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rts/chart1.xml" ContentType="application/vnd.openxmlformats-officedocument.drawingml.chart+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2"/>
  </p:sldMasterIdLst>
  <p:notesMasterIdLst>
    <p:notesMasterId r:id="rId30"/>
  </p:notesMasterIdLst>
  <p:sldIdLst>
    <p:sldId id="259" r:id="rId3"/>
    <p:sldId id="271" r:id="rId4"/>
    <p:sldId id="270" r:id="rId5"/>
    <p:sldId id="266" r:id="rId6"/>
    <p:sldId id="265" r:id="rId7"/>
    <p:sldId id="264" r:id="rId8"/>
    <p:sldId id="263" r:id="rId9"/>
    <p:sldId id="269" r:id="rId10"/>
    <p:sldId id="262" r:id="rId11"/>
    <p:sldId id="261" r:id="rId12"/>
    <p:sldId id="260" r:id="rId13"/>
    <p:sldId id="272" r:id="rId14"/>
    <p:sldId id="273" r:id="rId15"/>
    <p:sldId id="268" r:id="rId16"/>
    <p:sldId id="274" r:id="rId17"/>
    <p:sldId id="275" r:id="rId18"/>
    <p:sldId id="276" r:id="rId19"/>
    <p:sldId id="277" r:id="rId20"/>
    <p:sldId id="278" r:id="rId21"/>
    <p:sldId id="267" r:id="rId22"/>
    <p:sldId id="279" r:id="rId23"/>
    <p:sldId id="280" r:id="rId24"/>
    <p:sldId id="281" r:id="rId25"/>
    <p:sldId id="282" r:id="rId26"/>
    <p:sldId id="283" r:id="rId27"/>
    <p:sldId id="284" r:id="rId28"/>
    <p:sldId id="285" r:id="rId29"/>
  </p:sldIdLst>
  <p:sldSz cx="12192000" cy="6858000"/>
  <p:notesSz cx="6858000" cy="9144000"/>
  <p:custDataLst>
    <p:tags r:id="rId31"/>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B334F"/>
    <a:srgbClr val="F5A417"/>
    <a:srgbClr val="FF940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834" autoAdjust="0"/>
    <p:restoredTop sz="94660"/>
  </p:normalViewPr>
  <p:slideViewPr>
    <p:cSldViewPr snapToGrid="0">
      <p:cViewPr varScale="1">
        <p:scale>
          <a:sx n="88" d="100"/>
          <a:sy n="88" d="100"/>
        </p:scale>
        <p:origin x="25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microsoft.com/office/2015/10/relationships/revisionInfo" Target="revisionInfo.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gs" Target="tags/tag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6.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A</c:v>
                </c:pt>
              </c:strCache>
            </c:strRef>
          </c:tx>
          <c:spPr>
            <a:ln w="28575" cap="sq">
              <a:solidFill>
                <a:srgbClr val="000000"/>
              </a:solidFill>
              <a:miter lim="800000"/>
            </a:ln>
            <a:effectLst/>
          </c:spPr>
          <c:marker>
            <c:symbol val="circle"/>
            <c:size val="5"/>
            <c:spPr>
              <a:solidFill>
                <a:srgbClr val="000000"/>
              </a:solidFill>
              <a:ln w="44450" cap="rnd">
                <a:solidFill>
                  <a:srgbClr val="000000"/>
                </a:solidFill>
              </a:ln>
              <a:effectLst/>
            </c:spPr>
          </c:marker>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4.3</c:v>
                </c:pt>
                <c:pt idx="1">
                  <c:v>2.6</c:v>
                </c:pt>
                <c:pt idx="2">
                  <c:v>3</c:v>
                </c:pt>
                <c:pt idx="3">
                  <c:v>2.8</c:v>
                </c:pt>
              </c:numCache>
            </c:numRef>
          </c:val>
          <c:smooth val="1"/>
          <c:extLst xmlns:c16r2="http://schemas.microsoft.com/office/drawing/2015/06/chart">
            <c:ext xmlns:c16="http://schemas.microsoft.com/office/drawing/2014/chart" uri="{C3380CC4-5D6E-409C-BE32-E72D297353CC}">
              <c16:uniqueId val="{00000000-5F47-4296-8EFA-C6C1F4745DDB}"/>
            </c:ext>
          </c:extLst>
        </c:ser>
        <c:ser>
          <c:idx val="1"/>
          <c:order val="1"/>
          <c:tx>
            <c:strRef>
              <c:f>Sheet1!$C$1</c:f>
              <c:strCache>
                <c:ptCount val="1"/>
                <c:pt idx="0">
                  <c:v>B</c:v>
                </c:pt>
              </c:strCache>
            </c:strRef>
          </c:tx>
          <c:spPr>
            <a:ln w="28575" cap="rnd">
              <a:solidFill>
                <a:srgbClr val="2B334F"/>
              </a:solidFill>
              <a:round/>
            </a:ln>
            <a:effectLst/>
          </c:spPr>
          <c:marker>
            <c:symbol val="circle"/>
            <c:size val="5"/>
            <c:spPr>
              <a:solidFill>
                <a:schemeClr val="bg1">
                  <a:lumMod val="65000"/>
                </a:schemeClr>
              </a:solidFill>
              <a:ln w="44450" cap="rnd">
                <a:solidFill>
                  <a:srgbClr val="2B334F"/>
                </a:solidFill>
                <a:round/>
              </a:ln>
              <a:effectLst/>
            </c:spPr>
          </c:marker>
          <c:cat>
            <c:strRef>
              <c:f>Sheet1!$A$2:$A$5</c:f>
              <c:strCache>
                <c:ptCount val="4"/>
                <c:pt idx="0">
                  <c:v>第一季度</c:v>
                </c:pt>
                <c:pt idx="1">
                  <c:v>第二季度</c:v>
                </c:pt>
                <c:pt idx="2">
                  <c:v>第三季度</c:v>
                </c:pt>
                <c:pt idx="3">
                  <c:v>第四季度</c:v>
                </c:pt>
              </c:strCache>
            </c:strRef>
          </c:cat>
          <c:val>
            <c:numRef>
              <c:f>Sheet1!$C$2:$C$5</c:f>
              <c:numCache>
                <c:formatCode>General</c:formatCode>
                <c:ptCount val="4"/>
                <c:pt idx="0">
                  <c:v>2.4</c:v>
                </c:pt>
                <c:pt idx="1">
                  <c:v>3.2</c:v>
                </c:pt>
                <c:pt idx="2">
                  <c:v>3.7</c:v>
                </c:pt>
                <c:pt idx="3">
                  <c:v>1.5</c:v>
                </c:pt>
              </c:numCache>
            </c:numRef>
          </c:val>
          <c:smooth val="1"/>
          <c:extLst xmlns:c16r2="http://schemas.microsoft.com/office/drawing/2015/06/chart">
            <c:ext xmlns:c16="http://schemas.microsoft.com/office/drawing/2014/chart" uri="{C3380CC4-5D6E-409C-BE32-E72D297353CC}">
              <c16:uniqueId val="{00000001-5F47-4296-8EFA-C6C1F4745DDB}"/>
            </c:ext>
          </c:extLst>
        </c:ser>
        <c:dLbls>
          <c:showLegendKey val="0"/>
          <c:showVal val="0"/>
          <c:showCatName val="0"/>
          <c:showSerName val="0"/>
          <c:showPercent val="0"/>
          <c:showBubbleSize val="0"/>
        </c:dLbls>
        <c:marker val="1"/>
        <c:smooth val="0"/>
        <c:axId val="302200144"/>
        <c:axId val="200772656"/>
      </c:lineChart>
      <c:catAx>
        <c:axId val="30220014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50" b="0"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crossAx val="200772656"/>
        <c:crosses val="autoZero"/>
        <c:auto val="1"/>
        <c:lblAlgn val="ctr"/>
        <c:lblOffset val="100"/>
        <c:noMultiLvlLbl val="0"/>
      </c:catAx>
      <c:valAx>
        <c:axId val="200772656"/>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bg1"/>
                </a:solidFill>
                <a:latin typeface="Arial" panose="020B0604020202020204" pitchFamily="34" charset="0"/>
                <a:ea typeface="+mn-ea"/>
                <a:cs typeface="Arial" panose="020B0604020202020204" pitchFamily="34" charset="0"/>
              </a:defRPr>
            </a:pPr>
            <a:endParaRPr lang="zh-CN"/>
          </a:p>
        </c:txPr>
        <c:crossAx val="30220014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5CB9B8B-332E-4EBF-BF9C-2798649FC3EF}" type="datetimeFigureOut">
              <a:rPr lang="zh-CN" altLang="en-US" smtClean="0"/>
              <a:t>2017/10/20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532E2A8-4F33-40DE-B871-CED99E24441C}" type="slidenum">
              <a:rPr lang="zh-CN" altLang="en-US" smtClean="0"/>
              <a:t>‹#›</a:t>
            </a:fld>
            <a:endParaRPr lang="zh-CN" altLang="en-US"/>
          </a:p>
        </p:txBody>
      </p:sp>
    </p:spTree>
    <p:extLst>
      <p:ext uri="{BB962C8B-B14F-4D97-AF65-F5344CB8AC3E}">
        <p14:creationId xmlns:p14="http://schemas.microsoft.com/office/powerpoint/2010/main" val="23151648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32E2A8-4F33-40DE-B871-CED99E24441C}" type="slidenum">
              <a:rPr lang="zh-CN" altLang="en-US" smtClean="0"/>
              <a:t>1</a:t>
            </a:fld>
            <a:endParaRPr lang="zh-CN" altLang="en-US"/>
          </a:p>
        </p:txBody>
      </p:sp>
    </p:spTree>
    <p:extLst>
      <p:ext uri="{BB962C8B-B14F-4D97-AF65-F5344CB8AC3E}">
        <p14:creationId xmlns:p14="http://schemas.microsoft.com/office/powerpoint/2010/main" val="31401766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32E2A8-4F33-40DE-B871-CED99E24441C}" type="slidenum">
              <a:rPr lang="zh-CN" altLang="en-US" smtClean="0"/>
              <a:t>10</a:t>
            </a:fld>
            <a:endParaRPr lang="zh-CN" altLang="en-US"/>
          </a:p>
        </p:txBody>
      </p:sp>
    </p:spTree>
    <p:extLst>
      <p:ext uri="{BB962C8B-B14F-4D97-AF65-F5344CB8AC3E}">
        <p14:creationId xmlns:p14="http://schemas.microsoft.com/office/powerpoint/2010/main" val="20750494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32E2A8-4F33-40DE-B871-CED99E24441C}" type="slidenum">
              <a:rPr lang="zh-CN" altLang="en-US" smtClean="0"/>
              <a:t>11</a:t>
            </a:fld>
            <a:endParaRPr lang="zh-CN" altLang="en-US"/>
          </a:p>
        </p:txBody>
      </p:sp>
    </p:spTree>
    <p:extLst>
      <p:ext uri="{BB962C8B-B14F-4D97-AF65-F5344CB8AC3E}">
        <p14:creationId xmlns:p14="http://schemas.microsoft.com/office/powerpoint/2010/main" val="6653954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32E2A8-4F33-40DE-B871-CED99E24441C}" type="slidenum">
              <a:rPr lang="zh-CN" altLang="en-US" smtClean="0"/>
              <a:t>12</a:t>
            </a:fld>
            <a:endParaRPr lang="zh-CN" altLang="en-US"/>
          </a:p>
        </p:txBody>
      </p:sp>
    </p:spTree>
    <p:extLst>
      <p:ext uri="{BB962C8B-B14F-4D97-AF65-F5344CB8AC3E}">
        <p14:creationId xmlns:p14="http://schemas.microsoft.com/office/powerpoint/2010/main" val="21715249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32E2A8-4F33-40DE-B871-CED99E24441C}" type="slidenum">
              <a:rPr lang="zh-CN" altLang="en-US" smtClean="0"/>
              <a:t>13</a:t>
            </a:fld>
            <a:endParaRPr lang="zh-CN" altLang="en-US"/>
          </a:p>
        </p:txBody>
      </p:sp>
    </p:spTree>
    <p:extLst>
      <p:ext uri="{BB962C8B-B14F-4D97-AF65-F5344CB8AC3E}">
        <p14:creationId xmlns:p14="http://schemas.microsoft.com/office/powerpoint/2010/main" val="31619774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32E2A8-4F33-40DE-B871-CED99E24441C}" type="slidenum">
              <a:rPr lang="zh-CN" altLang="en-US" smtClean="0"/>
              <a:t>14</a:t>
            </a:fld>
            <a:endParaRPr lang="zh-CN" altLang="en-US"/>
          </a:p>
        </p:txBody>
      </p:sp>
    </p:spTree>
    <p:extLst>
      <p:ext uri="{BB962C8B-B14F-4D97-AF65-F5344CB8AC3E}">
        <p14:creationId xmlns:p14="http://schemas.microsoft.com/office/powerpoint/2010/main" val="27895924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32E2A8-4F33-40DE-B871-CED99E24441C}" type="slidenum">
              <a:rPr lang="zh-CN" altLang="en-US" smtClean="0"/>
              <a:t>15</a:t>
            </a:fld>
            <a:endParaRPr lang="zh-CN" altLang="en-US"/>
          </a:p>
        </p:txBody>
      </p:sp>
    </p:spTree>
    <p:extLst>
      <p:ext uri="{BB962C8B-B14F-4D97-AF65-F5344CB8AC3E}">
        <p14:creationId xmlns:p14="http://schemas.microsoft.com/office/powerpoint/2010/main" val="19222077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32E2A8-4F33-40DE-B871-CED99E24441C}" type="slidenum">
              <a:rPr lang="zh-CN" altLang="en-US" smtClean="0"/>
              <a:t>16</a:t>
            </a:fld>
            <a:endParaRPr lang="zh-CN" altLang="en-US"/>
          </a:p>
        </p:txBody>
      </p:sp>
    </p:spTree>
    <p:extLst>
      <p:ext uri="{BB962C8B-B14F-4D97-AF65-F5344CB8AC3E}">
        <p14:creationId xmlns:p14="http://schemas.microsoft.com/office/powerpoint/2010/main" val="345927715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32E2A8-4F33-40DE-B871-CED99E24441C}" type="slidenum">
              <a:rPr lang="zh-CN" altLang="en-US" smtClean="0"/>
              <a:t>17</a:t>
            </a:fld>
            <a:endParaRPr lang="zh-CN" altLang="en-US"/>
          </a:p>
        </p:txBody>
      </p:sp>
    </p:spTree>
    <p:extLst>
      <p:ext uri="{BB962C8B-B14F-4D97-AF65-F5344CB8AC3E}">
        <p14:creationId xmlns:p14="http://schemas.microsoft.com/office/powerpoint/2010/main" val="422496929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32E2A8-4F33-40DE-B871-CED99E24441C}" type="slidenum">
              <a:rPr lang="zh-CN" altLang="en-US" smtClean="0"/>
              <a:t>18</a:t>
            </a:fld>
            <a:endParaRPr lang="zh-CN" altLang="en-US"/>
          </a:p>
        </p:txBody>
      </p:sp>
    </p:spTree>
    <p:extLst>
      <p:ext uri="{BB962C8B-B14F-4D97-AF65-F5344CB8AC3E}">
        <p14:creationId xmlns:p14="http://schemas.microsoft.com/office/powerpoint/2010/main" val="390076202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32E2A8-4F33-40DE-B871-CED99E24441C}" type="slidenum">
              <a:rPr lang="zh-CN" altLang="en-US" smtClean="0"/>
              <a:t>19</a:t>
            </a:fld>
            <a:endParaRPr lang="zh-CN" altLang="en-US"/>
          </a:p>
        </p:txBody>
      </p:sp>
    </p:spTree>
    <p:extLst>
      <p:ext uri="{BB962C8B-B14F-4D97-AF65-F5344CB8AC3E}">
        <p14:creationId xmlns:p14="http://schemas.microsoft.com/office/powerpoint/2010/main" val="21656578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32E2A8-4F33-40DE-B871-CED99E24441C}" type="slidenum">
              <a:rPr lang="zh-CN" altLang="en-US" smtClean="0"/>
              <a:t>2</a:t>
            </a:fld>
            <a:endParaRPr lang="zh-CN" altLang="en-US"/>
          </a:p>
        </p:txBody>
      </p:sp>
    </p:spTree>
    <p:extLst>
      <p:ext uri="{BB962C8B-B14F-4D97-AF65-F5344CB8AC3E}">
        <p14:creationId xmlns:p14="http://schemas.microsoft.com/office/powerpoint/2010/main" val="427499898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32E2A8-4F33-40DE-B871-CED99E24441C}" type="slidenum">
              <a:rPr lang="zh-CN" altLang="en-US" smtClean="0"/>
              <a:t>20</a:t>
            </a:fld>
            <a:endParaRPr lang="zh-CN" altLang="en-US"/>
          </a:p>
        </p:txBody>
      </p:sp>
    </p:spTree>
    <p:extLst>
      <p:ext uri="{BB962C8B-B14F-4D97-AF65-F5344CB8AC3E}">
        <p14:creationId xmlns:p14="http://schemas.microsoft.com/office/powerpoint/2010/main" val="309633275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32E2A8-4F33-40DE-B871-CED99E24441C}" type="slidenum">
              <a:rPr lang="zh-CN" altLang="en-US" smtClean="0"/>
              <a:t>21</a:t>
            </a:fld>
            <a:endParaRPr lang="zh-CN" altLang="en-US"/>
          </a:p>
        </p:txBody>
      </p:sp>
    </p:spTree>
    <p:extLst>
      <p:ext uri="{BB962C8B-B14F-4D97-AF65-F5344CB8AC3E}">
        <p14:creationId xmlns:p14="http://schemas.microsoft.com/office/powerpoint/2010/main" val="346778292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32E2A8-4F33-40DE-B871-CED99E24441C}" type="slidenum">
              <a:rPr lang="zh-CN" altLang="en-US" smtClean="0"/>
              <a:t>22</a:t>
            </a:fld>
            <a:endParaRPr lang="zh-CN" altLang="en-US"/>
          </a:p>
        </p:txBody>
      </p:sp>
    </p:spTree>
    <p:extLst>
      <p:ext uri="{BB962C8B-B14F-4D97-AF65-F5344CB8AC3E}">
        <p14:creationId xmlns:p14="http://schemas.microsoft.com/office/powerpoint/2010/main" val="343520194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32E2A8-4F33-40DE-B871-CED99E24441C}" type="slidenum">
              <a:rPr lang="zh-CN" altLang="en-US" smtClean="0"/>
              <a:t>23</a:t>
            </a:fld>
            <a:endParaRPr lang="zh-CN" altLang="en-US"/>
          </a:p>
        </p:txBody>
      </p:sp>
    </p:spTree>
    <p:extLst>
      <p:ext uri="{BB962C8B-B14F-4D97-AF65-F5344CB8AC3E}">
        <p14:creationId xmlns:p14="http://schemas.microsoft.com/office/powerpoint/2010/main" val="88974832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32E2A8-4F33-40DE-B871-CED99E24441C}" type="slidenum">
              <a:rPr lang="zh-CN" altLang="en-US" smtClean="0"/>
              <a:t>24</a:t>
            </a:fld>
            <a:endParaRPr lang="zh-CN" altLang="en-US"/>
          </a:p>
        </p:txBody>
      </p:sp>
    </p:spTree>
    <p:extLst>
      <p:ext uri="{BB962C8B-B14F-4D97-AF65-F5344CB8AC3E}">
        <p14:creationId xmlns:p14="http://schemas.microsoft.com/office/powerpoint/2010/main" val="243187522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32E2A8-4F33-40DE-B871-CED99E24441C}" type="slidenum">
              <a:rPr lang="zh-CN" altLang="en-US" smtClean="0"/>
              <a:t>25</a:t>
            </a:fld>
            <a:endParaRPr lang="zh-CN" altLang="en-US"/>
          </a:p>
        </p:txBody>
      </p:sp>
    </p:spTree>
    <p:extLst>
      <p:ext uri="{BB962C8B-B14F-4D97-AF65-F5344CB8AC3E}">
        <p14:creationId xmlns:p14="http://schemas.microsoft.com/office/powerpoint/2010/main" val="311496825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32E2A8-4F33-40DE-B871-CED99E24441C}" type="slidenum">
              <a:rPr lang="zh-CN" altLang="en-US" smtClean="0"/>
              <a:t>26</a:t>
            </a:fld>
            <a:endParaRPr lang="zh-CN" altLang="en-US"/>
          </a:p>
        </p:txBody>
      </p:sp>
    </p:spTree>
    <p:extLst>
      <p:ext uri="{BB962C8B-B14F-4D97-AF65-F5344CB8AC3E}">
        <p14:creationId xmlns:p14="http://schemas.microsoft.com/office/powerpoint/2010/main" val="21439265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27</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2922858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32E2A8-4F33-40DE-B871-CED99E24441C}" type="slidenum">
              <a:rPr lang="zh-CN" altLang="en-US" smtClean="0"/>
              <a:t>3</a:t>
            </a:fld>
            <a:endParaRPr lang="zh-CN" altLang="en-US"/>
          </a:p>
        </p:txBody>
      </p:sp>
    </p:spTree>
    <p:extLst>
      <p:ext uri="{BB962C8B-B14F-4D97-AF65-F5344CB8AC3E}">
        <p14:creationId xmlns:p14="http://schemas.microsoft.com/office/powerpoint/2010/main" val="42776045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32E2A8-4F33-40DE-B871-CED99E24441C}" type="slidenum">
              <a:rPr lang="zh-CN" altLang="en-US" smtClean="0"/>
              <a:t>4</a:t>
            </a:fld>
            <a:endParaRPr lang="zh-CN" altLang="en-US"/>
          </a:p>
        </p:txBody>
      </p:sp>
    </p:spTree>
    <p:extLst>
      <p:ext uri="{BB962C8B-B14F-4D97-AF65-F5344CB8AC3E}">
        <p14:creationId xmlns:p14="http://schemas.microsoft.com/office/powerpoint/2010/main" val="20159581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32E2A8-4F33-40DE-B871-CED99E24441C}" type="slidenum">
              <a:rPr lang="zh-CN" altLang="en-US" smtClean="0"/>
              <a:t>5</a:t>
            </a:fld>
            <a:endParaRPr lang="zh-CN" altLang="en-US"/>
          </a:p>
        </p:txBody>
      </p:sp>
    </p:spTree>
    <p:extLst>
      <p:ext uri="{BB962C8B-B14F-4D97-AF65-F5344CB8AC3E}">
        <p14:creationId xmlns:p14="http://schemas.microsoft.com/office/powerpoint/2010/main" val="33800068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32E2A8-4F33-40DE-B871-CED99E24441C}" type="slidenum">
              <a:rPr lang="zh-CN" altLang="en-US" smtClean="0"/>
              <a:t>6</a:t>
            </a:fld>
            <a:endParaRPr lang="zh-CN" altLang="en-US"/>
          </a:p>
        </p:txBody>
      </p:sp>
    </p:spTree>
    <p:extLst>
      <p:ext uri="{BB962C8B-B14F-4D97-AF65-F5344CB8AC3E}">
        <p14:creationId xmlns:p14="http://schemas.microsoft.com/office/powerpoint/2010/main" val="40065548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32E2A8-4F33-40DE-B871-CED99E24441C}" type="slidenum">
              <a:rPr lang="zh-CN" altLang="en-US" smtClean="0"/>
              <a:t>7</a:t>
            </a:fld>
            <a:endParaRPr lang="zh-CN" altLang="en-US"/>
          </a:p>
        </p:txBody>
      </p:sp>
    </p:spTree>
    <p:extLst>
      <p:ext uri="{BB962C8B-B14F-4D97-AF65-F5344CB8AC3E}">
        <p14:creationId xmlns:p14="http://schemas.microsoft.com/office/powerpoint/2010/main" val="25306009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32E2A8-4F33-40DE-B871-CED99E24441C}" type="slidenum">
              <a:rPr lang="zh-CN" altLang="en-US" smtClean="0"/>
              <a:t>8</a:t>
            </a:fld>
            <a:endParaRPr lang="zh-CN" altLang="en-US"/>
          </a:p>
        </p:txBody>
      </p:sp>
    </p:spTree>
    <p:extLst>
      <p:ext uri="{BB962C8B-B14F-4D97-AF65-F5344CB8AC3E}">
        <p14:creationId xmlns:p14="http://schemas.microsoft.com/office/powerpoint/2010/main" val="6668494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32E2A8-4F33-40DE-B871-CED99E24441C}" type="slidenum">
              <a:rPr lang="zh-CN" altLang="en-US" smtClean="0"/>
              <a:t>9</a:t>
            </a:fld>
            <a:endParaRPr lang="zh-CN" altLang="en-US"/>
          </a:p>
        </p:txBody>
      </p:sp>
    </p:spTree>
    <p:extLst>
      <p:ext uri="{BB962C8B-B14F-4D97-AF65-F5344CB8AC3E}">
        <p14:creationId xmlns:p14="http://schemas.microsoft.com/office/powerpoint/2010/main" val="19070381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FB86ED73-FE46-4F23-805D-08B7E3577EC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071"/>
            <a:ext cx="12192000" cy="6855858"/>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2017/10/20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762781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800782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211006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869328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96053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105744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2017/10/20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997987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2017/10/20</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681001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2017/10/20</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028166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2017/10/20</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857475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2017/10/20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90618373"/>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文本框 6"/>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chemeClr val="bg1"/>
                </a:solidFill>
                <a:latin typeface="微软雅黑" panose="020B0503020204020204" pitchFamily="34" charset="-122"/>
                <a:ea typeface="微软雅黑" panose="020B0503020204020204" pitchFamily="34" charset="-122"/>
                <a:sym typeface="+mn-ea"/>
              </a:rPr>
              <a:t>PPT</a:t>
            </a:r>
            <a:r>
              <a:rPr lang="zh-CN" altLang="en-US" sz="300" dirty="0">
                <a:solidFill>
                  <a:schemeClr val="bg1"/>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chemeClr val="bg1"/>
                </a:solidFill>
                <a:latin typeface="微软雅黑" panose="020B0503020204020204" pitchFamily="34" charset="-122"/>
                <a:ea typeface="微软雅黑" panose="020B0503020204020204" pitchFamily="34" charset="-122"/>
                <a:sym typeface="+mn-ea"/>
              </a:rPr>
              <a:t>ibaotu.com</a:t>
            </a:r>
          </a:p>
        </p:txBody>
      </p:sp>
    </p:spTree>
  </p:cSld>
  <p:clrMap bg1="lt1" tx1="dk1" bg2="lt2" tx2="dk2" accent1="accent1" accent2="accent2" accent3="accent3" accent4="accent4" accent5="accent5" accent6="accent6" hlink="hlink" folHlink="folHlink"/>
  <p:sldLayoutIdLst>
    <p:sldLayoutId id="2147483649" r:id="rId1"/>
  </p:sldLayoutIdLst>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400"/>
            <a:fld id="{16E5758D-A3C3-4E88-8AC0-22500507BD7E}" type="datetimeFigureOut">
              <a:rPr lang="zh-CN" altLang="en-US" smtClean="0">
                <a:solidFill>
                  <a:prstClr val="black">
                    <a:tint val="75000"/>
                  </a:prstClr>
                </a:solidFill>
              </a:rPr>
              <a:pPr defTabSz="914400"/>
              <a:t>2017/10/20</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400"/>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400"/>
            <a:fld id="{AA4E786F-588D-4932-A7B2-AE3451FA4ACA}" type="slidenum">
              <a:rPr lang="zh-CN" altLang="en-US" smtClean="0">
                <a:solidFill>
                  <a:prstClr val="black">
                    <a:tint val="75000"/>
                  </a:prstClr>
                </a:solidFill>
              </a:rPr>
              <a:pPr defTabSz="914400"/>
              <a:t>‹#›</a:t>
            </a:fld>
            <a:endParaRPr lang="zh-CN" altLang="en-US">
              <a:solidFill>
                <a:prstClr val="black">
                  <a:tint val="75000"/>
                </a:prstClr>
              </a:solidFill>
            </a:endParaRPr>
          </a:p>
        </p:txBody>
      </p:sp>
    </p:spTree>
    <p:extLst>
      <p:ext uri="{BB962C8B-B14F-4D97-AF65-F5344CB8AC3E}">
        <p14:creationId xmlns:p14="http://schemas.microsoft.com/office/powerpoint/2010/main" val="2719019461"/>
      </p:ext>
    </p:extLst>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tags" Target="../tags/tag14.xml"/><Relationship Id="rId7" Type="http://schemas.openxmlformats.org/officeDocument/2006/relationships/notesSlide" Target="../notesSlides/notesSlide14.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slideLayout" Target="../slideLayouts/slideLayout1.xml"/><Relationship Id="rId5" Type="http://schemas.openxmlformats.org/officeDocument/2006/relationships/tags" Target="../tags/tag16.xml"/><Relationship Id="rId4" Type="http://schemas.openxmlformats.org/officeDocument/2006/relationships/tags" Target="../tags/tag1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tags" Target="../tags/tag19.xml"/><Relationship Id="rId7" Type="http://schemas.openxmlformats.org/officeDocument/2006/relationships/notesSlide" Target="../notesSlides/notesSlide20.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slideLayout" Target="../slideLayouts/slideLayout1.xml"/><Relationship Id="rId5" Type="http://schemas.openxmlformats.org/officeDocument/2006/relationships/tags" Target="../tags/tag21.xml"/><Relationship Id="rId4" Type="http://schemas.openxmlformats.org/officeDocument/2006/relationships/tags" Target="../tags/tag20.xml"/></Relationships>
</file>

<file path=ppt/slides/_rels/slide2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7.xml"/><Relationship Id="rId1" Type="http://schemas.openxmlformats.org/officeDocument/2006/relationships/slideLayout" Target="../slideLayouts/slideLayout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tags" Target="../tags/tag4.xml"/><Relationship Id="rId7" Type="http://schemas.openxmlformats.org/officeDocument/2006/relationships/notesSlide" Target="../notesSlides/notesSlide3.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slideLayout" Target="../slideLayouts/slideLayout1.xml"/><Relationship Id="rId5" Type="http://schemas.openxmlformats.org/officeDocument/2006/relationships/tags" Target="../tags/tag6.xml"/><Relationship Id="rId4" Type="http://schemas.openxmlformats.org/officeDocument/2006/relationships/tags" Target="../tags/tag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tags" Target="../tags/tag9.xml"/><Relationship Id="rId7" Type="http://schemas.openxmlformats.org/officeDocument/2006/relationships/notesSlide" Target="../notesSlides/notesSlide8.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slideLayout" Target="../slideLayouts/slideLayout1.xml"/><Relationship Id="rId5" Type="http://schemas.openxmlformats.org/officeDocument/2006/relationships/tags" Target="../tags/tag11.xml"/><Relationship Id="rId4" Type="http://schemas.openxmlformats.org/officeDocument/2006/relationships/tags" Target="../tags/tag1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73FA132E-D050-486C-8C7A-0ECC05D615E2}"/>
              </a:ext>
            </a:extLst>
          </p:cNvPr>
          <p:cNvPicPr>
            <a:picLocks noChangeAspect="1"/>
          </p:cNvPicPr>
          <p:nvPr/>
        </p:nvPicPr>
        <p:blipFill rotWithShape="1">
          <a:blip r:embed="rId3">
            <a:extLst>
              <a:ext uri="{28A0092B-C50C-407E-A947-70E740481C1C}">
                <a14:useLocalDpi xmlns:a14="http://schemas.microsoft.com/office/drawing/2010/main" val="0"/>
              </a:ext>
            </a:extLst>
          </a:blip>
          <a:srcRect b="24284"/>
          <a:stretch/>
        </p:blipFill>
        <p:spPr>
          <a:xfrm>
            <a:off x="2288142" y="0"/>
            <a:ext cx="8570358" cy="4038600"/>
          </a:xfrm>
          <a:prstGeom prst="rect">
            <a:avLst/>
          </a:prstGeom>
        </p:spPr>
      </p:pic>
      <p:sp>
        <p:nvSpPr>
          <p:cNvPr id="4" name="Freeform 8">
            <a:extLst>
              <a:ext uri="{FF2B5EF4-FFF2-40B4-BE49-F238E27FC236}">
                <a16:creationId xmlns="" xmlns:a16="http://schemas.microsoft.com/office/drawing/2014/main" id="{533F98FE-9A68-46CA-8B8D-2D0E6C41E6E3}"/>
              </a:ext>
            </a:extLst>
          </p:cNvPr>
          <p:cNvSpPr/>
          <p:nvPr/>
        </p:nvSpPr>
        <p:spPr bwMode="auto">
          <a:xfrm>
            <a:off x="7287256" y="5223960"/>
            <a:ext cx="564816" cy="423614"/>
          </a:xfrm>
          <a:custGeom>
            <a:avLst/>
            <a:gdLst>
              <a:gd name="T0" fmla="*/ 52 w 52"/>
              <a:gd name="T1" fmla="*/ 6 h 39"/>
              <a:gd name="T2" fmla="*/ 29 w 52"/>
              <a:gd name="T3" fmla="*/ 10 h 39"/>
              <a:gd name="T4" fmla="*/ 28 w 52"/>
              <a:gd name="T5" fmla="*/ 27 h 39"/>
              <a:gd name="T6" fmla="*/ 27 w 52"/>
              <a:gd name="T7" fmla="*/ 24 h 39"/>
              <a:gd name="T8" fmla="*/ 25 w 52"/>
              <a:gd name="T9" fmla="*/ 20 h 39"/>
              <a:gd name="T10" fmla="*/ 24 w 52"/>
              <a:gd name="T11" fmla="*/ 24 h 39"/>
              <a:gd name="T12" fmla="*/ 21 w 52"/>
              <a:gd name="T13" fmla="*/ 25 h 39"/>
              <a:gd name="T14" fmla="*/ 18 w 52"/>
              <a:gd name="T15" fmla="*/ 23 h 39"/>
              <a:gd name="T16" fmla="*/ 19 w 52"/>
              <a:gd name="T17" fmla="*/ 26 h 39"/>
              <a:gd name="T18" fmla="*/ 0 w 52"/>
              <a:gd name="T19" fmla="*/ 30 h 39"/>
              <a:gd name="T20" fmla="*/ 7 w 52"/>
              <a:gd name="T21" fmla="*/ 31 h 39"/>
              <a:gd name="T22" fmla="*/ 17 w 52"/>
              <a:gd name="T23" fmla="*/ 32 h 39"/>
              <a:gd name="T24" fmla="*/ 21 w 52"/>
              <a:gd name="T25" fmla="*/ 30 h 39"/>
              <a:gd name="T26" fmla="*/ 24 w 52"/>
              <a:gd name="T27" fmla="*/ 31 h 39"/>
              <a:gd name="T28" fmla="*/ 34 w 52"/>
              <a:gd name="T29" fmla="*/ 39 h 39"/>
              <a:gd name="T30" fmla="*/ 31 w 52"/>
              <a:gd name="T31" fmla="*/ 27 h 39"/>
              <a:gd name="T32" fmla="*/ 38 w 52"/>
              <a:gd name="T33" fmla="*/ 24 h 39"/>
              <a:gd name="T34" fmla="*/ 44 w 52"/>
              <a:gd name="T35" fmla="*/ 15 h 39"/>
              <a:gd name="T36" fmla="*/ 52 w 52"/>
              <a:gd name="T37" fmla="*/ 6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 h="39">
                <a:moveTo>
                  <a:pt x="52" y="6"/>
                </a:moveTo>
                <a:cubicBezTo>
                  <a:pt x="39" y="0"/>
                  <a:pt x="29" y="10"/>
                  <a:pt x="29" y="10"/>
                </a:cubicBezTo>
                <a:cubicBezTo>
                  <a:pt x="34" y="15"/>
                  <a:pt x="28" y="27"/>
                  <a:pt x="28" y="27"/>
                </a:cubicBezTo>
                <a:cubicBezTo>
                  <a:pt x="28" y="25"/>
                  <a:pt x="27" y="24"/>
                  <a:pt x="27" y="24"/>
                </a:cubicBezTo>
                <a:cubicBezTo>
                  <a:pt x="27" y="22"/>
                  <a:pt x="25" y="20"/>
                  <a:pt x="25" y="20"/>
                </a:cubicBezTo>
                <a:cubicBezTo>
                  <a:pt x="24" y="22"/>
                  <a:pt x="24" y="24"/>
                  <a:pt x="24" y="24"/>
                </a:cubicBezTo>
                <a:cubicBezTo>
                  <a:pt x="23" y="24"/>
                  <a:pt x="21" y="25"/>
                  <a:pt x="21" y="25"/>
                </a:cubicBezTo>
                <a:cubicBezTo>
                  <a:pt x="20" y="23"/>
                  <a:pt x="18" y="23"/>
                  <a:pt x="18" y="23"/>
                </a:cubicBezTo>
                <a:cubicBezTo>
                  <a:pt x="18" y="24"/>
                  <a:pt x="19" y="25"/>
                  <a:pt x="19" y="26"/>
                </a:cubicBezTo>
                <a:cubicBezTo>
                  <a:pt x="14" y="25"/>
                  <a:pt x="7" y="24"/>
                  <a:pt x="0" y="30"/>
                </a:cubicBezTo>
                <a:cubicBezTo>
                  <a:pt x="0" y="30"/>
                  <a:pt x="6" y="28"/>
                  <a:pt x="7" y="31"/>
                </a:cubicBezTo>
                <a:cubicBezTo>
                  <a:pt x="7" y="31"/>
                  <a:pt x="15" y="28"/>
                  <a:pt x="17" y="32"/>
                </a:cubicBezTo>
                <a:cubicBezTo>
                  <a:pt x="17" y="32"/>
                  <a:pt x="19" y="30"/>
                  <a:pt x="21" y="30"/>
                </a:cubicBezTo>
                <a:cubicBezTo>
                  <a:pt x="23" y="31"/>
                  <a:pt x="24" y="31"/>
                  <a:pt x="24" y="31"/>
                </a:cubicBezTo>
                <a:cubicBezTo>
                  <a:pt x="30" y="30"/>
                  <a:pt x="34" y="39"/>
                  <a:pt x="34" y="39"/>
                </a:cubicBezTo>
                <a:cubicBezTo>
                  <a:pt x="35" y="32"/>
                  <a:pt x="31" y="27"/>
                  <a:pt x="31" y="27"/>
                </a:cubicBezTo>
                <a:cubicBezTo>
                  <a:pt x="31" y="23"/>
                  <a:pt x="38" y="24"/>
                  <a:pt x="38" y="24"/>
                </a:cubicBezTo>
                <a:cubicBezTo>
                  <a:pt x="37" y="16"/>
                  <a:pt x="44" y="15"/>
                  <a:pt x="44" y="15"/>
                </a:cubicBezTo>
                <a:cubicBezTo>
                  <a:pt x="42" y="9"/>
                  <a:pt x="52" y="6"/>
                  <a:pt x="52" y="6"/>
                </a:cubicBezTo>
                <a:close/>
              </a:path>
            </a:pathLst>
          </a:custGeom>
          <a:solidFill>
            <a:srgbClr val="0001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 name="Freeform 9">
            <a:extLst>
              <a:ext uri="{FF2B5EF4-FFF2-40B4-BE49-F238E27FC236}">
                <a16:creationId xmlns="" xmlns:a16="http://schemas.microsoft.com/office/drawing/2014/main" id="{CB30732E-CD74-41A0-BF96-E251024512C7}"/>
              </a:ext>
            </a:extLst>
          </p:cNvPr>
          <p:cNvSpPr/>
          <p:nvPr/>
        </p:nvSpPr>
        <p:spPr bwMode="auto">
          <a:xfrm>
            <a:off x="1247464" y="2911920"/>
            <a:ext cx="544646" cy="403440"/>
          </a:xfrm>
          <a:custGeom>
            <a:avLst/>
            <a:gdLst>
              <a:gd name="T0" fmla="*/ 0 w 50"/>
              <a:gd name="T1" fmla="*/ 6 h 37"/>
              <a:gd name="T2" fmla="*/ 22 w 50"/>
              <a:gd name="T3" fmla="*/ 9 h 37"/>
              <a:gd name="T4" fmla="*/ 23 w 50"/>
              <a:gd name="T5" fmla="*/ 26 h 37"/>
              <a:gd name="T6" fmla="*/ 24 w 50"/>
              <a:gd name="T7" fmla="*/ 23 h 37"/>
              <a:gd name="T8" fmla="*/ 26 w 50"/>
              <a:gd name="T9" fmla="*/ 19 h 37"/>
              <a:gd name="T10" fmla="*/ 27 w 50"/>
              <a:gd name="T11" fmla="*/ 23 h 37"/>
              <a:gd name="T12" fmla="*/ 29 w 50"/>
              <a:gd name="T13" fmla="*/ 24 h 37"/>
              <a:gd name="T14" fmla="*/ 33 w 50"/>
              <a:gd name="T15" fmla="*/ 22 h 37"/>
              <a:gd name="T16" fmla="*/ 32 w 50"/>
              <a:gd name="T17" fmla="*/ 25 h 37"/>
              <a:gd name="T18" fmla="*/ 50 w 50"/>
              <a:gd name="T19" fmla="*/ 28 h 37"/>
              <a:gd name="T20" fmla="*/ 43 w 50"/>
              <a:gd name="T21" fmla="*/ 30 h 37"/>
              <a:gd name="T22" fmla="*/ 34 w 50"/>
              <a:gd name="T23" fmla="*/ 31 h 37"/>
              <a:gd name="T24" fmla="*/ 29 w 50"/>
              <a:gd name="T25" fmla="*/ 28 h 37"/>
              <a:gd name="T26" fmla="*/ 27 w 50"/>
              <a:gd name="T27" fmla="*/ 30 h 37"/>
              <a:gd name="T28" fmla="*/ 18 w 50"/>
              <a:gd name="T29" fmla="*/ 37 h 37"/>
              <a:gd name="T30" fmla="*/ 20 w 50"/>
              <a:gd name="T31" fmla="*/ 26 h 37"/>
              <a:gd name="T32" fmla="*/ 14 w 50"/>
              <a:gd name="T33" fmla="*/ 23 h 37"/>
              <a:gd name="T34" fmla="*/ 8 w 50"/>
              <a:gd name="T35" fmla="*/ 14 h 37"/>
              <a:gd name="T36" fmla="*/ 0 w 50"/>
              <a:gd name="T37" fmla="*/ 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0" h="37">
                <a:moveTo>
                  <a:pt x="0" y="6"/>
                </a:moveTo>
                <a:cubicBezTo>
                  <a:pt x="13" y="0"/>
                  <a:pt x="22" y="9"/>
                  <a:pt x="22" y="9"/>
                </a:cubicBezTo>
                <a:cubicBezTo>
                  <a:pt x="18" y="15"/>
                  <a:pt x="23" y="26"/>
                  <a:pt x="23" y="26"/>
                </a:cubicBezTo>
                <a:cubicBezTo>
                  <a:pt x="23" y="24"/>
                  <a:pt x="24" y="23"/>
                  <a:pt x="24" y="23"/>
                </a:cubicBezTo>
                <a:cubicBezTo>
                  <a:pt x="24" y="21"/>
                  <a:pt x="26" y="19"/>
                  <a:pt x="26" y="19"/>
                </a:cubicBezTo>
                <a:cubicBezTo>
                  <a:pt x="27" y="21"/>
                  <a:pt x="27" y="23"/>
                  <a:pt x="27" y="23"/>
                </a:cubicBezTo>
                <a:cubicBezTo>
                  <a:pt x="28" y="23"/>
                  <a:pt x="29" y="24"/>
                  <a:pt x="29" y="24"/>
                </a:cubicBezTo>
                <a:cubicBezTo>
                  <a:pt x="31" y="22"/>
                  <a:pt x="33" y="22"/>
                  <a:pt x="33" y="22"/>
                </a:cubicBezTo>
                <a:cubicBezTo>
                  <a:pt x="32" y="23"/>
                  <a:pt x="32" y="24"/>
                  <a:pt x="32" y="25"/>
                </a:cubicBezTo>
                <a:cubicBezTo>
                  <a:pt x="36" y="24"/>
                  <a:pt x="43" y="23"/>
                  <a:pt x="50" y="28"/>
                </a:cubicBezTo>
                <a:cubicBezTo>
                  <a:pt x="50" y="28"/>
                  <a:pt x="44" y="27"/>
                  <a:pt x="43" y="30"/>
                </a:cubicBezTo>
                <a:cubicBezTo>
                  <a:pt x="43" y="30"/>
                  <a:pt x="36" y="27"/>
                  <a:pt x="34" y="31"/>
                </a:cubicBezTo>
                <a:cubicBezTo>
                  <a:pt x="34" y="31"/>
                  <a:pt x="32" y="29"/>
                  <a:pt x="29" y="28"/>
                </a:cubicBezTo>
                <a:cubicBezTo>
                  <a:pt x="28" y="30"/>
                  <a:pt x="27" y="30"/>
                  <a:pt x="27" y="30"/>
                </a:cubicBezTo>
                <a:cubicBezTo>
                  <a:pt x="21" y="29"/>
                  <a:pt x="18" y="37"/>
                  <a:pt x="18" y="37"/>
                </a:cubicBezTo>
                <a:cubicBezTo>
                  <a:pt x="16" y="30"/>
                  <a:pt x="20" y="26"/>
                  <a:pt x="20" y="26"/>
                </a:cubicBezTo>
                <a:cubicBezTo>
                  <a:pt x="20" y="22"/>
                  <a:pt x="14" y="23"/>
                  <a:pt x="14" y="23"/>
                </a:cubicBezTo>
                <a:cubicBezTo>
                  <a:pt x="15" y="16"/>
                  <a:pt x="8" y="14"/>
                  <a:pt x="8" y="14"/>
                </a:cubicBezTo>
                <a:cubicBezTo>
                  <a:pt x="10" y="8"/>
                  <a:pt x="0" y="6"/>
                  <a:pt x="0" y="6"/>
                </a:cubicBezTo>
                <a:close/>
              </a:path>
            </a:pathLst>
          </a:custGeom>
          <a:solidFill>
            <a:srgbClr val="0001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矩形 8">
            <a:extLst>
              <a:ext uri="{FF2B5EF4-FFF2-40B4-BE49-F238E27FC236}">
                <a16:creationId xmlns="" xmlns:a16="http://schemas.microsoft.com/office/drawing/2014/main" id="{E7E306BD-B8C0-43BC-8E65-1AE5B764C27C}"/>
              </a:ext>
            </a:extLst>
          </p:cNvPr>
          <p:cNvSpPr>
            <a:spLocks noChangeArrowheads="1"/>
          </p:cNvSpPr>
          <p:nvPr/>
        </p:nvSpPr>
        <p:spPr bwMode="auto">
          <a:xfrm>
            <a:off x="4418483" y="3980625"/>
            <a:ext cx="1740734" cy="400110"/>
          </a:xfrm>
          <a:prstGeom prst="rect">
            <a:avLst/>
          </a:prstGeom>
          <a:noFill/>
          <a:ln>
            <a:noFill/>
          </a:ln>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000" dirty="0">
                <a:solidFill>
                  <a:schemeClr val="bg1"/>
                </a:solidFill>
                <a:latin typeface="微软雅黑" panose="020B0503020204020204" pitchFamily="34" charset="-122"/>
                <a:ea typeface="微软雅黑" panose="020B0503020204020204" pitchFamily="34" charset="-122"/>
              </a:rPr>
              <a:t>策划人：</a:t>
            </a:r>
            <a:r>
              <a:rPr lang="en-US" altLang="zh-CN" sz="2000" dirty="0">
                <a:solidFill>
                  <a:schemeClr val="bg1"/>
                </a:solidFill>
                <a:latin typeface="微软雅黑" panose="020B0503020204020204" pitchFamily="34" charset="-122"/>
                <a:ea typeface="微软雅黑" panose="020B0503020204020204" pitchFamily="34" charset="-122"/>
              </a:rPr>
              <a:t>zero</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0" name="矩形 9">
            <a:extLst>
              <a:ext uri="{FF2B5EF4-FFF2-40B4-BE49-F238E27FC236}">
                <a16:creationId xmlns="" xmlns:a16="http://schemas.microsoft.com/office/drawing/2014/main" id="{579006C7-EC66-4664-86BC-BE740890B8B3}"/>
              </a:ext>
            </a:extLst>
          </p:cNvPr>
          <p:cNvSpPr>
            <a:spLocks noChangeArrowheads="1"/>
          </p:cNvSpPr>
          <p:nvPr/>
        </p:nvSpPr>
        <p:spPr bwMode="auto">
          <a:xfrm>
            <a:off x="7091724" y="3967015"/>
            <a:ext cx="1962397" cy="400110"/>
          </a:xfrm>
          <a:prstGeom prst="rect">
            <a:avLst/>
          </a:prstGeom>
          <a:noFill/>
          <a:ln>
            <a:noFill/>
          </a:ln>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000" dirty="0">
                <a:solidFill>
                  <a:schemeClr val="bg1"/>
                </a:solidFill>
                <a:latin typeface="微软雅黑" panose="020B0503020204020204" pitchFamily="34" charset="-122"/>
                <a:ea typeface="微软雅黑" panose="020B0503020204020204" pitchFamily="34" charset="-122"/>
              </a:rPr>
              <a:t>活动时间：</a:t>
            </a:r>
            <a:r>
              <a:rPr lang="en-US" altLang="zh-CN" sz="2000" dirty="0">
                <a:solidFill>
                  <a:schemeClr val="bg1"/>
                </a:solidFill>
                <a:latin typeface="微软雅黑" panose="020B0503020204020204" pitchFamily="34" charset="-122"/>
                <a:ea typeface="微软雅黑" panose="020B0503020204020204" pitchFamily="34" charset="-122"/>
              </a:rPr>
              <a:t>XXX</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1" name="KSO_Shape">
            <a:extLst>
              <a:ext uri="{FF2B5EF4-FFF2-40B4-BE49-F238E27FC236}">
                <a16:creationId xmlns="" xmlns:a16="http://schemas.microsoft.com/office/drawing/2014/main" id="{5853841F-5E70-4148-A8E4-47C9E9156741}"/>
              </a:ext>
            </a:extLst>
          </p:cNvPr>
          <p:cNvSpPr/>
          <p:nvPr/>
        </p:nvSpPr>
        <p:spPr bwMode="auto">
          <a:xfrm>
            <a:off x="4032149" y="3879646"/>
            <a:ext cx="371781" cy="451556"/>
          </a:xfrm>
          <a:custGeom>
            <a:avLst/>
            <a:gdLst>
              <a:gd name="T0" fmla="*/ 440790 w 2792413"/>
              <a:gd name="T1" fmla="*/ 2575798 h 3389313"/>
              <a:gd name="T2" fmla="*/ 1147253 w 2792413"/>
              <a:gd name="T3" fmla="*/ 1201035 h 3389313"/>
              <a:gd name="T4" fmla="*/ 1223433 w 2792413"/>
              <a:gd name="T5" fmla="*/ 1473921 h 3389313"/>
              <a:gd name="T6" fmla="*/ 1315165 w 2792413"/>
              <a:gd name="T7" fmla="*/ 1458373 h 3389313"/>
              <a:gd name="T8" fmla="*/ 1462128 w 2792413"/>
              <a:gd name="T9" fmla="*/ 1368574 h 3389313"/>
              <a:gd name="T10" fmla="*/ 1552274 w 2792413"/>
              <a:gd name="T11" fmla="*/ 1517392 h 3389313"/>
              <a:gd name="T12" fmla="*/ 1632262 w 2792413"/>
              <a:gd name="T13" fmla="*/ 1262910 h 3389313"/>
              <a:gd name="T14" fmla="*/ 1689714 w 2792413"/>
              <a:gd name="T15" fmla="*/ 1093784 h 3389313"/>
              <a:gd name="T16" fmla="*/ 1947454 w 2792413"/>
              <a:gd name="T17" fmla="*/ 1176285 h 3389313"/>
              <a:gd name="T18" fmla="*/ 2040457 w 2792413"/>
              <a:gd name="T19" fmla="*/ 1240064 h 3389313"/>
              <a:gd name="T20" fmla="*/ 2124889 w 2792413"/>
              <a:gd name="T21" fmla="*/ 1394276 h 3389313"/>
              <a:gd name="T22" fmla="*/ 2358823 w 2792413"/>
              <a:gd name="T23" fmla="*/ 1575460 h 3389313"/>
              <a:gd name="T24" fmla="*/ 2669254 w 2792413"/>
              <a:gd name="T25" fmla="*/ 1240381 h 3389313"/>
              <a:gd name="T26" fmla="*/ 2738767 w 2792413"/>
              <a:gd name="T27" fmla="*/ 1227371 h 3389313"/>
              <a:gd name="T28" fmla="*/ 2783840 w 2792413"/>
              <a:gd name="T29" fmla="*/ 1283853 h 3389313"/>
              <a:gd name="T30" fmla="*/ 2705122 w 2792413"/>
              <a:gd name="T31" fmla="*/ 1422200 h 3389313"/>
              <a:gd name="T32" fmla="*/ 2761621 w 2792413"/>
              <a:gd name="T33" fmla="*/ 1492008 h 3389313"/>
              <a:gd name="T34" fmla="*/ 2775270 w 2792413"/>
              <a:gd name="T35" fmla="*/ 1582441 h 3389313"/>
              <a:gd name="T36" fmla="*/ 2740355 w 2792413"/>
              <a:gd name="T37" fmla="*/ 1669383 h 3389313"/>
              <a:gd name="T38" fmla="*/ 2438811 w 2792413"/>
              <a:gd name="T39" fmla="*/ 2001606 h 3389313"/>
              <a:gd name="T40" fmla="*/ 2326447 w 2792413"/>
              <a:gd name="T41" fmla="*/ 2083155 h 3389313"/>
              <a:gd name="T42" fmla="*/ 2234397 w 2792413"/>
              <a:gd name="T43" fmla="*/ 2095530 h 3389313"/>
              <a:gd name="T44" fmla="*/ 2140759 w 2792413"/>
              <a:gd name="T45" fmla="*/ 2059674 h 3389313"/>
              <a:gd name="T46" fmla="*/ 2049979 w 2792413"/>
              <a:gd name="T47" fmla="*/ 1965116 h 3389313"/>
              <a:gd name="T48" fmla="*/ 1428165 w 2792413"/>
              <a:gd name="T49" fmla="*/ 2143126 h 3389313"/>
              <a:gd name="T50" fmla="*/ 1429434 w 2792413"/>
              <a:gd name="T51" fmla="*/ 1759182 h 3389313"/>
              <a:gd name="T52" fmla="*/ 1368174 w 2792413"/>
              <a:gd name="T53" fmla="*/ 1755057 h 3389313"/>
              <a:gd name="T54" fmla="*/ 1337384 w 2792413"/>
              <a:gd name="T55" fmla="*/ 1826769 h 3389313"/>
              <a:gd name="T56" fmla="*/ 852376 w 2792413"/>
              <a:gd name="T57" fmla="*/ 1682710 h 3389313"/>
              <a:gd name="T58" fmla="*/ 784766 w 2792413"/>
              <a:gd name="T59" fmla="*/ 2018424 h 3389313"/>
              <a:gd name="T60" fmla="*/ 485762 w 2792413"/>
              <a:gd name="T61" fmla="*/ 1784884 h 3389313"/>
              <a:gd name="T62" fmla="*/ 583526 w 2792413"/>
              <a:gd name="T63" fmla="*/ 1432036 h 3389313"/>
              <a:gd name="T64" fmla="*/ 667641 w 2792413"/>
              <a:gd name="T65" fmla="*/ 1278141 h 3389313"/>
              <a:gd name="T66" fmla="*/ 848249 w 2792413"/>
              <a:gd name="T67" fmla="*/ 1188343 h 3389313"/>
              <a:gd name="T68" fmla="*/ 1117099 w 2792413"/>
              <a:gd name="T69" fmla="*/ 1090294 h 3389313"/>
              <a:gd name="T70" fmla="*/ 1495426 w 2792413"/>
              <a:gd name="T71" fmla="*/ 10798 h 3389313"/>
              <a:gd name="T72" fmla="*/ 1596073 w 2792413"/>
              <a:gd name="T73" fmla="*/ 50816 h 3389313"/>
              <a:gd name="T74" fmla="*/ 1679258 w 2792413"/>
              <a:gd name="T75" fmla="*/ 116241 h 3389313"/>
              <a:gd name="T76" fmla="*/ 1743076 w 2792413"/>
              <a:gd name="T77" fmla="*/ 203263 h 3389313"/>
              <a:gd name="T78" fmla="*/ 1802448 w 2792413"/>
              <a:gd name="T79" fmla="*/ 402397 h 3389313"/>
              <a:gd name="T80" fmla="*/ 1849121 w 2792413"/>
              <a:gd name="T81" fmla="*/ 458612 h 3389313"/>
              <a:gd name="T82" fmla="*/ 1861186 w 2792413"/>
              <a:gd name="T83" fmla="*/ 526260 h 3389313"/>
              <a:gd name="T84" fmla="*/ 1823086 w 2792413"/>
              <a:gd name="T85" fmla="*/ 626621 h 3389313"/>
              <a:gd name="T86" fmla="*/ 1771651 w 2792413"/>
              <a:gd name="T87" fmla="*/ 681248 h 3389313"/>
              <a:gd name="T88" fmla="*/ 1688148 w 2792413"/>
              <a:gd name="T89" fmla="*/ 863867 h 3389313"/>
              <a:gd name="T90" fmla="*/ 1552576 w 2792413"/>
              <a:gd name="T91" fmla="*/ 992176 h 3389313"/>
              <a:gd name="T92" fmla="*/ 1464628 w 2792413"/>
              <a:gd name="T93" fmla="*/ 1024254 h 3389313"/>
              <a:gd name="T94" fmla="*/ 1364933 w 2792413"/>
              <a:gd name="T95" fmla="*/ 1028383 h 3389313"/>
              <a:gd name="T96" fmla="*/ 1273493 w 2792413"/>
              <a:gd name="T97" fmla="*/ 1003928 h 3389313"/>
              <a:gd name="T98" fmla="*/ 1136333 w 2792413"/>
              <a:gd name="T99" fmla="*/ 893721 h 3389313"/>
              <a:gd name="T100" fmla="*/ 1043305 w 2792413"/>
              <a:gd name="T101" fmla="*/ 719677 h 3389313"/>
              <a:gd name="T102" fmla="*/ 984250 w 2792413"/>
              <a:gd name="T103" fmla="*/ 642183 h 3389313"/>
              <a:gd name="T104" fmla="*/ 943610 w 2792413"/>
              <a:gd name="T105" fmla="*/ 580887 h 3389313"/>
              <a:gd name="T106" fmla="*/ 930275 w 2792413"/>
              <a:gd name="T107" fmla="*/ 508792 h 3389313"/>
              <a:gd name="T108" fmla="*/ 958215 w 2792413"/>
              <a:gd name="T109" fmla="*/ 440826 h 3389313"/>
              <a:gd name="T110" fmla="*/ 1010603 w 2792413"/>
              <a:gd name="T111" fmla="*/ 336019 h 3389313"/>
              <a:gd name="T112" fmla="*/ 1081405 w 2792413"/>
              <a:gd name="T113" fmla="*/ 168327 h 3389313"/>
              <a:gd name="T114" fmla="*/ 1152525 w 2792413"/>
              <a:gd name="T115" fmla="*/ 89245 h 3389313"/>
              <a:gd name="T116" fmla="*/ 1242060 w 2792413"/>
              <a:gd name="T117" fmla="*/ 32713 h 3389313"/>
              <a:gd name="T118" fmla="*/ 1348105 w 2792413"/>
              <a:gd name="T119" fmla="*/ 3494 h 3389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92413" h="3389313">
                <a:moveTo>
                  <a:pt x="520700" y="2665413"/>
                </a:moveTo>
                <a:lnTo>
                  <a:pt x="2271713" y="2665413"/>
                </a:lnTo>
                <a:lnTo>
                  <a:pt x="2258063" y="3389313"/>
                </a:lnTo>
                <a:lnTo>
                  <a:pt x="534985" y="3389313"/>
                </a:lnTo>
                <a:lnTo>
                  <a:pt x="520700" y="2665413"/>
                </a:lnTo>
                <a:close/>
                <a:moveTo>
                  <a:pt x="0" y="2312988"/>
                </a:moveTo>
                <a:lnTo>
                  <a:pt x="2792413" y="2312988"/>
                </a:lnTo>
                <a:lnTo>
                  <a:pt x="2504058" y="3016251"/>
                </a:lnTo>
                <a:lnTo>
                  <a:pt x="2343366" y="3016251"/>
                </a:lnTo>
                <a:lnTo>
                  <a:pt x="2351623" y="2575798"/>
                </a:lnTo>
                <a:lnTo>
                  <a:pt x="440790" y="2575798"/>
                </a:lnTo>
                <a:lnTo>
                  <a:pt x="449047" y="3016251"/>
                </a:lnTo>
                <a:lnTo>
                  <a:pt x="288355" y="3016251"/>
                </a:lnTo>
                <a:lnTo>
                  <a:pt x="0" y="2312988"/>
                </a:lnTo>
                <a:close/>
                <a:moveTo>
                  <a:pt x="1131065" y="1087438"/>
                </a:moveTo>
                <a:lnTo>
                  <a:pt x="1131065" y="1087755"/>
                </a:lnTo>
                <a:lnTo>
                  <a:pt x="1131700" y="1087438"/>
                </a:lnTo>
                <a:lnTo>
                  <a:pt x="1133287" y="1104890"/>
                </a:lnTo>
                <a:lnTo>
                  <a:pt x="1135826" y="1125198"/>
                </a:lnTo>
                <a:lnTo>
                  <a:pt x="1138683" y="1148044"/>
                </a:lnTo>
                <a:lnTo>
                  <a:pt x="1142492" y="1173112"/>
                </a:lnTo>
                <a:lnTo>
                  <a:pt x="1147253" y="1201035"/>
                </a:lnTo>
                <a:lnTo>
                  <a:pt x="1153284" y="1231179"/>
                </a:lnTo>
                <a:lnTo>
                  <a:pt x="1160267" y="1262910"/>
                </a:lnTo>
                <a:lnTo>
                  <a:pt x="1168520" y="1297180"/>
                </a:lnTo>
                <a:lnTo>
                  <a:pt x="1178042" y="1333670"/>
                </a:lnTo>
                <a:lnTo>
                  <a:pt x="1183439" y="1352074"/>
                </a:lnTo>
                <a:lnTo>
                  <a:pt x="1188835" y="1371430"/>
                </a:lnTo>
                <a:lnTo>
                  <a:pt x="1195183" y="1391103"/>
                </a:lnTo>
                <a:lnTo>
                  <a:pt x="1201531" y="1411094"/>
                </a:lnTo>
                <a:lnTo>
                  <a:pt x="1208514" y="1431719"/>
                </a:lnTo>
                <a:lnTo>
                  <a:pt x="1215497" y="1452344"/>
                </a:lnTo>
                <a:lnTo>
                  <a:pt x="1223433" y="1473921"/>
                </a:lnTo>
                <a:lnTo>
                  <a:pt x="1231685" y="1495498"/>
                </a:lnTo>
                <a:lnTo>
                  <a:pt x="1240573" y="1517392"/>
                </a:lnTo>
                <a:lnTo>
                  <a:pt x="1249461" y="1539604"/>
                </a:lnTo>
                <a:lnTo>
                  <a:pt x="1258983" y="1562450"/>
                </a:lnTo>
                <a:lnTo>
                  <a:pt x="1269458" y="1585296"/>
                </a:lnTo>
                <a:lnTo>
                  <a:pt x="1279932" y="1608460"/>
                </a:lnTo>
                <a:lnTo>
                  <a:pt x="1291359" y="1632258"/>
                </a:lnTo>
                <a:lnTo>
                  <a:pt x="1294851" y="1601162"/>
                </a:lnTo>
                <a:lnTo>
                  <a:pt x="1298977" y="1571018"/>
                </a:lnTo>
                <a:lnTo>
                  <a:pt x="1306913" y="1512315"/>
                </a:lnTo>
                <a:lnTo>
                  <a:pt x="1315165" y="1458373"/>
                </a:lnTo>
                <a:lnTo>
                  <a:pt x="1323101" y="1409824"/>
                </a:lnTo>
                <a:lnTo>
                  <a:pt x="1330084" y="1368574"/>
                </a:lnTo>
                <a:lnTo>
                  <a:pt x="1336115" y="1335574"/>
                </a:lnTo>
                <a:lnTo>
                  <a:pt x="1342780" y="1300670"/>
                </a:lnTo>
                <a:lnTo>
                  <a:pt x="1298025" y="1196275"/>
                </a:lnTo>
                <a:lnTo>
                  <a:pt x="1370395" y="1127736"/>
                </a:lnTo>
                <a:lnTo>
                  <a:pt x="1421817" y="1127736"/>
                </a:lnTo>
                <a:lnTo>
                  <a:pt x="1494187" y="1196275"/>
                </a:lnTo>
                <a:lnTo>
                  <a:pt x="1449749" y="1300670"/>
                </a:lnTo>
                <a:lnTo>
                  <a:pt x="1456415" y="1335574"/>
                </a:lnTo>
                <a:lnTo>
                  <a:pt x="1462128" y="1368574"/>
                </a:lnTo>
                <a:lnTo>
                  <a:pt x="1469746" y="1409824"/>
                </a:lnTo>
                <a:lnTo>
                  <a:pt x="1477364" y="1458373"/>
                </a:lnTo>
                <a:lnTo>
                  <a:pt x="1485617" y="1512315"/>
                </a:lnTo>
                <a:lnTo>
                  <a:pt x="1493869" y="1571018"/>
                </a:lnTo>
                <a:lnTo>
                  <a:pt x="1497678" y="1601162"/>
                </a:lnTo>
                <a:lnTo>
                  <a:pt x="1501170" y="1632258"/>
                </a:lnTo>
                <a:lnTo>
                  <a:pt x="1512279" y="1608460"/>
                </a:lnTo>
                <a:lnTo>
                  <a:pt x="1523072" y="1585296"/>
                </a:lnTo>
                <a:lnTo>
                  <a:pt x="1533229" y="1562450"/>
                </a:lnTo>
                <a:lnTo>
                  <a:pt x="1542751" y="1539604"/>
                </a:lnTo>
                <a:lnTo>
                  <a:pt x="1552274" y="1517392"/>
                </a:lnTo>
                <a:lnTo>
                  <a:pt x="1560844" y="1495498"/>
                </a:lnTo>
                <a:lnTo>
                  <a:pt x="1568779" y="1473921"/>
                </a:lnTo>
                <a:lnTo>
                  <a:pt x="1576715" y="1452344"/>
                </a:lnTo>
                <a:lnTo>
                  <a:pt x="1584015" y="1431719"/>
                </a:lnTo>
                <a:lnTo>
                  <a:pt x="1590681" y="1411094"/>
                </a:lnTo>
                <a:lnTo>
                  <a:pt x="1597346" y="1391103"/>
                </a:lnTo>
                <a:lnTo>
                  <a:pt x="1603377" y="1371430"/>
                </a:lnTo>
                <a:lnTo>
                  <a:pt x="1609408" y="1352074"/>
                </a:lnTo>
                <a:lnTo>
                  <a:pt x="1614487" y="1333670"/>
                </a:lnTo>
                <a:lnTo>
                  <a:pt x="1624327" y="1297180"/>
                </a:lnTo>
                <a:lnTo>
                  <a:pt x="1632262" y="1262910"/>
                </a:lnTo>
                <a:lnTo>
                  <a:pt x="1639563" y="1231179"/>
                </a:lnTo>
                <a:lnTo>
                  <a:pt x="1644959" y="1201035"/>
                </a:lnTo>
                <a:lnTo>
                  <a:pt x="1649720" y="1173112"/>
                </a:lnTo>
                <a:lnTo>
                  <a:pt x="1653846" y="1148044"/>
                </a:lnTo>
                <a:lnTo>
                  <a:pt x="1657020" y="1125198"/>
                </a:lnTo>
                <a:lnTo>
                  <a:pt x="1659242" y="1104890"/>
                </a:lnTo>
                <a:lnTo>
                  <a:pt x="1660829" y="1087438"/>
                </a:lnTo>
                <a:lnTo>
                  <a:pt x="1661464" y="1087755"/>
                </a:lnTo>
                <a:lnTo>
                  <a:pt x="1661464" y="1087438"/>
                </a:lnTo>
                <a:lnTo>
                  <a:pt x="1675430" y="1090294"/>
                </a:lnTo>
                <a:lnTo>
                  <a:pt x="1689714" y="1093784"/>
                </a:lnTo>
                <a:lnTo>
                  <a:pt x="1703998" y="1097592"/>
                </a:lnTo>
                <a:lnTo>
                  <a:pt x="1718916" y="1101400"/>
                </a:lnTo>
                <a:lnTo>
                  <a:pt x="1749705" y="1110919"/>
                </a:lnTo>
                <a:lnTo>
                  <a:pt x="1782399" y="1120756"/>
                </a:lnTo>
                <a:lnTo>
                  <a:pt x="1812871" y="1129640"/>
                </a:lnTo>
                <a:lnTo>
                  <a:pt x="1841120" y="1138208"/>
                </a:lnTo>
                <a:lnTo>
                  <a:pt x="1866831" y="1146458"/>
                </a:lnTo>
                <a:lnTo>
                  <a:pt x="1890002" y="1154390"/>
                </a:lnTo>
                <a:lnTo>
                  <a:pt x="1911269" y="1162006"/>
                </a:lnTo>
                <a:lnTo>
                  <a:pt x="1930314" y="1168987"/>
                </a:lnTo>
                <a:lnTo>
                  <a:pt x="1947454" y="1176285"/>
                </a:lnTo>
                <a:lnTo>
                  <a:pt x="1962690" y="1183266"/>
                </a:lnTo>
                <a:lnTo>
                  <a:pt x="1976021" y="1189612"/>
                </a:lnTo>
                <a:lnTo>
                  <a:pt x="1987766" y="1195958"/>
                </a:lnTo>
                <a:lnTo>
                  <a:pt x="1998240" y="1201670"/>
                </a:lnTo>
                <a:lnTo>
                  <a:pt x="2006811" y="1207381"/>
                </a:lnTo>
                <a:lnTo>
                  <a:pt x="2014111" y="1212775"/>
                </a:lnTo>
                <a:lnTo>
                  <a:pt x="2020142" y="1218487"/>
                </a:lnTo>
                <a:lnTo>
                  <a:pt x="2025221" y="1223564"/>
                </a:lnTo>
                <a:lnTo>
                  <a:pt x="2029030" y="1228641"/>
                </a:lnTo>
                <a:lnTo>
                  <a:pt x="2035061" y="1234035"/>
                </a:lnTo>
                <a:lnTo>
                  <a:pt x="2040457" y="1240064"/>
                </a:lnTo>
                <a:lnTo>
                  <a:pt x="2046170" y="1246410"/>
                </a:lnTo>
                <a:lnTo>
                  <a:pt x="2051249" y="1252756"/>
                </a:lnTo>
                <a:lnTo>
                  <a:pt x="2056010" y="1259420"/>
                </a:lnTo>
                <a:lnTo>
                  <a:pt x="2060771" y="1266401"/>
                </a:lnTo>
                <a:lnTo>
                  <a:pt x="2065215" y="1273699"/>
                </a:lnTo>
                <a:lnTo>
                  <a:pt x="2068706" y="1281631"/>
                </a:lnTo>
                <a:lnTo>
                  <a:pt x="2069976" y="1283535"/>
                </a:lnTo>
                <a:lnTo>
                  <a:pt x="2072833" y="1289564"/>
                </a:lnTo>
                <a:lnTo>
                  <a:pt x="2083942" y="1312410"/>
                </a:lnTo>
                <a:lnTo>
                  <a:pt x="2101717" y="1348584"/>
                </a:lnTo>
                <a:lnTo>
                  <a:pt x="2124889" y="1394276"/>
                </a:lnTo>
                <a:lnTo>
                  <a:pt x="2151869" y="1446950"/>
                </a:lnTo>
                <a:lnTo>
                  <a:pt x="2182341" y="1504382"/>
                </a:lnTo>
                <a:lnTo>
                  <a:pt x="2197894" y="1534210"/>
                </a:lnTo>
                <a:lnTo>
                  <a:pt x="2214399" y="1563719"/>
                </a:lnTo>
                <a:lnTo>
                  <a:pt x="2230588" y="1593229"/>
                </a:lnTo>
                <a:lnTo>
                  <a:pt x="2247093" y="1622104"/>
                </a:lnTo>
                <a:lnTo>
                  <a:pt x="2260742" y="1645902"/>
                </a:lnTo>
                <a:lnTo>
                  <a:pt x="2274073" y="1668431"/>
                </a:lnTo>
                <a:lnTo>
                  <a:pt x="2305497" y="1634479"/>
                </a:lnTo>
                <a:lnTo>
                  <a:pt x="2332478" y="1604652"/>
                </a:lnTo>
                <a:lnTo>
                  <a:pt x="2358823" y="1575460"/>
                </a:lnTo>
                <a:lnTo>
                  <a:pt x="2406752" y="1520883"/>
                </a:lnTo>
                <a:lnTo>
                  <a:pt x="2443572" y="1478046"/>
                </a:lnTo>
                <a:lnTo>
                  <a:pt x="2465157" y="1453296"/>
                </a:lnTo>
                <a:lnTo>
                  <a:pt x="2468013" y="1449805"/>
                </a:lnTo>
                <a:lnTo>
                  <a:pt x="2471822" y="1445681"/>
                </a:lnTo>
                <a:lnTo>
                  <a:pt x="2475631" y="1441555"/>
                </a:lnTo>
                <a:lnTo>
                  <a:pt x="2483567" y="1434257"/>
                </a:lnTo>
                <a:lnTo>
                  <a:pt x="2491819" y="1427276"/>
                </a:lnTo>
                <a:lnTo>
                  <a:pt x="2500390" y="1420930"/>
                </a:lnTo>
                <a:lnTo>
                  <a:pt x="2664175" y="1245141"/>
                </a:lnTo>
                <a:lnTo>
                  <a:pt x="2669254" y="1240381"/>
                </a:lnTo>
                <a:lnTo>
                  <a:pt x="2674967" y="1235939"/>
                </a:lnTo>
                <a:lnTo>
                  <a:pt x="2680681" y="1232131"/>
                </a:lnTo>
                <a:lnTo>
                  <a:pt x="2686712" y="1229275"/>
                </a:lnTo>
                <a:lnTo>
                  <a:pt x="2693060" y="1227054"/>
                </a:lnTo>
                <a:lnTo>
                  <a:pt x="2699408" y="1225150"/>
                </a:lnTo>
                <a:lnTo>
                  <a:pt x="2706074" y="1224198"/>
                </a:lnTo>
                <a:lnTo>
                  <a:pt x="2712422" y="1223247"/>
                </a:lnTo>
                <a:lnTo>
                  <a:pt x="2719088" y="1223247"/>
                </a:lnTo>
                <a:lnTo>
                  <a:pt x="2725754" y="1224198"/>
                </a:lnTo>
                <a:lnTo>
                  <a:pt x="2732419" y="1225468"/>
                </a:lnTo>
                <a:lnTo>
                  <a:pt x="2738767" y="1227371"/>
                </a:lnTo>
                <a:lnTo>
                  <a:pt x="2745116" y="1229910"/>
                </a:lnTo>
                <a:lnTo>
                  <a:pt x="2751147" y="1233400"/>
                </a:lnTo>
                <a:lnTo>
                  <a:pt x="2757178" y="1237525"/>
                </a:lnTo>
                <a:lnTo>
                  <a:pt x="2762574" y="1241968"/>
                </a:lnTo>
                <a:lnTo>
                  <a:pt x="2767335" y="1247045"/>
                </a:lnTo>
                <a:lnTo>
                  <a:pt x="2771779" y="1252756"/>
                </a:lnTo>
                <a:lnTo>
                  <a:pt x="2775270" y="1258151"/>
                </a:lnTo>
                <a:lnTo>
                  <a:pt x="2778444" y="1264497"/>
                </a:lnTo>
                <a:lnTo>
                  <a:pt x="2780666" y="1270843"/>
                </a:lnTo>
                <a:lnTo>
                  <a:pt x="2782571" y="1277189"/>
                </a:lnTo>
                <a:lnTo>
                  <a:pt x="2783840" y="1283853"/>
                </a:lnTo>
                <a:lnTo>
                  <a:pt x="2784475" y="1290199"/>
                </a:lnTo>
                <a:lnTo>
                  <a:pt x="2784475" y="1296862"/>
                </a:lnTo>
                <a:lnTo>
                  <a:pt x="2783840" y="1303526"/>
                </a:lnTo>
                <a:lnTo>
                  <a:pt x="2782253" y="1310189"/>
                </a:lnTo>
                <a:lnTo>
                  <a:pt x="2780349" y="1316535"/>
                </a:lnTo>
                <a:lnTo>
                  <a:pt x="2777492" y="1322882"/>
                </a:lnTo>
                <a:lnTo>
                  <a:pt x="2774635" y="1328911"/>
                </a:lnTo>
                <a:lnTo>
                  <a:pt x="2770509" y="1334622"/>
                </a:lnTo>
                <a:lnTo>
                  <a:pt x="2766065" y="1340334"/>
                </a:lnTo>
                <a:lnTo>
                  <a:pt x="2694964" y="1416171"/>
                </a:lnTo>
                <a:lnTo>
                  <a:pt x="2705122" y="1422200"/>
                </a:lnTo>
                <a:lnTo>
                  <a:pt x="2709883" y="1426007"/>
                </a:lnTo>
                <a:lnTo>
                  <a:pt x="2714644" y="1429815"/>
                </a:lnTo>
                <a:lnTo>
                  <a:pt x="2721310" y="1435844"/>
                </a:lnTo>
                <a:lnTo>
                  <a:pt x="2727658" y="1441873"/>
                </a:lnTo>
                <a:lnTo>
                  <a:pt x="2733689" y="1448854"/>
                </a:lnTo>
                <a:lnTo>
                  <a:pt x="2739085" y="1455517"/>
                </a:lnTo>
                <a:lnTo>
                  <a:pt x="2744481" y="1462498"/>
                </a:lnTo>
                <a:lnTo>
                  <a:pt x="2749242" y="1469478"/>
                </a:lnTo>
                <a:lnTo>
                  <a:pt x="2753686" y="1476777"/>
                </a:lnTo>
                <a:lnTo>
                  <a:pt x="2757812" y="1484392"/>
                </a:lnTo>
                <a:lnTo>
                  <a:pt x="2761621" y="1492008"/>
                </a:lnTo>
                <a:lnTo>
                  <a:pt x="2764478" y="1499940"/>
                </a:lnTo>
                <a:lnTo>
                  <a:pt x="2767335" y="1507873"/>
                </a:lnTo>
                <a:lnTo>
                  <a:pt x="2770191" y="1515806"/>
                </a:lnTo>
                <a:lnTo>
                  <a:pt x="2771779" y="1524056"/>
                </a:lnTo>
                <a:lnTo>
                  <a:pt x="2773683" y="1532306"/>
                </a:lnTo>
                <a:lnTo>
                  <a:pt x="2774953" y="1540556"/>
                </a:lnTo>
                <a:lnTo>
                  <a:pt x="2775905" y="1548806"/>
                </a:lnTo>
                <a:lnTo>
                  <a:pt x="2776222" y="1557373"/>
                </a:lnTo>
                <a:lnTo>
                  <a:pt x="2776222" y="1565623"/>
                </a:lnTo>
                <a:lnTo>
                  <a:pt x="2775905" y="1574191"/>
                </a:lnTo>
                <a:lnTo>
                  <a:pt x="2775270" y="1582441"/>
                </a:lnTo>
                <a:lnTo>
                  <a:pt x="2774000" y="1591008"/>
                </a:lnTo>
                <a:lnTo>
                  <a:pt x="2772731" y="1598941"/>
                </a:lnTo>
                <a:lnTo>
                  <a:pt x="2770826" y="1607508"/>
                </a:lnTo>
                <a:lnTo>
                  <a:pt x="2768604" y="1615758"/>
                </a:lnTo>
                <a:lnTo>
                  <a:pt x="2765430" y="1623691"/>
                </a:lnTo>
                <a:lnTo>
                  <a:pt x="2762574" y="1631624"/>
                </a:lnTo>
                <a:lnTo>
                  <a:pt x="2758765" y="1639556"/>
                </a:lnTo>
                <a:lnTo>
                  <a:pt x="2754956" y="1647489"/>
                </a:lnTo>
                <a:lnTo>
                  <a:pt x="2750194" y="1654787"/>
                </a:lnTo>
                <a:lnTo>
                  <a:pt x="2745433" y="1662085"/>
                </a:lnTo>
                <a:lnTo>
                  <a:pt x="2740355" y="1669383"/>
                </a:lnTo>
                <a:lnTo>
                  <a:pt x="2734641" y="1676364"/>
                </a:lnTo>
                <a:lnTo>
                  <a:pt x="2716549" y="1697941"/>
                </a:lnTo>
                <a:lnTo>
                  <a:pt x="2670206" y="1751249"/>
                </a:lnTo>
                <a:lnTo>
                  <a:pt x="2639417" y="1786470"/>
                </a:lnTo>
                <a:lnTo>
                  <a:pt x="2605136" y="1824865"/>
                </a:lnTo>
                <a:lnTo>
                  <a:pt x="2569586" y="1864529"/>
                </a:lnTo>
                <a:lnTo>
                  <a:pt x="2532766" y="1904827"/>
                </a:lnTo>
                <a:lnTo>
                  <a:pt x="2508325" y="1930529"/>
                </a:lnTo>
                <a:lnTo>
                  <a:pt x="2484519" y="1955914"/>
                </a:lnTo>
                <a:lnTo>
                  <a:pt x="2461030" y="1979712"/>
                </a:lnTo>
                <a:lnTo>
                  <a:pt x="2438811" y="2001606"/>
                </a:lnTo>
                <a:lnTo>
                  <a:pt x="2426115" y="2013347"/>
                </a:lnTo>
                <a:lnTo>
                  <a:pt x="2413418" y="2025087"/>
                </a:lnTo>
                <a:lnTo>
                  <a:pt x="2400722" y="2035876"/>
                </a:lnTo>
                <a:lnTo>
                  <a:pt x="2387708" y="2046664"/>
                </a:lnTo>
                <a:lnTo>
                  <a:pt x="2380090" y="2052376"/>
                </a:lnTo>
                <a:lnTo>
                  <a:pt x="2371837" y="2058405"/>
                </a:lnTo>
                <a:lnTo>
                  <a:pt x="2362314" y="2064751"/>
                </a:lnTo>
                <a:lnTo>
                  <a:pt x="2351205" y="2071414"/>
                </a:lnTo>
                <a:lnTo>
                  <a:pt x="2343904" y="2075222"/>
                </a:lnTo>
                <a:lnTo>
                  <a:pt x="2335969" y="2079347"/>
                </a:lnTo>
                <a:lnTo>
                  <a:pt x="2326447" y="2083155"/>
                </a:lnTo>
                <a:lnTo>
                  <a:pt x="2315337" y="2087280"/>
                </a:lnTo>
                <a:lnTo>
                  <a:pt x="2307719" y="2089501"/>
                </a:lnTo>
                <a:lnTo>
                  <a:pt x="2300101" y="2091405"/>
                </a:lnTo>
                <a:lnTo>
                  <a:pt x="2292801" y="2093309"/>
                </a:lnTo>
                <a:lnTo>
                  <a:pt x="2284865" y="2094578"/>
                </a:lnTo>
                <a:lnTo>
                  <a:pt x="2277565" y="2095530"/>
                </a:lnTo>
                <a:lnTo>
                  <a:pt x="2270582" y="2096164"/>
                </a:lnTo>
                <a:lnTo>
                  <a:pt x="2262964" y="2096799"/>
                </a:lnTo>
                <a:lnTo>
                  <a:pt x="2255981" y="2097116"/>
                </a:lnTo>
                <a:lnTo>
                  <a:pt x="2244871" y="2096799"/>
                </a:lnTo>
                <a:lnTo>
                  <a:pt x="2234397" y="2095530"/>
                </a:lnTo>
                <a:lnTo>
                  <a:pt x="2224557" y="2093943"/>
                </a:lnTo>
                <a:lnTo>
                  <a:pt x="2215034" y="2092357"/>
                </a:lnTo>
                <a:lnTo>
                  <a:pt x="2206147" y="2090453"/>
                </a:lnTo>
                <a:lnTo>
                  <a:pt x="2197894" y="2087597"/>
                </a:lnTo>
                <a:lnTo>
                  <a:pt x="2190593" y="2085058"/>
                </a:lnTo>
                <a:lnTo>
                  <a:pt x="2183610" y="2082520"/>
                </a:lnTo>
                <a:lnTo>
                  <a:pt x="2176945" y="2079982"/>
                </a:lnTo>
                <a:lnTo>
                  <a:pt x="2170596" y="2077126"/>
                </a:lnTo>
                <a:lnTo>
                  <a:pt x="2159487" y="2071097"/>
                </a:lnTo>
                <a:lnTo>
                  <a:pt x="2149647" y="2065385"/>
                </a:lnTo>
                <a:lnTo>
                  <a:pt x="2140759" y="2059674"/>
                </a:lnTo>
                <a:lnTo>
                  <a:pt x="2133141" y="2053962"/>
                </a:lnTo>
                <a:lnTo>
                  <a:pt x="2125841" y="2048251"/>
                </a:lnTo>
                <a:lnTo>
                  <a:pt x="2119175" y="2043174"/>
                </a:lnTo>
                <a:lnTo>
                  <a:pt x="2113462" y="2037779"/>
                </a:lnTo>
                <a:lnTo>
                  <a:pt x="2102670" y="2027308"/>
                </a:lnTo>
                <a:lnTo>
                  <a:pt x="2092512" y="2017154"/>
                </a:lnTo>
                <a:lnTo>
                  <a:pt x="2083307" y="2006683"/>
                </a:lnTo>
                <a:lnTo>
                  <a:pt x="2074737" y="1996847"/>
                </a:lnTo>
                <a:lnTo>
                  <a:pt x="2066167" y="1986375"/>
                </a:lnTo>
                <a:lnTo>
                  <a:pt x="2057914" y="1975904"/>
                </a:lnTo>
                <a:lnTo>
                  <a:pt x="2049979" y="1965116"/>
                </a:lnTo>
                <a:lnTo>
                  <a:pt x="2042044" y="1954010"/>
                </a:lnTo>
                <a:lnTo>
                  <a:pt x="2026490" y="1931798"/>
                </a:lnTo>
                <a:lnTo>
                  <a:pt x="2013476" y="1912125"/>
                </a:lnTo>
                <a:lnTo>
                  <a:pt x="2000462" y="1891817"/>
                </a:lnTo>
                <a:lnTo>
                  <a:pt x="1987131" y="1870557"/>
                </a:lnTo>
                <a:lnTo>
                  <a:pt x="1974117" y="1848663"/>
                </a:lnTo>
                <a:lnTo>
                  <a:pt x="1961103" y="1826769"/>
                </a:lnTo>
                <a:lnTo>
                  <a:pt x="1948089" y="1803922"/>
                </a:lnTo>
                <a:lnTo>
                  <a:pt x="1922061" y="1758547"/>
                </a:lnTo>
                <a:lnTo>
                  <a:pt x="1922061" y="2143126"/>
                </a:lnTo>
                <a:lnTo>
                  <a:pt x="1428165" y="2143126"/>
                </a:lnTo>
                <a:lnTo>
                  <a:pt x="1455462" y="1826769"/>
                </a:lnTo>
                <a:lnTo>
                  <a:pt x="1455145" y="1818519"/>
                </a:lnTo>
                <a:lnTo>
                  <a:pt x="1454510" y="1810269"/>
                </a:lnTo>
                <a:lnTo>
                  <a:pt x="1452923" y="1802653"/>
                </a:lnTo>
                <a:lnTo>
                  <a:pt x="1450701" y="1795038"/>
                </a:lnTo>
                <a:lnTo>
                  <a:pt x="1448479" y="1788057"/>
                </a:lnTo>
                <a:lnTo>
                  <a:pt x="1445623" y="1781076"/>
                </a:lnTo>
                <a:lnTo>
                  <a:pt x="1441814" y="1774730"/>
                </a:lnTo>
                <a:lnTo>
                  <a:pt x="1438005" y="1769018"/>
                </a:lnTo>
                <a:lnTo>
                  <a:pt x="1433878" y="1763941"/>
                </a:lnTo>
                <a:lnTo>
                  <a:pt x="1429434" y="1759182"/>
                </a:lnTo>
                <a:lnTo>
                  <a:pt x="1424673" y="1755057"/>
                </a:lnTo>
                <a:lnTo>
                  <a:pt x="1419595" y="1751566"/>
                </a:lnTo>
                <a:lnTo>
                  <a:pt x="1413881" y="1748711"/>
                </a:lnTo>
                <a:lnTo>
                  <a:pt x="1408485" y="1746807"/>
                </a:lnTo>
                <a:lnTo>
                  <a:pt x="1402454" y="1745538"/>
                </a:lnTo>
                <a:lnTo>
                  <a:pt x="1396423" y="1744903"/>
                </a:lnTo>
                <a:lnTo>
                  <a:pt x="1390710" y="1745538"/>
                </a:lnTo>
                <a:lnTo>
                  <a:pt x="1384679" y="1746807"/>
                </a:lnTo>
                <a:lnTo>
                  <a:pt x="1378966" y="1748711"/>
                </a:lnTo>
                <a:lnTo>
                  <a:pt x="1373570" y="1751566"/>
                </a:lnTo>
                <a:lnTo>
                  <a:pt x="1368174" y="1755057"/>
                </a:lnTo>
                <a:lnTo>
                  <a:pt x="1363412" y="1759182"/>
                </a:lnTo>
                <a:lnTo>
                  <a:pt x="1358969" y="1763941"/>
                </a:lnTo>
                <a:lnTo>
                  <a:pt x="1354842" y="1769018"/>
                </a:lnTo>
                <a:lnTo>
                  <a:pt x="1351351" y="1774730"/>
                </a:lnTo>
                <a:lnTo>
                  <a:pt x="1347542" y="1781076"/>
                </a:lnTo>
                <a:lnTo>
                  <a:pt x="1344367" y="1788057"/>
                </a:lnTo>
                <a:lnTo>
                  <a:pt x="1342146" y="1795038"/>
                </a:lnTo>
                <a:lnTo>
                  <a:pt x="1339924" y="1802653"/>
                </a:lnTo>
                <a:lnTo>
                  <a:pt x="1338971" y="1810269"/>
                </a:lnTo>
                <a:lnTo>
                  <a:pt x="1337702" y="1818519"/>
                </a:lnTo>
                <a:lnTo>
                  <a:pt x="1337384" y="1826769"/>
                </a:lnTo>
                <a:lnTo>
                  <a:pt x="1364999" y="2143126"/>
                </a:lnTo>
                <a:lnTo>
                  <a:pt x="870151" y="2143126"/>
                </a:lnTo>
                <a:lnTo>
                  <a:pt x="870151" y="1651297"/>
                </a:lnTo>
                <a:lnTo>
                  <a:pt x="869833" y="1651297"/>
                </a:lnTo>
                <a:lnTo>
                  <a:pt x="868881" y="1652249"/>
                </a:lnTo>
                <a:lnTo>
                  <a:pt x="867294" y="1653201"/>
                </a:lnTo>
                <a:lnTo>
                  <a:pt x="864755" y="1656691"/>
                </a:lnTo>
                <a:lnTo>
                  <a:pt x="861581" y="1661133"/>
                </a:lnTo>
                <a:lnTo>
                  <a:pt x="858724" y="1667162"/>
                </a:lnTo>
                <a:lnTo>
                  <a:pt x="855867" y="1674143"/>
                </a:lnTo>
                <a:lnTo>
                  <a:pt x="852376" y="1682710"/>
                </a:lnTo>
                <a:lnTo>
                  <a:pt x="848884" y="1691912"/>
                </a:lnTo>
                <a:lnTo>
                  <a:pt x="845710" y="1702701"/>
                </a:lnTo>
                <a:lnTo>
                  <a:pt x="839044" y="1726816"/>
                </a:lnTo>
                <a:lnTo>
                  <a:pt x="832061" y="1755057"/>
                </a:lnTo>
                <a:lnTo>
                  <a:pt x="824443" y="1786153"/>
                </a:lnTo>
                <a:lnTo>
                  <a:pt x="817460" y="1820423"/>
                </a:lnTo>
                <a:lnTo>
                  <a:pt x="810477" y="1856913"/>
                </a:lnTo>
                <a:lnTo>
                  <a:pt x="803811" y="1895308"/>
                </a:lnTo>
                <a:lnTo>
                  <a:pt x="797145" y="1935606"/>
                </a:lnTo>
                <a:lnTo>
                  <a:pt x="790797" y="1976221"/>
                </a:lnTo>
                <a:lnTo>
                  <a:pt x="784766" y="2018424"/>
                </a:lnTo>
                <a:lnTo>
                  <a:pt x="779688" y="2060308"/>
                </a:lnTo>
                <a:lnTo>
                  <a:pt x="774609" y="2101876"/>
                </a:lnTo>
                <a:lnTo>
                  <a:pt x="771118" y="2143126"/>
                </a:lnTo>
                <a:lnTo>
                  <a:pt x="438150" y="2143126"/>
                </a:lnTo>
                <a:lnTo>
                  <a:pt x="443864" y="2084741"/>
                </a:lnTo>
                <a:lnTo>
                  <a:pt x="449894" y="2028577"/>
                </a:lnTo>
                <a:lnTo>
                  <a:pt x="455925" y="1975269"/>
                </a:lnTo>
                <a:lnTo>
                  <a:pt x="463226" y="1923865"/>
                </a:lnTo>
                <a:lnTo>
                  <a:pt x="470209" y="1875317"/>
                </a:lnTo>
                <a:lnTo>
                  <a:pt x="478144" y="1828990"/>
                </a:lnTo>
                <a:lnTo>
                  <a:pt x="485762" y="1784884"/>
                </a:lnTo>
                <a:lnTo>
                  <a:pt x="494015" y="1742682"/>
                </a:lnTo>
                <a:lnTo>
                  <a:pt x="502585" y="1702701"/>
                </a:lnTo>
                <a:lnTo>
                  <a:pt x="511155" y="1665258"/>
                </a:lnTo>
                <a:lnTo>
                  <a:pt x="520043" y="1629085"/>
                </a:lnTo>
                <a:lnTo>
                  <a:pt x="528931" y="1595450"/>
                </a:lnTo>
                <a:lnTo>
                  <a:pt x="537818" y="1563719"/>
                </a:lnTo>
                <a:lnTo>
                  <a:pt x="547023" y="1533892"/>
                </a:lnTo>
                <a:lnTo>
                  <a:pt x="556228" y="1505969"/>
                </a:lnTo>
                <a:lnTo>
                  <a:pt x="565116" y="1479632"/>
                </a:lnTo>
                <a:lnTo>
                  <a:pt x="574638" y="1454882"/>
                </a:lnTo>
                <a:lnTo>
                  <a:pt x="583526" y="1432036"/>
                </a:lnTo>
                <a:lnTo>
                  <a:pt x="592413" y="1410777"/>
                </a:lnTo>
                <a:lnTo>
                  <a:pt x="601301" y="1391420"/>
                </a:lnTo>
                <a:lnTo>
                  <a:pt x="609871" y="1373334"/>
                </a:lnTo>
                <a:lnTo>
                  <a:pt x="618124" y="1356516"/>
                </a:lnTo>
                <a:lnTo>
                  <a:pt x="626059" y="1341920"/>
                </a:lnTo>
                <a:lnTo>
                  <a:pt x="633995" y="1327959"/>
                </a:lnTo>
                <a:lnTo>
                  <a:pt x="641930" y="1315266"/>
                </a:lnTo>
                <a:lnTo>
                  <a:pt x="648913" y="1304160"/>
                </a:lnTo>
                <a:lnTo>
                  <a:pt x="655579" y="1294324"/>
                </a:lnTo>
                <a:lnTo>
                  <a:pt x="661927" y="1285756"/>
                </a:lnTo>
                <a:lnTo>
                  <a:pt x="667641" y="1278141"/>
                </a:lnTo>
                <a:lnTo>
                  <a:pt x="673037" y="1271478"/>
                </a:lnTo>
                <a:lnTo>
                  <a:pt x="677798" y="1266083"/>
                </a:lnTo>
                <a:lnTo>
                  <a:pt x="681924" y="1261641"/>
                </a:lnTo>
                <a:lnTo>
                  <a:pt x="699065" y="1252756"/>
                </a:lnTo>
                <a:lnTo>
                  <a:pt x="717475" y="1243237"/>
                </a:lnTo>
                <a:lnTo>
                  <a:pt x="737154" y="1234035"/>
                </a:lnTo>
                <a:lnTo>
                  <a:pt x="758104" y="1224833"/>
                </a:lnTo>
                <a:lnTo>
                  <a:pt x="779688" y="1215948"/>
                </a:lnTo>
                <a:lnTo>
                  <a:pt x="801907" y="1206746"/>
                </a:lnTo>
                <a:lnTo>
                  <a:pt x="824761" y="1197227"/>
                </a:lnTo>
                <a:lnTo>
                  <a:pt x="848249" y="1188343"/>
                </a:lnTo>
                <a:lnTo>
                  <a:pt x="895544" y="1170891"/>
                </a:lnTo>
                <a:lnTo>
                  <a:pt x="942204" y="1154390"/>
                </a:lnTo>
                <a:lnTo>
                  <a:pt x="987594" y="1138525"/>
                </a:lnTo>
                <a:lnTo>
                  <a:pt x="1030445" y="1124564"/>
                </a:lnTo>
                <a:lnTo>
                  <a:pt x="1041554" y="1118217"/>
                </a:lnTo>
                <a:lnTo>
                  <a:pt x="1053299" y="1112188"/>
                </a:lnTo>
                <a:lnTo>
                  <a:pt x="1065678" y="1107111"/>
                </a:lnTo>
                <a:lnTo>
                  <a:pt x="1077740" y="1102352"/>
                </a:lnTo>
                <a:lnTo>
                  <a:pt x="1090754" y="1097909"/>
                </a:lnTo>
                <a:lnTo>
                  <a:pt x="1103768" y="1094102"/>
                </a:lnTo>
                <a:lnTo>
                  <a:pt x="1117099" y="1090294"/>
                </a:lnTo>
                <a:lnTo>
                  <a:pt x="1131065" y="1087438"/>
                </a:lnTo>
                <a:close/>
                <a:moveTo>
                  <a:pt x="1401445" y="0"/>
                </a:moveTo>
                <a:lnTo>
                  <a:pt x="1412240" y="318"/>
                </a:lnTo>
                <a:lnTo>
                  <a:pt x="1423353" y="635"/>
                </a:lnTo>
                <a:lnTo>
                  <a:pt x="1433513" y="1588"/>
                </a:lnTo>
                <a:lnTo>
                  <a:pt x="1444308" y="2223"/>
                </a:lnTo>
                <a:lnTo>
                  <a:pt x="1454786" y="3494"/>
                </a:lnTo>
                <a:lnTo>
                  <a:pt x="1465263" y="4764"/>
                </a:lnTo>
                <a:lnTo>
                  <a:pt x="1475423" y="6670"/>
                </a:lnTo>
                <a:lnTo>
                  <a:pt x="1485266" y="8575"/>
                </a:lnTo>
                <a:lnTo>
                  <a:pt x="1495426" y="10798"/>
                </a:lnTo>
                <a:lnTo>
                  <a:pt x="1505268" y="13339"/>
                </a:lnTo>
                <a:lnTo>
                  <a:pt x="1515111" y="15880"/>
                </a:lnTo>
                <a:lnTo>
                  <a:pt x="1524636" y="19056"/>
                </a:lnTo>
                <a:lnTo>
                  <a:pt x="1533843" y="22232"/>
                </a:lnTo>
                <a:lnTo>
                  <a:pt x="1543368" y="25726"/>
                </a:lnTo>
                <a:lnTo>
                  <a:pt x="1552576" y="29219"/>
                </a:lnTo>
                <a:lnTo>
                  <a:pt x="1561466" y="33030"/>
                </a:lnTo>
                <a:lnTo>
                  <a:pt x="1570356" y="37159"/>
                </a:lnTo>
                <a:lnTo>
                  <a:pt x="1578928" y="41605"/>
                </a:lnTo>
                <a:lnTo>
                  <a:pt x="1587818" y="46052"/>
                </a:lnTo>
                <a:lnTo>
                  <a:pt x="1596073" y="50816"/>
                </a:lnTo>
                <a:lnTo>
                  <a:pt x="1604646" y="55897"/>
                </a:lnTo>
                <a:lnTo>
                  <a:pt x="1612583" y="60979"/>
                </a:lnTo>
                <a:lnTo>
                  <a:pt x="1620521" y="66378"/>
                </a:lnTo>
                <a:lnTo>
                  <a:pt x="1628776" y="72095"/>
                </a:lnTo>
                <a:lnTo>
                  <a:pt x="1636078" y="77812"/>
                </a:lnTo>
                <a:lnTo>
                  <a:pt x="1644016" y="83528"/>
                </a:lnTo>
                <a:lnTo>
                  <a:pt x="1651318" y="89880"/>
                </a:lnTo>
                <a:lnTo>
                  <a:pt x="1658303" y="96232"/>
                </a:lnTo>
                <a:lnTo>
                  <a:pt x="1665606" y="102902"/>
                </a:lnTo>
                <a:lnTo>
                  <a:pt x="1672591" y="109571"/>
                </a:lnTo>
                <a:lnTo>
                  <a:pt x="1679258" y="116241"/>
                </a:lnTo>
                <a:lnTo>
                  <a:pt x="1685926" y="123546"/>
                </a:lnTo>
                <a:lnTo>
                  <a:pt x="1692593" y="130851"/>
                </a:lnTo>
                <a:lnTo>
                  <a:pt x="1698943" y="138155"/>
                </a:lnTo>
                <a:lnTo>
                  <a:pt x="1704976" y="145778"/>
                </a:lnTo>
                <a:lnTo>
                  <a:pt x="1710691" y="153400"/>
                </a:lnTo>
                <a:lnTo>
                  <a:pt x="1716723" y="161658"/>
                </a:lnTo>
                <a:lnTo>
                  <a:pt x="1722438" y="169597"/>
                </a:lnTo>
                <a:lnTo>
                  <a:pt x="1727836" y="177537"/>
                </a:lnTo>
                <a:lnTo>
                  <a:pt x="1733233" y="186113"/>
                </a:lnTo>
                <a:lnTo>
                  <a:pt x="1738313" y="194688"/>
                </a:lnTo>
                <a:lnTo>
                  <a:pt x="1743076" y="203263"/>
                </a:lnTo>
                <a:lnTo>
                  <a:pt x="1747838" y="212156"/>
                </a:lnTo>
                <a:lnTo>
                  <a:pt x="1752283" y="221048"/>
                </a:lnTo>
                <a:lnTo>
                  <a:pt x="1760856" y="239469"/>
                </a:lnTo>
                <a:lnTo>
                  <a:pt x="1768793" y="258207"/>
                </a:lnTo>
                <a:lnTo>
                  <a:pt x="1776096" y="277581"/>
                </a:lnTo>
                <a:lnTo>
                  <a:pt x="1782446" y="297272"/>
                </a:lnTo>
                <a:lnTo>
                  <a:pt x="1788161" y="317916"/>
                </a:lnTo>
                <a:lnTo>
                  <a:pt x="1792923" y="338560"/>
                </a:lnTo>
                <a:lnTo>
                  <a:pt x="1797051" y="359521"/>
                </a:lnTo>
                <a:lnTo>
                  <a:pt x="1799908" y="380800"/>
                </a:lnTo>
                <a:lnTo>
                  <a:pt x="1802448" y="402397"/>
                </a:lnTo>
                <a:lnTo>
                  <a:pt x="1804036" y="424946"/>
                </a:lnTo>
                <a:lnTo>
                  <a:pt x="1809751" y="426534"/>
                </a:lnTo>
                <a:lnTo>
                  <a:pt x="1815148" y="428758"/>
                </a:lnTo>
                <a:lnTo>
                  <a:pt x="1819911" y="431616"/>
                </a:lnTo>
                <a:lnTo>
                  <a:pt x="1825308" y="434474"/>
                </a:lnTo>
                <a:lnTo>
                  <a:pt x="1829753" y="437968"/>
                </a:lnTo>
                <a:lnTo>
                  <a:pt x="1834198" y="441144"/>
                </a:lnTo>
                <a:lnTo>
                  <a:pt x="1838326" y="445273"/>
                </a:lnTo>
                <a:lnTo>
                  <a:pt x="1842453" y="449401"/>
                </a:lnTo>
                <a:lnTo>
                  <a:pt x="1845628" y="453848"/>
                </a:lnTo>
                <a:lnTo>
                  <a:pt x="1849121" y="458612"/>
                </a:lnTo>
                <a:lnTo>
                  <a:pt x="1851978" y="463693"/>
                </a:lnTo>
                <a:lnTo>
                  <a:pt x="1854201" y="469728"/>
                </a:lnTo>
                <a:lnTo>
                  <a:pt x="1856423" y="475762"/>
                </a:lnTo>
                <a:lnTo>
                  <a:pt x="1858328" y="482114"/>
                </a:lnTo>
                <a:lnTo>
                  <a:pt x="1859916" y="488784"/>
                </a:lnTo>
                <a:lnTo>
                  <a:pt x="1860868" y="496088"/>
                </a:lnTo>
                <a:lnTo>
                  <a:pt x="1861503" y="502123"/>
                </a:lnTo>
                <a:lnTo>
                  <a:pt x="1862138" y="507839"/>
                </a:lnTo>
                <a:lnTo>
                  <a:pt x="1862138" y="513874"/>
                </a:lnTo>
                <a:lnTo>
                  <a:pt x="1861503" y="519908"/>
                </a:lnTo>
                <a:lnTo>
                  <a:pt x="1861186" y="526260"/>
                </a:lnTo>
                <a:lnTo>
                  <a:pt x="1860868" y="532294"/>
                </a:lnTo>
                <a:lnTo>
                  <a:pt x="1858963" y="544998"/>
                </a:lnTo>
                <a:lnTo>
                  <a:pt x="1856106" y="557385"/>
                </a:lnTo>
                <a:lnTo>
                  <a:pt x="1852296" y="569771"/>
                </a:lnTo>
                <a:lnTo>
                  <a:pt x="1847851" y="582157"/>
                </a:lnTo>
                <a:lnTo>
                  <a:pt x="1842771" y="593908"/>
                </a:lnTo>
                <a:lnTo>
                  <a:pt x="1836738" y="605342"/>
                </a:lnTo>
                <a:lnTo>
                  <a:pt x="1833881" y="611059"/>
                </a:lnTo>
                <a:lnTo>
                  <a:pt x="1830071" y="616140"/>
                </a:lnTo>
                <a:lnTo>
                  <a:pt x="1826578" y="621540"/>
                </a:lnTo>
                <a:lnTo>
                  <a:pt x="1823086" y="626621"/>
                </a:lnTo>
                <a:lnTo>
                  <a:pt x="1818958" y="631385"/>
                </a:lnTo>
                <a:lnTo>
                  <a:pt x="1814831" y="635831"/>
                </a:lnTo>
                <a:lnTo>
                  <a:pt x="1810703" y="640278"/>
                </a:lnTo>
                <a:lnTo>
                  <a:pt x="1806258" y="644407"/>
                </a:lnTo>
                <a:lnTo>
                  <a:pt x="1801813" y="648218"/>
                </a:lnTo>
                <a:lnTo>
                  <a:pt x="1797051" y="652029"/>
                </a:lnTo>
                <a:lnTo>
                  <a:pt x="1792288" y="655205"/>
                </a:lnTo>
                <a:lnTo>
                  <a:pt x="1787208" y="658063"/>
                </a:lnTo>
                <a:lnTo>
                  <a:pt x="1782128" y="660922"/>
                </a:lnTo>
                <a:lnTo>
                  <a:pt x="1777048" y="663145"/>
                </a:lnTo>
                <a:lnTo>
                  <a:pt x="1771651" y="681248"/>
                </a:lnTo>
                <a:lnTo>
                  <a:pt x="1766571" y="699033"/>
                </a:lnTo>
                <a:lnTo>
                  <a:pt x="1760538" y="716501"/>
                </a:lnTo>
                <a:lnTo>
                  <a:pt x="1754188" y="733969"/>
                </a:lnTo>
                <a:lnTo>
                  <a:pt x="1747521" y="751437"/>
                </a:lnTo>
                <a:lnTo>
                  <a:pt x="1740218" y="768587"/>
                </a:lnTo>
                <a:lnTo>
                  <a:pt x="1732598" y="785420"/>
                </a:lnTo>
                <a:lnTo>
                  <a:pt x="1724661" y="801618"/>
                </a:lnTo>
                <a:lnTo>
                  <a:pt x="1716406" y="817497"/>
                </a:lnTo>
                <a:lnTo>
                  <a:pt x="1707516" y="833695"/>
                </a:lnTo>
                <a:lnTo>
                  <a:pt x="1698308" y="848940"/>
                </a:lnTo>
                <a:lnTo>
                  <a:pt x="1688148" y="863867"/>
                </a:lnTo>
                <a:lnTo>
                  <a:pt x="1677988" y="878159"/>
                </a:lnTo>
                <a:lnTo>
                  <a:pt x="1667511" y="892451"/>
                </a:lnTo>
                <a:lnTo>
                  <a:pt x="1656716" y="905790"/>
                </a:lnTo>
                <a:lnTo>
                  <a:pt x="1644968" y="918811"/>
                </a:lnTo>
                <a:lnTo>
                  <a:pt x="1633221" y="931515"/>
                </a:lnTo>
                <a:lnTo>
                  <a:pt x="1620838" y="943266"/>
                </a:lnTo>
                <a:lnTo>
                  <a:pt x="1607821" y="954382"/>
                </a:lnTo>
                <a:lnTo>
                  <a:pt x="1594803" y="964863"/>
                </a:lnTo>
                <a:lnTo>
                  <a:pt x="1581151" y="974709"/>
                </a:lnTo>
                <a:lnTo>
                  <a:pt x="1567181" y="983919"/>
                </a:lnTo>
                <a:lnTo>
                  <a:pt x="1552576" y="992176"/>
                </a:lnTo>
                <a:lnTo>
                  <a:pt x="1545273" y="996305"/>
                </a:lnTo>
                <a:lnTo>
                  <a:pt x="1537336" y="1000116"/>
                </a:lnTo>
                <a:lnTo>
                  <a:pt x="1530033" y="1003610"/>
                </a:lnTo>
                <a:lnTo>
                  <a:pt x="1522096" y="1006786"/>
                </a:lnTo>
                <a:lnTo>
                  <a:pt x="1513841" y="1010279"/>
                </a:lnTo>
                <a:lnTo>
                  <a:pt x="1506221" y="1012820"/>
                </a:lnTo>
                <a:lnTo>
                  <a:pt x="1497966" y="1015679"/>
                </a:lnTo>
                <a:lnTo>
                  <a:pt x="1489711" y="1017902"/>
                </a:lnTo>
                <a:lnTo>
                  <a:pt x="1481456" y="1020443"/>
                </a:lnTo>
                <a:lnTo>
                  <a:pt x="1473201" y="1022348"/>
                </a:lnTo>
                <a:lnTo>
                  <a:pt x="1464628" y="1024254"/>
                </a:lnTo>
                <a:lnTo>
                  <a:pt x="1455738" y="1025842"/>
                </a:lnTo>
                <a:lnTo>
                  <a:pt x="1447166" y="1027112"/>
                </a:lnTo>
                <a:lnTo>
                  <a:pt x="1438276" y="1028383"/>
                </a:lnTo>
                <a:lnTo>
                  <a:pt x="1429068" y="1029018"/>
                </a:lnTo>
                <a:lnTo>
                  <a:pt x="1419860" y="1029971"/>
                </a:lnTo>
                <a:lnTo>
                  <a:pt x="1410653" y="1030288"/>
                </a:lnTo>
                <a:lnTo>
                  <a:pt x="1401445" y="1030288"/>
                </a:lnTo>
                <a:lnTo>
                  <a:pt x="1391920" y="1030288"/>
                </a:lnTo>
                <a:lnTo>
                  <a:pt x="1382713" y="1029971"/>
                </a:lnTo>
                <a:lnTo>
                  <a:pt x="1373823" y="1029018"/>
                </a:lnTo>
                <a:lnTo>
                  <a:pt x="1364933" y="1028383"/>
                </a:lnTo>
                <a:lnTo>
                  <a:pt x="1356043" y="1027112"/>
                </a:lnTo>
                <a:lnTo>
                  <a:pt x="1347153" y="1025842"/>
                </a:lnTo>
                <a:lnTo>
                  <a:pt x="1338580" y="1024254"/>
                </a:lnTo>
                <a:lnTo>
                  <a:pt x="1330008" y="1022348"/>
                </a:lnTo>
                <a:lnTo>
                  <a:pt x="1321753" y="1020443"/>
                </a:lnTo>
                <a:lnTo>
                  <a:pt x="1313180" y="1018219"/>
                </a:lnTo>
                <a:lnTo>
                  <a:pt x="1305243" y="1015679"/>
                </a:lnTo>
                <a:lnTo>
                  <a:pt x="1297305" y="1013138"/>
                </a:lnTo>
                <a:lnTo>
                  <a:pt x="1289050" y="1010279"/>
                </a:lnTo>
                <a:lnTo>
                  <a:pt x="1281430" y="1007104"/>
                </a:lnTo>
                <a:lnTo>
                  <a:pt x="1273493" y="1003928"/>
                </a:lnTo>
                <a:lnTo>
                  <a:pt x="1266190" y="1000434"/>
                </a:lnTo>
                <a:lnTo>
                  <a:pt x="1250950" y="992812"/>
                </a:lnTo>
                <a:lnTo>
                  <a:pt x="1236345" y="984554"/>
                </a:lnTo>
                <a:lnTo>
                  <a:pt x="1222693" y="975344"/>
                </a:lnTo>
                <a:lnTo>
                  <a:pt x="1209040" y="965498"/>
                </a:lnTo>
                <a:lnTo>
                  <a:pt x="1196023" y="955017"/>
                </a:lnTo>
                <a:lnTo>
                  <a:pt x="1183005" y="943901"/>
                </a:lnTo>
                <a:lnTo>
                  <a:pt x="1170623" y="932150"/>
                </a:lnTo>
                <a:lnTo>
                  <a:pt x="1158875" y="919764"/>
                </a:lnTo>
                <a:lnTo>
                  <a:pt x="1147128" y="907378"/>
                </a:lnTo>
                <a:lnTo>
                  <a:pt x="1136333" y="893721"/>
                </a:lnTo>
                <a:lnTo>
                  <a:pt x="1125538" y="879747"/>
                </a:lnTo>
                <a:lnTo>
                  <a:pt x="1115695" y="865455"/>
                </a:lnTo>
                <a:lnTo>
                  <a:pt x="1105853" y="850845"/>
                </a:lnTo>
                <a:lnTo>
                  <a:pt x="1096645" y="835601"/>
                </a:lnTo>
                <a:lnTo>
                  <a:pt x="1087755" y="820038"/>
                </a:lnTo>
                <a:lnTo>
                  <a:pt x="1079183" y="803841"/>
                </a:lnTo>
                <a:lnTo>
                  <a:pt x="1070928" y="787643"/>
                </a:lnTo>
                <a:lnTo>
                  <a:pt x="1063625" y="770811"/>
                </a:lnTo>
                <a:lnTo>
                  <a:pt x="1056323" y="753978"/>
                </a:lnTo>
                <a:lnTo>
                  <a:pt x="1049655" y="737145"/>
                </a:lnTo>
                <a:lnTo>
                  <a:pt x="1043305" y="719677"/>
                </a:lnTo>
                <a:lnTo>
                  <a:pt x="1037273" y="702209"/>
                </a:lnTo>
                <a:lnTo>
                  <a:pt x="1031558" y="684106"/>
                </a:lnTo>
                <a:lnTo>
                  <a:pt x="1026795" y="666321"/>
                </a:lnTo>
                <a:lnTo>
                  <a:pt x="1020763" y="664415"/>
                </a:lnTo>
                <a:lnTo>
                  <a:pt x="1015365" y="662827"/>
                </a:lnTo>
                <a:lnTo>
                  <a:pt x="1009650" y="659969"/>
                </a:lnTo>
                <a:lnTo>
                  <a:pt x="1004253" y="657110"/>
                </a:lnTo>
                <a:lnTo>
                  <a:pt x="998855" y="653617"/>
                </a:lnTo>
                <a:lnTo>
                  <a:pt x="993775" y="650441"/>
                </a:lnTo>
                <a:lnTo>
                  <a:pt x="989013" y="646312"/>
                </a:lnTo>
                <a:lnTo>
                  <a:pt x="984250" y="642183"/>
                </a:lnTo>
                <a:lnTo>
                  <a:pt x="979805" y="637737"/>
                </a:lnTo>
                <a:lnTo>
                  <a:pt x="975360" y="632973"/>
                </a:lnTo>
                <a:lnTo>
                  <a:pt x="970598" y="627891"/>
                </a:lnTo>
                <a:lnTo>
                  <a:pt x="966788" y="622492"/>
                </a:lnTo>
                <a:lnTo>
                  <a:pt x="962978" y="617411"/>
                </a:lnTo>
                <a:lnTo>
                  <a:pt x="959168" y="611376"/>
                </a:lnTo>
                <a:lnTo>
                  <a:pt x="955358" y="605660"/>
                </a:lnTo>
                <a:lnTo>
                  <a:pt x="952500" y="599625"/>
                </a:lnTo>
                <a:lnTo>
                  <a:pt x="949325" y="593591"/>
                </a:lnTo>
                <a:lnTo>
                  <a:pt x="946468" y="587239"/>
                </a:lnTo>
                <a:lnTo>
                  <a:pt x="943610" y="580887"/>
                </a:lnTo>
                <a:lnTo>
                  <a:pt x="941388" y="574535"/>
                </a:lnTo>
                <a:lnTo>
                  <a:pt x="939165" y="567865"/>
                </a:lnTo>
                <a:lnTo>
                  <a:pt x="937260" y="561196"/>
                </a:lnTo>
                <a:lnTo>
                  <a:pt x="935355" y="554526"/>
                </a:lnTo>
                <a:lnTo>
                  <a:pt x="934085" y="547857"/>
                </a:lnTo>
                <a:lnTo>
                  <a:pt x="932815" y="541505"/>
                </a:lnTo>
                <a:lnTo>
                  <a:pt x="931863" y="534835"/>
                </a:lnTo>
                <a:lnTo>
                  <a:pt x="930910" y="528166"/>
                </a:lnTo>
                <a:lnTo>
                  <a:pt x="930593" y="521496"/>
                </a:lnTo>
                <a:lnTo>
                  <a:pt x="930275" y="515144"/>
                </a:lnTo>
                <a:lnTo>
                  <a:pt x="930275" y="508792"/>
                </a:lnTo>
                <a:lnTo>
                  <a:pt x="930593" y="502440"/>
                </a:lnTo>
                <a:lnTo>
                  <a:pt x="931228" y="496088"/>
                </a:lnTo>
                <a:lnTo>
                  <a:pt x="932498" y="488148"/>
                </a:lnTo>
                <a:lnTo>
                  <a:pt x="934403" y="480526"/>
                </a:lnTo>
                <a:lnTo>
                  <a:pt x="936625" y="473539"/>
                </a:lnTo>
                <a:lnTo>
                  <a:pt x="939165" y="466869"/>
                </a:lnTo>
                <a:lnTo>
                  <a:pt x="942023" y="460835"/>
                </a:lnTo>
                <a:lnTo>
                  <a:pt x="945515" y="455436"/>
                </a:lnTo>
                <a:lnTo>
                  <a:pt x="949325" y="450037"/>
                </a:lnTo>
                <a:lnTo>
                  <a:pt x="953770" y="445273"/>
                </a:lnTo>
                <a:lnTo>
                  <a:pt x="958215" y="440826"/>
                </a:lnTo>
                <a:lnTo>
                  <a:pt x="962978" y="437015"/>
                </a:lnTo>
                <a:lnTo>
                  <a:pt x="968058" y="433204"/>
                </a:lnTo>
                <a:lnTo>
                  <a:pt x="973773" y="430345"/>
                </a:lnTo>
                <a:lnTo>
                  <a:pt x="979805" y="427805"/>
                </a:lnTo>
                <a:lnTo>
                  <a:pt x="985520" y="425264"/>
                </a:lnTo>
                <a:lnTo>
                  <a:pt x="992188" y="423358"/>
                </a:lnTo>
                <a:lnTo>
                  <a:pt x="998855" y="421453"/>
                </a:lnTo>
                <a:lnTo>
                  <a:pt x="1000443" y="399538"/>
                </a:lnTo>
                <a:lnTo>
                  <a:pt x="1002983" y="377942"/>
                </a:lnTo>
                <a:lnTo>
                  <a:pt x="1006475" y="356663"/>
                </a:lnTo>
                <a:lnTo>
                  <a:pt x="1010603" y="336019"/>
                </a:lnTo>
                <a:lnTo>
                  <a:pt x="1015365" y="315057"/>
                </a:lnTo>
                <a:lnTo>
                  <a:pt x="1020763" y="295049"/>
                </a:lnTo>
                <a:lnTo>
                  <a:pt x="1027748" y="275358"/>
                </a:lnTo>
                <a:lnTo>
                  <a:pt x="1034733" y="256302"/>
                </a:lnTo>
                <a:lnTo>
                  <a:pt x="1042353" y="237564"/>
                </a:lnTo>
                <a:lnTo>
                  <a:pt x="1051243" y="219143"/>
                </a:lnTo>
                <a:lnTo>
                  <a:pt x="1060768" y="201675"/>
                </a:lnTo>
                <a:lnTo>
                  <a:pt x="1065530" y="193417"/>
                </a:lnTo>
                <a:lnTo>
                  <a:pt x="1070610" y="184842"/>
                </a:lnTo>
                <a:lnTo>
                  <a:pt x="1076008" y="176585"/>
                </a:lnTo>
                <a:lnTo>
                  <a:pt x="1081405" y="168327"/>
                </a:lnTo>
                <a:lnTo>
                  <a:pt x="1087120" y="160070"/>
                </a:lnTo>
                <a:lnTo>
                  <a:pt x="1092835" y="152447"/>
                </a:lnTo>
                <a:lnTo>
                  <a:pt x="1098868" y="144507"/>
                </a:lnTo>
                <a:lnTo>
                  <a:pt x="1104900" y="137202"/>
                </a:lnTo>
                <a:lnTo>
                  <a:pt x="1111250" y="129580"/>
                </a:lnTo>
                <a:lnTo>
                  <a:pt x="1117600" y="122593"/>
                </a:lnTo>
                <a:lnTo>
                  <a:pt x="1124268" y="115606"/>
                </a:lnTo>
                <a:lnTo>
                  <a:pt x="1131253" y="108619"/>
                </a:lnTo>
                <a:lnTo>
                  <a:pt x="1137920" y="101949"/>
                </a:lnTo>
                <a:lnTo>
                  <a:pt x="1144905" y="95597"/>
                </a:lnTo>
                <a:lnTo>
                  <a:pt x="1152525" y="89245"/>
                </a:lnTo>
                <a:lnTo>
                  <a:pt x="1159828" y="82893"/>
                </a:lnTo>
                <a:lnTo>
                  <a:pt x="1167130" y="76859"/>
                </a:lnTo>
                <a:lnTo>
                  <a:pt x="1175068" y="71460"/>
                </a:lnTo>
                <a:lnTo>
                  <a:pt x="1183005" y="65743"/>
                </a:lnTo>
                <a:lnTo>
                  <a:pt x="1190943" y="60661"/>
                </a:lnTo>
                <a:lnTo>
                  <a:pt x="1198880" y="55262"/>
                </a:lnTo>
                <a:lnTo>
                  <a:pt x="1207453" y="50498"/>
                </a:lnTo>
                <a:lnTo>
                  <a:pt x="1216025" y="45734"/>
                </a:lnTo>
                <a:lnTo>
                  <a:pt x="1224598" y="41288"/>
                </a:lnTo>
                <a:lnTo>
                  <a:pt x="1233170" y="36841"/>
                </a:lnTo>
                <a:lnTo>
                  <a:pt x="1242060" y="32713"/>
                </a:lnTo>
                <a:lnTo>
                  <a:pt x="1250950" y="28902"/>
                </a:lnTo>
                <a:lnTo>
                  <a:pt x="1260158" y="25408"/>
                </a:lnTo>
                <a:lnTo>
                  <a:pt x="1269365" y="21914"/>
                </a:lnTo>
                <a:lnTo>
                  <a:pt x="1278890" y="19056"/>
                </a:lnTo>
                <a:lnTo>
                  <a:pt x="1288415" y="15880"/>
                </a:lnTo>
                <a:lnTo>
                  <a:pt x="1297940" y="13339"/>
                </a:lnTo>
                <a:lnTo>
                  <a:pt x="1307783" y="10798"/>
                </a:lnTo>
                <a:lnTo>
                  <a:pt x="1317625" y="8575"/>
                </a:lnTo>
                <a:lnTo>
                  <a:pt x="1327785" y="6670"/>
                </a:lnTo>
                <a:lnTo>
                  <a:pt x="1337945" y="4764"/>
                </a:lnTo>
                <a:lnTo>
                  <a:pt x="1348105" y="3494"/>
                </a:lnTo>
                <a:lnTo>
                  <a:pt x="1358583" y="2223"/>
                </a:lnTo>
                <a:lnTo>
                  <a:pt x="1369060" y="1588"/>
                </a:lnTo>
                <a:lnTo>
                  <a:pt x="1379855" y="635"/>
                </a:lnTo>
                <a:lnTo>
                  <a:pt x="1390650" y="318"/>
                </a:lnTo>
                <a:lnTo>
                  <a:pt x="1401445" y="0"/>
                </a:lnTo>
                <a:close/>
              </a:path>
            </a:pathLst>
          </a:custGeom>
          <a:solidFill>
            <a:srgbClr val="2B334F"/>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chemeClr val="bg1"/>
              </a:solidFill>
            </a:endParaRPr>
          </a:p>
        </p:txBody>
      </p:sp>
      <p:sp>
        <p:nvSpPr>
          <p:cNvPr id="12" name="KSO_Shape">
            <a:extLst>
              <a:ext uri="{FF2B5EF4-FFF2-40B4-BE49-F238E27FC236}">
                <a16:creationId xmlns="" xmlns:a16="http://schemas.microsoft.com/office/drawing/2014/main" id="{610B1580-22F1-474C-9EB9-A781903ACC6A}"/>
              </a:ext>
            </a:extLst>
          </p:cNvPr>
          <p:cNvSpPr/>
          <p:nvPr/>
        </p:nvSpPr>
        <p:spPr bwMode="auto">
          <a:xfrm>
            <a:off x="6704973" y="3991183"/>
            <a:ext cx="354398" cy="354989"/>
          </a:xfrm>
          <a:custGeom>
            <a:avLst/>
            <a:gdLst>
              <a:gd name="T0" fmla="*/ 923363 w 1752600"/>
              <a:gd name="T1" fmla="*/ 1417153 h 1754188"/>
              <a:gd name="T2" fmla="*/ 958587 w 1752600"/>
              <a:gd name="T3" fmla="*/ 1476612 h 1754188"/>
              <a:gd name="T4" fmla="*/ 945181 w 1752600"/>
              <a:gd name="T5" fmla="*/ 1530763 h 1754188"/>
              <a:gd name="T6" fmla="*/ 886299 w 1752600"/>
              <a:gd name="T7" fmla="*/ 1566067 h 1754188"/>
              <a:gd name="T8" fmla="*/ 832675 w 1752600"/>
              <a:gd name="T9" fmla="*/ 1552795 h 1754188"/>
              <a:gd name="T10" fmla="*/ 797714 w 1752600"/>
              <a:gd name="T11" fmla="*/ 1493335 h 1754188"/>
              <a:gd name="T12" fmla="*/ 810857 w 1752600"/>
              <a:gd name="T13" fmla="*/ 1439185 h 1754188"/>
              <a:gd name="T14" fmla="*/ 869739 w 1752600"/>
              <a:gd name="T15" fmla="*/ 1403616 h 1754188"/>
              <a:gd name="T16" fmla="*/ 1526266 w 1752600"/>
              <a:gd name="T17" fmla="*/ 809406 h 1754188"/>
              <a:gd name="T18" fmla="*/ 1561836 w 1752600"/>
              <a:gd name="T19" fmla="*/ 868866 h 1754188"/>
              <a:gd name="T20" fmla="*/ 1548298 w 1752600"/>
              <a:gd name="T21" fmla="*/ 923016 h 1754188"/>
              <a:gd name="T22" fmla="*/ 1488839 w 1752600"/>
              <a:gd name="T23" fmla="*/ 958586 h 1754188"/>
              <a:gd name="T24" fmla="*/ 1434954 w 1752600"/>
              <a:gd name="T25" fmla="*/ 945048 h 1754188"/>
              <a:gd name="T26" fmla="*/ 1399385 w 1752600"/>
              <a:gd name="T27" fmla="*/ 885589 h 1754188"/>
              <a:gd name="T28" fmla="*/ 1412922 w 1752600"/>
              <a:gd name="T29" fmla="*/ 831438 h 1754188"/>
              <a:gd name="T30" fmla="*/ 1472116 w 1752600"/>
              <a:gd name="T31" fmla="*/ 795869 h 1754188"/>
              <a:gd name="T32" fmla="*/ 931422 w 1752600"/>
              <a:gd name="T33" fmla="*/ 210375 h 1754188"/>
              <a:gd name="T34" fmla="*/ 985331 w 1752600"/>
              <a:gd name="T35" fmla="*/ 812351 h 1754188"/>
              <a:gd name="T36" fmla="*/ 997223 w 1752600"/>
              <a:gd name="T37" fmla="*/ 915108 h 1754188"/>
              <a:gd name="T38" fmla="*/ 946749 w 1752600"/>
              <a:gd name="T39" fmla="*/ 982906 h 1754188"/>
              <a:gd name="T40" fmla="*/ 857693 w 1752600"/>
              <a:gd name="T41" fmla="*/ 1003564 h 1754188"/>
              <a:gd name="T42" fmla="*/ 763351 w 1752600"/>
              <a:gd name="T43" fmla="*/ 937354 h 1754188"/>
              <a:gd name="T44" fmla="*/ 353480 w 1752600"/>
              <a:gd name="T45" fmla="*/ 893921 h 1754188"/>
              <a:gd name="T46" fmla="*/ 383342 w 1752600"/>
              <a:gd name="T47" fmla="*/ 820296 h 1754188"/>
              <a:gd name="T48" fmla="*/ 815147 w 1752600"/>
              <a:gd name="T49" fmla="*/ 764945 h 1754188"/>
              <a:gd name="T50" fmla="*/ 858486 w 1752600"/>
              <a:gd name="T51" fmla="*/ 180713 h 1754188"/>
              <a:gd name="T52" fmla="*/ 670516 w 1752600"/>
              <a:gd name="T53" fmla="*/ 152975 h 1754188"/>
              <a:gd name="T54" fmla="*/ 441192 w 1752600"/>
              <a:gd name="T55" fmla="*/ 263340 h 1754188"/>
              <a:gd name="T56" fmla="*/ 263181 w 1752600"/>
              <a:gd name="T57" fmla="*/ 441458 h 1754188"/>
              <a:gd name="T58" fmla="*/ 152883 w 1752600"/>
              <a:gd name="T59" fmla="*/ 670921 h 1754188"/>
              <a:gd name="T60" fmla="*/ 126168 w 1752600"/>
              <a:gd name="T61" fmla="*/ 934791 h 1754188"/>
              <a:gd name="T62" fmla="*/ 190707 w 1752600"/>
              <a:gd name="T63" fmla="*/ 1186485 h 1754188"/>
              <a:gd name="T64" fmla="*/ 332216 w 1752600"/>
              <a:gd name="T65" fmla="*/ 1396099 h 1754188"/>
              <a:gd name="T66" fmla="*/ 534297 w 1752600"/>
              <a:gd name="T67" fmla="*/ 1547221 h 1754188"/>
              <a:gd name="T68" fmla="*/ 780550 w 1752600"/>
              <a:gd name="T69" fmla="*/ 1623709 h 1754188"/>
              <a:gd name="T70" fmla="*/ 1045847 w 1752600"/>
              <a:gd name="T71" fmla="*/ 1610476 h 1754188"/>
              <a:gd name="T72" fmla="*/ 1281255 w 1752600"/>
              <a:gd name="T73" fmla="*/ 1511227 h 1754188"/>
              <a:gd name="T74" fmla="*/ 1467730 w 1752600"/>
              <a:gd name="T75" fmla="*/ 1341578 h 1754188"/>
              <a:gd name="T76" fmla="*/ 1588873 w 1752600"/>
              <a:gd name="T77" fmla="*/ 1118202 h 1754188"/>
              <a:gd name="T78" fmla="*/ 1628019 w 1752600"/>
              <a:gd name="T79" fmla="*/ 857509 h 1754188"/>
              <a:gd name="T80" fmla="*/ 1576176 w 1752600"/>
              <a:gd name="T81" fmla="*/ 601315 h 1754188"/>
              <a:gd name="T82" fmla="*/ 1444718 w 1752600"/>
              <a:gd name="T83" fmla="*/ 384820 h 1754188"/>
              <a:gd name="T84" fmla="*/ 1250573 w 1752600"/>
              <a:gd name="T85" fmla="*/ 224170 h 1754188"/>
              <a:gd name="T86" fmla="*/ 1009345 w 1752600"/>
              <a:gd name="T87" fmla="*/ 136037 h 1754188"/>
              <a:gd name="T88" fmla="*/ 987656 w 1752600"/>
              <a:gd name="T89" fmla="*/ 7146 h 1754188"/>
              <a:gd name="T90" fmla="*/ 1274907 w 1752600"/>
              <a:gd name="T91" fmla="*/ 96337 h 1754188"/>
              <a:gd name="T92" fmla="*/ 1510315 w 1752600"/>
              <a:gd name="T93" fmla="*/ 272074 h 1754188"/>
              <a:gd name="T94" fmla="*/ 1675101 w 1752600"/>
              <a:gd name="T95" fmla="*/ 516358 h 1754188"/>
              <a:gd name="T96" fmla="*/ 1749955 w 1752600"/>
              <a:gd name="T97" fmla="*/ 809605 h 1754188"/>
              <a:gd name="T98" fmla="*/ 1719273 w 1752600"/>
              <a:gd name="T99" fmla="*/ 1116879 h 1754188"/>
              <a:gd name="T100" fmla="*/ 1590724 w 1752600"/>
              <a:gd name="T101" fmla="*/ 1384453 h 1754188"/>
              <a:gd name="T102" fmla="*/ 1383353 w 1752600"/>
              <a:gd name="T103" fmla="*/ 1591949 h 1754188"/>
              <a:gd name="T104" fmla="*/ 1115940 w 1752600"/>
              <a:gd name="T105" fmla="*/ 1720576 h 1754188"/>
              <a:gd name="T106" fmla="*/ 809116 w 1752600"/>
              <a:gd name="T107" fmla="*/ 1751277 h 1754188"/>
              <a:gd name="T108" fmla="*/ 516046 w 1752600"/>
              <a:gd name="T109" fmla="*/ 1676377 h 1754188"/>
              <a:gd name="T110" fmla="*/ 271909 w 1752600"/>
              <a:gd name="T111" fmla="*/ 1511492 h 1754188"/>
              <a:gd name="T112" fmla="*/ 95750 w 1752600"/>
              <a:gd name="T113" fmla="*/ 1275941 h 1754188"/>
              <a:gd name="T114" fmla="*/ 6877 w 1752600"/>
              <a:gd name="T115" fmla="*/ 988782 h 1754188"/>
              <a:gd name="T116" fmla="*/ 22483 w 1752600"/>
              <a:gd name="T117" fmla="*/ 679126 h 1754188"/>
              <a:gd name="T118" fmla="*/ 138071 w 1752600"/>
              <a:gd name="T119" fmla="*/ 404935 h 1754188"/>
              <a:gd name="T120" fmla="*/ 335655 w 1752600"/>
              <a:gd name="T121" fmla="*/ 187117 h 1754188"/>
              <a:gd name="T122" fmla="*/ 595662 w 1752600"/>
              <a:gd name="T123" fmla="*/ 46051 h 1754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52600" h="1754188">
                <a:moveTo>
                  <a:pt x="873945" y="1403350"/>
                </a:moveTo>
                <a:lnTo>
                  <a:pt x="877888" y="1403350"/>
                </a:lnTo>
                <a:lnTo>
                  <a:pt x="882356" y="1403350"/>
                </a:lnTo>
                <a:lnTo>
                  <a:pt x="886299" y="1403616"/>
                </a:lnTo>
                <a:lnTo>
                  <a:pt x="890505" y="1404146"/>
                </a:lnTo>
                <a:lnTo>
                  <a:pt x="894448" y="1404943"/>
                </a:lnTo>
                <a:lnTo>
                  <a:pt x="898128" y="1405739"/>
                </a:lnTo>
                <a:lnTo>
                  <a:pt x="901808" y="1406801"/>
                </a:lnTo>
                <a:lnTo>
                  <a:pt x="906014" y="1408393"/>
                </a:lnTo>
                <a:lnTo>
                  <a:pt x="909432" y="1409455"/>
                </a:lnTo>
                <a:lnTo>
                  <a:pt x="913112" y="1411048"/>
                </a:lnTo>
                <a:lnTo>
                  <a:pt x="916529" y="1412906"/>
                </a:lnTo>
                <a:lnTo>
                  <a:pt x="919946" y="1415030"/>
                </a:lnTo>
                <a:lnTo>
                  <a:pt x="923363" y="1417153"/>
                </a:lnTo>
                <a:lnTo>
                  <a:pt x="929672" y="1421931"/>
                </a:lnTo>
                <a:lnTo>
                  <a:pt x="935192" y="1427240"/>
                </a:lnTo>
                <a:lnTo>
                  <a:pt x="940450" y="1432814"/>
                </a:lnTo>
                <a:lnTo>
                  <a:pt x="945181" y="1439185"/>
                </a:lnTo>
                <a:lnTo>
                  <a:pt x="947284" y="1442636"/>
                </a:lnTo>
                <a:lnTo>
                  <a:pt x="949124" y="1446086"/>
                </a:lnTo>
                <a:lnTo>
                  <a:pt x="951227" y="1449537"/>
                </a:lnTo>
                <a:lnTo>
                  <a:pt x="952804" y="1452988"/>
                </a:lnTo>
                <a:lnTo>
                  <a:pt x="953856" y="1456704"/>
                </a:lnTo>
                <a:lnTo>
                  <a:pt x="955433" y="1460420"/>
                </a:lnTo>
                <a:lnTo>
                  <a:pt x="956484" y="1464667"/>
                </a:lnTo>
                <a:lnTo>
                  <a:pt x="957273" y="1468384"/>
                </a:lnTo>
                <a:lnTo>
                  <a:pt x="958062" y="1472365"/>
                </a:lnTo>
                <a:lnTo>
                  <a:pt x="958587" y="1476612"/>
                </a:lnTo>
                <a:lnTo>
                  <a:pt x="958850" y="1480594"/>
                </a:lnTo>
                <a:lnTo>
                  <a:pt x="958850" y="1485107"/>
                </a:lnTo>
                <a:lnTo>
                  <a:pt x="958850" y="1489088"/>
                </a:lnTo>
                <a:lnTo>
                  <a:pt x="958587" y="1493335"/>
                </a:lnTo>
                <a:lnTo>
                  <a:pt x="958062" y="1497317"/>
                </a:lnTo>
                <a:lnTo>
                  <a:pt x="957273" y="1501299"/>
                </a:lnTo>
                <a:lnTo>
                  <a:pt x="956484" y="1505546"/>
                </a:lnTo>
                <a:lnTo>
                  <a:pt x="955433" y="1509262"/>
                </a:lnTo>
                <a:lnTo>
                  <a:pt x="953856" y="1512978"/>
                </a:lnTo>
                <a:lnTo>
                  <a:pt x="952804" y="1516694"/>
                </a:lnTo>
                <a:lnTo>
                  <a:pt x="951227" y="1520145"/>
                </a:lnTo>
                <a:lnTo>
                  <a:pt x="949124" y="1524127"/>
                </a:lnTo>
                <a:lnTo>
                  <a:pt x="947284" y="1527312"/>
                </a:lnTo>
                <a:lnTo>
                  <a:pt x="945181" y="1530763"/>
                </a:lnTo>
                <a:lnTo>
                  <a:pt x="940450" y="1536868"/>
                </a:lnTo>
                <a:lnTo>
                  <a:pt x="935192" y="1542973"/>
                </a:lnTo>
                <a:lnTo>
                  <a:pt x="929672" y="1548017"/>
                </a:lnTo>
                <a:lnTo>
                  <a:pt x="923363" y="1552795"/>
                </a:lnTo>
                <a:lnTo>
                  <a:pt x="919946" y="1554918"/>
                </a:lnTo>
                <a:lnTo>
                  <a:pt x="916529" y="1556776"/>
                </a:lnTo>
                <a:lnTo>
                  <a:pt x="913112" y="1558634"/>
                </a:lnTo>
                <a:lnTo>
                  <a:pt x="909432" y="1560227"/>
                </a:lnTo>
                <a:lnTo>
                  <a:pt x="906014" y="1561820"/>
                </a:lnTo>
                <a:lnTo>
                  <a:pt x="901808" y="1563147"/>
                </a:lnTo>
                <a:lnTo>
                  <a:pt x="898128" y="1564209"/>
                </a:lnTo>
                <a:lnTo>
                  <a:pt x="894448" y="1565005"/>
                </a:lnTo>
                <a:lnTo>
                  <a:pt x="890505" y="1565801"/>
                </a:lnTo>
                <a:lnTo>
                  <a:pt x="886299" y="1566067"/>
                </a:lnTo>
                <a:lnTo>
                  <a:pt x="882356" y="1566598"/>
                </a:lnTo>
                <a:lnTo>
                  <a:pt x="877888" y="1566863"/>
                </a:lnTo>
                <a:lnTo>
                  <a:pt x="873945" y="1566598"/>
                </a:lnTo>
                <a:lnTo>
                  <a:pt x="869739" y="1566067"/>
                </a:lnTo>
                <a:lnTo>
                  <a:pt x="865796" y="1565801"/>
                </a:lnTo>
                <a:lnTo>
                  <a:pt x="861853" y="1565005"/>
                </a:lnTo>
                <a:lnTo>
                  <a:pt x="857647" y="1564209"/>
                </a:lnTo>
                <a:lnTo>
                  <a:pt x="853967" y="1563147"/>
                </a:lnTo>
                <a:lnTo>
                  <a:pt x="850287" y="1561820"/>
                </a:lnTo>
                <a:lnTo>
                  <a:pt x="846607" y="1560227"/>
                </a:lnTo>
                <a:lnTo>
                  <a:pt x="842664" y="1558634"/>
                </a:lnTo>
                <a:lnTo>
                  <a:pt x="839247" y="1556776"/>
                </a:lnTo>
                <a:lnTo>
                  <a:pt x="835829" y="1554918"/>
                </a:lnTo>
                <a:lnTo>
                  <a:pt x="832675" y="1552795"/>
                </a:lnTo>
                <a:lnTo>
                  <a:pt x="826629" y="1548017"/>
                </a:lnTo>
                <a:lnTo>
                  <a:pt x="820583" y="1542973"/>
                </a:lnTo>
                <a:lnTo>
                  <a:pt x="815589" y="1536868"/>
                </a:lnTo>
                <a:lnTo>
                  <a:pt x="810857" y="1530763"/>
                </a:lnTo>
                <a:lnTo>
                  <a:pt x="808754" y="1527312"/>
                </a:lnTo>
                <a:lnTo>
                  <a:pt x="806914" y="1524127"/>
                </a:lnTo>
                <a:lnTo>
                  <a:pt x="805074" y="1520145"/>
                </a:lnTo>
                <a:lnTo>
                  <a:pt x="803497" y="1516694"/>
                </a:lnTo>
                <a:lnTo>
                  <a:pt x="801920" y="1512978"/>
                </a:lnTo>
                <a:lnTo>
                  <a:pt x="800605" y="1509262"/>
                </a:lnTo>
                <a:lnTo>
                  <a:pt x="799554" y="1505546"/>
                </a:lnTo>
                <a:lnTo>
                  <a:pt x="798765" y="1501299"/>
                </a:lnTo>
                <a:lnTo>
                  <a:pt x="797977" y="1497317"/>
                </a:lnTo>
                <a:lnTo>
                  <a:pt x="797714" y="1493335"/>
                </a:lnTo>
                <a:lnTo>
                  <a:pt x="797188" y="1489088"/>
                </a:lnTo>
                <a:lnTo>
                  <a:pt x="796925" y="1485107"/>
                </a:lnTo>
                <a:lnTo>
                  <a:pt x="797188" y="1480594"/>
                </a:lnTo>
                <a:lnTo>
                  <a:pt x="797714" y="1476612"/>
                </a:lnTo>
                <a:lnTo>
                  <a:pt x="797977" y="1472365"/>
                </a:lnTo>
                <a:lnTo>
                  <a:pt x="798765" y="1468384"/>
                </a:lnTo>
                <a:lnTo>
                  <a:pt x="799554" y="1464667"/>
                </a:lnTo>
                <a:lnTo>
                  <a:pt x="800605" y="1460420"/>
                </a:lnTo>
                <a:lnTo>
                  <a:pt x="801920" y="1456704"/>
                </a:lnTo>
                <a:lnTo>
                  <a:pt x="803497" y="1452988"/>
                </a:lnTo>
                <a:lnTo>
                  <a:pt x="805074" y="1449537"/>
                </a:lnTo>
                <a:lnTo>
                  <a:pt x="806914" y="1446086"/>
                </a:lnTo>
                <a:lnTo>
                  <a:pt x="808754" y="1442636"/>
                </a:lnTo>
                <a:lnTo>
                  <a:pt x="810857" y="1439185"/>
                </a:lnTo>
                <a:lnTo>
                  <a:pt x="815589" y="1432814"/>
                </a:lnTo>
                <a:lnTo>
                  <a:pt x="820583" y="1427240"/>
                </a:lnTo>
                <a:lnTo>
                  <a:pt x="826629" y="1421931"/>
                </a:lnTo>
                <a:lnTo>
                  <a:pt x="832675" y="1417153"/>
                </a:lnTo>
                <a:lnTo>
                  <a:pt x="835829" y="1415030"/>
                </a:lnTo>
                <a:lnTo>
                  <a:pt x="839247" y="1412906"/>
                </a:lnTo>
                <a:lnTo>
                  <a:pt x="842664" y="1411048"/>
                </a:lnTo>
                <a:lnTo>
                  <a:pt x="846607" y="1409455"/>
                </a:lnTo>
                <a:lnTo>
                  <a:pt x="850287" y="1408393"/>
                </a:lnTo>
                <a:lnTo>
                  <a:pt x="853967" y="1406801"/>
                </a:lnTo>
                <a:lnTo>
                  <a:pt x="857647" y="1405739"/>
                </a:lnTo>
                <a:lnTo>
                  <a:pt x="861853" y="1404943"/>
                </a:lnTo>
                <a:lnTo>
                  <a:pt x="865796" y="1404146"/>
                </a:lnTo>
                <a:lnTo>
                  <a:pt x="869739" y="1403616"/>
                </a:lnTo>
                <a:lnTo>
                  <a:pt x="873945" y="1403350"/>
                </a:lnTo>
                <a:close/>
                <a:moveTo>
                  <a:pt x="1480345" y="795338"/>
                </a:moveTo>
                <a:lnTo>
                  <a:pt x="1484857" y="795603"/>
                </a:lnTo>
                <a:lnTo>
                  <a:pt x="1488839" y="795869"/>
                </a:lnTo>
                <a:lnTo>
                  <a:pt x="1493086" y="796134"/>
                </a:lnTo>
                <a:lnTo>
                  <a:pt x="1497068" y="797196"/>
                </a:lnTo>
                <a:lnTo>
                  <a:pt x="1500784" y="797727"/>
                </a:lnTo>
                <a:lnTo>
                  <a:pt x="1505031" y="799054"/>
                </a:lnTo>
                <a:lnTo>
                  <a:pt x="1508747" y="800381"/>
                </a:lnTo>
                <a:lnTo>
                  <a:pt x="1512198" y="801974"/>
                </a:lnTo>
                <a:lnTo>
                  <a:pt x="1515914" y="803567"/>
                </a:lnTo>
                <a:lnTo>
                  <a:pt x="1519365" y="805425"/>
                </a:lnTo>
                <a:lnTo>
                  <a:pt x="1522816" y="807283"/>
                </a:lnTo>
                <a:lnTo>
                  <a:pt x="1526266" y="809406"/>
                </a:lnTo>
                <a:lnTo>
                  <a:pt x="1532637" y="814184"/>
                </a:lnTo>
                <a:lnTo>
                  <a:pt x="1538211" y="819228"/>
                </a:lnTo>
                <a:lnTo>
                  <a:pt x="1543520" y="825068"/>
                </a:lnTo>
                <a:lnTo>
                  <a:pt x="1548298" y="831438"/>
                </a:lnTo>
                <a:lnTo>
                  <a:pt x="1550422" y="834624"/>
                </a:lnTo>
                <a:lnTo>
                  <a:pt x="1552545" y="838074"/>
                </a:lnTo>
                <a:lnTo>
                  <a:pt x="1554403" y="841791"/>
                </a:lnTo>
                <a:lnTo>
                  <a:pt x="1555996" y="845241"/>
                </a:lnTo>
                <a:lnTo>
                  <a:pt x="1557589" y="848958"/>
                </a:lnTo>
                <a:lnTo>
                  <a:pt x="1558650" y="852939"/>
                </a:lnTo>
                <a:lnTo>
                  <a:pt x="1559712" y="856655"/>
                </a:lnTo>
                <a:lnTo>
                  <a:pt x="1560509" y="860637"/>
                </a:lnTo>
                <a:lnTo>
                  <a:pt x="1561305" y="864884"/>
                </a:lnTo>
                <a:lnTo>
                  <a:pt x="1561836" y="868866"/>
                </a:lnTo>
                <a:lnTo>
                  <a:pt x="1562101" y="872847"/>
                </a:lnTo>
                <a:lnTo>
                  <a:pt x="1562101" y="877094"/>
                </a:lnTo>
                <a:lnTo>
                  <a:pt x="1562101" y="881342"/>
                </a:lnTo>
                <a:lnTo>
                  <a:pt x="1561836" y="885589"/>
                </a:lnTo>
                <a:lnTo>
                  <a:pt x="1561305" y="889570"/>
                </a:lnTo>
                <a:lnTo>
                  <a:pt x="1560509" y="893817"/>
                </a:lnTo>
                <a:lnTo>
                  <a:pt x="1559712" y="897534"/>
                </a:lnTo>
                <a:lnTo>
                  <a:pt x="1558650" y="901515"/>
                </a:lnTo>
                <a:lnTo>
                  <a:pt x="1557589" y="905497"/>
                </a:lnTo>
                <a:lnTo>
                  <a:pt x="1555996" y="908948"/>
                </a:lnTo>
                <a:lnTo>
                  <a:pt x="1554403" y="912664"/>
                </a:lnTo>
                <a:lnTo>
                  <a:pt x="1552545" y="916115"/>
                </a:lnTo>
                <a:lnTo>
                  <a:pt x="1550422" y="919565"/>
                </a:lnTo>
                <a:lnTo>
                  <a:pt x="1548298" y="923016"/>
                </a:lnTo>
                <a:lnTo>
                  <a:pt x="1543520" y="929387"/>
                </a:lnTo>
                <a:lnTo>
                  <a:pt x="1538211" y="934961"/>
                </a:lnTo>
                <a:lnTo>
                  <a:pt x="1532637" y="940270"/>
                </a:lnTo>
                <a:lnTo>
                  <a:pt x="1526266" y="945048"/>
                </a:lnTo>
                <a:lnTo>
                  <a:pt x="1522816" y="947171"/>
                </a:lnTo>
                <a:lnTo>
                  <a:pt x="1519365" y="949030"/>
                </a:lnTo>
                <a:lnTo>
                  <a:pt x="1515914" y="950888"/>
                </a:lnTo>
                <a:lnTo>
                  <a:pt x="1512198" y="952480"/>
                </a:lnTo>
                <a:lnTo>
                  <a:pt x="1508747" y="953808"/>
                </a:lnTo>
                <a:lnTo>
                  <a:pt x="1505031" y="955400"/>
                </a:lnTo>
                <a:lnTo>
                  <a:pt x="1500784" y="956197"/>
                </a:lnTo>
                <a:lnTo>
                  <a:pt x="1497068" y="957258"/>
                </a:lnTo>
                <a:lnTo>
                  <a:pt x="1493086" y="957789"/>
                </a:lnTo>
                <a:lnTo>
                  <a:pt x="1488839" y="958586"/>
                </a:lnTo>
                <a:lnTo>
                  <a:pt x="1484857" y="958851"/>
                </a:lnTo>
                <a:lnTo>
                  <a:pt x="1480345" y="958851"/>
                </a:lnTo>
                <a:lnTo>
                  <a:pt x="1476363" y="958851"/>
                </a:lnTo>
                <a:lnTo>
                  <a:pt x="1472116" y="958586"/>
                </a:lnTo>
                <a:lnTo>
                  <a:pt x="1468134" y="957789"/>
                </a:lnTo>
                <a:lnTo>
                  <a:pt x="1464153" y="957258"/>
                </a:lnTo>
                <a:lnTo>
                  <a:pt x="1459906" y="956197"/>
                </a:lnTo>
                <a:lnTo>
                  <a:pt x="1456189" y="955400"/>
                </a:lnTo>
                <a:lnTo>
                  <a:pt x="1452473" y="953808"/>
                </a:lnTo>
                <a:lnTo>
                  <a:pt x="1448757" y="952480"/>
                </a:lnTo>
                <a:lnTo>
                  <a:pt x="1445306" y="950888"/>
                </a:lnTo>
                <a:lnTo>
                  <a:pt x="1441325" y="949030"/>
                </a:lnTo>
                <a:lnTo>
                  <a:pt x="1437874" y="947171"/>
                </a:lnTo>
                <a:lnTo>
                  <a:pt x="1434954" y="945048"/>
                </a:lnTo>
                <a:lnTo>
                  <a:pt x="1428583" y="940270"/>
                </a:lnTo>
                <a:lnTo>
                  <a:pt x="1422478" y="934961"/>
                </a:lnTo>
                <a:lnTo>
                  <a:pt x="1417435" y="929387"/>
                </a:lnTo>
                <a:lnTo>
                  <a:pt x="1412922" y="923016"/>
                </a:lnTo>
                <a:lnTo>
                  <a:pt x="1410533" y="919565"/>
                </a:lnTo>
                <a:lnTo>
                  <a:pt x="1408675" y="916115"/>
                </a:lnTo>
                <a:lnTo>
                  <a:pt x="1406817" y="912664"/>
                </a:lnTo>
                <a:lnTo>
                  <a:pt x="1405224" y="908948"/>
                </a:lnTo>
                <a:lnTo>
                  <a:pt x="1403632" y="905497"/>
                </a:lnTo>
                <a:lnTo>
                  <a:pt x="1402304" y="901515"/>
                </a:lnTo>
                <a:lnTo>
                  <a:pt x="1401243" y="897534"/>
                </a:lnTo>
                <a:lnTo>
                  <a:pt x="1400446" y="893817"/>
                </a:lnTo>
                <a:lnTo>
                  <a:pt x="1399650" y="889570"/>
                </a:lnTo>
                <a:lnTo>
                  <a:pt x="1399385" y="885589"/>
                </a:lnTo>
                <a:lnTo>
                  <a:pt x="1398854" y="881342"/>
                </a:lnTo>
                <a:lnTo>
                  <a:pt x="1398588" y="877094"/>
                </a:lnTo>
                <a:lnTo>
                  <a:pt x="1398854" y="872847"/>
                </a:lnTo>
                <a:lnTo>
                  <a:pt x="1399385" y="868866"/>
                </a:lnTo>
                <a:lnTo>
                  <a:pt x="1399650" y="864884"/>
                </a:lnTo>
                <a:lnTo>
                  <a:pt x="1400446" y="860637"/>
                </a:lnTo>
                <a:lnTo>
                  <a:pt x="1401243" y="856655"/>
                </a:lnTo>
                <a:lnTo>
                  <a:pt x="1402304" y="852939"/>
                </a:lnTo>
                <a:lnTo>
                  <a:pt x="1403632" y="848958"/>
                </a:lnTo>
                <a:lnTo>
                  <a:pt x="1405224" y="845241"/>
                </a:lnTo>
                <a:lnTo>
                  <a:pt x="1406817" y="841791"/>
                </a:lnTo>
                <a:lnTo>
                  <a:pt x="1408675" y="838074"/>
                </a:lnTo>
                <a:lnTo>
                  <a:pt x="1410533" y="834624"/>
                </a:lnTo>
                <a:lnTo>
                  <a:pt x="1412922" y="831438"/>
                </a:lnTo>
                <a:lnTo>
                  <a:pt x="1417435" y="825068"/>
                </a:lnTo>
                <a:lnTo>
                  <a:pt x="1422478" y="819228"/>
                </a:lnTo>
                <a:lnTo>
                  <a:pt x="1428583" y="814184"/>
                </a:lnTo>
                <a:lnTo>
                  <a:pt x="1434954" y="809406"/>
                </a:lnTo>
                <a:lnTo>
                  <a:pt x="1437874" y="807283"/>
                </a:lnTo>
                <a:lnTo>
                  <a:pt x="1441325" y="805425"/>
                </a:lnTo>
                <a:lnTo>
                  <a:pt x="1445306" y="803567"/>
                </a:lnTo>
                <a:lnTo>
                  <a:pt x="1448757" y="801974"/>
                </a:lnTo>
                <a:lnTo>
                  <a:pt x="1452473" y="800381"/>
                </a:lnTo>
                <a:lnTo>
                  <a:pt x="1456189" y="799054"/>
                </a:lnTo>
                <a:lnTo>
                  <a:pt x="1459906" y="797727"/>
                </a:lnTo>
                <a:lnTo>
                  <a:pt x="1464153" y="797196"/>
                </a:lnTo>
                <a:lnTo>
                  <a:pt x="1468134" y="796134"/>
                </a:lnTo>
                <a:lnTo>
                  <a:pt x="1472116" y="795869"/>
                </a:lnTo>
                <a:lnTo>
                  <a:pt x="1476363" y="795603"/>
                </a:lnTo>
                <a:lnTo>
                  <a:pt x="1480345" y="795338"/>
                </a:lnTo>
                <a:close/>
                <a:moveTo>
                  <a:pt x="876984" y="177800"/>
                </a:moveTo>
                <a:lnTo>
                  <a:pt x="883326" y="178065"/>
                </a:lnTo>
                <a:lnTo>
                  <a:pt x="889669" y="179124"/>
                </a:lnTo>
                <a:lnTo>
                  <a:pt x="895482" y="180713"/>
                </a:lnTo>
                <a:lnTo>
                  <a:pt x="901032" y="182832"/>
                </a:lnTo>
                <a:lnTo>
                  <a:pt x="906581" y="185215"/>
                </a:lnTo>
                <a:lnTo>
                  <a:pt x="911867" y="188393"/>
                </a:lnTo>
                <a:lnTo>
                  <a:pt x="916359" y="191836"/>
                </a:lnTo>
                <a:lnTo>
                  <a:pt x="920851" y="196074"/>
                </a:lnTo>
                <a:lnTo>
                  <a:pt x="924815" y="200311"/>
                </a:lnTo>
                <a:lnTo>
                  <a:pt x="928251" y="205078"/>
                </a:lnTo>
                <a:lnTo>
                  <a:pt x="931422" y="210375"/>
                </a:lnTo>
                <a:lnTo>
                  <a:pt x="934065" y="215672"/>
                </a:lnTo>
                <a:lnTo>
                  <a:pt x="936179" y="221498"/>
                </a:lnTo>
                <a:lnTo>
                  <a:pt x="937764" y="227325"/>
                </a:lnTo>
                <a:lnTo>
                  <a:pt x="938821" y="233681"/>
                </a:lnTo>
                <a:lnTo>
                  <a:pt x="939086" y="240037"/>
                </a:lnTo>
                <a:lnTo>
                  <a:pt x="939086" y="766534"/>
                </a:lnTo>
                <a:lnTo>
                  <a:pt x="945956" y="770772"/>
                </a:lnTo>
                <a:lnTo>
                  <a:pt x="952827" y="775539"/>
                </a:lnTo>
                <a:lnTo>
                  <a:pt x="959169" y="780835"/>
                </a:lnTo>
                <a:lnTo>
                  <a:pt x="964983" y="786397"/>
                </a:lnTo>
                <a:lnTo>
                  <a:pt x="971061" y="792488"/>
                </a:lnTo>
                <a:lnTo>
                  <a:pt x="976082" y="798844"/>
                </a:lnTo>
                <a:lnTo>
                  <a:pt x="980839" y="805465"/>
                </a:lnTo>
                <a:lnTo>
                  <a:pt x="985331" y="812351"/>
                </a:lnTo>
                <a:lnTo>
                  <a:pt x="989295" y="819502"/>
                </a:lnTo>
                <a:lnTo>
                  <a:pt x="992995" y="826917"/>
                </a:lnTo>
                <a:lnTo>
                  <a:pt x="995902" y="834862"/>
                </a:lnTo>
                <a:lnTo>
                  <a:pt x="998545" y="843072"/>
                </a:lnTo>
                <a:lnTo>
                  <a:pt x="1000394" y="851282"/>
                </a:lnTo>
                <a:lnTo>
                  <a:pt x="1001980" y="859757"/>
                </a:lnTo>
                <a:lnTo>
                  <a:pt x="1002773" y="868497"/>
                </a:lnTo>
                <a:lnTo>
                  <a:pt x="1003301" y="877236"/>
                </a:lnTo>
                <a:lnTo>
                  <a:pt x="1002773" y="883857"/>
                </a:lnTo>
                <a:lnTo>
                  <a:pt x="1002244" y="889948"/>
                </a:lnTo>
                <a:lnTo>
                  <a:pt x="1001716" y="896569"/>
                </a:lnTo>
                <a:lnTo>
                  <a:pt x="1000394" y="902925"/>
                </a:lnTo>
                <a:lnTo>
                  <a:pt x="999073" y="909017"/>
                </a:lnTo>
                <a:lnTo>
                  <a:pt x="997223" y="915108"/>
                </a:lnTo>
                <a:lnTo>
                  <a:pt x="995373" y="921199"/>
                </a:lnTo>
                <a:lnTo>
                  <a:pt x="993259" y="926761"/>
                </a:lnTo>
                <a:lnTo>
                  <a:pt x="990352" y="932322"/>
                </a:lnTo>
                <a:lnTo>
                  <a:pt x="987445" y="938149"/>
                </a:lnTo>
                <a:lnTo>
                  <a:pt x="984803" y="943446"/>
                </a:lnTo>
                <a:lnTo>
                  <a:pt x="981367" y="948478"/>
                </a:lnTo>
                <a:lnTo>
                  <a:pt x="977932" y="953509"/>
                </a:lnTo>
                <a:lnTo>
                  <a:pt x="973968" y="958541"/>
                </a:lnTo>
                <a:lnTo>
                  <a:pt x="970004" y="962779"/>
                </a:lnTo>
                <a:lnTo>
                  <a:pt x="965512" y="967281"/>
                </a:lnTo>
                <a:lnTo>
                  <a:pt x="961284" y="971783"/>
                </a:lnTo>
                <a:lnTo>
                  <a:pt x="956527" y="975756"/>
                </a:lnTo>
                <a:lnTo>
                  <a:pt x="951770" y="979464"/>
                </a:lnTo>
                <a:lnTo>
                  <a:pt x="946749" y="982906"/>
                </a:lnTo>
                <a:lnTo>
                  <a:pt x="941728" y="986349"/>
                </a:lnTo>
                <a:lnTo>
                  <a:pt x="936443" y="989527"/>
                </a:lnTo>
                <a:lnTo>
                  <a:pt x="930893" y="992441"/>
                </a:lnTo>
                <a:lnTo>
                  <a:pt x="925344" y="994824"/>
                </a:lnTo>
                <a:lnTo>
                  <a:pt x="919530" y="996943"/>
                </a:lnTo>
                <a:lnTo>
                  <a:pt x="913716" y="999062"/>
                </a:lnTo>
                <a:lnTo>
                  <a:pt x="907374" y="1000915"/>
                </a:lnTo>
                <a:lnTo>
                  <a:pt x="901560" y="1001975"/>
                </a:lnTo>
                <a:lnTo>
                  <a:pt x="895218" y="1003299"/>
                </a:lnTo>
                <a:lnTo>
                  <a:pt x="888611" y="1004358"/>
                </a:lnTo>
                <a:lnTo>
                  <a:pt x="882269" y="1004623"/>
                </a:lnTo>
                <a:lnTo>
                  <a:pt x="875663" y="1004888"/>
                </a:lnTo>
                <a:lnTo>
                  <a:pt x="866678" y="1004623"/>
                </a:lnTo>
                <a:lnTo>
                  <a:pt x="857693" y="1003564"/>
                </a:lnTo>
                <a:lnTo>
                  <a:pt x="849236" y="1001975"/>
                </a:lnTo>
                <a:lnTo>
                  <a:pt x="840780" y="999856"/>
                </a:lnTo>
                <a:lnTo>
                  <a:pt x="832324" y="997473"/>
                </a:lnTo>
                <a:lnTo>
                  <a:pt x="824396" y="994030"/>
                </a:lnTo>
                <a:lnTo>
                  <a:pt x="816732" y="990587"/>
                </a:lnTo>
                <a:lnTo>
                  <a:pt x="809333" y="986084"/>
                </a:lnTo>
                <a:lnTo>
                  <a:pt x="802198" y="981317"/>
                </a:lnTo>
                <a:lnTo>
                  <a:pt x="795591" y="976286"/>
                </a:lnTo>
                <a:lnTo>
                  <a:pt x="788984" y="970724"/>
                </a:lnTo>
                <a:lnTo>
                  <a:pt x="783170" y="964633"/>
                </a:lnTo>
                <a:lnTo>
                  <a:pt x="777357" y="958541"/>
                </a:lnTo>
                <a:lnTo>
                  <a:pt x="772600" y="951920"/>
                </a:lnTo>
                <a:lnTo>
                  <a:pt x="767843" y="944770"/>
                </a:lnTo>
                <a:lnTo>
                  <a:pt x="763351" y="937354"/>
                </a:lnTo>
                <a:lnTo>
                  <a:pt x="413204" y="937354"/>
                </a:lnTo>
                <a:lnTo>
                  <a:pt x="406597" y="937090"/>
                </a:lnTo>
                <a:lnTo>
                  <a:pt x="400519" y="936295"/>
                </a:lnTo>
                <a:lnTo>
                  <a:pt x="394705" y="934706"/>
                </a:lnTo>
                <a:lnTo>
                  <a:pt x="388627" y="932322"/>
                </a:lnTo>
                <a:lnTo>
                  <a:pt x="383342" y="929939"/>
                </a:lnTo>
                <a:lnTo>
                  <a:pt x="378321" y="926761"/>
                </a:lnTo>
                <a:lnTo>
                  <a:pt x="373564" y="923053"/>
                </a:lnTo>
                <a:lnTo>
                  <a:pt x="368808" y="919345"/>
                </a:lnTo>
                <a:lnTo>
                  <a:pt x="365108" y="914843"/>
                </a:lnTo>
                <a:lnTo>
                  <a:pt x="361408" y="909811"/>
                </a:lnTo>
                <a:lnTo>
                  <a:pt x="358237" y="904779"/>
                </a:lnTo>
                <a:lnTo>
                  <a:pt x="355859" y="899483"/>
                </a:lnTo>
                <a:lnTo>
                  <a:pt x="353480" y="893921"/>
                </a:lnTo>
                <a:lnTo>
                  <a:pt x="352159" y="887830"/>
                </a:lnTo>
                <a:lnTo>
                  <a:pt x="351102" y="881474"/>
                </a:lnTo>
                <a:lnTo>
                  <a:pt x="350838" y="875382"/>
                </a:lnTo>
                <a:lnTo>
                  <a:pt x="351102" y="868761"/>
                </a:lnTo>
                <a:lnTo>
                  <a:pt x="352159" y="862670"/>
                </a:lnTo>
                <a:lnTo>
                  <a:pt x="353480" y="856844"/>
                </a:lnTo>
                <a:lnTo>
                  <a:pt x="355859" y="850752"/>
                </a:lnTo>
                <a:lnTo>
                  <a:pt x="358237" y="845456"/>
                </a:lnTo>
                <a:lnTo>
                  <a:pt x="361408" y="840424"/>
                </a:lnTo>
                <a:lnTo>
                  <a:pt x="365108" y="835392"/>
                </a:lnTo>
                <a:lnTo>
                  <a:pt x="368808" y="831154"/>
                </a:lnTo>
                <a:lnTo>
                  <a:pt x="373564" y="827447"/>
                </a:lnTo>
                <a:lnTo>
                  <a:pt x="378321" y="823474"/>
                </a:lnTo>
                <a:lnTo>
                  <a:pt x="383342" y="820296"/>
                </a:lnTo>
                <a:lnTo>
                  <a:pt x="388627" y="817913"/>
                </a:lnTo>
                <a:lnTo>
                  <a:pt x="394705" y="815794"/>
                </a:lnTo>
                <a:lnTo>
                  <a:pt x="400519" y="814205"/>
                </a:lnTo>
                <a:lnTo>
                  <a:pt x="406597" y="813146"/>
                </a:lnTo>
                <a:lnTo>
                  <a:pt x="413204" y="812881"/>
                </a:lnTo>
                <a:lnTo>
                  <a:pt x="765465" y="812881"/>
                </a:lnTo>
                <a:lnTo>
                  <a:pt x="770222" y="805730"/>
                </a:lnTo>
                <a:lnTo>
                  <a:pt x="775507" y="798579"/>
                </a:lnTo>
                <a:lnTo>
                  <a:pt x="780792" y="791959"/>
                </a:lnTo>
                <a:lnTo>
                  <a:pt x="786870" y="785602"/>
                </a:lnTo>
                <a:lnTo>
                  <a:pt x="793477" y="779511"/>
                </a:lnTo>
                <a:lnTo>
                  <a:pt x="800348" y="774214"/>
                </a:lnTo>
                <a:lnTo>
                  <a:pt x="807483" y="769183"/>
                </a:lnTo>
                <a:lnTo>
                  <a:pt x="815147" y="764945"/>
                </a:lnTo>
                <a:lnTo>
                  <a:pt x="815147" y="240037"/>
                </a:lnTo>
                <a:lnTo>
                  <a:pt x="815411" y="233681"/>
                </a:lnTo>
                <a:lnTo>
                  <a:pt x="816204" y="227325"/>
                </a:lnTo>
                <a:lnTo>
                  <a:pt x="817789" y="221498"/>
                </a:lnTo>
                <a:lnTo>
                  <a:pt x="819639" y="215672"/>
                </a:lnTo>
                <a:lnTo>
                  <a:pt x="822546" y="210375"/>
                </a:lnTo>
                <a:lnTo>
                  <a:pt x="825717" y="205078"/>
                </a:lnTo>
                <a:lnTo>
                  <a:pt x="829153" y="200311"/>
                </a:lnTo>
                <a:lnTo>
                  <a:pt x="833116" y="196074"/>
                </a:lnTo>
                <a:lnTo>
                  <a:pt x="837609" y="191836"/>
                </a:lnTo>
                <a:lnTo>
                  <a:pt x="842366" y="188393"/>
                </a:lnTo>
                <a:lnTo>
                  <a:pt x="847387" y="185215"/>
                </a:lnTo>
                <a:lnTo>
                  <a:pt x="852936" y="182832"/>
                </a:lnTo>
                <a:lnTo>
                  <a:pt x="858486" y="180713"/>
                </a:lnTo>
                <a:lnTo>
                  <a:pt x="864564" y="179124"/>
                </a:lnTo>
                <a:lnTo>
                  <a:pt x="870642" y="178065"/>
                </a:lnTo>
                <a:lnTo>
                  <a:pt x="876984" y="177800"/>
                </a:lnTo>
                <a:close/>
                <a:moveTo>
                  <a:pt x="856991" y="124392"/>
                </a:moveTo>
                <a:lnTo>
                  <a:pt x="837683" y="125450"/>
                </a:lnTo>
                <a:lnTo>
                  <a:pt x="818374" y="126774"/>
                </a:lnTo>
                <a:lnTo>
                  <a:pt x="799594" y="128362"/>
                </a:lnTo>
                <a:lnTo>
                  <a:pt x="780550" y="130479"/>
                </a:lnTo>
                <a:lnTo>
                  <a:pt x="762034" y="132861"/>
                </a:lnTo>
                <a:lnTo>
                  <a:pt x="743255" y="136037"/>
                </a:lnTo>
                <a:lnTo>
                  <a:pt x="725004" y="139478"/>
                </a:lnTo>
                <a:lnTo>
                  <a:pt x="706489" y="143712"/>
                </a:lnTo>
                <a:lnTo>
                  <a:pt x="688502" y="147947"/>
                </a:lnTo>
                <a:lnTo>
                  <a:pt x="670516" y="152975"/>
                </a:lnTo>
                <a:lnTo>
                  <a:pt x="653059" y="158269"/>
                </a:lnTo>
                <a:lnTo>
                  <a:pt x="635337" y="164091"/>
                </a:lnTo>
                <a:lnTo>
                  <a:pt x="617880" y="169914"/>
                </a:lnTo>
                <a:lnTo>
                  <a:pt x="600687" y="176530"/>
                </a:lnTo>
                <a:lnTo>
                  <a:pt x="583759" y="183412"/>
                </a:lnTo>
                <a:lnTo>
                  <a:pt x="567095" y="191087"/>
                </a:lnTo>
                <a:lnTo>
                  <a:pt x="550432" y="198762"/>
                </a:lnTo>
                <a:lnTo>
                  <a:pt x="534297" y="206967"/>
                </a:lnTo>
                <a:lnTo>
                  <a:pt x="517898" y="215436"/>
                </a:lnTo>
                <a:lnTo>
                  <a:pt x="502292" y="224170"/>
                </a:lnTo>
                <a:lnTo>
                  <a:pt x="486686" y="233698"/>
                </a:lnTo>
                <a:lnTo>
                  <a:pt x="471345" y="242961"/>
                </a:lnTo>
                <a:lnTo>
                  <a:pt x="456268" y="253018"/>
                </a:lnTo>
                <a:lnTo>
                  <a:pt x="441192" y="263340"/>
                </a:lnTo>
                <a:lnTo>
                  <a:pt x="426379" y="274191"/>
                </a:lnTo>
                <a:lnTo>
                  <a:pt x="412361" y="285042"/>
                </a:lnTo>
                <a:lnTo>
                  <a:pt x="398342" y="296423"/>
                </a:lnTo>
                <a:lnTo>
                  <a:pt x="384588" y="308333"/>
                </a:lnTo>
                <a:lnTo>
                  <a:pt x="371098" y="320243"/>
                </a:lnTo>
                <a:lnTo>
                  <a:pt x="357608" y="332417"/>
                </a:lnTo>
                <a:lnTo>
                  <a:pt x="344648" y="344856"/>
                </a:lnTo>
                <a:lnTo>
                  <a:pt x="332216" y="358089"/>
                </a:lnTo>
                <a:lnTo>
                  <a:pt x="319784" y="371323"/>
                </a:lnTo>
                <a:lnTo>
                  <a:pt x="307617" y="384820"/>
                </a:lnTo>
                <a:lnTo>
                  <a:pt x="295979" y="398583"/>
                </a:lnTo>
                <a:lnTo>
                  <a:pt x="284870" y="412610"/>
                </a:lnTo>
                <a:lnTo>
                  <a:pt x="273761" y="427167"/>
                </a:lnTo>
                <a:lnTo>
                  <a:pt x="263181" y="441458"/>
                </a:lnTo>
                <a:lnTo>
                  <a:pt x="252865" y="456544"/>
                </a:lnTo>
                <a:lnTo>
                  <a:pt x="242814" y="471630"/>
                </a:lnTo>
                <a:lnTo>
                  <a:pt x="233027" y="486980"/>
                </a:lnTo>
                <a:lnTo>
                  <a:pt x="224034" y="502596"/>
                </a:lnTo>
                <a:lnTo>
                  <a:pt x="215041" y="518740"/>
                </a:lnTo>
                <a:lnTo>
                  <a:pt x="206577" y="534620"/>
                </a:lnTo>
                <a:lnTo>
                  <a:pt x="198377" y="551029"/>
                </a:lnTo>
                <a:lnTo>
                  <a:pt x="190707" y="567438"/>
                </a:lnTo>
                <a:lnTo>
                  <a:pt x="183301" y="584112"/>
                </a:lnTo>
                <a:lnTo>
                  <a:pt x="176424" y="601315"/>
                </a:lnTo>
                <a:lnTo>
                  <a:pt x="169811" y="618253"/>
                </a:lnTo>
                <a:lnTo>
                  <a:pt x="163992" y="635986"/>
                </a:lnTo>
                <a:lnTo>
                  <a:pt x="157908" y="653454"/>
                </a:lnTo>
                <a:lnTo>
                  <a:pt x="152883" y="670921"/>
                </a:lnTo>
                <a:lnTo>
                  <a:pt x="147857" y="689183"/>
                </a:lnTo>
                <a:lnTo>
                  <a:pt x="143625" y="707180"/>
                </a:lnTo>
                <a:lnTo>
                  <a:pt x="139393" y="725707"/>
                </a:lnTo>
                <a:lnTo>
                  <a:pt x="135955" y="743704"/>
                </a:lnTo>
                <a:lnTo>
                  <a:pt x="132781" y="762495"/>
                </a:lnTo>
                <a:lnTo>
                  <a:pt x="130400" y="781551"/>
                </a:lnTo>
                <a:lnTo>
                  <a:pt x="128019" y="800342"/>
                </a:lnTo>
                <a:lnTo>
                  <a:pt x="126168" y="819133"/>
                </a:lnTo>
                <a:lnTo>
                  <a:pt x="125110" y="838189"/>
                </a:lnTo>
                <a:lnTo>
                  <a:pt x="124316" y="857509"/>
                </a:lnTo>
                <a:lnTo>
                  <a:pt x="124052" y="877094"/>
                </a:lnTo>
                <a:lnTo>
                  <a:pt x="124316" y="896414"/>
                </a:lnTo>
                <a:lnTo>
                  <a:pt x="125110" y="915735"/>
                </a:lnTo>
                <a:lnTo>
                  <a:pt x="126168" y="934791"/>
                </a:lnTo>
                <a:lnTo>
                  <a:pt x="128019" y="953846"/>
                </a:lnTo>
                <a:lnTo>
                  <a:pt x="130400" y="972637"/>
                </a:lnTo>
                <a:lnTo>
                  <a:pt x="132781" y="991428"/>
                </a:lnTo>
                <a:lnTo>
                  <a:pt x="135955" y="1009955"/>
                </a:lnTo>
                <a:lnTo>
                  <a:pt x="139393" y="1028481"/>
                </a:lnTo>
                <a:lnTo>
                  <a:pt x="143625" y="1046743"/>
                </a:lnTo>
                <a:lnTo>
                  <a:pt x="147857" y="1065005"/>
                </a:lnTo>
                <a:lnTo>
                  <a:pt x="152883" y="1082737"/>
                </a:lnTo>
                <a:lnTo>
                  <a:pt x="157908" y="1100734"/>
                </a:lnTo>
                <a:lnTo>
                  <a:pt x="163992" y="1118202"/>
                </a:lnTo>
                <a:lnTo>
                  <a:pt x="169811" y="1135405"/>
                </a:lnTo>
                <a:lnTo>
                  <a:pt x="176424" y="1152608"/>
                </a:lnTo>
                <a:lnTo>
                  <a:pt x="183301" y="1169547"/>
                </a:lnTo>
                <a:lnTo>
                  <a:pt x="190707" y="1186485"/>
                </a:lnTo>
                <a:lnTo>
                  <a:pt x="198377" y="1203159"/>
                </a:lnTo>
                <a:lnTo>
                  <a:pt x="206577" y="1219568"/>
                </a:lnTo>
                <a:lnTo>
                  <a:pt x="215041" y="1235448"/>
                </a:lnTo>
                <a:lnTo>
                  <a:pt x="224034" y="1251592"/>
                </a:lnTo>
                <a:lnTo>
                  <a:pt x="233027" y="1267208"/>
                </a:lnTo>
                <a:lnTo>
                  <a:pt x="242814" y="1282558"/>
                </a:lnTo>
                <a:lnTo>
                  <a:pt x="252865" y="1297644"/>
                </a:lnTo>
                <a:lnTo>
                  <a:pt x="263181" y="1312200"/>
                </a:lnTo>
                <a:lnTo>
                  <a:pt x="273761" y="1327021"/>
                </a:lnTo>
                <a:lnTo>
                  <a:pt x="284870" y="1341578"/>
                </a:lnTo>
                <a:lnTo>
                  <a:pt x="295979" y="1355605"/>
                </a:lnTo>
                <a:lnTo>
                  <a:pt x="307617" y="1369368"/>
                </a:lnTo>
                <a:lnTo>
                  <a:pt x="319784" y="1382865"/>
                </a:lnTo>
                <a:lnTo>
                  <a:pt x="332216" y="1396099"/>
                </a:lnTo>
                <a:lnTo>
                  <a:pt x="344648" y="1408803"/>
                </a:lnTo>
                <a:lnTo>
                  <a:pt x="357608" y="1421771"/>
                </a:lnTo>
                <a:lnTo>
                  <a:pt x="371098" y="1433946"/>
                </a:lnTo>
                <a:lnTo>
                  <a:pt x="384588" y="1445855"/>
                </a:lnTo>
                <a:lnTo>
                  <a:pt x="398342" y="1457501"/>
                </a:lnTo>
                <a:lnTo>
                  <a:pt x="412361" y="1469146"/>
                </a:lnTo>
                <a:lnTo>
                  <a:pt x="426379" y="1479997"/>
                </a:lnTo>
                <a:lnTo>
                  <a:pt x="441192" y="1490848"/>
                </a:lnTo>
                <a:lnTo>
                  <a:pt x="456268" y="1501170"/>
                </a:lnTo>
                <a:lnTo>
                  <a:pt x="471345" y="1511227"/>
                </a:lnTo>
                <a:lnTo>
                  <a:pt x="486686" y="1520490"/>
                </a:lnTo>
                <a:lnTo>
                  <a:pt x="502292" y="1530018"/>
                </a:lnTo>
                <a:lnTo>
                  <a:pt x="517898" y="1538752"/>
                </a:lnTo>
                <a:lnTo>
                  <a:pt x="534297" y="1547221"/>
                </a:lnTo>
                <a:lnTo>
                  <a:pt x="550432" y="1555426"/>
                </a:lnTo>
                <a:lnTo>
                  <a:pt x="567095" y="1563101"/>
                </a:lnTo>
                <a:lnTo>
                  <a:pt x="583759" y="1570512"/>
                </a:lnTo>
                <a:lnTo>
                  <a:pt x="600687" y="1577393"/>
                </a:lnTo>
                <a:lnTo>
                  <a:pt x="617880" y="1583745"/>
                </a:lnTo>
                <a:lnTo>
                  <a:pt x="635337" y="1590097"/>
                </a:lnTo>
                <a:lnTo>
                  <a:pt x="653059" y="1595655"/>
                </a:lnTo>
                <a:lnTo>
                  <a:pt x="670516" y="1601213"/>
                </a:lnTo>
                <a:lnTo>
                  <a:pt x="688502" y="1605712"/>
                </a:lnTo>
                <a:lnTo>
                  <a:pt x="706489" y="1610476"/>
                </a:lnTo>
                <a:lnTo>
                  <a:pt x="725004" y="1614181"/>
                </a:lnTo>
                <a:lnTo>
                  <a:pt x="743255" y="1618151"/>
                </a:lnTo>
                <a:lnTo>
                  <a:pt x="762034" y="1620798"/>
                </a:lnTo>
                <a:lnTo>
                  <a:pt x="780550" y="1623709"/>
                </a:lnTo>
                <a:lnTo>
                  <a:pt x="799594" y="1625826"/>
                </a:lnTo>
                <a:lnTo>
                  <a:pt x="818374" y="1627414"/>
                </a:lnTo>
                <a:lnTo>
                  <a:pt x="837683" y="1628738"/>
                </a:lnTo>
                <a:lnTo>
                  <a:pt x="856991" y="1629267"/>
                </a:lnTo>
                <a:lnTo>
                  <a:pt x="876300" y="1629532"/>
                </a:lnTo>
                <a:lnTo>
                  <a:pt x="895873" y="1629267"/>
                </a:lnTo>
                <a:lnTo>
                  <a:pt x="914918" y="1628738"/>
                </a:lnTo>
                <a:lnTo>
                  <a:pt x="933962" y="1627414"/>
                </a:lnTo>
                <a:lnTo>
                  <a:pt x="953271" y="1625826"/>
                </a:lnTo>
                <a:lnTo>
                  <a:pt x="972050" y="1623709"/>
                </a:lnTo>
                <a:lnTo>
                  <a:pt x="990830" y="1620798"/>
                </a:lnTo>
                <a:lnTo>
                  <a:pt x="1009345" y="1618151"/>
                </a:lnTo>
                <a:lnTo>
                  <a:pt x="1027861" y="1614181"/>
                </a:lnTo>
                <a:lnTo>
                  <a:pt x="1045847" y="1610476"/>
                </a:lnTo>
                <a:lnTo>
                  <a:pt x="1064098" y="1605712"/>
                </a:lnTo>
                <a:lnTo>
                  <a:pt x="1082084" y="1601213"/>
                </a:lnTo>
                <a:lnTo>
                  <a:pt x="1099806" y="1595655"/>
                </a:lnTo>
                <a:lnTo>
                  <a:pt x="1117263" y="1590097"/>
                </a:lnTo>
                <a:lnTo>
                  <a:pt x="1134720" y="1583745"/>
                </a:lnTo>
                <a:lnTo>
                  <a:pt x="1151913" y="1577393"/>
                </a:lnTo>
                <a:lnTo>
                  <a:pt x="1168841" y="1570512"/>
                </a:lnTo>
                <a:lnTo>
                  <a:pt x="1185769" y="1563101"/>
                </a:lnTo>
                <a:lnTo>
                  <a:pt x="1201904" y="1555426"/>
                </a:lnTo>
                <a:lnTo>
                  <a:pt x="1218568" y="1547221"/>
                </a:lnTo>
                <a:lnTo>
                  <a:pt x="1234702" y="1538752"/>
                </a:lnTo>
                <a:lnTo>
                  <a:pt x="1250573" y="1530018"/>
                </a:lnTo>
                <a:lnTo>
                  <a:pt x="1265914" y="1520490"/>
                </a:lnTo>
                <a:lnTo>
                  <a:pt x="1281255" y="1511227"/>
                </a:lnTo>
                <a:lnTo>
                  <a:pt x="1296596" y="1501170"/>
                </a:lnTo>
                <a:lnTo>
                  <a:pt x="1311408" y="1490848"/>
                </a:lnTo>
                <a:lnTo>
                  <a:pt x="1325956" y="1479997"/>
                </a:lnTo>
                <a:lnTo>
                  <a:pt x="1340504" y="1469146"/>
                </a:lnTo>
                <a:lnTo>
                  <a:pt x="1354522" y="1457501"/>
                </a:lnTo>
                <a:lnTo>
                  <a:pt x="1368277" y="1445855"/>
                </a:lnTo>
                <a:lnTo>
                  <a:pt x="1381766" y="1433946"/>
                </a:lnTo>
                <a:lnTo>
                  <a:pt x="1394991" y="1421771"/>
                </a:lnTo>
                <a:lnTo>
                  <a:pt x="1407952" y="1408803"/>
                </a:lnTo>
                <a:lnTo>
                  <a:pt x="1420384" y="1396099"/>
                </a:lnTo>
                <a:lnTo>
                  <a:pt x="1432815" y="1382865"/>
                </a:lnTo>
                <a:lnTo>
                  <a:pt x="1444718" y="1369368"/>
                </a:lnTo>
                <a:lnTo>
                  <a:pt x="1456356" y="1355605"/>
                </a:lnTo>
                <a:lnTo>
                  <a:pt x="1467730" y="1341578"/>
                </a:lnTo>
                <a:lnTo>
                  <a:pt x="1479104" y="1327021"/>
                </a:lnTo>
                <a:lnTo>
                  <a:pt x="1489684" y="1312200"/>
                </a:lnTo>
                <a:lnTo>
                  <a:pt x="1499735" y="1297644"/>
                </a:lnTo>
                <a:lnTo>
                  <a:pt x="1509786" y="1282558"/>
                </a:lnTo>
                <a:lnTo>
                  <a:pt x="1519308" y="1267208"/>
                </a:lnTo>
                <a:lnTo>
                  <a:pt x="1528830" y="1251592"/>
                </a:lnTo>
                <a:lnTo>
                  <a:pt x="1537559" y="1235448"/>
                </a:lnTo>
                <a:lnTo>
                  <a:pt x="1546023" y="1219568"/>
                </a:lnTo>
                <a:lnTo>
                  <a:pt x="1554223" y="1203159"/>
                </a:lnTo>
                <a:lnTo>
                  <a:pt x="1561893" y="1186485"/>
                </a:lnTo>
                <a:lnTo>
                  <a:pt x="1569299" y="1169547"/>
                </a:lnTo>
                <a:lnTo>
                  <a:pt x="1576176" y="1152608"/>
                </a:lnTo>
                <a:lnTo>
                  <a:pt x="1582789" y="1135405"/>
                </a:lnTo>
                <a:lnTo>
                  <a:pt x="1588873" y="1118202"/>
                </a:lnTo>
                <a:lnTo>
                  <a:pt x="1594692" y="1100734"/>
                </a:lnTo>
                <a:lnTo>
                  <a:pt x="1599982" y="1082737"/>
                </a:lnTo>
                <a:lnTo>
                  <a:pt x="1604743" y="1065005"/>
                </a:lnTo>
                <a:lnTo>
                  <a:pt x="1608975" y="1046743"/>
                </a:lnTo>
                <a:lnTo>
                  <a:pt x="1613207" y="1028481"/>
                </a:lnTo>
                <a:lnTo>
                  <a:pt x="1616645" y="1009955"/>
                </a:lnTo>
                <a:lnTo>
                  <a:pt x="1619555" y="991428"/>
                </a:lnTo>
                <a:lnTo>
                  <a:pt x="1622464" y="972637"/>
                </a:lnTo>
                <a:lnTo>
                  <a:pt x="1624581" y="953846"/>
                </a:lnTo>
                <a:lnTo>
                  <a:pt x="1626168" y="934791"/>
                </a:lnTo>
                <a:lnTo>
                  <a:pt x="1627490" y="915735"/>
                </a:lnTo>
                <a:lnTo>
                  <a:pt x="1628019" y="896414"/>
                </a:lnTo>
                <a:lnTo>
                  <a:pt x="1628548" y="877094"/>
                </a:lnTo>
                <a:lnTo>
                  <a:pt x="1628019" y="857509"/>
                </a:lnTo>
                <a:lnTo>
                  <a:pt x="1627490" y="838189"/>
                </a:lnTo>
                <a:lnTo>
                  <a:pt x="1626168" y="819133"/>
                </a:lnTo>
                <a:lnTo>
                  <a:pt x="1624581" y="800342"/>
                </a:lnTo>
                <a:lnTo>
                  <a:pt x="1622464" y="781551"/>
                </a:lnTo>
                <a:lnTo>
                  <a:pt x="1619555" y="762495"/>
                </a:lnTo>
                <a:lnTo>
                  <a:pt x="1616645" y="743704"/>
                </a:lnTo>
                <a:lnTo>
                  <a:pt x="1613207" y="725707"/>
                </a:lnTo>
                <a:lnTo>
                  <a:pt x="1608975" y="707180"/>
                </a:lnTo>
                <a:lnTo>
                  <a:pt x="1604743" y="689183"/>
                </a:lnTo>
                <a:lnTo>
                  <a:pt x="1599982" y="670921"/>
                </a:lnTo>
                <a:lnTo>
                  <a:pt x="1594692" y="653454"/>
                </a:lnTo>
                <a:lnTo>
                  <a:pt x="1588873" y="635986"/>
                </a:lnTo>
                <a:lnTo>
                  <a:pt x="1582789" y="618253"/>
                </a:lnTo>
                <a:lnTo>
                  <a:pt x="1576176" y="601315"/>
                </a:lnTo>
                <a:lnTo>
                  <a:pt x="1569299" y="584112"/>
                </a:lnTo>
                <a:lnTo>
                  <a:pt x="1561893" y="567438"/>
                </a:lnTo>
                <a:lnTo>
                  <a:pt x="1554223" y="551029"/>
                </a:lnTo>
                <a:lnTo>
                  <a:pt x="1546023" y="534620"/>
                </a:lnTo>
                <a:lnTo>
                  <a:pt x="1537559" y="518740"/>
                </a:lnTo>
                <a:lnTo>
                  <a:pt x="1528830" y="502596"/>
                </a:lnTo>
                <a:lnTo>
                  <a:pt x="1519308" y="486980"/>
                </a:lnTo>
                <a:lnTo>
                  <a:pt x="1509786" y="471630"/>
                </a:lnTo>
                <a:lnTo>
                  <a:pt x="1499735" y="456544"/>
                </a:lnTo>
                <a:lnTo>
                  <a:pt x="1489684" y="441458"/>
                </a:lnTo>
                <a:lnTo>
                  <a:pt x="1479104" y="427167"/>
                </a:lnTo>
                <a:lnTo>
                  <a:pt x="1467730" y="412610"/>
                </a:lnTo>
                <a:lnTo>
                  <a:pt x="1456356" y="398583"/>
                </a:lnTo>
                <a:lnTo>
                  <a:pt x="1444718" y="384820"/>
                </a:lnTo>
                <a:lnTo>
                  <a:pt x="1432815" y="371323"/>
                </a:lnTo>
                <a:lnTo>
                  <a:pt x="1420384" y="358089"/>
                </a:lnTo>
                <a:lnTo>
                  <a:pt x="1407952" y="344856"/>
                </a:lnTo>
                <a:lnTo>
                  <a:pt x="1394991" y="332417"/>
                </a:lnTo>
                <a:lnTo>
                  <a:pt x="1381766" y="320243"/>
                </a:lnTo>
                <a:lnTo>
                  <a:pt x="1368277" y="308333"/>
                </a:lnTo>
                <a:lnTo>
                  <a:pt x="1354522" y="296423"/>
                </a:lnTo>
                <a:lnTo>
                  <a:pt x="1340504" y="285042"/>
                </a:lnTo>
                <a:lnTo>
                  <a:pt x="1325956" y="274191"/>
                </a:lnTo>
                <a:lnTo>
                  <a:pt x="1311408" y="263340"/>
                </a:lnTo>
                <a:lnTo>
                  <a:pt x="1296596" y="253018"/>
                </a:lnTo>
                <a:lnTo>
                  <a:pt x="1281255" y="242961"/>
                </a:lnTo>
                <a:lnTo>
                  <a:pt x="1265914" y="233698"/>
                </a:lnTo>
                <a:lnTo>
                  <a:pt x="1250573" y="224170"/>
                </a:lnTo>
                <a:lnTo>
                  <a:pt x="1234702" y="215436"/>
                </a:lnTo>
                <a:lnTo>
                  <a:pt x="1218568" y="206967"/>
                </a:lnTo>
                <a:lnTo>
                  <a:pt x="1201904" y="198762"/>
                </a:lnTo>
                <a:lnTo>
                  <a:pt x="1185769" y="191087"/>
                </a:lnTo>
                <a:lnTo>
                  <a:pt x="1168841" y="183412"/>
                </a:lnTo>
                <a:lnTo>
                  <a:pt x="1151913" y="176530"/>
                </a:lnTo>
                <a:lnTo>
                  <a:pt x="1134720" y="169914"/>
                </a:lnTo>
                <a:lnTo>
                  <a:pt x="1117263" y="164091"/>
                </a:lnTo>
                <a:lnTo>
                  <a:pt x="1099806" y="158269"/>
                </a:lnTo>
                <a:lnTo>
                  <a:pt x="1082084" y="152975"/>
                </a:lnTo>
                <a:lnTo>
                  <a:pt x="1064098" y="147947"/>
                </a:lnTo>
                <a:lnTo>
                  <a:pt x="1045847" y="143712"/>
                </a:lnTo>
                <a:lnTo>
                  <a:pt x="1027861" y="139478"/>
                </a:lnTo>
                <a:lnTo>
                  <a:pt x="1009345" y="136037"/>
                </a:lnTo>
                <a:lnTo>
                  <a:pt x="990830" y="132861"/>
                </a:lnTo>
                <a:lnTo>
                  <a:pt x="972050" y="130479"/>
                </a:lnTo>
                <a:lnTo>
                  <a:pt x="953271" y="128362"/>
                </a:lnTo>
                <a:lnTo>
                  <a:pt x="933962" y="126774"/>
                </a:lnTo>
                <a:lnTo>
                  <a:pt x="914918" y="125450"/>
                </a:lnTo>
                <a:lnTo>
                  <a:pt x="895873" y="124392"/>
                </a:lnTo>
                <a:lnTo>
                  <a:pt x="876300" y="124392"/>
                </a:lnTo>
                <a:lnTo>
                  <a:pt x="856991" y="124392"/>
                </a:lnTo>
                <a:close/>
                <a:moveTo>
                  <a:pt x="876300" y="0"/>
                </a:moveTo>
                <a:lnTo>
                  <a:pt x="899048" y="265"/>
                </a:lnTo>
                <a:lnTo>
                  <a:pt x="921266" y="1323"/>
                </a:lnTo>
                <a:lnTo>
                  <a:pt x="943749" y="2382"/>
                </a:lnTo>
                <a:lnTo>
                  <a:pt x="965702" y="4764"/>
                </a:lnTo>
                <a:lnTo>
                  <a:pt x="987656" y="7146"/>
                </a:lnTo>
                <a:lnTo>
                  <a:pt x="1009610" y="10057"/>
                </a:lnTo>
                <a:lnTo>
                  <a:pt x="1031299" y="13763"/>
                </a:lnTo>
                <a:lnTo>
                  <a:pt x="1052724" y="17997"/>
                </a:lnTo>
                <a:lnTo>
                  <a:pt x="1074149" y="22496"/>
                </a:lnTo>
                <a:lnTo>
                  <a:pt x="1095045" y="27525"/>
                </a:lnTo>
                <a:lnTo>
                  <a:pt x="1115940" y="33348"/>
                </a:lnTo>
                <a:lnTo>
                  <a:pt x="1136572" y="39435"/>
                </a:lnTo>
                <a:lnTo>
                  <a:pt x="1157203" y="46051"/>
                </a:lnTo>
                <a:lnTo>
                  <a:pt x="1177305" y="53197"/>
                </a:lnTo>
                <a:lnTo>
                  <a:pt x="1197407" y="60873"/>
                </a:lnTo>
                <a:lnTo>
                  <a:pt x="1216981" y="69077"/>
                </a:lnTo>
                <a:lnTo>
                  <a:pt x="1236818" y="77811"/>
                </a:lnTo>
                <a:lnTo>
                  <a:pt x="1255863" y="86545"/>
                </a:lnTo>
                <a:lnTo>
                  <a:pt x="1274907" y="96337"/>
                </a:lnTo>
                <a:lnTo>
                  <a:pt x="1293687" y="105865"/>
                </a:lnTo>
                <a:lnTo>
                  <a:pt x="1312202" y="116452"/>
                </a:lnTo>
                <a:lnTo>
                  <a:pt x="1330453" y="127303"/>
                </a:lnTo>
                <a:lnTo>
                  <a:pt x="1348439" y="138154"/>
                </a:lnTo>
                <a:lnTo>
                  <a:pt x="1365896" y="149799"/>
                </a:lnTo>
                <a:lnTo>
                  <a:pt x="1383353" y="162239"/>
                </a:lnTo>
                <a:lnTo>
                  <a:pt x="1400282" y="174413"/>
                </a:lnTo>
                <a:lnTo>
                  <a:pt x="1416945" y="187117"/>
                </a:lnTo>
                <a:lnTo>
                  <a:pt x="1433609" y="200615"/>
                </a:lnTo>
                <a:lnTo>
                  <a:pt x="1449479" y="214113"/>
                </a:lnTo>
                <a:lnTo>
                  <a:pt x="1465085" y="228404"/>
                </a:lnTo>
                <a:lnTo>
                  <a:pt x="1480426" y="242432"/>
                </a:lnTo>
                <a:lnTo>
                  <a:pt x="1495503" y="257253"/>
                </a:lnTo>
                <a:lnTo>
                  <a:pt x="1510315" y="272074"/>
                </a:lnTo>
                <a:lnTo>
                  <a:pt x="1524863" y="287424"/>
                </a:lnTo>
                <a:lnTo>
                  <a:pt x="1538881" y="303569"/>
                </a:lnTo>
                <a:lnTo>
                  <a:pt x="1552371" y="319449"/>
                </a:lnTo>
                <a:lnTo>
                  <a:pt x="1565596" y="335858"/>
                </a:lnTo>
                <a:lnTo>
                  <a:pt x="1578292" y="352796"/>
                </a:lnTo>
                <a:lnTo>
                  <a:pt x="1590724" y="369735"/>
                </a:lnTo>
                <a:lnTo>
                  <a:pt x="1602627" y="386938"/>
                </a:lnTo>
                <a:lnTo>
                  <a:pt x="1614265" y="404935"/>
                </a:lnTo>
                <a:lnTo>
                  <a:pt x="1625639" y="422667"/>
                </a:lnTo>
                <a:lnTo>
                  <a:pt x="1636219" y="440929"/>
                </a:lnTo>
                <a:lnTo>
                  <a:pt x="1646534" y="459455"/>
                </a:lnTo>
                <a:lnTo>
                  <a:pt x="1656585" y="478247"/>
                </a:lnTo>
                <a:lnTo>
                  <a:pt x="1666108" y="497038"/>
                </a:lnTo>
                <a:lnTo>
                  <a:pt x="1675101" y="516358"/>
                </a:lnTo>
                <a:lnTo>
                  <a:pt x="1683565" y="535943"/>
                </a:lnTo>
                <a:lnTo>
                  <a:pt x="1691764" y="555528"/>
                </a:lnTo>
                <a:lnTo>
                  <a:pt x="1699170" y="575643"/>
                </a:lnTo>
                <a:lnTo>
                  <a:pt x="1706577" y="596022"/>
                </a:lnTo>
                <a:lnTo>
                  <a:pt x="1712925" y="616401"/>
                </a:lnTo>
                <a:lnTo>
                  <a:pt x="1719273" y="637309"/>
                </a:lnTo>
                <a:lnTo>
                  <a:pt x="1725092" y="658218"/>
                </a:lnTo>
                <a:lnTo>
                  <a:pt x="1730382" y="679126"/>
                </a:lnTo>
                <a:lnTo>
                  <a:pt x="1734614" y="700564"/>
                </a:lnTo>
                <a:lnTo>
                  <a:pt x="1739111" y="721737"/>
                </a:lnTo>
                <a:lnTo>
                  <a:pt x="1742549" y="743439"/>
                </a:lnTo>
                <a:lnTo>
                  <a:pt x="1745723" y="765406"/>
                </a:lnTo>
                <a:lnTo>
                  <a:pt x="1748104" y="787373"/>
                </a:lnTo>
                <a:lnTo>
                  <a:pt x="1749955" y="809605"/>
                </a:lnTo>
                <a:lnTo>
                  <a:pt x="1751542" y="831837"/>
                </a:lnTo>
                <a:lnTo>
                  <a:pt x="1752336" y="854598"/>
                </a:lnTo>
                <a:lnTo>
                  <a:pt x="1752600" y="877094"/>
                </a:lnTo>
                <a:lnTo>
                  <a:pt x="1752336" y="899590"/>
                </a:lnTo>
                <a:lnTo>
                  <a:pt x="1751542" y="922351"/>
                </a:lnTo>
                <a:lnTo>
                  <a:pt x="1749955" y="944583"/>
                </a:lnTo>
                <a:lnTo>
                  <a:pt x="1748104" y="966550"/>
                </a:lnTo>
                <a:lnTo>
                  <a:pt x="1745723" y="988782"/>
                </a:lnTo>
                <a:lnTo>
                  <a:pt x="1742549" y="1010220"/>
                </a:lnTo>
                <a:lnTo>
                  <a:pt x="1739111" y="1031922"/>
                </a:lnTo>
                <a:lnTo>
                  <a:pt x="1734614" y="1053624"/>
                </a:lnTo>
                <a:lnTo>
                  <a:pt x="1730382" y="1075062"/>
                </a:lnTo>
                <a:lnTo>
                  <a:pt x="1725092" y="1095970"/>
                </a:lnTo>
                <a:lnTo>
                  <a:pt x="1719273" y="1116879"/>
                </a:lnTo>
                <a:lnTo>
                  <a:pt x="1712925" y="1137523"/>
                </a:lnTo>
                <a:lnTo>
                  <a:pt x="1706577" y="1157902"/>
                </a:lnTo>
                <a:lnTo>
                  <a:pt x="1699170" y="1178016"/>
                </a:lnTo>
                <a:lnTo>
                  <a:pt x="1691764" y="1198130"/>
                </a:lnTo>
                <a:lnTo>
                  <a:pt x="1683565" y="1217980"/>
                </a:lnTo>
                <a:lnTo>
                  <a:pt x="1675101" y="1237565"/>
                </a:lnTo>
                <a:lnTo>
                  <a:pt x="1666108" y="1256886"/>
                </a:lnTo>
                <a:lnTo>
                  <a:pt x="1656585" y="1275941"/>
                </a:lnTo>
                <a:lnTo>
                  <a:pt x="1646534" y="1294733"/>
                </a:lnTo>
                <a:lnTo>
                  <a:pt x="1636219" y="1313259"/>
                </a:lnTo>
                <a:lnTo>
                  <a:pt x="1625639" y="1331521"/>
                </a:lnTo>
                <a:lnTo>
                  <a:pt x="1614265" y="1349253"/>
                </a:lnTo>
                <a:lnTo>
                  <a:pt x="1602627" y="1366986"/>
                </a:lnTo>
                <a:lnTo>
                  <a:pt x="1590724" y="1384453"/>
                </a:lnTo>
                <a:lnTo>
                  <a:pt x="1578292" y="1401392"/>
                </a:lnTo>
                <a:lnTo>
                  <a:pt x="1565596" y="1418066"/>
                </a:lnTo>
                <a:lnTo>
                  <a:pt x="1552371" y="1434475"/>
                </a:lnTo>
                <a:lnTo>
                  <a:pt x="1538881" y="1450619"/>
                </a:lnTo>
                <a:lnTo>
                  <a:pt x="1524863" y="1466234"/>
                </a:lnTo>
                <a:lnTo>
                  <a:pt x="1510315" y="1481585"/>
                </a:lnTo>
                <a:lnTo>
                  <a:pt x="1495503" y="1496671"/>
                </a:lnTo>
                <a:lnTo>
                  <a:pt x="1480426" y="1511492"/>
                </a:lnTo>
                <a:lnTo>
                  <a:pt x="1465085" y="1525784"/>
                </a:lnTo>
                <a:lnTo>
                  <a:pt x="1449479" y="1540075"/>
                </a:lnTo>
                <a:lnTo>
                  <a:pt x="1433609" y="1553573"/>
                </a:lnTo>
                <a:lnTo>
                  <a:pt x="1416945" y="1566542"/>
                </a:lnTo>
                <a:lnTo>
                  <a:pt x="1400282" y="1579510"/>
                </a:lnTo>
                <a:lnTo>
                  <a:pt x="1383353" y="1591949"/>
                </a:lnTo>
                <a:lnTo>
                  <a:pt x="1365896" y="1603859"/>
                </a:lnTo>
                <a:lnTo>
                  <a:pt x="1348439" y="1615505"/>
                </a:lnTo>
                <a:lnTo>
                  <a:pt x="1330453" y="1626885"/>
                </a:lnTo>
                <a:lnTo>
                  <a:pt x="1312202" y="1637472"/>
                </a:lnTo>
                <a:lnTo>
                  <a:pt x="1293687" y="1647793"/>
                </a:lnTo>
                <a:lnTo>
                  <a:pt x="1274907" y="1657851"/>
                </a:lnTo>
                <a:lnTo>
                  <a:pt x="1255863" y="1667379"/>
                </a:lnTo>
                <a:lnTo>
                  <a:pt x="1236818" y="1676377"/>
                </a:lnTo>
                <a:lnTo>
                  <a:pt x="1216981" y="1684846"/>
                </a:lnTo>
                <a:lnTo>
                  <a:pt x="1197407" y="1693051"/>
                </a:lnTo>
                <a:lnTo>
                  <a:pt x="1177305" y="1700726"/>
                </a:lnTo>
                <a:lnTo>
                  <a:pt x="1157203" y="1707607"/>
                </a:lnTo>
                <a:lnTo>
                  <a:pt x="1136572" y="1714753"/>
                </a:lnTo>
                <a:lnTo>
                  <a:pt x="1115940" y="1720576"/>
                </a:lnTo>
                <a:lnTo>
                  <a:pt x="1095045" y="1726134"/>
                </a:lnTo>
                <a:lnTo>
                  <a:pt x="1074149" y="1731427"/>
                </a:lnTo>
                <a:lnTo>
                  <a:pt x="1052724" y="1736191"/>
                </a:lnTo>
                <a:lnTo>
                  <a:pt x="1031299" y="1740426"/>
                </a:lnTo>
                <a:lnTo>
                  <a:pt x="1009610" y="1743866"/>
                </a:lnTo>
                <a:lnTo>
                  <a:pt x="987656" y="1747042"/>
                </a:lnTo>
                <a:lnTo>
                  <a:pt x="965702" y="1749424"/>
                </a:lnTo>
                <a:lnTo>
                  <a:pt x="943749" y="1751277"/>
                </a:lnTo>
                <a:lnTo>
                  <a:pt x="921266" y="1752865"/>
                </a:lnTo>
                <a:lnTo>
                  <a:pt x="899048" y="1753923"/>
                </a:lnTo>
                <a:lnTo>
                  <a:pt x="876300" y="1754188"/>
                </a:lnTo>
                <a:lnTo>
                  <a:pt x="853817" y="1753923"/>
                </a:lnTo>
                <a:lnTo>
                  <a:pt x="831335" y="1752865"/>
                </a:lnTo>
                <a:lnTo>
                  <a:pt x="809116" y="1751277"/>
                </a:lnTo>
                <a:lnTo>
                  <a:pt x="786898" y="1749424"/>
                </a:lnTo>
                <a:lnTo>
                  <a:pt x="764944" y="1747042"/>
                </a:lnTo>
                <a:lnTo>
                  <a:pt x="742990" y="1743866"/>
                </a:lnTo>
                <a:lnTo>
                  <a:pt x="721301" y="1740426"/>
                </a:lnTo>
                <a:lnTo>
                  <a:pt x="699876" y="1736191"/>
                </a:lnTo>
                <a:lnTo>
                  <a:pt x="678716" y="1731427"/>
                </a:lnTo>
                <a:lnTo>
                  <a:pt x="657820" y="1726134"/>
                </a:lnTo>
                <a:lnTo>
                  <a:pt x="636660" y="1720576"/>
                </a:lnTo>
                <a:lnTo>
                  <a:pt x="616028" y="1714753"/>
                </a:lnTo>
                <a:lnTo>
                  <a:pt x="595662" y="1707607"/>
                </a:lnTo>
                <a:lnTo>
                  <a:pt x="575295" y="1700726"/>
                </a:lnTo>
                <a:lnTo>
                  <a:pt x="555193" y="1693051"/>
                </a:lnTo>
                <a:lnTo>
                  <a:pt x="535619" y="1684846"/>
                </a:lnTo>
                <a:lnTo>
                  <a:pt x="516046" y="1676377"/>
                </a:lnTo>
                <a:lnTo>
                  <a:pt x="496737" y="1667379"/>
                </a:lnTo>
                <a:lnTo>
                  <a:pt x="477958" y="1657851"/>
                </a:lnTo>
                <a:lnTo>
                  <a:pt x="458913" y="1647793"/>
                </a:lnTo>
                <a:lnTo>
                  <a:pt x="440663" y="1637472"/>
                </a:lnTo>
                <a:lnTo>
                  <a:pt x="422412" y="1626885"/>
                </a:lnTo>
                <a:lnTo>
                  <a:pt x="404161" y="1615505"/>
                </a:lnTo>
                <a:lnTo>
                  <a:pt x="386704" y="1603859"/>
                </a:lnTo>
                <a:lnTo>
                  <a:pt x="369511" y="1591949"/>
                </a:lnTo>
                <a:lnTo>
                  <a:pt x="352318" y="1579510"/>
                </a:lnTo>
                <a:lnTo>
                  <a:pt x="335655" y="1566542"/>
                </a:lnTo>
                <a:lnTo>
                  <a:pt x="319255" y="1553573"/>
                </a:lnTo>
                <a:lnTo>
                  <a:pt x="303121" y="1540075"/>
                </a:lnTo>
                <a:lnTo>
                  <a:pt x="287251" y="1525784"/>
                </a:lnTo>
                <a:lnTo>
                  <a:pt x="271909" y="1511492"/>
                </a:lnTo>
                <a:lnTo>
                  <a:pt x="256833" y="1496671"/>
                </a:lnTo>
                <a:lnTo>
                  <a:pt x="242285" y="1481585"/>
                </a:lnTo>
                <a:lnTo>
                  <a:pt x="227737" y="1466234"/>
                </a:lnTo>
                <a:lnTo>
                  <a:pt x="213983" y="1450619"/>
                </a:lnTo>
                <a:lnTo>
                  <a:pt x="200229" y="1434475"/>
                </a:lnTo>
                <a:lnTo>
                  <a:pt x="187004" y="1418066"/>
                </a:lnTo>
                <a:lnTo>
                  <a:pt x="174308" y="1401392"/>
                </a:lnTo>
                <a:lnTo>
                  <a:pt x="161876" y="1384453"/>
                </a:lnTo>
                <a:lnTo>
                  <a:pt x="149709" y="1366986"/>
                </a:lnTo>
                <a:lnTo>
                  <a:pt x="138071" y="1349253"/>
                </a:lnTo>
                <a:lnTo>
                  <a:pt x="126961" y="1331521"/>
                </a:lnTo>
                <a:lnTo>
                  <a:pt x="116117" y="1313259"/>
                </a:lnTo>
                <a:lnTo>
                  <a:pt x="105801" y="1294733"/>
                </a:lnTo>
                <a:lnTo>
                  <a:pt x="95750" y="1275941"/>
                </a:lnTo>
                <a:lnTo>
                  <a:pt x="86492" y="1256886"/>
                </a:lnTo>
                <a:lnTo>
                  <a:pt x="77499" y="1237565"/>
                </a:lnTo>
                <a:lnTo>
                  <a:pt x="69035" y="1217980"/>
                </a:lnTo>
                <a:lnTo>
                  <a:pt x="60836" y="1198130"/>
                </a:lnTo>
                <a:lnTo>
                  <a:pt x="53165" y="1178016"/>
                </a:lnTo>
                <a:lnTo>
                  <a:pt x="46023" y="1157902"/>
                </a:lnTo>
                <a:lnTo>
                  <a:pt x="39411" y="1137523"/>
                </a:lnTo>
                <a:lnTo>
                  <a:pt x="33327" y="1116879"/>
                </a:lnTo>
                <a:lnTo>
                  <a:pt x="27508" y="1095970"/>
                </a:lnTo>
                <a:lnTo>
                  <a:pt x="22483" y="1075062"/>
                </a:lnTo>
                <a:lnTo>
                  <a:pt x="17721" y="1053624"/>
                </a:lnTo>
                <a:lnTo>
                  <a:pt x="13754" y="1031922"/>
                </a:lnTo>
                <a:lnTo>
                  <a:pt x="10051" y="1010220"/>
                </a:lnTo>
                <a:lnTo>
                  <a:pt x="6877" y="988782"/>
                </a:lnTo>
                <a:lnTo>
                  <a:pt x="4496" y="966550"/>
                </a:lnTo>
                <a:lnTo>
                  <a:pt x="2380" y="944583"/>
                </a:lnTo>
                <a:lnTo>
                  <a:pt x="1322" y="922351"/>
                </a:lnTo>
                <a:lnTo>
                  <a:pt x="264" y="899590"/>
                </a:lnTo>
                <a:lnTo>
                  <a:pt x="0" y="877094"/>
                </a:lnTo>
                <a:lnTo>
                  <a:pt x="264" y="854598"/>
                </a:lnTo>
                <a:lnTo>
                  <a:pt x="1322" y="831837"/>
                </a:lnTo>
                <a:lnTo>
                  <a:pt x="2380" y="809605"/>
                </a:lnTo>
                <a:lnTo>
                  <a:pt x="4496" y="787373"/>
                </a:lnTo>
                <a:lnTo>
                  <a:pt x="6877" y="765406"/>
                </a:lnTo>
                <a:lnTo>
                  <a:pt x="10051" y="743439"/>
                </a:lnTo>
                <a:lnTo>
                  <a:pt x="13754" y="721737"/>
                </a:lnTo>
                <a:lnTo>
                  <a:pt x="17721" y="700564"/>
                </a:lnTo>
                <a:lnTo>
                  <a:pt x="22483" y="679126"/>
                </a:lnTo>
                <a:lnTo>
                  <a:pt x="27508" y="658218"/>
                </a:lnTo>
                <a:lnTo>
                  <a:pt x="33327" y="637309"/>
                </a:lnTo>
                <a:lnTo>
                  <a:pt x="39411" y="616401"/>
                </a:lnTo>
                <a:lnTo>
                  <a:pt x="46023" y="596022"/>
                </a:lnTo>
                <a:lnTo>
                  <a:pt x="53165" y="575643"/>
                </a:lnTo>
                <a:lnTo>
                  <a:pt x="60836" y="555528"/>
                </a:lnTo>
                <a:lnTo>
                  <a:pt x="69035" y="535943"/>
                </a:lnTo>
                <a:lnTo>
                  <a:pt x="77499" y="516358"/>
                </a:lnTo>
                <a:lnTo>
                  <a:pt x="86492" y="497038"/>
                </a:lnTo>
                <a:lnTo>
                  <a:pt x="95750" y="478247"/>
                </a:lnTo>
                <a:lnTo>
                  <a:pt x="105801" y="459455"/>
                </a:lnTo>
                <a:lnTo>
                  <a:pt x="116117" y="440929"/>
                </a:lnTo>
                <a:lnTo>
                  <a:pt x="126961" y="422667"/>
                </a:lnTo>
                <a:lnTo>
                  <a:pt x="138071" y="404935"/>
                </a:lnTo>
                <a:lnTo>
                  <a:pt x="149709" y="386938"/>
                </a:lnTo>
                <a:lnTo>
                  <a:pt x="161876" y="369735"/>
                </a:lnTo>
                <a:lnTo>
                  <a:pt x="174308" y="352796"/>
                </a:lnTo>
                <a:lnTo>
                  <a:pt x="187004" y="335858"/>
                </a:lnTo>
                <a:lnTo>
                  <a:pt x="200229" y="319449"/>
                </a:lnTo>
                <a:lnTo>
                  <a:pt x="213983" y="303569"/>
                </a:lnTo>
                <a:lnTo>
                  <a:pt x="227737" y="287424"/>
                </a:lnTo>
                <a:lnTo>
                  <a:pt x="242285" y="272074"/>
                </a:lnTo>
                <a:lnTo>
                  <a:pt x="256833" y="257253"/>
                </a:lnTo>
                <a:lnTo>
                  <a:pt x="271909" y="242432"/>
                </a:lnTo>
                <a:lnTo>
                  <a:pt x="287251" y="228404"/>
                </a:lnTo>
                <a:lnTo>
                  <a:pt x="303121" y="214113"/>
                </a:lnTo>
                <a:lnTo>
                  <a:pt x="319255" y="200615"/>
                </a:lnTo>
                <a:lnTo>
                  <a:pt x="335655" y="187117"/>
                </a:lnTo>
                <a:lnTo>
                  <a:pt x="352318" y="174413"/>
                </a:lnTo>
                <a:lnTo>
                  <a:pt x="369511" y="162239"/>
                </a:lnTo>
                <a:lnTo>
                  <a:pt x="386704" y="149799"/>
                </a:lnTo>
                <a:lnTo>
                  <a:pt x="404161" y="138154"/>
                </a:lnTo>
                <a:lnTo>
                  <a:pt x="422412" y="127303"/>
                </a:lnTo>
                <a:lnTo>
                  <a:pt x="440663" y="116452"/>
                </a:lnTo>
                <a:lnTo>
                  <a:pt x="458913" y="105865"/>
                </a:lnTo>
                <a:lnTo>
                  <a:pt x="477958" y="96337"/>
                </a:lnTo>
                <a:lnTo>
                  <a:pt x="496737" y="86545"/>
                </a:lnTo>
                <a:lnTo>
                  <a:pt x="516046" y="77811"/>
                </a:lnTo>
                <a:lnTo>
                  <a:pt x="535619" y="69077"/>
                </a:lnTo>
                <a:lnTo>
                  <a:pt x="555193" y="60873"/>
                </a:lnTo>
                <a:lnTo>
                  <a:pt x="575295" y="53197"/>
                </a:lnTo>
                <a:lnTo>
                  <a:pt x="595662" y="46051"/>
                </a:lnTo>
                <a:lnTo>
                  <a:pt x="616028" y="39435"/>
                </a:lnTo>
                <a:lnTo>
                  <a:pt x="636660" y="33348"/>
                </a:lnTo>
                <a:lnTo>
                  <a:pt x="657820" y="27525"/>
                </a:lnTo>
                <a:lnTo>
                  <a:pt x="678716" y="22496"/>
                </a:lnTo>
                <a:lnTo>
                  <a:pt x="699876" y="17997"/>
                </a:lnTo>
                <a:lnTo>
                  <a:pt x="721301" y="13763"/>
                </a:lnTo>
                <a:lnTo>
                  <a:pt x="742990" y="10057"/>
                </a:lnTo>
                <a:lnTo>
                  <a:pt x="764944" y="7146"/>
                </a:lnTo>
                <a:lnTo>
                  <a:pt x="786898" y="4764"/>
                </a:lnTo>
                <a:lnTo>
                  <a:pt x="809116" y="2382"/>
                </a:lnTo>
                <a:lnTo>
                  <a:pt x="831335" y="1323"/>
                </a:lnTo>
                <a:lnTo>
                  <a:pt x="853817" y="265"/>
                </a:lnTo>
                <a:lnTo>
                  <a:pt x="876300" y="0"/>
                </a:lnTo>
                <a:close/>
              </a:path>
            </a:pathLst>
          </a:custGeom>
          <a:solidFill>
            <a:srgbClr val="2B334F"/>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chemeClr val="bg1"/>
              </a:solidFill>
            </a:endParaRPr>
          </a:p>
        </p:txBody>
      </p:sp>
    </p:spTree>
    <p:extLst>
      <p:ext uri="{BB962C8B-B14F-4D97-AF65-F5344CB8AC3E}">
        <p14:creationId xmlns:p14="http://schemas.microsoft.com/office/powerpoint/2010/main" val="54051040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22" presetClass="entr" presetSubtype="8" fill="hold" grpId="0" nodeType="withEffect">
                                  <p:stCondLst>
                                    <p:cond delay="200"/>
                                  </p:stCondLst>
                                  <p:childTnLst>
                                    <p:set>
                                      <p:cBhvr>
                                        <p:cTn id="9" dur="1" fill="hold">
                                          <p:stCondLst>
                                            <p:cond delay="0"/>
                                          </p:stCondLst>
                                        </p:cTn>
                                        <p:tgtEl>
                                          <p:spTgt spid="9"/>
                                        </p:tgtEl>
                                        <p:attrNameLst>
                                          <p:attrName>style.visibility</p:attrName>
                                        </p:attrNameLst>
                                      </p:cBhvr>
                                      <p:to>
                                        <p:strVal val="visible"/>
                                      </p:to>
                                    </p:set>
                                    <p:animEffect transition="in" filter="wipe(left)">
                                      <p:cBhvr>
                                        <p:cTn id="10" dur="500"/>
                                        <p:tgtEl>
                                          <p:spTgt spid="9"/>
                                        </p:tgtEl>
                                      </p:cBhvr>
                                    </p:animEffect>
                                  </p:childTnLst>
                                </p:cTn>
                              </p:par>
                            </p:childTnLst>
                          </p:cTn>
                        </p:par>
                        <p:par>
                          <p:cTn id="11" fill="hold">
                            <p:stCondLst>
                              <p:cond delay="700"/>
                            </p:stCondLst>
                            <p:childTnLst>
                              <p:par>
                                <p:cTn id="12" presetID="10" presetClass="entr" presetSubtype="0" fill="hold" grpId="0" nodeType="after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500"/>
                                        <p:tgtEl>
                                          <p:spTgt spid="12"/>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p:cTn id="22" dur="500" fill="hold"/>
                                        <p:tgtEl>
                                          <p:spTgt spid="3"/>
                                        </p:tgtEl>
                                        <p:attrNameLst>
                                          <p:attrName>ppt_w</p:attrName>
                                        </p:attrNameLst>
                                      </p:cBhvr>
                                      <p:tavLst>
                                        <p:tav tm="0">
                                          <p:val>
                                            <p:fltVal val="0"/>
                                          </p:val>
                                        </p:tav>
                                        <p:tav tm="100000">
                                          <p:val>
                                            <p:strVal val="#ppt_w"/>
                                          </p:val>
                                        </p:tav>
                                      </p:tavLst>
                                    </p:anim>
                                    <p:anim calcmode="lin" valueType="num">
                                      <p:cBhvr>
                                        <p:cTn id="23" dur="500" fill="hold"/>
                                        <p:tgtEl>
                                          <p:spTgt spid="3"/>
                                        </p:tgtEl>
                                        <p:attrNameLst>
                                          <p:attrName>ppt_h</p:attrName>
                                        </p:attrNameLst>
                                      </p:cBhvr>
                                      <p:tavLst>
                                        <p:tav tm="0">
                                          <p:val>
                                            <p:fltVal val="0"/>
                                          </p:val>
                                        </p:tav>
                                        <p:tav tm="100000">
                                          <p:val>
                                            <p:strVal val="#ppt_h"/>
                                          </p:val>
                                        </p:tav>
                                      </p:tavLst>
                                    </p:anim>
                                    <p:animEffect transition="in" filter="fade">
                                      <p:cBhvr>
                                        <p:cTn id="2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animBg="1"/>
      <p:bldP spid="12"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49_1">
            <a:extLst>
              <a:ext uri="{FF2B5EF4-FFF2-40B4-BE49-F238E27FC236}">
                <a16:creationId xmlns="" xmlns:a16="http://schemas.microsoft.com/office/drawing/2014/main" id="{0D0DF1CC-B0B9-44D4-BB63-A648CC8D85DA}"/>
              </a:ext>
            </a:extLst>
          </p:cNvPr>
          <p:cNvSpPr txBox="1"/>
          <p:nvPr/>
        </p:nvSpPr>
        <p:spPr>
          <a:xfrm>
            <a:off x="808370" y="213719"/>
            <a:ext cx="1538883" cy="307777"/>
          </a:xfrm>
          <a:prstGeom prst="rect">
            <a:avLst/>
          </a:prstGeom>
          <a:noFill/>
        </p:spPr>
        <p:txBody>
          <a:bodyPr wrap="none" lIns="0" tIns="0" rIns="0" bIns="0" rtlCol="0">
            <a:spAutoFit/>
          </a:bodyPr>
          <a:lstStyle/>
          <a:p>
            <a:pPr defTabSz="964278"/>
            <a:r>
              <a:rPr lang="zh-CN" altLang="en-US" sz="2000" b="1" dirty="0">
                <a:solidFill>
                  <a:srgbClr val="2B334F"/>
                </a:solidFill>
                <a:latin typeface="Arial" panose="020B0604020202020204" pitchFamily="34" charset="0"/>
                <a:ea typeface="微软雅黑" panose="020B0503020204020204" pitchFamily="34" charset="-122"/>
                <a:cs typeface="+mn-ea"/>
                <a:sym typeface="Arial" panose="020B0604020202020204" pitchFamily="34" charset="0"/>
              </a:rPr>
              <a:t>活动受众分析</a:t>
            </a:r>
          </a:p>
        </p:txBody>
      </p:sp>
      <p:sp>
        <p:nvSpPr>
          <p:cNvPr id="3" name="TextBox 50_1">
            <a:extLst>
              <a:ext uri="{FF2B5EF4-FFF2-40B4-BE49-F238E27FC236}">
                <a16:creationId xmlns="" xmlns:a16="http://schemas.microsoft.com/office/drawing/2014/main" id="{445E1702-12FD-4B04-9E37-4FF2CD0A696A}"/>
              </a:ext>
            </a:extLst>
          </p:cNvPr>
          <p:cNvSpPr txBox="1"/>
          <p:nvPr/>
        </p:nvSpPr>
        <p:spPr>
          <a:xfrm>
            <a:off x="801281" y="521496"/>
            <a:ext cx="1928413" cy="161583"/>
          </a:xfrm>
          <a:prstGeom prst="rect">
            <a:avLst/>
          </a:prstGeom>
          <a:noFill/>
        </p:spPr>
        <p:txBody>
          <a:bodyPr wrap="none" lIns="0" tIns="0" rIns="0" bIns="0" rtlCol="0">
            <a:spAutoFit/>
          </a:bodyPr>
          <a:lstStyle/>
          <a:p>
            <a:pPr defTabSz="964278"/>
            <a:r>
              <a:rPr lang="en-US" altLang="zh-CN" sz="1050" b="1" dirty="0">
                <a:solidFill>
                  <a:srgbClr val="2B334F"/>
                </a:solidFill>
                <a:latin typeface="Arial" panose="020B0604020202020204" pitchFamily="34" charset="0"/>
                <a:ea typeface="微软雅黑" panose="020B0503020204020204" pitchFamily="34" charset="-122"/>
                <a:cs typeface="+mn-ea"/>
                <a:sym typeface="Arial" panose="020B0604020202020204" pitchFamily="34" charset="0"/>
              </a:rPr>
              <a:t>ADD RELATED TITLE WORDS</a:t>
            </a:r>
            <a:endParaRPr lang="zh-CN" altLang="en-US" sz="1050" b="1" dirty="0">
              <a:solidFill>
                <a:srgbClr val="2B334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 name="Freeform 9">
            <a:extLst>
              <a:ext uri="{FF2B5EF4-FFF2-40B4-BE49-F238E27FC236}">
                <a16:creationId xmlns="" xmlns:a16="http://schemas.microsoft.com/office/drawing/2014/main" id="{6F2F5A36-3677-4E89-9EC6-DA93F73F6202}"/>
              </a:ext>
            </a:extLst>
          </p:cNvPr>
          <p:cNvSpPr/>
          <p:nvPr/>
        </p:nvSpPr>
        <p:spPr bwMode="auto">
          <a:xfrm>
            <a:off x="157800" y="165887"/>
            <a:ext cx="544646" cy="403440"/>
          </a:xfrm>
          <a:custGeom>
            <a:avLst/>
            <a:gdLst>
              <a:gd name="T0" fmla="*/ 0 w 50"/>
              <a:gd name="T1" fmla="*/ 6 h 37"/>
              <a:gd name="T2" fmla="*/ 22 w 50"/>
              <a:gd name="T3" fmla="*/ 9 h 37"/>
              <a:gd name="T4" fmla="*/ 23 w 50"/>
              <a:gd name="T5" fmla="*/ 26 h 37"/>
              <a:gd name="T6" fmla="*/ 24 w 50"/>
              <a:gd name="T7" fmla="*/ 23 h 37"/>
              <a:gd name="T8" fmla="*/ 26 w 50"/>
              <a:gd name="T9" fmla="*/ 19 h 37"/>
              <a:gd name="T10" fmla="*/ 27 w 50"/>
              <a:gd name="T11" fmla="*/ 23 h 37"/>
              <a:gd name="T12" fmla="*/ 29 w 50"/>
              <a:gd name="T13" fmla="*/ 24 h 37"/>
              <a:gd name="T14" fmla="*/ 33 w 50"/>
              <a:gd name="T15" fmla="*/ 22 h 37"/>
              <a:gd name="T16" fmla="*/ 32 w 50"/>
              <a:gd name="T17" fmla="*/ 25 h 37"/>
              <a:gd name="T18" fmla="*/ 50 w 50"/>
              <a:gd name="T19" fmla="*/ 28 h 37"/>
              <a:gd name="T20" fmla="*/ 43 w 50"/>
              <a:gd name="T21" fmla="*/ 30 h 37"/>
              <a:gd name="T22" fmla="*/ 34 w 50"/>
              <a:gd name="T23" fmla="*/ 31 h 37"/>
              <a:gd name="T24" fmla="*/ 29 w 50"/>
              <a:gd name="T25" fmla="*/ 28 h 37"/>
              <a:gd name="T26" fmla="*/ 27 w 50"/>
              <a:gd name="T27" fmla="*/ 30 h 37"/>
              <a:gd name="T28" fmla="*/ 18 w 50"/>
              <a:gd name="T29" fmla="*/ 37 h 37"/>
              <a:gd name="T30" fmla="*/ 20 w 50"/>
              <a:gd name="T31" fmla="*/ 26 h 37"/>
              <a:gd name="T32" fmla="*/ 14 w 50"/>
              <a:gd name="T33" fmla="*/ 23 h 37"/>
              <a:gd name="T34" fmla="*/ 8 w 50"/>
              <a:gd name="T35" fmla="*/ 14 h 37"/>
              <a:gd name="T36" fmla="*/ 0 w 50"/>
              <a:gd name="T37" fmla="*/ 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0" h="37">
                <a:moveTo>
                  <a:pt x="0" y="6"/>
                </a:moveTo>
                <a:cubicBezTo>
                  <a:pt x="13" y="0"/>
                  <a:pt x="22" y="9"/>
                  <a:pt x="22" y="9"/>
                </a:cubicBezTo>
                <a:cubicBezTo>
                  <a:pt x="18" y="15"/>
                  <a:pt x="23" y="26"/>
                  <a:pt x="23" y="26"/>
                </a:cubicBezTo>
                <a:cubicBezTo>
                  <a:pt x="23" y="24"/>
                  <a:pt x="24" y="23"/>
                  <a:pt x="24" y="23"/>
                </a:cubicBezTo>
                <a:cubicBezTo>
                  <a:pt x="24" y="21"/>
                  <a:pt x="26" y="19"/>
                  <a:pt x="26" y="19"/>
                </a:cubicBezTo>
                <a:cubicBezTo>
                  <a:pt x="27" y="21"/>
                  <a:pt x="27" y="23"/>
                  <a:pt x="27" y="23"/>
                </a:cubicBezTo>
                <a:cubicBezTo>
                  <a:pt x="28" y="23"/>
                  <a:pt x="29" y="24"/>
                  <a:pt x="29" y="24"/>
                </a:cubicBezTo>
                <a:cubicBezTo>
                  <a:pt x="31" y="22"/>
                  <a:pt x="33" y="22"/>
                  <a:pt x="33" y="22"/>
                </a:cubicBezTo>
                <a:cubicBezTo>
                  <a:pt x="32" y="23"/>
                  <a:pt x="32" y="24"/>
                  <a:pt x="32" y="25"/>
                </a:cubicBezTo>
                <a:cubicBezTo>
                  <a:pt x="36" y="24"/>
                  <a:pt x="43" y="23"/>
                  <a:pt x="50" y="28"/>
                </a:cubicBezTo>
                <a:cubicBezTo>
                  <a:pt x="50" y="28"/>
                  <a:pt x="44" y="27"/>
                  <a:pt x="43" y="30"/>
                </a:cubicBezTo>
                <a:cubicBezTo>
                  <a:pt x="43" y="30"/>
                  <a:pt x="36" y="27"/>
                  <a:pt x="34" y="31"/>
                </a:cubicBezTo>
                <a:cubicBezTo>
                  <a:pt x="34" y="31"/>
                  <a:pt x="32" y="29"/>
                  <a:pt x="29" y="28"/>
                </a:cubicBezTo>
                <a:cubicBezTo>
                  <a:pt x="28" y="30"/>
                  <a:pt x="27" y="30"/>
                  <a:pt x="27" y="30"/>
                </a:cubicBezTo>
                <a:cubicBezTo>
                  <a:pt x="21" y="29"/>
                  <a:pt x="18" y="37"/>
                  <a:pt x="18" y="37"/>
                </a:cubicBezTo>
                <a:cubicBezTo>
                  <a:pt x="16" y="30"/>
                  <a:pt x="20" y="26"/>
                  <a:pt x="20" y="26"/>
                </a:cubicBezTo>
                <a:cubicBezTo>
                  <a:pt x="20" y="22"/>
                  <a:pt x="14" y="23"/>
                  <a:pt x="14" y="23"/>
                </a:cubicBezTo>
                <a:cubicBezTo>
                  <a:pt x="15" y="16"/>
                  <a:pt x="8" y="14"/>
                  <a:pt x="8" y="14"/>
                </a:cubicBezTo>
                <a:cubicBezTo>
                  <a:pt x="10" y="8"/>
                  <a:pt x="0" y="6"/>
                  <a:pt x="0" y="6"/>
                </a:cubicBezTo>
                <a:close/>
              </a:path>
            </a:pathLst>
          </a:custGeom>
          <a:solidFill>
            <a:srgbClr val="0001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 name="圆角矩形 20">
            <a:extLst>
              <a:ext uri="{FF2B5EF4-FFF2-40B4-BE49-F238E27FC236}">
                <a16:creationId xmlns="" xmlns:a16="http://schemas.microsoft.com/office/drawing/2014/main" id="{1551A103-AB67-418B-9045-28BC8DD0B2D4}"/>
              </a:ext>
            </a:extLst>
          </p:cNvPr>
          <p:cNvSpPr/>
          <p:nvPr/>
        </p:nvSpPr>
        <p:spPr>
          <a:xfrm>
            <a:off x="2289338" y="1440452"/>
            <a:ext cx="2615019" cy="476647"/>
          </a:xfrm>
          <a:prstGeom prst="roundRect">
            <a:avLst/>
          </a:prstGeom>
          <a:solidFill>
            <a:srgbClr val="2B334F"/>
          </a:solidFill>
          <a:ln>
            <a:noFill/>
          </a:ln>
          <a:effectLst>
            <a:outerShdw blurRad="152400" dist="152400" dir="5400000" sx="94000" sy="94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5902" tIns="42951" rIns="85902" bIns="42951" rtlCol="0" anchor="ctr"/>
          <a:lstStyle/>
          <a:p>
            <a:pPr algn="ctr"/>
            <a:endParaRPr lang="zh-CN" altLang="en-US">
              <a:latin typeface="微软雅黑" pitchFamily="34" charset="-122"/>
              <a:ea typeface="微软雅黑" pitchFamily="34" charset="-122"/>
            </a:endParaRPr>
          </a:p>
        </p:txBody>
      </p:sp>
      <p:sp>
        <p:nvSpPr>
          <p:cNvPr id="6" name="圆角矩形 21">
            <a:extLst>
              <a:ext uri="{FF2B5EF4-FFF2-40B4-BE49-F238E27FC236}">
                <a16:creationId xmlns="" xmlns:a16="http://schemas.microsoft.com/office/drawing/2014/main" id="{B57AD3B9-76B1-458C-8D87-D45C284AF550}"/>
              </a:ext>
            </a:extLst>
          </p:cNvPr>
          <p:cNvSpPr/>
          <p:nvPr/>
        </p:nvSpPr>
        <p:spPr>
          <a:xfrm>
            <a:off x="7340367" y="1423511"/>
            <a:ext cx="2615019" cy="476647"/>
          </a:xfrm>
          <a:prstGeom prst="roundRect">
            <a:avLst/>
          </a:prstGeom>
          <a:solidFill>
            <a:srgbClr val="2B334F"/>
          </a:solidFill>
          <a:ln>
            <a:noFill/>
          </a:ln>
          <a:effectLst>
            <a:outerShdw blurRad="152400" dist="152400" dir="5400000" sx="94000" sy="94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5902" tIns="42951" rIns="85902" bIns="42951" rtlCol="0" anchor="ctr"/>
          <a:lstStyle/>
          <a:p>
            <a:pPr algn="ctr"/>
            <a:endParaRPr lang="zh-CN" altLang="en-US" dirty="0">
              <a:latin typeface="微软雅黑" pitchFamily="34" charset="-122"/>
              <a:ea typeface="微软雅黑" pitchFamily="34" charset="-122"/>
            </a:endParaRPr>
          </a:p>
        </p:txBody>
      </p:sp>
      <p:cxnSp>
        <p:nvCxnSpPr>
          <p:cNvPr id="7" name="直接连接符 6">
            <a:extLst>
              <a:ext uri="{FF2B5EF4-FFF2-40B4-BE49-F238E27FC236}">
                <a16:creationId xmlns="" xmlns:a16="http://schemas.microsoft.com/office/drawing/2014/main" id="{B6883035-3FA0-45D4-B906-770DBCE6FD89}"/>
              </a:ext>
            </a:extLst>
          </p:cNvPr>
          <p:cNvCxnSpPr/>
          <p:nvPr/>
        </p:nvCxnSpPr>
        <p:spPr bwMode="auto">
          <a:xfrm>
            <a:off x="6202998" y="891953"/>
            <a:ext cx="0" cy="2050296"/>
          </a:xfrm>
          <a:prstGeom prst="line">
            <a:avLst/>
          </a:prstGeom>
          <a:solidFill>
            <a:schemeClr val="accent1"/>
          </a:solidFill>
          <a:ln w="9525" cap="flat" cmpd="sng" algn="ctr">
            <a:solidFill>
              <a:srgbClr val="2B334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 name="直接连接符 7">
            <a:extLst>
              <a:ext uri="{FF2B5EF4-FFF2-40B4-BE49-F238E27FC236}">
                <a16:creationId xmlns="" xmlns:a16="http://schemas.microsoft.com/office/drawing/2014/main" id="{6E04D6F4-CB0E-4164-8F39-8488A3383D6B}"/>
              </a:ext>
            </a:extLst>
          </p:cNvPr>
          <p:cNvCxnSpPr/>
          <p:nvPr/>
        </p:nvCxnSpPr>
        <p:spPr bwMode="auto">
          <a:xfrm>
            <a:off x="6202998" y="3905364"/>
            <a:ext cx="0" cy="2050296"/>
          </a:xfrm>
          <a:prstGeom prst="line">
            <a:avLst/>
          </a:prstGeom>
          <a:solidFill>
            <a:schemeClr val="accent1"/>
          </a:solidFill>
          <a:ln w="9525" cap="flat" cmpd="sng" algn="ctr">
            <a:solidFill>
              <a:srgbClr val="2B334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 name="椭圆 8">
            <a:extLst>
              <a:ext uri="{FF2B5EF4-FFF2-40B4-BE49-F238E27FC236}">
                <a16:creationId xmlns="" xmlns:a16="http://schemas.microsoft.com/office/drawing/2014/main" id="{EE25F016-724B-4A0C-8C86-F349565A5661}"/>
              </a:ext>
            </a:extLst>
          </p:cNvPr>
          <p:cNvSpPr/>
          <p:nvPr/>
        </p:nvSpPr>
        <p:spPr bwMode="auto">
          <a:xfrm>
            <a:off x="5627268" y="2753571"/>
            <a:ext cx="1151460" cy="1151793"/>
          </a:xfrm>
          <a:prstGeom prst="ellipse">
            <a:avLst/>
          </a:prstGeom>
          <a:gradFill flip="none" rotWithShape="1">
            <a:gsLst>
              <a:gs pos="49000">
                <a:srgbClr val="F7F7F7"/>
              </a:gs>
              <a:gs pos="0">
                <a:schemeClr val="bg1">
                  <a:lumMod val="85000"/>
                </a:schemeClr>
              </a:gs>
              <a:gs pos="100000">
                <a:schemeClr val="bg1"/>
              </a:gs>
            </a:gsLst>
            <a:path path="circle">
              <a:fillToRect r="100000" b="100000"/>
            </a:path>
            <a:tileRect l="-100000" t="-100000"/>
          </a:gradFill>
          <a:ln w="25400" cap="flat" cmpd="sng" algn="ctr">
            <a:gradFill>
              <a:gsLst>
                <a:gs pos="100000">
                  <a:schemeClr val="bg1"/>
                </a:gs>
                <a:gs pos="2000">
                  <a:schemeClr val="bg1">
                    <a:lumMod val="95000"/>
                  </a:schemeClr>
                </a:gs>
              </a:gsLst>
              <a:lin ang="5400000" scaled="0"/>
            </a:gradFill>
            <a:prstDash val="solid"/>
            <a:round/>
            <a:headEnd type="none" w="med" len="med"/>
            <a:tailEnd type="none" w="med" len="med"/>
          </a:ln>
          <a:effectLst>
            <a:outerShdw blurRad="393700" dist="165100" dir="8040000" algn="ctr" rotWithShape="0">
              <a:srgbClr val="000000">
                <a:alpha val="43137"/>
              </a:srgbClr>
            </a:outerShdw>
          </a:effectLst>
          <a:extLst/>
        </p:spPr>
        <p:txBody>
          <a:bodyPr vert="horz" wrap="square" lIns="128534" tIns="64267" rIns="128534" bIns="64267" numCol="1" rtlCol="0" anchor="t" anchorCtr="0" compatLnSpc="1">
            <a:prstTxWarp prst="textNoShape">
              <a:avLst/>
            </a:prstTxWarp>
          </a:bodyPr>
          <a:lstStyle/>
          <a:p>
            <a:pPr defTabSz="1285341"/>
            <a:endParaRPr lang="zh-CN" altLang="en-US" sz="1687">
              <a:latin typeface="微软雅黑" pitchFamily="34" charset="-122"/>
              <a:ea typeface="微软雅黑" pitchFamily="34" charset="-122"/>
            </a:endParaRPr>
          </a:p>
        </p:txBody>
      </p:sp>
      <p:sp>
        <p:nvSpPr>
          <p:cNvPr id="10" name="TextBox 9">
            <a:extLst>
              <a:ext uri="{FF2B5EF4-FFF2-40B4-BE49-F238E27FC236}">
                <a16:creationId xmlns="" xmlns:a16="http://schemas.microsoft.com/office/drawing/2014/main" id="{28B14516-0DEE-42DA-BA06-19ACF7F7B82B}"/>
              </a:ext>
            </a:extLst>
          </p:cNvPr>
          <p:cNvSpPr txBox="1"/>
          <p:nvPr/>
        </p:nvSpPr>
        <p:spPr>
          <a:xfrm>
            <a:off x="2957327" y="1428168"/>
            <a:ext cx="1961969" cy="470524"/>
          </a:xfrm>
          <a:prstGeom prst="rect">
            <a:avLst/>
          </a:prstGeom>
          <a:noFill/>
        </p:spPr>
        <p:txBody>
          <a:bodyPr wrap="none" lIns="128534" tIns="64267" rIns="128534" bIns="64267" rtlCol="0">
            <a:spAutoFit/>
          </a:bodyPr>
          <a:lstStyle/>
          <a:p>
            <a:pPr algn="r"/>
            <a:r>
              <a:rPr lang="zh-CN" altLang="en-US" sz="2214" b="1" dirty="0">
                <a:solidFill>
                  <a:schemeClr val="bg1"/>
                </a:solidFill>
                <a:latin typeface="微软雅黑" pitchFamily="34" charset="-122"/>
                <a:ea typeface="微软雅黑" pitchFamily="34" charset="-122"/>
              </a:rPr>
              <a:t>添加你的标题</a:t>
            </a:r>
          </a:p>
        </p:txBody>
      </p:sp>
      <p:sp>
        <p:nvSpPr>
          <p:cNvPr id="11" name="TextBox 10">
            <a:extLst>
              <a:ext uri="{FF2B5EF4-FFF2-40B4-BE49-F238E27FC236}">
                <a16:creationId xmlns="" xmlns:a16="http://schemas.microsoft.com/office/drawing/2014/main" id="{8041D5CC-FE31-4CA6-A12D-FCBE3939230D}"/>
              </a:ext>
            </a:extLst>
          </p:cNvPr>
          <p:cNvSpPr txBox="1"/>
          <p:nvPr/>
        </p:nvSpPr>
        <p:spPr>
          <a:xfrm>
            <a:off x="7970232" y="1428168"/>
            <a:ext cx="1961968" cy="470524"/>
          </a:xfrm>
          <a:prstGeom prst="rect">
            <a:avLst/>
          </a:prstGeom>
          <a:noFill/>
        </p:spPr>
        <p:txBody>
          <a:bodyPr wrap="none" lIns="128534" tIns="64267" rIns="128534" bIns="64267" rtlCol="0">
            <a:spAutoFit/>
          </a:bodyPr>
          <a:lstStyle/>
          <a:p>
            <a:pPr algn="r"/>
            <a:r>
              <a:rPr lang="zh-CN" altLang="en-US" sz="2214" b="1" dirty="0">
                <a:solidFill>
                  <a:schemeClr val="bg1"/>
                </a:solidFill>
                <a:latin typeface="微软雅黑" pitchFamily="34" charset="-122"/>
                <a:ea typeface="微软雅黑" pitchFamily="34" charset="-122"/>
              </a:rPr>
              <a:t>添加你的标题</a:t>
            </a:r>
          </a:p>
        </p:txBody>
      </p:sp>
      <p:sp>
        <p:nvSpPr>
          <p:cNvPr id="12" name="TextBox 11">
            <a:extLst>
              <a:ext uri="{FF2B5EF4-FFF2-40B4-BE49-F238E27FC236}">
                <a16:creationId xmlns="" xmlns:a16="http://schemas.microsoft.com/office/drawing/2014/main" id="{57CDD5D3-A39F-459C-B7A2-BBED5127ECE6}"/>
              </a:ext>
            </a:extLst>
          </p:cNvPr>
          <p:cNvSpPr txBox="1"/>
          <p:nvPr/>
        </p:nvSpPr>
        <p:spPr>
          <a:xfrm>
            <a:off x="1182674" y="2029739"/>
            <a:ext cx="3835500" cy="1310882"/>
          </a:xfrm>
          <a:prstGeom prst="rect">
            <a:avLst/>
          </a:prstGeom>
          <a:noFill/>
        </p:spPr>
        <p:txBody>
          <a:bodyPr wrap="square" lIns="128534" tIns="64267" rIns="128534" bIns="64267" rtlCol="0">
            <a:spAutoFit/>
          </a:bodyPr>
          <a:lstStyle/>
          <a:p>
            <a:pPr>
              <a:lnSpc>
                <a:spcPct val="130000"/>
              </a:lnSpc>
            </a:pPr>
            <a:r>
              <a:rPr lang="zh-CN" altLang="en-US" sz="1476" dirty="0">
                <a:solidFill>
                  <a:schemeClr val="tx1">
                    <a:lumMod val="65000"/>
                    <a:lumOff val="35000"/>
                  </a:schemeClr>
                </a:solidFill>
                <a:latin typeface="微软雅黑" pitchFamily="34" charset="-122"/>
                <a:ea typeface="微软雅黑" pitchFamily="34" charset="-122"/>
              </a:rPr>
              <a:t>       此处添加详细文本描述，建议与标题相关并符合整体语言风格。此处添加详细文本描述，建议与标题相关并符合整体语言风格。</a:t>
            </a:r>
            <a:endParaRPr lang="en-US" altLang="zh-CN" sz="1476" dirty="0">
              <a:solidFill>
                <a:schemeClr val="tx1">
                  <a:lumMod val="65000"/>
                  <a:lumOff val="35000"/>
                </a:schemeClr>
              </a:solidFill>
              <a:latin typeface="微软雅黑" pitchFamily="34" charset="-122"/>
              <a:ea typeface="微软雅黑" pitchFamily="34" charset="-122"/>
            </a:endParaRPr>
          </a:p>
          <a:p>
            <a:pPr>
              <a:lnSpc>
                <a:spcPct val="130000"/>
              </a:lnSpc>
            </a:pPr>
            <a:endParaRPr lang="en-US" altLang="zh-CN" sz="1476" dirty="0">
              <a:solidFill>
                <a:schemeClr val="tx1">
                  <a:lumMod val="65000"/>
                  <a:lumOff val="35000"/>
                </a:schemeClr>
              </a:solidFill>
              <a:latin typeface="微软雅黑" pitchFamily="34" charset="-122"/>
              <a:ea typeface="微软雅黑" pitchFamily="34" charset="-122"/>
            </a:endParaRPr>
          </a:p>
        </p:txBody>
      </p:sp>
      <p:sp>
        <p:nvSpPr>
          <p:cNvPr id="13" name="TextBox 12">
            <a:extLst>
              <a:ext uri="{FF2B5EF4-FFF2-40B4-BE49-F238E27FC236}">
                <a16:creationId xmlns="" xmlns:a16="http://schemas.microsoft.com/office/drawing/2014/main" id="{83493352-4F42-469D-B579-77E10DD1C10C}"/>
              </a:ext>
            </a:extLst>
          </p:cNvPr>
          <p:cNvSpPr txBox="1"/>
          <p:nvPr/>
        </p:nvSpPr>
        <p:spPr>
          <a:xfrm>
            <a:off x="7205034" y="2029739"/>
            <a:ext cx="3835500" cy="1310882"/>
          </a:xfrm>
          <a:prstGeom prst="rect">
            <a:avLst/>
          </a:prstGeom>
          <a:noFill/>
        </p:spPr>
        <p:txBody>
          <a:bodyPr wrap="square" lIns="128534" tIns="64267" rIns="128534" bIns="64267" rtlCol="0">
            <a:spAutoFit/>
          </a:bodyPr>
          <a:lstStyle/>
          <a:p>
            <a:pPr>
              <a:lnSpc>
                <a:spcPct val="130000"/>
              </a:lnSpc>
            </a:pPr>
            <a:r>
              <a:rPr lang="zh-CN" altLang="en-US" sz="1476" dirty="0">
                <a:solidFill>
                  <a:schemeClr val="tx1">
                    <a:lumMod val="65000"/>
                    <a:lumOff val="35000"/>
                  </a:schemeClr>
                </a:solidFill>
                <a:latin typeface="微软雅黑" pitchFamily="34" charset="-122"/>
                <a:ea typeface="微软雅黑" pitchFamily="34" charset="-122"/>
              </a:rPr>
              <a:t>       此处添加详细文本描述，建议与标题相关并符合整体语言风格。此处添加详细文本描述，建议与标题相关并符合整体语言风格。</a:t>
            </a:r>
            <a:endParaRPr lang="en-US" altLang="zh-CN" sz="1476" dirty="0">
              <a:solidFill>
                <a:schemeClr val="tx1">
                  <a:lumMod val="65000"/>
                  <a:lumOff val="35000"/>
                </a:schemeClr>
              </a:solidFill>
              <a:latin typeface="微软雅黑" pitchFamily="34" charset="-122"/>
              <a:ea typeface="微软雅黑" pitchFamily="34" charset="-122"/>
            </a:endParaRPr>
          </a:p>
          <a:p>
            <a:pPr>
              <a:lnSpc>
                <a:spcPct val="130000"/>
              </a:lnSpc>
            </a:pPr>
            <a:endParaRPr lang="en-US" altLang="zh-CN" sz="1476" dirty="0">
              <a:solidFill>
                <a:schemeClr val="tx1">
                  <a:lumMod val="65000"/>
                  <a:lumOff val="35000"/>
                </a:schemeClr>
              </a:solidFill>
              <a:latin typeface="微软雅黑" pitchFamily="34" charset="-122"/>
              <a:ea typeface="微软雅黑" pitchFamily="34" charset="-122"/>
            </a:endParaRPr>
          </a:p>
        </p:txBody>
      </p:sp>
      <p:sp>
        <p:nvSpPr>
          <p:cNvPr id="14" name="矩形 13">
            <a:extLst>
              <a:ext uri="{FF2B5EF4-FFF2-40B4-BE49-F238E27FC236}">
                <a16:creationId xmlns="" xmlns:a16="http://schemas.microsoft.com/office/drawing/2014/main" id="{7DA1A1B0-F49A-4CAE-8B70-73869D47FE96}"/>
              </a:ext>
            </a:extLst>
          </p:cNvPr>
          <p:cNvSpPr/>
          <p:nvPr/>
        </p:nvSpPr>
        <p:spPr bwMode="auto">
          <a:xfrm>
            <a:off x="2594953" y="3329467"/>
            <a:ext cx="2266464" cy="372151"/>
          </a:xfrm>
          <a:prstGeom prst="rect">
            <a:avLst/>
          </a:prstGeom>
          <a:solidFill>
            <a:srgbClr val="2B334F"/>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129823" tIns="64911" rIns="129823" bIns="64911" spcCol="0" rtlCol="0" anchor="ctr"/>
          <a:lstStyle/>
          <a:p>
            <a:pPr algn="r"/>
            <a:r>
              <a:rPr lang="zh-CN" altLang="en-US" b="1" dirty="0">
                <a:solidFill>
                  <a:schemeClr val="bg1"/>
                </a:solidFill>
                <a:latin typeface="微软雅黑" pitchFamily="34" charset="-122"/>
                <a:ea typeface="微软雅黑" pitchFamily="34" charset="-122"/>
              </a:rPr>
              <a:t>添加你的标题</a:t>
            </a:r>
          </a:p>
        </p:txBody>
      </p:sp>
      <p:sp>
        <p:nvSpPr>
          <p:cNvPr id="15" name="矩形 14">
            <a:extLst>
              <a:ext uri="{FF2B5EF4-FFF2-40B4-BE49-F238E27FC236}">
                <a16:creationId xmlns="" xmlns:a16="http://schemas.microsoft.com/office/drawing/2014/main" id="{20808F50-F635-494D-B07D-796E653E55BA}"/>
              </a:ext>
            </a:extLst>
          </p:cNvPr>
          <p:cNvSpPr/>
          <p:nvPr/>
        </p:nvSpPr>
        <p:spPr bwMode="auto">
          <a:xfrm>
            <a:off x="1677910" y="3798220"/>
            <a:ext cx="3183508" cy="372151"/>
          </a:xfrm>
          <a:prstGeom prst="rect">
            <a:avLst/>
          </a:prstGeom>
          <a:solidFill>
            <a:srgbClr val="2B334F"/>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129823" tIns="64911" rIns="129823" bIns="64911" spcCol="0" rtlCol="0" anchor="ctr"/>
          <a:lstStyle/>
          <a:p>
            <a:pPr algn="r"/>
            <a:r>
              <a:rPr lang="zh-CN" altLang="en-US" b="1" dirty="0">
                <a:solidFill>
                  <a:schemeClr val="bg1"/>
                </a:solidFill>
                <a:latin typeface="微软雅黑" pitchFamily="34" charset="-122"/>
                <a:ea typeface="微软雅黑" pitchFamily="34" charset="-122"/>
              </a:rPr>
              <a:t>添加你的标题</a:t>
            </a:r>
          </a:p>
        </p:txBody>
      </p:sp>
      <p:sp>
        <p:nvSpPr>
          <p:cNvPr id="16" name="矩形 15">
            <a:extLst>
              <a:ext uri="{FF2B5EF4-FFF2-40B4-BE49-F238E27FC236}">
                <a16:creationId xmlns="" xmlns:a16="http://schemas.microsoft.com/office/drawing/2014/main" id="{11369184-F521-4350-9F10-139CC3AD1DD0}"/>
              </a:ext>
            </a:extLst>
          </p:cNvPr>
          <p:cNvSpPr/>
          <p:nvPr/>
        </p:nvSpPr>
        <p:spPr bwMode="auto">
          <a:xfrm>
            <a:off x="2133402" y="4320544"/>
            <a:ext cx="2728019" cy="372151"/>
          </a:xfrm>
          <a:prstGeom prst="rect">
            <a:avLst/>
          </a:prstGeom>
          <a:solidFill>
            <a:srgbClr val="2B334F"/>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129823" tIns="64911" rIns="129823" bIns="64911" spcCol="0" rtlCol="0" anchor="ctr"/>
          <a:lstStyle/>
          <a:p>
            <a:pPr algn="r"/>
            <a:r>
              <a:rPr lang="zh-CN" altLang="en-US" b="1" dirty="0">
                <a:solidFill>
                  <a:schemeClr val="bg1"/>
                </a:solidFill>
                <a:latin typeface="微软雅黑" pitchFamily="34" charset="-122"/>
                <a:ea typeface="微软雅黑" pitchFamily="34" charset="-122"/>
              </a:rPr>
              <a:t>添加你的标题</a:t>
            </a:r>
          </a:p>
        </p:txBody>
      </p:sp>
      <p:sp>
        <p:nvSpPr>
          <p:cNvPr id="17" name="矩形 16">
            <a:extLst>
              <a:ext uri="{FF2B5EF4-FFF2-40B4-BE49-F238E27FC236}">
                <a16:creationId xmlns="" xmlns:a16="http://schemas.microsoft.com/office/drawing/2014/main" id="{7392975A-58CD-49DF-8974-D2ACAAD1FC13}"/>
              </a:ext>
            </a:extLst>
          </p:cNvPr>
          <p:cNvSpPr/>
          <p:nvPr/>
        </p:nvSpPr>
        <p:spPr bwMode="auto">
          <a:xfrm>
            <a:off x="2664805" y="4840673"/>
            <a:ext cx="2196613" cy="372151"/>
          </a:xfrm>
          <a:prstGeom prst="rect">
            <a:avLst/>
          </a:prstGeom>
          <a:solidFill>
            <a:srgbClr val="2B334F"/>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129823" tIns="64911" rIns="129823" bIns="64911" spcCol="0" rtlCol="0" anchor="ctr"/>
          <a:lstStyle/>
          <a:p>
            <a:pPr algn="r"/>
            <a:r>
              <a:rPr lang="zh-CN" altLang="en-US" b="1" dirty="0">
                <a:solidFill>
                  <a:schemeClr val="bg1"/>
                </a:solidFill>
                <a:latin typeface="微软雅黑" pitchFamily="34" charset="-122"/>
                <a:ea typeface="微软雅黑" pitchFamily="34" charset="-122"/>
              </a:rPr>
              <a:t>添加你的标题</a:t>
            </a:r>
          </a:p>
        </p:txBody>
      </p:sp>
      <p:sp>
        <p:nvSpPr>
          <p:cNvPr id="18" name="矩形 17">
            <a:extLst>
              <a:ext uri="{FF2B5EF4-FFF2-40B4-BE49-F238E27FC236}">
                <a16:creationId xmlns="" xmlns:a16="http://schemas.microsoft.com/office/drawing/2014/main" id="{F623F632-8254-4249-960C-0A4312C4F87D}"/>
              </a:ext>
            </a:extLst>
          </p:cNvPr>
          <p:cNvSpPr/>
          <p:nvPr/>
        </p:nvSpPr>
        <p:spPr bwMode="auto">
          <a:xfrm>
            <a:off x="7489461" y="3329467"/>
            <a:ext cx="2463187" cy="372151"/>
          </a:xfrm>
          <a:prstGeom prst="rect">
            <a:avLst/>
          </a:prstGeom>
          <a:solidFill>
            <a:srgbClr val="2B334F"/>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129823" tIns="64911" rIns="129823" bIns="64911" spcCol="0" rtlCol="0" anchor="ctr"/>
          <a:lstStyle/>
          <a:p>
            <a:r>
              <a:rPr lang="zh-CN" altLang="en-US" b="1" dirty="0">
                <a:solidFill>
                  <a:schemeClr val="bg1"/>
                </a:solidFill>
                <a:latin typeface="微软雅黑" pitchFamily="34" charset="-122"/>
                <a:ea typeface="微软雅黑" pitchFamily="34" charset="-122"/>
              </a:rPr>
              <a:t>添加你的标题</a:t>
            </a:r>
          </a:p>
        </p:txBody>
      </p:sp>
      <p:sp>
        <p:nvSpPr>
          <p:cNvPr id="19" name="矩形 18">
            <a:extLst>
              <a:ext uri="{FF2B5EF4-FFF2-40B4-BE49-F238E27FC236}">
                <a16:creationId xmlns="" xmlns:a16="http://schemas.microsoft.com/office/drawing/2014/main" id="{8CABFC56-1DAD-4721-97BC-2AA5733005CE}"/>
              </a:ext>
            </a:extLst>
          </p:cNvPr>
          <p:cNvSpPr/>
          <p:nvPr/>
        </p:nvSpPr>
        <p:spPr bwMode="auto">
          <a:xfrm>
            <a:off x="7502160" y="3798220"/>
            <a:ext cx="3674988" cy="372151"/>
          </a:xfrm>
          <a:prstGeom prst="rect">
            <a:avLst/>
          </a:prstGeom>
          <a:solidFill>
            <a:srgbClr val="2B334F"/>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129823" tIns="64911" rIns="129823" bIns="64911" spcCol="0" rtlCol="0" anchor="ctr"/>
          <a:lstStyle/>
          <a:p>
            <a:r>
              <a:rPr lang="zh-CN" altLang="en-US" b="1" dirty="0">
                <a:solidFill>
                  <a:schemeClr val="bg1"/>
                </a:solidFill>
                <a:latin typeface="微软雅黑" pitchFamily="34" charset="-122"/>
                <a:ea typeface="微软雅黑" pitchFamily="34" charset="-122"/>
              </a:rPr>
              <a:t>添加你的标题</a:t>
            </a:r>
          </a:p>
        </p:txBody>
      </p:sp>
      <p:sp>
        <p:nvSpPr>
          <p:cNvPr id="20" name="矩形 19">
            <a:extLst>
              <a:ext uri="{FF2B5EF4-FFF2-40B4-BE49-F238E27FC236}">
                <a16:creationId xmlns="" xmlns:a16="http://schemas.microsoft.com/office/drawing/2014/main" id="{0A2A98B1-9F87-49C7-8512-438697D1EC12}"/>
              </a:ext>
            </a:extLst>
          </p:cNvPr>
          <p:cNvSpPr/>
          <p:nvPr/>
        </p:nvSpPr>
        <p:spPr bwMode="auto">
          <a:xfrm>
            <a:off x="7502161" y="4320544"/>
            <a:ext cx="1919083" cy="372151"/>
          </a:xfrm>
          <a:prstGeom prst="rect">
            <a:avLst/>
          </a:prstGeom>
          <a:solidFill>
            <a:srgbClr val="2B334F"/>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129823" tIns="64911" rIns="129823" bIns="64911" spcCol="0" rtlCol="0" anchor="ctr"/>
          <a:lstStyle/>
          <a:p>
            <a:r>
              <a:rPr lang="zh-CN" altLang="en-US" b="1" dirty="0">
                <a:solidFill>
                  <a:schemeClr val="bg1"/>
                </a:solidFill>
                <a:latin typeface="微软雅黑" pitchFamily="34" charset="-122"/>
                <a:ea typeface="微软雅黑" pitchFamily="34" charset="-122"/>
              </a:rPr>
              <a:t>添加你的标题</a:t>
            </a:r>
          </a:p>
        </p:txBody>
      </p:sp>
      <p:sp>
        <p:nvSpPr>
          <p:cNvPr id="21" name="矩形 20">
            <a:extLst>
              <a:ext uri="{FF2B5EF4-FFF2-40B4-BE49-F238E27FC236}">
                <a16:creationId xmlns="" xmlns:a16="http://schemas.microsoft.com/office/drawing/2014/main" id="{B8CC6FC0-B3F1-4E75-B684-4CED430F22DB}"/>
              </a:ext>
            </a:extLst>
          </p:cNvPr>
          <p:cNvSpPr/>
          <p:nvPr/>
        </p:nvSpPr>
        <p:spPr bwMode="auto">
          <a:xfrm>
            <a:off x="7489461" y="4840673"/>
            <a:ext cx="2615019" cy="372151"/>
          </a:xfrm>
          <a:prstGeom prst="rect">
            <a:avLst/>
          </a:prstGeom>
          <a:solidFill>
            <a:srgbClr val="2B334F"/>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129823" tIns="64911" rIns="129823" bIns="64911" spcCol="0" rtlCol="0" anchor="ctr"/>
          <a:lstStyle/>
          <a:p>
            <a:r>
              <a:rPr lang="zh-CN" altLang="en-US" b="1" dirty="0">
                <a:solidFill>
                  <a:schemeClr val="bg1"/>
                </a:solidFill>
                <a:latin typeface="微软雅黑" pitchFamily="34" charset="-122"/>
                <a:ea typeface="微软雅黑" pitchFamily="34" charset="-122"/>
              </a:rPr>
              <a:t>添加你的标题</a:t>
            </a:r>
          </a:p>
        </p:txBody>
      </p:sp>
      <p:sp>
        <p:nvSpPr>
          <p:cNvPr id="22" name="TextBox 23">
            <a:extLst>
              <a:ext uri="{FF2B5EF4-FFF2-40B4-BE49-F238E27FC236}">
                <a16:creationId xmlns="" xmlns:a16="http://schemas.microsoft.com/office/drawing/2014/main" id="{48DAB117-9F10-4E5A-BFAB-B754AECF02BC}"/>
              </a:ext>
            </a:extLst>
          </p:cNvPr>
          <p:cNvSpPr txBox="1"/>
          <p:nvPr/>
        </p:nvSpPr>
        <p:spPr>
          <a:xfrm>
            <a:off x="5719784" y="2977611"/>
            <a:ext cx="964964" cy="778749"/>
          </a:xfrm>
          <a:prstGeom prst="rect">
            <a:avLst/>
          </a:prstGeom>
          <a:noFill/>
        </p:spPr>
        <p:txBody>
          <a:bodyPr wrap="none" lIns="128534" tIns="64267" rIns="128534" bIns="64267" rtlCol="0">
            <a:spAutoFit/>
          </a:bodyPr>
          <a:lstStyle/>
          <a:p>
            <a:r>
              <a:rPr lang="en-US" altLang="zh-CN" sz="4217" b="1" dirty="0">
                <a:solidFill>
                  <a:srgbClr val="2B334F"/>
                </a:solidFill>
                <a:latin typeface="微软雅黑" pitchFamily="34" charset="-122"/>
                <a:ea typeface="微软雅黑" pitchFamily="34" charset="-122"/>
              </a:rPr>
              <a:t>VS</a:t>
            </a:r>
            <a:endParaRPr lang="zh-CN" altLang="en-US" sz="4217" b="1" dirty="0">
              <a:solidFill>
                <a:srgbClr val="2B334F"/>
              </a:solidFill>
              <a:latin typeface="微软雅黑" pitchFamily="34" charset="-122"/>
              <a:ea typeface="微软雅黑" pitchFamily="34" charset="-122"/>
            </a:endParaRPr>
          </a:p>
        </p:txBody>
      </p:sp>
    </p:spTree>
    <p:extLst>
      <p:ext uri="{BB962C8B-B14F-4D97-AF65-F5344CB8AC3E}">
        <p14:creationId xmlns:p14="http://schemas.microsoft.com/office/powerpoint/2010/main" val="107213641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par>
                                    <p:cTn id="8" presetID="22" presetClass="entr" presetSubtype="4"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500"/>
                                            <p:tgtEl>
                                              <p:spTgt spid="8"/>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500" fill="hold"/>
                                            <p:tgtEl>
                                              <p:spTgt spid="9"/>
                                            </p:tgtEl>
                                            <p:attrNameLst>
                                              <p:attrName>ppt_w</p:attrName>
                                            </p:attrNameLst>
                                          </p:cBhvr>
                                          <p:tavLst>
                                            <p:tav tm="0">
                                              <p:val>
                                                <p:fltVal val="0"/>
                                              </p:val>
                                            </p:tav>
                                            <p:tav tm="100000">
                                              <p:val>
                                                <p:strVal val="#ppt_w"/>
                                              </p:val>
                                            </p:tav>
                                          </p:tavLst>
                                        </p:anim>
                                        <p:anim calcmode="lin" valueType="num">
                                          <p:cBhvr>
                                            <p:cTn id="15" dur="500" fill="hold"/>
                                            <p:tgtEl>
                                              <p:spTgt spid="9"/>
                                            </p:tgtEl>
                                            <p:attrNameLst>
                                              <p:attrName>ppt_h</p:attrName>
                                            </p:attrNameLst>
                                          </p:cBhvr>
                                          <p:tavLst>
                                            <p:tav tm="0">
                                              <p:val>
                                                <p:fltVal val="0"/>
                                              </p:val>
                                            </p:tav>
                                            <p:tav tm="100000">
                                              <p:val>
                                                <p:strVal val="#ppt_h"/>
                                              </p:val>
                                            </p:tav>
                                          </p:tavLst>
                                        </p:anim>
                                        <p:animEffect transition="in" filter="fade">
                                          <p:cBhvr>
                                            <p:cTn id="16" dur="500"/>
                                            <p:tgtEl>
                                              <p:spTgt spid="9"/>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p:cTn id="19" dur="500" fill="hold"/>
                                            <p:tgtEl>
                                              <p:spTgt spid="22"/>
                                            </p:tgtEl>
                                            <p:attrNameLst>
                                              <p:attrName>ppt_w</p:attrName>
                                            </p:attrNameLst>
                                          </p:cBhvr>
                                          <p:tavLst>
                                            <p:tav tm="0">
                                              <p:val>
                                                <p:fltVal val="0"/>
                                              </p:val>
                                            </p:tav>
                                            <p:tav tm="100000">
                                              <p:val>
                                                <p:strVal val="#ppt_w"/>
                                              </p:val>
                                            </p:tav>
                                          </p:tavLst>
                                        </p:anim>
                                        <p:anim calcmode="lin" valueType="num">
                                          <p:cBhvr>
                                            <p:cTn id="20" dur="500" fill="hold"/>
                                            <p:tgtEl>
                                              <p:spTgt spid="22"/>
                                            </p:tgtEl>
                                            <p:attrNameLst>
                                              <p:attrName>ppt_h</p:attrName>
                                            </p:attrNameLst>
                                          </p:cBhvr>
                                          <p:tavLst>
                                            <p:tav tm="0">
                                              <p:val>
                                                <p:fltVal val="0"/>
                                              </p:val>
                                            </p:tav>
                                            <p:tav tm="100000">
                                              <p:val>
                                                <p:strVal val="#ppt_h"/>
                                              </p:val>
                                            </p:tav>
                                          </p:tavLst>
                                        </p:anim>
                                        <p:animEffect transition="in" filter="fade">
                                          <p:cBhvr>
                                            <p:cTn id="21" dur="500"/>
                                            <p:tgtEl>
                                              <p:spTgt spid="22"/>
                                            </p:tgtEl>
                                          </p:cBhvr>
                                        </p:animEffect>
                                      </p:childTnLst>
                                    </p:cTn>
                                  </p:par>
                                </p:childTnLst>
                              </p:cTn>
                            </p:par>
                            <p:par>
                              <p:cTn id="22" fill="hold">
                                <p:stCondLst>
                                  <p:cond delay="1000"/>
                                </p:stCondLst>
                                <p:childTnLst>
                                  <p:par>
                                    <p:cTn id="23" presetID="42" presetClass="entr" presetSubtype="0"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1000"/>
                                            <p:tgtEl>
                                              <p:spTgt spid="5"/>
                                            </p:tgtEl>
                                          </p:cBhvr>
                                        </p:animEffect>
                                        <p:anim calcmode="lin" valueType="num">
                                          <p:cBhvr>
                                            <p:cTn id="26" dur="1000" fill="hold"/>
                                            <p:tgtEl>
                                              <p:spTgt spid="5"/>
                                            </p:tgtEl>
                                            <p:attrNameLst>
                                              <p:attrName>ppt_x</p:attrName>
                                            </p:attrNameLst>
                                          </p:cBhvr>
                                          <p:tavLst>
                                            <p:tav tm="0">
                                              <p:val>
                                                <p:strVal val="#ppt_x"/>
                                              </p:val>
                                            </p:tav>
                                            <p:tav tm="100000">
                                              <p:val>
                                                <p:strVal val="#ppt_x"/>
                                              </p:val>
                                            </p:tav>
                                          </p:tavLst>
                                        </p:anim>
                                        <p:anim calcmode="lin" valueType="num">
                                          <p:cBhvr>
                                            <p:cTn id="27" dur="1000" fill="hold"/>
                                            <p:tgtEl>
                                              <p:spTgt spid="5"/>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1000"/>
                                            <p:tgtEl>
                                              <p:spTgt spid="6"/>
                                            </p:tgtEl>
                                          </p:cBhvr>
                                        </p:animEffect>
                                        <p:anim calcmode="lin" valueType="num">
                                          <p:cBhvr>
                                            <p:cTn id="32" dur="1000" fill="hold"/>
                                            <p:tgtEl>
                                              <p:spTgt spid="6"/>
                                            </p:tgtEl>
                                            <p:attrNameLst>
                                              <p:attrName>ppt_x</p:attrName>
                                            </p:attrNameLst>
                                          </p:cBhvr>
                                          <p:tavLst>
                                            <p:tav tm="0">
                                              <p:val>
                                                <p:strVal val="#ppt_x"/>
                                              </p:val>
                                            </p:tav>
                                            <p:tav tm="100000">
                                              <p:val>
                                                <p:strVal val="#ppt_x"/>
                                              </p:val>
                                            </p:tav>
                                          </p:tavLst>
                                        </p:anim>
                                        <p:anim calcmode="lin" valueType="num">
                                          <p:cBhvr>
                                            <p:cTn id="33" dur="1000" fill="hold"/>
                                            <p:tgtEl>
                                              <p:spTgt spid="6"/>
                                            </p:tgtEl>
                                            <p:attrNameLst>
                                              <p:attrName>ppt_y</p:attrName>
                                            </p:attrNameLst>
                                          </p:cBhvr>
                                          <p:tavLst>
                                            <p:tav tm="0">
                                              <p:val>
                                                <p:strVal val="#ppt_y+.1"/>
                                              </p:val>
                                            </p:tav>
                                            <p:tav tm="100000">
                                              <p:val>
                                                <p:strVal val="#ppt_y"/>
                                              </p:val>
                                            </p:tav>
                                          </p:tavLst>
                                        </p:anim>
                                      </p:childTnLst>
                                    </p:cTn>
                                  </p:par>
                                </p:childTnLst>
                              </p:cTn>
                            </p:par>
                            <p:par>
                              <p:cTn id="34" fill="hold">
                                <p:stCondLst>
                                  <p:cond delay="3000"/>
                                </p:stCondLst>
                                <p:childTnLst>
                                  <p:par>
                                    <p:cTn id="35" presetID="2" presetClass="entr" presetSubtype="1" accel="68000" fill="hold" grpId="0" nodeType="afterEffect" p14:presetBounceEnd="20000">
                                      <p:stCondLst>
                                        <p:cond delay="0"/>
                                      </p:stCondLst>
                                      <p:iterate type="lt">
                                        <p:tmPct val="10000"/>
                                      </p:iterate>
                                      <p:childTnLst>
                                        <p:set>
                                          <p:cBhvr>
                                            <p:cTn id="36" dur="1" fill="hold">
                                              <p:stCondLst>
                                                <p:cond delay="0"/>
                                              </p:stCondLst>
                                            </p:cTn>
                                            <p:tgtEl>
                                              <p:spTgt spid="10"/>
                                            </p:tgtEl>
                                            <p:attrNameLst>
                                              <p:attrName>style.visibility</p:attrName>
                                            </p:attrNameLst>
                                          </p:cBhvr>
                                          <p:to>
                                            <p:strVal val="visible"/>
                                          </p:to>
                                        </p:set>
                                        <p:anim calcmode="lin" valueType="num" p14:bounceEnd="20000">
                                          <p:cBhvr additive="base">
                                            <p:cTn id="37" dur="500" fill="hold"/>
                                            <p:tgtEl>
                                              <p:spTgt spid="10"/>
                                            </p:tgtEl>
                                            <p:attrNameLst>
                                              <p:attrName>ppt_x</p:attrName>
                                            </p:attrNameLst>
                                          </p:cBhvr>
                                          <p:tavLst>
                                            <p:tav tm="0">
                                              <p:val>
                                                <p:strVal val="#ppt_x"/>
                                              </p:val>
                                            </p:tav>
                                            <p:tav tm="100000">
                                              <p:val>
                                                <p:strVal val="#ppt_x"/>
                                              </p:val>
                                            </p:tav>
                                          </p:tavLst>
                                        </p:anim>
                                        <p:anim calcmode="lin" valueType="num" p14:bounceEnd="20000">
                                          <p:cBhvr additive="base">
                                            <p:cTn id="38" dur="500" fill="hold"/>
                                            <p:tgtEl>
                                              <p:spTgt spid="10"/>
                                            </p:tgtEl>
                                            <p:attrNameLst>
                                              <p:attrName>ppt_y</p:attrName>
                                            </p:attrNameLst>
                                          </p:cBhvr>
                                          <p:tavLst>
                                            <p:tav tm="0">
                                              <p:val>
                                                <p:strVal val="0-#ppt_h/2"/>
                                              </p:val>
                                            </p:tav>
                                            <p:tav tm="100000">
                                              <p:val>
                                                <p:strVal val="#ppt_y"/>
                                              </p:val>
                                            </p:tav>
                                          </p:tavLst>
                                        </p:anim>
                                      </p:childTnLst>
                                    </p:cTn>
                                  </p:par>
                                  <p:par>
                                    <p:cTn id="39" presetID="2" presetClass="entr" presetSubtype="1" accel="68000" fill="hold" grpId="0" nodeType="withEffect" p14:presetBounceEnd="20000">
                                      <p:stCondLst>
                                        <p:cond delay="0"/>
                                      </p:stCondLst>
                                      <p:iterate type="lt">
                                        <p:tmPct val="10000"/>
                                      </p:iterate>
                                      <p:childTnLst>
                                        <p:set>
                                          <p:cBhvr>
                                            <p:cTn id="40" dur="1" fill="hold">
                                              <p:stCondLst>
                                                <p:cond delay="0"/>
                                              </p:stCondLst>
                                            </p:cTn>
                                            <p:tgtEl>
                                              <p:spTgt spid="11"/>
                                            </p:tgtEl>
                                            <p:attrNameLst>
                                              <p:attrName>style.visibility</p:attrName>
                                            </p:attrNameLst>
                                          </p:cBhvr>
                                          <p:to>
                                            <p:strVal val="visible"/>
                                          </p:to>
                                        </p:set>
                                        <p:anim calcmode="lin" valueType="num" p14:bounceEnd="20000">
                                          <p:cBhvr additive="base">
                                            <p:cTn id="41" dur="500" fill="hold"/>
                                            <p:tgtEl>
                                              <p:spTgt spid="11"/>
                                            </p:tgtEl>
                                            <p:attrNameLst>
                                              <p:attrName>ppt_x</p:attrName>
                                            </p:attrNameLst>
                                          </p:cBhvr>
                                          <p:tavLst>
                                            <p:tav tm="0">
                                              <p:val>
                                                <p:strVal val="#ppt_x"/>
                                              </p:val>
                                            </p:tav>
                                            <p:tav tm="100000">
                                              <p:val>
                                                <p:strVal val="#ppt_x"/>
                                              </p:val>
                                            </p:tav>
                                          </p:tavLst>
                                        </p:anim>
                                        <p:anim calcmode="lin" valueType="num" p14:bounceEnd="20000">
                                          <p:cBhvr additive="base">
                                            <p:cTn id="42" dur="500" fill="hold"/>
                                            <p:tgtEl>
                                              <p:spTgt spid="11"/>
                                            </p:tgtEl>
                                            <p:attrNameLst>
                                              <p:attrName>ppt_y</p:attrName>
                                            </p:attrNameLst>
                                          </p:cBhvr>
                                          <p:tavLst>
                                            <p:tav tm="0">
                                              <p:val>
                                                <p:strVal val="0-#ppt_h/2"/>
                                              </p:val>
                                            </p:tav>
                                            <p:tav tm="100000">
                                              <p:val>
                                                <p:strVal val="#ppt_y"/>
                                              </p:val>
                                            </p:tav>
                                          </p:tavLst>
                                        </p:anim>
                                      </p:childTnLst>
                                    </p:cTn>
                                  </p:par>
                                </p:childTnLst>
                              </p:cTn>
                            </p:par>
                            <p:par>
                              <p:cTn id="43" fill="hold">
                                <p:stCondLst>
                                  <p:cond delay="3750"/>
                                </p:stCondLst>
                                <p:childTnLst>
                                  <p:par>
                                    <p:cTn id="44" presetID="22" presetClass="entr" presetSubtype="1"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wipe(up)">
                                          <p:cBhvr>
                                            <p:cTn id="46" dur="500"/>
                                            <p:tgtEl>
                                              <p:spTgt spid="12"/>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wipe(up)">
                                          <p:cBhvr>
                                            <p:cTn id="49" dur="500"/>
                                            <p:tgtEl>
                                              <p:spTgt spid="13"/>
                                            </p:tgtEl>
                                          </p:cBhvr>
                                        </p:animEffect>
                                      </p:childTnLst>
                                    </p:cTn>
                                  </p:par>
                                </p:childTnLst>
                              </p:cTn>
                            </p:par>
                            <p:par>
                              <p:cTn id="50" fill="hold">
                                <p:stCondLst>
                                  <p:cond delay="4250"/>
                                </p:stCondLst>
                                <p:childTnLst>
                                  <p:par>
                                    <p:cTn id="51" presetID="22" presetClass="entr" presetSubtype="2" fill="hold" grpId="0" nodeType="after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wipe(right)">
                                          <p:cBhvr>
                                            <p:cTn id="53" dur="500"/>
                                            <p:tgtEl>
                                              <p:spTgt spid="14"/>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18"/>
                                            </p:tgtEl>
                                            <p:attrNameLst>
                                              <p:attrName>style.visibility</p:attrName>
                                            </p:attrNameLst>
                                          </p:cBhvr>
                                          <p:to>
                                            <p:strVal val="visible"/>
                                          </p:to>
                                        </p:set>
                                        <p:animEffect transition="in" filter="wipe(left)">
                                          <p:cBhvr>
                                            <p:cTn id="56" dur="500"/>
                                            <p:tgtEl>
                                              <p:spTgt spid="18"/>
                                            </p:tgtEl>
                                          </p:cBhvr>
                                        </p:animEffect>
                                      </p:childTnLst>
                                    </p:cTn>
                                  </p:par>
                                </p:childTnLst>
                              </p:cTn>
                            </p:par>
                            <p:par>
                              <p:cTn id="57" fill="hold">
                                <p:stCondLst>
                                  <p:cond delay="4750"/>
                                </p:stCondLst>
                                <p:childTnLst>
                                  <p:par>
                                    <p:cTn id="58" presetID="22" presetClass="entr" presetSubtype="2" fill="hold" grpId="0" nodeType="after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wipe(right)">
                                          <p:cBhvr>
                                            <p:cTn id="60" dur="500"/>
                                            <p:tgtEl>
                                              <p:spTgt spid="15"/>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19"/>
                                            </p:tgtEl>
                                            <p:attrNameLst>
                                              <p:attrName>style.visibility</p:attrName>
                                            </p:attrNameLst>
                                          </p:cBhvr>
                                          <p:to>
                                            <p:strVal val="visible"/>
                                          </p:to>
                                        </p:set>
                                        <p:animEffect transition="in" filter="wipe(left)">
                                          <p:cBhvr>
                                            <p:cTn id="63" dur="500"/>
                                            <p:tgtEl>
                                              <p:spTgt spid="19"/>
                                            </p:tgtEl>
                                          </p:cBhvr>
                                        </p:animEffect>
                                      </p:childTnLst>
                                    </p:cTn>
                                  </p:par>
                                </p:childTnLst>
                              </p:cTn>
                            </p:par>
                            <p:par>
                              <p:cTn id="64" fill="hold">
                                <p:stCondLst>
                                  <p:cond delay="5250"/>
                                </p:stCondLst>
                                <p:childTnLst>
                                  <p:par>
                                    <p:cTn id="65" presetID="22" presetClass="entr" presetSubtype="2" fill="hold" grpId="0" nodeType="after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wipe(right)">
                                          <p:cBhvr>
                                            <p:cTn id="67" dur="500"/>
                                            <p:tgtEl>
                                              <p:spTgt spid="16"/>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20"/>
                                            </p:tgtEl>
                                            <p:attrNameLst>
                                              <p:attrName>style.visibility</p:attrName>
                                            </p:attrNameLst>
                                          </p:cBhvr>
                                          <p:to>
                                            <p:strVal val="visible"/>
                                          </p:to>
                                        </p:set>
                                        <p:animEffect transition="in" filter="wipe(left)">
                                          <p:cBhvr>
                                            <p:cTn id="70" dur="500"/>
                                            <p:tgtEl>
                                              <p:spTgt spid="20"/>
                                            </p:tgtEl>
                                          </p:cBhvr>
                                        </p:animEffect>
                                      </p:childTnLst>
                                    </p:cTn>
                                  </p:par>
                                </p:childTnLst>
                              </p:cTn>
                            </p:par>
                            <p:par>
                              <p:cTn id="71" fill="hold">
                                <p:stCondLst>
                                  <p:cond delay="5750"/>
                                </p:stCondLst>
                                <p:childTnLst>
                                  <p:par>
                                    <p:cTn id="72" presetID="22" presetClass="entr" presetSubtype="2" fill="hold" grpId="0" nodeType="afterEffect">
                                      <p:stCondLst>
                                        <p:cond delay="0"/>
                                      </p:stCondLst>
                                      <p:childTnLst>
                                        <p:set>
                                          <p:cBhvr>
                                            <p:cTn id="73" dur="1" fill="hold">
                                              <p:stCondLst>
                                                <p:cond delay="0"/>
                                              </p:stCondLst>
                                            </p:cTn>
                                            <p:tgtEl>
                                              <p:spTgt spid="17"/>
                                            </p:tgtEl>
                                            <p:attrNameLst>
                                              <p:attrName>style.visibility</p:attrName>
                                            </p:attrNameLst>
                                          </p:cBhvr>
                                          <p:to>
                                            <p:strVal val="visible"/>
                                          </p:to>
                                        </p:set>
                                        <p:animEffect transition="in" filter="wipe(right)">
                                          <p:cBhvr>
                                            <p:cTn id="74" dur="500"/>
                                            <p:tgtEl>
                                              <p:spTgt spid="17"/>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21"/>
                                            </p:tgtEl>
                                            <p:attrNameLst>
                                              <p:attrName>style.visibility</p:attrName>
                                            </p:attrNameLst>
                                          </p:cBhvr>
                                          <p:to>
                                            <p:strVal val="visible"/>
                                          </p:to>
                                        </p:set>
                                        <p:animEffect transition="in" filter="wipe(left)">
                                          <p:cBhvr>
                                            <p:cTn id="7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9" grpId="0" animBg="1"/>
          <p:bldP spid="10" grpId="0"/>
          <p:bldP spid="11" grpId="0"/>
          <p:bldP spid="12" grpId="0"/>
          <p:bldP spid="13" grpId="0"/>
          <p:bldP spid="14" grpId="0" animBg="1"/>
          <p:bldP spid="15" grpId="0" animBg="1"/>
          <p:bldP spid="16" grpId="0" animBg="1"/>
          <p:bldP spid="17" grpId="0" animBg="1"/>
          <p:bldP spid="18" grpId="0" animBg="1"/>
          <p:bldP spid="19" grpId="0" animBg="1"/>
          <p:bldP spid="20" grpId="0" animBg="1"/>
          <p:bldP spid="21" grpId="0" animBg="1"/>
          <p:bldP spid="2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par>
                                    <p:cTn id="8" presetID="22" presetClass="entr" presetSubtype="4"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500"/>
                                            <p:tgtEl>
                                              <p:spTgt spid="8"/>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500" fill="hold"/>
                                            <p:tgtEl>
                                              <p:spTgt spid="9"/>
                                            </p:tgtEl>
                                            <p:attrNameLst>
                                              <p:attrName>ppt_w</p:attrName>
                                            </p:attrNameLst>
                                          </p:cBhvr>
                                          <p:tavLst>
                                            <p:tav tm="0">
                                              <p:val>
                                                <p:fltVal val="0"/>
                                              </p:val>
                                            </p:tav>
                                            <p:tav tm="100000">
                                              <p:val>
                                                <p:strVal val="#ppt_w"/>
                                              </p:val>
                                            </p:tav>
                                          </p:tavLst>
                                        </p:anim>
                                        <p:anim calcmode="lin" valueType="num">
                                          <p:cBhvr>
                                            <p:cTn id="15" dur="500" fill="hold"/>
                                            <p:tgtEl>
                                              <p:spTgt spid="9"/>
                                            </p:tgtEl>
                                            <p:attrNameLst>
                                              <p:attrName>ppt_h</p:attrName>
                                            </p:attrNameLst>
                                          </p:cBhvr>
                                          <p:tavLst>
                                            <p:tav tm="0">
                                              <p:val>
                                                <p:fltVal val="0"/>
                                              </p:val>
                                            </p:tav>
                                            <p:tav tm="100000">
                                              <p:val>
                                                <p:strVal val="#ppt_h"/>
                                              </p:val>
                                            </p:tav>
                                          </p:tavLst>
                                        </p:anim>
                                        <p:animEffect transition="in" filter="fade">
                                          <p:cBhvr>
                                            <p:cTn id="16" dur="500"/>
                                            <p:tgtEl>
                                              <p:spTgt spid="9"/>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p:cTn id="19" dur="500" fill="hold"/>
                                            <p:tgtEl>
                                              <p:spTgt spid="22"/>
                                            </p:tgtEl>
                                            <p:attrNameLst>
                                              <p:attrName>ppt_w</p:attrName>
                                            </p:attrNameLst>
                                          </p:cBhvr>
                                          <p:tavLst>
                                            <p:tav tm="0">
                                              <p:val>
                                                <p:fltVal val="0"/>
                                              </p:val>
                                            </p:tav>
                                            <p:tav tm="100000">
                                              <p:val>
                                                <p:strVal val="#ppt_w"/>
                                              </p:val>
                                            </p:tav>
                                          </p:tavLst>
                                        </p:anim>
                                        <p:anim calcmode="lin" valueType="num">
                                          <p:cBhvr>
                                            <p:cTn id="20" dur="500" fill="hold"/>
                                            <p:tgtEl>
                                              <p:spTgt spid="22"/>
                                            </p:tgtEl>
                                            <p:attrNameLst>
                                              <p:attrName>ppt_h</p:attrName>
                                            </p:attrNameLst>
                                          </p:cBhvr>
                                          <p:tavLst>
                                            <p:tav tm="0">
                                              <p:val>
                                                <p:fltVal val="0"/>
                                              </p:val>
                                            </p:tav>
                                            <p:tav tm="100000">
                                              <p:val>
                                                <p:strVal val="#ppt_h"/>
                                              </p:val>
                                            </p:tav>
                                          </p:tavLst>
                                        </p:anim>
                                        <p:animEffect transition="in" filter="fade">
                                          <p:cBhvr>
                                            <p:cTn id="21" dur="500"/>
                                            <p:tgtEl>
                                              <p:spTgt spid="22"/>
                                            </p:tgtEl>
                                          </p:cBhvr>
                                        </p:animEffect>
                                      </p:childTnLst>
                                    </p:cTn>
                                  </p:par>
                                </p:childTnLst>
                              </p:cTn>
                            </p:par>
                            <p:par>
                              <p:cTn id="22" fill="hold">
                                <p:stCondLst>
                                  <p:cond delay="1000"/>
                                </p:stCondLst>
                                <p:childTnLst>
                                  <p:par>
                                    <p:cTn id="23" presetID="42" presetClass="entr" presetSubtype="0"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1000"/>
                                            <p:tgtEl>
                                              <p:spTgt spid="5"/>
                                            </p:tgtEl>
                                          </p:cBhvr>
                                        </p:animEffect>
                                        <p:anim calcmode="lin" valueType="num">
                                          <p:cBhvr>
                                            <p:cTn id="26" dur="1000" fill="hold"/>
                                            <p:tgtEl>
                                              <p:spTgt spid="5"/>
                                            </p:tgtEl>
                                            <p:attrNameLst>
                                              <p:attrName>ppt_x</p:attrName>
                                            </p:attrNameLst>
                                          </p:cBhvr>
                                          <p:tavLst>
                                            <p:tav tm="0">
                                              <p:val>
                                                <p:strVal val="#ppt_x"/>
                                              </p:val>
                                            </p:tav>
                                            <p:tav tm="100000">
                                              <p:val>
                                                <p:strVal val="#ppt_x"/>
                                              </p:val>
                                            </p:tav>
                                          </p:tavLst>
                                        </p:anim>
                                        <p:anim calcmode="lin" valueType="num">
                                          <p:cBhvr>
                                            <p:cTn id="27" dur="1000" fill="hold"/>
                                            <p:tgtEl>
                                              <p:spTgt spid="5"/>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1000"/>
                                            <p:tgtEl>
                                              <p:spTgt spid="6"/>
                                            </p:tgtEl>
                                          </p:cBhvr>
                                        </p:animEffect>
                                        <p:anim calcmode="lin" valueType="num">
                                          <p:cBhvr>
                                            <p:cTn id="32" dur="1000" fill="hold"/>
                                            <p:tgtEl>
                                              <p:spTgt spid="6"/>
                                            </p:tgtEl>
                                            <p:attrNameLst>
                                              <p:attrName>ppt_x</p:attrName>
                                            </p:attrNameLst>
                                          </p:cBhvr>
                                          <p:tavLst>
                                            <p:tav tm="0">
                                              <p:val>
                                                <p:strVal val="#ppt_x"/>
                                              </p:val>
                                            </p:tav>
                                            <p:tav tm="100000">
                                              <p:val>
                                                <p:strVal val="#ppt_x"/>
                                              </p:val>
                                            </p:tav>
                                          </p:tavLst>
                                        </p:anim>
                                        <p:anim calcmode="lin" valueType="num">
                                          <p:cBhvr>
                                            <p:cTn id="33" dur="1000" fill="hold"/>
                                            <p:tgtEl>
                                              <p:spTgt spid="6"/>
                                            </p:tgtEl>
                                            <p:attrNameLst>
                                              <p:attrName>ppt_y</p:attrName>
                                            </p:attrNameLst>
                                          </p:cBhvr>
                                          <p:tavLst>
                                            <p:tav tm="0">
                                              <p:val>
                                                <p:strVal val="#ppt_y+.1"/>
                                              </p:val>
                                            </p:tav>
                                            <p:tav tm="100000">
                                              <p:val>
                                                <p:strVal val="#ppt_y"/>
                                              </p:val>
                                            </p:tav>
                                          </p:tavLst>
                                        </p:anim>
                                      </p:childTnLst>
                                    </p:cTn>
                                  </p:par>
                                </p:childTnLst>
                              </p:cTn>
                            </p:par>
                            <p:par>
                              <p:cTn id="34" fill="hold">
                                <p:stCondLst>
                                  <p:cond delay="3000"/>
                                </p:stCondLst>
                                <p:childTnLst>
                                  <p:par>
                                    <p:cTn id="35" presetID="2" presetClass="entr" presetSubtype="1" accel="68000" fill="hold" grpId="0" nodeType="afterEffect">
                                      <p:stCondLst>
                                        <p:cond delay="0"/>
                                      </p:stCondLst>
                                      <p:iterate type="lt">
                                        <p:tmPct val="10000"/>
                                      </p:iterate>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ppt_x"/>
                                              </p:val>
                                            </p:tav>
                                            <p:tav tm="100000">
                                              <p:val>
                                                <p:strVal val="#ppt_x"/>
                                              </p:val>
                                            </p:tav>
                                          </p:tavLst>
                                        </p:anim>
                                        <p:anim calcmode="lin" valueType="num">
                                          <p:cBhvr additive="base">
                                            <p:cTn id="38" dur="500" fill="hold"/>
                                            <p:tgtEl>
                                              <p:spTgt spid="10"/>
                                            </p:tgtEl>
                                            <p:attrNameLst>
                                              <p:attrName>ppt_y</p:attrName>
                                            </p:attrNameLst>
                                          </p:cBhvr>
                                          <p:tavLst>
                                            <p:tav tm="0">
                                              <p:val>
                                                <p:strVal val="0-#ppt_h/2"/>
                                              </p:val>
                                            </p:tav>
                                            <p:tav tm="100000">
                                              <p:val>
                                                <p:strVal val="#ppt_y"/>
                                              </p:val>
                                            </p:tav>
                                          </p:tavLst>
                                        </p:anim>
                                      </p:childTnLst>
                                    </p:cTn>
                                  </p:par>
                                  <p:par>
                                    <p:cTn id="39" presetID="2" presetClass="entr" presetSubtype="1" accel="68000" fill="hold" grpId="0" nodeType="withEffect">
                                      <p:stCondLst>
                                        <p:cond delay="0"/>
                                      </p:stCondLst>
                                      <p:iterate type="lt">
                                        <p:tmPct val="10000"/>
                                      </p:iterate>
                                      <p:childTnLst>
                                        <p:set>
                                          <p:cBhvr>
                                            <p:cTn id="40" dur="1" fill="hold">
                                              <p:stCondLst>
                                                <p:cond delay="0"/>
                                              </p:stCondLst>
                                            </p:cTn>
                                            <p:tgtEl>
                                              <p:spTgt spid="11"/>
                                            </p:tgtEl>
                                            <p:attrNameLst>
                                              <p:attrName>style.visibility</p:attrName>
                                            </p:attrNameLst>
                                          </p:cBhvr>
                                          <p:to>
                                            <p:strVal val="visible"/>
                                          </p:to>
                                        </p:set>
                                        <p:anim calcmode="lin" valueType="num">
                                          <p:cBhvr additive="base">
                                            <p:cTn id="41" dur="500" fill="hold"/>
                                            <p:tgtEl>
                                              <p:spTgt spid="11"/>
                                            </p:tgtEl>
                                            <p:attrNameLst>
                                              <p:attrName>ppt_x</p:attrName>
                                            </p:attrNameLst>
                                          </p:cBhvr>
                                          <p:tavLst>
                                            <p:tav tm="0">
                                              <p:val>
                                                <p:strVal val="#ppt_x"/>
                                              </p:val>
                                            </p:tav>
                                            <p:tav tm="100000">
                                              <p:val>
                                                <p:strVal val="#ppt_x"/>
                                              </p:val>
                                            </p:tav>
                                          </p:tavLst>
                                        </p:anim>
                                        <p:anim calcmode="lin" valueType="num">
                                          <p:cBhvr additive="base">
                                            <p:cTn id="42" dur="500" fill="hold"/>
                                            <p:tgtEl>
                                              <p:spTgt spid="11"/>
                                            </p:tgtEl>
                                            <p:attrNameLst>
                                              <p:attrName>ppt_y</p:attrName>
                                            </p:attrNameLst>
                                          </p:cBhvr>
                                          <p:tavLst>
                                            <p:tav tm="0">
                                              <p:val>
                                                <p:strVal val="0-#ppt_h/2"/>
                                              </p:val>
                                            </p:tav>
                                            <p:tav tm="100000">
                                              <p:val>
                                                <p:strVal val="#ppt_y"/>
                                              </p:val>
                                            </p:tav>
                                          </p:tavLst>
                                        </p:anim>
                                      </p:childTnLst>
                                    </p:cTn>
                                  </p:par>
                                </p:childTnLst>
                              </p:cTn>
                            </p:par>
                            <p:par>
                              <p:cTn id="43" fill="hold">
                                <p:stCondLst>
                                  <p:cond delay="3750"/>
                                </p:stCondLst>
                                <p:childTnLst>
                                  <p:par>
                                    <p:cTn id="44" presetID="22" presetClass="entr" presetSubtype="1"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wipe(up)">
                                          <p:cBhvr>
                                            <p:cTn id="46" dur="500"/>
                                            <p:tgtEl>
                                              <p:spTgt spid="12"/>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wipe(up)">
                                          <p:cBhvr>
                                            <p:cTn id="49" dur="500"/>
                                            <p:tgtEl>
                                              <p:spTgt spid="13"/>
                                            </p:tgtEl>
                                          </p:cBhvr>
                                        </p:animEffect>
                                      </p:childTnLst>
                                    </p:cTn>
                                  </p:par>
                                </p:childTnLst>
                              </p:cTn>
                            </p:par>
                            <p:par>
                              <p:cTn id="50" fill="hold">
                                <p:stCondLst>
                                  <p:cond delay="4250"/>
                                </p:stCondLst>
                                <p:childTnLst>
                                  <p:par>
                                    <p:cTn id="51" presetID="22" presetClass="entr" presetSubtype="2" fill="hold" grpId="0" nodeType="after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wipe(right)">
                                          <p:cBhvr>
                                            <p:cTn id="53" dur="500"/>
                                            <p:tgtEl>
                                              <p:spTgt spid="14"/>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18"/>
                                            </p:tgtEl>
                                            <p:attrNameLst>
                                              <p:attrName>style.visibility</p:attrName>
                                            </p:attrNameLst>
                                          </p:cBhvr>
                                          <p:to>
                                            <p:strVal val="visible"/>
                                          </p:to>
                                        </p:set>
                                        <p:animEffect transition="in" filter="wipe(left)">
                                          <p:cBhvr>
                                            <p:cTn id="56" dur="500"/>
                                            <p:tgtEl>
                                              <p:spTgt spid="18"/>
                                            </p:tgtEl>
                                          </p:cBhvr>
                                        </p:animEffect>
                                      </p:childTnLst>
                                    </p:cTn>
                                  </p:par>
                                </p:childTnLst>
                              </p:cTn>
                            </p:par>
                            <p:par>
                              <p:cTn id="57" fill="hold">
                                <p:stCondLst>
                                  <p:cond delay="4750"/>
                                </p:stCondLst>
                                <p:childTnLst>
                                  <p:par>
                                    <p:cTn id="58" presetID="22" presetClass="entr" presetSubtype="2" fill="hold" grpId="0" nodeType="after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wipe(right)">
                                          <p:cBhvr>
                                            <p:cTn id="60" dur="500"/>
                                            <p:tgtEl>
                                              <p:spTgt spid="15"/>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19"/>
                                            </p:tgtEl>
                                            <p:attrNameLst>
                                              <p:attrName>style.visibility</p:attrName>
                                            </p:attrNameLst>
                                          </p:cBhvr>
                                          <p:to>
                                            <p:strVal val="visible"/>
                                          </p:to>
                                        </p:set>
                                        <p:animEffect transition="in" filter="wipe(left)">
                                          <p:cBhvr>
                                            <p:cTn id="63" dur="500"/>
                                            <p:tgtEl>
                                              <p:spTgt spid="19"/>
                                            </p:tgtEl>
                                          </p:cBhvr>
                                        </p:animEffect>
                                      </p:childTnLst>
                                    </p:cTn>
                                  </p:par>
                                </p:childTnLst>
                              </p:cTn>
                            </p:par>
                            <p:par>
                              <p:cTn id="64" fill="hold">
                                <p:stCondLst>
                                  <p:cond delay="5250"/>
                                </p:stCondLst>
                                <p:childTnLst>
                                  <p:par>
                                    <p:cTn id="65" presetID="22" presetClass="entr" presetSubtype="2" fill="hold" grpId="0" nodeType="after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wipe(right)">
                                          <p:cBhvr>
                                            <p:cTn id="67" dur="500"/>
                                            <p:tgtEl>
                                              <p:spTgt spid="16"/>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20"/>
                                            </p:tgtEl>
                                            <p:attrNameLst>
                                              <p:attrName>style.visibility</p:attrName>
                                            </p:attrNameLst>
                                          </p:cBhvr>
                                          <p:to>
                                            <p:strVal val="visible"/>
                                          </p:to>
                                        </p:set>
                                        <p:animEffect transition="in" filter="wipe(left)">
                                          <p:cBhvr>
                                            <p:cTn id="70" dur="500"/>
                                            <p:tgtEl>
                                              <p:spTgt spid="20"/>
                                            </p:tgtEl>
                                          </p:cBhvr>
                                        </p:animEffect>
                                      </p:childTnLst>
                                    </p:cTn>
                                  </p:par>
                                </p:childTnLst>
                              </p:cTn>
                            </p:par>
                            <p:par>
                              <p:cTn id="71" fill="hold">
                                <p:stCondLst>
                                  <p:cond delay="5750"/>
                                </p:stCondLst>
                                <p:childTnLst>
                                  <p:par>
                                    <p:cTn id="72" presetID="22" presetClass="entr" presetSubtype="2" fill="hold" grpId="0" nodeType="afterEffect">
                                      <p:stCondLst>
                                        <p:cond delay="0"/>
                                      </p:stCondLst>
                                      <p:childTnLst>
                                        <p:set>
                                          <p:cBhvr>
                                            <p:cTn id="73" dur="1" fill="hold">
                                              <p:stCondLst>
                                                <p:cond delay="0"/>
                                              </p:stCondLst>
                                            </p:cTn>
                                            <p:tgtEl>
                                              <p:spTgt spid="17"/>
                                            </p:tgtEl>
                                            <p:attrNameLst>
                                              <p:attrName>style.visibility</p:attrName>
                                            </p:attrNameLst>
                                          </p:cBhvr>
                                          <p:to>
                                            <p:strVal val="visible"/>
                                          </p:to>
                                        </p:set>
                                        <p:animEffect transition="in" filter="wipe(right)">
                                          <p:cBhvr>
                                            <p:cTn id="74" dur="500"/>
                                            <p:tgtEl>
                                              <p:spTgt spid="17"/>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21"/>
                                            </p:tgtEl>
                                            <p:attrNameLst>
                                              <p:attrName>style.visibility</p:attrName>
                                            </p:attrNameLst>
                                          </p:cBhvr>
                                          <p:to>
                                            <p:strVal val="visible"/>
                                          </p:to>
                                        </p:set>
                                        <p:animEffect transition="in" filter="wipe(left)">
                                          <p:cBhvr>
                                            <p:cTn id="7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9" grpId="0" animBg="1"/>
          <p:bldP spid="10" grpId="0"/>
          <p:bldP spid="11" grpId="0"/>
          <p:bldP spid="12" grpId="0"/>
          <p:bldP spid="13" grpId="0"/>
          <p:bldP spid="14" grpId="0" animBg="1"/>
          <p:bldP spid="15" grpId="0" animBg="1"/>
          <p:bldP spid="16" grpId="0" animBg="1"/>
          <p:bldP spid="17" grpId="0" animBg="1"/>
          <p:bldP spid="18" grpId="0" animBg="1"/>
          <p:bldP spid="19" grpId="0" animBg="1"/>
          <p:bldP spid="20" grpId="0" animBg="1"/>
          <p:bldP spid="21" grpId="0" animBg="1"/>
          <p:bldP spid="22"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49_1">
            <a:extLst>
              <a:ext uri="{FF2B5EF4-FFF2-40B4-BE49-F238E27FC236}">
                <a16:creationId xmlns="" xmlns:a16="http://schemas.microsoft.com/office/drawing/2014/main" id="{44E7CE10-F482-43AA-B9EB-F497261F9F76}"/>
              </a:ext>
            </a:extLst>
          </p:cNvPr>
          <p:cNvSpPr txBox="1"/>
          <p:nvPr/>
        </p:nvSpPr>
        <p:spPr>
          <a:xfrm>
            <a:off x="808370" y="213719"/>
            <a:ext cx="1538883" cy="307777"/>
          </a:xfrm>
          <a:prstGeom prst="rect">
            <a:avLst/>
          </a:prstGeom>
          <a:noFill/>
        </p:spPr>
        <p:txBody>
          <a:bodyPr wrap="none" lIns="0" tIns="0" rIns="0" bIns="0" rtlCol="0">
            <a:spAutoFit/>
          </a:bodyPr>
          <a:lstStyle/>
          <a:p>
            <a:pPr defTabSz="964278"/>
            <a:r>
              <a:rPr lang="zh-CN" altLang="en-US" sz="2000" b="1" dirty="0">
                <a:solidFill>
                  <a:srgbClr val="2B334F"/>
                </a:solidFill>
                <a:latin typeface="Arial" panose="020B0604020202020204" pitchFamily="34" charset="0"/>
                <a:ea typeface="微软雅黑" panose="020B0503020204020204" pitchFamily="34" charset="-122"/>
                <a:cs typeface="+mn-ea"/>
                <a:sym typeface="Arial" panose="020B0604020202020204" pitchFamily="34" charset="0"/>
              </a:rPr>
              <a:t>活动受众分析</a:t>
            </a:r>
          </a:p>
        </p:txBody>
      </p:sp>
      <p:sp>
        <p:nvSpPr>
          <p:cNvPr id="3" name="TextBox 50_1">
            <a:extLst>
              <a:ext uri="{FF2B5EF4-FFF2-40B4-BE49-F238E27FC236}">
                <a16:creationId xmlns="" xmlns:a16="http://schemas.microsoft.com/office/drawing/2014/main" id="{6A8365AA-B9C4-4EAF-AE41-BAC8AA669441}"/>
              </a:ext>
            </a:extLst>
          </p:cNvPr>
          <p:cNvSpPr txBox="1"/>
          <p:nvPr/>
        </p:nvSpPr>
        <p:spPr>
          <a:xfrm>
            <a:off x="801281" y="521496"/>
            <a:ext cx="1928413" cy="161583"/>
          </a:xfrm>
          <a:prstGeom prst="rect">
            <a:avLst/>
          </a:prstGeom>
          <a:noFill/>
        </p:spPr>
        <p:txBody>
          <a:bodyPr wrap="none" lIns="0" tIns="0" rIns="0" bIns="0" rtlCol="0">
            <a:spAutoFit/>
          </a:bodyPr>
          <a:lstStyle/>
          <a:p>
            <a:pPr defTabSz="964278"/>
            <a:r>
              <a:rPr lang="en-US" altLang="zh-CN" sz="1050" b="1" dirty="0">
                <a:solidFill>
                  <a:srgbClr val="2B334F"/>
                </a:solidFill>
                <a:latin typeface="Arial" panose="020B0604020202020204" pitchFamily="34" charset="0"/>
                <a:ea typeface="微软雅黑" panose="020B0503020204020204" pitchFamily="34" charset="-122"/>
                <a:cs typeface="+mn-ea"/>
                <a:sym typeface="Arial" panose="020B0604020202020204" pitchFamily="34" charset="0"/>
              </a:rPr>
              <a:t>ADD RELATED TITLE WORDS</a:t>
            </a:r>
            <a:endParaRPr lang="zh-CN" altLang="en-US" sz="1050" b="1" dirty="0">
              <a:solidFill>
                <a:srgbClr val="2B334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 name="Freeform 9">
            <a:extLst>
              <a:ext uri="{FF2B5EF4-FFF2-40B4-BE49-F238E27FC236}">
                <a16:creationId xmlns="" xmlns:a16="http://schemas.microsoft.com/office/drawing/2014/main" id="{3733BEDB-8888-4AC1-9781-A8A934841F8F}"/>
              </a:ext>
            </a:extLst>
          </p:cNvPr>
          <p:cNvSpPr/>
          <p:nvPr/>
        </p:nvSpPr>
        <p:spPr bwMode="auto">
          <a:xfrm>
            <a:off x="157800" y="165887"/>
            <a:ext cx="544646" cy="403440"/>
          </a:xfrm>
          <a:custGeom>
            <a:avLst/>
            <a:gdLst>
              <a:gd name="T0" fmla="*/ 0 w 50"/>
              <a:gd name="T1" fmla="*/ 6 h 37"/>
              <a:gd name="T2" fmla="*/ 22 w 50"/>
              <a:gd name="T3" fmla="*/ 9 h 37"/>
              <a:gd name="T4" fmla="*/ 23 w 50"/>
              <a:gd name="T5" fmla="*/ 26 h 37"/>
              <a:gd name="T6" fmla="*/ 24 w 50"/>
              <a:gd name="T7" fmla="*/ 23 h 37"/>
              <a:gd name="T8" fmla="*/ 26 w 50"/>
              <a:gd name="T9" fmla="*/ 19 h 37"/>
              <a:gd name="T10" fmla="*/ 27 w 50"/>
              <a:gd name="T11" fmla="*/ 23 h 37"/>
              <a:gd name="T12" fmla="*/ 29 w 50"/>
              <a:gd name="T13" fmla="*/ 24 h 37"/>
              <a:gd name="T14" fmla="*/ 33 w 50"/>
              <a:gd name="T15" fmla="*/ 22 h 37"/>
              <a:gd name="T16" fmla="*/ 32 w 50"/>
              <a:gd name="T17" fmla="*/ 25 h 37"/>
              <a:gd name="T18" fmla="*/ 50 w 50"/>
              <a:gd name="T19" fmla="*/ 28 h 37"/>
              <a:gd name="T20" fmla="*/ 43 w 50"/>
              <a:gd name="T21" fmla="*/ 30 h 37"/>
              <a:gd name="T22" fmla="*/ 34 w 50"/>
              <a:gd name="T23" fmla="*/ 31 h 37"/>
              <a:gd name="T24" fmla="*/ 29 w 50"/>
              <a:gd name="T25" fmla="*/ 28 h 37"/>
              <a:gd name="T26" fmla="*/ 27 w 50"/>
              <a:gd name="T27" fmla="*/ 30 h 37"/>
              <a:gd name="T28" fmla="*/ 18 w 50"/>
              <a:gd name="T29" fmla="*/ 37 h 37"/>
              <a:gd name="T30" fmla="*/ 20 w 50"/>
              <a:gd name="T31" fmla="*/ 26 h 37"/>
              <a:gd name="T32" fmla="*/ 14 w 50"/>
              <a:gd name="T33" fmla="*/ 23 h 37"/>
              <a:gd name="T34" fmla="*/ 8 w 50"/>
              <a:gd name="T35" fmla="*/ 14 h 37"/>
              <a:gd name="T36" fmla="*/ 0 w 50"/>
              <a:gd name="T37" fmla="*/ 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0" h="37">
                <a:moveTo>
                  <a:pt x="0" y="6"/>
                </a:moveTo>
                <a:cubicBezTo>
                  <a:pt x="13" y="0"/>
                  <a:pt x="22" y="9"/>
                  <a:pt x="22" y="9"/>
                </a:cubicBezTo>
                <a:cubicBezTo>
                  <a:pt x="18" y="15"/>
                  <a:pt x="23" y="26"/>
                  <a:pt x="23" y="26"/>
                </a:cubicBezTo>
                <a:cubicBezTo>
                  <a:pt x="23" y="24"/>
                  <a:pt x="24" y="23"/>
                  <a:pt x="24" y="23"/>
                </a:cubicBezTo>
                <a:cubicBezTo>
                  <a:pt x="24" y="21"/>
                  <a:pt x="26" y="19"/>
                  <a:pt x="26" y="19"/>
                </a:cubicBezTo>
                <a:cubicBezTo>
                  <a:pt x="27" y="21"/>
                  <a:pt x="27" y="23"/>
                  <a:pt x="27" y="23"/>
                </a:cubicBezTo>
                <a:cubicBezTo>
                  <a:pt x="28" y="23"/>
                  <a:pt x="29" y="24"/>
                  <a:pt x="29" y="24"/>
                </a:cubicBezTo>
                <a:cubicBezTo>
                  <a:pt x="31" y="22"/>
                  <a:pt x="33" y="22"/>
                  <a:pt x="33" y="22"/>
                </a:cubicBezTo>
                <a:cubicBezTo>
                  <a:pt x="32" y="23"/>
                  <a:pt x="32" y="24"/>
                  <a:pt x="32" y="25"/>
                </a:cubicBezTo>
                <a:cubicBezTo>
                  <a:pt x="36" y="24"/>
                  <a:pt x="43" y="23"/>
                  <a:pt x="50" y="28"/>
                </a:cubicBezTo>
                <a:cubicBezTo>
                  <a:pt x="50" y="28"/>
                  <a:pt x="44" y="27"/>
                  <a:pt x="43" y="30"/>
                </a:cubicBezTo>
                <a:cubicBezTo>
                  <a:pt x="43" y="30"/>
                  <a:pt x="36" y="27"/>
                  <a:pt x="34" y="31"/>
                </a:cubicBezTo>
                <a:cubicBezTo>
                  <a:pt x="34" y="31"/>
                  <a:pt x="32" y="29"/>
                  <a:pt x="29" y="28"/>
                </a:cubicBezTo>
                <a:cubicBezTo>
                  <a:pt x="28" y="30"/>
                  <a:pt x="27" y="30"/>
                  <a:pt x="27" y="30"/>
                </a:cubicBezTo>
                <a:cubicBezTo>
                  <a:pt x="21" y="29"/>
                  <a:pt x="18" y="37"/>
                  <a:pt x="18" y="37"/>
                </a:cubicBezTo>
                <a:cubicBezTo>
                  <a:pt x="16" y="30"/>
                  <a:pt x="20" y="26"/>
                  <a:pt x="20" y="26"/>
                </a:cubicBezTo>
                <a:cubicBezTo>
                  <a:pt x="20" y="22"/>
                  <a:pt x="14" y="23"/>
                  <a:pt x="14" y="23"/>
                </a:cubicBezTo>
                <a:cubicBezTo>
                  <a:pt x="15" y="16"/>
                  <a:pt x="8" y="14"/>
                  <a:pt x="8" y="14"/>
                </a:cubicBezTo>
                <a:cubicBezTo>
                  <a:pt x="10" y="8"/>
                  <a:pt x="0" y="6"/>
                  <a:pt x="0" y="6"/>
                </a:cubicBezTo>
                <a:close/>
              </a:path>
            </a:pathLst>
          </a:custGeom>
          <a:solidFill>
            <a:srgbClr val="0001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5" name="Group 21">
            <a:extLst>
              <a:ext uri="{FF2B5EF4-FFF2-40B4-BE49-F238E27FC236}">
                <a16:creationId xmlns="" xmlns:a16="http://schemas.microsoft.com/office/drawing/2014/main" id="{3A130088-B953-49F9-9E68-70AE48F6B0A6}"/>
              </a:ext>
            </a:extLst>
          </p:cNvPr>
          <p:cNvGrpSpPr>
            <a:grpSpLocks/>
          </p:cNvGrpSpPr>
          <p:nvPr/>
        </p:nvGrpSpPr>
        <p:grpSpPr bwMode="auto">
          <a:xfrm>
            <a:off x="5232446" y="2383412"/>
            <a:ext cx="1682415" cy="2454451"/>
            <a:chOff x="0" y="0"/>
            <a:chExt cx="1335" cy="1947"/>
          </a:xfrm>
          <a:solidFill>
            <a:schemeClr val="accent1"/>
          </a:solidFill>
        </p:grpSpPr>
        <p:sp>
          <p:nvSpPr>
            <p:cNvPr id="6" name="Freeform 22">
              <a:extLst>
                <a:ext uri="{FF2B5EF4-FFF2-40B4-BE49-F238E27FC236}">
                  <a16:creationId xmlns="" xmlns:a16="http://schemas.microsoft.com/office/drawing/2014/main" id="{B85C6EE3-C446-423A-A8D2-DDE257C1B17B}"/>
                </a:ext>
              </a:extLst>
            </p:cNvPr>
            <p:cNvSpPr>
              <a:spLocks noEditPoints="1"/>
            </p:cNvSpPr>
            <p:nvPr/>
          </p:nvSpPr>
          <p:spPr bwMode="auto">
            <a:xfrm>
              <a:off x="0" y="0"/>
              <a:ext cx="1335" cy="1609"/>
            </a:xfrm>
            <a:custGeom>
              <a:avLst/>
              <a:gdLst>
                <a:gd name="T0" fmla="*/ 282 w 565"/>
                <a:gd name="T1" fmla="*/ 0 h 681"/>
                <a:gd name="T2" fmla="*/ 0 w 565"/>
                <a:gd name="T3" fmla="*/ 283 h 681"/>
                <a:gd name="T4" fmla="*/ 72 w 565"/>
                <a:gd name="T5" fmla="*/ 472 h 681"/>
                <a:gd name="T6" fmla="*/ 72 w 565"/>
                <a:gd name="T7" fmla="*/ 472 h 681"/>
                <a:gd name="T8" fmla="*/ 73 w 565"/>
                <a:gd name="T9" fmla="*/ 473 h 681"/>
                <a:gd name="T10" fmla="*/ 85 w 565"/>
                <a:gd name="T11" fmla="*/ 486 h 681"/>
                <a:gd name="T12" fmla="*/ 151 w 565"/>
                <a:gd name="T13" fmla="*/ 568 h 681"/>
                <a:gd name="T14" fmla="*/ 232 w 565"/>
                <a:gd name="T15" fmla="*/ 681 h 681"/>
                <a:gd name="T16" fmla="*/ 275 w 565"/>
                <a:gd name="T17" fmla="*/ 681 h 681"/>
                <a:gd name="T18" fmla="*/ 289 w 565"/>
                <a:gd name="T19" fmla="*/ 681 h 681"/>
                <a:gd name="T20" fmla="*/ 332 w 565"/>
                <a:gd name="T21" fmla="*/ 681 h 681"/>
                <a:gd name="T22" fmla="*/ 414 w 565"/>
                <a:gd name="T23" fmla="*/ 568 h 681"/>
                <a:gd name="T24" fmla="*/ 477 w 565"/>
                <a:gd name="T25" fmla="*/ 488 h 681"/>
                <a:gd name="T26" fmla="*/ 565 w 565"/>
                <a:gd name="T27" fmla="*/ 283 h 681"/>
                <a:gd name="T28" fmla="*/ 282 w 565"/>
                <a:gd name="T29" fmla="*/ 0 h 681"/>
                <a:gd name="T30" fmla="*/ 388 w 565"/>
                <a:gd name="T31" fmla="*/ 410 h 681"/>
                <a:gd name="T32" fmla="*/ 354 w 565"/>
                <a:gd name="T33" fmla="*/ 455 h 681"/>
                <a:gd name="T34" fmla="*/ 309 w 565"/>
                <a:gd name="T35" fmla="*/ 520 h 681"/>
                <a:gd name="T36" fmla="*/ 286 w 565"/>
                <a:gd name="T37" fmla="*/ 520 h 681"/>
                <a:gd name="T38" fmla="*/ 279 w 565"/>
                <a:gd name="T39" fmla="*/ 520 h 681"/>
                <a:gd name="T40" fmla="*/ 255 w 565"/>
                <a:gd name="T41" fmla="*/ 520 h 681"/>
                <a:gd name="T42" fmla="*/ 211 w 565"/>
                <a:gd name="T43" fmla="*/ 455 h 681"/>
                <a:gd name="T44" fmla="*/ 176 w 565"/>
                <a:gd name="T45" fmla="*/ 408 h 681"/>
                <a:gd name="T46" fmla="*/ 169 w 565"/>
                <a:gd name="T47" fmla="*/ 401 h 681"/>
                <a:gd name="T48" fmla="*/ 168 w 565"/>
                <a:gd name="T49" fmla="*/ 400 h 681"/>
                <a:gd name="T50" fmla="*/ 168 w 565"/>
                <a:gd name="T51" fmla="*/ 400 h 681"/>
                <a:gd name="T52" fmla="*/ 129 w 565"/>
                <a:gd name="T53" fmla="*/ 292 h 681"/>
                <a:gd name="T54" fmla="*/ 282 w 565"/>
                <a:gd name="T55" fmla="*/ 129 h 681"/>
                <a:gd name="T56" fmla="*/ 436 w 565"/>
                <a:gd name="T57" fmla="*/ 292 h 681"/>
                <a:gd name="T58" fmla="*/ 388 w 565"/>
                <a:gd name="T59" fmla="*/ 410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65" h="681">
                  <a:moveTo>
                    <a:pt x="282" y="0"/>
                  </a:moveTo>
                  <a:cubicBezTo>
                    <a:pt x="126" y="0"/>
                    <a:pt x="0" y="127"/>
                    <a:pt x="0" y="283"/>
                  </a:cubicBezTo>
                  <a:cubicBezTo>
                    <a:pt x="0" y="356"/>
                    <a:pt x="27" y="422"/>
                    <a:pt x="72" y="472"/>
                  </a:cubicBezTo>
                  <a:cubicBezTo>
                    <a:pt x="72" y="472"/>
                    <a:pt x="72" y="472"/>
                    <a:pt x="72" y="472"/>
                  </a:cubicBezTo>
                  <a:cubicBezTo>
                    <a:pt x="72" y="472"/>
                    <a:pt x="72" y="473"/>
                    <a:pt x="73" y="473"/>
                  </a:cubicBezTo>
                  <a:cubicBezTo>
                    <a:pt x="77" y="478"/>
                    <a:pt x="81" y="482"/>
                    <a:pt x="85" y="486"/>
                  </a:cubicBezTo>
                  <a:cubicBezTo>
                    <a:pt x="102" y="504"/>
                    <a:pt x="131" y="536"/>
                    <a:pt x="151" y="568"/>
                  </a:cubicBezTo>
                  <a:cubicBezTo>
                    <a:pt x="180" y="615"/>
                    <a:pt x="165" y="681"/>
                    <a:pt x="232" y="681"/>
                  </a:cubicBezTo>
                  <a:cubicBezTo>
                    <a:pt x="275" y="681"/>
                    <a:pt x="275" y="681"/>
                    <a:pt x="275" y="681"/>
                  </a:cubicBezTo>
                  <a:cubicBezTo>
                    <a:pt x="289" y="681"/>
                    <a:pt x="289" y="681"/>
                    <a:pt x="289" y="681"/>
                  </a:cubicBezTo>
                  <a:cubicBezTo>
                    <a:pt x="332" y="681"/>
                    <a:pt x="332" y="681"/>
                    <a:pt x="332" y="681"/>
                  </a:cubicBezTo>
                  <a:cubicBezTo>
                    <a:pt x="399" y="681"/>
                    <a:pt x="385" y="615"/>
                    <a:pt x="414" y="568"/>
                  </a:cubicBezTo>
                  <a:cubicBezTo>
                    <a:pt x="433" y="538"/>
                    <a:pt x="460" y="507"/>
                    <a:pt x="477" y="488"/>
                  </a:cubicBezTo>
                  <a:cubicBezTo>
                    <a:pt x="531" y="437"/>
                    <a:pt x="565" y="364"/>
                    <a:pt x="565" y="283"/>
                  </a:cubicBezTo>
                  <a:cubicBezTo>
                    <a:pt x="565" y="127"/>
                    <a:pt x="439" y="0"/>
                    <a:pt x="282" y="0"/>
                  </a:cubicBezTo>
                  <a:close/>
                  <a:moveTo>
                    <a:pt x="388" y="410"/>
                  </a:moveTo>
                  <a:cubicBezTo>
                    <a:pt x="379" y="420"/>
                    <a:pt x="364" y="438"/>
                    <a:pt x="354" y="455"/>
                  </a:cubicBezTo>
                  <a:cubicBezTo>
                    <a:pt x="338" y="482"/>
                    <a:pt x="346" y="520"/>
                    <a:pt x="309" y="520"/>
                  </a:cubicBezTo>
                  <a:cubicBezTo>
                    <a:pt x="286" y="520"/>
                    <a:pt x="286" y="520"/>
                    <a:pt x="286" y="520"/>
                  </a:cubicBezTo>
                  <a:cubicBezTo>
                    <a:pt x="279" y="520"/>
                    <a:pt x="279" y="520"/>
                    <a:pt x="279" y="520"/>
                  </a:cubicBezTo>
                  <a:cubicBezTo>
                    <a:pt x="255" y="520"/>
                    <a:pt x="255" y="520"/>
                    <a:pt x="255" y="520"/>
                  </a:cubicBezTo>
                  <a:cubicBezTo>
                    <a:pt x="219" y="520"/>
                    <a:pt x="227" y="482"/>
                    <a:pt x="211" y="455"/>
                  </a:cubicBezTo>
                  <a:cubicBezTo>
                    <a:pt x="201" y="437"/>
                    <a:pt x="185" y="419"/>
                    <a:pt x="176" y="408"/>
                  </a:cubicBezTo>
                  <a:cubicBezTo>
                    <a:pt x="173" y="406"/>
                    <a:pt x="171" y="403"/>
                    <a:pt x="169" y="401"/>
                  </a:cubicBezTo>
                  <a:cubicBezTo>
                    <a:pt x="169" y="401"/>
                    <a:pt x="168" y="400"/>
                    <a:pt x="168" y="400"/>
                  </a:cubicBezTo>
                  <a:cubicBezTo>
                    <a:pt x="168" y="400"/>
                    <a:pt x="168" y="400"/>
                    <a:pt x="168" y="400"/>
                  </a:cubicBezTo>
                  <a:cubicBezTo>
                    <a:pt x="144" y="371"/>
                    <a:pt x="129" y="333"/>
                    <a:pt x="129" y="292"/>
                  </a:cubicBezTo>
                  <a:cubicBezTo>
                    <a:pt x="129" y="202"/>
                    <a:pt x="198" y="129"/>
                    <a:pt x="282" y="129"/>
                  </a:cubicBezTo>
                  <a:cubicBezTo>
                    <a:pt x="367" y="129"/>
                    <a:pt x="436" y="202"/>
                    <a:pt x="436" y="292"/>
                  </a:cubicBezTo>
                  <a:cubicBezTo>
                    <a:pt x="436" y="338"/>
                    <a:pt x="417" y="380"/>
                    <a:pt x="388" y="410"/>
                  </a:cubicBezTo>
                  <a:close/>
                </a:path>
              </a:pathLst>
            </a:custGeom>
            <a:solidFill>
              <a:srgbClr val="2B334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kumimoji="0" lang="zh-CN" altLang="en-US">
                <a:solidFill>
                  <a:srgbClr val="2B334F"/>
                </a:solidFill>
                <a:latin typeface="+mn-lt"/>
                <a:ea typeface="+mn-ea"/>
              </a:endParaRPr>
            </a:p>
          </p:txBody>
        </p:sp>
        <p:sp>
          <p:nvSpPr>
            <p:cNvPr id="7" name="Freeform 23">
              <a:extLst>
                <a:ext uri="{FF2B5EF4-FFF2-40B4-BE49-F238E27FC236}">
                  <a16:creationId xmlns="" xmlns:a16="http://schemas.microsoft.com/office/drawing/2014/main" id="{E677174B-DA65-40EF-8580-C743AC9BFFFD}"/>
                </a:ext>
              </a:extLst>
            </p:cNvPr>
            <p:cNvSpPr>
              <a:spLocks/>
            </p:cNvSpPr>
            <p:nvPr/>
          </p:nvSpPr>
          <p:spPr bwMode="auto">
            <a:xfrm>
              <a:off x="442" y="1621"/>
              <a:ext cx="449" cy="108"/>
            </a:xfrm>
            <a:custGeom>
              <a:avLst/>
              <a:gdLst>
                <a:gd name="T0" fmla="*/ 168 w 190"/>
                <a:gd name="T1" fmla="*/ 0 h 46"/>
                <a:gd name="T2" fmla="*/ 20 w 190"/>
                <a:gd name="T3" fmla="*/ 0 h 46"/>
                <a:gd name="T4" fmla="*/ 0 w 190"/>
                <a:gd name="T5" fmla="*/ 23 h 46"/>
                <a:gd name="T6" fmla="*/ 0 w 190"/>
                <a:gd name="T7" fmla="*/ 24 h 46"/>
                <a:gd name="T8" fmla="*/ 20 w 190"/>
                <a:gd name="T9" fmla="*/ 46 h 46"/>
                <a:gd name="T10" fmla="*/ 168 w 190"/>
                <a:gd name="T11" fmla="*/ 46 h 46"/>
                <a:gd name="T12" fmla="*/ 190 w 190"/>
                <a:gd name="T13" fmla="*/ 24 h 46"/>
                <a:gd name="T14" fmla="*/ 190 w 190"/>
                <a:gd name="T15" fmla="*/ 23 h 46"/>
                <a:gd name="T16" fmla="*/ 168 w 190"/>
                <a:gd name="T17"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0" h="46">
                  <a:moveTo>
                    <a:pt x="168" y="0"/>
                  </a:moveTo>
                  <a:cubicBezTo>
                    <a:pt x="20" y="0"/>
                    <a:pt x="20" y="0"/>
                    <a:pt x="20" y="0"/>
                  </a:cubicBezTo>
                  <a:cubicBezTo>
                    <a:pt x="9" y="0"/>
                    <a:pt x="0" y="12"/>
                    <a:pt x="0" y="23"/>
                  </a:cubicBezTo>
                  <a:cubicBezTo>
                    <a:pt x="0" y="24"/>
                    <a:pt x="0" y="24"/>
                    <a:pt x="0" y="24"/>
                  </a:cubicBezTo>
                  <a:cubicBezTo>
                    <a:pt x="0" y="35"/>
                    <a:pt x="9" y="46"/>
                    <a:pt x="20" y="46"/>
                  </a:cubicBezTo>
                  <a:cubicBezTo>
                    <a:pt x="168" y="46"/>
                    <a:pt x="168" y="46"/>
                    <a:pt x="168" y="46"/>
                  </a:cubicBezTo>
                  <a:cubicBezTo>
                    <a:pt x="180" y="46"/>
                    <a:pt x="190" y="35"/>
                    <a:pt x="190" y="24"/>
                  </a:cubicBezTo>
                  <a:cubicBezTo>
                    <a:pt x="190" y="23"/>
                    <a:pt x="190" y="23"/>
                    <a:pt x="190" y="23"/>
                  </a:cubicBezTo>
                  <a:cubicBezTo>
                    <a:pt x="190" y="12"/>
                    <a:pt x="180" y="0"/>
                    <a:pt x="168" y="0"/>
                  </a:cubicBezTo>
                  <a:close/>
                </a:path>
              </a:pathLst>
            </a:custGeom>
            <a:solidFill>
              <a:srgbClr val="2B334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kumimoji="0" lang="zh-CN" altLang="en-US">
                <a:solidFill>
                  <a:srgbClr val="2B334F"/>
                </a:solidFill>
                <a:latin typeface="+mn-lt"/>
                <a:ea typeface="+mn-ea"/>
              </a:endParaRPr>
            </a:p>
          </p:txBody>
        </p:sp>
        <p:sp>
          <p:nvSpPr>
            <p:cNvPr id="8" name="Freeform 24">
              <a:extLst>
                <a:ext uri="{FF2B5EF4-FFF2-40B4-BE49-F238E27FC236}">
                  <a16:creationId xmlns="" xmlns:a16="http://schemas.microsoft.com/office/drawing/2014/main" id="{ED6D667B-DA9A-4AAE-880D-3A160CAF5157}"/>
                </a:ext>
              </a:extLst>
            </p:cNvPr>
            <p:cNvSpPr>
              <a:spLocks/>
            </p:cNvSpPr>
            <p:nvPr/>
          </p:nvSpPr>
          <p:spPr bwMode="auto">
            <a:xfrm>
              <a:off x="442" y="1748"/>
              <a:ext cx="449" cy="199"/>
            </a:xfrm>
            <a:custGeom>
              <a:avLst/>
              <a:gdLst>
                <a:gd name="T0" fmla="*/ 168 w 190"/>
                <a:gd name="T1" fmla="*/ 0 h 84"/>
                <a:gd name="T2" fmla="*/ 20 w 190"/>
                <a:gd name="T3" fmla="*/ 0 h 84"/>
                <a:gd name="T4" fmla="*/ 0 w 190"/>
                <a:gd name="T5" fmla="*/ 22 h 84"/>
                <a:gd name="T6" fmla="*/ 0 w 190"/>
                <a:gd name="T7" fmla="*/ 22 h 84"/>
                <a:gd name="T8" fmla="*/ 20 w 190"/>
                <a:gd name="T9" fmla="*/ 41 h 84"/>
                <a:gd name="T10" fmla="*/ 48 w 190"/>
                <a:gd name="T11" fmla="*/ 41 h 84"/>
                <a:gd name="T12" fmla="*/ 48 w 190"/>
                <a:gd name="T13" fmla="*/ 46 h 84"/>
                <a:gd name="T14" fmla="*/ 95 w 190"/>
                <a:gd name="T15" fmla="*/ 84 h 84"/>
                <a:gd name="T16" fmla="*/ 141 w 190"/>
                <a:gd name="T17" fmla="*/ 46 h 84"/>
                <a:gd name="T18" fmla="*/ 141 w 190"/>
                <a:gd name="T19" fmla="*/ 41 h 84"/>
                <a:gd name="T20" fmla="*/ 168 w 190"/>
                <a:gd name="T21" fmla="*/ 41 h 84"/>
                <a:gd name="T22" fmla="*/ 190 w 190"/>
                <a:gd name="T23" fmla="*/ 22 h 84"/>
                <a:gd name="T24" fmla="*/ 190 w 190"/>
                <a:gd name="T25" fmla="*/ 22 h 84"/>
                <a:gd name="T26" fmla="*/ 168 w 190"/>
                <a:gd name="T27"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0" h="84">
                  <a:moveTo>
                    <a:pt x="168" y="0"/>
                  </a:moveTo>
                  <a:cubicBezTo>
                    <a:pt x="20" y="0"/>
                    <a:pt x="20" y="0"/>
                    <a:pt x="20" y="0"/>
                  </a:cubicBezTo>
                  <a:cubicBezTo>
                    <a:pt x="9" y="0"/>
                    <a:pt x="0" y="11"/>
                    <a:pt x="0" y="22"/>
                  </a:cubicBezTo>
                  <a:cubicBezTo>
                    <a:pt x="0" y="22"/>
                    <a:pt x="0" y="22"/>
                    <a:pt x="0" y="22"/>
                  </a:cubicBezTo>
                  <a:cubicBezTo>
                    <a:pt x="0" y="33"/>
                    <a:pt x="9" y="41"/>
                    <a:pt x="20" y="41"/>
                  </a:cubicBezTo>
                  <a:cubicBezTo>
                    <a:pt x="48" y="41"/>
                    <a:pt x="48" y="41"/>
                    <a:pt x="48" y="41"/>
                  </a:cubicBezTo>
                  <a:cubicBezTo>
                    <a:pt x="48" y="43"/>
                    <a:pt x="48" y="44"/>
                    <a:pt x="48" y="46"/>
                  </a:cubicBezTo>
                  <a:cubicBezTo>
                    <a:pt x="48" y="67"/>
                    <a:pt x="69" y="84"/>
                    <a:pt x="95" y="84"/>
                  </a:cubicBezTo>
                  <a:cubicBezTo>
                    <a:pt x="120" y="84"/>
                    <a:pt x="141" y="67"/>
                    <a:pt x="141" y="46"/>
                  </a:cubicBezTo>
                  <a:cubicBezTo>
                    <a:pt x="141" y="44"/>
                    <a:pt x="141" y="43"/>
                    <a:pt x="141" y="41"/>
                  </a:cubicBezTo>
                  <a:cubicBezTo>
                    <a:pt x="168" y="41"/>
                    <a:pt x="168" y="41"/>
                    <a:pt x="168" y="41"/>
                  </a:cubicBezTo>
                  <a:cubicBezTo>
                    <a:pt x="180" y="41"/>
                    <a:pt x="190" y="33"/>
                    <a:pt x="190" y="22"/>
                  </a:cubicBezTo>
                  <a:cubicBezTo>
                    <a:pt x="190" y="22"/>
                    <a:pt x="190" y="22"/>
                    <a:pt x="190" y="22"/>
                  </a:cubicBezTo>
                  <a:cubicBezTo>
                    <a:pt x="190" y="11"/>
                    <a:pt x="180" y="0"/>
                    <a:pt x="168" y="0"/>
                  </a:cubicBezTo>
                  <a:close/>
                </a:path>
              </a:pathLst>
            </a:custGeom>
            <a:solidFill>
              <a:srgbClr val="2B334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kumimoji="0" lang="zh-CN" altLang="en-US">
                <a:solidFill>
                  <a:srgbClr val="2B334F"/>
                </a:solidFill>
                <a:latin typeface="+mn-lt"/>
                <a:ea typeface="+mn-ea"/>
              </a:endParaRPr>
            </a:p>
          </p:txBody>
        </p:sp>
        <p:sp>
          <p:nvSpPr>
            <p:cNvPr id="9" name="Freeform 25">
              <a:extLst>
                <a:ext uri="{FF2B5EF4-FFF2-40B4-BE49-F238E27FC236}">
                  <a16:creationId xmlns="" xmlns:a16="http://schemas.microsoft.com/office/drawing/2014/main" id="{5EF1A3EC-D03A-4198-9A0A-0539382D78D4}"/>
                </a:ext>
              </a:extLst>
            </p:cNvPr>
            <p:cNvSpPr>
              <a:spLocks noEditPoints="1"/>
            </p:cNvSpPr>
            <p:nvPr/>
          </p:nvSpPr>
          <p:spPr bwMode="auto">
            <a:xfrm>
              <a:off x="560" y="605"/>
              <a:ext cx="215" cy="276"/>
            </a:xfrm>
            <a:custGeom>
              <a:avLst/>
              <a:gdLst>
                <a:gd name="T0" fmla="*/ 88 w 91"/>
                <a:gd name="T1" fmla="*/ 0 h 117"/>
                <a:gd name="T2" fmla="*/ 3 w 91"/>
                <a:gd name="T3" fmla="*/ 0 h 117"/>
                <a:gd name="T4" fmla="*/ 0 w 91"/>
                <a:gd name="T5" fmla="*/ 3 h 117"/>
                <a:gd name="T6" fmla="*/ 0 w 91"/>
                <a:gd name="T7" fmla="*/ 114 h 117"/>
                <a:gd name="T8" fmla="*/ 3 w 91"/>
                <a:gd name="T9" fmla="*/ 116 h 117"/>
                <a:gd name="T10" fmla="*/ 43 w 91"/>
                <a:gd name="T11" fmla="*/ 92 h 117"/>
                <a:gd name="T12" fmla="*/ 48 w 91"/>
                <a:gd name="T13" fmla="*/ 92 h 117"/>
                <a:gd name="T14" fmla="*/ 88 w 91"/>
                <a:gd name="T15" fmla="*/ 116 h 117"/>
                <a:gd name="T16" fmla="*/ 91 w 91"/>
                <a:gd name="T17" fmla="*/ 114 h 117"/>
                <a:gd name="T18" fmla="*/ 91 w 91"/>
                <a:gd name="T19" fmla="*/ 3 h 117"/>
                <a:gd name="T20" fmla="*/ 88 w 91"/>
                <a:gd name="T21" fmla="*/ 0 h 117"/>
                <a:gd name="T22" fmla="*/ 65 w 91"/>
                <a:gd name="T23" fmla="*/ 49 h 117"/>
                <a:gd name="T24" fmla="*/ 62 w 91"/>
                <a:gd name="T25" fmla="*/ 53 h 117"/>
                <a:gd name="T26" fmla="*/ 50 w 91"/>
                <a:gd name="T27" fmla="*/ 53 h 117"/>
                <a:gd name="T28" fmla="*/ 50 w 91"/>
                <a:gd name="T29" fmla="*/ 64 h 117"/>
                <a:gd name="T30" fmla="*/ 47 w 91"/>
                <a:gd name="T31" fmla="*/ 67 h 117"/>
                <a:gd name="T32" fmla="*/ 44 w 91"/>
                <a:gd name="T33" fmla="*/ 67 h 117"/>
                <a:gd name="T34" fmla="*/ 41 w 91"/>
                <a:gd name="T35" fmla="*/ 64 h 117"/>
                <a:gd name="T36" fmla="*/ 41 w 91"/>
                <a:gd name="T37" fmla="*/ 53 h 117"/>
                <a:gd name="T38" fmla="*/ 29 w 91"/>
                <a:gd name="T39" fmla="*/ 53 h 117"/>
                <a:gd name="T40" fmla="*/ 26 w 91"/>
                <a:gd name="T41" fmla="*/ 49 h 117"/>
                <a:gd name="T42" fmla="*/ 26 w 91"/>
                <a:gd name="T43" fmla="*/ 46 h 117"/>
                <a:gd name="T44" fmla="*/ 29 w 91"/>
                <a:gd name="T45" fmla="*/ 43 h 117"/>
                <a:gd name="T46" fmla="*/ 41 w 91"/>
                <a:gd name="T47" fmla="*/ 43 h 117"/>
                <a:gd name="T48" fmla="*/ 41 w 91"/>
                <a:gd name="T49" fmla="*/ 31 h 117"/>
                <a:gd name="T50" fmla="*/ 44 w 91"/>
                <a:gd name="T51" fmla="*/ 28 h 117"/>
                <a:gd name="T52" fmla="*/ 47 w 91"/>
                <a:gd name="T53" fmla="*/ 28 h 117"/>
                <a:gd name="T54" fmla="*/ 50 w 91"/>
                <a:gd name="T55" fmla="*/ 31 h 117"/>
                <a:gd name="T56" fmla="*/ 50 w 91"/>
                <a:gd name="T57" fmla="*/ 43 h 117"/>
                <a:gd name="T58" fmla="*/ 62 w 91"/>
                <a:gd name="T59" fmla="*/ 43 h 117"/>
                <a:gd name="T60" fmla="*/ 65 w 91"/>
                <a:gd name="T61" fmla="*/ 46 h 117"/>
                <a:gd name="T62" fmla="*/ 65 w 91"/>
                <a:gd name="T63" fmla="*/ 4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1" h="117">
                  <a:moveTo>
                    <a:pt x="88" y="0"/>
                  </a:moveTo>
                  <a:cubicBezTo>
                    <a:pt x="3" y="0"/>
                    <a:pt x="3" y="0"/>
                    <a:pt x="3" y="0"/>
                  </a:cubicBezTo>
                  <a:cubicBezTo>
                    <a:pt x="1" y="0"/>
                    <a:pt x="0" y="1"/>
                    <a:pt x="0" y="3"/>
                  </a:cubicBezTo>
                  <a:cubicBezTo>
                    <a:pt x="0" y="114"/>
                    <a:pt x="0" y="114"/>
                    <a:pt x="0" y="114"/>
                  </a:cubicBezTo>
                  <a:cubicBezTo>
                    <a:pt x="0" y="116"/>
                    <a:pt x="1" y="117"/>
                    <a:pt x="3" y="116"/>
                  </a:cubicBezTo>
                  <a:cubicBezTo>
                    <a:pt x="43" y="92"/>
                    <a:pt x="43" y="92"/>
                    <a:pt x="43" y="92"/>
                  </a:cubicBezTo>
                  <a:cubicBezTo>
                    <a:pt x="44" y="91"/>
                    <a:pt x="47" y="91"/>
                    <a:pt x="48" y="92"/>
                  </a:cubicBezTo>
                  <a:cubicBezTo>
                    <a:pt x="88" y="116"/>
                    <a:pt x="88" y="116"/>
                    <a:pt x="88" y="116"/>
                  </a:cubicBezTo>
                  <a:cubicBezTo>
                    <a:pt x="90" y="117"/>
                    <a:pt x="91" y="116"/>
                    <a:pt x="91" y="114"/>
                  </a:cubicBezTo>
                  <a:cubicBezTo>
                    <a:pt x="91" y="3"/>
                    <a:pt x="91" y="3"/>
                    <a:pt x="91" y="3"/>
                  </a:cubicBezTo>
                  <a:cubicBezTo>
                    <a:pt x="91" y="1"/>
                    <a:pt x="89" y="0"/>
                    <a:pt x="88" y="0"/>
                  </a:cubicBezTo>
                  <a:close/>
                  <a:moveTo>
                    <a:pt x="65" y="49"/>
                  </a:moveTo>
                  <a:cubicBezTo>
                    <a:pt x="65" y="51"/>
                    <a:pt x="64" y="53"/>
                    <a:pt x="62" y="53"/>
                  </a:cubicBezTo>
                  <a:cubicBezTo>
                    <a:pt x="50" y="53"/>
                    <a:pt x="50" y="53"/>
                    <a:pt x="50" y="53"/>
                  </a:cubicBezTo>
                  <a:cubicBezTo>
                    <a:pt x="50" y="64"/>
                    <a:pt x="50" y="64"/>
                    <a:pt x="50" y="64"/>
                  </a:cubicBezTo>
                  <a:cubicBezTo>
                    <a:pt x="50" y="66"/>
                    <a:pt x="49" y="67"/>
                    <a:pt x="47" y="67"/>
                  </a:cubicBezTo>
                  <a:cubicBezTo>
                    <a:pt x="44" y="67"/>
                    <a:pt x="44" y="67"/>
                    <a:pt x="44" y="67"/>
                  </a:cubicBezTo>
                  <a:cubicBezTo>
                    <a:pt x="42" y="67"/>
                    <a:pt x="41" y="66"/>
                    <a:pt x="41" y="64"/>
                  </a:cubicBezTo>
                  <a:cubicBezTo>
                    <a:pt x="41" y="53"/>
                    <a:pt x="41" y="53"/>
                    <a:pt x="41" y="53"/>
                  </a:cubicBezTo>
                  <a:cubicBezTo>
                    <a:pt x="29" y="53"/>
                    <a:pt x="29" y="53"/>
                    <a:pt x="29" y="53"/>
                  </a:cubicBezTo>
                  <a:cubicBezTo>
                    <a:pt x="27" y="53"/>
                    <a:pt x="26" y="51"/>
                    <a:pt x="26" y="49"/>
                  </a:cubicBezTo>
                  <a:cubicBezTo>
                    <a:pt x="26" y="46"/>
                    <a:pt x="26" y="46"/>
                    <a:pt x="26" y="46"/>
                  </a:cubicBezTo>
                  <a:cubicBezTo>
                    <a:pt x="26" y="44"/>
                    <a:pt x="27" y="43"/>
                    <a:pt x="29" y="43"/>
                  </a:cubicBezTo>
                  <a:cubicBezTo>
                    <a:pt x="41" y="43"/>
                    <a:pt x="41" y="43"/>
                    <a:pt x="41" y="43"/>
                  </a:cubicBezTo>
                  <a:cubicBezTo>
                    <a:pt x="41" y="31"/>
                    <a:pt x="41" y="31"/>
                    <a:pt x="41" y="31"/>
                  </a:cubicBezTo>
                  <a:cubicBezTo>
                    <a:pt x="41" y="29"/>
                    <a:pt x="42" y="28"/>
                    <a:pt x="44" y="28"/>
                  </a:cubicBezTo>
                  <a:cubicBezTo>
                    <a:pt x="47" y="28"/>
                    <a:pt x="47" y="28"/>
                    <a:pt x="47" y="28"/>
                  </a:cubicBezTo>
                  <a:cubicBezTo>
                    <a:pt x="49" y="28"/>
                    <a:pt x="50" y="29"/>
                    <a:pt x="50" y="31"/>
                  </a:cubicBezTo>
                  <a:cubicBezTo>
                    <a:pt x="50" y="43"/>
                    <a:pt x="50" y="43"/>
                    <a:pt x="50" y="43"/>
                  </a:cubicBezTo>
                  <a:cubicBezTo>
                    <a:pt x="62" y="43"/>
                    <a:pt x="62" y="43"/>
                    <a:pt x="62" y="43"/>
                  </a:cubicBezTo>
                  <a:cubicBezTo>
                    <a:pt x="64" y="43"/>
                    <a:pt x="65" y="44"/>
                    <a:pt x="65" y="46"/>
                  </a:cubicBezTo>
                  <a:lnTo>
                    <a:pt x="65" y="49"/>
                  </a:lnTo>
                  <a:close/>
                </a:path>
              </a:pathLst>
            </a:custGeom>
            <a:solidFill>
              <a:srgbClr val="2B334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kumimoji="0" lang="zh-CN" altLang="en-US">
                <a:solidFill>
                  <a:srgbClr val="2B334F"/>
                </a:solidFill>
                <a:latin typeface="+mn-lt"/>
                <a:ea typeface="+mn-ea"/>
              </a:endParaRPr>
            </a:p>
          </p:txBody>
        </p:sp>
        <p:sp>
          <p:nvSpPr>
            <p:cNvPr id="10" name="Freeform 26">
              <a:extLst>
                <a:ext uri="{FF2B5EF4-FFF2-40B4-BE49-F238E27FC236}">
                  <a16:creationId xmlns="" xmlns:a16="http://schemas.microsoft.com/office/drawing/2014/main" id="{A76D2E98-1633-4566-A8A3-A4A47DF7B530}"/>
                </a:ext>
              </a:extLst>
            </p:cNvPr>
            <p:cNvSpPr>
              <a:spLocks/>
            </p:cNvSpPr>
            <p:nvPr/>
          </p:nvSpPr>
          <p:spPr bwMode="auto">
            <a:xfrm>
              <a:off x="621" y="543"/>
              <a:ext cx="215" cy="279"/>
            </a:xfrm>
            <a:custGeom>
              <a:avLst/>
              <a:gdLst>
                <a:gd name="T0" fmla="*/ 87 w 91"/>
                <a:gd name="T1" fmla="*/ 0 h 118"/>
                <a:gd name="T2" fmla="*/ 91 w 91"/>
                <a:gd name="T3" fmla="*/ 3 h 118"/>
                <a:gd name="T4" fmla="*/ 91 w 91"/>
                <a:gd name="T5" fmla="*/ 115 h 118"/>
                <a:gd name="T6" fmla="*/ 88 w 91"/>
                <a:gd name="T7" fmla="*/ 117 h 118"/>
                <a:gd name="T8" fmla="*/ 77 w 91"/>
                <a:gd name="T9" fmla="*/ 109 h 118"/>
                <a:gd name="T10" fmla="*/ 75 w 91"/>
                <a:gd name="T11" fmla="*/ 104 h 118"/>
                <a:gd name="T12" fmla="*/ 75 w 91"/>
                <a:gd name="T13" fmla="*/ 19 h 118"/>
                <a:gd name="T14" fmla="*/ 71 w 91"/>
                <a:gd name="T15" fmla="*/ 16 h 118"/>
                <a:gd name="T16" fmla="*/ 3 w 91"/>
                <a:gd name="T17" fmla="*/ 16 h 118"/>
                <a:gd name="T18" fmla="*/ 0 w 91"/>
                <a:gd name="T19" fmla="*/ 13 h 118"/>
                <a:gd name="T20" fmla="*/ 0 w 91"/>
                <a:gd name="T21" fmla="*/ 3 h 118"/>
                <a:gd name="T22" fmla="*/ 3 w 91"/>
                <a:gd name="T23" fmla="*/ 0 h 118"/>
                <a:gd name="T24" fmla="*/ 87 w 91"/>
                <a:gd name="T25" fmla="*/ 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1" h="118">
                  <a:moveTo>
                    <a:pt x="87" y="0"/>
                  </a:moveTo>
                  <a:cubicBezTo>
                    <a:pt x="89" y="0"/>
                    <a:pt x="91" y="2"/>
                    <a:pt x="91" y="3"/>
                  </a:cubicBezTo>
                  <a:cubicBezTo>
                    <a:pt x="91" y="115"/>
                    <a:pt x="91" y="115"/>
                    <a:pt x="91" y="115"/>
                  </a:cubicBezTo>
                  <a:cubicBezTo>
                    <a:pt x="91" y="117"/>
                    <a:pt x="89" y="118"/>
                    <a:pt x="88" y="117"/>
                  </a:cubicBezTo>
                  <a:cubicBezTo>
                    <a:pt x="77" y="109"/>
                    <a:pt x="77" y="109"/>
                    <a:pt x="77" y="109"/>
                  </a:cubicBezTo>
                  <a:cubicBezTo>
                    <a:pt x="76" y="108"/>
                    <a:pt x="75" y="106"/>
                    <a:pt x="75" y="104"/>
                  </a:cubicBezTo>
                  <a:cubicBezTo>
                    <a:pt x="75" y="19"/>
                    <a:pt x="75" y="19"/>
                    <a:pt x="75" y="19"/>
                  </a:cubicBezTo>
                  <a:cubicBezTo>
                    <a:pt x="75" y="18"/>
                    <a:pt x="73" y="16"/>
                    <a:pt x="71" y="16"/>
                  </a:cubicBezTo>
                  <a:cubicBezTo>
                    <a:pt x="3" y="16"/>
                    <a:pt x="3" y="16"/>
                    <a:pt x="3" y="16"/>
                  </a:cubicBezTo>
                  <a:cubicBezTo>
                    <a:pt x="1" y="16"/>
                    <a:pt x="0" y="15"/>
                    <a:pt x="0" y="13"/>
                  </a:cubicBezTo>
                  <a:cubicBezTo>
                    <a:pt x="0" y="3"/>
                    <a:pt x="0" y="3"/>
                    <a:pt x="0" y="3"/>
                  </a:cubicBezTo>
                  <a:cubicBezTo>
                    <a:pt x="0" y="2"/>
                    <a:pt x="1" y="0"/>
                    <a:pt x="3" y="0"/>
                  </a:cubicBezTo>
                  <a:lnTo>
                    <a:pt x="87" y="0"/>
                  </a:lnTo>
                  <a:close/>
                </a:path>
              </a:pathLst>
            </a:custGeom>
            <a:solidFill>
              <a:srgbClr val="2B334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kumimoji="0" lang="zh-CN" altLang="en-US">
                <a:solidFill>
                  <a:srgbClr val="2B334F"/>
                </a:solidFill>
                <a:latin typeface="+mn-lt"/>
                <a:ea typeface="+mn-ea"/>
              </a:endParaRPr>
            </a:p>
          </p:txBody>
        </p:sp>
      </p:grpSp>
      <p:sp>
        <p:nvSpPr>
          <p:cNvPr id="11" name="Freeform 28">
            <a:extLst>
              <a:ext uri="{FF2B5EF4-FFF2-40B4-BE49-F238E27FC236}">
                <a16:creationId xmlns="" xmlns:a16="http://schemas.microsoft.com/office/drawing/2014/main" id="{7D189FAE-AB22-4281-A708-563830F946B0}"/>
              </a:ext>
            </a:extLst>
          </p:cNvPr>
          <p:cNvSpPr>
            <a:spLocks/>
          </p:cNvSpPr>
          <p:nvPr/>
        </p:nvSpPr>
        <p:spPr bwMode="auto">
          <a:xfrm>
            <a:off x="5643008" y="1140906"/>
            <a:ext cx="856827" cy="1104504"/>
          </a:xfrm>
          <a:custGeom>
            <a:avLst/>
            <a:gdLst>
              <a:gd name="T0" fmla="*/ 107246 w 250"/>
              <a:gd name="T1" fmla="*/ 197122 h 323"/>
              <a:gd name="T2" fmla="*/ 107246 w 250"/>
              <a:gd name="T3" fmla="*/ 588932 h 323"/>
              <a:gd name="T4" fmla="*/ 107246 w 250"/>
              <a:gd name="T5" fmla="*/ 588932 h 323"/>
              <a:gd name="T6" fmla="*/ 304677 w 250"/>
              <a:gd name="T7" fmla="*/ 786054 h 323"/>
              <a:gd name="T8" fmla="*/ 502108 w 250"/>
              <a:gd name="T9" fmla="*/ 588932 h 323"/>
              <a:gd name="T10" fmla="*/ 502108 w 250"/>
              <a:gd name="T11" fmla="*/ 588932 h 323"/>
              <a:gd name="T12" fmla="*/ 502108 w 250"/>
              <a:gd name="T13" fmla="*/ 197122 h 323"/>
              <a:gd name="T14" fmla="*/ 304677 w 250"/>
              <a:gd name="T15" fmla="*/ 0 h 323"/>
              <a:gd name="T16" fmla="*/ 107246 w 250"/>
              <a:gd name="T17" fmla="*/ 197122 h 3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0" h="323">
                <a:moveTo>
                  <a:pt x="44" y="81"/>
                </a:moveTo>
                <a:cubicBezTo>
                  <a:pt x="0" y="125"/>
                  <a:pt x="0" y="197"/>
                  <a:pt x="44" y="242"/>
                </a:cubicBezTo>
                <a:cubicBezTo>
                  <a:pt x="44" y="242"/>
                  <a:pt x="44" y="242"/>
                  <a:pt x="44" y="242"/>
                </a:cubicBezTo>
                <a:cubicBezTo>
                  <a:pt x="125" y="323"/>
                  <a:pt x="125" y="323"/>
                  <a:pt x="125" y="323"/>
                </a:cubicBezTo>
                <a:cubicBezTo>
                  <a:pt x="206" y="242"/>
                  <a:pt x="206" y="242"/>
                  <a:pt x="206" y="242"/>
                </a:cubicBezTo>
                <a:cubicBezTo>
                  <a:pt x="206" y="242"/>
                  <a:pt x="206" y="242"/>
                  <a:pt x="206" y="242"/>
                </a:cubicBezTo>
                <a:cubicBezTo>
                  <a:pt x="250" y="197"/>
                  <a:pt x="250" y="125"/>
                  <a:pt x="206" y="81"/>
                </a:cubicBezTo>
                <a:cubicBezTo>
                  <a:pt x="125" y="0"/>
                  <a:pt x="125" y="0"/>
                  <a:pt x="125" y="0"/>
                </a:cubicBezTo>
                <a:lnTo>
                  <a:pt x="44" y="81"/>
                </a:lnTo>
                <a:close/>
              </a:path>
            </a:pathLst>
          </a:custGeom>
          <a:solidFill>
            <a:srgbClr val="2B334F"/>
          </a:solidFill>
          <a:ln>
            <a:noFill/>
          </a:ln>
          <a:extLst/>
        </p:spPr>
        <p:txBody>
          <a:bodyPr/>
          <a:lstStyle/>
          <a:p>
            <a:endParaRPr lang="zh-CN" altLang="en-US"/>
          </a:p>
        </p:txBody>
      </p:sp>
      <p:sp>
        <p:nvSpPr>
          <p:cNvPr id="12" name="Freeform 29">
            <a:extLst>
              <a:ext uri="{FF2B5EF4-FFF2-40B4-BE49-F238E27FC236}">
                <a16:creationId xmlns="" xmlns:a16="http://schemas.microsoft.com/office/drawing/2014/main" id="{1169D9D1-3E30-416E-A971-3893E7137E39}"/>
              </a:ext>
            </a:extLst>
          </p:cNvPr>
          <p:cNvSpPr>
            <a:spLocks/>
          </p:cNvSpPr>
          <p:nvPr/>
        </p:nvSpPr>
        <p:spPr bwMode="auto">
          <a:xfrm>
            <a:off x="4558587" y="3985839"/>
            <a:ext cx="780962" cy="778730"/>
          </a:xfrm>
          <a:custGeom>
            <a:avLst/>
            <a:gdLst>
              <a:gd name="T0" fmla="*/ 277334 w 228"/>
              <a:gd name="T1" fmla="*/ 0 h 228"/>
              <a:gd name="T2" fmla="*/ 0 w 228"/>
              <a:gd name="T3" fmla="*/ 277201 h 228"/>
              <a:gd name="T4" fmla="*/ 0 w 228"/>
              <a:gd name="T5" fmla="*/ 277201 h 228"/>
              <a:gd name="T6" fmla="*/ 0 w 228"/>
              <a:gd name="T7" fmla="*/ 554402 h 228"/>
              <a:gd name="T8" fmla="*/ 277334 w 228"/>
              <a:gd name="T9" fmla="*/ 554402 h 228"/>
              <a:gd name="T10" fmla="*/ 277334 w 228"/>
              <a:gd name="T11" fmla="*/ 554402 h 228"/>
              <a:gd name="T12" fmla="*/ 554668 w 228"/>
              <a:gd name="T13" fmla="*/ 277201 h 228"/>
              <a:gd name="T14" fmla="*/ 554668 w 228"/>
              <a:gd name="T15" fmla="*/ 0 h 228"/>
              <a:gd name="T16" fmla="*/ 277334 w 228"/>
              <a:gd name="T17" fmla="*/ 0 h 2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8" h="228">
                <a:moveTo>
                  <a:pt x="114" y="0"/>
                </a:moveTo>
                <a:cubicBezTo>
                  <a:pt x="51" y="0"/>
                  <a:pt x="0" y="51"/>
                  <a:pt x="0" y="114"/>
                </a:cubicBezTo>
                <a:cubicBezTo>
                  <a:pt x="0" y="114"/>
                  <a:pt x="0" y="114"/>
                  <a:pt x="0" y="114"/>
                </a:cubicBezTo>
                <a:cubicBezTo>
                  <a:pt x="0" y="228"/>
                  <a:pt x="0" y="228"/>
                  <a:pt x="0" y="228"/>
                </a:cubicBezTo>
                <a:cubicBezTo>
                  <a:pt x="114" y="228"/>
                  <a:pt x="114" y="228"/>
                  <a:pt x="114" y="228"/>
                </a:cubicBezTo>
                <a:cubicBezTo>
                  <a:pt x="114" y="228"/>
                  <a:pt x="114" y="228"/>
                  <a:pt x="114" y="228"/>
                </a:cubicBezTo>
                <a:cubicBezTo>
                  <a:pt x="177" y="228"/>
                  <a:pt x="228" y="177"/>
                  <a:pt x="228" y="114"/>
                </a:cubicBezTo>
                <a:cubicBezTo>
                  <a:pt x="228" y="0"/>
                  <a:pt x="228" y="0"/>
                  <a:pt x="228" y="0"/>
                </a:cubicBezTo>
                <a:lnTo>
                  <a:pt x="114" y="0"/>
                </a:lnTo>
                <a:close/>
              </a:path>
            </a:pathLst>
          </a:custGeom>
          <a:solidFill>
            <a:srgbClr val="2B334F"/>
          </a:solidFill>
          <a:ln>
            <a:noFill/>
          </a:ln>
          <a:extLst/>
        </p:spPr>
        <p:txBody>
          <a:bodyPr/>
          <a:lstStyle/>
          <a:p>
            <a:endParaRPr lang="zh-CN" altLang="en-US">
              <a:solidFill>
                <a:srgbClr val="2B334F"/>
              </a:solidFill>
            </a:endParaRPr>
          </a:p>
        </p:txBody>
      </p:sp>
      <p:sp>
        <p:nvSpPr>
          <p:cNvPr id="13" name="Freeform 30">
            <a:extLst>
              <a:ext uri="{FF2B5EF4-FFF2-40B4-BE49-F238E27FC236}">
                <a16:creationId xmlns="" xmlns:a16="http://schemas.microsoft.com/office/drawing/2014/main" id="{D7ACDCCD-D011-4BCF-B9DB-14C686F28787}"/>
              </a:ext>
            </a:extLst>
          </p:cNvPr>
          <p:cNvSpPr>
            <a:spLocks/>
          </p:cNvSpPr>
          <p:nvPr/>
        </p:nvSpPr>
        <p:spPr bwMode="auto">
          <a:xfrm>
            <a:off x="6783212" y="3985839"/>
            <a:ext cx="780962" cy="778730"/>
          </a:xfrm>
          <a:custGeom>
            <a:avLst/>
            <a:gdLst>
              <a:gd name="T0" fmla="*/ 554668 w 228"/>
              <a:gd name="T1" fmla="*/ 277201 h 228"/>
              <a:gd name="T2" fmla="*/ 277334 w 228"/>
              <a:gd name="T3" fmla="*/ 0 h 228"/>
              <a:gd name="T4" fmla="*/ 277334 w 228"/>
              <a:gd name="T5" fmla="*/ 0 h 228"/>
              <a:gd name="T6" fmla="*/ 0 w 228"/>
              <a:gd name="T7" fmla="*/ 0 h 228"/>
              <a:gd name="T8" fmla="*/ 0 w 228"/>
              <a:gd name="T9" fmla="*/ 277201 h 228"/>
              <a:gd name="T10" fmla="*/ 0 w 228"/>
              <a:gd name="T11" fmla="*/ 277201 h 228"/>
              <a:gd name="T12" fmla="*/ 277334 w 228"/>
              <a:gd name="T13" fmla="*/ 554402 h 228"/>
              <a:gd name="T14" fmla="*/ 554668 w 228"/>
              <a:gd name="T15" fmla="*/ 554402 h 228"/>
              <a:gd name="T16" fmla="*/ 554668 w 228"/>
              <a:gd name="T17" fmla="*/ 277201 h 2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8" h="228">
                <a:moveTo>
                  <a:pt x="228" y="114"/>
                </a:moveTo>
                <a:cubicBezTo>
                  <a:pt x="228" y="51"/>
                  <a:pt x="177" y="0"/>
                  <a:pt x="114" y="0"/>
                </a:cubicBezTo>
                <a:cubicBezTo>
                  <a:pt x="114" y="0"/>
                  <a:pt x="114" y="0"/>
                  <a:pt x="114" y="0"/>
                </a:cubicBezTo>
                <a:cubicBezTo>
                  <a:pt x="0" y="0"/>
                  <a:pt x="0" y="0"/>
                  <a:pt x="0" y="0"/>
                </a:cubicBezTo>
                <a:cubicBezTo>
                  <a:pt x="0" y="114"/>
                  <a:pt x="0" y="114"/>
                  <a:pt x="0" y="114"/>
                </a:cubicBezTo>
                <a:cubicBezTo>
                  <a:pt x="0" y="114"/>
                  <a:pt x="0" y="114"/>
                  <a:pt x="0" y="114"/>
                </a:cubicBezTo>
                <a:cubicBezTo>
                  <a:pt x="0" y="177"/>
                  <a:pt x="51" y="228"/>
                  <a:pt x="114" y="228"/>
                </a:cubicBezTo>
                <a:cubicBezTo>
                  <a:pt x="228" y="228"/>
                  <a:pt x="228" y="228"/>
                  <a:pt x="228" y="228"/>
                </a:cubicBezTo>
                <a:lnTo>
                  <a:pt x="228" y="114"/>
                </a:lnTo>
                <a:close/>
              </a:path>
            </a:pathLst>
          </a:custGeom>
          <a:solidFill>
            <a:srgbClr val="2B334F"/>
          </a:solidFill>
          <a:ln>
            <a:noFill/>
          </a:ln>
          <a:extLst/>
        </p:spPr>
        <p:txBody>
          <a:bodyPr/>
          <a:lstStyle/>
          <a:p>
            <a:endParaRPr lang="zh-CN" altLang="en-US">
              <a:solidFill>
                <a:srgbClr val="2B334F"/>
              </a:solidFill>
            </a:endParaRPr>
          </a:p>
        </p:txBody>
      </p:sp>
      <p:sp>
        <p:nvSpPr>
          <p:cNvPr id="14" name="Freeform 31">
            <a:extLst>
              <a:ext uri="{FF2B5EF4-FFF2-40B4-BE49-F238E27FC236}">
                <a16:creationId xmlns="" xmlns:a16="http://schemas.microsoft.com/office/drawing/2014/main" id="{40E894E6-1957-4CA3-9C64-84FBD900BF6B}"/>
              </a:ext>
            </a:extLst>
          </p:cNvPr>
          <p:cNvSpPr>
            <a:spLocks/>
          </p:cNvSpPr>
          <p:nvPr/>
        </p:nvSpPr>
        <p:spPr bwMode="auto">
          <a:xfrm>
            <a:off x="4558587" y="1754519"/>
            <a:ext cx="780962" cy="780962"/>
          </a:xfrm>
          <a:custGeom>
            <a:avLst/>
            <a:gdLst>
              <a:gd name="T0" fmla="*/ 554668 w 228"/>
              <a:gd name="T1" fmla="*/ 277201 h 228"/>
              <a:gd name="T2" fmla="*/ 277334 w 228"/>
              <a:gd name="T3" fmla="*/ 0 h 228"/>
              <a:gd name="T4" fmla="*/ 277334 w 228"/>
              <a:gd name="T5" fmla="*/ 0 h 228"/>
              <a:gd name="T6" fmla="*/ 0 w 228"/>
              <a:gd name="T7" fmla="*/ 0 h 228"/>
              <a:gd name="T8" fmla="*/ 0 w 228"/>
              <a:gd name="T9" fmla="*/ 277201 h 228"/>
              <a:gd name="T10" fmla="*/ 0 w 228"/>
              <a:gd name="T11" fmla="*/ 277201 h 228"/>
              <a:gd name="T12" fmla="*/ 277334 w 228"/>
              <a:gd name="T13" fmla="*/ 554402 h 228"/>
              <a:gd name="T14" fmla="*/ 554668 w 228"/>
              <a:gd name="T15" fmla="*/ 554402 h 228"/>
              <a:gd name="T16" fmla="*/ 554668 w 228"/>
              <a:gd name="T17" fmla="*/ 277201 h 2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8" h="228">
                <a:moveTo>
                  <a:pt x="228" y="114"/>
                </a:moveTo>
                <a:cubicBezTo>
                  <a:pt x="228" y="51"/>
                  <a:pt x="177" y="0"/>
                  <a:pt x="114" y="0"/>
                </a:cubicBezTo>
                <a:cubicBezTo>
                  <a:pt x="114" y="0"/>
                  <a:pt x="114" y="0"/>
                  <a:pt x="114" y="0"/>
                </a:cubicBezTo>
                <a:cubicBezTo>
                  <a:pt x="0" y="0"/>
                  <a:pt x="0" y="0"/>
                  <a:pt x="0" y="0"/>
                </a:cubicBezTo>
                <a:cubicBezTo>
                  <a:pt x="0" y="114"/>
                  <a:pt x="0" y="114"/>
                  <a:pt x="0" y="114"/>
                </a:cubicBezTo>
                <a:cubicBezTo>
                  <a:pt x="0" y="114"/>
                  <a:pt x="0" y="114"/>
                  <a:pt x="0" y="114"/>
                </a:cubicBezTo>
                <a:cubicBezTo>
                  <a:pt x="0" y="177"/>
                  <a:pt x="51" y="228"/>
                  <a:pt x="114" y="228"/>
                </a:cubicBezTo>
                <a:cubicBezTo>
                  <a:pt x="228" y="228"/>
                  <a:pt x="228" y="228"/>
                  <a:pt x="228" y="228"/>
                </a:cubicBezTo>
                <a:lnTo>
                  <a:pt x="228" y="114"/>
                </a:lnTo>
                <a:close/>
              </a:path>
            </a:pathLst>
          </a:custGeom>
          <a:solidFill>
            <a:srgbClr val="2B334F"/>
          </a:solidFill>
          <a:ln>
            <a:noFill/>
          </a:ln>
          <a:extLst/>
        </p:spPr>
        <p:txBody>
          <a:bodyPr/>
          <a:lstStyle/>
          <a:p>
            <a:endParaRPr lang="zh-CN" altLang="en-US">
              <a:solidFill>
                <a:srgbClr val="2B334F"/>
              </a:solidFill>
            </a:endParaRPr>
          </a:p>
        </p:txBody>
      </p:sp>
      <p:sp>
        <p:nvSpPr>
          <p:cNvPr id="15" name="Freeform 32">
            <a:extLst>
              <a:ext uri="{FF2B5EF4-FFF2-40B4-BE49-F238E27FC236}">
                <a16:creationId xmlns="" xmlns:a16="http://schemas.microsoft.com/office/drawing/2014/main" id="{A9E5FDD2-8D63-4405-B224-DDB20D25944B}"/>
              </a:ext>
            </a:extLst>
          </p:cNvPr>
          <p:cNvSpPr>
            <a:spLocks/>
          </p:cNvSpPr>
          <p:nvPr/>
        </p:nvSpPr>
        <p:spPr bwMode="auto">
          <a:xfrm>
            <a:off x="3949436" y="2823320"/>
            <a:ext cx="1108966" cy="856827"/>
          </a:xfrm>
          <a:custGeom>
            <a:avLst/>
            <a:gdLst>
              <a:gd name="T0" fmla="*/ 591166 w 323"/>
              <a:gd name="T1" fmla="*/ 109631 h 250"/>
              <a:gd name="T2" fmla="*/ 197869 w 323"/>
              <a:gd name="T3" fmla="*/ 109631 h 250"/>
              <a:gd name="T4" fmla="*/ 197869 w 323"/>
              <a:gd name="T5" fmla="*/ 109631 h 250"/>
              <a:gd name="T6" fmla="*/ 0 w 323"/>
              <a:gd name="T7" fmla="*/ 304531 h 250"/>
              <a:gd name="T8" fmla="*/ 197869 w 323"/>
              <a:gd name="T9" fmla="*/ 501866 h 250"/>
              <a:gd name="T10" fmla="*/ 197869 w 323"/>
              <a:gd name="T11" fmla="*/ 501866 h 250"/>
              <a:gd name="T12" fmla="*/ 591166 w 323"/>
              <a:gd name="T13" fmla="*/ 501866 h 250"/>
              <a:gd name="T14" fmla="*/ 789035 w 323"/>
              <a:gd name="T15" fmla="*/ 304531 h 250"/>
              <a:gd name="T16" fmla="*/ 591166 w 323"/>
              <a:gd name="T17" fmla="*/ 109631 h 2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3" h="250">
                <a:moveTo>
                  <a:pt x="242" y="45"/>
                </a:moveTo>
                <a:cubicBezTo>
                  <a:pt x="197" y="0"/>
                  <a:pt x="125" y="0"/>
                  <a:pt x="81" y="45"/>
                </a:cubicBezTo>
                <a:cubicBezTo>
                  <a:pt x="81" y="45"/>
                  <a:pt x="81" y="45"/>
                  <a:pt x="81" y="45"/>
                </a:cubicBezTo>
                <a:cubicBezTo>
                  <a:pt x="0" y="125"/>
                  <a:pt x="0" y="125"/>
                  <a:pt x="0" y="125"/>
                </a:cubicBezTo>
                <a:cubicBezTo>
                  <a:pt x="81" y="206"/>
                  <a:pt x="81" y="206"/>
                  <a:pt x="81" y="206"/>
                </a:cubicBezTo>
                <a:cubicBezTo>
                  <a:pt x="81" y="206"/>
                  <a:pt x="81" y="206"/>
                  <a:pt x="81" y="206"/>
                </a:cubicBezTo>
                <a:cubicBezTo>
                  <a:pt x="125" y="250"/>
                  <a:pt x="197" y="250"/>
                  <a:pt x="242" y="206"/>
                </a:cubicBezTo>
                <a:cubicBezTo>
                  <a:pt x="323" y="125"/>
                  <a:pt x="323" y="125"/>
                  <a:pt x="323" y="125"/>
                </a:cubicBezTo>
                <a:lnTo>
                  <a:pt x="242" y="45"/>
                </a:lnTo>
                <a:close/>
              </a:path>
            </a:pathLst>
          </a:custGeom>
          <a:solidFill>
            <a:srgbClr val="2B334F"/>
          </a:solidFill>
          <a:ln>
            <a:noFill/>
          </a:ln>
          <a:extLst/>
        </p:spPr>
        <p:txBody>
          <a:bodyPr/>
          <a:lstStyle/>
          <a:p>
            <a:endParaRPr lang="zh-CN" altLang="en-US">
              <a:solidFill>
                <a:srgbClr val="2B334F"/>
              </a:solidFill>
            </a:endParaRPr>
          </a:p>
        </p:txBody>
      </p:sp>
      <p:sp>
        <p:nvSpPr>
          <p:cNvPr id="16" name="Freeform 33">
            <a:extLst>
              <a:ext uri="{FF2B5EF4-FFF2-40B4-BE49-F238E27FC236}">
                <a16:creationId xmlns="" xmlns:a16="http://schemas.microsoft.com/office/drawing/2014/main" id="{98D249A5-B6B7-429C-B032-26A394DBC864}"/>
              </a:ext>
            </a:extLst>
          </p:cNvPr>
          <p:cNvSpPr>
            <a:spLocks/>
          </p:cNvSpPr>
          <p:nvPr/>
        </p:nvSpPr>
        <p:spPr bwMode="auto">
          <a:xfrm>
            <a:off x="7084441" y="2823320"/>
            <a:ext cx="1108965" cy="856827"/>
          </a:xfrm>
          <a:custGeom>
            <a:avLst/>
            <a:gdLst>
              <a:gd name="T0" fmla="*/ 591166 w 323"/>
              <a:gd name="T1" fmla="*/ 109631 h 250"/>
              <a:gd name="T2" fmla="*/ 197869 w 323"/>
              <a:gd name="T3" fmla="*/ 109631 h 250"/>
              <a:gd name="T4" fmla="*/ 197869 w 323"/>
              <a:gd name="T5" fmla="*/ 109631 h 250"/>
              <a:gd name="T6" fmla="*/ 0 w 323"/>
              <a:gd name="T7" fmla="*/ 304531 h 250"/>
              <a:gd name="T8" fmla="*/ 197869 w 323"/>
              <a:gd name="T9" fmla="*/ 501866 h 250"/>
              <a:gd name="T10" fmla="*/ 197869 w 323"/>
              <a:gd name="T11" fmla="*/ 501866 h 250"/>
              <a:gd name="T12" fmla="*/ 591166 w 323"/>
              <a:gd name="T13" fmla="*/ 501866 h 250"/>
              <a:gd name="T14" fmla="*/ 789035 w 323"/>
              <a:gd name="T15" fmla="*/ 304531 h 250"/>
              <a:gd name="T16" fmla="*/ 591166 w 323"/>
              <a:gd name="T17" fmla="*/ 109631 h 2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3" h="250">
                <a:moveTo>
                  <a:pt x="242" y="45"/>
                </a:moveTo>
                <a:cubicBezTo>
                  <a:pt x="198" y="0"/>
                  <a:pt x="126" y="0"/>
                  <a:pt x="81" y="45"/>
                </a:cubicBezTo>
                <a:cubicBezTo>
                  <a:pt x="81" y="45"/>
                  <a:pt x="81" y="45"/>
                  <a:pt x="81" y="45"/>
                </a:cubicBezTo>
                <a:cubicBezTo>
                  <a:pt x="0" y="125"/>
                  <a:pt x="0" y="125"/>
                  <a:pt x="0" y="125"/>
                </a:cubicBezTo>
                <a:cubicBezTo>
                  <a:pt x="81" y="206"/>
                  <a:pt x="81" y="206"/>
                  <a:pt x="81" y="206"/>
                </a:cubicBezTo>
                <a:cubicBezTo>
                  <a:pt x="81" y="206"/>
                  <a:pt x="81" y="206"/>
                  <a:pt x="81" y="206"/>
                </a:cubicBezTo>
                <a:cubicBezTo>
                  <a:pt x="126" y="250"/>
                  <a:pt x="198" y="250"/>
                  <a:pt x="242" y="206"/>
                </a:cubicBezTo>
                <a:cubicBezTo>
                  <a:pt x="323" y="125"/>
                  <a:pt x="323" y="125"/>
                  <a:pt x="323" y="125"/>
                </a:cubicBezTo>
                <a:lnTo>
                  <a:pt x="242" y="45"/>
                </a:lnTo>
                <a:close/>
              </a:path>
            </a:pathLst>
          </a:custGeom>
          <a:solidFill>
            <a:srgbClr val="2B334F"/>
          </a:solidFill>
          <a:ln>
            <a:noFill/>
          </a:ln>
          <a:extLst/>
        </p:spPr>
        <p:txBody>
          <a:bodyPr/>
          <a:lstStyle/>
          <a:p>
            <a:endParaRPr lang="zh-CN" altLang="en-US">
              <a:solidFill>
                <a:srgbClr val="2B334F"/>
              </a:solidFill>
            </a:endParaRPr>
          </a:p>
        </p:txBody>
      </p:sp>
      <p:sp>
        <p:nvSpPr>
          <p:cNvPr id="17" name="Freeform 34">
            <a:extLst>
              <a:ext uri="{FF2B5EF4-FFF2-40B4-BE49-F238E27FC236}">
                <a16:creationId xmlns="" xmlns:a16="http://schemas.microsoft.com/office/drawing/2014/main" id="{B41D0227-FAC1-425C-8BA6-DEA9182AA102}"/>
              </a:ext>
            </a:extLst>
          </p:cNvPr>
          <p:cNvSpPr>
            <a:spLocks/>
          </p:cNvSpPr>
          <p:nvPr/>
        </p:nvSpPr>
        <p:spPr bwMode="auto">
          <a:xfrm>
            <a:off x="6783212" y="1754519"/>
            <a:ext cx="780962" cy="780962"/>
          </a:xfrm>
          <a:custGeom>
            <a:avLst/>
            <a:gdLst>
              <a:gd name="T0" fmla="*/ 277334 w 228"/>
              <a:gd name="T1" fmla="*/ 554402 h 228"/>
              <a:gd name="T2" fmla="*/ 554668 w 228"/>
              <a:gd name="T3" fmla="*/ 277201 h 228"/>
              <a:gd name="T4" fmla="*/ 554668 w 228"/>
              <a:gd name="T5" fmla="*/ 277201 h 228"/>
              <a:gd name="T6" fmla="*/ 554668 w 228"/>
              <a:gd name="T7" fmla="*/ 0 h 228"/>
              <a:gd name="T8" fmla="*/ 277334 w 228"/>
              <a:gd name="T9" fmla="*/ 0 h 228"/>
              <a:gd name="T10" fmla="*/ 277334 w 228"/>
              <a:gd name="T11" fmla="*/ 0 h 228"/>
              <a:gd name="T12" fmla="*/ 0 w 228"/>
              <a:gd name="T13" fmla="*/ 277201 h 228"/>
              <a:gd name="T14" fmla="*/ 0 w 228"/>
              <a:gd name="T15" fmla="*/ 554402 h 228"/>
              <a:gd name="T16" fmla="*/ 277334 w 228"/>
              <a:gd name="T17" fmla="*/ 554402 h 2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8" h="228">
                <a:moveTo>
                  <a:pt x="114" y="228"/>
                </a:moveTo>
                <a:cubicBezTo>
                  <a:pt x="177" y="228"/>
                  <a:pt x="228" y="177"/>
                  <a:pt x="228" y="114"/>
                </a:cubicBezTo>
                <a:cubicBezTo>
                  <a:pt x="228" y="114"/>
                  <a:pt x="228" y="114"/>
                  <a:pt x="228" y="114"/>
                </a:cubicBezTo>
                <a:cubicBezTo>
                  <a:pt x="228" y="0"/>
                  <a:pt x="228" y="0"/>
                  <a:pt x="228" y="0"/>
                </a:cubicBezTo>
                <a:cubicBezTo>
                  <a:pt x="114" y="0"/>
                  <a:pt x="114" y="0"/>
                  <a:pt x="114" y="0"/>
                </a:cubicBezTo>
                <a:cubicBezTo>
                  <a:pt x="114" y="0"/>
                  <a:pt x="114" y="0"/>
                  <a:pt x="114" y="0"/>
                </a:cubicBezTo>
                <a:cubicBezTo>
                  <a:pt x="51" y="0"/>
                  <a:pt x="0" y="51"/>
                  <a:pt x="0" y="114"/>
                </a:cubicBezTo>
                <a:cubicBezTo>
                  <a:pt x="0" y="228"/>
                  <a:pt x="0" y="228"/>
                  <a:pt x="0" y="228"/>
                </a:cubicBezTo>
                <a:lnTo>
                  <a:pt x="114" y="228"/>
                </a:lnTo>
                <a:close/>
              </a:path>
            </a:pathLst>
          </a:custGeom>
          <a:solidFill>
            <a:srgbClr val="2B334F"/>
          </a:solidFill>
          <a:ln>
            <a:noFill/>
          </a:ln>
          <a:extLst/>
        </p:spPr>
        <p:txBody>
          <a:bodyPr/>
          <a:lstStyle/>
          <a:p>
            <a:endParaRPr lang="zh-CN" altLang="en-US">
              <a:solidFill>
                <a:srgbClr val="2B334F"/>
              </a:solidFill>
            </a:endParaRPr>
          </a:p>
        </p:txBody>
      </p:sp>
      <p:sp>
        <p:nvSpPr>
          <p:cNvPr id="18" name="Freeform 35">
            <a:extLst>
              <a:ext uri="{FF2B5EF4-FFF2-40B4-BE49-F238E27FC236}">
                <a16:creationId xmlns="" xmlns:a16="http://schemas.microsoft.com/office/drawing/2014/main" id="{B0A979D0-0CA9-489B-B449-A1E401633C13}"/>
              </a:ext>
            </a:extLst>
          </p:cNvPr>
          <p:cNvSpPr>
            <a:spLocks noEditPoints="1"/>
          </p:cNvSpPr>
          <p:nvPr/>
        </p:nvSpPr>
        <p:spPr bwMode="auto">
          <a:xfrm>
            <a:off x="7459303" y="3075460"/>
            <a:ext cx="359242" cy="359242"/>
          </a:xfrm>
          <a:custGeom>
            <a:avLst/>
            <a:gdLst>
              <a:gd name="T0" fmla="*/ 211451 w 105"/>
              <a:gd name="T1" fmla="*/ 2429 h 105"/>
              <a:gd name="T2" fmla="*/ 221172 w 105"/>
              <a:gd name="T3" fmla="*/ 4859 h 105"/>
              <a:gd name="T4" fmla="*/ 221172 w 105"/>
              <a:gd name="T5" fmla="*/ 4859 h 105"/>
              <a:gd name="T6" fmla="*/ 250338 w 105"/>
              <a:gd name="T7" fmla="*/ 34010 h 105"/>
              <a:gd name="T8" fmla="*/ 250338 w 105"/>
              <a:gd name="T9" fmla="*/ 34010 h 105"/>
              <a:gd name="T10" fmla="*/ 252769 w 105"/>
              <a:gd name="T11" fmla="*/ 43727 h 105"/>
              <a:gd name="T12" fmla="*/ 216312 w 105"/>
              <a:gd name="T13" fmla="*/ 77738 h 105"/>
              <a:gd name="T14" fmla="*/ 187146 w 105"/>
              <a:gd name="T15" fmla="*/ 82596 h 105"/>
              <a:gd name="T16" fmla="*/ 179855 w 105"/>
              <a:gd name="T17" fmla="*/ 184627 h 105"/>
              <a:gd name="T18" fmla="*/ 126384 w 105"/>
              <a:gd name="T19" fmla="*/ 206491 h 105"/>
              <a:gd name="T20" fmla="*/ 48609 w 105"/>
              <a:gd name="T21" fmla="*/ 128753 h 105"/>
              <a:gd name="T22" fmla="*/ 126384 w 105"/>
              <a:gd name="T23" fmla="*/ 51015 h 105"/>
              <a:gd name="T24" fmla="*/ 182285 w 105"/>
              <a:gd name="T25" fmla="*/ 58303 h 105"/>
              <a:gd name="T26" fmla="*/ 179855 w 105"/>
              <a:gd name="T27" fmla="*/ 34010 h 105"/>
              <a:gd name="T28" fmla="*/ 226033 w 105"/>
              <a:gd name="T29" fmla="*/ 99601 h 105"/>
              <a:gd name="T30" fmla="*/ 245477 w 105"/>
              <a:gd name="T31" fmla="*/ 92314 h 105"/>
              <a:gd name="T32" fmla="*/ 250338 w 105"/>
              <a:gd name="T33" fmla="*/ 128753 h 105"/>
              <a:gd name="T34" fmla="*/ 126384 w 105"/>
              <a:gd name="T35" fmla="*/ 255077 h 105"/>
              <a:gd name="T36" fmla="*/ 0 w 105"/>
              <a:gd name="T37" fmla="*/ 128753 h 105"/>
              <a:gd name="T38" fmla="*/ 126384 w 105"/>
              <a:gd name="T39" fmla="*/ 4859 h 105"/>
              <a:gd name="T40" fmla="*/ 162841 w 105"/>
              <a:gd name="T41" fmla="*/ 9717 h 105"/>
              <a:gd name="T42" fmla="*/ 155550 w 105"/>
              <a:gd name="T43" fmla="*/ 29152 h 105"/>
              <a:gd name="T44" fmla="*/ 126384 w 105"/>
              <a:gd name="T45" fmla="*/ 24293 h 105"/>
              <a:gd name="T46" fmla="*/ 21874 w 105"/>
              <a:gd name="T47" fmla="*/ 128753 h 105"/>
              <a:gd name="T48" fmla="*/ 126384 w 105"/>
              <a:gd name="T49" fmla="*/ 233213 h 105"/>
              <a:gd name="T50" fmla="*/ 230894 w 105"/>
              <a:gd name="T51" fmla="*/ 128753 h 105"/>
              <a:gd name="T52" fmla="*/ 226033 w 105"/>
              <a:gd name="T53" fmla="*/ 99601 h 105"/>
              <a:gd name="T54" fmla="*/ 126384 w 105"/>
              <a:gd name="T55" fmla="*/ 92314 h 105"/>
              <a:gd name="T56" fmla="*/ 165272 w 105"/>
              <a:gd name="T57" fmla="*/ 75308 h 105"/>
              <a:gd name="T58" fmla="*/ 80205 w 105"/>
              <a:gd name="T59" fmla="*/ 82596 h 105"/>
              <a:gd name="T60" fmla="*/ 80205 w 105"/>
              <a:gd name="T61" fmla="*/ 82596 h 105"/>
              <a:gd name="T62" fmla="*/ 80205 w 105"/>
              <a:gd name="T63" fmla="*/ 174910 h 105"/>
              <a:gd name="T64" fmla="*/ 172563 w 105"/>
              <a:gd name="T65" fmla="*/ 174910 h 105"/>
              <a:gd name="T66" fmla="*/ 192007 w 105"/>
              <a:gd name="T67" fmla="*/ 128753 h 105"/>
              <a:gd name="T68" fmla="*/ 157980 w 105"/>
              <a:gd name="T69" fmla="*/ 111748 h 105"/>
              <a:gd name="T70" fmla="*/ 150689 w 105"/>
              <a:gd name="T71" fmla="*/ 155476 h 105"/>
              <a:gd name="T72" fmla="*/ 126384 w 105"/>
              <a:gd name="T73" fmla="*/ 165193 h 105"/>
              <a:gd name="T74" fmla="*/ 89927 w 105"/>
              <a:gd name="T75" fmla="*/ 128753 h 105"/>
              <a:gd name="T76" fmla="*/ 99649 w 105"/>
              <a:gd name="T77" fmla="*/ 104460 h 105"/>
              <a:gd name="T78" fmla="*/ 133676 w 105"/>
              <a:gd name="T79" fmla="*/ 106889 h 105"/>
              <a:gd name="T80" fmla="*/ 126384 w 105"/>
              <a:gd name="T81" fmla="*/ 104460 h 105"/>
              <a:gd name="T82" fmla="*/ 102080 w 105"/>
              <a:gd name="T83" fmla="*/ 128753 h 105"/>
              <a:gd name="T84" fmla="*/ 126384 w 105"/>
              <a:gd name="T85" fmla="*/ 153046 h 105"/>
              <a:gd name="T86" fmla="*/ 143398 w 105"/>
              <a:gd name="T87" fmla="*/ 145758 h 105"/>
              <a:gd name="T88" fmla="*/ 148258 w 105"/>
              <a:gd name="T89" fmla="*/ 121465 h 105"/>
              <a:gd name="T90" fmla="*/ 119093 w 105"/>
              <a:gd name="T91" fmla="*/ 136041 h 105"/>
              <a:gd name="T92" fmla="*/ 133676 w 105"/>
              <a:gd name="T93" fmla="*/ 106889 h 105"/>
              <a:gd name="T94" fmla="*/ 213881 w 105"/>
              <a:gd name="T95" fmla="*/ 17005 h 105"/>
              <a:gd name="T96" fmla="*/ 194437 w 105"/>
              <a:gd name="T97" fmla="*/ 53445 h 105"/>
              <a:gd name="T98" fmla="*/ 213881 w 105"/>
              <a:gd name="T99" fmla="*/ 17005 h 105"/>
              <a:gd name="T100" fmla="*/ 226033 w 105"/>
              <a:gd name="T101" fmla="*/ 38869 h 105"/>
              <a:gd name="T102" fmla="*/ 216312 w 105"/>
              <a:gd name="T103" fmla="*/ 65591 h 105"/>
              <a:gd name="T104" fmla="*/ 226033 w 105"/>
              <a:gd name="T105" fmla="*/ 38869 h 105"/>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05" h="105">
                <a:moveTo>
                  <a:pt x="74" y="14"/>
                </a:moveTo>
                <a:cubicBezTo>
                  <a:pt x="87" y="1"/>
                  <a:pt x="87" y="1"/>
                  <a:pt x="87" y="1"/>
                </a:cubicBezTo>
                <a:cubicBezTo>
                  <a:pt x="88" y="0"/>
                  <a:pt x="90" y="0"/>
                  <a:pt x="91" y="1"/>
                </a:cubicBezTo>
                <a:cubicBezTo>
                  <a:pt x="91" y="1"/>
                  <a:pt x="91" y="1"/>
                  <a:pt x="91" y="2"/>
                </a:cubicBezTo>
                <a:cubicBezTo>
                  <a:pt x="91" y="2"/>
                  <a:pt x="91" y="2"/>
                  <a:pt x="91" y="2"/>
                </a:cubicBezTo>
                <a:cubicBezTo>
                  <a:pt x="91" y="2"/>
                  <a:pt x="91" y="2"/>
                  <a:pt x="91" y="2"/>
                </a:cubicBezTo>
                <a:cubicBezTo>
                  <a:pt x="94" y="11"/>
                  <a:pt x="94" y="11"/>
                  <a:pt x="94" y="11"/>
                </a:cubicBezTo>
                <a:cubicBezTo>
                  <a:pt x="103" y="14"/>
                  <a:pt x="103" y="14"/>
                  <a:pt x="103" y="14"/>
                </a:cubicBezTo>
                <a:cubicBezTo>
                  <a:pt x="103" y="14"/>
                  <a:pt x="103" y="14"/>
                  <a:pt x="103" y="14"/>
                </a:cubicBezTo>
                <a:cubicBezTo>
                  <a:pt x="103" y="14"/>
                  <a:pt x="103" y="14"/>
                  <a:pt x="103" y="14"/>
                </a:cubicBezTo>
                <a:cubicBezTo>
                  <a:pt x="104" y="14"/>
                  <a:pt x="104" y="14"/>
                  <a:pt x="104" y="14"/>
                </a:cubicBezTo>
                <a:cubicBezTo>
                  <a:pt x="105" y="15"/>
                  <a:pt x="105" y="17"/>
                  <a:pt x="104" y="18"/>
                </a:cubicBezTo>
                <a:cubicBezTo>
                  <a:pt x="91" y="31"/>
                  <a:pt x="91" y="31"/>
                  <a:pt x="91" y="31"/>
                </a:cubicBezTo>
                <a:cubicBezTo>
                  <a:pt x="90" y="32"/>
                  <a:pt x="89" y="32"/>
                  <a:pt x="89" y="32"/>
                </a:cubicBezTo>
                <a:cubicBezTo>
                  <a:pt x="81" y="30"/>
                  <a:pt x="81" y="30"/>
                  <a:pt x="81" y="30"/>
                </a:cubicBezTo>
                <a:cubicBezTo>
                  <a:pt x="77" y="34"/>
                  <a:pt x="77" y="34"/>
                  <a:pt x="77" y="34"/>
                </a:cubicBezTo>
                <a:cubicBezTo>
                  <a:pt x="81" y="39"/>
                  <a:pt x="84" y="46"/>
                  <a:pt x="84" y="53"/>
                </a:cubicBezTo>
                <a:cubicBezTo>
                  <a:pt x="84" y="62"/>
                  <a:pt x="80" y="70"/>
                  <a:pt x="74" y="76"/>
                </a:cubicBezTo>
                <a:cubicBezTo>
                  <a:pt x="74" y="76"/>
                  <a:pt x="74" y="76"/>
                  <a:pt x="74" y="76"/>
                </a:cubicBezTo>
                <a:cubicBezTo>
                  <a:pt x="69" y="82"/>
                  <a:pt x="61" y="85"/>
                  <a:pt x="52" y="85"/>
                </a:cubicBezTo>
                <a:cubicBezTo>
                  <a:pt x="43" y="85"/>
                  <a:pt x="35" y="82"/>
                  <a:pt x="29" y="76"/>
                </a:cubicBezTo>
                <a:cubicBezTo>
                  <a:pt x="23" y="70"/>
                  <a:pt x="20" y="62"/>
                  <a:pt x="20" y="53"/>
                </a:cubicBezTo>
                <a:cubicBezTo>
                  <a:pt x="20" y="44"/>
                  <a:pt x="23" y="36"/>
                  <a:pt x="29" y="31"/>
                </a:cubicBezTo>
                <a:cubicBezTo>
                  <a:pt x="35" y="25"/>
                  <a:pt x="43" y="21"/>
                  <a:pt x="52" y="21"/>
                </a:cubicBezTo>
                <a:cubicBezTo>
                  <a:pt x="59" y="21"/>
                  <a:pt x="66" y="24"/>
                  <a:pt x="71" y="28"/>
                </a:cubicBezTo>
                <a:cubicBezTo>
                  <a:pt x="75" y="24"/>
                  <a:pt x="75" y="24"/>
                  <a:pt x="75" y="24"/>
                </a:cubicBezTo>
                <a:cubicBezTo>
                  <a:pt x="73" y="16"/>
                  <a:pt x="73" y="16"/>
                  <a:pt x="73" y="16"/>
                </a:cubicBezTo>
                <a:cubicBezTo>
                  <a:pt x="73" y="16"/>
                  <a:pt x="73" y="15"/>
                  <a:pt x="74" y="14"/>
                </a:cubicBezTo>
                <a:close/>
                <a:moveTo>
                  <a:pt x="93" y="41"/>
                </a:moveTo>
                <a:cubicBezTo>
                  <a:pt x="93" y="41"/>
                  <a:pt x="93" y="41"/>
                  <a:pt x="93" y="41"/>
                </a:cubicBezTo>
                <a:cubicBezTo>
                  <a:pt x="93" y="38"/>
                  <a:pt x="94" y="36"/>
                  <a:pt x="96" y="35"/>
                </a:cubicBezTo>
                <a:cubicBezTo>
                  <a:pt x="98" y="35"/>
                  <a:pt x="101" y="36"/>
                  <a:pt x="101" y="38"/>
                </a:cubicBezTo>
                <a:cubicBezTo>
                  <a:pt x="102" y="41"/>
                  <a:pt x="102" y="43"/>
                  <a:pt x="103" y="46"/>
                </a:cubicBezTo>
                <a:cubicBezTo>
                  <a:pt x="103" y="48"/>
                  <a:pt x="103" y="51"/>
                  <a:pt x="103" y="53"/>
                </a:cubicBezTo>
                <a:cubicBezTo>
                  <a:pt x="103" y="67"/>
                  <a:pt x="98" y="80"/>
                  <a:pt x="88" y="90"/>
                </a:cubicBezTo>
                <a:cubicBezTo>
                  <a:pt x="79" y="99"/>
                  <a:pt x="66" y="105"/>
                  <a:pt x="52" y="105"/>
                </a:cubicBezTo>
                <a:cubicBezTo>
                  <a:pt x="38" y="105"/>
                  <a:pt x="25" y="99"/>
                  <a:pt x="15" y="90"/>
                </a:cubicBezTo>
                <a:cubicBezTo>
                  <a:pt x="6" y="80"/>
                  <a:pt x="0" y="67"/>
                  <a:pt x="0" y="53"/>
                </a:cubicBezTo>
                <a:cubicBezTo>
                  <a:pt x="0" y="39"/>
                  <a:pt x="6" y="26"/>
                  <a:pt x="15" y="17"/>
                </a:cubicBezTo>
                <a:cubicBezTo>
                  <a:pt x="25" y="7"/>
                  <a:pt x="38" y="2"/>
                  <a:pt x="52" y="2"/>
                </a:cubicBezTo>
                <a:cubicBezTo>
                  <a:pt x="54" y="2"/>
                  <a:pt x="57" y="2"/>
                  <a:pt x="59" y="2"/>
                </a:cubicBezTo>
                <a:cubicBezTo>
                  <a:pt x="62" y="3"/>
                  <a:pt x="64" y="3"/>
                  <a:pt x="67" y="4"/>
                </a:cubicBezTo>
                <a:cubicBezTo>
                  <a:pt x="69" y="4"/>
                  <a:pt x="70" y="7"/>
                  <a:pt x="70" y="9"/>
                </a:cubicBezTo>
                <a:cubicBezTo>
                  <a:pt x="69" y="11"/>
                  <a:pt x="67" y="12"/>
                  <a:pt x="64" y="12"/>
                </a:cubicBezTo>
                <a:cubicBezTo>
                  <a:pt x="62" y="11"/>
                  <a:pt x="60" y="11"/>
                  <a:pt x="58" y="10"/>
                </a:cubicBezTo>
                <a:cubicBezTo>
                  <a:pt x="56" y="10"/>
                  <a:pt x="54" y="10"/>
                  <a:pt x="52" y="10"/>
                </a:cubicBezTo>
                <a:cubicBezTo>
                  <a:pt x="40" y="10"/>
                  <a:pt x="29" y="15"/>
                  <a:pt x="21" y="22"/>
                </a:cubicBezTo>
                <a:cubicBezTo>
                  <a:pt x="13" y="30"/>
                  <a:pt x="9" y="41"/>
                  <a:pt x="9" y="53"/>
                </a:cubicBezTo>
                <a:cubicBezTo>
                  <a:pt x="9" y="65"/>
                  <a:pt x="13" y="76"/>
                  <a:pt x="21" y="84"/>
                </a:cubicBezTo>
                <a:cubicBezTo>
                  <a:pt x="29" y="92"/>
                  <a:pt x="40" y="96"/>
                  <a:pt x="52" y="96"/>
                </a:cubicBezTo>
                <a:cubicBezTo>
                  <a:pt x="64" y="96"/>
                  <a:pt x="75" y="92"/>
                  <a:pt x="82" y="84"/>
                </a:cubicBezTo>
                <a:cubicBezTo>
                  <a:pt x="90" y="76"/>
                  <a:pt x="95" y="65"/>
                  <a:pt x="95" y="53"/>
                </a:cubicBezTo>
                <a:cubicBezTo>
                  <a:pt x="95" y="51"/>
                  <a:pt x="95" y="49"/>
                  <a:pt x="95" y="47"/>
                </a:cubicBezTo>
                <a:cubicBezTo>
                  <a:pt x="94" y="45"/>
                  <a:pt x="94" y="43"/>
                  <a:pt x="93" y="41"/>
                </a:cubicBezTo>
                <a:close/>
                <a:moveTo>
                  <a:pt x="52" y="38"/>
                </a:moveTo>
                <a:cubicBezTo>
                  <a:pt x="52" y="38"/>
                  <a:pt x="52" y="38"/>
                  <a:pt x="52" y="38"/>
                </a:cubicBezTo>
                <a:cubicBezTo>
                  <a:pt x="54" y="38"/>
                  <a:pt x="57" y="39"/>
                  <a:pt x="59" y="40"/>
                </a:cubicBezTo>
                <a:cubicBezTo>
                  <a:pt x="68" y="31"/>
                  <a:pt x="68" y="31"/>
                  <a:pt x="68" y="31"/>
                </a:cubicBezTo>
                <a:cubicBezTo>
                  <a:pt x="63" y="28"/>
                  <a:pt x="58" y="26"/>
                  <a:pt x="52" y="26"/>
                </a:cubicBezTo>
                <a:cubicBezTo>
                  <a:pt x="44" y="26"/>
                  <a:pt x="38" y="29"/>
                  <a:pt x="33" y="34"/>
                </a:cubicBezTo>
                <a:cubicBezTo>
                  <a:pt x="33" y="34"/>
                  <a:pt x="33" y="34"/>
                  <a:pt x="33" y="34"/>
                </a:cubicBezTo>
                <a:cubicBezTo>
                  <a:pt x="33" y="34"/>
                  <a:pt x="33" y="34"/>
                  <a:pt x="33" y="34"/>
                </a:cubicBezTo>
                <a:cubicBezTo>
                  <a:pt x="28" y="39"/>
                  <a:pt x="25" y="46"/>
                  <a:pt x="25" y="53"/>
                </a:cubicBezTo>
                <a:cubicBezTo>
                  <a:pt x="25" y="61"/>
                  <a:pt x="28" y="67"/>
                  <a:pt x="33" y="72"/>
                </a:cubicBezTo>
                <a:cubicBezTo>
                  <a:pt x="38" y="77"/>
                  <a:pt x="44" y="80"/>
                  <a:pt x="52" y="80"/>
                </a:cubicBezTo>
                <a:cubicBezTo>
                  <a:pt x="59" y="80"/>
                  <a:pt x="66" y="77"/>
                  <a:pt x="71" y="72"/>
                </a:cubicBezTo>
                <a:cubicBezTo>
                  <a:pt x="71" y="72"/>
                  <a:pt x="71" y="72"/>
                  <a:pt x="71" y="72"/>
                </a:cubicBezTo>
                <a:cubicBezTo>
                  <a:pt x="76" y="67"/>
                  <a:pt x="79" y="61"/>
                  <a:pt x="79" y="53"/>
                </a:cubicBezTo>
                <a:cubicBezTo>
                  <a:pt x="79" y="47"/>
                  <a:pt x="77" y="42"/>
                  <a:pt x="74" y="37"/>
                </a:cubicBezTo>
                <a:cubicBezTo>
                  <a:pt x="65" y="46"/>
                  <a:pt x="65" y="46"/>
                  <a:pt x="65" y="46"/>
                </a:cubicBezTo>
                <a:cubicBezTo>
                  <a:pt x="66" y="48"/>
                  <a:pt x="67" y="51"/>
                  <a:pt x="67" y="53"/>
                </a:cubicBezTo>
                <a:cubicBezTo>
                  <a:pt x="67" y="57"/>
                  <a:pt x="65" y="61"/>
                  <a:pt x="62" y="64"/>
                </a:cubicBezTo>
                <a:cubicBezTo>
                  <a:pt x="62" y="64"/>
                  <a:pt x="62" y="64"/>
                  <a:pt x="62" y="64"/>
                </a:cubicBezTo>
                <a:cubicBezTo>
                  <a:pt x="60" y="66"/>
                  <a:pt x="56" y="68"/>
                  <a:pt x="52" y="68"/>
                </a:cubicBezTo>
                <a:cubicBezTo>
                  <a:pt x="48" y="68"/>
                  <a:pt x="44" y="66"/>
                  <a:pt x="41" y="64"/>
                </a:cubicBezTo>
                <a:cubicBezTo>
                  <a:pt x="39" y="61"/>
                  <a:pt x="37" y="57"/>
                  <a:pt x="37" y="53"/>
                </a:cubicBezTo>
                <a:cubicBezTo>
                  <a:pt x="37" y="49"/>
                  <a:pt x="39" y="45"/>
                  <a:pt x="41" y="43"/>
                </a:cubicBezTo>
                <a:cubicBezTo>
                  <a:pt x="41" y="43"/>
                  <a:pt x="41" y="43"/>
                  <a:pt x="41" y="43"/>
                </a:cubicBezTo>
                <a:cubicBezTo>
                  <a:pt x="44" y="40"/>
                  <a:pt x="48" y="38"/>
                  <a:pt x="52" y="38"/>
                </a:cubicBezTo>
                <a:close/>
                <a:moveTo>
                  <a:pt x="55" y="44"/>
                </a:moveTo>
                <a:cubicBezTo>
                  <a:pt x="55" y="44"/>
                  <a:pt x="55" y="44"/>
                  <a:pt x="55" y="44"/>
                </a:cubicBezTo>
                <a:cubicBezTo>
                  <a:pt x="54" y="43"/>
                  <a:pt x="53" y="43"/>
                  <a:pt x="52" y="43"/>
                </a:cubicBezTo>
                <a:cubicBezTo>
                  <a:pt x="49" y="43"/>
                  <a:pt x="47" y="44"/>
                  <a:pt x="45" y="46"/>
                </a:cubicBezTo>
                <a:cubicBezTo>
                  <a:pt x="43" y="48"/>
                  <a:pt x="42" y="50"/>
                  <a:pt x="42" y="53"/>
                </a:cubicBezTo>
                <a:cubicBezTo>
                  <a:pt x="42" y="56"/>
                  <a:pt x="43" y="58"/>
                  <a:pt x="45" y="60"/>
                </a:cubicBezTo>
                <a:cubicBezTo>
                  <a:pt x="47" y="62"/>
                  <a:pt x="49" y="63"/>
                  <a:pt x="52" y="63"/>
                </a:cubicBezTo>
                <a:cubicBezTo>
                  <a:pt x="55" y="63"/>
                  <a:pt x="57" y="62"/>
                  <a:pt x="59" y="60"/>
                </a:cubicBezTo>
                <a:cubicBezTo>
                  <a:pt x="59" y="60"/>
                  <a:pt x="59" y="60"/>
                  <a:pt x="59" y="60"/>
                </a:cubicBezTo>
                <a:cubicBezTo>
                  <a:pt x="61" y="58"/>
                  <a:pt x="62" y="56"/>
                  <a:pt x="62" y="53"/>
                </a:cubicBezTo>
                <a:cubicBezTo>
                  <a:pt x="62" y="52"/>
                  <a:pt x="61" y="51"/>
                  <a:pt x="61" y="50"/>
                </a:cubicBezTo>
                <a:cubicBezTo>
                  <a:pt x="55" y="56"/>
                  <a:pt x="55" y="56"/>
                  <a:pt x="55" y="56"/>
                </a:cubicBezTo>
                <a:cubicBezTo>
                  <a:pt x="53" y="58"/>
                  <a:pt x="51" y="58"/>
                  <a:pt x="49" y="56"/>
                </a:cubicBezTo>
                <a:cubicBezTo>
                  <a:pt x="47" y="54"/>
                  <a:pt x="47" y="52"/>
                  <a:pt x="49" y="50"/>
                </a:cubicBezTo>
                <a:cubicBezTo>
                  <a:pt x="55" y="44"/>
                  <a:pt x="55" y="44"/>
                  <a:pt x="55" y="44"/>
                </a:cubicBezTo>
                <a:close/>
                <a:moveTo>
                  <a:pt x="88" y="7"/>
                </a:moveTo>
                <a:cubicBezTo>
                  <a:pt x="88" y="7"/>
                  <a:pt x="88" y="7"/>
                  <a:pt x="88" y="7"/>
                </a:cubicBezTo>
                <a:cubicBezTo>
                  <a:pt x="78" y="17"/>
                  <a:pt x="78" y="17"/>
                  <a:pt x="78" y="17"/>
                </a:cubicBezTo>
                <a:cubicBezTo>
                  <a:pt x="80" y="22"/>
                  <a:pt x="80" y="22"/>
                  <a:pt x="80" y="22"/>
                </a:cubicBezTo>
                <a:cubicBezTo>
                  <a:pt x="89" y="12"/>
                  <a:pt x="89" y="12"/>
                  <a:pt x="89" y="12"/>
                </a:cubicBezTo>
                <a:cubicBezTo>
                  <a:pt x="88" y="7"/>
                  <a:pt x="88" y="7"/>
                  <a:pt x="88" y="7"/>
                </a:cubicBezTo>
                <a:close/>
                <a:moveTo>
                  <a:pt x="93" y="16"/>
                </a:moveTo>
                <a:cubicBezTo>
                  <a:pt x="93" y="16"/>
                  <a:pt x="93" y="16"/>
                  <a:pt x="93" y="16"/>
                </a:cubicBezTo>
                <a:cubicBezTo>
                  <a:pt x="83" y="25"/>
                  <a:pt x="83" y="25"/>
                  <a:pt x="83" y="25"/>
                </a:cubicBezTo>
                <a:cubicBezTo>
                  <a:pt x="89" y="27"/>
                  <a:pt x="89" y="27"/>
                  <a:pt x="89" y="27"/>
                </a:cubicBezTo>
                <a:cubicBezTo>
                  <a:pt x="98" y="17"/>
                  <a:pt x="98" y="17"/>
                  <a:pt x="98" y="17"/>
                </a:cubicBezTo>
                <a:cubicBezTo>
                  <a:pt x="93" y="16"/>
                  <a:pt x="93" y="16"/>
                  <a:pt x="93"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2B334F"/>
              </a:solidFill>
            </a:endParaRPr>
          </a:p>
        </p:txBody>
      </p:sp>
      <p:sp>
        <p:nvSpPr>
          <p:cNvPr id="19" name="Freeform 36">
            <a:extLst>
              <a:ext uri="{FF2B5EF4-FFF2-40B4-BE49-F238E27FC236}">
                <a16:creationId xmlns="" xmlns:a16="http://schemas.microsoft.com/office/drawing/2014/main" id="{63884D49-405A-4042-8CFB-6F40B9A2BFD2}"/>
              </a:ext>
            </a:extLst>
          </p:cNvPr>
          <p:cNvSpPr>
            <a:spLocks noEditPoints="1"/>
          </p:cNvSpPr>
          <p:nvPr/>
        </p:nvSpPr>
        <p:spPr bwMode="auto">
          <a:xfrm>
            <a:off x="4335456" y="3102235"/>
            <a:ext cx="341391" cy="336929"/>
          </a:xfrm>
          <a:custGeom>
            <a:avLst/>
            <a:gdLst>
              <a:gd name="T0" fmla="*/ 48925 w 99"/>
              <a:gd name="T1" fmla="*/ 90408 h 98"/>
              <a:gd name="T2" fmla="*/ 51371 w 99"/>
              <a:gd name="T3" fmla="*/ 68417 h 98"/>
              <a:gd name="T4" fmla="*/ 61156 w 99"/>
              <a:gd name="T5" fmla="*/ 58643 h 98"/>
              <a:gd name="T6" fmla="*/ 70941 w 99"/>
              <a:gd name="T7" fmla="*/ 51313 h 98"/>
              <a:gd name="T8" fmla="*/ 90511 w 99"/>
              <a:gd name="T9" fmla="*/ 46426 h 98"/>
              <a:gd name="T10" fmla="*/ 78280 w 99"/>
              <a:gd name="T11" fmla="*/ 61087 h 98"/>
              <a:gd name="T12" fmla="*/ 61156 w 99"/>
              <a:gd name="T13" fmla="*/ 75748 h 98"/>
              <a:gd name="T14" fmla="*/ 193254 w 99"/>
              <a:gd name="T15" fmla="*/ 178373 h 98"/>
              <a:gd name="T16" fmla="*/ 237286 w 99"/>
              <a:gd name="T17" fmla="*/ 222356 h 98"/>
              <a:gd name="T18" fmla="*/ 222609 w 99"/>
              <a:gd name="T19" fmla="*/ 234573 h 98"/>
              <a:gd name="T20" fmla="*/ 151668 w 99"/>
              <a:gd name="T21" fmla="*/ 210138 h 98"/>
              <a:gd name="T22" fmla="*/ 68495 w 99"/>
              <a:gd name="T23" fmla="*/ 210138 h 98"/>
              <a:gd name="T24" fmla="*/ 34248 w 99"/>
              <a:gd name="T25" fmla="*/ 185704 h 98"/>
              <a:gd name="T26" fmla="*/ 9785 w 99"/>
              <a:gd name="T27" fmla="*/ 151495 h 98"/>
              <a:gd name="T28" fmla="*/ 0 w 99"/>
              <a:gd name="T29" fmla="*/ 109956 h 98"/>
              <a:gd name="T30" fmla="*/ 34248 w 99"/>
              <a:gd name="T31" fmla="*/ 31765 h 98"/>
              <a:gd name="T32" fmla="*/ 151668 w 99"/>
              <a:gd name="T33" fmla="*/ 7330 h 98"/>
              <a:gd name="T34" fmla="*/ 188361 w 99"/>
              <a:gd name="T35" fmla="*/ 31765 h 98"/>
              <a:gd name="T36" fmla="*/ 210378 w 99"/>
              <a:gd name="T37" fmla="*/ 68417 h 98"/>
              <a:gd name="T38" fmla="*/ 220163 w 99"/>
              <a:gd name="T39" fmla="*/ 109956 h 98"/>
              <a:gd name="T40" fmla="*/ 193254 w 99"/>
              <a:gd name="T41" fmla="*/ 178373 h 98"/>
              <a:gd name="T42" fmla="*/ 144329 w 99"/>
              <a:gd name="T43" fmla="*/ 26878 h 98"/>
              <a:gd name="T44" fmla="*/ 46479 w 99"/>
              <a:gd name="T45" fmla="*/ 46426 h 98"/>
              <a:gd name="T46" fmla="*/ 22016 w 99"/>
              <a:gd name="T47" fmla="*/ 109956 h 98"/>
              <a:gd name="T48" fmla="*/ 26909 w 99"/>
              <a:gd name="T49" fmla="*/ 141721 h 98"/>
              <a:gd name="T50" fmla="*/ 46479 w 99"/>
              <a:gd name="T51" fmla="*/ 171043 h 98"/>
              <a:gd name="T52" fmla="*/ 75834 w 99"/>
              <a:gd name="T53" fmla="*/ 190591 h 98"/>
              <a:gd name="T54" fmla="*/ 110081 w 99"/>
              <a:gd name="T55" fmla="*/ 197921 h 98"/>
              <a:gd name="T56" fmla="*/ 173684 w 99"/>
              <a:gd name="T57" fmla="*/ 171043 h 98"/>
              <a:gd name="T58" fmla="*/ 173684 w 99"/>
              <a:gd name="T59" fmla="*/ 171043 h 98"/>
              <a:gd name="T60" fmla="*/ 198146 w 99"/>
              <a:gd name="T61" fmla="*/ 109956 h 98"/>
              <a:gd name="T62" fmla="*/ 193254 w 99"/>
              <a:gd name="T63" fmla="*/ 75748 h 98"/>
              <a:gd name="T64" fmla="*/ 173684 w 99"/>
              <a:gd name="T65" fmla="*/ 46426 h 98"/>
              <a:gd name="T66" fmla="*/ 168791 w 99"/>
              <a:gd name="T67" fmla="*/ 109956 h 98"/>
              <a:gd name="T68" fmla="*/ 173684 w 99"/>
              <a:gd name="T69" fmla="*/ 102626 h 98"/>
              <a:gd name="T70" fmla="*/ 176130 w 99"/>
              <a:gd name="T71" fmla="*/ 136834 h 98"/>
              <a:gd name="T72" fmla="*/ 159006 w 99"/>
              <a:gd name="T73" fmla="*/ 158826 h 98"/>
              <a:gd name="T74" fmla="*/ 110081 w 99"/>
              <a:gd name="T75" fmla="*/ 178373 h 98"/>
              <a:gd name="T76" fmla="*/ 110081 w 99"/>
              <a:gd name="T77" fmla="*/ 168599 h 98"/>
              <a:gd name="T78" fmla="*/ 151668 w 99"/>
              <a:gd name="T79" fmla="*/ 149052 h 98"/>
              <a:gd name="T80" fmla="*/ 163899 w 99"/>
              <a:gd name="T81" fmla="*/ 131947 h 9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99" h="98">
                <a:moveTo>
                  <a:pt x="23" y="35"/>
                </a:moveTo>
                <a:cubicBezTo>
                  <a:pt x="22" y="36"/>
                  <a:pt x="21" y="37"/>
                  <a:pt x="20" y="37"/>
                </a:cubicBezTo>
                <a:cubicBezTo>
                  <a:pt x="19" y="36"/>
                  <a:pt x="18" y="35"/>
                  <a:pt x="18" y="33"/>
                </a:cubicBezTo>
                <a:cubicBezTo>
                  <a:pt x="19" y="32"/>
                  <a:pt x="20" y="30"/>
                  <a:pt x="21" y="28"/>
                </a:cubicBezTo>
                <a:cubicBezTo>
                  <a:pt x="22" y="27"/>
                  <a:pt x="23" y="25"/>
                  <a:pt x="25" y="24"/>
                </a:cubicBezTo>
                <a:cubicBezTo>
                  <a:pt x="25" y="24"/>
                  <a:pt x="25" y="24"/>
                  <a:pt x="25" y="24"/>
                </a:cubicBezTo>
                <a:cubicBezTo>
                  <a:pt x="25" y="24"/>
                  <a:pt x="25" y="24"/>
                  <a:pt x="25" y="24"/>
                </a:cubicBezTo>
                <a:cubicBezTo>
                  <a:pt x="26" y="23"/>
                  <a:pt x="27" y="22"/>
                  <a:pt x="29" y="21"/>
                </a:cubicBezTo>
                <a:cubicBezTo>
                  <a:pt x="30" y="20"/>
                  <a:pt x="32" y="19"/>
                  <a:pt x="34" y="18"/>
                </a:cubicBezTo>
                <a:cubicBezTo>
                  <a:pt x="35" y="17"/>
                  <a:pt x="37" y="18"/>
                  <a:pt x="37" y="19"/>
                </a:cubicBezTo>
                <a:cubicBezTo>
                  <a:pt x="38" y="21"/>
                  <a:pt x="37" y="22"/>
                  <a:pt x="36" y="22"/>
                </a:cubicBezTo>
                <a:cubicBezTo>
                  <a:pt x="34" y="23"/>
                  <a:pt x="33" y="24"/>
                  <a:pt x="32" y="25"/>
                </a:cubicBezTo>
                <a:cubicBezTo>
                  <a:pt x="30" y="26"/>
                  <a:pt x="29" y="26"/>
                  <a:pt x="28" y="28"/>
                </a:cubicBezTo>
                <a:cubicBezTo>
                  <a:pt x="27" y="29"/>
                  <a:pt x="26" y="30"/>
                  <a:pt x="25" y="31"/>
                </a:cubicBezTo>
                <a:cubicBezTo>
                  <a:pt x="24" y="32"/>
                  <a:pt x="24" y="34"/>
                  <a:pt x="23" y="35"/>
                </a:cubicBezTo>
                <a:close/>
                <a:moveTo>
                  <a:pt x="79" y="73"/>
                </a:moveTo>
                <a:cubicBezTo>
                  <a:pt x="79" y="73"/>
                  <a:pt x="79" y="73"/>
                  <a:pt x="79" y="73"/>
                </a:cubicBezTo>
                <a:cubicBezTo>
                  <a:pt x="97" y="91"/>
                  <a:pt x="97" y="91"/>
                  <a:pt x="97" y="91"/>
                </a:cubicBezTo>
                <a:cubicBezTo>
                  <a:pt x="99" y="92"/>
                  <a:pt x="99" y="95"/>
                  <a:pt x="97" y="96"/>
                </a:cubicBezTo>
                <a:cubicBezTo>
                  <a:pt x="95" y="98"/>
                  <a:pt x="93" y="98"/>
                  <a:pt x="91" y="96"/>
                </a:cubicBezTo>
                <a:cubicBezTo>
                  <a:pt x="74" y="79"/>
                  <a:pt x="74" y="79"/>
                  <a:pt x="74" y="79"/>
                </a:cubicBezTo>
                <a:cubicBezTo>
                  <a:pt x="70" y="82"/>
                  <a:pt x="66" y="84"/>
                  <a:pt x="62" y="86"/>
                </a:cubicBezTo>
                <a:cubicBezTo>
                  <a:pt x="57" y="88"/>
                  <a:pt x="51" y="89"/>
                  <a:pt x="45" y="89"/>
                </a:cubicBezTo>
                <a:cubicBezTo>
                  <a:pt x="39" y="89"/>
                  <a:pt x="33" y="88"/>
                  <a:pt x="28" y="86"/>
                </a:cubicBezTo>
                <a:cubicBezTo>
                  <a:pt x="28" y="86"/>
                  <a:pt x="28" y="86"/>
                  <a:pt x="28" y="86"/>
                </a:cubicBezTo>
                <a:cubicBezTo>
                  <a:pt x="23" y="83"/>
                  <a:pt x="18" y="80"/>
                  <a:pt x="14" y="76"/>
                </a:cubicBezTo>
                <a:cubicBezTo>
                  <a:pt x="14" y="76"/>
                  <a:pt x="14" y="76"/>
                  <a:pt x="14" y="76"/>
                </a:cubicBezTo>
                <a:cubicBezTo>
                  <a:pt x="9" y="72"/>
                  <a:pt x="6" y="67"/>
                  <a:pt x="4" y="62"/>
                </a:cubicBezTo>
                <a:cubicBezTo>
                  <a:pt x="4" y="61"/>
                  <a:pt x="4" y="61"/>
                  <a:pt x="4" y="61"/>
                </a:cubicBezTo>
                <a:cubicBezTo>
                  <a:pt x="2" y="56"/>
                  <a:pt x="0" y="50"/>
                  <a:pt x="0" y="45"/>
                </a:cubicBezTo>
                <a:cubicBezTo>
                  <a:pt x="0" y="39"/>
                  <a:pt x="2" y="33"/>
                  <a:pt x="4" y="28"/>
                </a:cubicBezTo>
                <a:cubicBezTo>
                  <a:pt x="6" y="22"/>
                  <a:pt x="9" y="17"/>
                  <a:pt x="14" y="13"/>
                </a:cubicBezTo>
                <a:cubicBezTo>
                  <a:pt x="22" y="5"/>
                  <a:pt x="33" y="0"/>
                  <a:pt x="45" y="0"/>
                </a:cubicBezTo>
                <a:cubicBezTo>
                  <a:pt x="51" y="0"/>
                  <a:pt x="57" y="1"/>
                  <a:pt x="62" y="3"/>
                </a:cubicBezTo>
                <a:cubicBezTo>
                  <a:pt x="62" y="3"/>
                  <a:pt x="62" y="3"/>
                  <a:pt x="62" y="3"/>
                </a:cubicBezTo>
                <a:cubicBezTo>
                  <a:pt x="68" y="6"/>
                  <a:pt x="72" y="9"/>
                  <a:pt x="77" y="13"/>
                </a:cubicBezTo>
                <a:cubicBezTo>
                  <a:pt x="77" y="13"/>
                  <a:pt x="77" y="13"/>
                  <a:pt x="77" y="13"/>
                </a:cubicBezTo>
                <a:cubicBezTo>
                  <a:pt x="81" y="17"/>
                  <a:pt x="84" y="22"/>
                  <a:pt x="86" y="28"/>
                </a:cubicBezTo>
                <a:cubicBezTo>
                  <a:pt x="86" y="28"/>
                  <a:pt x="86" y="28"/>
                  <a:pt x="86" y="28"/>
                </a:cubicBezTo>
                <a:cubicBezTo>
                  <a:pt x="88" y="33"/>
                  <a:pt x="90" y="39"/>
                  <a:pt x="90" y="45"/>
                </a:cubicBezTo>
                <a:cubicBezTo>
                  <a:pt x="90" y="51"/>
                  <a:pt x="88" y="56"/>
                  <a:pt x="86" y="62"/>
                </a:cubicBezTo>
                <a:cubicBezTo>
                  <a:pt x="85" y="66"/>
                  <a:pt x="82" y="70"/>
                  <a:pt x="79" y="73"/>
                </a:cubicBezTo>
                <a:close/>
                <a:moveTo>
                  <a:pt x="59" y="11"/>
                </a:moveTo>
                <a:cubicBezTo>
                  <a:pt x="59" y="11"/>
                  <a:pt x="59" y="11"/>
                  <a:pt x="59" y="11"/>
                </a:cubicBezTo>
                <a:cubicBezTo>
                  <a:pt x="55" y="9"/>
                  <a:pt x="50" y="8"/>
                  <a:pt x="45" y="8"/>
                </a:cubicBezTo>
                <a:cubicBezTo>
                  <a:pt x="35" y="8"/>
                  <a:pt x="26" y="12"/>
                  <a:pt x="19" y="19"/>
                </a:cubicBezTo>
                <a:cubicBezTo>
                  <a:pt x="16" y="22"/>
                  <a:pt x="13" y="26"/>
                  <a:pt x="11" y="31"/>
                </a:cubicBezTo>
                <a:cubicBezTo>
                  <a:pt x="10" y="35"/>
                  <a:pt x="9" y="40"/>
                  <a:pt x="9" y="45"/>
                </a:cubicBezTo>
                <a:cubicBezTo>
                  <a:pt x="9" y="49"/>
                  <a:pt x="10" y="54"/>
                  <a:pt x="11" y="58"/>
                </a:cubicBezTo>
                <a:cubicBezTo>
                  <a:pt x="11" y="58"/>
                  <a:pt x="11" y="58"/>
                  <a:pt x="11" y="58"/>
                </a:cubicBezTo>
                <a:cubicBezTo>
                  <a:pt x="13" y="63"/>
                  <a:pt x="16" y="67"/>
                  <a:pt x="19" y="70"/>
                </a:cubicBezTo>
                <a:cubicBezTo>
                  <a:pt x="19" y="70"/>
                  <a:pt x="19" y="70"/>
                  <a:pt x="19" y="70"/>
                </a:cubicBezTo>
                <a:cubicBezTo>
                  <a:pt x="19" y="70"/>
                  <a:pt x="19" y="70"/>
                  <a:pt x="19" y="70"/>
                </a:cubicBezTo>
                <a:cubicBezTo>
                  <a:pt x="23" y="74"/>
                  <a:pt x="27" y="76"/>
                  <a:pt x="31" y="78"/>
                </a:cubicBezTo>
                <a:cubicBezTo>
                  <a:pt x="31" y="78"/>
                  <a:pt x="31" y="78"/>
                  <a:pt x="31" y="78"/>
                </a:cubicBezTo>
                <a:cubicBezTo>
                  <a:pt x="35" y="80"/>
                  <a:pt x="40" y="81"/>
                  <a:pt x="45" y="81"/>
                </a:cubicBezTo>
                <a:cubicBezTo>
                  <a:pt x="50" y="81"/>
                  <a:pt x="55" y="80"/>
                  <a:pt x="59" y="78"/>
                </a:cubicBezTo>
                <a:cubicBezTo>
                  <a:pt x="63" y="76"/>
                  <a:pt x="67" y="74"/>
                  <a:pt x="71" y="70"/>
                </a:cubicBezTo>
                <a:cubicBezTo>
                  <a:pt x="71" y="70"/>
                  <a:pt x="71" y="70"/>
                  <a:pt x="71" y="70"/>
                </a:cubicBezTo>
                <a:cubicBezTo>
                  <a:pt x="71" y="70"/>
                  <a:pt x="71" y="70"/>
                  <a:pt x="71" y="70"/>
                </a:cubicBezTo>
                <a:cubicBezTo>
                  <a:pt x="74" y="67"/>
                  <a:pt x="77" y="63"/>
                  <a:pt x="79" y="58"/>
                </a:cubicBezTo>
                <a:cubicBezTo>
                  <a:pt x="80" y="54"/>
                  <a:pt x="81" y="49"/>
                  <a:pt x="81" y="45"/>
                </a:cubicBezTo>
                <a:cubicBezTo>
                  <a:pt x="81" y="40"/>
                  <a:pt x="81" y="35"/>
                  <a:pt x="79" y="31"/>
                </a:cubicBezTo>
                <a:cubicBezTo>
                  <a:pt x="79" y="31"/>
                  <a:pt x="79" y="31"/>
                  <a:pt x="79" y="31"/>
                </a:cubicBezTo>
                <a:cubicBezTo>
                  <a:pt x="77" y="26"/>
                  <a:pt x="74" y="22"/>
                  <a:pt x="71" y="19"/>
                </a:cubicBezTo>
                <a:cubicBezTo>
                  <a:pt x="71" y="19"/>
                  <a:pt x="71" y="19"/>
                  <a:pt x="71" y="19"/>
                </a:cubicBezTo>
                <a:cubicBezTo>
                  <a:pt x="67" y="15"/>
                  <a:pt x="63" y="13"/>
                  <a:pt x="59" y="11"/>
                </a:cubicBezTo>
                <a:close/>
                <a:moveTo>
                  <a:pt x="69" y="45"/>
                </a:moveTo>
                <a:cubicBezTo>
                  <a:pt x="69" y="45"/>
                  <a:pt x="69" y="45"/>
                  <a:pt x="69" y="45"/>
                </a:cubicBezTo>
                <a:cubicBezTo>
                  <a:pt x="69" y="43"/>
                  <a:pt x="70" y="42"/>
                  <a:pt x="71" y="42"/>
                </a:cubicBezTo>
                <a:cubicBezTo>
                  <a:pt x="73" y="42"/>
                  <a:pt x="74" y="43"/>
                  <a:pt x="74" y="45"/>
                </a:cubicBezTo>
                <a:cubicBezTo>
                  <a:pt x="74" y="48"/>
                  <a:pt x="73" y="52"/>
                  <a:pt x="72" y="56"/>
                </a:cubicBezTo>
                <a:cubicBezTo>
                  <a:pt x="72" y="56"/>
                  <a:pt x="72" y="56"/>
                  <a:pt x="72" y="56"/>
                </a:cubicBezTo>
                <a:cubicBezTo>
                  <a:pt x="70" y="59"/>
                  <a:pt x="68" y="62"/>
                  <a:pt x="65" y="65"/>
                </a:cubicBezTo>
                <a:cubicBezTo>
                  <a:pt x="63" y="68"/>
                  <a:pt x="59" y="70"/>
                  <a:pt x="56" y="71"/>
                </a:cubicBezTo>
                <a:cubicBezTo>
                  <a:pt x="53" y="73"/>
                  <a:pt x="49" y="73"/>
                  <a:pt x="45" y="73"/>
                </a:cubicBezTo>
                <a:cubicBezTo>
                  <a:pt x="44" y="73"/>
                  <a:pt x="43" y="72"/>
                  <a:pt x="43" y="71"/>
                </a:cubicBezTo>
                <a:cubicBezTo>
                  <a:pt x="43" y="70"/>
                  <a:pt x="44" y="69"/>
                  <a:pt x="45" y="69"/>
                </a:cubicBezTo>
                <a:cubicBezTo>
                  <a:pt x="48" y="69"/>
                  <a:pt x="51" y="68"/>
                  <a:pt x="54" y="67"/>
                </a:cubicBezTo>
                <a:cubicBezTo>
                  <a:pt x="57" y="65"/>
                  <a:pt x="60" y="64"/>
                  <a:pt x="62" y="61"/>
                </a:cubicBezTo>
                <a:cubicBezTo>
                  <a:pt x="64" y="59"/>
                  <a:pt x="66" y="57"/>
                  <a:pt x="67" y="54"/>
                </a:cubicBezTo>
                <a:cubicBezTo>
                  <a:pt x="67" y="54"/>
                  <a:pt x="67" y="54"/>
                  <a:pt x="67" y="54"/>
                </a:cubicBezTo>
                <a:cubicBezTo>
                  <a:pt x="68" y="51"/>
                  <a:pt x="69" y="48"/>
                  <a:pt x="69" y="4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2B334F"/>
              </a:solidFill>
            </a:endParaRPr>
          </a:p>
        </p:txBody>
      </p:sp>
      <p:sp>
        <p:nvSpPr>
          <p:cNvPr id="20" name="Freeform 37">
            <a:extLst>
              <a:ext uri="{FF2B5EF4-FFF2-40B4-BE49-F238E27FC236}">
                <a16:creationId xmlns="" xmlns:a16="http://schemas.microsoft.com/office/drawing/2014/main" id="{A94C6682-4FAB-43F6-B6F2-09A6A3A7D33B}"/>
              </a:ext>
            </a:extLst>
          </p:cNvPr>
          <p:cNvSpPr>
            <a:spLocks noEditPoints="1"/>
          </p:cNvSpPr>
          <p:nvPr/>
        </p:nvSpPr>
        <p:spPr bwMode="auto">
          <a:xfrm>
            <a:off x="4788412" y="1966494"/>
            <a:ext cx="321310" cy="361474"/>
          </a:xfrm>
          <a:custGeom>
            <a:avLst/>
            <a:gdLst>
              <a:gd name="T0" fmla="*/ 51195 w 94"/>
              <a:gd name="T1" fmla="*/ 192045 h 106"/>
              <a:gd name="T2" fmla="*/ 173088 w 94"/>
              <a:gd name="T3" fmla="*/ 184752 h 106"/>
              <a:gd name="T4" fmla="*/ 173088 w 94"/>
              <a:gd name="T5" fmla="*/ 196906 h 106"/>
              <a:gd name="T6" fmla="*/ 26816 w 94"/>
              <a:gd name="T7" fmla="*/ 0 h 106"/>
              <a:gd name="T8" fmla="*/ 146272 w 94"/>
              <a:gd name="T9" fmla="*/ 0 h 106"/>
              <a:gd name="T10" fmla="*/ 224283 w 94"/>
              <a:gd name="T11" fmla="*/ 75359 h 106"/>
              <a:gd name="T12" fmla="*/ 229159 w 94"/>
              <a:gd name="T13" fmla="*/ 82652 h 106"/>
              <a:gd name="T14" fmla="*/ 219408 w 94"/>
              <a:gd name="T15" fmla="*/ 250387 h 106"/>
              <a:gd name="T16" fmla="*/ 219408 w 94"/>
              <a:gd name="T17" fmla="*/ 250387 h 106"/>
              <a:gd name="T18" fmla="*/ 26816 w 94"/>
              <a:gd name="T19" fmla="*/ 257680 h 106"/>
              <a:gd name="T20" fmla="*/ 9751 w 94"/>
              <a:gd name="T21" fmla="*/ 250387 h 106"/>
              <a:gd name="T22" fmla="*/ 0 w 94"/>
              <a:gd name="T23" fmla="*/ 26740 h 106"/>
              <a:gd name="T24" fmla="*/ 26816 w 94"/>
              <a:gd name="T25" fmla="*/ 0 h 106"/>
              <a:gd name="T26" fmla="*/ 138958 w 94"/>
              <a:gd name="T27" fmla="*/ 19448 h 106"/>
              <a:gd name="T28" fmla="*/ 21941 w 94"/>
              <a:gd name="T29" fmla="*/ 21878 h 106"/>
              <a:gd name="T30" fmla="*/ 21941 w 94"/>
              <a:gd name="T31" fmla="*/ 230940 h 106"/>
              <a:gd name="T32" fmla="*/ 26816 w 94"/>
              <a:gd name="T33" fmla="*/ 238232 h 106"/>
              <a:gd name="T34" fmla="*/ 204780 w 94"/>
              <a:gd name="T35" fmla="*/ 235802 h 106"/>
              <a:gd name="T36" fmla="*/ 207218 w 94"/>
              <a:gd name="T37" fmla="*/ 230940 h 106"/>
              <a:gd name="T38" fmla="*/ 163337 w 94"/>
              <a:gd name="T39" fmla="*/ 87514 h 106"/>
              <a:gd name="T40" fmla="*/ 146272 w 94"/>
              <a:gd name="T41" fmla="*/ 80221 h 106"/>
              <a:gd name="T42" fmla="*/ 138958 w 94"/>
              <a:gd name="T43" fmla="*/ 19448 h 106"/>
              <a:gd name="T44" fmla="*/ 197467 w 94"/>
              <a:gd name="T45" fmla="*/ 75359 h 106"/>
              <a:gd name="T46" fmla="*/ 151147 w 94"/>
              <a:gd name="T47" fmla="*/ 65635 h 106"/>
              <a:gd name="T48" fmla="*/ 156023 w 94"/>
              <a:gd name="T49" fmla="*/ 72928 h 106"/>
              <a:gd name="T50" fmla="*/ 197467 w 94"/>
              <a:gd name="T51" fmla="*/ 75359 h 106"/>
              <a:gd name="T52" fmla="*/ 56071 w 94"/>
              <a:gd name="T53" fmla="*/ 114254 h 106"/>
              <a:gd name="T54" fmla="*/ 56071 w 94"/>
              <a:gd name="T55" fmla="*/ 102100 h 106"/>
              <a:gd name="T56" fmla="*/ 177964 w 94"/>
              <a:gd name="T57" fmla="*/ 106962 h 106"/>
              <a:gd name="T58" fmla="*/ 56071 w 94"/>
              <a:gd name="T59" fmla="*/ 114254 h 106"/>
              <a:gd name="T60" fmla="*/ 56071 w 94"/>
              <a:gd name="T61" fmla="*/ 155580 h 106"/>
              <a:gd name="T62" fmla="*/ 56071 w 94"/>
              <a:gd name="T63" fmla="*/ 143426 h 106"/>
              <a:gd name="T64" fmla="*/ 177964 w 94"/>
              <a:gd name="T65" fmla="*/ 150718 h 106"/>
              <a:gd name="T66" fmla="*/ 56071 w 94"/>
              <a:gd name="T67" fmla="*/ 155580 h 10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94" h="106">
                <a:moveTo>
                  <a:pt x="23" y="81"/>
                </a:moveTo>
                <a:cubicBezTo>
                  <a:pt x="22" y="81"/>
                  <a:pt x="21" y="80"/>
                  <a:pt x="21" y="79"/>
                </a:cubicBezTo>
                <a:cubicBezTo>
                  <a:pt x="21" y="78"/>
                  <a:pt x="22" y="76"/>
                  <a:pt x="23" y="76"/>
                </a:cubicBezTo>
                <a:cubicBezTo>
                  <a:pt x="71" y="76"/>
                  <a:pt x="71" y="76"/>
                  <a:pt x="71" y="76"/>
                </a:cubicBezTo>
                <a:cubicBezTo>
                  <a:pt x="72" y="76"/>
                  <a:pt x="73" y="78"/>
                  <a:pt x="73" y="79"/>
                </a:cubicBezTo>
                <a:cubicBezTo>
                  <a:pt x="73" y="80"/>
                  <a:pt x="72" y="81"/>
                  <a:pt x="71" y="81"/>
                </a:cubicBezTo>
                <a:cubicBezTo>
                  <a:pt x="23" y="81"/>
                  <a:pt x="23" y="81"/>
                  <a:pt x="23" y="81"/>
                </a:cubicBezTo>
                <a:close/>
                <a:moveTo>
                  <a:pt x="11" y="0"/>
                </a:moveTo>
                <a:cubicBezTo>
                  <a:pt x="11" y="0"/>
                  <a:pt x="11" y="0"/>
                  <a:pt x="11" y="0"/>
                </a:cubicBezTo>
                <a:cubicBezTo>
                  <a:pt x="60" y="0"/>
                  <a:pt x="60" y="0"/>
                  <a:pt x="60" y="0"/>
                </a:cubicBezTo>
                <a:cubicBezTo>
                  <a:pt x="61" y="0"/>
                  <a:pt x="62" y="0"/>
                  <a:pt x="63" y="1"/>
                </a:cubicBezTo>
                <a:cubicBezTo>
                  <a:pt x="92" y="31"/>
                  <a:pt x="92" y="31"/>
                  <a:pt x="92" y="31"/>
                </a:cubicBezTo>
                <a:cubicBezTo>
                  <a:pt x="93" y="32"/>
                  <a:pt x="94" y="33"/>
                  <a:pt x="94" y="34"/>
                </a:cubicBezTo>
                <a:cubicBezTo>
                  <a:pt x="94" y="34"/>
                  <a:pt x="94" y="34"/>
                  <a:pt x="94" y="34"/>
                </a:cubicBezTo>
                <a:cubicBezTo>
                  <a:pt x="94" y="95"/>
                  <a:pt x="94" y="95"/>
                  <a:pt x="94" y="95"/>
                </a:cubicBezTo>
                <a:cubicBezTo>
                  <a:pt x="94" y="98"/>
                  <a:pt x="92" y="101"/>
                  <a:pt x="90" y="103"/>
                </a:cubicBezTo>
                <a:cubicBezTo>
                  <a:pt x="90" y="103"/>
                  <a:pt x="90" y="103"/>
                  <a:pt x="90" y="103"/>
                </a:cubicBezTo>
                <a:cubicBezTo>
                  <a:pt x="90" y="103"/>
                  <a:pt x="90" y="103"/>
                  <a:pt x="90" y="103"/>
                </a:cubicBezTo>
                <a:cubicBezTo>
                  <a:pt x="88" y="105"/>
                  <a:pt x="86" y="106"/>
                  <a:pt x="83" y="106"/>
                </a:cubicBezTo>
                <a:cubicBezTo>
                  <a:pt x="11" y="106"/>
                  <a:pt x="11" y="106"/>
                  <a:pt x="11" y="106"/>
                </a:cubicBezTo>
                <a:cubicBezTo>
                  <a:pt x="8" y="106"/>
                  <a:pt x="6" y="105"/>
                  <a:pt x="4" y="103"/>
                </a:cubicBezTo>
                <a:cubicBezTo>
                  <a:pt x="4" y="103"/>
                  <a:pt x="4" y="103"/>
                  <a:pt x="4" y="103"/>
                </a:cubicBezTo>
                <a:cubicBezTo>
                  <a:pt x="2" y="101"/>
                  <a:pt x="0" y="98"/>
                  <a:pt x="0" y="95"/>
                </a:cubicBezTo>
                <a:cubicBezTo>
                  <a:pt x="0" y="11"/>
                  <a:pt x="0" y="11"/>
                  <a:pt x="0" y="11"/>
                </a:cubicBezTo>
                <a:cubicBezTo>
                  <a:pt x="0" y="8"/>
                  <a:pt x="2" y="5"/>
                  <a:pt x="4" y="3"/>
                </a:cubicBezTo>
                <a:cubicBezTo>
                  <a:pt x="6" y="1"/>
                  <a:pt x="8" y="0"/>
                  <a:pt x="11" y="0"/>
                </a:cubicBezTo>
                <a:close/>
                <a:moveTo>
                  <a:pt x="57" y="8"/>
                </a:moveTo>
                <a:cubicBezTo>
                  <a:pt x="57" y="8"/>
                  <a:pt x="57" y="8"/>
                  <a:pt x="57" y="8"/>
                </a:cubicBezTo>
                <a:cubicBezTo>
                  <a:pt x="11" y="8"/>
                  <a:pt x="11" y="8"/>
                  <a:pt x="11" y="8"/>
                </a:cubicBezTo>
                <a:cubicBezTo>
                  <a:pt x="11" y="8"/>
                  <a:pt x="10" y="9"/>
                  <a:pt x="9" y="9"/>
                </a:cubicBezTo>
                <a:cubicBezTo>
                  <a:pt x="9" y="10"/>
                  <a:pt x="9" y="10"/>
                  <a:pt x="9" y="11"/>
                </a:cubicBezTo>
                <a:cubicBezTo>
                  <a:pt x="9" y="95"/>
                  <a:pt x="9" y="95"/>
                  <a:pt x="9" y="95"/>
                </a:cubicBezTo>
                <a:cubicBezTo>
                  <a:pt x="9" y="96"/>
                  <a:pt x="9" y="97"/>
                  <a:pt x="9" y="97"/>
                </a:cubicBezTo>
                <a:cubicBezTo>
                  <a:pt x="10" y="98"/>
                  <a:pt x="11" y="98"/>
                  <a:pt x="11" y="98"/>
                </a:cubicBezTo>
                <a:cubicBezTo>
                  <a:pt x="83" y="98"/>
                  <a:pt x="83" y="98"/>
                  <a:pt x="83" y="98"/>
                </a:cubicBezTo>
                <a:cubicBezTo>
                  <a:pt x="83" y="98"/>
                  <a:pt x="84" y="98"/>
                  <a:pt x="84" y="97"/>
                </a:cubicBezTo>
                <a:cubicBezTo>
                  <a:pt x="85" y="97"/>
                  <a:pt x="85" y="97"/>
                  <a:pt x="85" y="97"/>
                </a:cubicBezTo>
                <a:cubicBezTo>
                  <a:pt x="85" y="97"/>
                  <a:pt x="85" y="96"/>
                  <a:pt x="85" y="95"/>
                </a:cubicBezTo>
                <a:cubicBezTo>
                  <a:pt x="85" y="36"/>
                  <a:pt x="85" y="36"/>
                  <a:pt x="85" y="36"/>
                </a:cubicBezTo>
                <a:cubicBezTo>
                  <a:pt x="67" y="36"/>
                  <a:pt x="67" y="36"/>
                  <a:pt x="67" y="36"/>
                </a:cubicBezTo>
                <a:cubicBezTo>
                  <a:pt x="64" y="36"/>
                  <a:pt x="62" y="35"/>
                  <a:pt x="60" y="33"/>
                </a:cubicBezTo>
                <a:cubicBezTo>
                  <a:pt x="60" y="33"/>
                  <a:pt x="60" y="33"/>
                  <a:pt x="60" y="33"/>
                </a:cubicBezTo>
                <a:cubicBezTo>
                  <a:pt x="58" y="32"/>
                  <a:pt x="57" y="29"/>
                  <a:pt x="57" y="27"/>
                </a:cubicBezTo>
                <a:cubicBezTo>
                  <a:pt x="57" y="8"/>
                  <a:pt x="57" y="8"/>
                  <a:pt x="57" y="8"/>
                </a:cubicBezTo>
                <a:close/>
                <a:moveTo>
                  <a:pt x="81" y="31"/>
                </a:moveTo>
                <a:cubicBezTo>
                  <a:pt x="81" y="31"/>
                  <a:pt x="81" y="31"/>
                  <a:pt x="81" y="31"/>
                </a:cubicBezTo>
                <a:cubicBezTo>
                  <a:pt x="62" y="12"/>
                  <a:pt x="62" y="12"/>
                  <a:pt x="62" y="12"/>
                </a:cubicBezTo>
                <a:cubicBezTo>
                  <a:pt x="62" y="27"/>
                  <a:pt x="62" y="27"/>
                  <a:pt x="62" y="27"/>
                </a:cubicBezTo>
                <a:cubicBezTo>
                  <a:pt x="62" y="28"/>
                  <a:pt x="63" y="29"/>
                  <a:pt x="63" y="30"/>
                </a:cubicBezTo>
                <a:cubicBezTo>
                  <a:pt x="64" y="30"/>
                  <a:pt x="64" y="30"/>
                  <a:pt x="64" y="30"/>
                </a:cubicBezTo>
                <a:cubicBezTo>
                  <a:pt x="64" y="31"/>
                  <a:pt x="65" y="31"/>
                  <a:pt x="67" y="31"/>
                </a:cubicBezTo>
                <a:cubicBezTo>
                  <a:pt x="81" y="31"/>
                  <a:pt x="81" y="31"/>
                  <a:pt x="81" y="31"/>
                </a:cubicBezTo>
                <a:close/>
                <a:moveTo>
                  <a:pt x="23" y="47"/>
                </a:moveTo>
                <a:cubicBezTo>
                  <a:pt x="23" y="47"/>
                  <a:pt x="23" y="47"/>
                  <a:pt x="23" y="47"/>
                </a:cubicBezTo>
                <a:cubicBezTo>
                  <a:pt x="22" y="47"/>
                  <a:pt x="21" y="46"/>
                  <a:pt x="21" y="44"/>
                </a:cubicBezTo>
                <a:cubicBezTo>
                  <a:pt x="21" y="43"/>
                  <a:pt x="22" y="42"/>
                  <a:pt x="23" y="42"/>
                </a:cubicBezTo>
                <a:cubicBezTo>
                  <a:pt x="71" y="42"/>
                  <a:pt x="71" y="42"/>
                  <a:pt x="71" y="42"/>
                </a:cubicBezTo>
                <a:cubicBezTo>
                  <a:pt x="72" y="42"/>
                  <a:pt x="73" y="43"/>
                  <a:pt x="73" y="44"/>
                </a:cubicBezTo>
                <a:cubicBezTo>
                  <a:pt x="73" y="46"/>
                  <a:pt x="72" y="47"/>
                  <a:pt x="71" y="47"/>
                </a:cubicBezTo>
                <a:cubicBezTo>
                  <a:pt x="23" y="47"/>
                  <a:pt x="23" y="47"/>
                  <a:pt x="23" y="47"/>
                </a:cubicBezTo>
                <a:close/>
                <a:moveTo>
                  <a:pt x="23" y="64"/>
                </a:moveTo>
                <a:cubicBezTo>
                  <a:pt x="23" y="64"/>
                  <a:pt x="23" y="64"/>
                  <a:pt x="23" y="64"/>
                </a:cubicBezTo>
                <a:cubicBezTo>
                  <a:pt x="22" y="64"/>
                  <a:pt x="21" y="63"/>
                  <a:pt x="21" y="62"/>
                </a:cubicBezTo>
                <a:cubicBezTo>
                  <a:pt x="21" y="60"/>
                  <a:pt x="22" y="59"/>
                  <a:pt x="23" y="59"/>
                </a:cubicBezTo>
                <a:cubicBezTo>
                  <a:pt x="71" y="59"/>
                  <a:pt x="71" y="59"/>
                  <a:pt x="71" y="59"/>
                </a:cubicBezTo>
                <a:cubicBezTo>
                  <a:pt x="72" y="59"/>
                  <a:pt x="73" y="60"/>
                  <a:pt x="73" y="62"/>
                </a:cubicBezTo>
                <a:cubicBezTo>
                  <a:pt x="73" y="63"/>
                  <a:pt x="72" y="64"/>
                  <a:pt x="71" y="64"/>
                </a:cubicBezTo>
                <a:cubicBezTo>
                  <a:pt x="23" y="64"/>
                  <a:pt x="23" y="64"/>
                  <a:pt x="23" y="6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2B334F"/>
              </a:solidFill>
            </a:endParaRPr>
          </a:p>
        </p:txBody>
      </p:sp>
      <p:sp>
        <p:nvSpPr>
          <p:cNvPr id="21" name="Freeform 38">
            <a:extLst>
              <a:ext uri="{FF2B5EF4-FFF2-40B4-BE49-F238E27FC236}">
                <a16:creationId xmlns="" xmlns:a16="http://schemas.microsoft.com/office/drawing/2014/main" id="{D6FE6492-07A9-46F4-96EF-7EB608F13B48}"/>
              </a:ext>
            </a:extLst>
          </p:cNvPr>
          <p:cNvSpPr>
            <a:spLocks noEditPoints="1"/>
          </p:cNvSpPr>
          <p:nvPr/>
        </p:nvSpPr>
        <p:spPr bwMode="auto">
          <a:xfrm>
            <a:off x="6988494" y="1966494"/>
            <a:ext cx="370399" cy="363706"/>
          </a:xfrm>
          <a:custGeom>
            <a:avLst/>
            <a:gdLst>
              <a:gd name="T0" fmla="*/ 260577 w 108"/>
              <a:gd name="T1" fmla="*/ 183025 h 107"/>
              <a:gd name="T2" fmla="*/ 250836 w 108"/>
              <a:gd name="T3" fmla="*/ 226373 h 107"/>
              <a:gd name="T4" fmla="*/ 238659 w 108"/>
              <a:gd name="T5" fmla="*/ 245639 h 107"/>
              <a:gd name="T6" fmla="*/ 207000 w 108"/>
              <a:gd name="T7" fmla="*/ 223965 h 107"/>
              <a:gd name="T8" fmla="*/ 180212 w 108"/>
              <a:gd name="T9" fmla="*/ 252864 h 107"/>
              <a:gd name="T10" fmla="*/ 150988 w 108"/>
              <a:gd name="T11" fmla="*/ 139677 h 107"/>
              <a:gd name="T12" fmla="*/ 136377 w 108"/>
              <a:gd name="T13" fmla="*/ 173392 h 107"/>
              <a:gd name="T14" fmla="*/ 109588 w 108"/>
              <a:gd name="T15" fmla="*/ 175800 h 107"/>
              <a:gd name="T16" fmla="*/ 82800 w 108"/>
              <a:gd name="T17" fmla="*/ 146902 h 107"/>
              <a:gd name="T18" fmla="*/ 82800 w 108"/>
              <a:gd name="T19" fmla="*/ 105962 h 107"/>
              <a:gd name="T20" fmla="*/ 150988 w 108"/>
              <a:gd name="T21" fmla="*/ 79471 h 107"/>
              <a:gd name="T22" fmla="*/ 168035 w 108"/>
              <a:gd name="T23" fmla="*/ 91513 h 107"/>
              <a:gd name="T24" fmla="*/ 177777 w 108"/>
              <a:gd name="T25" fmla="*/ 132452 h 107"/>
              <a:gd name="T26" fmla="*/ 168035 w 108"/>
              <a:gd name="T27" fmla="*/ 110778 h 107"/>
              <a:gd name="T28" fmla="*/ 158294 w 108"/>
              <a:gd name="T29" fmla="*/ 98737 h 107"/>
              <a:gd name="T30" fmla="*/ 102282 w 108"/>
              <a:gd name="T31" fmla="*/ 98737 h 107"/>
              <a:gd name="T32" fmla="*/ 92541 w 108"/>
              <a:gd name="T33" fmla="*/ 110778 h 107"/>
              <a:gd name="T34" fmla="*/ 92541 w 108"/>
              <a:gd name="T35" fmla="*/ 142085 h 107"/>
              <a:gd name="T36" fmla="*/ 114459 w 108"/>
              <a:gd name="T37" fmla="*/ 163759 h 107"/>
              <a:gd name="T38" fmla="*/ 131506 w 108"/>
              <a:gd name="T39" fmla="*/ 202291 h 107"/>
              <a:gd name="T40" fmla="*/ 97412 w 108"/>
              <a:gd name="T41" fmla="*/ 207107 h 107"/>
              <a:gd name="T42" fmla="*/ 48706 w 108"/>
              <a:gd name="T43" fmla="*/ 158943 h 107"/>
              <a:gd name="T44" fmla="*/ 48706 w 108"/>
              <a:gd name="T45" fmla="*/ 93921 h 107"/>
              <a:gd name="T46" fmla="*/ 97412 w 108"/>
              <a:gd name="T47" fmla="*/ 45756 h 107"/>
              <a:gd name="T48" fmla="*/ 163165 w 108"/>
              <a:gd name="T49" fmla="*/ 45756 h 107"/>
              <a:gd name="T50" fmla="*/ 211871 w 108"/>
              <a:gd name="T51" fmla="*/ 93921 h 107"/>
              <a:gd name="T52" fmla="*/ 207000 w 108"/>
              <a:gd name="T53" fmla="*/ 127636 h 107"/>
              <a:gd name="T54" fmla="*/ 185083 w 108"/>
              <a:gd name="T55" fmla="*/ 74655 h 107"/>
              <a:gd name="T56" fmla="*/ 102282 w 108"/>
              <a:gd name="T57" fmla="*/ 57797 h 107"/>
              <a:gd name="T58" fmla="*/ 60882 w 108"/>
              <a:gd name="T59" fmla="*/ 98737 h 107"/>
              <a:gd name="T60" fmla="*/ 60882 w 108"/>
              <a:gd name="T61" fmla="*/ 156535 h 107"/>
              <a:gd name="T62" fmla="*/ 131506 w 108"/>
              <a:gd name="T63" fmla="*/ 202291 h 107"/>
              <a:gd name="T64" fmla="*/ 141247 w 108"/>
              <a:gd name="T65" fmla="*/ 245639 h 107"/>
              <a:gd name="T66" fmla="*/ 80365 w 108"/>
              <a:gd name="T67" fmla="*/ 245639 h 107"/>
              <a:gd name="T68" fmla="*/ 9741 w 108"/>
              <a:gd name="T69" fmla="*/ 175800 h 107"/>
              <a:gd name="T70" fmla="*/ 9741 w 108"/>
              <a:gd name="T71" fmla="*/ 77063 h 107"/>
              <a:gd name="T72" fmla="*/ 80365 w 108"/>
              <a:gd name="T73" fmla="*/ 9633 h 107"/>
              <a:gd name="T74" fmla="*/ 180212 w 108"/>
              <a:gd name="T75" fmla="*/ 9633 h 107"/>
              <a:gd name="T76" fmla="*/ 221612 w 108"/>
              <a:gd name="T77" fmla="*/ 36123 h 107"/>
              <a:gd name="T78" fmla="*/ 260577 w 108"/>
              <a:gd name="T79" fmla="*/ 127636 h 107"/>
              <a:gd name="T80" fmla="*/ 231353 w 108"/>
              <a:gd name="T81" fmla="*/ 86696 h 107"/>
              <a:gd name="T82" fmla="*/ 172906 w 108"/>
              <a:gd name="T83" fmla="*/ 26490 h 107"/>
              <a:gd name="T84" fmla="*/ 87671 w 108"/>
              <a:gd name="T85" fmla="*/ 26490 h 107"/>
              <a:gd name="T86" fmla="*/ 21918 w 108"/>
              <a:gd name="T87" fmla="*/ 127636 h 107"/>
              <a:gd name="T88" fmla="*/ 53577 w 108"/>
              <a:gd name="T89" fmla="*/ 204699 h 107"/>
              <a:gd name="T90" fmla="*/ 241094 w 108"/>
              <a:gd name="T91" fmla="*/ 183025 h 107"/>
              <a:gd name="T92" fmla="*/ 187518 w 108"/>
              <a:gd name="T93" fmla="*/ 236006 h 107"/>
              <a:gd name="T94" fmla="*/ 202130 w 108"/>
              <a:gd name="T95" fmla="*/ 209516 h 107"/>
              <a:gd name="T96" fmla="*/ 238659 w 108"/>
              <a:gd name="T97" fmla="*/ 228781 h 107"/>
              <a:gd name="T98" fmla="*/ 214306 w 108"/>
              <a:gd name="T99" fmla="*/ 195066 h 107"/>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08" h="107">
                <a:moveTo>
                  <a:pt x="62" y="58"/>
                </a:moveTo>
                <a:cubicBezTo>
                  <a:pt x="106" y="73"/>
                  <a:pt x="106" y="73"/>
                  <a:pt x="106" y="73"/>
                </a:cubicBezTo>
                <a:cubicBezTo>
                  <a:pt x="107" y="73"/>
                  <a:pt x="108" y="75"/>
                  <a:pt x="107" y="76"/>
                </a:cubicBezTo>
                <a:cubicBezTo>
                  <a:pt x="107" y="77"/>
                  <a:pt x="107" y="77"/>
                  <a:pt x="106" y="77"/>
                </a:cubicBezTo>
                <a:cubicBezTo>
                  <a:pt x="94" y="84"/>
                  <a:pt x="94" y="84"/>
                  <a:pt x="94" y="84"/>
                </a:cubicBezTo>
                <a:cubicBezTo>
                  <a:pt x="103" y="94"/>
                  <a:pt x="103" y="94"/>
                  <a:pt x="103" y="94"/>
                </a:cubicBezTo>
                <a:cubicBezTo>
                  <a:pt x="104" y="94"/>
                  <a:pt x="104" y="96"/>
                  <a:pt x="103" y="97"/>
                </a:cubicBezTo>
                <a:cubicBezTo>
                  <a:pt x="103" y="97"/>
                  <a:pt x="103" y="97"/>
                  <a:pt x="103" y="97"/>
                </a:cubicBezTo>
                <a:cubicBezTo>
                  <a:pt x="98" y="102"/>
                  <a:pt x="98" y="102"/>
                  <a:pt x="98" y="102"/>
                </a:cubicBezTo>
                <a:cubicBezTo>
                  <a:pt x="97" y="103"/>
                  <a:pt x="95" y="103"/>
                  <a:pt x="94" y="102"/>
                </a:cubicBezTo>
                <a:cubicBezTo>
                  <a:pt x="94" y="102"/>
                  <a:pt x="94" y="102"/>
                  <a:pt x="94" y="102"/>
                </a:cubicBezTo>
                <a:cubicBezTo>
                  <a:pt x="85" y="93"/>
                  <a:pt x="85" y="93"/>
                  <a:pt x="85" y="93"/>
                </a:cubicBezTo>
                <a:cubicBezTo>
                  <a:pt x="78" y="106"/>
                  <a:pt x="78" y="106"/>
                  <a:pt x="78" y="106"/>
                </a:cubicBezTo>
                <a:cubicBezTo>
                  <a:pt x="78" y="107"/>
                  <a:pt x="76" y="107"/>
                  <a:pt x="75" y="107"/>
                </a:cubicBezTo>
                <a:cubicBezTo>
                  <a:pt x="74" y="106"/>
                  <a:pt x="74" y="106"/>
                  <a:pt x="74" y="105"/>
                </a:cubicBezTo>
                <a:cubicBezTo>
                  <a:pt x="59" y="62"/>
                  <a:pt x="59" y="62"/>
                  <a:pt x="59" y="62"/>
                </a:cubicBezTo>
                <a:cubicBezTo>
                  <a:pt x="59" y="60"/>
                  <a:pt x="60" y="59"/>
                  <a:pt x="61" y="58"/>
                </a:cubicBezTo>
                <a:cubicBezTo>
                  <a:pt x="61" y="58"/>
                  <a:pt x="62" y="58"/>
                  <a:pt x="62" y="58"/>
                </a:cubicBezTo>
                <a:close/>
                <a:moveTo>
                  <a:pt x="54" y="69"/>
                </a:moveTo>
                <a:cubicBezTo>
                  <a:pt x="54" y="69"/>
                  <a:pt x="54" y="69"/>
                  <a:pt x="54" y="69"/>
                </a:cubicBezTo>
                <a:cubicBezTo>
                  <a:pt x="55" y="69"/>
                  <a:pt x="56" y="70"/>
                  <a:pt x="56" y="72"/>
                </a:cubicBezTo>
                <a:cubicBezTo>
                  <a:pt x="56" y="73"/>
                  <a:pt x="55" y="74"/>
                  <a:pt x="54" y="74"/>
                </a:cubicBezTo>
                <a:cubicBezTo>
                  <a:pt x="51" y="74"/>
                  <a:pt x="48" y="74"/>
                  <a:pt x="45" y="73"/>
                </a:cubicBezTo>
                <a:cubicBezTo>
                  <a:pt x="45" y="73"/>
                  <a:pt x="45" y="73"/>
                  <a:pt x="45" y="73"/>
                </a:cubicBezTo>
                <a:cubicBezTo>
                  <a:pt x="43" y="71"/>
                  <a:pt x="40" y="70"/>
                  <a:pt x="38" y="68"/>
                </a:cubicBezTo>
                <a:cubicBezTo>
                  <a:pt x="38" y="68"/>
                  <a:pt x="38" y="68"/>
                  <a:pt x="38" y="68"/>
                </a:cubicBezTo>
                <a:cubicBezTo>
                  <a:pt x="36" y="66"/>
                  <a:pt x="35" y="63"/>
                  <a:pt x="34" y="61"/>
                </a:cubicBezTo>
                <a:cubicBezTo>
                  <a:pt x="33" y="58"/>
                  <a:pt x="32" y="56"/>
                  <a:pt x="32" y="53"/>
                </a:cubicBezTo>
                <a:cubicBezTo>
                  <a:pt x="32" y="50"/>
                  <a:pt x="33" y="47"/>
                  <a:pt x="34" y="45"/>
                </a:cubicBezTo>
                <a:cubicBezTo>
                  <a:pt x="34" y="44"/>
                  <a:pt x="34" y="44"/>
                  <a:pt x="34" y="44"/>
                </a:cubicBezTo>
                <a:cubicBezTo>
                  <a:pt x="35" y="42"/>
                  <a:pt x="36" y="39"/>
                  <a:pt x="38" y="38"/>
                </a:cubicBezTo>
                <a:cubicBezTo>
                  <a:pt x="42" y="34"/>
                  <a:pt x="48" y="31"/>
                  <a:pt x="54" y="31"/>
                </a:cubicBezTo>
                <a:cubicBezTo>
                  <a:pt x="56" y="31"/>
                  <a:pt x="59" y="32"/>
                  <a:pt x="62" y="33"/>
                </a:cubicBezTo>
                <a:cubicBezTo>
                  <a:pt x="62" y="33"/>
                  <a:pt x="62" y="33"/>
                  <a:pt x="62" y="33"/>
                </a:cubicBezTo>
                <a:cubicBezTo>
                  <a:pt x="64" y="34"/>
                  <a:pt x="67" y="36"/>
                  <a:pt x="69" y="38"/>
                </a:cubicBezTo>
                <a:cubicBezTo>
                  <a:pt x="69" y="38"/>
                  <a:pt x="69" y="38"/>
                  <a:pt x="69" y="38"/>
                </a:cubicBezTo>
                <a:cubicBezTo>
                  <a:pt x="71" y="40"/>
                  <a:pt x="72" y="42"/>
                  <a:pt x="73" y="45"/>
                </a:cubicBezTo>
                <a:cubicBezTo>
                  <a:pt x="74" y="47"/>
                  <a:pt x="75" y="50"/>
                  <a:pt x="75" y="53"/>
                </a:cubicBezTo>
                <a:cubicBezTo>
                  <a:pt x="75" y="54"/>
                  <a:pt x="74" y="55"/>
                  <a:pt x="73" y="55"/>
                </a:cubicBezTo>
                <a:cubicBezTo>
                  <a:pt x="71" y="55"/>
                  <a:pt x="70" y="54"/>
                  <a:pt x="70" y="53"/>
                </a:cubicBezTo>
                <a:cubicBezTo>
                  <a:pt x="70" y="50"/>
                  <a:pt x="70" y="48"/>
                  <a:pt x="69" y="46"/>
                </a:cubicBezTo>
                <a:cubicBezTo>
                  <a:pt x="69" y="46"/>
                  <a:pt x="69" y="46"/>
                  <a:pt x="69" y="46"/>
                </a:cubicBezTo>
                <a:cubicBezTo>
                  <a:pt x="69" y="46"/>
                  <a:pt x="69" y="46"/>
                  <a:pt x="69" y="46"/>
                </a:cubicBezTo>
                <a:cubicBezTo>
                  <a:pt x="68" y="44"/>
                  <a:pt x="67" y="43"/>
                  <a:pt x="65" y="41"/>
                </a:cubicBezTo>
                <a:cubicBezTo>
                  <a:pt x="65" y="41"/>
                  <a:pt x="65" y="41"/>
                  <a:pt x="65" y="41"/>
                </a:cubicBezTo>
                <a:cubicBezTo>
                  <a:pt x="64" y="39"/>
                  <a:pt x="62" y="38"/>
                  <a:pt x="60" y="37"/>
                </a:cubicBezTo>
                <a:cubicBezTo>
                  <a:pt x="58" y="37"/>
                  <a:pt x="56" y="36"/>
                  <a:pt x="54" y="36"/>
                </a:cubicBezTo>
                <a:cubicBezTo>
                  <a:pt x="49" y="36"/>
                  <a:pt x="45" y="38"/>
                  <a:pt x="42" y="41"/>
                </a:cubicBezTo>
                <a:cubicBezTo>
                  <a:pt x="42" y="41"/>
                  <a:pt x="42" y="41"/>
                  <a:pt x="42" y="41"/>
                </a:cubicBezTo>
                <a:cubicBezTo>
                  <a:pt x="40" y="42"/>
                  <a:pt x="39" y="44"/>
                  <a:pt x="38" y="46"/>
                </a:cubicBezTo>
                <a:cubicBezTo>
                  <a:pt x="38" y="46"/>
                  <a:pt x="38" y="46"/>
                  <a:pt x="38" y="46"/>
                </a:cubicBezTo>
                <a:cubicBezTo>
                  <a:pt x="37" y="48"/>
                  <a:pt x="37" y="50"/>
                  <a:pt x="37" y="53"/>
                </a:cubicBezTo>
                <a:cubicBezTo>
                  <a:pt x="37" y="55"/>
                  <a:pt x="37" y="57"/>
                  <a:pt x="38" y="59"/>
                </a:cubicBezTo>
                <a:cubicBezTo>
                  <a:pt x="38" y="59"/>
                  <a:pt x="38" y="59"/>
                  <a:pt x="38" y="59"/>
                </a:cubicBezTo>
                <a:cubicBezTo>
                  <a:pt x="39" y="61"/>
                  <a:pt x="40" y="63"/>
                  <a:pt x="42" y="64"/>
                </a:cubicBezTo>
                <a:cubicBezTo>
                  <a:pt x="42" y="64"/>
                  <a:pt x="42" y="64"/>
                  <a:pt x="42" y="64"/>
                </a:cubicBezTo>
                <a:cubicBezTo>
                  <a:pt x="43" y="66"/>
                  <a:pt x="45" y="67"/>
                  <a:pt x="47" y="68"/>
                </a:cubicBezTo>
                <a:cubicBezTo>
                  <a:pt x="49" y="69"/>
                  <a:pt x="51" y="69"/>
                  <a:pt x="54" y="69"/>
                </a:cubicBezTo>
                <a:close/>
                <a:moveTo>
                  <a:pt x="54" y="84"/>
                </a:moveTo>
                <a:cubicBezTo>
                  <a:pt x="54" y="84"/>
                  <a:pt x="54" y="84"/>
                  <a:pt x="54" y="84"/>
                </a:cubicBezTo>
                <a:cubicBezTo>
                  <a:pt x="55" y="84"/>
                  <a:pt x="56" y="85"/>
                  <a:pt x="56" y="86"/>
                </a:cubicBezTo>
                <a:cubicBezTo>
                  <a:pt x="56" y="88"/>
                  <a:pt x="55" y="89"/>
                  <a:pt x="54" y="89"/>
                </a:cubicBezTo>
                <a:cubicBezTo>
                  <a:pt x="49" y="89"/>
                  <a:pt x="44" y="88"/>
                  <a:pt x="40" y="86"/>
                </a:cubicBezTo>
                <a:cubicBezTo>
                  <a:pt x="35" y="84"/>
                  <a:pt x="31" y="81"/>
                  <a:pt x="28" y="78"/>
                </a:cubicBezTo>
                <a:cubicBezTo>
                  <a:pt x="25" y="75"/>
                  <a:pt x="22" y="71"/>
                  <a:pt x="20" y="67"/>
                </a:cubicBezTo>
                <a:cubicBezTo>
                  <a:pt x="20" y="66"/>
                  <a:pt x="20" y="66"/>
                  <a:pt x="20" y="66"/>
                </a:cubicBezTo>
                <a:cubicBezTo>
                  <a:pt x="19" y="62"/>
                  <a:pt x="18" y="58"/>
                  <a:pt x="18" y="53"/>
                </a:cubicBezTo>
                <a:cubicBezTo>
                  <a:pt x="18" y="48"/>
                  <a:pt x="19" y="43"/>
                  <a:pt x="20" y="39"/>
                </a:cubicBezTo>
                <a:cubicBezTo>
                  <a:pt x="20" y="39"/>
                  <a:pt x="20" y="39"/>
                  <a:pt x="20" y="39"/>
                </a:cubicBezTo>
                <a:cubicBezTo>
                  <a:pt x="22" y="35"/>
                  <a:pt x="25" y="31"/>
                  <a:pt x="28" y="27"/>
                </a:cubicBezTo>
                <a:cubicBezTo>
                  <a:pt x="31" y="24"/>
                  <a:pt x="35" y="21"/>
                  <a:pt x="40" y="19"/>
                </a:cubicBezTo>
                <a:cubicBezTo>
                  <a:pt x="40" y="19"/>
                  <a:pt x="40" y="19"/>
                  <a:pt x="40" y="19"/>
                </a:cubicBezTo>
                <a:cubicBezTo>
                  <a:pt x="44" y="18"/>
                  <a:pt x="49" y="17"/>
                  <a:pt x="54" y="17"/>
                </a:cubicBezTo>
                <a:cubicBezTo>
                  <a:pt x="58" y="17"/>
                  <a:pt x="63" y="18"/>
                  <a:pt x="67" y="19"/>
                </a:cubicBezTo>
                <a:cubicBezTo>
                  <a:pt x="67" y="19"/>
                  <a:pt x="67" y="19"/>
                  <a:pt x="67" y="19"/>
                </a:cubicBezTo>
                <a:cubicBezTo>
                  <a:pt x="72" y="21"/>
                  <a:pt x="76" y="24"/>
                  <a:pt x="79" y="27"/>
                </a:cubicBezTo>
                <a:cubicBezTo>
                  <a:pt x="82" y="31"/>
                  <a:pt x="85" y="35"/>
                  <a:pt x="87" y="39"/>
                </a:cubicBezTo>
                <a:cubicBezTo>
                  <a:pt x="87" y="39"/>
                  <a:pt x="87" y="39"/>
                  <a:pt x="87" y="39"/>
                </a:cubicBezTo>
                <a:cubicBezTo>
                  <a:pt x="89" y="43"/>
                  <a:pt x="89" y="48"/>
                  <a:pt x="89" y="53"/>
                </a:cubicBezTo>
                <a:cubicBezTo>
                  <a:pt x="89" y="54"/>
                  <a:pt x="88" y="55"/>
                  <a:pt x="87" y="55"/>
                </a:cubicBezTo>
                <a:cubicBezTo>
                  <a:pt x="86" y="55"/>
                  <a:pt x="85" y="54"/>
                  <a:pt x="85" y="53"/>
                </a:cubicBezTo>
                <a:cubicBezTo>
                  <a:pt x="85" y="49"/>
                  <a:pt x="84" y="45"/>
                  <a:pt x="82" y="41"/>
                </a:cubicBezTo>
                <a:cubicBezTo>
                  <a:pt x="82" y="41"/>
                  <a:pt x="82" y="41"/>
                  <a:pt x="82" y="41"/>
                </a:cubicBezTo>
                <a:cubicBezTo>
                  <a:pt x="81" y="37"/>
                  <a:pt x="78" y="34"/>
                  <a:pt x="76" y="31"/>
                </a:cubicBezTo>
                <a:cubicBezTo>
                  <a:pt x="73" y="28"/>
                  <a:pt x="69" y="26"/>
                  <a:pt x="65" y="24"/>
                </a:cubicBezTo>
                <a:cubicBezTo>
                  <a:pt x="62" y="23"/>
                  <a:pt x="58" y="22"/>
                  <a:pt x="54" y="22"/>
                </a:cubicBezTo>
                <a:cubicBezTo>
                  <a:pt x="49" y="22"/>
                  <a:pt x="45" y="23"/>
                  <a:pt x="42" y="24"/>
                </a:cubicBezTo>
                <a:cubicBezTo>
                  <a:pt x="42" y="24"/>
                  <a:pt x="42" y="24"/>
                  <a:pt x="42" y="24"/>
                </a:cubicBezTo>
                <a:cubicBezTo>
                  <a:pt x="38" y="26"/>
                  <a:pt x="34" y="28"/>
                  <a:pt x="32" y="31"/>
                </a:cubicBezTo>
                <a:cubicBezTo>
                  <a:pt x="29" y="34"/>
                  <a:pt x="26" y="37"/>
                  <a:pt x="25" y="41"/>
                </a:cubicBezTo>
                <a:cubicBezTo>
                  <a:pt x="23" y="44"/>
                  <a:pt x="23" y="49"/>
                  <a:pt x="23" y="53"/>
                </a:cubicBezTo>
                <a:cubicBezTo>
                  <a:pt x="23" y="57"/>
                  <a:pt x="23" y="61"/>
                  <a:pt x="25" y="65"/>
                </a:cubicBezTo>
                <a:cubicBezTo>
                  <a:pt x="25" y="65"/>
                  <a:pt x="25" y="65"/>
                  <a:pt x="25" y="65"/>
                </a:cubicBezTo>
                <a:cubicBezTo>
                  <a:pt x="26" y="68"/>
                  <a:pt x="29" y="72"/>
                  <a:pt x="32" y="75"/>
                </a:cubicBezTo>
                <a:cubicBezTo>
                  <a:pt x="34" y="78"/>
                  <a:pt x="38" y="80"/>
                  <a:pt x="42" y="81"/>
                </a:cubicBezTo>
                <a:cubicBezTo>
                  <a:pt x="45" y="83"/>
                  <a:pt x="49" y="84"/>
                  <a:pt x="54" y="84"/>
                </a:cubicBezTo>
                <a:close/>
                <a:moveTo>
                  <a:pt x="54" y="98"/>
                </a:moveTo>
                <a:cubicBezTo>
                  <a:pt x="54" y="98"/>
                  <a:pt x="54" y="98"/>
                  <a:pt x="54" y="98"/>
                </a:cubicBezTo>
                <a:cubicBezTo>
                  <a:pt x="56" y="98"/>
                  <a:pt x="58" y="100"/>
                  <a:pt x="58" y="102"/>
                </a:cubicBezTo>
                <a:cubicBezTo>
                  <a:pt x="58" y="104"/>
                  <a:pt x="56" y="106"/>
                  <a:pt x="54" y="106"/>
                </a:cubicBezTo>
                <a:cubicBezTo>
                  <a:pt x="46" y="106"/>
                  <a:pt x="40" y="104"/>
                  <a:pt x="33" y="102"/>
                </a:cubicBezTo>
                <a:cubicBezTo>
                  <a:pt x="33" y="102"/>
                  <a:pt x="33" y="102"/>
                  <a:pt x="33" y="102"/>
                </a:cubicBezTo>
                <a:cubicBezTo>
                  <a:pt x="27" y="99"/>
                  <a:pt x="21" y="95"/>
                  <a:pt x="16" y="90"/>
                </a:cubicBezTo>
                <a:cubicBezTo>
                  <a:pt x="11" y="85"/>
                  <a:pt x="7" y="80"/>
                  <a:pt x="4" y="73"/>
                </a:cubicBezTo>
                <a:cubicBezTo>
                  <a:pt x="4" y="73"/>
                  <a:pt x="4" y="73"/>
                  <a:pt x="4" y="73"/>
                </a:cubicBezTo>
                <a:cubicBezTo>
                  <a:pt x="2" y="67"/>
                  <a:pt x="0" y="60"/>
                  <a:pt x="0" y="53"/>
                </a:cubicBezTo>
                <a:cubicBezTo>
                  <a:pt x="0" y="46"/>
                  <a:pt x="2" y="39"/>
                  <a:pt x="4" y="32"/>
                </a:cubicBezTo>
                <a:cubicBezTo>
                  <a:pt x="4" y="32"/>
                  <a:pt x="4" y="32"/>
                  <a:pt x="4" y="32"/>
                </a:cubicBezTo>
                <a:cubicBezTo>
                  <a:pt x="4" y="32"/>
                  <a:pt x="4" y="32"/>
                  <a:pt x="4" y="32"/>
                </a:cubicBezTo>
                <a:cubicBezTo>
                  <a:pt x="7" y="26"/>
                  <a:pt x="11" y="20"/>
                  <a:pt x="16" y="15"/>
                </a:cubicBezTo>
                <a:cubicBezTo>
                  <a:pt x="21" y="10"/>
                  <a:pt x="27" y="6"/>
                  <a:pt x="33" y="4"/>
                </a:cubicBezTo>
                <a:cubicBezTo>
                  <a:pt x="33" y="3"/>
                  <a:pt x="33" y="3"/>
                  <a:pt x="33" y="3"/>
                </a:cubicBezTo>
                <a:cubicBezTo>
                  <a:pt x="40" y="1"/>
                  <a:pt x="46" y="0"/>
                  <a:pt x="54" y="0"/>
                </a:cubicBezTo>
                <a:cubicBezTo>
                  <a:pt x="61" y="0"/>
                  <a:pt x="68" y="1"/>
                  <a:pt x="74" y="4"/>
                </a:cubicBezTo>
                <a:cubicBezTo>
                  <a:pt x="74" y="4"/>
                  <a:pt x="74" y="4"/>
                  <a:pt x="74" y="4"/>
                </a:cubicBezTo>
                <a:cubicBezTo>
                  <a:pt x="74" y="4"/>
                  <a:pt x="74" y="4"/>
                  <a:pt x="74" y="4"/>
                </a:cubicBezTo>
                <a:cubicBezTo>
                  <a:pt x="80" y="6"/>
                  <a:pt x="86" y="10"/>
                  <a:pt x="91" y="15"/>
                </a:cubicBezTo>
                <a:cubicBezTo>
                  <a:pt x="96" y="20"/>
                  <a:pt x="100" y="26"/>
                  <a:pt x="103" y="32"/>
                </a:cubicBezTo>
                <a:cubicBezTo>
                  <a:pt x="103" y="33"/>
                  <a:pt x="103" y="33"/>
                  <a:pt x="103" y="33"/>
                </a:cubicBezTo>
                <a:cubicBezTo>
                  <a:pt x="105" y="39"/>
                  <a:pt x="107" y="46"/>
                  <a:pt x="107" y="53"/>
                </a:cubicBezTo>
                <a:cubicBezTo>
                  <a:pt x="107" y="55"/>
                  <a:pt x="105" y="57"/>
                  <a:pt x="103" y="57"/>
                </a:cubicBezTo>
                <a:cubicBezTo>
                  <a:pt x="100" y="57"/>
                  <a:pt x="99" y="55"/>
                  <a:pt x="99" y="53"/>
                </a:cubicBezTo>
                <a:cubicBezTo>
                  <a:pt x="99" y="47"/>
                  <a:pt x="97" y="41"/>
                  <a:pt x="95" y="36"/>
                </a:cubicBezTo>
                <a:cubicBezTo>
                  <a:pt x="95" y="36"/>
                  <a:pt x="95" y="36"/>
                  <a:pt x="95" y="36"/>
                </a:cubicBezTo>
                <a:cubicBezTo>
                  <a:pt x="93" y="30"/>
                  <a:pt x="90" y="25"/>
                  <a:pt x="85" y="21"/>
                </a:cubicBezTo>
                <a:cubicBezTo>
                  <a:pt x="81" y="17"/>
                  <a:pt x="76" y="13"/>
                  <a:pt x="71" y="11"/>
                </a:cubicBezTo>
                <a:cubicBezTo>
                  <a:pt x="66" y="9"/>
                  <a:pt x="60" y="8"/>
                  <a:pt x="54" y="8"/>
                </a:cubicBezTo>
                <a:cubicBezTo>
                  <a:pt x="47" y="8"/>
                  <a:pt x="42" y="9"/>
                  <a:pt x="37" y="11"/>
                </a:cubicBezTo>
                <a:cubicBezTo>
                  <a:pt x="36" y="11"/>
                  <a:pt x="36" y="11"/>
                  <a:pt x="36" y="11"/>
                </a:cubicBezTo>
                <a:cubicBezTo>
                  <a:pt x="31" y="13"/>
                  <a:pt x="26" y="17"/>
                  <a:pt x="22" y="21"/>
                </a:cubicBezTo>
                <a:cubicBezTo>
                  <a:pt x="18" y="25"/>
                  <a:pt x="14" y="30"/>
                  <a:pt x="12" y="36"/>
                </a:cubicBezTo>
                <a:cubicBezTo>
                  <a:pt x="10" y="41"/>
                  <a:pt x="9" y="47"/>
                  <a:pt x="9" y="53"/>
                </a:cubicBezTo>
                <a:cubicBezTo>
                  <a:pt x="9" y="59"/>
                  <a:pt x="10" y="65"/>
                  <a:pt x="12" y="70"/>
                </a:cubicBezTo>
                <a:cubicBezTo>
                  <a:pt x="12" y="70"/>
                  <a:pt x="12" y="70"/>
                  <a:pt x="12" y="70"/>
                </a:cubicBezTo>
                <a:cubicBezTo>
                  <a:pt x="14" y="75"/>
                  <a:pt x="18" y="80"/>
                  <a:pt x="22" y="85"/>
                </a:cubicBezTo>
                <a:cubicBezTo>
                  <a:pt x="26" y="89"/>
                  <a:pt x="31" y="92"/>
                  <a:pt x="36" y="94"/>
                </a:cubicBezTo>
                <a:cubicBezTo>
                  <a:pt x="42" y="97"/>
                  <a:pt x="47" y="98"/>
                  <a:pt x="54" y="98"/>
                </a:cubicBezTo>
                <a:close/>
                <a:moveTo>
                  <a:pt x="99" y="76"/>
                </a:moveTo>
                <a:cubicBezTo>
                  <a:pt x="99" y="76"/>
                  <a:pt x="99" y="76"/>
                  <a:pt x="99" y="76"/>
                </a:cubicBezTo>
                <a:cubicBezTo>
                  <a:pt x="65" y="65"/>
                  <a:pt x="65" y="65"/>
                  <a:pt x="65" y="65"/>
                </a:cubicBezTo>
                <a:cubicBezTo>
                  <a:pt x="77" y="98"/>
                  <a:pt x="77" y="98"/>
                  <a:pt x="77" y="98"/>
                </a:cubicBezTo>
                <a:cubicBezTo>
                  <a:pt x="82" y="88"/>
                  <a:pt x="82" y="88"/>
                  <a:pt x="82" y="88"/>
                </a:cubicBezTo>
                <a:cubicBezTo>
                  <a:pt x="82" y="88"/>
                  <a:pt x="82" y="88"/>
                  <a:pt x="82" y="88"/>
                </a:cubicBezTo>
                <a:cubicBezTo>
                  <a:pt x="82" y="87"/>
                  <a:pt x="82" y="87"/>
                  <a:pt x="83" y="87"/>
                </a:cubicBezTo>
                <a:cubicBezTo>
                  <a:pt x="84" y="86"/>
                  <a:pt x="85" y="86"/>
                  <a:pt x="86" y="87"/>
                </a:cubicBezTo>
                <a:cubicBezTo>
                  <a:pt x="96" y="97"/>
                  <a:pt x="96" y="97"/>
                  <a:pt x="96" y="97"/>
                </a:cubicBezTo>
                <a:cubicBezTo>
                  <a:pt x="98" y="95"/>
                  <a:pt x="98" y="95"/>
                  <a:pt x="98" y="95"/>
                </a:cubicBezTo>
                <a:cubicBezTo>
                  <a:pt x="88" y="85"/>
                  <a:pt x="88" y="85"/>
                  <a:pt x="88" y="85"/>
                </a:cubicBezTo>
                <a:cubicBezTo>
                  <a:pt x="88" y="85"/>
                  <a:pt x="87" y="85"/>
                  <a:pt x="87" y="85"/>
                </a:cubicBezTo>
                <a:cubicBezTo>
                  <a:pt x="87" y="83"/>
                  <a:pt x="87" y="82"/>
                  <a:pt x="88" y="81"/>
                </a:cubicBezTo>
                <a:cubicBezTo>
                  <a:pt x="99" y="76"/>
                  <a:pt x="99" y="76"/>
                  <a:pt x="99" y="7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2B334F"/>
              </a:solidFill>
            </a:endParaRPr>
          </a:p>
        </p:txBody>
      </p:sp>
      <p:sp>
        <p:nvSpPr>
          <p:cNvPr id="22" name="Freeform 39">
            <a:extLst>
              <a:ext uri="{FF2B5EF4-FFF2-40B4-BE49-F238E27FC236}">
                <a16:creationId xmlns="" xmlns:a16="http://schemas.microsoft.com/office/drawing/2014/main" id="{234D3C07-EF8B-483C-8D1C-FADF7E9A944D}"/>
              </a:ext>
            </a:extLst>
          </p:cNvPr>
          <p:cNvSpPr>
            <a:spLocks noEditPoints="1"/>
          </p:cNvSpPr>
          <p:nvPr/>
        </p:nvSpPr>
        <p:spPr bwMode="auto">
          <a:xfrm>
            <a:off x="5890684" y="1511304"/>
            <a:ext cx="363706" cy="365936"/>
          </a:xfrm>
          <a:custGeom>
            <a:avLst/>
            <a:gdLst>
              <a:gd name="T0" fmla="*/ 160519 w 106"/>
              <a:gd name="T1" fmla="*/ 0 h 107"/>
              <a:gd name="T2" fmla="*/ 165383 w 106"/>
              <a:gd name="T3" fmla="*/ 0 h 107"/>
              <a:gd name="T4" fmla="*/ 187272 w 106"/>
              <a:gd name="T5" fmla="*/ 9730 h 107"/>
              <a:gd name="T6" fmla="*/ 175111 w 106"/>
              <a:gd name="T7" fmla="*/ 19460 h 107"/>
              <a:gd name="T8" fmla="*/ 250507 w 106"/>
              <a:gd name="T9" fmla="*/ 233525 h 107"/>
              <a:gd name="T10" fmla="*/ 233482 w 106"/>
              <a:gd name="T11" fmla="*/ 260283 h 107"/>
              <a:gd name="T12" fmla="*/ 24321 w 106"/>
              <a:gd name="T13" fmla="*/ 260283 h 107"/>
              <a:gd name="T14" fmla="*/ 7296 w 106"/>
              <a:gd name="T15" fmla="*/ 231092 h 107"/>
              <a:gd name="T16" fmla="*/ 82692 w 106"/>
              <a:gd name="T17" fmla="*/ 19460 h 107"/>
              <a:gd name="T18" fmla="*/ 70531 w 106"/>
              <a:gd name="T19" fmla="*/ 9730 h 107"/>
              <a:gd name="T20" fmla="*/ 92420 w 106"/>
              <a:gd name="T21" fmla="*/ 0 h 107"/>
              <a:gd name="T22" fmla="*/ 92420 w 106"/>
              <a:gd name="T23" fmla="*/ 0 h 107"/>
              <a:gd name="T24" fmla="*/ 65667 w 106"/>
              <a:gd name="T25" fmla="*/ 209199 h 107"/>
              <a:gd name="T26" fmla="*/ 72963 w 106"/>
              <a:gd name="T27" fmla="*/ 216497 h 107"/>
              <a:gd name="T28" fmla="*/ 60803 w 106"/>
              <a:gd name="T29" fmla="*/ 216497 h 107"/>
              <a:gd name="T30" fmla="*/ 97284 w 106"/>
              <a:gd name="T31" fmla="*/ 192172 h 107"/>
              <a:gd name="T32" fmla="*/ 104580 w 106"/>
              <a:gd name="T33" fmla="*/ 199469 h 107"/>
              <a:gd name="T34" fmla="*/ 92420 w 106"/>
              <a:gd name="T35" fmla="*/ 199469 h 107"/>
              <a:gd name="T36" fmla="*/ 87556 w 106"/>
              <a:gd name="T37" fmla="*/ 153251 h 107"/>
              <a:gd name="T38" fmla="*/ 94852 w 106"/>
              <a:gd name="T39" fmla="*/ 158116 h 107"/>
              <a:gd name="T40" fmla="*/ 82692 w 106"/>
              <a:gd name="T41" fmla="*/ 158116 h 107"/>
              <a:gd name="T42" fmla="*/ 89988 w 106"/>
              <a:gd name="T43" fmla="*/ 211632 h 107"/>
              <a:gd name="T44" fmla="*/ 99716 w 106"/>
              <a:gd name="T45" fmla="*/ 223795 h 107"/>
              <a:gd name="T46" fmla="*/ 80259 w 106"/>
              <a:gd name="T47" fmla="*/ 223795 h 107"/>
              <a:gd name="T48" fmla="*/ 77827 w 106"/>
              <a:gd name="T49" fmla="*/ 175144 h 107"/>
              <a:gd name="T50" fmla="*/ 87556 w 106"/>
              <a:gd name="T51" fmla="*/ 184874 h 107"/>
              <a:gd name="T52" fmla="*/ 68099 w 106"/>
              <a:gd name="T53" fmla="*/ 184874 h 107"/>
              <a:gd name="T54" fmla="*/ 89988 w 106"/>
              <a:gd name="T55" fmla="*/ 128925 h 107"/>
              <a:gd name="T56" fmla="*/ 167815 w 106"/>
              <a:gd name="T57" fmla="*/ 128925 h 107"/>
              <a:gd name="T58" fmla="*/ 155655 w 106"/>
              <a:gd name="T59" fmla="*/ 102167 h 107"/>
              <a:gd name="T60" fmla="*/ 102148 w 106"/>
              <a:gd name="T61" fmla="*/ 19460 h 107"/>
              <a:gd name="T62" fmla="*/ 102148 w 106"/>
              <a:gd name="T63" fmla="*/ 102167 h 107"/>
              <a:gd name="T64" fmla="*/ 89988 w 106"/>
              <a:gd name="T65" fmla="*/ 128925 h 107"/>
              <a:gd name="T66" fmla="*/ 175111 w 106"/>
              <a:gd name="T67" fmla="*/ 141088 h 107"/>
              <a:gd name="T68" fmla="*/ 26753 w 106"/>
              <a:gd name="T69" fmla="*/ 238390 h 107"/>
              <a:gd name="T70" fmla="*/ 175111 w 106"/>
              <a:gd name="T71" fmla="*/ 141088 h 107"/>
              <a:gd name="T72" fmla="*/ 119173 w 106"/>
              <a:gd name="T73" fmla="*/ 221362 h 107"/>
              <a:gd name="T74" fmla="*/ 119173 w 106"/>
              <a:gd name="T75" fmla="*/ 209199 h 107"/>
              <a:gd name="T76" fmla="*/ 145926 w 106"/>
              <a:gd name="T77" fmla="*/ 214065 h 107"/>
              <a:gd name="T78" fmla="*/ 119173 w 106"/>
              <a:gd name="T79" fmla="*/ 221362 h 107"/>
              <a:gd name="T80" fmla="*/ 124037 w 106"/>
              <a:gd name="T81" fmla="*/ 189739 h 107"/>
              <a:gd name="T82" fmla="*/ 124037 w 106"/>
              <a:gd name="T83" fmla="*/ 177576 h 107"/>
              <a:gd name="T84" fmla="*/ 138630 w 106"/>
              <a:gd name="T85" fmla="*/ 182441 h 107"/>
              <a:gd name="T86" fmla="*/ 124037 w 106"/>
              <a:gd name="T87" fmla="*/ 189739 h 107"/>
              <a:gd name="T88" fmla="*/ 124037 w 106"/>
              <a:gd name="T89" fmla="*/ 124060 h 107"/>
              <a:gd name="T90" fmla="*/ 124037 w 106"/>
              <a:gd name="T91" fmla="*/ 111897 h 107"/>
              <a:gd name="T92" fmla="*/ 138630 w 106"/>
              <a:gd name="T93" fmla="*/ 119195 h 107"/>
              <a:gd name="T94" fmla="*/ 124037 w 106"/>
              <a:gd name="T95" fmla="*/ 124060 h 107"/>
              <a:gd name="T96" fmla="*/ 119173 w 106"/>
              <a:gd name="T97" fmla="*/ 155683 h 107"/>
              <a:gd name="T98" fmla="*/ 119173 w 106"/>
              <a:gd name="T99" fmla="*/ 145953 h 107"/>
              <a:gd name="T100" fmla="*/ 145926 w 106"/>
              <a:gd name="T101" fmla="*/ 150818 h 107"/>
              <a:gd name="T102" fmla="*/ 119173 w 106"/>
              <a:gd name="T103" fmla="*/ 155683 h 107"/>
              <a:gd name="T104" fmla="*/ 119173 w 106"/>
              <a:gd name="T105" fmla="*/ 92437 h 107"/>
              <a:gd name="T106" fmla="*/ 119173 w 106"/>
              <a:gd name="T107" fmla="*/ 80274 h 107"/>
              <a:gd name="T108" fmla="*/ 145926 w 106"/>
              <a:gd name="T109" fmla="*/ 87572 h 107"/>
              <a:gd name="T110" fmla="*/ 119173 w 106"/>
              <a:gd name="T111" fmla="*/ 92437 h 10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06" h="107">
                <a:moveTo>
                  <a:pt x="40" y="0"/>
                </a:moveTo>
                <a:cubicBezTo>
                  <a:pt x="66" y="0"/>
                  <a:pt x="66" y="0"/>
                  <a:pt x="66" y="0"/>
                </a:cubicBezTo>
                <a:cubicBezTo>
                  <a:pt x="68" y="0"/>
                  <a:pt x="68" y="0"/>
                  <a:pt x="68" y="0"/>
                </a:cubicBezTo>
                <a:cubicBezTo>
                  <a:pt x="68" y="0"/>
                  <a:pt x="68" y="0"/>
                  <a:pt x="68" y="0"/>
                </a:cubicBezTo>
                <a:cubicBezTo>
                  <a:pt x="73" y="0"/>
                  <a:pt x="73" y="0"/>
                  <a:pt x="73" y="0"/>
                </a:cubicBezTo>
                <a:cubicBezTo>
                  <a:pt x="75" y="0"/>
                  <a:pt x="77" y="2"/>
                  <a:pt x="77" y="4"/>
                </a:cubicBezTo>
                <a:cubicBezTo>
                  <a:pt x="77" y="7"/>
                  <a:pt x="75" y="8"/>
                  <a:pt x="73" y="8"/>
                </a:cubicBezTo>
                <a:cubicBezTo>
                  <a:pt x="72" y="8"/>
                  <a:pt x="72" y="8"/>
                  <a:pt x="72" y="8"/>
                </a:cubicBezTo>
                <a:cubicBezTo>
                  <a:pt x="72" y="41"/>
                  <a:pt x="72" y="41"/>
                  <a:pt x="72" y="41"/>
                </a:cubicBezTo>
                <a:cubicBezTo>
                  <a:pt x="103" y="96"/>
                  <a:pt x="103" y="96"/>
                  <a:pt x="103" y="96"/>
                </a:cubicBezTo>
                <a:cubicBezTo>
                  <a:pt x="106" y="100"/>
                  <a:pt x="102" y="107"/>
                  <a:pt x="96" y="107"/>
                </a:cubicBezTo>
                <a:cubicBezTo>
                  <a:pt x="96" y="107"/>
                  <a:pt x="96" y="107"/>
                  <a:pt x="96" y="107"/>
                </a:cubicBezTo>
                <a:cubicBezTo>
                  <a:pt x="10" y="107"/>
                  <a:pt x="10" y="107"/>
                  <a:pt x="10" y="107"/>
                </a:cubicBezTo>
                <a:cubicBezTo>
                  <a:pt x="10" y="107"/>
                  <a:pt x="10" y="107"/>
                  <a:pt x="10" y="107"/>
                </a:cubicBezTo>
                <a:cubicBezTo>
                  <a:pt x="4" y="107"/>
                  <a:pt x="0" y="100"/>
                  <a:pt x="3" y="96"/>
                </a:cubicBezTo>
                <a:cubicBezTo>
                  <a:pt x="3" y="95"/>
                  <a:pt x="3" y="95"/>
                  <a:pt x="3" y="95"/>
                </a:cubicBezTo>
                <a:cubicBezTo>
                  <a:pt x="34" y="41"/>
                  <a:pt x="34" y="41"/>
                  <a:pt x="34" y="41"/>
                </a:cubicBezTo>
                <a:cubicBezTo>
                  <a:pt x="34" y="8"/>
                  <a:pt x="34" y="8"/>
                  <a:pt x="34" y="8"/>
                </a:cubicBezTo>
                <a:cubicBezTo>
                  <a:pt x="33" y="8"/>
                  <a:pt x="33" y="8"/>
                  <a:pt x="33" y="8"/>
                </a:cubicBezTo>
                <a:cubicBezTo>
                  <a:pt x="31" y="8"/>
                  <a:pt x="29" y="7"/>
                  <a:pt x="29" y="4"/>
                </a:cubicBezTo>
                <a:cubicBezTo>
                  <a:pt x="29" y="2"/>
                  <a:pt x="31" y="0"/>
                  <a:pt x="33" y="0"/>
                </a:cubicBezTo>
                <a:cubicBezTo>
                  <a:pt x="38" y="0"/>
                  <a:pt x="38" y="0"/>
                  <a:pt x="38" y="0"/>
                </a:cubicBezTo>
                <a:cubicBezTo>
                  <a:pt x="38" y="0"/>
                  <a:pt x="38" y="0"/>
                  <a:pt x="38" y="0"/>
                </a:cubicBezTo>
                <a:cubicBezTo>
                  <a:pt x="38" y="0"/>
                  <a:pt x="38" y="0"/>
                  <a:pt x="38" y="0"/>
                </a:cubicBezTo>
                <a:cubicBezTo>
                  <a:pt x="40" y="0"/>
                  <a:pt x="40" y="0"/>
                  <a:pt x="40" y="0"/>
                </a:cubicBezTo>
                <a:close/>
                <a:moveTo>
                  <a:pt x="27" y="86"/>
                </a:moveTo>
                <a:cubicBezTo>
                  <a:pt x="27" y="86"/>
                  <a:pt x="27" y="86"/>
                  <a:pt x="27" y="86"/>
                </a:cubicBezTo>
                <a:cubicBezTo>
                  <a:pt x="29" y="86"/>
                  <a:pt x="30" y="87"/>
                  <a:pt x="30" y="89"/>
                </a:cubicBezTo>
                <a:cubicBezTo>
                  <a:pt x="30" y="90"/>
                  <a:pt x="29" y="91"/>
                  <a:pt x="27" y="91"/>
                </a:cubicBezTo>
                <a:cubicBezTo>
                  <a:pt x="26" y="91"/>
                  <a:pt x="25" y="90"/>
                  <a:pt x="25" y="89"/>
                </a:cubicBezTo>
                <a:cubicBezTo>
                  <a:pt x="25" y="87"/>
                  <a:pt x="26" y="86"/>
                  <a:pt x="27" y="86"/>
                </a:cubicBezTo>
                <a:close/>
                <a:moveTo>
                  <a:pt x="40" y="79"/>
                </a:moveTo>
                <a:cubicBezTo>
                  <a:pt x="40" y="79"/>
                  <a:pt x="40" y="79"/>
                  <a:pt x="40" y="79"/>
                </a:cubicBezTo>
                <a:cubicBezTo>
                  <a:pt x="42" y="79"/>
                  <a:pt x="43" y="80"/>
                  <a:pt x="43" y="82"/>
                </a:cubicBezTo>
                <a:cubicBezTo>
                  <a:pt x="43" y="83"/>
                  <a:pt x="42" y="84"/>
                  <a:pt x="40" y="84"/>
                </a:cubicBezTo>
                <a:cubicBezTo>
                  <a:pt x="39" y="84"/>
                  <a:pt x="38" y="83"/>
                  <a:pt x="38" y="82"/>
                </a:cubicBezTo>
                <a:cubicBezTo>
                  <a:pt x="38" y="80"/>
                  <a:pt x="39" y="79"/>
                  <a:pt x="40" y="79"/>
                </a:cubicBezTo>
                <a:close/>
                <a:moveTo>
                  <a:pt x="36" y="63"/>
                </a:moveTo>
                <a:cubicBezTo>
                  <a:pt x="36" y="63"/>
                  <a:pt x="36" y="63"/>
                  <a:pt x="36" y="63"/>
                </a:cubicBezTo>
                <a:cubicBezTo>
                  <a:pt x="38" y="63"/>
                  <a:pt x="39" y="64"/>
                  <a:pt x="39" y="65"/>
                </a:cubicBezTo>
                <a:cubicBezTo>
                  <a:pt x="39" y="67"/>
                  <a:pt x="38" y="68"/>
                  <a:pt x="36" y="68"/>
                </a:cubicBezTo>
                <a:cubicBezTo>
                  <a:pt x="35" y="68"/>
                  <a:pt x="34" y="67"/>
                  <a:pt x="34" y="65"/>
                </a:cubicBezTo>
                <a:cubicBezTo>
                  <a:pt x="34" y="64"/>
                  <a:pt x="35" y="63"/>
                  <a:pt x="36" y="63"/>
                </a:cubicBezTo>
                <a:close/>
                <a:moveTo>
                  <a:pt x="37" y="87"/>
                </a:moveTo>
                <a:cubicBezTo>
                  <a:pt x="37" y="87"/>
                  <a:pt x="37" y="87"/>
                  <a:pt x="37" y="87"/>
                </a:cubicBezTo>
                <a:cubicBezTo>
                  <a:pt x="39" y="87"/>
                  <a:pt x="41" y="89"/>
                  <a:pt x="41" y="92"/>
                </a:cubicBezTo>
                <a:cubicBezTo>
                  <a:pt x="41" y="94"/>
                  <a:pt x="39" y="96"/>
                  <a:pt x="37" y="96"/>
                </a:cubicBezTo>
                <a:cubicBezTo>
                  <a:pt x="35" y="96"/>
                  <a:pt x="33" y="94"/>
                  <a:pt x="33" y="92"/>
                </a:cubicBezTo>
                <a:cubicBezTo>
                  <a:pt x="33" y="89"/>
                  <a:pt x="35" y="87"/>
                  <a:pt x="37" y="87"/>
                </a:cubicBezTo>
                <a:close/>
                <a:moveTo>
                  <a:pt x="32" y="72"/>
                </a:moveTo>
                <a:cubicBezTo>
                  <a:pt x="32" y="72"/>
                  <a:pt x="32" y="72"/>
                  <a:pt x="32" y="72"/>
                </a:cubicBezTo>
                <a:cubicBezTo>
                  <a:pt x="34" y="72"/>
                  <a:pt x="36" y="74"/>
                  <a:pt x="36" y="76"/>
                </a:cubicBezTo>
                <a:cubicBezTo>
                  <a:pt x="36" y="78"/>
                  <a:pt x="34" y="80"/>
                  <a:pt x="32" y="80"/>
                </a:cubicBezTo>
                <a:cubicBezTo>
                  <a:pt x="30" y="80"/>
                  <a:pt x="28" y="78"/>
                  <a:pt x="28" y="76"/>
                </a:cubicBezTo>
                <a:cubicBezTo>
                  <a:pt x="28" y="74"/>
                  <a:pt x="30" y="72"/>
                  <a:pt x="32" y="72"/>
                </a:cubicBezTo>
                <a:close/>
                <a:moveTo>
                  <a:pt x="37" y="53"/>
                </a:moveTo>
                <a:cubicBezTo>
                  <a:pt x="37" y="53"/>
                  <a:pt x="37" y="53"/>
                  <a:pt x="37" y="53"/>
                </a:cubicBezTo>
                <a:cubicBezTo>
                  <a:pt x="69" y="53"/>
                  <a:pt x="69" y="53"/>
                  <a:pt x="69" y="53"/>
                </a:cubicBezTo>
                <a:cubicBezTo>
                  <a:pt x="64" y="45"/>
                  <a:pt x="64" y="45"/>
                  <a:pt x="64" y="45"/>
                </a:cubicBezTo>
                <a:cubicBezTo>
                  <a:pt x="64" y="44"/>
                  <a:pt x="64" y="43"/>
                  <a:pt x="64" y="42"/>
                </a:cubicBezTo>
                <a:cubicBezTo>
                  <a:pt x="64" y="8"/>
                  <a:pt x="64" y="8"/>
                  <a:pt x="64" y="8"/>
                </a:cubicBezTo>
                <a:cubicBezTo>
                  <a:pt x="42" y="8"/>
                  <a:pt x="42" y="8"/>
                  <a:pt x="42" y="8"/>
                </a:cubicBezTo>
                <a:cubicBezTo>
                  <a:pt x="42" y="42"/>
                  <a:pt x="42" y="42"/>
                  <a:pt x="42" y="42"/>
                </a:cubicBezTo>
                <a:cubicBezTo>
                  <a:pt x="42" y="42"/>
                  <a:pt x="42" y="42"/>
                  <a:pt x="42" y="42"/>
                </a:cubicBezTo>
                <a:cubicBezTo>
                  <a:pt x="42" y="43"/>
                  <a:pt x="42" y="44"/>
                  <a:pt x="42" y="44"/>
                </a:cubicBezTo>
                <a:cubicBezTo>
                  <a:pt x="37" y="53"/>
                  <a:pt x="37" y="53"/>
                  <a:pt x="37" y="53"/>
                </a:cubicBezTo>
                <a:close/>
                <a:moveTo>
                  <a:pt x="72" y="58"/>
                </a:moveTo>
                <a:cubicBezTo>
                  <a:pt x="72" y="58"/>
                  <a:pt x="72" y="58"/>
                  <a:pt x="72" y="58"/>
                </a:cubicBezTo>
                <a:cubicBezTo>
                  <a:pt x="34" y="58"/>
                  <a:pt x="34" y="58"/>
                  <a:pt x="34" y="58"/>
                </a:cubicBezTo>
                <a:cubicBezTo>
                  <a:pt x="11" y="98"/>
                  <a:pt x="11" y="98"/>
                  <a:pt x="11" y="98"/>
                </a:cubicBezTo>
                <a:cubicBezTo>
                  <a:pt x="95" y="98"/>
                  <a:pt x="95" y="98"/>
                  <a:pt x="95" y="98"/>
                </a:cubicBezTo>
                <a:cubicBezTo>
                  <a:pt x="72" y="58"/>
                  <a:pt x="72" y="58"/>
                  <a:pt x="72" y="58"/>
                </a:cubicBezTo>
                <a:close/>
                <a:moveTo>
                  <a:pt x="49" y="91"/>
                </a:moveTo>
                <a:cubicBezTo>
                  <a:pt x="49" y="91"/>
                  <a:pt x="49" y="91"/>
                  <a:pt x="49" y="91"/>
                </a:cubicBezTo>
                <a:cubicBezTo>
                  <a:pt x="47" y="91"/>
                  <a:pt x="46" y="90"/>
                  <a:pt x="46" y="88"/>
                </a:cubicBezTo>
                <a:cubicBezTo>
                  <a:pt x="46" y="87"/>
                  <a:pt x="47" y="86"/>
                  <a:pt x="49" y="86"/>
                </a:cubicBezTo>
                <a:cubicBezTo>
                  <a:pt x="57" y="86"/>
                  <a:pt x="57" y="86"/>
                  <a:pt x="57" y="86"/>
                </a:cubicBezTo>
                <a:cubicBezTo>
                  <a:pt x="59" y="86"/>
                  <a:pt x="60" y="87"/>
                  <a:pt x="60" y="88"/>
                </a:cubicBezTo>
                <a:cubicBezTo>
                  <a:pt x="60" y="90"/>
                  <a:pt x="59" y="91"/>
                  <a:pt x="57" y="91"/>
                </a:cubicBezTo>
                <a:cubicBezTo>
                  <a:pt x="49" y="91"/>
                  <a:pt x="49" y="91"/>
                  <a:pt x="49" y="91"/>
                </a:cubicBezTo>
                <a:close/>
                <a:moveTo>
                  <a:pt x="51" y="78"/>
                </a:moveTo>
                <a:cubicBezTo>
                  <a:pt x="51" y="78"/>
                  <a:pt x="51" y="78"/>
                  <a:pt x="51" y="78"/>
                </a:cubicBezTo>
                <a:cubicBezTo>
                  <a:pt x="50" y="78"/>
                  <a:pt x="49" y="76"/>
                  <a:pt x="49" y="75"/>
                </a:cubicBezTo>
                <a:cubicBezTo>
                  <a:pt x="49" y="74"/>
                  <a:pt x="50" y="73"/>
                  <a:pt x="51" y="73"/>
                </a:cubicBezTo>
                <a:cubicBezTo>
                  <a:pt x="55" y="73"/>
                  <a:pt x="55" y="73"/>
                  <a:pt x="55" y="73"/>
                </a:cubicBezTo>
                <a:cubicBezTo>
                  <a:pt x="56" y="73"/>
                  <a:pt x="57" y="74"/>
                  <a:pt x="57" y="75"/>
                </a:cubicBezTo>
                <a:cubicBezTo>
                  <a:pt x="57" y="76"/>
                  <a:pt x="56" y="78"/>
                  <a:pt x="55" y="78"/>
                </a:cubicBezTo>
                <a:cubicBezTo>
                  <a:pt x="51" y="78"/>
                  <a:pt x="51" y="78"/>
                  <a:pt x="51" y="78"/>
                </a:cubicBezTo>
                <a:close/>
                <a:moveTo>
                  <a:pt x="51" y="51"/>
                </a:moveTo>
                <a:cubicBezTo>
                  <a:pt x="51" y="51"/>
                  <a:pt x="51" y="51"/>
                  <a:pt x="51" y="51"/>
                </a:cubicBezTo>
                <a:cubicBezTo>
                  <a:pt x="50" y="51"/>
                  <a:pt x="49" y="50"/>
                  <a:pt x="49" y="49"/>
                </a:cubicBezTo>
                <a:cubicBezTo>
                  <a:pt x="49" y="47"/>
                  <a:pt x="50" y="46"/>
                  <a:pt x="51" y="46"/>
                </a:cubicBezTo>
                <a:cubicBezTo>
                  <a:pt x="55" y="46"/>
                  <a:pt x="55" y="46"/>
                  <a:pt x="55" y="46"/>
                </a:cubicBezTo>
                <a:cubicBezTo>
                  <a:pt x="56" y="46"/>
                  <a:pt x="57" y="47"/>
                  <a:pt x="57" y="49"/>
                </a:cubicBezTo>
                <a:cubicBezTo>
                  <a:pt x="57" y="50"/>
                  <a:pt x="56" y="51"/>
                  <a:pt x="55" y="51"/>
                </a:cubicBezTo>
                <a:cubicBezTo>
                  <a:pt x="51" y="51"/>
                  <a:pt x="51" y="51"/>
                  <a:pt x="51" y="51"/>
                </a:cubicBezTo>
                <a:close/>
                <a:moveTo>
                  <a:pt x="49" y="64"/>
                </a:moveTo>
                <a:cubicBezTo>
                  <a:pt x="49" y="64"/>
                  <a:pt x="49" y="64"/>
                  <a:pt x="49" y="64"/>
                </a:cubicBezTo>
                <a:cubicBezTo>
                  <a:pt x="47" y="64"/>
                  <a:pt x="46" y="63"/>
                  <a:pt x="46" y="62"/>
                </a:cubicBezTo>
                <a:cubicBezTo>
                  <a:pt x="46" y="61"/>
                  <a:pt x="47" y="60"/>
                  <a:pt x="49" y="60"/>
                </a:cubicBezTo>
                <a:cubicBezTo>
                  <a:pt x="57" y="60"/>
                  <a:pt x="57" y="60"/>
                  <a:pt x="57" y="60"/>
                </a:cubicBezTo>
                <a:cubicBezTo>
                  <a:pt x="59" y="60"/>
                  <a:pt x="60" y="61"/>
                  <a:pt x="60" y="62"/>
                </a:cubicBezTo>
                <a:cubicBezTo>
                  <a:pt x="60" y="63"/>
                  <a:pt x="59" y="64"/>
                  <a:pt x="57" y="64"/>
                </a:cubicBezTo>
                <a:cubicBezTo>
                  <a:pt x="49" y="64"/>
                  <a:pt x="49" y="64"/>
                  <a:pt x="49" y="64"/>
                </a:cubicBezTo>
                <a:close/>
                <a:moveTo>
                  <a:pt x="49" y="38"/>
                </a:moveTo>
                <a:cubicBezTo>
                  <a:pt x="49" y="38"/>
                  <a:pt x="49" y="38"/>
                  <a:pt x="49" y="38"/>
                </a:cubicBezTo>
                <a:cubicBezTo>
                  <a:pt x="47" y="38"/>
                  <a:pt x="46" y="37"/>
                  <a:pt x="46" y="36"/>
                </a:cubicBezTo>
                <a:cubicBezTo>
                  <a:pt x="46" y="34"/>
                  <a:pt x="47" y="33"/>
                  <a:pt x="49" y="33"/>
                </a:cubicBezTo>
                <a:cubicBezTo>
                  <a:pt x="57" y="33"/>
                  <a:pt x="57" y="33"/>
                  <a:pt x="57" y="33"/>
                </a:cubicBezTo>
                <a:cubicBezTo>
                  <a:pt x="59" y="33"/>
                  <a:pt x="60" y="34"/>
                  <a:pt x="60" y="36"/>
                </a:cubicBezTo>
                <a:cubicBezTo>
                  <a:pt x="60" y="37"/>
                  <a:pt x="59" y="38"/>
                  <a:pt x="57" y="38"/>
                </a:cubicBezTo>
                <a:cubicBezTo>
                  <a:pt x="49" y="38"/>
                  <a:pt x="49" y="38"/>
                  <a:pt x="49" y="3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2B334F"/>
              </a:solidFill>
            </a:endParaRPr>
          </a:p>
        </p:txBody>
      </p:sp>
      <p:sp>
        <p:nvSpPr>
          <p:cNvPr id="23" name="Freeform 40">
            <a:extLst>
              <a:ext uri="{FF2B5EF4-FFF2-40B4-BE49-F238E27FC236}">
                <a16:creationId xmlns="" xmlns:a16="http://schemas.microsoft.com/office/drawing/2014/main" id="{F19326E7-E3F2-4458-A872-FBB964C84D01}"/>
              </a:ext>
            </a:extLst>
          </p:cNvPr>
          <p:cNvSpPr>
            <a:spLocks noEditPoints="1"/>
          </p:cNvSpPr>
          <p:nvPr/>
        </p:nvSpPr>
        <p:spPr bwMode="auto">
          <a:xfrm>
            <a:off x="6988494" y="4191120"/>
            <a:ext cx="370399" cy="332466"/>
          </a:xfrm>
          <a:custGeom>
            <a:avLst/>
            <a:gdLst>
              <a:gd name="T0" fmla="*/ 4871 w 108"/>
              <a:gd name="T1" fmla="*/ 174017 h 98"/>
              <a:gd name="T2" fmla="*/ 68188 w 108"/>
              <a:gd name="T3" fmla="*/ 178851 h 98"/>
              <a:gd name="T4" fmla="*/ 68188 w 108"/>
              <a:gd name="T5" fmla="*/ 229606 h 98"/>
              <a:gd name="T6" fmla="*/ 60882 w 108"/>
              <a:gd name="T7" fmla="*/ 236857 h 98"/>
              <a:gd name="T8" fmla="*/ 0 w 108"/>
              <a:gd name="T9" fmla="*/ 229606 h 98"/>
              <a:gd name="T10" fmla="*/ 0 w 108"/>
              <a:gd name="T11" fmla="*/ 178851 h 98"/>
              <a:gd name="T12" fmla="*/ 153424 w 108"/>
              <a:gd name="T13" fmla="*/ 36254 h 98"/>
              <a:gd name="T14" fmla="*/ 104718 w 108"/>
              <a:gd name="T15" fmla="*/ 74924 h 98"/>
              <a:gd name="T16" fmla="*/ 9741 w 108"/>
              <a:gd name="T17" fmla="*/ 96676 h 98"/>
              <a:gd name="T18" fmla="*/ 94977 w 108"/>
              <a:gd name="T19" fmla="*/ 58006 h 98"/>
              <a:gd name="T20" fmla="*/ 99847 w 108"/>
              <a:gd name="T21" fmla="*/ 19335 h 98"/>
              <a:gd name="T22" fmla="*/ 99847 w 108"/>
              <a:gd name="T23" fmla="*/ 0 h 98"/>
              <a:gd name="T24" fmla="*/ 172906 w 108"/>
              <a:gd name="T25" fmla="*/ 9668 h 98"/>
              <a:gd name="T26" fmla="*/ 172906 w 108"/>
              <a:gd name="T27" fmla="*/ 72507 h 98"/>
              <a:gd name="T28" fmla="*/ 153424 w 108"/>
              <a:gd name="T29" fmla="*/ 72507 h 98"/>
              <a:gd name="T30" fmla="*/ 202130 w 108"/>
              <a:gd name="T31" fmla="*/ 38671 h 98"/>
              <a:gd name="T32" fmla="*/ 202130 w 108"/>
              <a:gd name="T33" fmla="*/ 38671 h 98"/>
              <a:gd name="T34" fmla="*/ 263012 w 108"/>
              <a:gd name="T35" fmla="*/ 45921 h 98"/>
              <a:gd name="T36" fmla="*/ 263012 w 108"/>
              <a:gd name="T37" fmla="*/ 229606 h 98"/>
              <a:gd name="T38" fmla="*/ 258141 w 108"/>
              <a:gd name="T39" fmla="*/ 236857 h 98"/>
              <a:gd name="T40" fmla="*/ 194824 w 108"/>
              <a:gd name="T41" fmla="*/ 229606 h 98"/>
              <a:gd name="T42" fmla="*/ 194824 w 108"/>
              <a:gd name="T43" fmla="*/ 45921 h 98"/>
              <a:gd name="T44" fmla="*/ 250836 w 108"/>
              <a:gd name="T45" fmla="*/ 50755 h 98"/>
              <a:gd name="T46" fmla="*/ 207000 w 108"/>
              <a:gd name="T47" fmla="*/ 50755 h 98"/>
              <a:gd name="T48" fmla="*/ 250836 w 108"/>
              <a:gd name="T49" fmla="*/ 224772 h 98"/>
              <a:gd name="T50" fmla="*/ 102282 w 108"/>
              <a:gd name="T51" fmla="*/ 106344 h 98"/>
              <a:gd name="T52" fmla="*/ 104718 w 108"/>
              <a:gd name="T53" fmla="*/ 106344 h 98"/>
              <a:gd name="T54" fmla="*/ 165600 w 108"/>
              <a:gd name="T55" fmla="*/ 111178 h 98"/>
              <a:gd name="T56" fmla="*/ 165600 w 108"/>
              <a:gd name="T57" fmla="*/ 229606 h 98"/>
              <a:gd name="T58" fmla="*/ 158294 w 108"/>
              <a:gd name="T59" fmla="*/ 236857 h 98"/>
              <a:gd name="T60" fmla="*/ 97412 w 108"/>
              <a:gd name="T61" fmla="*/ 229606 h 98"/>
              <a:gd name="T62" fmla="*/ 97412 w 108"/>
              <a:gd name="T63" fmla="*/ 111178 h 98"/>
              <a:gd name="T64" fmla="*/ 153424 w 108"/>
              <a:gd name="T65" fmla="*/ 118429 h 98"/>
              <a:gd name="T66" fmla="*/ 109588 w 108"/>
              <a:gd name="T67" fmla="*/ 118429 h 98"/>
              <a:gd name="T68" fmla="*/ 153424 w 108"/>
              <a:gd name="T69" fmla="*/ 224772 h 98"/>
              <a:gd name="T70" fmla="*/ 56012 w 108"/>
              <a:gd name="T71" fmla="*/ 186102 h 98"/>
              <a:gd name="T72" fmla="*/ 12176 w 108"/>
              <a:gd name="T73" fmla="*/ 186102 h 98"/>
              <a:gd name="T74" fmla="*/ 56012 w 108"/>
              <a:gd name="T75" fmla="*/ 224772 h 9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08" h="98">
                <a:moveTo>
                  <a:pt x="2" y="72"/>
                </a:moveTo>
                <a:cubicBezTo>
                  <a:pt x="2" y="72"/>
                  <a:pt x="2" y="72"/>
                  <a:pt x="2" y="72"/>
                </a:cubicBezTo>
                <a:cubicBezTo>
                  <a:pt x="25" y="72"/>
                  <a:pt x="25" y="72"/>
                  <a:pt x="25" y="72"/>
                </a:cubicBezTo>
                <a:cubicBezTo>
                  <a:pt x="27" y="72"/>
                  <a:pt x="28" y="73"/>
                  <a:pt x="28" y="74"/>
                </a:cubicBezTo>
                <a:cubicBezTo>
                  <a:pt x="28" y="74"/>
                  <a:pt x="28" y="74"/>
                  <a:pt x="28" y="74"/>
                </a:cubicBezTo>
                <a:cubicBezTo>
                  <a:pt x="28" y="95"/>
                  <a:pt x="28" y="95"/>
                  <a:pt x="28" y="95"/>
                </a:cubicBezTo>
                <a:cubicBezTo>
                  <a:pt x="28" y="97"/>
                  <a:pt x="27" y="98"/>
                  <a:pt x="25" y="98"/>
                </a:cubicBezTo>
                <a:cubicBezTo>
                  <a:pt x="25" y="98"/>
                  <a:pt x="25" y="98"/>
                  <a:pt x="25" y="98"/>
                </a:cubicBezTo>
                <a:cubicBezTo>
                  <a:pt x="2" y="98"/>
                  <a:pt x="2" y="98"/>
                  <a:pt x="2" y="98"/>
                </a:cubicBezTo>
                <a:cubicBezTo>
                  <a:pt x="1" y="98"/>
                  <a:pt x="0" y="97"/>
                  <a:pt x="0" y="95"/>
                </a:cubicBezTo>
                <a:cubicBezTo>
                  <a:pt x="0" y="95"/>
                  <a:pt x="0" y="95"/>
                  <a:pt x="0" y="95"/>
                </a:cubicBezTo>
                <a:cubicBezTo>
                  <a:pt x="0" y="74"/>
                  <a:pt x="0" y="74"/>
                  <a:pt x="0" y="74"/>
                </a:cubicBezTo>
                <a:cubicBezTo>
                  <a:pt x="0" y="73"/>
                  <a:pt x="1" y="72"/>
                  <a:pt x="2" y="72"/>
                </a:cubicBezTo>
                <a:close/>
                <a:moveTo>
                  <a:pt x="63" y="15"/>
                </a:moveTo>
                <a:cubicBezTo>
                  <a:pt x="63" y="15"/>
                  <a:pt x="63" y="15"/>
                  <a:pt x="63" y="15"/>
                </a:cubicBezTo>
                <a:cubicBezTo>
                  <a:pt x="57" y="22"/>
                  <a:pt x="50" y="27"/>
                  <a:pt x="43" y="31"/>
                </a:cubicBezTo>
                <a:cubicBezTo>
                  <a:pt x="33" y="38"/>
                  <a:pt x="21" y="42"/>
                  <a:pt x="8" y="44"/>
                </a:cubicBezTo>
                <a:cubicBezTo>
                  <a:pt x="6" y="44"/>
                  <a:pt x="4" y="43"/>
                  <a:pt x="4" y="40"/>
                </a:cubicBezTo>
                <a:cubicBezTo>
                  <a:pt x="3" y="38"/>
                  <a:pt x="5" y="36"/>
                  <a:pt x="7" y="36"/>
                </a:cubicBezTo>
                <a:cubicBezTo>
                  <a:pt x="19" y="34"/>
                  <a:pt x="29" y="30"/>
                  <a:pt x="39" y="24"/>
                </a:cubicBezTo>
                <a:cubicBezTo>
                  <a:pt x="46" y="20"/>
                  <a:pt x="53" y="14"/>
                  <a:pt x="58" y="8"/>
                </a:cubicBezTo>
                <a:cubicBezTo>
                  <a:pt x="41" y="8"/>
                  <a:pt x="41" y="8"/>
                  <a:pt x="41" y="8"/>
                </a:cubicBezTo>
                <a:cubicBezTo>
                  <a:pt x="39" y="8"/>
                  <a:pt x="37" y="6"/>
                  <a:pt x="37" y="4"/>
                </a:cubicBezTo>
                <a:cubicBezTo>
                  <a:pt x="37" y="2"/>
                  <a:pt x="39" y="0"/>
                  <a:pt x="41" y="0"/>
                </a:cubicBezTo>
                <a:cubicBezTo>
                  <a:pt x="67" y="0"/>
                  <a:pt x="67" y="0"/>
                  <a:pt x="67" y="0"/>
                </a:cubicBezTo>
                <a:cubicBezTo>
                  <a:pt x="69" y="0"/>
                  <a:pt x="71" y="2"/>
                  <a:pt x="71" y="4"/>
                </a:cubicBezTo>
                <a:cubicBezTo>
                  <a:pt x="71" y="4"/>
                  <a:pt x="71" y="4"/>
                  <a:pt x="71" y="4"/>
                </a:cubicBezTo>
                <a:cubicBezTo>
                  <a:pt x="71" y="30"/>
                  <a:pt x="71" y="30"/>
                  <a:pt x="71" y="30"/>
                </a:cubicBezTo>
                <a:cubicBezTo>
                  <a:pt x="71" y="32"/>
                  <a:pt x="69" y="34"/>
                  <a:pt x="67" y="34"/>
                </a:cubicBezTo>
                <a:cubicBezTo>
                  <a:pt x="65" y="34"/>
                  <a:pt x="63" y="32"/>
                  <a:pt x="63" y="30"/>
                </a:cubicBezTo>
                <a:cubicBezTo>
                  <a:pt x="63" y="15"/>
                  <a:pt x="63" y="15"/>
                  <a:pt x="63" y="15"/>
                </a:cubicBezTo>
                <a:close/>
                <a:moveTo>
                  <a:pt x="83" y="16"/>
                </a:moveTo>
                <a:cubicBezTo>
                  <a:pt x="83" y="16"/>
                  <a:pt x="83" y="16"/>
                  <a:pt x="83" y="16"/>
                </a:cubicBezTo>
                <a:cubicBezTo>
                  <a:pt x="83" y="16"/>
                  <a:pt x="83" y="16"/>
                  <a:pt x="83" y="16"/>
                </a:cubicBezTo>
                <a:cubicBezTo>
                  <a:pt x="106" y="16"/>
                  <a:pt x="106" y="16"/>
                  <a:pt x="106" y="16"/>
                </a:cubicBezTo>
                <a:cubicBezTo>
                  <a:pt x="107" y="16"/>
                  <a:pt x="108" y="17"/>
                  <a:pt x="108" y="19"/>
                </a:cubicBezTo>
                <a:cubicBezTo>
                  <a:pt x="108" y="19"/>
                  <a:pt x="108" y="19"/>
                  <a:pt x="108" y="19"/>
                </a:cubicBezTo>
                <a:cubicBezTo>
                  <a:pt x="108" y="95"/>
                  <a:pt x="108" y="95"/>
                  <a:pt x="108" y="95"/>
                </a:cubicBezTo>
                <a:cubicBezTo>
                  <a:pt x="108" y="97"/>
                  <a:pt x="107" y="98"/>
                  <a:pt x="106" y="98"/>
                </a:cubicBezTo>
                <a:cubicBezTo>
                  <a:pt x="106" y="98"/>
                  <a:pt x="106" y="98"/>
                  <a:pt x="106" y="98"/>
                </a:cubicBezTo>
                <a:cubicBezTo>
                  <a:pt x="83" y="98"/>
                  <a:pt x="83" y="98"/>
                  <a:pt x="83" y="98"/>
                </a:cubicBezTo>
                <a:cubicBezTo>
                  <a:pt x="81" y="98"/>
                  <a:pt x="80" y="97"/>
                  <a:pt x="80" y="95"/>
                </a:cubicBezTo>
                <a:cubicBezTo>
                  <a:pt x="80" y="95"/>
                  <a:pt x="80" y="95"/>
                  <a:pt x="80" y="95"/>
                </a:cubicBezTo>
                <a:cubicBezTo>
                  <a:pt x="80" y="19"/>
                  <a:pt x="80" y="19"/>
                  <a:pt x="80" y="19"/>
                </a:cubicBezTo>
                <a:cubicBezTo>
                  <a:pt x="80" y="17"/>
                  <a:pt x="81" y="16"/>
                  <a:pt x="83" y="16"/>
                </a:cubicBezTo>
                <a:close/>
                <a:moveTo>
                  <a:pt x="103" y="21"/>
                </a:moveTo>
                <a:cubicBezTo>
                  <a:pt x="103" y="21"/>
                  <a:pt x="103" y="21"/>
                  <a:pt x="103" y="21"/>
                </a:cubicBezTo>
                <a:cubicBezTo>
                  <a:pt x="85" y="21"/>
                  <a:pt x="85" y="21"/>
                  <a:pt x="85" y="21"/>
                </a:cubicBezTo>
                <a:cubicBezTo>
                  <a:pt x="85" y="93"/>
                  <a:pt x="85" y="93"/>
                  <a:pt x="85" y="93"/>
                </a:cubicBezTo>
                <a:cubicBezTo>
                  <a:pt x="103" y="93"/>
                  <a:pt x="103" y="93"/>
                  <a:pt x="103" y="93"/>
                </a:cubicBezTo>
                <a:cubicBezTo>
                  <a:pt x="103" y="21"/>
                  <a:pt x="103" y="21"/>
                  <a:pt x="103" y="21"/>
                </a:cubicBezTo>
                <a:close/>
                <a:moveTo>
                  <a:pt x="42" y="44"/>
                </a:moveTo>
                <a:cubicBezTo>
                  <a:pt x="42" y="44"/>
                  <a:pt x="42" y="44"/>
                  <a:pt x="42" y="44"/>
                </a:cubicBezTo>
                <a:cubicBezTo>
                  <a:pt x="42" y="44"/>
                  <a:pt x="43" y="44"/>
                  <a:pt x="43" y="44"/>
                </a:cubicBezTo>
                <a:cubicBezTo>
                  <a:pt x="50" y="44"/>
                  <a:pt x="58" y="44"/>
                  <a:pt x="65" y="44"/>
                </a:cubicBezTo>
                <a:cubicBezTo>
                  <a:pt x="67" y="44"/>
                  <a:pt x="68" y="45"/>
                  <a:pt x="68" y="46"/>
                </a:cubicBezTo>
                <a:cubicBezTo>
                  <a:pt x="68" y="47"/>
                  <a:pt x="68" y="47"/>
                  <a:pt x="68" y="47"/>
                </a:cubicBezTo>
                <a:cubicBezTo>
                  <a:pt x="68" y="63"/>
                  <a:pt x="68" y="79"/>
                  <a:pt x="68" y="95"/>
                </a:cubicBezTo>
                <a:cubicBezTo>
                  <a:pt x="68" y="97"/>
                  <a:pt x="67" y="98"/>
                  <a:pt x="65" y="98"/>
                </a:cubicBezTo>
                <a:cubicBezTo>
                  <a:pt x="65" y="98"/>
                  <a:pt x="65" y="98"/>
                  <a:pt x="65" y="98"/>
                </a:cubicBezTo>
                <a:cubicBezTo>
                  <a:pt x="58" y="98"/>
                  <a:pt x="50" y="98"/>
                  <a:pt x="42" y="98"/>
                </a:cubicBezTo>
                <a:cubicBezTo>
                  <a:pt x="41" y="98"/>
                  <a:pt x="40" y="97"/>
                  <a:pt x="40" y="95"/>
                </a:cubicBezTo>
                <a:cubicBezTo>
                  <a:pt x="40" y="95"/>
                  <a:pt x="40" y="95"/>
                  <a:pt x="40" y="95"/>
                </a:cubicBezTo>
                <a:cubicBezTo>
                  <a:pt x="40" y="79"/>
                  <a:pt x="40" y="63"/>
                  <a:pt x="40" y="46"/>
                </a:cubicBezTo>
                <a:cubicBezTo>
                  <a:pt x="40" y="45"/>
                  <a:pt x="41" y="44"/>
                  <a:pt x="42" y="44"/>
                </a:cubicBezTo>
                <a:close/>
                <a:moveTo>
                  <a:pt x="63" y="49"/>
                </a:moveTo>
                <a:cubicBezTo>
                  <a:pt x="63" y="49"/>
                  <a:pt x="63" y="49"/>
                  <a:pt x="63" y="49"/>
                </a:cubicBezTo>
                <a:cubicBezTo>
                  <a:pt x="57" y="49"/>
                  <a:pt x="51" y="49"/>
                  <a:pt x="45" y="49"/>
                </a:cubicBezTo>
                <a:cubicBezTo>
                  <a:pt x="45" y="64"/>
                  <a:pt x="45" y="78"/>
                  <a:pt x="45" y="93"/>
                </a:cubicBezTo>
                <a:cubicBezTo>
                  <a:pt x="51" y="93"/>
                  <a:pt x="57" y="93"/>
                  <a:pt x="63" y="93"/>
                </a:cubicBezTo>
                <a:cubicBezTo>
                  <a:pt x="63" y="78"/>
                  <a:pt x="63" y="64"/>
                  <a:pt x="63" y="49"/>
                </a:cubicBezTo>
                <a:close/>
                <a:moveTo>
                  <a:pt x="23" y="77"/>
                </a:moveTo>
                <a:cubicBezTo>
                  <a:pt x="23" y="77"/>
                  <a:pt x="23" y="77"/>
                  <a:pt x="23" y="77"/>
                </a:cubicBezTo>
                <a:cubicBezTo>
                  <a:pt x="5" y="77"/>
                  <a:pt x="5" y="77"/>
                  <a:pt x="5" y="77"/>
                </a:cubicBezTo>
                <a:cubicBezTo>
                  <a:pt x="5" y="93"/>
                  <a:pt x="5" y="93"/>
                  <a:pt x="5" y="93"/>
                </a:cubicBezTo>
                <a:cubicBezTo>
                  <a:pt x="23" y="93"/>
                  <a:pt x="23" y="93"/>
                  <a:pt x="23" y="93"/>
                </a:cubicBezTo>
                <a:cubicBezTo>
                  <a:pt x="23" y="77"/>
                  <a:pt x="23" y="77"/>
                  <a:pt x="23" y="7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2B334F"/>
              </a:solidFill>
            </a:endParaRPr>
          </a:p>
        </p:txBody>
      </p:sp>
      <p:sp>
        <p:nvSpPr>
          <p:cNvPr id="24" name="Freeform 41">
            <a:extLst>
              <a:ext uri="{FF2B5EF4-FFF2-40B4-BE49-F238E27FC236}">
                <a16:creationId xmlns="" xmlns:a16="http://schemas.microsoft.com/office/drawing/2014/main" id="{D0B20420-51AE-43EF-9CB8-64317C8C8290}"/>
              </a:ext>
            </a:extLst>
          </p:cNvPr>
          <p:cNvSpPr>
            <a:spLocks noEditPoints="1"/>
          </p:cNvSpPr>
          <p:nvPr/>
        </p:nvSpPr>
        <p:spPr bwMode="auto">
          <a:xfrm>
            <a:off x="4759406" y="4195582"/>
            <a:ext cx="370399" cy="365936"/>
          </a:xfrm>
          <a:custGeom>
            <a:avLst/>
            <a:gdLst>
              <a:gd name="T0" fmla="*/ 221225 w 107"/>
              <a:gd name="T1" fmla="*/ 214065 h 107"/>
              <a:gd name="T2" fmla="*/ 174522 w 107"/>
              <a:gd name="T3" fmla="*/ 177576 h 107"/>
              <a:gd name="T4" fmla="*/ 184354 w 107"/>
              <a:gd name="T5" fmla="*/ 170279 h 107"/>
              <a:gd name="T6" fmla="*/ 204019 w 107"/>
              <a:gd name="T7" fmla="*/ 0 h 107"/>
              <a:gd name="T8" fmla="*/ 216309 w 107"/>
              <a:gd name="T9" fmla="*/ 0 h 107"/>
              <a:gd name="T10" fmla="*/ 233515 w 107"/>
              <a:gd name="T11" fmla="*/ 17028 h 107"/>
              <a:gd name="T12" fmla="*/ 231057 w 107"/>
              <a:gd name="T13" fmla="*/ 21893 h 107"/>
              <a:gd name="T14" fmla="*/ 208935 w 107"/>
              <a:gd name="T15" fmla="*/ 48651 h 107"/>
              <a:gd name="T16" fmla="*/ 216309 w 107"/>
              <a:gd name="T17" fmla="*/ 53516 h 107"/>
              <a:gd name="T18" fmla="*/ 243348 w 107"/>
              <a:gd name="T19" fmla="*/ 31623 h 107"/>
              <a:gd name="T20" fmla="*/ 258096 w 107"/>
              <a:gd name="T21" fmla="*/ 36488 h 107"/>
              <a:gd name="T22" fmla="*/ 263012 w 107"/>
              <a:gd name="T23" fmla="*/ 46218 h 107"/>
              <a:gd name="T24" fmla="*/ 263012 w 107"/>
              <a:gd name="T25" fmla="*/ 58381 h 107"/>
              <a:gd name="T26" fmla="*/ 204019 w 107"/>
              <a:gd name="T27" fmla="*/ 116762 h 107"/>
              <a:gd name="T28" fmla="*/ 189270 w 107"/>
              <a:gd name="T29" fmla="*/ 126493 h 107"/>
              <a:gd name="T30" fmla="*/ 250722 w 107"/>
              <a:gd name="T31" fmla="*/ 187306 h 107"/>
              <a:gd name="T32" fmla="*/ 250722 w 107"/>
              <a:gd name="T33" fmla="*/ 245688 h 107"/>
              <a:gd name="T34" fmla="*/ 250722 w 107"/>
              <a:gd name="T35" fmla="*/ 245688 h 107"/>
              <a:gd name="T36" fmla="*/ 191728 w 107"/>
              <a:gd name="T37" fmla="*/ 245688 h 107"/>
              <a:gd name="T38" fmla="*/ 68826 w 107"/>
              <a:gd name="T39" fmla="*/ 248120 h 107"/>
              <a:gd name="T40" fmla="*/ 14748 w 107"/>
              <a:gd name="T41" fmla="*/ 245688 h 107"/>
              <a:gd name="T42" fmla="*/ 4916 w 107"/>
              <a:gd name="T43" fmla="*/ 233525 h 107"/>
              <a:gd name="T44" fmla="*/ 14748 w 107"/>
              <a:gd name="T45" fmla="*/ 192172 h 107"/>
              <a:gd name="T46" fmla="*/ 58993 w 107"/>
              <a:gd name="T47" fmla="*/ 97302 h 107"/>
              <a:gd name="T48" fmla="*/ 29497 w 107"/>
              <a:gd name="T49" fmla="*/ 85139 h 107"/>
              <a:gd name="T50" fmla="*/ 9832 w 107"/>
              <a:gd name="T51" fmla="*/ 24326 h 107"/>
              <a:gd name="T52" fmla="*/ 27039 w 107"/>
              <a:gd name="T53" fmla="*/ 4865 h 107"/>
              <a:gd name="T54" fmla="*/ 90948 w 107"/>
              <a:gd name="T55" fmla="*/ 26758 h 107"/>
              <a:gd name="T56" fmla="*/ 103238 w 107"/>
              <a:gd name="T57" fmla="*/ 53516 h 107"/>
              <a:gd name="T58" fmla="*/ 145025 w 107"/>
              <a:gd name="T59" fmla="*/ 60814 h 107"/>
              <a:gd name="T60" fmla="*/ 145025 w 107"/>
              <a:gd name="T61" fmla="*/ 58381 h 107"/>
              <a:gd name="T62" fmla="*/ 162232 w 107"/>
              <a:gd name="T63" fmla="*/ 17028 h 107"/>
              <a:gd name="T64" fmla="*/ 176980 w 107"/>
              <a:gd name="T65" fmla="*/ 141088 h 107"/>
              <a:gd name="T66" fmla="*/ 145025 w 107"/>
              <a:gd name="T67" fmla="*/ 170279 h 107"/>
              <a:gd name="T68" fmla="*/ 221225 w 107"/>
              <a:gd name="T69" fmla="*/ 238390 h 107"/>
              <a:gd name="T70" fmla="*/ 238431 w 107"/>
              <a:gd name="T71" fmla="*/ 231092 h 107"/>
              <a:gd name="T72" fmla="*/ 238431 w 107"/>
              <a:gd name="T73" fmla="*/ 201902 h 107"/>
              <a:gd name="T74" fmla="*/ 176980 w 107"/>
              <a:gd name="T75" fmla="*/ 141088 h 107"/>
              <a:gd name="T76" fmla="*/ 98322 w 107"/>
              <a:gd name="T77" fmla="*/ 109465 h 107"/>
              <a:gd name="T78" fmla="*/ 86032 w 107"/>
              <a:gd name="T79" fmla="*/ 65679 h 107"/>
              <a:gd name="T80" fmla="*/ 78658 w 107"/>
              <a:gd name="T81" fmla="*/ 41353 h 107"/>
              <a:gd name="T82" fmla="*/ 31955 w 107"/>
              <a:gd name="T83" fmla="*/ 29191 h 107"/>
              <a:gd name="T84" fmla="*/ 46703 w 107"/>
              <a:gd name="T85" fmla="*/ 72977 h 107"/>
              <a:gd name="T86" fmla="*/ 71284 w 107"/>
              <a:gd name="T87" fmla="*/ 82707 h 107"/>
              <a:gd name="T88" fmla="*/ 204019 w 107"/>
              <a:gd name="T89" fmla="*/ 19460 h 107"/>
              <a:gd name="T90" fmla="*/ 176980 w 107"/>
              <a:gd name="T91" fmla="*/ 31623 h 107"/>
              <a:gd name="T92" fmla="*/ 167148 w 107"/>
              <a:gd name="T93" fmla="*/ 58381 h 107"/>
              <a:gd name="T94" fmla="*/ 167148 w 107"/>
              <a:gd name="T95" fmla="*/ 60814 h 107"/>
              <a:gd name="T96" fmla="*/ 167148 w 107"/>
              <a:gd name="T97" fmla="*/ 63246 h 107"/>
              <a:gd name="T98" fmla="*/ 27039 w 107"/>
              <a:gd name="T99" fmla="*/ 206767 h 107"/>
              <a:gd name="T100" fmla="*/ 24581 w 107"/>
              <a:gd name="T101" fmla="*/ 226227 h 107"/>
              <a:gd name="T102" fmla="*/ 34413 w 107"/>
              <a:gd name="T103" fmla="*/ 238390 h 107"/>
              <a:gd name="T104" fmla="*/ 125361 w 107"/>
              <a:gd name="T105" fmla="*/ 165413 h 107"/>
              <a:gd name="T106" fmla="*/ 169606 w 107"/>
              <a:gd name="T107" fmla="*/ 119195 h 107"/>
              <a:gd name="T108" fmla="*/ 189270 w 107"/>
              <a:gd name="T109" fmla="*/ 99735 h 107"/>
              <a:gd name="T110" fmla="*/ 199103 w 107"/>
              <a:gd name="T111" fmla="*/ 94870 h 107"/>
              <a:gd name="T112" fmla="*/ 204019 w 107"/>
              <a:gd name="T113" fmla="*/ 97302 h 107"/>
              <a:gd name="T114" fmla="*/ 231057 w 107"/>
              <a:gd name="T115" fmla="*/ 85139 h 107"/>
              <a:gd name="T116" fmla="*/ 231057 w 107"/>
              <a:gd name="T117" fmla="*/ 72977 h 107"/>
              <a:gd name="T118" fmla="*/ 208935 w 107"/>
              <a:gd name="T119" fmla="*/ 72977 h 107"/>
              <a:gd name="T120" fmla="*/ 191728 w 107"/>
              <a:gd name="T121" fmla="*/ 63246 h 107"/>
              <a:gd name="T122" fmla="*/ 186812 w 107"/>
              <a:gd name="T123" fmla="*/ 43786 h 107"/>
              <a:gd name="T124" fmla="*/ 204019 w 107"/>
              <a:gd name="T125" fmla="*/ 19460 h 10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07" h="107">
                <a:moveTo>
                  <a:pt x="90" y="85"/>
                </a:moveTo>
                <a:cubicBezTo>
                  <a:pt x="91" y="86"/>
                  <a:pt x="91" y="87"/>
                  <a:pt x="90" y="88"/>
                </a:cubicBezTo>
                <a:cubicBezTo>
                  <a:pt x="89" y="89"/>
                  <a:pt x="87" y="89"/>
                  <a:pt x="86" y="88"/>
                </a:cubicBezTo>
                <a:cubicBezTo>
                  <a:pt x="71" y="73"/>
                  <a:pt x="71" y="73"/>
                  <a:pt x="71" y="73"/>
                </a:cubicBezTo>
                <a:cubicBezTo>
                  <a:pt x="71" y="72"/>
                  <a:pt x="71" y="71"/>
                  <a:pt x="72" y="70"/>
                </a:cubicBezTo>
                <a:cubicBezTo>
                  <a:pt x="72" y="69"/>
                  <a:pt x="74" y="69"/>
                  <a:pt x="75" y="70"/>
                </a:cubicBezTo>
                <a:cubicBezTo>
                  <a:pt x="90" y="85"/>
                  <a:pt x="90" y="85"/>
                  <a:pt x="90" y="85"/>
                </a:cubicBezTo>
                <a:close/>
                <a:moveTo>
                  <a:pt x="83" y="0"/>
                </a:moveTo>
                <a:cubicBezTo>
                  <a:pt x="83" y="0"/>
                  <a:pt x="83" y="0"/>
                  <a:pt x="83" y="0"/>
                </a:cubicBezTo>
                <a:cubicBezTo>
                  <a:pt x="85" y="0"/>
                  <a:pt x="86" y="0"/>
                  <a:pt x="88" y="0"/>
                </a:cubicBezTo>
                <a:cubicBezTo>
                  <a:pt x="90" y="1"/>
                  <a:pt x="91" y="1"/>
                  <a:pt x="93" y="2"/>
                </a:cubicBezTo>
                <a:cubicBezTo>
                  <a:pt x="95" y="3"/>
                  <a:pt x="96" y="5"/>
                  <a:pt x="95" y="7"/>
                </a:cubicBezTo>
                <a:cubicBezTo>
                  <a:pt x="95" y="8"/>
                  <a:pt x="94" y="8"/>
                  <a:pt x="94" y="9"/>
                </a:cubicBezTo>
                <a:cubicBezTo>
                  <a:pt x="94" y="9"/>
                  <a:pt x="94" y="9"/>
                  <a:pt x="94" y="9"/>
                </a:cubicBezTo>
                <a:cubicBezTo>
                  <a:pt x="91" y="12"/>
                  <a:pt x="88" y="15"/>
                  <a:pt x="85" y="18"/>
                </a:cubicBezTo>
                <a:cubicBezTo>
                  <a:pt x="85" y="20"/>
                  <a:pt x="85" y="20"/>
                  <a:pt x="85" y="20"/>
                </a:cubicBezTo>
                <a:cubicBezTo>
                  <a:pt x="86" y="22"/>
                  <a:pt x="86" y="22"/>
                  <a:pt x="86" y="22"/>
                </a:cubicBezTo>
                <a:cubicBezTo>
                  <a:pt x="88" y="22"/>
                  <a:pt x="88" y="22"/>
                  <a:pt x="88" y="22"/>
                </a:cubicBezTo>
                <a:cubicBezTo>
                  <a:pt x="89" y="23"/>
                  <a:pt x="89" y="23"/>
                  <a:pt x="89" y="23"/>
                </a:cubicBezTo>
                <a:cubicBezTo>
                  <a:pt x="92" y="19"/>
                  <a:pt x="96" y="16"/>
                  <a:pt x="99" y="13"/>
                </a:cubicBezTo>
                <a:cubicBezTo>
                  <a:pt x="100" y="12"/>
                  <a:pt x="103" y="12"/>
                  <a:pt x="104" y="13"/>
                </a:cubicBezTo>
                <a:cubicBezTo>
                  <a:pt x="105" y="14"/>
                  <a:pt x="105" y="14"/>
                  <a:pt x="105" y="15"/>
                </a:cubicBezTo>
                <a:cubicBezTo>
                  <a:pt x="106" y="16"/>
                  <a:pt x="106" y="18"/>
                  <a:pt x="107" y="19"/>
                </a:cubicBezTo>
                <a:cubicBezTo>
                  <a:pt x="107" y="19"/>
                  <a:pt x="107" y="19"/>
                  <a:pt x="107" y="19"/>
                </a:cubicBezTo>
                <a:cubicBezTo>
                  <a:pt x="107" y="19"/>
                  <a:pt x="107" y="19"/>
                  <a:pt x="107" y="19"/>
                </a:cubicBezTo>
                <a:cubicBezTo>
                  <a:pt x="107" y="21"/>
                  <a:pt x="107" y="22"/>
                  <a:pt x="107" y="24"/>
                </a:cubicBezTo>
                <a:cubicBezTo>
                  <a:pt x="107" y="30"/>
                  <a:pt x="105" y="37"/>
                  <a:pt x="100" y="41"/>
                </a:cubicBezTo>
                <a:cubicBezTo>
                  <a:pt x="96" y="45"/>
                  <a:pt x="90" y="48"/>
                  <a:pt x="83" y="48"/>
                </a:cubicBezTo>
                <a:cubicBezTo>
                  <a:pt x="83" y="48"/>
                  <a:pt x="82" y="48"/>
                  <a:pt x="82" y="48"/>
                </a:cubicBezTo>
                <a:cubicBezTo>
                  <a:pt x="77" y="52"/>
                  <a:pt x="77" y="52"/>
                  <a:pt x="77" y="52"/>
                </a:cubicBezTo>
                <a:cubicBezTo>
                  <a:pt x="102" y="77"/>
                  <a:pt x="102" y="77"/>
                  <a:pt x="102" y="77"/>
                </a:cubicBezTo>
                <a:cubicBezTo>
                  <a:pt x="102" y="77"/>
                  <a:pt x="102" y="77"/>
                  <a:pt x="102" y="77"/>
                </a:cubicBezTo>
                <a:cubicBezTo>
                  <a:pt x="106" y="81"/>
                  <a:pt x="107" y="85"/>
                  <a:pt x="107" y="89"/>
                </a:cubicBezTo>
                <a:cubicBezTo>
                  <a:pt x="107" y="93"/>
                  <a:pt x="106" y="98"/>
                  <a:pt x="102" y="101"/>
                </a:cubicBezTo>
                <a:cubicBezTo>
                  <a:pt x="102" y="101"/>
                  <a:pt x="102" y="101"/>
                  <a:pt x="102" y="101"/>
                </a:cubicBezTo>
                <a:cubicBezTo>
                  <a:pt x="102" y="101"/>
                  <a:pt x="102" y="101"/>
                  <a:pt x="102" y="101"/>
                </a:cubicBezTo>
                <a:cubicBezTo>
                  <a:pt x="99" y="104"/>
                  <a:pt x="95" y="106"/>
                  <a:pt x="90" y="106"/>
                </a:cubicBezTo>
                <a:cubicBezTo>
                  <a:pt x="86" y="106"/>
                  <a:pt x="82" y="104"/>
                  <a:pt x="78" y="101"/>
                </a:cubicBezTo>
                <a:cubicBezTo>
                  <a:pt x="54" y="76"/>
                  <a:pt x="54" y="76"/>
                  <a:pt x="54" y="76"/>
                </a:cubicBezTo>
                <a:cubicBezTo>
                  <a:pt x="28" y="102"/>
                  <a:pt x="28" y="102"/>
                  <a:pt x="28" y="102"/>
                </a:cubicBezTo>
                <a:cubicBezTo>
                  <a:pt x="23" y="107"/>
                  <a:pt x="16" y="107"/>
                  <a:pt x="11" y="105"/>
                </a:cubicBezTo>
                <a:cubicBezTo>
                  <a:pt x="9" y="104"/>
                  <a:pt x="7" y="103"/>
                  <a:pt x="6" y="101"/>
                </a:cubicBezTo>
                <a:cubicBezTo>
                  <a:pt x="6" y="101"/>
                  <a:pt x="6" y="101"/>
                  <a:pt x="6" y="101"/>
                </a:cubicBezTo>
                <a:cubicBezTo>
                  <a:pt x="4" y="100"/>
                  <a:pt x="3" y="98"/>
                  <a:pt x="2" y="96"/>
                </a:cubicBezTo>
                <a:cubicBezTo>
                  <a:pt x="0" y="91"/>
                  <a:pt x="0" y="84"/>
                  <a:pt x="6" y="79"/>
                </a:cubicBezTo>
                <a:cubicBezTo>
                  <a:pt x="6" y="79"/>
                  <a:pt x="6" y="79"/>
                  <a:pt x="6" y="79"/>
                </a:cubicBezTo>
                <a:cubicBezTo>
                  <a:pt x="34" y="51"/>
                  <a:pt x="34" y="51"/>
                  <a:pt x="34" y="51"/>
                </a:cubicBezTo>
                <a:cubicBezTo>
                  <a:pt x="24" y="40"/>
                  <a:pt x="24" y="40"/>
                  <a:pt x="24" y="40"/>
                </a:cubicBezTo>
                <a:cubicBezTo>
                  <a:pt x="14" y="38"/>
                  <a:pt x="14" y="38"/>
                  <a:pt x="14" y="38"/>
                </a:cubicBezTo>
                <a:cubicBezTo>
                  <a:pt x="13" y="37"/>
                  <a:pt x="12" y="36"/>
                  <a:pt x="12" y="35"/>
                </a:cubicBezTo>
                <a:cubicBezTo>
                  <a:pt x="3" y="15"/>
                  <a:pt x="3" y="15"/>
                  <a:pt x="3" y="15"/>
                </a:cubicBezTo>
                <a:cubicBezTo>
                  <a:pt x="2" y="13"/>
                  <a:pt x="2" y="11"/>
                  <a:pt x="4" y="10"/>
                </a:cubicBezTo>
                <a:cubicBezTo>
                  <a:pt x="7" y="6"/>
                  <a:pt x="7" y="6"/>
                  <a:pt x="7" y="6"/>
                </a:cubicBezTo>
                <a:cubicBezTo>
                  <a:pt x="11" y="2"/>
                  <a:pt x="11" y="2"/>
                  <a:pt x="11" y="2"/>
                </a:cubicBezTo>
                <a:cubicBezTo>
                  <a:pt x="12" y="1"/>
                  <a:pt x="14" y="1"/>
                  <a:pt x="15" y="2"/>
                </a:cubicBezTo>
                <a:cubicBezTo>
                  <a:pt x="37" y="11"/>
                  <a:pt x="37" y="11"/>
                  <a:pt x="37" y="11"/>
                </a:cubicBezTo>
                <a:cubicBezTo>
                  <a:pt x="38" y="11"/>
                  <a:pt x="38" y="12"/>
                  <a:pt x="39" y="13"/>
                </a:cubicBezTo>
                <a:cubicBezTo>
                  <a:pt x="42" y="22"/>
                  <a:pt x="42" y="22"/>
                  <a:pt x="42" y="22"/>
                </a:cubicBezTo>
                <a:cubicBezTo>
                  <a:pt x="52" y="33"/>
                  <a:pt x="52" y="33"/>
                  <a:pt x="52" y="33"/>
                </a:cubicBezTo>
                <a:cubicBezTo>
                  <a:pt x="59" y="25"/>
                  <a:pt x="59" y="25"/>
                  <a:pt x="59" y="25"/>
                </a:cubicBezTo>
                <a:cubicBezTo>
                  <a:pt x="59" y="25"/>
                  <a:pt x="59" y="24"/>
                  <a:pt x="59" y="24"/>
                </a:cubicBezTo>
                <a:cubicBezTo>
                  <a:pt x="59" y="24"/>
                  <a:pt x="59" y="24"/>
                  <a:pt x="59" y="24"/>
                </a:cubicBezTo>
                <a:cubicBezTo>
                  <a:pt x="59" y="17"/>
                  <a:pt x="62" y="11"/>
                  <a:pt x="66" y="7"/>
                </a:cubicBezTo>
                <a:cubicBezTo>
                  <a:pt x="66" y="7"/>
                  <a:pt x="66" y="7"/>
                  <a:pt x="66" y="7"/>
                </a:cubicBezTo>
                <a:cubicBezTo>
                  <a:pt x="71" y="3"/>
                  <a:pt x="77" y="0"/>
                  <a:pt x="83" y="0"/>
                </a:cubicBezTo>
                <a:close/>
                <a:moveTo>
                  <a:pt x="72" y="58"/>
                </a:moveTo>
                <a:cubicBezTo>
                  <a:pt x="72" y="58"/>
                  <a:pt x="72" y="58"/>
                  <a:pt x="72" y="58"/>
                </a:cubicBezTo>
                <a:cubicBezTo>
                  <a:pt x="59" y="70"/>
                  <a:pt x="59" y="70"/>
                  <a:pt x="59" y="70"/>
                </a:cubicBezTo>
                <a:cubicBezTo>
                  <a:pt x="84" y="95"/>
                  <a:pt x="84" y="95"/>
                  <a:pt x="84" y="95"/>
                </a:cubicBezTo>
                <a:cubicBezTo>
                  <a:pt x="86" y="97"/>
                  <a:pt x="88" y="98"/>
                  <a:pt x="90" y="98"/>
                </a:cubicBezTo>
                <a:cubicBezTo>
                  <a:pt x="93" y="98"/>
                  <a:pt x="95" y="97"/>
                  <a:pt x="96" y="95"/>
                </a:cubicBezTo>
                <a:cubicBezTo>
                  <a:pt x="97" y="95"/>
                  <a:pt x="97" y="95"/>
                  <a:pt x="97" y="95"/>
                </a:cubicBezTo>
                <a:cubicBezTo>
                  <a:pt x="98" y="94"/>
                  <a:pt x="99" y="91"/>
                  <a:pt x="99" y="89"/>
                </a:cubicBezTo>
                <a:cubicBezTo>
                  <a:pt x="99" y="87"/>
                  <a:pt x="98" y="85"/>
                  <a:pt x="97" y="83"/>
                </a:cubicBezTo>
                <a:cubicBezTo>
                  <a:pt x="96" y="83"/>
                  <a:pt x="96" y="83"/>
                  <a:pt x="96" y="83"/>
                </a:cubicBezTo>
                <a:cubicBezTo>
                  <a:pt x="72" y="58"/>
                  <a:pt x="72" y="58"/>
                  <a:pt x="72" y="58"/>
                </a:cubicBezTo>
                <a:close/>
                <a:moveTo>
                  <a:pt x="40" y="45"/>
                </a:moveTo>
                <a:cubicBezTo>
                  <a:pt x="40" y="45"/>
                  <a:pt x="40" y="45"/>
                  <a:pt x="40" y="45"/>
                </a:cubicBezTo>
                <a:cubicBezTo>
                  <a:pt x="46" y="39"/>
                  <a:pt x="46" y="39"/>
                  <a:pt x="46" y="39"/>
                </a:cubicBezTo>
                <a:cubicBezTo>
                  <a:pt x="35" y="27"/>
                  <a:pt x="35" y="27"/>
                  <a:pt x="35" y="27"/>
                </a:cubicBezTo>
                <a:cubicBezTo>
                  <a:pt x="34" y="27"/>
                  <a:pt x="34" y="26"/>
                  <a:pt x="34" y="25"/>
                </a:cubicBezTo>
                <a:cubicBezTo>
                  <a:pt x="32" y="17"/>
                  <a:pt x="32" y="17"/>
                  <a:pt x="32" y="17"/>
                </a:cubicBezTo>
                <a:cubicBezTo>
                  <a:pt x="15" y="10"/>
                  <a:pt x="15" y="10"/>
                  <a:pt x="15" y="10"/>
                </a:cubicBezTo>
                <a:cubicBezTo>
                  <a:pt x="13" y="12"/>
                  <a:pt x="13" y="12"/>
                  <a:pt x="13" y="12"/>
                </a:cubicBezTo>
                <a:cubicBezTo>
                  <a:pt x="11" y="14"/>
                  <a:pt x="11" y="14"/>
                  <a:pt x="11" y="14"/>
                </a:cubicBezTo>
                <a:cubicBezTo>
                  <a:pt x="19" y="30"/>
                  <a:pt x="19" y="30"/>
                  <a:pt x="19" y="30"/>
                </a:cubicBezTo>
                <a:cubicBezTo>
                  <a:pt x="27" y="33"/>
                  <a:pt x="27" y="33"/>
                  <a:pt x="27" y="33"/>
                </a:cubicBezTo>
                <a:cubicBezTo>
                  <a:pt x="28" y="33"/>
                  <a:pt x="28" y="33"/>
                  <a:pt x="29" y="34"/>
                </a:cubicBezTo>
                <a:cubicBezTo>
                  <a:pt x="40" y="45"/>
                  <a:pt x="40" y="45"/>
                  <a:pt x="40" y="45"/>
                </a:cubicBezTo>
                <a:close/>
                <a:moveTo>
                  <a:pt x="83" y="8"/>
                </a:moveTo>
                <a:cubicBezTo>
                  <a:pt x="83" y="8"/>
                  <a:pt x="83" y="8"/>
                  <a:pt x="83" y="8"/>
                </a:cubicBezTo>
                <a:cubicBezTo>
                  <a:pt x="79" y="8"/>
                  <a:pt x="75" y="10"/>
                  <a:pt x="72" y="13"/>
                </a:cubicBezTo>
                <a:cubicBezTo>
                  <a:pt x="72" y="13"/>
                  <a:pt x="72" y="13"/>
                  <a:pt x="72" y="13"/>
                </a:cubicBezTo>
                <a:cubicBezTo>
                  <a:pt x="69" y="16"/>
                  <a:pt x="68" y="20"/>
                  <a:pt x="68" y="24"/>
                </a:cubicBezTo>
                <a:cubicBezTo>
                  <a:pt x="68" y="24"/>
                  <a:pt x="68" y="24"/>
                  <a:pt x="68" y="24"/>
                </a:cubicBezTo>
                <a:cubicBezTo>
                  <a:pt x="68" y="24"/>
                  <a:pt x="68" y="25"/>
                  <a:pt x="68" y="25"/>
                </a:cubicBezTo>
                <a:cubicBezTo>
                  <a:pt x="68" y="25"/>
                  <a:pt x="68" y="25"/>
                  <a:pt x="68" y="25"/>
                </a:cubicBezTo>
                <a:cubicBezTo>
                  <a:pt x="68" y="26"/>
                  <a:pt x="68" y="26"/>
                  <a:pt x="68" y="26"/>
                </a:cubicBezTo>
                <a:cubicBezTo>
                  <a:pt x="68" y="27"/>
                  <a:pt x="68" y="29"/>
                  <a:pt x="67" y="30"/>
                </a:cubicBezTo>
                <a:cubicBezTo>
                  <a:pt x="11" y="85"/>
                  <a:pt x="11" y="85"/>
                  <a:pt x="11" y="85"/>
                </a:cubicBezTo>
                <a:cubicBezTo>
                  <a:pt x="11" y="85"/>
                  <a:pt x="11" y="85"/>
                  <a:pt x="11" y="85"/>
                </a:cubicBezTo>
                <a:cubicBezTo>
                  <a:pt x="9" y="88"/>
                  <a:pt x="9" y="91"/>
                  <a:pt x="10" y="93"/>
                </a:cubicBezTo>
                <a:cubicBezTo>
                  <a:pt x="10" y="94"/>
                  <a:pt x="11" y="95"/>
                  <a:pt x="11" y="96"/>
                </a:cubicBezTo>
                <a:cubicBezTo>
                  <a:pt x="12" y="97"/>
                  <a:pt x="13" y="97"/>
                  <a:pt x="14" y="98"/>
                </a:cubicBezTo>
                <a:cubicBezTo>
                  <a:pt x="17" y="99"/>
                  <a:pt x="20" y="98"/>
                  <a:pt x="22" y="96"/>
                </a:cubicBezTo>
                <a:cubicBezTo>
                  <a:pt x="51" y="68"/>
                  <a:pt x="51" y="68"/>
                  <a:pt x="51" y="68"/>
                </a:cubicBezTo>
                <a:cubicBezTo>
                  <a:pt x="51" y="67"/>
                  <a:pt x="51" y="67"/>
                  <a:pt x="51" y="67"/>
                </a:cubicBezTo>
                <a:cubicBezTo>
                  <a:pt x="69" y="49"/>
                  <a:pt x="69" y="49"/>
                  <a:pt x="69" y="49"/>
                </a:cubicBezTo>
                <a:cubicBezTo>
                  <a:pt x="69" y="49"/>
                  <a:pt x="69" y="49"/>
                  <a:pt x="69" y="49"/>
                </a:cubicBezTo>
                <a:cubicBezTo>
                  <a:pt x="77" y="41"/>
                  <a:pt x="77" y="41"/>
                  <a:pt x="77" y="41"/>
                </a:cubicBezTo>
                <a:cubicBezTo>
                  <a:pt x="77" y="41"/>
                  <a:pt x="77" y="41"/>
                  <a:pt x="77" y="41"/>
                </a:cubicBezTo>
                <a:cubicBezTo>
                  <a:pt x="78" y="40"/>
                  <a:pt x="80" y="39"/>
                  <a:pt x="81" y="39"/>
                </a:cubicBezTo>
                <a:cubicBezTo>
                  <a:pt x="81" y="40"/>
                  <a:pt x="82" y="40"/>
                  <a:pt x="82" y="40"/>
                </a:cubicBezTo>
                <a:cubicBezTo>
                  <a:pt x="82" y="40"/>
                  <a:pt x="83" y="40"/>
                  <a:pt x="83" y="40"/>
                </a:cubicBezTo>
                <a:cubicBezTo>
                  <a:pt x="88" y="40"/>
                  <a:pt x="92" y="38"/>
                  <a:pt x="94" y="35"/>
                </a:cubicBezTo>
                <a:cubicBezTo>
                  <a:pt x="94" y="35"/>
                  <a:pt x="94" y="35"/>
                  <a:pt x="94" y="35"/>
                </a:cubicBezTo>
                <a:cubicBezTo>
                  <a:pt x="97" y="32"/>
                  <a:pt x="99" y="29"/>
                  <a:pt x="99" y="24"/>
                </a:cubicBezTo>
                <a:cubicBezTo>
                  <a:pt x="97" y="26"/>
                  <a:pt x="95" y="28"/>
                  <a:pt x="94" y="30"/>
                </a:cubicBezTo>
                <a:cubicBezTo>
                  <a:pt x="93" y="31"/>
                  <a:pt x="91" y="31"/>
                  <a:pt x="90" y="31"/>
                </a:cubicBezTo>
                <a:cubicBezTo>
                  <a:pt x="85" y="30"/>
                  <a:pt x="85" y="30"/>
                  <a:pt x="85" y="30"/>
                </a:cubicBezTo>
                <a:cubicBezTo>
                  <a:pt x="81" y="29"/>
                  <a:pt x="81" y="29"/>
                  <a:pt x="81" y="29"/>
                </a:cubicBezTo>
                <a:cubicBezTo>
                  <a:pt x="80" y="28"/>
                  <a:pt x="79" y="27"/>
                  <a:pt x="78" y="26"/>
                </a:cubicBezTo>
                <a:cubicBezTo>
                  <a:pt x="77" y="22"/>
                  <a:pt x="77" y="22"/>
                  <a:pt x="77" y="22"/>
                </a:cubicBezTo>
                <a:cubicBezTo>
                  <a:pt x="76" y="18"/>
                  <a:pt x="76" y="18"/>
                  <a:pt x="76" y="18"/>
                </a:cubicBezTo>
                <a:cubicBezTo>
                  <a:pt x="76" y="16"/>
                  <a:pt x="76" y="15"/>
                  <a:pt x="77" y="14"/>
                </a:cubicBezTo>
                <a:cubicBezTo>
                  <a:pt x="79" y="12"/>
                  <a:pt x="81" y="10"/>
                  <a:pt x="83"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2B334F"/>
              </a:solidFill>
            </a:endParaRPr>
          </a:p>
        </p:txBody>
      </p:sp>
      <p:sp>
        <p:nvSpPr>
          <p:cNvPr id="25" name="Rectangle 42">
            <a:extLst>
              <a:ext uri="{FF2B5EF4-FFF2-40B4-BE49-F238E27FC236}">
                <a16:creationId xmlns="" xmlns:a16="http://schemas.microsoft.com/office/drawing/2014/main" id="{EFBF4AA6-C098-40F9-ADB9-013C15136BE9}"/>
              </a:ext>
            </a:extLst>
          </p:cNvPr>
          <p:cNvSpPr>
            <a:spLocks noChangeArrowheads="1"/>
          </p:cNvSpPr>
          <p:nvPr/>
        </p:nvSpPr>
        <p:spPr bwMode="auto">
          <a:xfrm>
            <a:off x="7691359" y="1776833"/>
            <a:ext cx="3846795" cy="6113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r>
              <a:rPr kumimoji="0" lang="en-US" altLang="zh-CN" sz="1124">
                <a:solidFill>
                  <a:srgbClr val="2B334F"/>
                </a:solidFill>
              </a:rPr>
              <a:t>We have many PowerPoint </a:t>
            </a:r>
            <a:r>
              <a:rPr kumimoji="0" lang="zh-CN" altLang="en-US" sz="1124">
                <a:solidFill>
                  <a:srgbClr val="2B334F"/>
                </a:solidFill>
              </a:rPr>
              <a:t>templates</a:t>
            </a:r>
            <a:r>
              <a:rPr kumimoji="0" lang="en-US" altLang="zh-CN" sz="1124">
                <a:solidFill>
                  <a:srgbClr val="2B334F"/>
                </a:solidFill>
              </a:rPr>
              <a:t> that has been specifically designed to help anyone that is stepping into the world of PowerPoint for the very first time. </a:t>
            </a:r>
            <a:endParaRPr kumimoji="0" lang="zh-CN" altLang="en-US" sz="1124">
              <a:solidFill>
                <a:srgbClr val="2B334F"/>
              </a:solidFill>
            </a:endParaRPr>
          </a:p>
        </p:txBody>
      </p:sp>
      <p:sp>
        <p:nvSpPr>
          <p:cNvPr id="26" name="Rectangle 43">
            <a:extLst>
              <a:ext uri="{FF2B5EF4-FFF2-40B4-BE49-F238E27FC236}">
                <a16:creationId xmlns="" xmlns:a16="http://schemas.microsoft.com/office/drawing/2014/main" id="{E90ABC3E-A1E2-4B3F-99EA-690438502B4F}"/>
              </a:ext>
            </a:extLst>
          </p:cNvPr>
          <p:cNvSpPr>
            <a:spLocks noChangeArrowheads="1"/>
          </p:cNvSpPr>
          <p:nvPr/>
        </p:nvSpPr>
        <p:spPr bwMode="auto">
          <a:xfrm>
            <a:off x="611382" y="1776833"/>
            <a:ext cx="3846795" cy="6113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algn="r"/>
            <a:r>
              <a:rPr kumimoji="0" lang="en-US" altLang="zh-CN" sz="1124" dirty="0">
                <a:solidFill>
                  <a:srgbClr val="2B334F"/>
                </a:solidFill>
              </a:rPr>
              <a:t>We have many PowerPoint </a:t>
            </a:r>
            <a:r>
              <a:rPr kumimoji="0" lang="zh-CN" altLang="en-US" sz="1124" dirty="0">
                <a:solidFill>
                  <a:srgbClr val="2B334F"/>
                </a:solidFill>
              </a:rPr>
              <a:t>templates</a:t>
            </a:r>
            <a:r>
              <a:rPr kumimoji="0" lang="en-US" altLang="zh-CN" sz="1124" dirty="0">
                <a:solidFill>
                  <a:srgbClr val="2B334F"/>
                </a:solidFill>
              </a:rPr>
              <a:t> that has been specifically designed to help anyone that is stepping into the world of PowerPoint for the very first time. </a:t>
            </a:r>
            <a:endParaRPr kumimoji="0" lang="zh-CN" altLang="en-US" sz="1124" dirty="0">
              <a:solidFill>
                <a:srgbClr val="2B334F"/>
              </a:solidFill>
            </a:endParaRPr>
          </a:p>
        </p:txBody>
      </p:sp>
      <p:sp>
        <p:nvSpPr>
          <p:cNvPr id="27" name="Rectangle 44">
            <a:extLst>
              <a:ext uri="{FF2B5EF4-FFF2-40B4-BE49-F238E27FC236}">
                <a16:creationId xmlns="" xmlns:a16="http://schemas.microsoft.com/office/drawing/2014/main" id="{4F58BD7F-DE4D-43B8-9637-B505C6E2C836}"/>
              </a:ext>
            </a:extLst>
          </p:cNvPr>
          <p:cNvSpPr>
            <a:spLocks noChangeArrowheads="1"/>
          </p:cNvSpPr>
          <p:nvPr/>
        </p:nvSpPr>
        <p:spPr bwMode="auto">
          <a:xfrm>
            <a:off x="0" y="2921499"/>
            <a:ext cx="3846795" cy="6113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algn="r"/>
            <a:r>
              <a:rPr kumimoji="0" lang="en-US" altLang="zh-CN" sz="1124">
                <a:solidFill>
                  <a:srgbClr val="2B334F"/>
                </a:solidFill>
              </a:rPr>
              <a:t>We have many PowerPoint </a:t>
            </a:r>
            <a:r>
              <a:rPr kumimoji="0" lang="zh-CN" altLang="en-US" sz="1124">
                <a:solidFill>
                  <a:srgbClr val="2B334F"/>
                </a:solidFill>
              </a:rPr>
              <a:t>templates</a:t>
            </a:r>
            <a:r>
              <a:rPr kumimoji="0" lang="en-US" altLang="zh-CN" sz="1124">
                <a:solidFill>
                  <a:srgbClr val="2B334F"/>
                </a:solidFill>
              </a:rPr>
              <a:t> that has been specifically designed to help anyone that is stepping into the world of PowerPoint for the very first time. </a:t>
            </a:r>
            <a:endParaRPr kumimoji="0" lang="zh-CN" altLang="en-US" sz="1124">
              <a:solidFill>
                <a:srgbClr val="2B334F"/>
              </a:solidFill>
            </a:endParaRPr>
          </a:p>
        </p:txBody>
      </p:sp>
      <p:sp>
        <p:nvSpPr>
          <p:cNvPr id="28" name="Rectangle 45">
            <a:extLst>
              <a:ext uri="{FF2B5EF4-FFF2-40B4-BE49-F238E27FC236}">
                <a16:creationId xmlns="" xmlns:a16="http://schemas.microsoft.com/office/drawing/2014/main" id="{E4F867A2-E581-4EB3-9D6A-7F10D8BBFD51}"/>
              </a:ext>
            </a:extLst>
          </p:cNvPr>
          <p:cNvSpPr>
            <a:spLocks noChangeArrowheads="1"/>
          </p:cNvSpPr>
          <p:nvPr/>
        </p:nvSpPr>
        <p:spPr bwMode="auto">
          <a:xfrm>
            <a:off x="8300509" y="2921499"/>
            <a:ext cx="3846795" cy="6113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r>
              <a:rPr kumimoji="0" lang="en-US" altLang="zh-CN" sz="1124" dirty="0">
                <a:solidFill>
                  <a:srgbClr val="2B334F"/>
                </a:solidFill>
              </a:rPr>
              <a:t>We have many PowerPoint </a:t>
            </a:r>
            <a:r>
              <a:rPr kumimoji="0" lang="zh-CN" altLang="en-US" sz="1124" dirty="0">
                <a:solidFill>
                  <a:srgbClr val="2B334F"/>
                </a:solidFill>
              </a:rPr>
              <a:t>templates</a:t>
            </a:r>
            <a:r>
              <a:rPr kumimoji="0" lang="en-US" altLang="zh-CN" sz="1124" dirty="0">
                <a:solidFill>
                  <a:srgbClr val="2B334F"/>
                </a:solidFill>
              </a:rPr>
              <a:t> that has been specifically designed to help anyone that is stepping into the world of PowerPoint for the very first time. </a:t>
            </a:r>
            <a:endParaRPr kumimoji="0" lang="zh-CN" altLang="en-US" sz="1124" dirty="0">
              <a:solidFill>
                <a:srgbClr val="2B334F"/>
              </a:solidFill>
            </a:endParaRPr>
          </a:p>
        </p:txBody>
      </p:sp>
      <p:sp>
        <p:nvSpPr>
          <p:cNvPr id="29" name="Rectangle 46">
            <a:extLst>
              <a:ext uri="{FF2B5EF4-FFF2-40B4-BE49-F238E27FC236}">
                <a16:creationId xmlns="" xmlns:a16="http://schemas.microsoft.com/office/drawing/2014/main" id="{05ED7A60-B613-4EB4-87F2-4727887FDBC7}"/>
              </a:ext>
            </a:extLst>
          </p:cNvPr>
          <p:cNvSpPr>
            <a:spLocks noChangeArrowheads="1"/>
          </p:cNvSpPr>
          <p:nvPr/>
        </p:nvSpPr>
        <p:spPr bwMode="auto">
          <a:xfrm>
            <a:off x="609151" y="4090710"/>
            <a:ext cx="3846795" cy="6113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algn="r"/>
            <a:r>
              <a:rPr kumimoji="0" lang="en-US" altLang="zh-CN" sz="1124">
                <a:solidFill>
                  <a:srgbClr val="2B334F"/>
                </a:solidFill>
              </a:rPr>
              <a:t>We have many PowerPoint </a:t>
            </a:r>
            <a:r>
              <a:rPr kumimoji="0" lang="zh-CN" altLang="en-US" sz="1124">
                <a:solidFill>
                  <a:srgbClr val="2B334F"/>
                </a:solidFill>
              </a:rPr>
              <a:t>templates</a:t>
            </a:r>
            <a:r>
              <a:rPr kumimoji="0" lang="en-US" altLang="zh-CN" sz="1124">
                <a:solidFill>
                  <a:srgbClr val="2B334F"/>
                </a:solidFill>
              </a:rPr>
              <a:t> that has been specifically designed to help anyone that is stepping into the world of PowerPoint for the very first time. </a:t>
            </a:r>
            <a:endParaRPr kumimoji="0" lang="zh-CN" altLang="en-US" sz="1124">
              <a:solidFill>
                <a:srgbClr val="2B334F"/>
              </a:solidFill>
            </a:endParaRPr>
          </a:p>
        </p:txBody>
      </p:sp>
      <p:sp>
        <p:nvSpPr>
          <p:cNvPr id="30" name="Rectangle 47">
            <a:extLst>
              <a:ext uri="{FF2B5EF4-FFF2-40B4-BE49-F238E27FC236}">
                <a16:creationId xmlns="" xmlns:a16="http://schemas.microsoft.com/office/drawing/2014/main" id="{74D7F5A2-7800-49EB-BFBE-1884727B5036}"/>
              </a:ext>
            </a:extLst>
          </p:cNvPr>
          <p:cNvSpPr>
            <a:spLocks noChangeArrowheads="1"/>
          </p:cNvSpPr>
          <p:nvPr/>
        </p:nvSpPr>
        <p:spPr bwMode="auto">
          <a:xfrm>
            <a:off x="7644501" y="4046084"/>
            <a:ext cx="3846795" cy="6113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r>
              <a:rPr kumimoji="0" lang="en-US" altLang="zh-CN" sz="1124">
                <a:solidFill>
                  <a:srgbClr val="2B334F"/>
                </a:solidFill>
              </a:rPr>
              <a:t>We have many PowerPoint </a:t>
            </a:r>
            <a:r>
              <a:rPr kumimoji="0" lang="zh-CN" altLang="en-US" sz="1124">
                <a:solidFill>
                  <a:srgbClr val="2B334F"/>
                </a:solidFill>
              </a:rPr>
              <a:t>templates</a:t>
            </a:r>
            <a:r>
              <a:rPr kumimoji="0" lang="en-US" altLang="zh-CN" sz="1124">
                <a:solidFill>
                  <a:srgbClr val="2B334F"/>
                </a:solidFill>
              </a:rPr>
              <a:t> that has been specifically designed to help anyone that is stepping into the world of PowerPoint for the very first time. </a:t>
            </a:r>
            <a:endParaRPr kumimoji="0" lang="zh-CN" altLang="en-US" sz="1124">
              <a:solidFill>
                <a:srgbClr val="2B334F"/>
              </a:solidFill>
            </a:endParaRPr>
          </a:p>
        </p:txBody>
      </p:sp>
    </p:spTree>
    <p:extLst>
      <p:ext uri="{BB962C8B-B14F-4D97-AF65-F5344CB8AC3E}">
        <p14:creationId xmlns:p14="http://schemas.microsoft.com/office/powerpoint/2010/main" val="422416094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80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1" fill="hold" grpId="0" nodeType="withEffect">
                                  <p:stCondLst>
                                    <p:cond delay="130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130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500" fill="hold"/>
                                        <p:tgtEl>
                                          <p:spTgt spid="22"/>
                                        </p:tgtEl>
                                        <p:attrNameLst>
                                          <p:attrName>ppt_x</p:attrName>
                                        </p:attrNameLst>
                                      </p:cBhvr>
                                      <p:tavLst>
                                        <p:tav tm="0">
                                          <p:val>
                                            <p:strVal val="#ppt_x"/>
                                          </p:val>
                                        </p:tav>
                                        <p:tav tm="100000">
                                          <p:val>
                                            <p:strVal val="#ppt_x"/>
                                          </p:val>
                                        </p:tav>
                                      </p:tavLst>
                                    </p:anim>
                                    <p:anim calcmode="lin" valueType="num">
                                      <p:cBhvr additive="base">
                                        <p:cTn id="16" dur="500" fill="hold"/>
                                        <p:tgtEl>
                                          <p:spTgt spid="22"/>
                                        </p:tgtEl>
                                        <p:attrNameLst>
                                          <p:attrName>ppt_y</p:attrName>
                                        </p:attrNameLst>
                                      </p:cBhvr>
                                      <p:tavLst>
                                        <p:tav tm="0">
                                          <p:val>
                                            <p:strVal val="0-#ppt_h/2"/>
                                          </p:val>
                                        </p:tav>
                                        <p:tav tm="100000">
                                          <p:val>
                                            <p:strVal val="#ppt_y"/>
                                          </p:val>
                                        </p:tav>
                                      </p:tavLst>
                                    </p:anim>
                                  </p:childTnLst>
                                </p:cTn>
                              </p:par>
                              <p:par>
                                <p:cTn id="17" presetID="2" presetClass="entr" presetSubtype="9" fill="hold" grpId="0" nodeType="withEffect">
                                  <p:stCondLst>
                                    <p:cond delay="140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0-#ppt_w/2"/>
                                          </p:val>
                                        </p:tav>
                                        <p:tav tm="100000">
                                          <p:val>
                                            <p:strVal val="#ppt_x"/>
                                          </p:val>
                                        </p:tav>
                                      </p:tavLst>
                                    </p:anim>
                                    <p:anim calcmode="lin" valueType="num">
                                      <p:cBhvr additive="base">
                                        <p:cTn id="20" dur="500" fill="hold"/>
                                        <p:tgtEl>
                                          <p:spTgt spid="14"/>
                                        </p:tgtEl>
                                        <p:attrNameLst>
                                          <p:attrName>ppt_y</p:attrName>
                                        </p:attrNameLst>
                                      </p:cBhvr>
                                      <p:tavLst>
                                        <p:tav tm="0">
                                          <p:val>
                                            <p:strVal val="0-#ppt_h/2"/>
                                          </p:val>
                                        </p:tav>
                                        <p:tav tm="100000">
                                          <p:val>
                                            <p:strVal val="#ppt_y"/>
                                          </p:val>
                                        </p:tav>
                                      </p:tavLst>
                                    </p:anim>
                                  </p:childTnLst>
                                </p:cTn>
                              </p:par>
                              <p:par>
                                <p:cTn id="21" presetID="2" presetClass="entr" presetSubtype="9" fill="hold" grpId="0" nodeType="withEffect">
                                  <p:stCondLst>
                                    <p:cond delay="1400"/>
                                  </p:stCondLst>
                                  <p:childTnLst>
                                    <p:set>
                                      <p:cBhvr>
                                        <p:cTn id="22" dur="1" fill="hold">
                                          <p:stCondLst>
                                            <p:cond delay="0"/>
                                          </p:stCondLst>
                                        </p:cTn>
                                        <p:tgtEl>
                                          <p:spTgt spid="20"/>
                                        </p:tgtEl>
                                        <p:attrNameLst>
                                          <p:attrName>style.visibility</p:attrName>
                                        </p:attrNameLst>
                                      </p:cBhvr>
                                      <p:to>
                                        <p:strVal val="visible"/>
                                      </p:to>
                                    </p:set>
                                    <p:anim calcmode="lin" valueType="num">
                                      <p:cBhvr additive="base">
                                        <p:cTn id="23" dur="500" fill="hold"/>
                                        <p:tgtEl>
                                          <p:spTgt spid="20"/>
                                        </p:tgtEl>
                                        <p:attrNameLst>
                                          <p:attrName>ppt_x</p:attrName>
                                        </p:attrNameLst>
                                      </p:cBhvr>
                                      <p:tavLst>
                                        <p:tav tm="0">
                                          <p:val>
                                            <p:strVal val="0-#ppt_w/2"/>
                                          </p:val>
                                        </p:tav>
                                        <p:tav tm="100000">
                                          <p:val>
                                            <p:strVal val="#ppt_x"/>
                                          </p:val>
                                        </p:tav>
                                      </p:tavLst>
                                    </p:anim>
                                    <p:anim calcmode="lin" valueType="num">
                                      <p:cBhvr additive="base">
                                        <p:cTn id="24" dur="500" fill="hold"/>
                                        <p:tgtEl>
                                          <p:spTgt spid="20"/>
                                        </p:tgtEl>
                                        <p:attrNameLst>
                                          <p:attrName>ppt_y</p:attrName>
                                        </p:attrNameLst>
                                      </p:cBhvr>
                                      <p:tavLst>
                                        <p:tav tm="0">
                                          <p:val>
                                            <p:strVal val="0-#ppt_h/2"/>
                                          </p:val>
                                        </p:tav>
                                        <p:tav tm="100000">
                                          <p:val>
                                            <p:strVal val="#ppt_y"/>
                                          </p:val>
                                        </p:tav>
                                      </p:tavLst>
                                    </p:anim>
                                  </p:childTnLst>
                                </p:cTn>
                              </p:par>
                              <p:par>
                                <p:cTn id="25" presetID="2" presetClass="entr" presetSubtype="8" fill="hold" grpId="0" nodeType="withEffect">
                                  <p:stCondLst>
                                    <p:cond delay="1400"/>
                                  </p:stCondLst>
                                  <p:childTnLst>
                                    <p:set>
                                      <p:cBhvr>
                                        <p:cTn id="26" dur="1" fill="hold">
                                          <p:stCondLst>
                                            <p:cond delay="0"/>
                                          </p:stCondLst>
                                        </p:cTn>
                                        <p:tgtEl>
                                          <p:spTgt spid="26"/>
                                        </p:tgtEl>
                                        <p:attrNameLst>
                                          <p:attrName>style.visibility</p:attrName>
                                        </p:attrNameLst>
                                      </p:cBhvr>
                                      <p:to>
                                        <p:strVal val="visible"/>
                                      </p:to>
                                    </p:set>
                                    <p:anim calcmode="lin" valueType="num">
                                      <p:cBhvr additive="base">
                                        <p:cTn id="27" dur="500" fill="hold"/>
                                        <p:tgtEl>
                                          <p:spTgt spid="26"/>
                                        </p:tgtEl>
                                        <p:attrNameLst>
                                          <p:attrName>ppt_x</p:attrName>
                                        </p:attrNameLst>
                                      </p:cBhvr>
                                      <p:tavLst>
                                        <p:tav tm="0">
                                          <p:val>
                                            <p:strVal val="0-#ppt_w/2"/>
                                          </p:val>
                                        </p:tav>
                                        <p:tav tm="100000">
                                          <p:val>
                                            <p:strVal val="#ppt_x"/>
                                          </p:val>
                                        </p:tav>
                                      </p:tavLst>
                                    </p:anim>
                                    <p:anim calcmode="lin" valueType="num">
                                      <p:cBhvr additive="base">
                                        <p:cTn id="28" dur="500" fill="hold"/>
                                        <p:tgtEl>
                                          <p:spTgt spid="26"/>
                                        </p:tgtEl>
                                        <p:attrNameLst>
                                          <p:attrName>ppt_y</p:attrName>
                                        </p:attrNameLst>
                                      </p:cBhvr>
                                      <p:tavLst>
                                        <p:tav tm="0">
                                          <p:val>
                                            <p:strVal val="#ppt_y"/>
                                          </p:val>
                                        </p:tav>
                                        <p:tav tm="100000">
                                          <p:val>
                                            <p:strVal val="#ppt_y"/>
                                          </p:val>
                                        </p:tav>
                                      </p:tavLst>
                                    </p:anim>
                                  </p:childTnLst>
                                </p:cTn>
                              </p:par>
                              <p:par>
                                <p:cTn id="29" presetID="2" presetClass="entr" presetSubtype="3" fill="hold" grpId="0" nodeType="withEffect">
                                  <p:stCondLst>
                                    <p:cond delay="150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500" fill="hold"/>
                                        <p:tgtEl>
                                          <p:spTgt spid="17"/>
                                        </p:tgtEl>
                                        <p:attrNameLst>
                                          <p:attrName>ppt_x</p:attrName>
                                        </p:attrNameLst>
                                      </p:cBhvr>
                                      <p:tavLst>
                                        <p:tav tm="0">
                                          <p:val>
                                            <p:strVal val="1+#ppt_w/2"/>
                                          </p:val>
                                        </p:tav>
                                        <p:tav tm="100000">
                                          <p:val>
                                            <p:strVal val="#ppt_x"/>
                                          </p:val>
                                        </p:tav>
                                      </p:tavLst>
                                    </p:anim>
                                    <p:anim calcmode="lin" valueType="num">
                                      <p:cBhvr additive="base">
                                        <p:cTn id="32" dur="500" fill="hold"/>
                                        <p:tgtEl>
                                          <p:spTgt spid="17"/>
                                        </p:tgtEl>
                                        <p:attrNameLst>
                                          <p:attrName>ppt_y</p:attrName>
                                        </p:attrNameLst>
                                      </p:cBhvr>
                                      <p:tavLst>
                                        <p:tav tm="0">
                                          <p:val>
                                            <p:strVal val="0-#ppt_h/2"/>
                                          </p:val>
                                        </p:tav>
                                        <p:tav tm="100000">
                                          <p:val>
                                            <p:strVal val="#ppt_y"/>
                                          </p:val>
                                        </p:tav>
                                      </p:tavLst>
                                    </p:anim>
                                  </p:childTnLst>
                                </p:cTn>
                              </p:par>
                              <p:par>
                                <p:cTn id="33" presetID="2" presetClass="entr" presetSubtype="3" fill="hold" grpId="0" nodeType="withEffect">
                                  <p:stCondLst>
                                    <p:cond delay="1500"/>
                                  </p:stCondLst>
                                  <p:childTnLst>
                                    <p:set>
                                      <p:cBhvr>
                                        <p:cTn id="34" dur="1" fill="hold">
                                          <p:stCondLst>
                                            <p:cond delay="0"/>
                                          </p:stCondLst>
                                        </p:cTn>
                                        <p:tgtEl>
                                          <p:spTgt spid="21"/>
                                        </p:tgtEl>
                                        <p:attrNameLst>
                                          <p:attrName>style.visibility</p:attrName>
                                        </p:attrNameLst>
                                      </p:cBhvr>
                                      <p:to>
                                        <p:strVal val="visible"/>
                                      </p:to>
                                    </p:set>
                                    <p:anim calcmode="lin" valueType="num">
                                      <p:cBhvr additive="base">
                                        <p:cTn id="35" dur="500" fill="hold"/>
                                        <p:tgtEl>
                                          <p:spTgt spid="21"/>
                                        </p:tgtEl>
                                        <p:attrNameLst>
                                          <p:attrName>ppt_x</p:attrName>
                                        </p:attrNameLst>
                                      </p:cBhvr>
                                      <p:tavLst>
                                        <p:tav tm="0">
                                          <p:val>
                                            <p:strVal val="1+#ppt_w/2"/>
                                          </p:val>
                                        </p:tav>
                                        <p:tav tm="100000">
                                          <p:val>
                                            <p:strVal val="#ppt_x"/>
                                          </p:val>
                                        </p:tav>
                                      </p:tavLst>
                                    </p:anim>
                                    <p:anim calcmode="lin" valueType="num">
                                      <p:cBhvr additive="base">
                                        <p:cTn id="36" dur="500" fill="hold"/>
                                        <p:tgtEl>
                                          <p:spTgt spid="21"/>
                                        </p:tgtEl>
                                        <p:attrNameLst>
                                          <p:attrName>ppt_y</p:attrName>
                                        </p:attrNameLst>
                                      </p:cBhvr>
                                      <p:tavLst>
                                        <p:tav tm="0">
                                          <p:val>
                                            <p:strVal val="0-#ppt_h/2"/>
                                          </p:val>
                                        </p:tav>
                                        <p:tav tm="100000">
                                          <p:val>
                                            <p:strVal val="#ppt_y"/>
                                          </p:val>
                                        </p:tav>
                                      </p:tavLst>
                                    </p:anim>
                                  </p:childTnLst>
                                </p:cTn>
                              </p:par>
                              <p:par>
                                <p:cTn id="37" presetID="2" presetClass="entr" presetSubtype="2" fill="hold" grpId="0" nodeType="withEffect">
                                  <p:stCondLst>
                                    <p:cond delay="1500"/>
                                  </p:stCondLst>
                                  <p:childTnLst>
                                    <p:set>
                                      <p:cBhvr>
                                        <p:cTn id="38" dur="1" fill="hold">
                                          <p:stCondLst>
                                            <p:cond delay="0"/>
                                          </p:stCondLst>
                                        </p:cTn>
                                        <p:tgtEl>
                                          <p:spTgt spid="25"/>
                                        </p:tgtEl>
                                        <p:attrNameLst>
                                          <p:attrName>style.visibility</p:attrName>
                                        </p:attrNameLst>
                                      </p:cBhvr>
                                      <p:to>
                                        <p:strVal val="visible"/>
                                      </p:to>
                                    </p:set>
                                    <p:anim calcmode="lin" valueType="num">
                                      <p:cBhvr additive="base">
                                        <p:cTn id="39" dur="500" fill="hold"/>
                                        <p:tgtEl>
                                          <p:spTgt spid="25"/>
                                        </p:tgtEl>
                                        <p:attrNameLst>
                                          <p:attrName>ppt_x</p:attrName>
                                        </p:attrNameLst>
                                      </p:cBhvr>
                                      <p:tavLst>
                                        <p:tav tm="0">
                                          <p:val>
                                            <p:strVal val="1+#ppt_w/2"/>
                                          </p:val>
                                        </p:tav>
                                        <p:tav tm="100000">
                                          <p:val>
                                            <p:strVal val="#ppt_x"/>
                                          </p:val>
                                        </p:tav>
                                      </p:tavLst>
                                    </p:anim>
                                    <p:anim calcmode="lin" valueType="num">
                                      <p:cBhvr additive="base">
                                        <p:cTn id="40" dur="500" fill="hold"/>
                                        <p:tgtEl>
                                          <p:spTgt spid="25"/>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160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fill="hold"/>
                                        <p:tgtEl>
                                          <p:spTgt spid="15"/>
                                        </p:tgtEl>
                                        <p:attrNameLst>
                                          <p:attrName>ppt_x</p:attrName>
                                        </p:attrNameLst>
                                      </p:cBhvr>
                                      <p:tavLst>
                                        <p:tav tm="0">
                                          <p:val>
                                            <p:strVal val="0-#ppt_w/2"/>
                                          </p:val>
                                        </p:tav>
                                        <p:tav tm="100000">
                                          <p:val>
                                            <p:strVal val="#ppt_x"/>
                                          </p:val>
                                        </p:tav>
                                      </p:tavLst>
                                    </p:anim>
                                    <p:anim calcmode="lin" valueType="num">
                                      <p:cBhvr additive="base">
                                        <p:cTn id="44" dur="500" fill="hold"/>
                                        <p:tgtEl>
                                          <p:spTgt spid="15"/>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1600"/>
                                  </p:stCondLst>
                                  <p:childTnLst>
                                    <p:set>
                                      <p:cBhvr>
                                        <p:cTn id="46" dur="1" fill="hold">
                                          <p:stCondLst>
                                            <p:cond delay="0"/>
                                          </p:stCondLst>
                                        </p:cTn>
                                        <p:tgtEl>
                                          <p:spTgt spid="19"/>
                                        </p:tgtEl>
                                        <p:attrNameLst>
                                          <p:attrName>style.visibility</p:attrName>
                                        </p:attrNameLst>
                                      </p:cBhvr>
                                      <p:to>
                                        <p:strVal val="visible"/>
                                      </p:to>
                                    </p:set>
                                    <p:anim calcmode="lin" valueType="num">
                                      <p:cBhvr additive="base">
                                        <p:cTn id="47" dur="500" fill="hold"/>
                                        <p:tgtEl>
                                          <p:spTgt spid="19"/>
                                        </p:tgtEl>
                                        <p:attrNameLst>
                                          <p:attrName>ppt_x</p:attrName>
                                        </p:attrNameLst>
                                      </p:cBhvr>
                                      <p:tavLst>
                                        <p:tav tm="0">
                                          <p:val>
                                            <p:strVal val="0-#ppt_w/2"/>
                                          </p:val>
                                        </p:tav>
                                        <p:tav tm="100000">
                                          <p:val>
                                            <p:strVal val="#ppt_x"/>
                                          </p:val>
                                        </p:tav>
                                      </p:tavLst>
                                    </p:anim>
                                    <p:anim calcmode="lin" valueType="num">
                                      <p:cBhvr additive="base">
                                        <p:cTn id="48" dur="500" fill="hold"/>
                                        <p:tgtEl>
                                          <p:spTgt spid="19"/>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1600"/>
                                  </p:stCondLst>
                                  <p:childTnLst>
                                    <p:set>
                                      <p:cBhvr>
                                        <p:cTn id="50" dur="1" fill="hold">
                                          <p:stCondLst>
                                            <p:cond delay="0"/>
                                          </p:stCondLst>
                                        </p:cTn>
                                        <p:tgtEl>
                                          <p:spTgt spid="27"/>
                                        </p:tgtEl>
                                        <p:attrNameLst>
                                          <p:attrName>style.visibility</p:attrName>
                                        </p:attrNameLst>
                                      </p:cBhvr>
                                      <p:to>
                                        <p:strVal val="visible"/>
                                      </p:to>
                                    </p:set>
                                    <p:anim calcmode="lin" valueType="num">
                                      <p:cBhvr additive="base">
                                        <p:cTn id="51" dur="500" fill="hold"/>
                                        <p:tgtEl>
                                          <p:spTgt spid="27"/>
                                        </p:tgtEl>
                                        <p:attrNameLst>
                                          <p:attrName>ppt_x</p:attrName>
                                        </p:attrNameLst>
                                      </p:cBhvr>
                                      <p:tavLst>
                                        <p:tav tm="0">
                                          <p:val>
                                            <p:strVal val="0-#ppt_w/2"/>
                                          </p:val>
                                        </p:tav>
                                        <p:tav tm="100000">
                                          <p:val>
                                            <p:strVal val="#ppt_x"/>
                                          </p:val>
                                        </p:tav>
                                      </p:tavLst>
                                    </p:anim>
                                    <p:anim calcmode="lin" valueType="num">
                                      <p:cBhvr additive="base">
                                        <p:cTn id="52" dur="500" fill="hold"/>
                                        <p:tgtEl>
                                          <p:spTgt spid="27"/>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1700"/>
                                  </p:stCondLst>
                                  <p:childTnLst>
                                    <p:set>
                                      <p:cBhvr>
                                        <p:cTn id="54" dur="1" fill="hold">
                                          <p:stCondLst>
                                            <p:cond delay="0"/>
                                          </p:stCondLst>
                                        </p:cTn>
                                        <p:tgtEl>
                                          <p:spTgt spid="16"/>
                                        </p:tgtEl>
                                        <p:attrNameLst>
                                          <p:attrName>style.visibility</p:attrName>
                                        </p:attrNameLst>
                                      </p:cBhvr>
                                      <p:to>
                                        <p:strVal val="visible"/>
                                      </p:to>
                                    </p:set>
                                    <p:anim calcmode="lin" valueType="num">
                                      <p:cBhvr additive="base">
                                        <p:cTn id="55" dur="500" fill="hold"/>
                                        <p:tgtEl>
                                          <p:spTgt spid="16"/>
                                        </p:tgtEl>
                                        <p:attrNameLst>
                                          <p:attrName>ppt_x</p:attrName>
                                        </p:attrNameLst>
                                      </p:cBhvr>
                                      <p:tavLst>
                                        <p:tav tm="0">
                                          <p:val>
                                            <p:strVal val="1+#ppt_w/2"/>
                                          </p:val>
                                        </p:tav>
                                        <p:tav tm="100000">
                                          <p:val>
                                            <p:strVal val="#ppt_x"/>
                                          </p:val>
                                        </p:tav>
                                      </p:tavLst>
                                    </p:anim>
                                    <p:anim calcmode="lin" valueType="num">
                                      <p:cBhvr additive="base">
                                        <p:cTn id="56" dur="500" fill="hold"/>
                                        <p:tgtEl>
                                          <p:spTgt spid="16"/>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stCondLst>
                                    <p:cond delay="1700"/>
                                  </p:stCondLst>
                                  <p:childTnLst>
                                    <p:set>
                                      <p:cBhvr>
                                        <p:cTn id="58" dur="1" fill="hold">
                                          <p:stCondLst>
                                            <p:cond delay="0"/>
                                          </p:stCondLst>
                                        </p:cTn>
                                        <p:tgtEl>
                                          <p:spTgt spid="18"/>
                                        </p:tgtEl>
                                        <p:attrNameLst>
                                          <p:attrName>style.visibility</p:attrName>
                                        </p:attrNameLst>
                                      </p:cBhvr>
                                      <p:to>
                                        <p:strVal val="visible"/>
                                      </p:to>
                                    </p:set>
                                    <p:anim calcmode="lin" valueType="num">
                                      <p:cBhvr additive="base">
                                        <p:cTn id="59" dur="500" fill="hold"/>
                                        <p:tgtEl>
                                          <p:spTgt spid="18"/>
                                        </p:tgtEl>
                                        <p:attrNameLst>
                                          <p:attrName>ppt_x</p:attrName>
                                        </p:attrNameLst>
                                      </p:cBhvr>
                                      <p:tavLst>
                                        <p:tav tm="0">
                                          <p:val>
                                            <p:strVal val="1+#ppt_w/2"/>
                                          </p:val>
                                        </p:tav>
                                        <p:tav tm="100000">
                                          <p:val>
                                            <p:strVal val="#ppt_x"/>
                                          </p:val>
                                        </p:tav>
                                      </p:tavLst>
                                    </p:anim>
                                    <p:anim calcmode="lin" valueType="num">
                                      <p:cBhvr additive="base">
                                        <p:cTn id="60" dur="500" fill="hold"/>
                                        <p:tgtEl>
                                          <p:spTgt spid="18"/>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stCondLst>
                                    <p:cond delay="1700"/>
                                  </p:stCondLst>
                                  <p:childTnLst>
                                    <p:set>
                                      <p:cBhvr>
                                        <p:cTn id="62" dur="1" fill="hold">
                                          <p:stCondLst>
                                            <p:cond delay="0"/>
                                          </p:stCondLst>
                                        </p:cTn>
                                        <p:tgtEl>
                                          <p:spTgt spid="28"/>
                                        </p:tgtEl>
                                        <p:attrNameLst>
                                          <p:attrName>style.visibility</p:attrName>
                                        </p:attrNameLst>
                                      </p:cBhvr>
                                      <p:to>
                                        <p:strVal val="visible"/>
                                      </p:to>
                                    </p:set>
                                    <p:anim calcmode="lin" valueType="num">
                                      <p:cBhvr additive="base">
                                        <p:cTn id="63" dur="500" fill="hold"/>
                                        <p:tgtEl>
                                          <p:spTgt spid="28"/>
                                        </p:tgtEl>
                                        <p:attrNameLst>
                                          <p:attrName>ppt_x</p:attrName>
                                        </p:attrNameLst>
                                      </p:cBhvr>
                                      <p:tavLst>
                                        <p:tav tm="0">
                                          <p:val>
                                            <p:strVal val="1+#ppt_w/2"/>
                                          </p:val>
                                        </p:tav>
                                        <p:tav tm="100000">
                                          <p:val>
                                            <p:strVal val="#ppt_x"/>
                                          </p:val>
                                        </p:tav>
                                      </p:tavLst>
                                    </p:anim>
                                    <p:anim calcmode="lin" valueType="num">
                                      <p:cBhvr additive="base">
                                        <p:cTn id="64" dur="500" fill="hold"/>
                                        <p:tgtEl>
                                          <p:spTgt spid="28"/>
                                        </p:tgtEl>
                                        <p:attrNameLst>
                                          <p:attrName>ppt_y</p:attrName>
                                        </p:attrNameLst>
                                      </p:cBhvr>
                                      <p:tavLst>
                                        <p:tav tm="0">
                                          <p:val>
                                            <p:strVal val="#ppt_y"/>
                                          </p:val>
                                        </p:tav>
                                        <p:tav tm="100000">
                                          <p:val>
                                            <p:strVal val="#ppt_y"/>
                                          </p:val>
                                        </p:tav>
                                      </p:tavLst>
                                    </p:anim>
                                  </p:childTnLst>
                                </p:cTn>
                              </p:par>
                              <p:par>
                                <p:cTn id="65" presetID="2" presetClass="entr" presetSubtype="12" fill="hold" grpId="0" nodeType="withEffect">
                                  <p:stCondLst>
                                    <p:cond delay="1800"/>
                                  </p:stCondLst>
                                  <p:childTnLst>
                                    <p:set>
                                      <p:cBhvr>
                                        <p:cTn id="66" dur="1" fill="hold">
                                          <p:stCondLst>
                                            <p:cond delay="0"/>
                                          </p:stCondLst>
                                        </p:cTn>
                                        <p:tgtEl>
                                          <p:spTgt spid="12"/>
                                        </p:tgtEl>
                                        <p:attrNameLst>
                                          <p:attrName>style.visibility</p:attrName>
                                        </p:attrNameLst>
                                      </p:cBhvr>
                                      <p:to>
                                        <p:strVal val="visible"/>
                                      </p:to>
                                    </p:set>
                                    <p:anim calcmode="lin" valueType="num">
                                      <p:cBhvr additive="base">
                                        <p:cTn id="67" dur="500" fill="hold"/>
                                        <p:tgtEl>
                                          <p:spTgt spid="12"/>
                                        </p:tgtEl>
                                        <p:attrNameLst>
                                          <p:attrName>ppt_x</p:attrName>
                                        </p:attrNameLst>
                                      </p:cBhvr>
                                      <p:tavLst>
                                        <p:tav tm="0">
                                          <p:val>
                                            <p:strVal val="0-#ppt_w/2"/>
                                          </p:val>
                                        </p:tav>
                                        <p:tav tm="100000">
                                          <p:val>
                                            <p:strVal val="#ppt_x"/>
                                          </p:val>
                                        </p:tav>
                                      </p:tavLst>
                                    </p:anim>
                                    <p:anim calcmode="lin" valueType="num">
                                      <p:cBhvr additive="base">
                                        <p:cTn id="68" dur="500" fill="hold"/>
                                        <p:tgtEl>
                                          <p:spTgt spid="12"/>
                                        </p:tgtEl>
                                        <p:attrNameLst>
                                          <p:attrName>ppt_y</p:attrName>
                                        </p:attrNameLst>
                                      </p:cBhvr>
                                      <p:tavLst>
                                        <p:tav tm="0">
                                          <p:val>
                                            <p:strVal val="1+#ppt_h/2"/>
                                          </p:val>
                                        </p:tav>
                                        <p:tav tm="100000">
                                          <p:val>
                                            <p:strVal val="#ppt_y"/>
                                          </p:val>
                                        </p:tav>
                                      </p:tavLst>
                                    </p:anim>
                                  </p:childTnLst>
                                </p:cTn>
                              </p:par>
                              <p:par>
                                <p:cTn id="69" presetID="2" presetClass="entr" presetSubtype="12" fill="hold" grpId="0" nodeType="withEffect">
                                  <p:stCondLst>
                                    <p:cond delay="1800"/>
                                  </p:stCondLst>
                                  <p:childTnLst>
                                    <p:set>
                                      <p:cBhvr>
                                        <p:cTn id="70" dur="1" fill="hold">
                                          <p:stCondLst>
                                            <p:cond delay="0"/>
                                          </p:stCondLst>
                                        </p:cTn>
                                        <p:tgtEl>
                                          <p:spTgt spid="24"/>
                                        </p:tgtEl>
                                        <p:attrNameLst>
                                          <p:attrName>style.visibility</p:attrName>
                                        </p:attrNameLst>
                                      </p:cBhvr>
                                      <p:to>
                                        <p:strVal val="visible"/>
                                      </p:to>
                                    </p:set>
                                    <p:anim calcmode="lin" valueType="num">
                                      <p:cBhvr additive="base">
                                        <p:cTn id="71" dur="500" fill="hold"/>
                                        <p:tgtEl>
                                          <p:spTgt spid="24"/>
                                        </p:tgtEl>
                                        <p:attrNameLst>
                                          <p:attrName>ppt_x</p:attrName>
                                        </p:attrNameLst>
                                      </p:cBhvr>
                                      <p:tavLst>
                                        <p:tav tm="0">
                                          <p:val>
                                            <p:strVal val="0-#ppt_w/2"/>
                                          </p:val>
                                        </p:tav>
                                        <p:tav tm="100000">
                                          <p:val>
                                            <p:strVal val="#ppt_x"/>
                                          </p:val>
                                        </p:tav>
                                      </p:tavLst>
                                    </p:anim>
                                    <p:anim calcmode="lin" valueType="num">
                                      <p:cBhvr additive="base">
                                        <p:cTn id="72" dur="500" fill="hold"/>
                                        <p:tgtEl>
                                          <p:spTgt spid="24"/>
                                        </p:tgtEl>
                                        <p:attrNameLst>
                                          <p:attrName>ppt_y</p:attrName>
                                        </p:attrNameLst>
                                      </p:cBhvr>
                                      <p:tavLst>
                                        <p:tav tm="0">
                                          <p:val>
                                            <p:strVal val="1+#ppt_h/2"/>
                                          </p:val>
                                        </p:tav>
                                        <p:tav tm="100000">
                                          <p:val>
                                            <p:strVal val="#ppt_y"/>
                                          </p:val>
                                        </p:tav>
                                      </p:tavLst>
                                    </p:anim>
                                  </p:childTnLst>
                                </p:cTn>
                              </p:par>
                              <p:par>
                                <p:cTn id="73" presetID="2" presetClass="entr" presetSubtype="8" fill="hold" grpId="0" nodeType="withEffect">
                                  <p:stCondLst>
                                    <p:cond delay="1800"/>
                                  </p:stCondLst>
                                  <p:childTnLst>
                                    <p:set>
                                      <p:cBhvr>
                                        <p:cTn id="74" dur="1" fill="hold">
                                          <p:stCondLst>
                                            <p:cond delay="0"/>
                                          </p:stCondLst>
                                        </p:cTn>
                                        <p:tgtEl>
                                          <p:spTgt spid="29"/>
                                        </p:tgtEl>
                                        <p:attrNameLst>
                                          <p:attrName>style.visibility</p:attrName>
                                        </p:attrNameLst>
                                      </p:cBhvr>
                                      <p:to>
                                        <p:strVal val="visible"/>
                                      </p:to>
                                    </p:set>
                                    <p:anim calcmode="lin" valueType="num">
                                      <p:cBhvr additive="base">
                                        <p:cTn id="75" dur="500" fill="hold"/>
                                        <p:tgtEl>
                                          <p:spTgt spid="29"/>
                                        </p:tgtEl>
                                        <p:attrNameLst>
                                          <p:attrName>ppt_x</p:attrName>
                                        </p:attrNameLst>
                                      </p:cBhvr>
                                      <p:tavLst>
                                        <p:tav tm="0">
                                          <p:val>
                                            <p:strVal val="0-#ppt_w/2"/>
                                          </p:val>
                                        </p:tav>
                                        <p:tav tm="100000">
                                          <p:val>
                                            <p:strVal val="#ppt_x"/>
                                          </p:val>
                                        </p:tav>
                                      </p:tavLst>
                                    </p:anim>
                                    <p:anim calcmode="lin" valueType="num">
                                      <p:cBhvr additive="base">
                                        <p:cTn id="76" dur="500" fill="hold"/>
                                        <p:tgtEl>
                                          <p:spTgt spid="29"/>
                                        </p:tgtEl>
                                        <p:attrNameLst>
                                          <p:attrName>ppt_y</p:attrName>
                                        </p:attrNameLst>
                                      </p:cBhvr>
                                      <p:tavLst>
                                        <p:tav tm="0">
                                          <p:val>
                                            <p:strVal val="#ppt_y"/>
                                          </p:val>
                                        </p:tav>
                                        <p:tav tm="100000">
                                          <p:val>
                                            <p:strVal val="#ppt_y"/>
                                          </p:val>
                                        </p:tav>
                                      </p:tavLst>
                                    </p:anim>
                                  </p:childTnLst>
                                </p:cTn>
                              </p:par>
                              <p:par>
                                <p:cTn id="77" presetID="2" presetClass="entr" presetSubtype="6" fill="hold" grpId="0" nodeType="withEffect">
                                  <p:stCondLst>
                                    <p:cond delay="1900"/>
                                  </p:stCondLst>
                                  <p:childTnLst>
                                    <p:set>
                                      <p:cBhvr>
                                        <p:cTn id="78" dur="1" fill="hold">
                                          <p:stCondLst>
                                            <p:cond delay="0"/>
                                          </p:stCondLst>
                                        </p:cTn>
                                        <p:tgtEl>
                                          <p:spTgt spid="13"/>
                                        </p:tgtEl>
                                        <p:attrNameLst>
                                          <p:attrName>style.visibility</p:attrName>
                                        </p:attrNameLst>
                                      </p:cBhvr>
                                      <p:to>
                                        <p:strVal val="visible"/>
                                      </p:to>
                                    </p:set>
                                    <p:anim calcmode="lin" valueType="num">
                                      <p:cBhvr additive="base">
                                        <p:cTn id="79" dur="500" fill="hold"/>
                                        <p:tgtEl>
                                          <p:spTgt spid="13"/>
                                        </p:tgtEl>
                                        <p:attrNameLst>
                                          <p:attrName>ppt_x</p:attrName>
                                        </p:attrNameLst>
                                      </p:cBhvr>
                                      <p:tavLst>
                                        <p:tav tm="0">
                                          <p:val>
                                            <p:strVal val="1+#ppt_w/2"/>
                                          </p:val>
                                        </p:tav>
                                        <p:tav tm="100000">
                                          <p:val>
                                            <p:strVal val="#ppt_x"/>
                                          </p:val>
                                        </p:tav>
                                      </p:tavLst>
                                    </p:anim>
                                    <p:anim calcmode="lin" valueType="num">
                                      <p:cBhvr additive="base">
                                        <p:cTn id="80" dur="500" fill="hold"/>
                                        <p:tgtEl>
                                          <p:spTgt spid="13"/>
                                        </p:tgtEl>
                                        <p:attrNameLst>
                                          <p:attrName>ppt_y</p:attrName>
                                        </p:attrNameLst>
                                      </p:cBhvr>
                                      <p:tavLst>
                                        <p:tav tm="0">
                                          <p:val>
                                            <p:strVal val="1+#ppt_h/2"/>
                                          </p:val>
                                        </p:tav>
                                        <p:tav tm="100000">
                                          <p:val>
                                            <p:strVal val="#ppt_y"/>
                                          </p:val>
                                        </p:tav>
                                      </p:tavLst>
                                    </p:anim>
                                  </p:childTnLst>
                                </p:cTn>
                              </p:par>
                              <p:par>
                                <p:cTn id="81" presetID="2" presetClass="entr" presetSubtype="6" fill="hold" grpId="0" nodeType="withEffect">
                                  <p:stCondLst>
                                    <p:cond delay="1900"/>
                                  </p:stCondLst>
                                  <p:childTnLst>
                                    <p:set>
                                      <p:cBhvr>
                                        <p:cTn id="82" dur="1" fill="hold">
                                          <p:stCondLst>
                                            <p:cond delay="0"/>
                                          </p:stCondLst>
                                        </p:cTn>
                                        <p:tgtEl>
                                          <p:spTgt spid="23"/>
                                        </p:tgtEl>
                                        <p:attrNameLst>
                                          <p:attrName>style.visibility</p:attrName>
                                        </p:attrNameLst>
                                      </p:cBhvr>
                                      <p:to>
                                        <p:strVal val="visible"/>
                                      </p:to>
                                    </p:set>
                                    <p:anim calcmode="lin" valueType="num">
                                      <p:cBhvr additive="base">
                                        <p:cTn id="83" dur="500" fill="hold"/>
                                        <p:tgtEl>
                                          <p:spTgt spid="23"/>
                                        </p:tgtEl>
                                        <p:attrNameLst>
                                          <p:attrName>ppt_x</p:attrName>
                                        </p:attrNameLst>
                                      </p:cBhvr>
                                      <p:tavLst>
                                        <p:tav tm="0">
                                          <p:val>
                                            <p:strVal val="1+#ppt_w/2"/>
                                          </p:val>
                                        </p:tav>
                                        <p:tav tm="100000">
                                          <p:val>
                                            <p:strVal val="#ppt_x"/>
                                          </p:val>
                                        </p:tav>
                                      </p:tavLst>
                                    </p:anim>
                                    <p:anim calcmode="lin" valueType="num">
                                      <p:cBhvr additive="base">
                                        <p:cTn id="84" dur="500" fill="hold"/>
                                        <p:tgtEl>
                                          <p:spTgt spid="23"/>
                                        </p:tgtEl>
                                        <p:attrNameLst>
                                          <p:attrName>ppt_y</p:attrName>
                                        </p:attrNameLst>
                                      </p:cBhvr>
                                      <p:tavLst>
                                        <p:tav tm="0">
                                          <p:val>
                                            <p:strVal val="1+#ppt_h/2"/>
                                          </p:val>
                                        </p:tav>
                                        <p:tav tm="100000">
                                          <p:val>
                                            <p:strVal val="#ppt_y"/>
                                          </p:val>
                                        </p:tav>
                                      </p:tavLst>
                                    </p:anim>
                                  </p:childTnLst>
                                </p:cTn>
                              </p:par>
                              <p:par>
                                <p:cTn id="85" presetID="2" presetClass="entr" presetSubtype="2" fill="hold" grpId="0" nodeType="withEffect">
                                  <p:stCondLst>
                                    <p:cond delay="1900"/>
                                  </p:stCondLst>
                                  <p:childTnLst>
                                    <p:set>
                                      <p:cBhvr>
                                        <p:cTn id="86" dur="1" fill="hold">
                                          <p:stCondLst>
                                            <p:cond delay="0"/>
                                          </p:stCondLst>
                                        </p:cTn>
                                        <p:tgtEl>
                                          <p:spTgt spid="30"/>
                                        </p:tgtEl>
                                        <p:attrNameLst>
                                          <p:attrName>style.visibility</p:attrName>
                                        </p:attrNameLst>
                                      </p:cBhvr>
                                      <p:to>
                                        <p:strVal val="visible"/>
                                      </p:to>
                                    </p:set>
                                    <p:anim calcmode="lin" valueType="num">
                                      <p:cBhvr additive="base">
                                        <p:cTn id="87" dur="500" fill="hold"/>
                                        <p:tgtEl>
                                          <p:spTgt spid="30"/>
                                        </p:tgtEl>
                                        <p:attrNameLst>
                                          <p:attrName>ppt_x</p:attrName>
                                        </p:attrNameLst>
                                      </p:cBhvr>
                                      <p:tavLst>
                                        <p:tav tm="0">
                                          <p:val>
                                            <p:strVal val="1+#ppt_w/2"/>
                                          </p:val>
                                        </p:tav>
                                        <p:tav tm="100000">
                                          <p:val>
                                            <p:strVal val="#ppt_x"/>
                                          </p:val>
                                        </p:tav>
                                      </p:tavLst>
                                    </p:anim>
                                    <p:anim calcmode="lin" valueType="num">
                                      <p:cBhvr additive="base">
                                        <p:cTn id="88" dur="50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p:bldP spid="26" grpId="0"/>
      <p:bldP spid="27" grpId="0"/>
      <p:bldP spid="28" grpId="0"/>
      <p:bldP spid="29" grpId="0"/>
      <p:bldP spid="3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49_1">
            <a:extLst>
              <a:ext uri="{FF2B5EF4-FFF2-40B4-BE49-F238E27FC236}">
                <a16:creationId xmlns="" xmlns:a16="http://schemas.microsoft.com/office/drawing/2014/main" id="{27DB9F18-46A9-462D-AA5E-364EDA24CA73}"/>
              </a:ext>
            </a:extLst>
          </p:cNvPr>
          <p:cNvSpPr txBox="1"/>
          <p:nvPr/>
        </p:nvSpPr>
        <p:spPr>
          <a:xfrm>
            <a:off x="808370" y="213719"/>
            <a:ext cx="1538883" cy="307777"/>
          </a:xfrm>
          <a:prstGeom prst="rect">
            <a:avLst/>
          </a:prstGeom>
          <a:noFill/>
        </p:spPr>
        <p:txBody>
          <a:bodyPr wrap="none" lIns="0" tIns="0" rIns="0" bIns="0" rtlCol="0">
            <a:spAutoFit/>
          </a:bodyPr>
          <a:lstStyle/>
          <a:p>
            <a:pPr defTabSz="964278"/>
            <a:r>
              <a:rPr lang="zh-CN" altLang="en-US" sz="2000" b="1" dirty="0">
                <a:solidFill>
                  <a:srgbClr val="2B334F"/>
                </a:solidFill>
                <a:latin typeface="Arial" panose="020B0604020202020204" pitchFamily="34" charset="0"/>
                <a:ea typeface="微软雅黑" panose="020B0503020204020204" pitchFamily="34" charset="-122"/>
                <a:cs typeface="+mn-ea"/>
                <a:sym typeface="Arial" panose="020B0604020202020204" pitchFamily="34" charset="0"/>
              </a:rPr>
              <a:t>活动受众分析</a:t>
            </a:r>
          </a:p>
        </p:txBody>
      </p:sp>
      <p:sp>
        <p:nvSpPr>
          <p:cNvPr id="3" name="TextBox 50_1">
            <a:extLst>
              <a:ext uri="{FF2B5EF4-FFF2-40B4-BE49-F238E27FC236}">
                <a16:creationId xmlns="" xmlns:a16="http://schemas.microsoft.com/office/drawing/2014/main" id="{B41DA361-300B-4FC2-9C36-20DE75A4EC34}"/>
              </a:ext>
            </a:extLst>
          </p:cNvPr>
          <p:cNvSpPr txBox="1"/>
          <p:nvPr/>
        </p:nvSpPr>
        <p:spPr>
          <a:xfrm>
            <a:off x="801281" y="521496"/>
            <a:ext cx="1928413" cy="161583"/>
          </a:xfrm>
          <a:prstGeom prst="rect">
            <a:avLst/>
          </a:prstGeom>
          <a:noFill/>
        </p:spPr>
        <p:txBody>
          <a:bodyPr wrap="none" lIns="0" tIns="0" rIns="0" bIns="0" rtlCol="0">
            <a:spAutoFit/>
          </a:bodyPr>
          <a:lstStyle/>
          <a:p>
            <a:pPr defTabSz="964278"/>
            <a:r>
              <a:rPr lang="en-US" altLang="zh-CN" sz="1050" b="1" dirty="0">
                <a:solidFill>
                  <a:srgbClr val="2B334F"/>
                </a:solidFill>
                <a:latin typeface="Arial" panose="020B0604020202020204" pitchFamily="34" charset="0"/>
                <a:ea typeface="微软雅黑" panose="020B0503020204020204" pitchFamily="34" charset="-122"/>
                <a:cs typeface="+mn-ea"/>
                <a:sym typeface="Arial" panose="020B0604020202020204" pitchFamily="34" charset="0"/>
              </a:rPr>
              <a:t>ADD RELATED TITLE WORDS</a:t>
            </a:r>
            <a:endParaRPr lang="zh-CN" altLang="en-US" sz="1050" b="1" dirty="0">
              <a:solidFill>
                <a:srgbClr val="2B334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 name="Freeform 9">
            <a:extLst>
              <a:ext uri="{FF2B5EF4-FFF2-40B4-BE49-F238E27FC236}">
                <a16:creationId xmlns="" xmlns:a16="http://schemas.microsoft.com/office/drawing/2014/main" id="{17B1924C-C36D-47D4-ADD8-B5F4F9F6A47A}"/>
              </a:ext>
            </a:extLst>
          </p:cNvPr>
          <p:cNvSpPr/>
          <p:nvPr/>
        </p:nvSpPr>
        <p:spPr bwMode="auto">
          <a:xfrm>
            <a:off x="157800" y="165887"/>
            <a:ext cx="544646" cy="403440"/>
          </a:xfrm>
          <a:custGeom>
            <a:avLst/>
            <a:gdLst>
              <a:gd name="T0" fmla="*/ 0 w 50"/>
              <a:gd name="T1" fmla="*/ 6 h 37"/>
              <a:gd name="T2" fmla="*/ 22 w 50"/>
              <a:gd name="T3" fmla="*/ 9 h 37"/>
              <a:gd name="T4" fmla="*/ 23 w 50"/>
              <a:gd name="T5" fmla="*/ 26 h 37"/>
              <a:gd name="T6" fmla="*/ 24 w 50"/>
              <a:gd name="T7" fmla="*/ 23 h 37"/>
              <a:gd name="T8" fmla="*/ 26 w 50"/>
              <a:gd name="T9" fmla="*/ 19 h 37"/>
              <a:gd name="T10" fmla="*/ 27 w 50"/>
              <a:gd name="T11" fmla="*/ 23 h 37"/>
              <a:gd name="T12" fmla="*/ 29 w 50"/>
              <a:gd name="T13" fmla="*/ 24 h 37"/>
              <a:gd name="T14" fmla="*/ 33 w 50"/>
              <a:gd name="T15" fmla="*/ 22 h 37"/>
              <a:gd name="T16" fmla="*/ 32 w 50"/>
              <a:gd name="T17" fmla="*/ 25 h 37"/>
              <a:gd name="T18" fmla="*/ 50 w 50"/>
              <a:gd name="T19" fmla="*/ 28 h 37"/>
              <a:gd name="T20" fmla="*/ 43 w 50"/>
              <a:gd name="T21" fmla="*/ 30 h 37"/>
              <a:gd name="T22" fmla="*/ 34 w 50"/>
              <a:gd name="T23" fmla="*/ 31 h 37"/>
              <a:gd name="T24" fmla="*/ 29 w 50"/>
              <a:gd name="T25" fmla="*/ 28 h 37"/>
              <a:gd name="T26" fmla="*/ 27 w 50"/>
              <a:gd name="T27" fmla="*/ 30 h 37"/>
              <a:gd name="T28" fmla="*/ 18 w 50"/>
              <a:gd name="T29" fmla="*/ 37 h 37"/>
              <a:gd name="T30" fmla="*/ 20 w 50"/>
              <a:gd name="T31" fmla="*/ 26 h 37"/>
              <a:gd name="T32" fmla="*/ 14 w 50"/>
              <a:gd name="T33" fmla="*/ 23 h 37"/>
              <a:gd name="T34" fmla="*/ 8 w 50"/>
              <a:gd name="T35" fmla="*/ 14 h 37"/>
              <a:gd name="T36" fmla="*/ 0 w 50"/>
              <a:gd name="T37" fmla="*/ 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0" h="37">
                <a:moveTo>
                  <a:pt x="0" y="6"/>
                </a:moveTo>
                <a:cubicBezTo>
                  <a:pt x="13" y="0"/>
                  <a:pt x="22" y="9"/>
                  <a:pt x="22" y="9"/>
                </a:cubicBezTo>
                <a:cubicBezTo>
                  <a:pt x="18" y="15"/>
                  <a:pt x="23" y="26"/>
                  <a:pt x="23" y="26"/>
                </a:cubicBezTo>
                <a:cubicBezTo>
                  <a:pt x="23" y="24"/>
                  <a:pt x="24" y="23"/>
                  <a:pt x="24" y="23"/>
                </a:cubicBezTo>
                <a:cubicBezTo>
                  <a:pt x="24" y="21"/>
                  <a:pt x="26" y="19"/>
                  <a:pt x="26" y="19"/>
                </a:cubicBezTo>
                <a:cubicBezTo>
                  <a:pt x="27" y="21"/>
                  <a:pt x="27" y="23"/>
                  <a:pt x="27" y="23"/>
                </a:cubicBezTo>
                <a:cubicBezTo>
                  <a:pt x="28" y="23"/>
                  <a:pt x="29" y="24"/>
                  <a:pt x="29" y="24"/>
                </a:cubicBezTo>
                <a:cubicBezTo>
                  <a:pt x="31" y="22"/>
                  <a:pt x="33" y="22"/>
                  <a:pt x="33" y="22"/>
                </a:cubicBezTo>
                <a:cubicBezTo>
                  <a:pt x="32" y="23"/>
                  <a:pt x="32" y="24"/>
                  <a:pt x="32" y="25"/>
                </a:cubicBezTo>
                <a:cubicBezTo>
                  <a:pt x="36" y="24"/>
                  <a:pt x="43" y="23"/>
                  <a:pt x="50" y="28"/>
                </a:cubicBezTo>
                <a:cubicBezTo>
                  <a:pt x="50" y="28"/>
                  <a:pt x="44" y="27"/>
                  <a:pt x="43" y="30"/>
                </a:cubicBezTo>
                <a:cubicBezTo>
                  <a:pt x="43" y="30"/>
                  <a:pt x="36" y="27"/>
                  <a:pt x="34" y="31"/>
                </a:cubicBezTo>
                <a:cubicBezTo>
                  <a:pt x="34" y="31"/>
                  <a:pt x="32" y="29"/>
                  <a:pt x="29" y="28"/>
                </a:cubicBezTo>
                <a:cubicBezTo>
                  <a:pt x="28" y="30"/>
                  <a:pt x="27" y="30"/>
                  <a:pt x="27" y="30"/>
                </a:cubicBezTo>
                <a:cubicBezTo>
                  <a:pt x="21" y="29"/>
                  <a:pt x="18" y="37"/>
                  <a:pt x="18" y="37"/>
                </a:cubicBezTo>
                <a:cubicBezTo>
                  <a:pt x="16" y="30"/>
                  <a:pt x="20" y="26"/>
                  <a:pt x="20" y="26"/>
                </a:cubicBezTo>
                <a:cubicBezTo>
                  <a:pt x="20" y="22"/>
                  <a:pt x="14" y="23"/>
                  <a:pt x="14" y="23"/>
                </a:cubicBezTo>
                <a:cubicBezTo>
                  <a:pt x="15" y="16"/>
                  <a:pt x="8" y="14"/>
                  <a:pt x="8" y="14"/>
                </a:cubicBezTo>
                <a:cubicBezTo>
                  <a:pt x="10" y="8"/>
                  <a:pt x="0" y="6"/>
                  <a:pt x="0" y="6"/>
                </a:cubicBezTo>
                <a:close/>
              </a:path>
            </a:pathLst>
          </a:custGeom>
          <a:solidFill>
            <a:srgbClr val="0001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Tree>
    <p:extLst>
      <p:ext uri="{BB962C8B-B14F-4D97-AF65-F5344CB8AC3E}">
        <p14:creationId xmlns:p14="http://schemas.microsoft.com/office/powerpoint/2010/main" val="97148966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49_1">
            <a:extLst>
              <a:ext uri="{FF2B5EF4-FFF2-40B4-BE49-F238E27FC236}">
                <a16:creationId xmlns="" xmlns:a16="http://schemas.microsoft.com/office/drawing/2014/main" id="{C96E32CA-9926-4500-8A7E-D39200C5659D}"/>
              </a:ext>
            </a:extLst>
          </p:cNvPr>
          <p:cNvSpPr txBox="1"/>
          <p:nvPr/>
        </p:nvSpPr>
        <p:spPr>
          <a:xfrm>
            <a:off x="808370" y="213719"/>
            <a:ext cx="1538883" cy="307777"/>
          </a:xfrm>
          <a:prstGeom prst="rect">
            <a:avLst/>
          </a:prstGeom>
          <a:noFill/>
        </p:spPr>
        <p:txBody>
          <a:bodyPr wrap="none" lIns="0" tIns="0" rIns="0" bIns="0" rtlCol="0">
            <a:spAutoFit/>
          </a:bodyPr>
          <a:lstStyle/>
          <a:p>
            <a:pPr defTabSz="964278"/>
            <a:r>
              <a:rPr lang="zh-CN" altLang="en-US" sz="2000" b="1" dirty="0">
                <a:solidFill>
                  <a:srgbClr val="2B334F"/>
                </a:solidFill>
                <a:latin typeface="Arial" panose="020B0604020202020204" pitchFamily="34" charset="0"/>
                <a:ea typeface="微软雅黑" panose="020B0503020204020204" pitchFamily="34" charset="-122"/>
                <a:cs typeface="+mn-ea"/>
                <a:sym typeface="Arial" panose="020B0604020202020204" pitchFamily="34" charset="0"/>
              </a:rPr>
              <a:t>活动受众分析</a:t>
            </a:r>
          </a:p>
        </p:txBody>
      </p:sp>
      <p:sp>
        <p:nvSpPr>
          <p:cNvPr id="3" name="TextBox 50_1">
            <a:extLst>
              <a:ext uri="{FF2B5EF4-FFF2-40B4-BE49-F238E27FC236}">
                <a16:creationId xmlns="" xmlns:a16="http://schemas.microsoft.com/office/drawing/2014/main" id="{0C4F06CB-8A81-4B06-8F2D-BBC4210EF69F}"/>
              </a:ext>
            </a:extLst>
          </p:cNvPr>
          <p:cNvSpPr txBox="1"/>
          <p:nvPr/>
        </p:nvSpPr>
        <p:spPr>
          <a:xfrm>
            <a:off x="801281" y="521496"/>
            <a:ext cx="1928413" cy="161583"/>
          </a:xfrm>
          <a:prstGeom prst="rect">
            <a:avLst/>
          </a:prstGeom>
          <a:noFill/>
        </p:spPr>
        <p:txBody>
          <a:bodyPr wrap="none" lIns="0" tIns="0" rIns="0" bIns="0" rtlCol="0">
            <a:spAutoFit/>
          </a:bodyPr>
          <a:lstStyle/>
          <a:p>
            <a:pPr defTabSz="964278"/>
            <a:r>
              <a:rPr lang="en-US" altLang="zh-CN" sz="1050" b="1" dirty="0">
                <a:solidFill>
                  <a:srgbClr val="2B334F"/>
                </a:solidFill>
                <a:latin typeface="Arial" panose="020B0604020202020204" pitchFamily="34" charset="0"/>
                <a:ea typeface="微软雅黑" panose="020B0503020204020204" pitchFamily="34" charset="-122"/>
                <a:cs typeface="+mn-ea"/>
                <a:sym typeface="Arial" panose="020B0604020202020204" pitchFamily="34" charset="0"/>
              </a:rPr>
              <a:t>ADD RELATED TITLE WORDS</a:t>
            </a:r>
            <a:endParaRPr lang="zh-CN" altLang="en-US" sz="1050" b="1" dirty="0">
              <a:solidFill>
                <a:srgbClr val="2B334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 name="Freeform 9">
            <a:extLst>
              <a:ext uri="{FF2B5EF4-FFF2-40B4-BE49-F238E27FC236}">
                <a16:creationId xmlns="" xmlns:a16="http://schemas.microsoft.com/office/drawing/2014/main" id="{A05B8914-6A3E-44F9-AA01-C6490137D486}"/>
              </a:ext>
            </a:extLst>
          </p:cNvPr>
          <p:cNvSpPr/>
          <p:nvPr/>
        </p:nvSpPr>
        <p:spPr bwMode="auto">
          <a:xfrm>
            <a:off x="157800" y="165887"/>
            <a:ext cx="544646" cy="403440"/>
          </a:xfrm>
          <a:custGeom>
            <a:avLst/>
            <a:gdLst>
              <a:gd name="T0" fmla="*/ 0 w 50"/>
              <a:gd name="T1" fmla="*/ 6 h 37"/>
              <a:gd name="T2" fmla="*/ 22 w 50"/>
              <a:gd name="T3" fmla="*/ 9 h 37"/>
              <a:gd name="T4" fmla="*/ 23 w 50"/>
              <a:gd name="T5" fmla="*/ 26 h 37"/>
              <a:gd name="T6" fmla="*/ 24 w 50"/>
              <a:gd name="T7" fmla="*/ 23 h 37"/>
              <a:gd name="T8" fmla="*/ 26 w 50"/>
              <a:gd name="T9" fmla="*/ 19 h 37"/>
              <a:gd name="T10" fmla="*/ 27 w 50"/>
              <a:gd name="T11" fmla="*/ 23 h 37"/>
              <a:gd name="T12" fmla="*/ 29 w 50"/>
              <a:gd name="T13" fmla="*/ 24 h 37"/>
              <a:gd name="T14" fmla="*/ 33 w 50"/>
              <a:gd name="T15" fmla="*/ 22 h 37"/>
              <a:gd name="T16" fmla="*/ 32 w 50"/>
              <a:gd name="T17" fmla="*/ 25 h 37"/>
              <a:gd name="T18" fmla="*/ 50 w 50"/>
              <a:gd name="T19" fmla="*/ 28 h 37"/>
              <a:gd name="T20" fmla="*/ 43 w 50"/>
              <a:gd name="T21" fmla="*/ 30 h 37"/>
              <a:gd name="T22" fmla="*/ 34 w 50"/>
              <a:gd name="T23" fmla="*/ 31 h 37"/>
              <a:gd name="T24" fmla="*/ 29 w 50"/>
              <a:gd name="T25" fmla="*/ 28 h 37"/>
              <a:gd name="T26" fmla="*/ 27 w 50"/>
              <a:gd name="T27" fmla="*/ 30 h 37"/>
              <a:gd name="T28" fmla="*/ 18 w 50"/>
              <a:gd name="T29" fmla="*/ 37 h 37"/>
              <a:gd name="T30" fmla="*/ 20 w 50"/>
              <a:gd name="T31" fmla="*/ 26 h 37"/>
              <a:gd name="T32" fmla="*/ 14 w 50"/>
              <a:gd name="T33" fmla="*/ 23 h 37"/>
              <a:gd name="T34" fmla="*/ 8 w 50"/>
              <a:gd name="T35" fmla="*/ 14 h 37"/>
              <a:gd name="T36" fmla="*/ 0 w 50"/>
              <a:gd name="T37" fmla="*/ 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0" h="37">
                <a:moveTo>
                  <a:pt x="0" y="6"/>
                </a:moveTo>
                <a:cubicBezTo>
                  <a:pt x="13" y="0"/>
                  <a:pt x="22" y="9"/>
                  <a:pt x="22" y="9"/>
                </a:cubicBezTo>
                <a:cubicBezTo>
                  <a:pt x="18" y="15"/>
                  <a:pt x="23" y="26"/>
                  <a:pt x="23" y="26"/>
                </a:cubicBezTo>
                <a:cubicBezTo>
                  <a:pt x="23" y="24"/>
                  <a:pt x="24" y="23"/>
                  <a:pt x="24" y="23"/>
                </a:cubicBezTo>
                <a:cubicBezTo>
                  <a:pt x="24" y="21"/>
                  <a:pt x="26" y="19"/>
                  <a:pt x="26" y="19"/>
                </a:cubicBezTo>
                <a:cubicBezTo>
                  <a:pt x="27" y="21"/>
                  <a:pt x="27" y="23"/>
                  <a:pt x="27" y="23"/>
                </a:cubicBezTo>
                <a:cubicBezTo>
                  <a:pt x="28" y="23"/>
                  <a:pt x="29" y="24"/>
                  <a:pt x="29" y="24"/>
                </a:cubicBezTo>
                <a:cubicBezTo>
                  <a:pt x="31" y="22"/>
                  <a:pt x="33" y="22"/>
                  <a:pt x="33" y="22"/>
                </a:cubicBezTo>
                <a:cubicBezTo>
                  <a:pt x="32" y="23"/>
                  <a:pt x="32" y="24"/>
                  <a:pt x="32" y="25"/>
                </a:cubicBezTo>
                <a:cubicBezTo>
                  <a:pt x="36" y="24"/>
                  <a:pt x="43" y="23"/>
                  <a:pt x="50" y="28"/>
                </a:cubicBezTo>
                <a:cubicBezTo>
                  <a:pt x="50" y="28"/>
                  <a:pt x="44" y="27"/>
                  <a:pt x="43" y="30"/>
                </a:cubicBezTo>
                <a:cubicBezTo>
                  <a:pt x="43" y="30"/>
                  <a:pt x="36" y="27"/>
                  <a:pt x="34" y="31"/>
                </a:cubicBezTo>
                <a:cubicBezTo>
                  <a:pt x="34" y="31"/>
                  <a:pt x="32" y="29"/>
                  <a:pt x="29" y="28"/>
                </a:cubicBezTo>
                <a:cubicBezTo>
                  <a:pt x="28" y="30"/>
                  <a:pt x="27" y="30"/>
                  <a:pt x="27" y="30"/>
                </a:cubicBezTo>
                <a:cubicBezTo>
                  <a:pt x="21" y="29"/>
                  <a:pt x="18" y="37"/>
                  <a:pt x="18" y="37"/>
                </a:cubicBezTo>
                <a:cubicBezTo>
                  <a:pt x="16" y="30"/>
                  <a:pt x="20" y="26"/>
                  <a:pt x="20" y="26"/>
                </a:cubicBezTo>
                <a:cubicBezTo>
                  <a:pt x="20" y="22"/>
                  <a:pt x="14" y="23"/>
                  <a:pt x="14" y="23"/>
                </a:cubicBezTo>
                <a:cubicBezTo>
                  <a:pt x="15" y="16"/>
                  <a:pt x="8" y="14"/>
                  <a:pt x="8" y="14"/>
                </a:cubicBezTo>
                <a:cubicBezTo>
                  <a:pt x="10" y="8"/>
                  <a:pt x="0" y="6"/>
                  <a:pt x="0" y="6"/>
                </a:cubicBezTo>
                <a:close/>
              </a:path>
            </a:pathLst>
          </a:custGeom>
          <a:solidFill>
            <a:srgbClr val="0001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5" name="KSO_Shape">
            <a:extLst>
              <a:ext uri="{FF2B5EF4-FFF2-40B4-BE49-F238E27FC236}">
                <a16:creationId xmlns="" xmlns:a16="http://schemas.microsoft.com/office/drawing/2014/main" id="{80EEC2A4-AA23-4E4A-AB19-51EA19AB7E60}"/>
              </a:ext>
            </a:extLst>
          </p:cNvPr>
          <p:cNvGrpSpPr/>
          <p:nvPr/>
        </p:nvGrpSpPr>
        <p:grpSpPr bwMode="auto">
          <a:xfrm>
            <a:off x="702446" y="1161214"/>
            <a:ext cx="5939772" cy="4911580"/>
            <a:chOff x="1595438" y="968375"/>
            <a:chExt cx="5953125" cy="4921250"/>
          </a:xfrm>
          <a:solidFill>
            <a:srgbClr val="2B334F"/>
          </a:solidFill>
        </p:grpSpPr>
        <p:sp>
          <p:nvSpPr>
            <p:cNvPr id="6" name="内蒙古">
              <a:extLst>
                <a:ext uri="{FF2B5EF4-FFF2-40B4-BE49-F238E27FC236}">
                  <a16:creationId xmlns="" xmlns:a16="http://schemas.microsoft.com/office/drawing/2014/main" id="{7B111C31-DFDC-4DC7-A265-25A6E38C5694}"/>
                </a:ext>
              </a:extLst>
            </p:cNvPr>
            <p:cNvSpPr/>
            <p:nvPr/>
          </p:nvSpPr>
          <p:spPr bwMode="auto">
            <a:xfrm>
              <a:off x="4095750" y="1023938"/>
              <a:ext cx="2608263" cy="2225675"/>
            </a:xfrm>
            <a:custGeom>
              <a:avLst/>
              <a:gdLst>
                <a:gd name="T0" fmla="*/ 2147483646 w 1428"/>
                <a:gd name="T1" fmla="*/ 2147483646 h 1218"/>
                <a:gd name="T2" fmla="*/ 2147483646 w 1428"/>
                <a:gd name="T3" fmla="*/ 2147483646 h 1218"/>
                <a:gd name="T4" fmla="*/ 2147483646 w 1428"/>
                <a:gd name="T5" fmla="*/ 2147483646 h 1218"/>
                <a:gd name="T6" fmla="*/ 2147483646 w 1428"/>
                <a:gd name="T7" fmla="*/ 2147483646 h 1218"/>
                <a:gd name="T8" fmla="*/ 2147483646 w 1428"/>
                <a:gd name="T9" fmla="*/ 2147483646 h 1218"/>
                <a:gd name="T10" fmla="*/ 2147483646 w 1428"/>
                <a:gd name="T11" fmla="*/ 2147483646 h 1218"/>
                <a:gd name="T12" fmla="*/ 2147483646 w 1428"/>
                <a:gd name="T13" fmla="*/ 2147483646 h 1218"/>
                <a:gd name="T14" fmla="*/ 2147483646 w 1428"/>
                <a:gd name="T15" fmla="*/ 2147483646 h 1218"/>
                <a:gd name="T16" fmla="*/ 2147483646 w 1428"/>
                <a:gd name="T17" fmla="*/ 2147483646 h 1218"/>
                <a:gd name="T18" fmla="*/ 2147483646 w 1428"/>
                <a:gd name="T19" fmla="*/ 2147483646 h 1218"/>
                <a:gd name="T20" fmla="*/ 2147483646 w 1428"/>
                <a:gd name="T21" fmla="*/ 2147483646 h 1218"/>
                <a:gd name="T22" fmla="*/ 2147483646 w 1428"/>
                <a:gd name="T23" fmla="*/ 2147483646 h 1218"/>
                <a:gd name="T24" fmla="*/ 2147483646 w 1428"/>
                <a:gd name="T25" fmla="*/ 2147483646 h 1218"/>
                <a:gd name="T26" fmla="*/ 2147483646 w 1428"/>
                <a:gd name="T27" fmla="*/ 2147483646 h 1218"/>
                <a:gd name="T28" fmla="*/ 2147483646 w 1428"/>
                <a:gd name="T29" fmla="*/ 2147483646 h 1218"/>
                <a:gd name="T30" fmla="*/ 2147483646 w 1428"/>
                <a:gd name="T31" fmla="*/ 2147483646 h 1218"/>
                <a:gd name="T32" fmla="*/ 2147483646 w 1428"/>
                <a:gd name="T33" fmla="*/ 2147483646 h 1218"/>
                <a:gd name="T34" fmla="*/ 2147483646 w 1428"/>
                <a:gd name="T35" fmla="*/ 2147483646 h 1218"/>
                <a:gd name="T36" fmla="*/ 2147483646 w 1428"/>
                <a:gd name="T37" fmla="*/ 2147483646 h 1218"/>
                <a:gd name="T38" fmla="*/ 2147483646 w 1428"/>
                <a:gd name="T39" fmla="*/ 2147483646 h 1218"/>
                <a:gd name="T40" fmla="*/ 2147483646 w 1428"/>
                <a:gd name="T41" fmla="*/ 2147483646 h 1218"/>
                <a:gd name="T42" fmla="*/ 2147483646 w 1428"/>
                <a:gd name="T43" fmla="*/ 2147483646 h 1218"/>
                <a:gd name="T44" fmla="*/ 0 w 1428"/>
                <a:gd name="T45" fmla="*/ 2147483646 h 1218"/>
                <a:gd name="T46" fmla="*/ 2147483646 w 1428"/>
                <a:gd name="T47" fmla="*/ 2147483646 h 1218"/>
                <a:gd name="T48" fmla="*/ 2147483646 w 1428"/>
                <a:gd name="T49" fmla="*/ 2147483646 h 1218"/>
                <a:gd name="T50" fmla="*/ 2147483646 w 1428"/>
                <a:gd name="T51" fmla="*/ 2147483646 h 1218"/>
                <a:gd name="T52" fmla="*/ 2147483646 w 1428"/>
                <a:gd name="T53" fmla="*/ 2147483646 h 1218"/>
                <a:gd name="T54" fmla="*/ 2147483646 w 1428"/>
                <a:gd name="T55" fmla="*/ 2147483646 h 1218"/>
                <a:gd name="T56" fmla="*/ 2147483646 w 1428"/>
                <a:gd name="T57" fmla="*/ 2147483646 h 1218"/>
                <a:gd name="T58" fmla="*/ 2147483646 w 1428"/>
                <a:gd name="T59" fmla="*/ 2147483646 h 1218"/>
                <a:gd name="T60" fmla="*/ 2147483646 w 1428"/>
                <a:gd name="T61" fmla="*/ 2147483646 h 1218"/>
                <a:gd name="T62" fmla="*/ 2147483646 w 1428"/>
                <a:gd name="T63" fmla="*/ 2147483646 h 1218"/>
                <a:gd name="T64" fmla="*/ 2147483646 w 1428"/>
                <a:gd name="T65" fmla="*/ 2147483646 h 1218"/>
                <a:gd name="T66" fmla="*/ 2147483646 w 1428"/>
                <a:gd name="T67" fmla="*/ 2147483646 h 1218"/>
                <a:gd name="T68" fmla="*/ 2147483646 w 1428"/>
                <a:gd name="T69" fmla="*/ 2147483646 h 1218"/>
                <a:gd name="T70" fmla="*/ 2147483646 w 1428"/>
                <a:gd name="T71" fmla="*/ 2147483646 h 1218"/>
                <a:gd name="T72" fmla="*/ 2147483646 w 1428"/>
                <a:gd name="T73" fmla="*/ 2147483646 h 1218"/>
                <a:gd name="T74" fmla="*/ 2147483646 w 1428"/>
                <a:gd name="T75" fmla="*/ 2147483646 h 1218"/>
                <a:gd name="T76" fmla="*/ 2147483646 w 1428"/>
                <a:gd name="T77" fmla="*/ 2147483646 h 1218"/>
                <a:gd name="T78" fmla="*/ 2147483646 w 1428"/>
                <a:gd name="T79" fmla="*/ 2147483646 h 1218"/>
                <a:gd name="T80" fmla="*/ 2147483646 w 1428"/>
                <a:gd name="T81" fmla="*/ 2147483646 h 1218"/>
                <a:gd name="T82" fmla="*/ 2147483646 w 1428"/>
                <a:gd name="T83" fmla="*/ 2147483646 h 1218"/>
                <a:gd name="T84" fmla="*/ 2147483646 w 1428"/>
                <a:gd name="T85" fmla="*/ 2147483646 h 1218"/>
                <a:gd name="T86" fmla="*/ 2147483646 w 1428"/>
                <a:gd name="T87" fmla="*/ 2147483646 h 1218"/>
                <a:gd name="T88" fmla="*/ 2147483646 w 1428"/>
                <a:gd name="T89" fmla="*/ 2147483646 h 1218"/>
                <a:gd name="T90" fmla="*/ 2147483646 w 1428"/>
                <a:gd name="T91" fmla="*/ 2147483646 h 1218"/>
                <a:gd name="T92" fmla="*/ 2147483646 w 1428"/>
                <a:gd name="T93" fmla="*/ 2147483646 h 1218"/>
                <a:gd name="T94" fmla="*/ 2147483646 w 1428"/>
                <a:gd name="T95" fmla="*/ 2147483646 h 1218"/>
                <a:gd name="T96" fmla="*/ 2147483646 w 1428"/>
                <a:gd name="T97" fmla="*/ 2147483646 h 1218"/>
                <a:gd name="T98" fmla="*/ 2147483646 w 1428"/>
                <a:gd name="T99" fmla="*/ 2147483646 h 1218"/>
                <a:gd name="T100" fmla="*/ 2147483646 w 1428"/>
                <a:gd name="T101" fmla="*/ 2147483646 h 1218"/>
                <a:gd name="T102" fmla="*/ 2147483646 w 1428"/>
                <a:gd name="T103" fmla="*/ 2147483646 h 1218"/>
                <a:gd name="T104" fmla="*/ 2147483646 w 1428"/>
                <a:gd name="T105" fmla="*/ 2147483646 h 1218"/>
                <a:gd name="T106" fmla="*/ 2147483646 w 1428"/>
                <a:gd name="T107" fmla="*/ 2147483646 h 1218"/>
                <a:gd name="T108" fmla="*/ 2147483646 w 1428"/>
                <a:gd name="T109" fmla="*/ 2147483646 h 1218"/>
                <a:gd name="T110" fmla="*/ 2147483646 w 1428"/>
                <a:gd name="T111" fmla="*/ 2147483646 h 1218"/>
                <a:gd name="T112" fmla="*/ 2147483646 w 1428"/>
                <a:gd name="T113" fmla="*/ 2147483646 h 1218"/>
                <a:gd name="T114" fmla="*/ 2147483646 w 1428"/>
                <a:gd name="T115" fmla="*/ 2147483646 h 1218"/>
                <a:gd name="T116" fmla="*/ 2147483646 w 1428"/>
                <a:gd name="T117" fmla="*/ 2147483646 h 121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428" h="1218">
                  <a:moveTo>
                    <a:pt x="1398" y="128"/>
                  </a:moveTo>
                  <a:lnTo>
                    <a:pt x="1394" y="112"/>
                  </a:lnTo>
                  <a:lnTo>
                    <a:pt x="1378" y="86"/>
                  </a:lnTo>
                  <a:lnTo>
                    <a:pt x="1366" y="80"/>
                  </a:lnTo>
                  <a:lnTo>
                    <a:pt x="1354" y="86"/>
                  </a:lnTo>
                  <a:lnTo>
                    <a:pt x="1348" y="100"/>
                  </a:lnTo>
                  <a:lnTo>
                    <a:pt x="1346" y="102"/>
                  </a:lnTo>
                  <a:lnTo>
                    <a:pt x="1344" y="102"/>
                  </a:lnTo>
                  <a:lnTo>
                    <a:pt x="1322" y="106"/>
                  </a:lnTo>
                  <a:lnTo>
                    <a:pt x="1318" y="108"/>
                  </a:lnTo>
                  <a:lnTo>
                    <a:pt x="1316" y="112"/>
                  </a:lnTo>
                  <a:lnTo>
                    <a:pt x="1310" y="116"/>
                  </a:lnTo>
                  <a:lnTo>
                    <a:pt x="1298" y="126"/>
                  </a:lnTo>
                  <a:lnTo>
                    <a:pt x="1296" y="128"/>
                  </a:lnTo>
                  <a:lnTo>
                    <a:pt x="1286" y="130"/>
                  </a:lnTo>
                  <a:lnTo>
                    <a:pt x="1276" y="126"/>
                  </a:lnTo>
                  <a:lnTo>
                    <a:pt x="1264" y="118"/>
                  </a:lnTo>
                  <a:lnTo>
                    <a:pt x="1262" y="116"/>
                  </a:lnTo>
                  <a:lnTo>
                    <a:pt x="1244" y="96"/>
                  </a:lnTo>
                  <a:lnTo>
                    <a:pt x="1240" y="90"/>
                  </a:lnTo>
                  <a:lnTo>
                    <a:pt x="1238" y="84"/>
                  </a:lnTo>
                  <a:lnTo>
                    <a:pt x="1238" y="62"/>
                  </a:lnTo>
                  <a:lnTo>
                    <a:pt x="1238" y="60"/>
                  </a:lnTo>
                  <a:lnTo>
                    <a:pt x="1242" y="56"/>
                  </a:lnTo>
                  <a:lnTo>
                    <a:pt x="1218" y="48"/>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4" y="46"/>
                  </a:lnTo>
                  <a:lnTo>
                    <a:pt x="1162" y="32"/>
                  </a:lnTo>
                  <a:lnTo>
                    <a:pt x="1164" y="22"/>
                  </a:lnTo>
                  <a:lnTo>
                    <a:pt x="1166" y="16"/>
                  </a:lnTo>
                  <a:lnTo>
                    <a:pt x="1172" y="6"/>
                  </a:lnTo>
                  <a:lnTo>
                    <a:pt x="1170" y="0"/>
                  </a:lnTo>
                  <a:lnTo>
                    <a:pt x="1150" y="2"/>
                  </a:lnTo>
                  <a:lnTo>
                    <a:pt x="1142" y="4"/>
                  </a:lnTo>
                  <a:lnTo>
                    <a:pt x="1136" y="8"/>
                  </a:lnTo>
                  <a:lnTo>
                    <a:pt x="1132" y="14"/>
                  </a:lnTo>
                  <a:lnTo>
                    <a:pt x="1128" y="22"/>
                  </a:lnTo>
                  <a:lnTo>
                    <a:pt x="1116" y="40"/>
                  </a:lnTo>
                  <a:lnTo>
                    <a:pt x="1128" y="40"/>
                  </a:lnTo>
                  <a:lnTo>
                    <a:pt x="1130" y="40"/>
                  </a:lnTo>
                  <a:lnTo>
                    <a:pt x="1140" y="44"/>
                  </a:lnTo>
                  <a:lnTo>
                    <a:pt x="1142" y="44"/>
                  </a:lnTo>
                  <a:lnTo>
                    <a:pt x="1142" y="46"/>
                  </a:lnTo>
                  <a:lnTo>
                    <a:pt x="1142" y="48"/>
                  </a:lnTo>
                  <a:lnTo>
                    <a:pt x="1144" y="64"/>
                  </a:lnTo>
                  <a:lnTo>
                    <a:pt x="1150" y="80"/>
                  </a:lnTo>
                  <a:lnTo>
                    <a:pt x="1150" y="82"/>
                  </a:lnTo>
                  <a:lnTo>
                    <a:pt x="1150" y="84"/>
                  </a:lnTo>
                  <a:lnTo>
                    <a:pt x="1122" y="136"/>
                  </a:lnTo>
                  <a:lnTo>
                    <a:pt x="1120" y="142"/>
                  </a:lnTo>
                  <a:lnTo>
                    <a:pt x="1118" y="154"/>
                  </a:lnTo>
                  <a:lnTo>
                    <a:pt x="1114" y="190"/>
                  </a:lnTo>
                  <a:lnTo>
                    <a:pt x="1114" y="192"/>
                  </a:lnTo>
                  <a:lnTo>
                    <a:pt x="1104" y="212"/>
                  </a:lnTo>
                  <a:lnTo>
                    <a:pt x="1110" y="220"/>
                  </a:lnTo>
                  <a:lnTo>
                    <a:pt x="1110" y="222"/>
                  </a:lnTo>
                  <a:lnTo>
                    <a:pt x="1110" y="236"/>
                  </a:lnTo>
                  <a:lnTo>
                    <a:pt x="1110" y="242"/>
                  </a:lnTo>
                  <a:lnTo>
                    <a:pt x="1108" y="244"/>
                  </a:lnTo>
                  <a:lnTo>
                    <a:pt x="1106" y="244"/>
                  </a:lnTo>
                  <a:lnTo>
                    <a:pt x="1098" y="250"/>
                  </a:lnTo>
                  <a:lnTo>
                    <a:pt x="1088" y="262"/>
                  </a:lnTo>
                  <a:lnTo>
                    <a:pt x="1052" y="302"/>
                  </a:lnTo>
                  <a:lnTo>
                    <a:pt x="1050" y="304"/>
                  </a:lnTo>
                  <a:lnTo>
                    <a:pt x="1048" y="304"/>
                  </a:lnTo>
                  <a:lnTo>
                    <a:pt x="1046" y="302"/>
                  </a:lnTo>
                  <a:lnTo>
                    <a:pt x="1030" y="292"/>
                  </a:lnTo>
                  <a:lnTo>
                    <a:pt x="1020" y="282"/>
                  </a:lnTo>
                  <a:lnTo>
                    <a:pt x="1014" y="280"/>
                  </a:lnTo>
                  <a:lnTo>
                    <a:pt x="1008" y="278"/>
                  </a:lnTo>
                  <a:lnTo>
                    <a:pt x="982" y="276"/>
                  </a:lnTo>
                  <a:lnTo>
                    <a:pt x="982" y="314"/>
                  </a:lnTo>
                  <a:lnTo>
                    <a:pt x="966" y="384"/>
                  </a:lnTo>
                  <a:lnTo>
                    <a:pt x="964" y="392"/>
                  </a:lnTo>
                  <a:lnTo>
                    <a:pt x="964" y="402"/>
                  </a:lnTo>
                  <a:lnTo>
                    <a:pt x="962" y="432"/>
                  </a:lnTo>
                  <a:lnTo>
                    <a:pt x="968" y="440"/>
                  </a:lnTo>
                  <a:lnTo>
                    <a:pt x="974" y="430"/>
                  </a:lnTo>
                  <a:lnTo>
                    <a:pt x="974" y="428"/>
                  </a:lnTo>
                  <a:lnTo>
                    <a:pt x="994" y="420"/>
                  </a:lnTo>
                  <a:lnTo>
                    <a:pt x="1044" y="428"/>
                  </a:lnTo>
                  <a:lnTo>
                    <a:pt x="1050" y="420"/>
                  </a:lnTo>
                  <a:lnTo>
                    <a:pt x="1058" y="408"/>
                  </a:lnTo>
                  <a:lnTo>
                    <a:pt x="1060" y="406"/>
                  </a:lnTo>
                  <a:lnTo>
                    <a:pt x="1080" y="402"/>
                  </a:lnTo>
                  <a:lnTo>
                    <a:pt x="1106" y="400"/>
                  </a:lnTo>
                  <a:lnTo>
                    <a:pt x="1112" y="404"/>
                  </a:lnTo>
                  <a:lnTo>
                    <a:pt x="1120" y="410"/>
                  </a:lnTo>
                  <a:lnTo>
                    <a:pt x="1136" y="428"/>
                  </a:lnTo>
                  <a:lnTo>
                    <a:pt x="1158" y="440"/>
                  </a:lnTo>
                  <a:lnTo>
                    <a:pt x="1174" y="452"/>
                  </a:lnTo>
                  <a:lnTo>
                    <a:pt x="1184" y="462"/>
                  </a:lnTo>
                  <a:lnTo>
                    <a:pt x="1190" y="472"/>
                  </a:lnTo>
                  <a:lnTo>
                    <a:pt x="1192" y="480"/>
                  </a:lnTo>
                  <a:lnTo>
                    <a:pt x="1190" y="488"/>
                  </a:lnTo>
                  <a:lnTo>
                    <a:pt x="1186" y="492"/>
                  </a:lnTo>
                  <a:lnTo>
                    <a:pt x="1184" y="496"/>
                  </a:lnTo>
                  <a:lnTo>
                    <a:pt x="1174" y="498"/>
                  </a:lnTo>
                  <a:lnTo>
                    <a:pt x="1172" y="498"/>
                  </a:lnTo>
                  <a:lnTo>
                    <a:pt x="1126" y="498"/>
                  </a:lnTo>
                  <a:lnTo>
                    <a:pt x="1112" y="498"/>
                  </a:lnTo>
                  <a:lnTo>
                    <a:pt x="1102" y="500"/>
                  </a:lnTo>
                  <a:lnTo>
                    <a:pt x="1084" y="512"/>
                  </a:lnTo>
                  <a:lnTo>
                    <a:pt x="1054" y="532"/>
                  </a:lnTo>
                  <a:lnTo>
                    <a:pt x="1042" y="536"/>
                  </a:lnTo>
                  <a:lnTo>
                    <a:pt x="1034" y="538"/>
                  </a:lnTo>
                  <a:lnTo>
                    <a:pt x="1018" y="540"/>
                  </a:lnTo>
                  <a:lnTo>
                    <a:pt x="1010" y="580"/>
                  </a:lnTo>
                  <a:lnTo>
                    <a:pt x="1004" y="596"/>
                  </a:lnTo>
                  <a:lnTo>
                    <a:pt x="1000" y="602"/>
                  </a:lnTo>
                  <a:lnTo>
                    <a:pt x="996" y="606"/>
                  </a:lnTo>
                  <a:lnTo>
                    <a:pt x="990" y="610"/>
                  </a:lnTo>
                  <a:lnTo>
                    <a:pt x="984" y="614"/>
                  </a:lnTo>
                  <a:lnTo>
                    <a:pt x="966" y="620"/>
                  </a:lnTo>
                  <a:lnTo>
                    <a:pt x="956" y="622"/>
                  </a:lnTo>
                  <a:lnTo>
                    <a:pt x="946" y="626"/>
                  </a:lnTo>
                  <a:lnTo>
                    <a:pt x="926" y="634"/>
                  </a:lnTo>
                  <a:lnTo>
                    <a:pt x="914" y="664"/>
                  </a:lnTo>
                  <a:lnTo>
                    <a:pt x="912" y="664"/>
                  </a:lnTo>
                  <a:lnTo>
                    <a:pt x="910" y="664"/>
                  </a:lnTo>
                  <a:lnTo>
                    <a:pt x="874" y="680"/>
                  </a:lnTo>
                  <a:lnTo>
                    <a:pt x="872" y="680"/>
                  </a:lnTo>
                  <a:lnTo>
                    <a:pt x="854" y="676"/>
                  </a:lnTo>
                  <a:lnTo>
                    <a:pt x="834" y="670"/>
                  </a:lnTo>
                  <a:lnTo>
                    <a:pt x="820" y="664"/>
                  </a:lnTo>
                  <a:lnTo>
                    <a:pt x="814" y="662"/>
                  </a:lnTo>
                  <a:lnTo>
                    <a:pt x="806" y="660"/>
                  </a:lnTo>
                  <a:lnTo>
                    <a:pt x="798" y="660"/>
                  </a:lnTo>
                  <a:lnTo>
                    <a:pt x="790" y="662"/>
                  </a:lnTo>
                  <a:lnTo>
                    <a:pt x="784" y="672"/>
                  </a:lnTo>
                  <a:lnTo>
                    <a:pt x="778" y="684"/>
                  </a:lnTo>
                  <a:lnTo>
                    <a:pt x="776" y="698"/>
                  </a:lnTo>
                  <a:lnTo>
                    <a:pt x="776" y="710"/>
                  </a:lnTo>
                  <a:lnTo>
                    <a:pt x="778" y="722"/>
                  </a:lnTo>
                  <a:lnTo>
                    <a:pt x="782" y="728"/>
                  </a:lnTo>
                  <a:lnTo>
                    <a:pt x="786" y="728"/>
                  </a:lnTo>
                  <a:lnTo>
                    <a:pt x="794" y="724"/>
                  </a:lnTo>
                  <a:lnTo>
                    <a:pt x="794" y="748"/>
                  </a:lnTo>
                  <a:lnTo>
                    <a:pt x="794" y="756"/>
                  </a:lnTo>
                  <a:lnTo>
                    <a:pt x="792" y="760"/>
                  </a:lnTo>
                  <a:lnTo>
                    <a:pt x="790" y="764"/>
                  </a:lnTo>
                  <a:lnTo>
                    <a:pt x="786" y="768"/>
                  </a:lnTo>
                  <a:lnTo>
                    <a:pt x="776" y="774"/>
                  </a:lnTo>
                  <a:lnTo>
                    <a:pt x="764" y="778"/>
                  </a:lnTo>
                  <a:lnTo>
                    <a:pt x="758" y="780"/>
                  </a:lnTo>
                  <a:lnTo>
                    <a:pt x="750" y="786"/>
                  </a:lnTo>
                  <a:lnTo>
                    <a:pt x="738" y="798"/>
                  </a:lnTo>
                  <a:lnTo>
                    <a:pt x="724" y="818"/>
                  </a:lnTo>
                  <a:lnTo>
                    <a:pt x="708" y="844"/>
                  </a:lnTo>
                  <a:lnTo>
                    <a:pt x="706" y="844"/>
                  </a:lnTo>
                  <a:lnTo>
                    <a:pt x="682" y="860"/>
                  </a:lnTo>
                  <a:lnTo>
                    <a:pt x="688" y="860"/>
                  </a:lnTo>
                  <a:lnTo>
                    <a:pt x="688" y="862"/>
                  </a:lnTo>
                  <a:lnTo>
                    <a:pt x="688" y="864"/>
                  </a:lnTo>
                  <a:lnTo>
                    <a:pt x="686" y="868"/>
                  </a:lnTo>
                  <a:lnTo>
                    <a:pt x="678"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02" y="934"/>
                  </a:lnTo>
                  <a:lnTo>
                    <a:pt x="400" y="934"/>
                  </a:lnTo>
                  <a:lnTo>
                    <a:pt x="398" y="934"/>
                  </a:lnTo>
                  <a:lnTo>
                    <a:pt x="390" y="916"/>
                  </a:lnTo>
                  <a:lnTo>
                    <a:pt x="362" y="922"/>
                  </a:lnTo>
                  <a:lnTo>
                    <a:pt x="350" y="922"/>
                  </a:lnTo>
                  <a:lnTo>
                    <a:pt x="336" y="920"/>
                  </a:lnTo>
                  <a:lnTo>
                    <a:pt x="320" y="916"/>
                  </a:lnTo>
                  <a:lnTo>
                    <a:pt x="304" y="908"/>
                  </a:lnTo>
                  <a:lnTo>
                    <a:pt x="290" y="900"/>
                  </a:lnTo>
                  <a:lnTo>
                    <a:pt x="274" y="892"/>
                  </a:lnTo>
                  <a:lnTo>
                    <a:pt x="246" y="872"/>
                  </a:lnTo>
                  <a:lnTo>
                    <a:pt x="238" y="866"/>
                  </a:lnTo>
                  <a:lnTo>
                    <a:pt x="226" y="860"/>
                  </a:lnTo>
                  <a:lnTo>
                    <a:pt x="214" y="856"/>
                  </a:lnTo>
                  <a:lnTo>
                    <a:pt x="202" y="854"/>
                  </a:lnTo>
                  <a:lnTo>
                    <a:pt x="176" y="852"/>
                  </a:lnTo>
                  <a:lnTo>
                    <a:pt x="148" y="856"/>
                  </a:lnTo>
                  <a:lnTo>
                    <a:pt x="116" y="858"/>
                  </a:lnTo>
                  <a:lnTo>
                    <a:pt x="86" y="856"/>
                  </a:lnTo>
                  <a:lnTo>
                    <a:pt x="68" y="854"/>
                  </a:lnTo>
                  <a:lnTo>
                    <a:pt x="48" y="852"/>
                  </a:lnTo>
                  <a:lnTo>
                    <a:pt x="2" y="838"/>
                  </a:lnTo>
                  <a:lnTo>
                    <a:pt x="0" y="844"/>
                  </a:lnTo>
                  <a:lnTo>
                    <a:pt x="2" y="844"/>
                  </a:lnTo>
                  <a:lnTo>
                    <a:pt x="2" y="852"/>
                  </a:lnTo>
                  <a:lnTo>
                    <a:pt x="10" y="868"/>
                  </a:lnTo>
                  <a:lnTo>
                    <a:pt x="26" y="888"/>
                  </a:lnTo>
                  <a:lnTo>
                    <a:pt x="28" y="892"/>
                  </a:lnTo>
                  <a:lnTo>
                    <a:pt x="24" y="906"/>
                  </a:lnTo>
                  <a:lnTo>
                    <a:pt x="24" y="908"/>
                  </a:lnTo>
                  <a:lnTo>
                    <a:pt x="14" y="92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4" y="982"/>
                  </a:lnTo>
                  <a:lnTo>
                    <a:pt x="72" y="980"/>
                  </a:lnTo>
                  <a:lnTo>
                    <a:pt x="78" y="976"/>
                  </a:lnTo>
                  <a:lnTo>
                    <a:pt x="120" y="972"/>
                  </a:lnTo>
                  <a:lnTo>
                    <a:pt x="138" y="966"/>
                  </a:lnTo>
                  <a:lnTo>
                    <a:pt x="142" y="964"/>
                  </a:lnTo>
                  <a:lnTo>
                    <a:pt x="150" y="984"/>
                  </a:lnTo>
                  <a:lnTo>
                    <a:pt x="150" y="990"/>
                  </a:lnTo>
                  <a:lnTo>
                    <a:pt x="148" y="996"/>
                  </a:lnTo>
                  <a:lnTo>
                    <a:pt x="126" y="1028"/>
                  </a:lnTo>
                  <a:lnTo>
                    <a:pt x="126" y="1034"/>
                  </a:lnTo>
                  <a:lnTo>
                    <a:pt x="138" y="1044"/>
                  </a:lnTo>
                  <a:lnTo>
                    <a:pt x="148" y="1052"/>
                  </a:lnTo>
                  <a:lnTo>
                    <a:pt x="156" y="1060"/>
                  </a:lnTo>
                  <a:lnTo>
                    <a:pt x="162" y="1064"/>
                  </a:lnTo>
                  <a:lnTo>
                    <a:pt x="170" y="1068"/>
                  </a:lnTo>
                  <a:lnTo>
                    <a:pt x="178" y="1076"/>
                  </a:lnTo>
                  <a:lnTo>
                    <a:pt x="178" y="1078"/>
                  </a:lnTo>
                  <a:lnTo>
                    <a:pt x="186" y="1082"/>
                  </a:lnTo>
                  <a:lnTo>
                    <a:pt x="190" y="1082"/>
                  </a:lnTo>
                  <a:lnTo>
                    <a:pt x="192" y="1092"/>
                  </a:lnTo>
                  <a:lnTo>
                    <a:pt x="194" y="1100"/>
                  </a:lnTo>
                  <a:lnTo>
                    <a:pt x="196" y="1112"/>
                  </a:lnTo>
                  <a:lnTo>
                    <a:pt x="216" y="1116"/>
                  </a:lnTo>
                  <a:lnTo>
                    <a:pt x="218" y="1116"/>
                  </a:lnTo>
                  <a:lnTo>
                    <a:pt x="218" y="1118"/>
                  </a:lnTo>
                  <a:lnTo>
                    <a:pt x="220" y="1120"/>
                  </a:lnTo>
                  <a:lnTo>
                    <a:pt x="226" y="1130"/>
                  </a:lnTo>
                  <a:lnTo>
                    <a:pt x="242" y="1136"/>
                  </a:lnTo>
                  <a:lnTo>
                    <a:pt x="252" y="1130"/>
                  </a:lnTo>
                  <a:lnTo>
                    <a:pt x="250" y="1124"/>
                  </a:lnTo>
                  <a:lnTo>
                    <a:pt x="240" y="1114"/>
                  </a:lnTo>
                  <a:lnTo>
                    <a:pt x="242" y="1112"/>
                  </a:lnTo>
                  <a:lnTo>
                    <a:pt x="250" y="1094"/>
                  </a:lnTo>
                  <a:lnTo>
                    <a:pt x="270" y="1094"/>
                  </a:lnTo>
                  <a:lnTo>
                    <a:pt x="270" y="1096"/>
                  </a:lnTo>
                  <a:lnTo>
                    <a:pt x="298" y="1104"/>
                  </a:lnTo>
                  <a:lnTo>
                    <a:pt x="314" y="1102"/>
                  </a:lnTo>
                  <a:lnTo>
                    <a:pt x="326" y="1092"/>
                  </a:lnTo>
                  <a:lnTo>
                    <a:pt x="334" y="1080"/>
                  </a:lnTo>
                  <a:lnTo>
                    <a:pt x="342" y="1074"/>
                  </a:lnTo>
                  <a:lnTo>
                    <a:pt x="348" y="1070"/>
                  </a:lnTo>
                  <a:lnTo>
                    <a:pt x="354" y="1072"/>
                  </a:lnTo>
                  <a:lnTo>
                    <a:pt x="360" y="1070"/>
                  </a:lnTo>
                  <a:lnTo>
                    <a:pt x="368" y="1072"/>
                  </a:lnTo>
                  <a:lnTo>
                    <a:pt x="374" y="1072"/>
                  </a:lnTo>
                  <a:lnTo>
                    <a:pt x="374" y="1076"/>
                  </a:lnTo>
                  <a:lnTo>
                    <a:pt x="378" y="1084"/>
                  </a:lnTo>
                  <a:lnTo>
                    <a:pt x="382" y="1096"/>
                  </a:lnTo>
                  <a:lnTo>
                    <a:pt x="386" y="1108"/>
                  </a:lnTo>
                  <a:lnTo>
                    <a:pt x="386" y="1110"/>
                  </a:lnTo>
                  <a:lnTo>
                    <a:pt x="382" y="1124"/>
                  </a:lnTo>
                  <a:lnTo>
                    <a:pt x="368" y="1140"/>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24" y="1204"/>
                  </a:lnTo>
                  <a:lnTo>
                    <a:pt x="428" y="1204"/>
                  </a:lnTo>
                  <a:lnTo>
                    <a:pt x="448" y="1206"/>
                  </a:lnTo>
                  <a:lnTo>
                    <a:pt x="450" y="1204"/>
                  </a:lnTo>
                  <a:lnTo>
                    <a:pt x="448" y="1196"/>
                  </a:lnTo>
                  <a:lnTo>
                    <a:pt x="450" y="1188"/>
                  </a:lnTo>
                  <a:lnTo>
                    <a:pt x="458" y="1174"/>
                  </a:lnTo>
                  <a:lnTo>
                    <a:pt x="458" y="1148"/>
                  </a:lnTo>
                  <a:lnTo>
                    <a:pt x="474" y="1106"/>
                  </a:lnTo>
                  <a:lnTo>
                    <a:pt x="474" y="1104"/>
                  </a:lnTo>
                  <a:lnTo>
                    <a:pt x="500" y="1084"/>
                  </a:lnTo>
                  <a:lnTo>
                    <a:pt x="502" y="108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6" y="1182"/>
                  </a:lnTo>
                  <a:lnTo>
                    <a:pt x="560" y="1186"/>
                  </a:lnTo>
                  <a:lnTo>
                    <a:pt x="566" y="1196"/>
                  </a:lnTo>
                  <a:lnTo>
                    <a:pt x="572" y="1200"/>
                  </a:lnTo>
                  <a:lnTo>
                    <a:pt x="574" y="1200"/>
                  </a:lnTo>
                  <a:lnTo>
                    <a:pt x="602" y="1212"/>
                  </a:lnTo>
                  <a:lnTo>
                    <a:pt x="614" y="1216"/>
                  </a:lnTo>
                  <a:lnTo>
                    <a:pt x="630" y="1214"/>
                  </a:lnTo>
                  <a:lnTo>
                    <a:pt x="638" y="1204"/>
                  </a:lnTo>
                  <a:lnTo>
                    <a:pt x="646" y="1164"/>
                  </a:lnTo>
                  <a:lnTo>
                    <a:pt x="648" y="1144"/>
                  </a:lnTo>
                  <a:lnTo>
                    <a:pt x="648" y="1142"/>
                  </a:lnTo>
                  <a:lnTo>
                    <a:pt x="650" y="1140"/>
                  </a:lnTo>
                  <a:lnTo>
                    <a:pt x="666" y="1128"/>
                  </a:lnTo>
                  <a:lnTo>
                    <a:pt x="674" y="1116"/>
                  </a:lnTo>
                  <a:lnTo>
                    <a:pt x="690" y="1108"/>
                  </a:lnTo>
                  <a:lnTo>
                    <a:pt x="700" y="1102"/>
                  </a:lnTo>
                  <a:lnTo>
                    <a:pt x="712" y="1098"/>
                  </a:lnTo>
                  <a:lnTo>
                    <a:pt x="706" y="1074"/>
                  </a:lnTo>
                  <a:lnTo>
                    <a:pt x="734" y="1076"/>
                  </a:lnTo>
                  <a:lnTo>
                    <a:pt x="734" y="1078"/>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8" y="1010"/>
                  </a:lnTo>
                  <a:lnTo>
                    <a:pt x="834" y="1004"/>
                  </a:lnTo>
                  <a:lnTo>
                    <a:pt x="836" y="1004"/>
                  </a:lnTo>
                  <a:lnTo>
                    <a:pt x="850" y="1006"/>
                  </a:lnTo>
                  <a:lnTo>
                    <a:pt x="858" y="1002"/>
                  </a:lnTo>
                  <a:lnTo>
                    <a:pt x="860" y="992"/>
                  </a:lnTo>
                  <a:lnTo>
                    <a:pt x="876" y="986"/>
                  </a:lnTo>
                  <a:lnTo>
                    <a:pt x="878" y="986"/>
                  </a:lnTo>
                  <a:lnTo>
                    <a:pt x="898" y="988"/>
                  </a:lnTo>
                  <a:lnTo>
                    <a:pt x="914" y="984"/>
                  </a:lnTo>
                  <a:lnTo>
                    <a:pt x="922" y="976"/>
                  </a:lnTo>
                  <a:lnTo>
                    <a:pt x="930" y="962"/>
                  </a:lnTo>
                  <a:lnTo>
                    <a:pt x="918" y="950"/>
                  </a:lnTo>
                  <a:lnTo>
                    <a:pt x="918" y="948"/>
                  </a:lnTo>
                  <a:lnTo>
                    <a:pt x="914" y="940"/>
                  </a:lnTo>
                  <a:lnTo>
                    <a:pt x="912" y="924"/>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6" y="890"/>
                  </a:lnTo>
                  <a:lnTo>
                    <a:pt x="986" y="896"/>
                  </a:lnTo>
                  <a:lnTo>
                    <a:pt x="988" y="896"/>
                  </a:lnTo>
                  <a:lnTo>
                    <a:pt x="990" y="896"/>
                  </a:lnTo>
                  <a:lnTo>
                    <a:pt x="992" y="896"/>
                  </a:lnTo>
                  <a:lnTo>
                    <a:pt x="1002" y="880"/>
                  </a:lnTo>
                  <a:lnTo>
                    <a:pt x="1006" y="864"/>
                  </a:lnTo>
                  <a:lnTo>
                    <a:pt x="1010" y="864"/>
                  </a:lnTo>
                  <a:lnTo>
                    <a:pt x="1012" y="864"/>
                  </a:lnTo>
                  <a:lnTo>
                    <a:pt x="1034" y="872"/>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6" y="796"/>
                  </a:lnTo>
                  <a:lnTo>
                    <a:pt x="1134" y="808"/>
                  </a:lnTo>
                  <a:lnTo>
                    <a:pt x="1134" y="810"/>
                  </a:lnTo>
                  <a:lnTo>
                    <a:pt x="1134" y="812"/>
                  </a:lnTo>
                  <a:lnTo>
                    <a:pt x="1136" y="828"/>
                  </a:lnTo>
                  <a:lnTo>
                    <a:pt x="1144" y="834"/>
                  </a:lnTo>
                  <a:lnTo>
                    <a:pt x="1154" y="824"/>
                  </a:lnTo>
                  <a:lnTo>
                    <a:pt x="1158" y="828"/>
                  </a:lnTo>
                  <a:lnTo>
                    <a:pt x="1162" y="834"/>
                  </a:lnTo>
                  <a:lnTo>
                    <a:pt x="1162" y="840"/>
                  </a:lnTo>
                  <a:lnTo>
                    <a:pt x="1162" y="854"/>
                  </a:lnTo>
                  <a:lnTo>
                    <a:pt x="1158" y="868"/>
                  </a:lnTo>
                  <a:lnTo>
                    <a:pt x="1162" y="876"/>
                  </a:lnTo>
                  <a:lnTo>
                    <a:pt x="1170" y="884"/>
                  </a:lnTo>
                  <a:lnTo>
                    <a:pt x="1202" y="888"/>
                  </a:lnTo>
                  <a:lnTo>
                    <a:pt x="1204" y="890"/>
                  </a:lnTo>
                  <a:lnTo>
                    <a:pt x="1206" y="890"/>
                  </a:lnTo>
                  <a:lnTo>
                    <a:pt x="1208" y="892"/>
                  </a:lnTo>
                  <a:lnTo>
                    <a:pt x="1218" y="880"/>
                  </a:lnTo>
                  <a:lnTo>
                    <a:pt x="1226" y="872"/>
                  </a:lnTo>
                  <a:lnTo>
                    <a:pt x="1222" y="860"/>
                  </a:lnTo>
                  <a:lnTo>
                    <a:pt x="1214" y="808"/>
                  </a:lnTo>
                  <a:lnTo>
                    <a:pt x="1238" y="820"/>
                  </a:lnTo>
                  <a:lnTo>
                    <a:pt x="1250" y="832"/>
                  </a:lnTo>
                  <a:lnTo>
                    <a:pt x="1256" y="838"/>
                  </a:lnTo>
                  <a:lnTo>
                    <a:pt x="1266" y="832"/>
                  </a:lnTo>
                  <a:lnTo>
                    <a:pt x="1298" y="796"/>
                  </a:lnTo>
                  <a:lnTo>
                    <a:pt x="1300" y="796"/>
                  </a:lnTo>
                  <a:lnTo>
                    <a:pt x="1312" y="786"/>
                  </a:lnTo>
                  <a:lnTo>
                    <a:pt x="1326" y="768"/>
                  </a:lnTo>
                  <a:lnTo>
                    <a:pt x="1326" y="766"/>
                  </a:lnTo>
                  <a:lnTo>
                    <a:pt x="134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4" y="590"/>
                  </a:lnTo>
                  <a:lnTo>
                    <a:pt x="1314" y="588"/>
                  </a:lnTo>
                  <a:lnTo>
                    <a:pt x="1314" y="564"/>
                  </a:lnTo>
                  <a:lnTo>
                    <a:pt x="1312" y="550"/>
                  </a:lnTo>
                  <a:lnTo>
                    <a:pt x="1300" y="546"/>
                  </a:lnTo>
                  <a:lnTo>
                    <a:pt x="1274" y="526"/>
                  </a:lnTo>
                  <a:lnTo>
                    <a:pt x="1276" y="524"/>
                  </a:lnTo>
                  <a:lnTo>
                    <a:pt x="1288" y="510"/>
                  </a:lnTo>
                  <a:lnTo>
                    <a:pt x="1288" y="508"/>
                  </a:lnTo>
                  <a:lnTo>
                    <a:pt x="1290" y="508"/>
                  </a:lnTo>
                  <a:lnTo>
                    <a:pt x="1302"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314" y="380"/>
                  </a:lnTo>
                  <a:lnTo>
                    <a:pt x="1314" y="378"/>
                  </a:lnTo>
                  <a:lnTo>
                    <a:pt x="1316" y="378"/>
                  </a:lnTo>
                  <a:lnTo>
                    <a:pt x="1316" y="376"/>
                  </a:lnTo>
                  <a:lnTo>
                    <a:pt x="1318" y="376"/>
                  </a:lnTo>
                  <a:lnTo>
                    <a:pt x="1324" y="376"/>
                  </a:lnTo>
                  <a:lnTo>
                    <a:pt x="1334" y="368"/>
                  </a:lnTo>
                  <a:lnTo>
                    <a:pt x="1344" y="336"/>
                  </a:lnTo>
                  <a:lnTo>
                    <a:pt x="1358" y="322"/>
                  </a:lnTo>
                  <a:lnTo>
                    <a:pt x="1358" y="320"/>
                  </a:lnTo>
                  <a:lnTo>
                    <a:pt x="1374" y="316"/>
                  </a:lnTo>
                  <a:lnTo>
                    <a:pt x="1374" y="318"/>
                  </a:lnTo>
                  <a:lnTo>
                    <a:pt x="1382" y="326"/>
                  </a:lnTo>
                  <a:lnTo>
                    <a:pt x="1386" y="328"/>
                  </a:lnTo>
                  <a:lnTo>
                    <a:pt x="1392" y="302"/>
                  </a:lnTo>
                  <a:lnTo>
                    <a:pt x="1386" y="284"/>
                  </a:lnTo>
                  <a:lnTo>
                    <a:pt x="1386" y="282"/>
                  </a:lnTo>
                  <a:lnTo>
                    <a:pt x="1388" y="262"/>
                  </a:lnTo>
                  <a:lnTo>
                    <a:pt x="1388" y="260"/>
                  </a:lnTo>
                  <a:lnTo>
                    <a:pt x="1398" y="250"/>
                  </a:lnTo>
                  <a:lnTo>
                    <a:pt x="1404" y="240"/>
                  </a:lnTo>
                  <a:lnTo>
                    <a:pt x="1404" y="230"/>
                  </a:lnTo>
                  <a:lnTo>
                    <a:pt x="1402" y="220"/>
                  </a:lnTo>
                  <a:lnTo>
                    <a:pt x="1398" y="204"/>
                  </a:lnTo>
                  <a:lnTo>
                    <a:pt x="1398" y="186"/>
                  </a:lnTo>
                  <a:lnTo>
                    <a:pt x="1398" y="184"/>
                  </a:lnTo>
                  <a:lnTo>
                    <a:pt x="1402" y="168"/>
                  </a:lnTo>
                  <a:lnTo>
                    <a:pt x="1398" y="158"/>
                  </a:lnTo>
                  <a:lnTo>
                    <a:pt x="1396" y="152"/>
                  </a:lnTo>
                  <a:lnTo>
                    <a:pt x="1398" y="1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algn="ctr" defTabSz="963068">
                <a:defRPr/>
              </a:pPr>
              <a:endParaRPr lang="zh-CN" altLang="en-US" sz="1898">
                <a:solidFill>
                  <a:srgbClr val="2B334F"/>
                </a:solidFill>
              </a:endParaRPr>
            </a:p>
          </p:txBody>
        </p:sp>
        <p:sp>
          <p:nvSpPr>
            <p:cNvPr id="7" name="甘肃">
              <a:extLst>
                <a:ext uri="{FF2B5EF4-FFF2-40B4-BE49-F238E27FC236}">
                  <a16:creationId xmlns="" xmlns:a16="http://schemas.microsoft.com/office/drawing/2014/main" id="{D8D3C79B-B4F4-4741-A650-1EED1DD6D7D5}"/>
                </a:ext>
              </a:extLst>
            </p:cNvPr>
            <p:cNvSpPr/>
            <p:nvPr/>
          </p:nvSpPr>
          <p:spPr bwMode="auto">
            <a:xfrm>
              <a:off x="3594100" y="2528888"/>
              <a:ext cx="1666875" cy="1411287"/>
            </a:xfrm>
            <a:custGeom>
              <a:avLst/>
              <a:gdLst>
                <a:gd name="T0" fmla="*/ 2147483646 w 912"/>
                <a:gd name="T1" fmla="*/ 2147483646 h 772"/>
                <a:gd name="T2" fmla="*/ 2147483646 w 912"/>
                <a:gd name="T3" fmla="*/ 2147483646 h 772"/>
                <a:gd name="T4" fmla="*/ 2147483646 w 912"/>
                <a:gd name="T5" fmla="*/ 2147483646 h 772"/>
                <a:gd name="T6" fmla="*/ 2147483646 w 912"/>
                <a:gd name="T7" fmla="*/ 2147483646 h 772"/>
                <a:gd name="T8" fmla="*/ 2147483646 w 912"/>
                <a:gd name="T9" fmla="*/ 2147483646 h 772"/>
                <a:gd name="T10" fmla="*/ 2147483646 w 912"/>
                <a:gd name="T11" fmla="*/ 2147483646 h 772"/>
                <a:gd name="T12" fmla="*/ 2147483646 w 912"/>
                <a:gd name="T13" fmla="*/ 2147483646 h 772"/>
                <a:gd name="T14" fmla="*/ 2147483646 w 912"/>
                <a:gd name="T15" fmla="*/ 2147483646 h 772"/>
                <a:gd name="T16" fmla="*/ 2147483646 w 912"/>
                <a:gd name="T17" fmla="*/ 2147483646 h 772"/>
                <a:gd name="T18" fmla="*/ 2147483646 w 912"/>
                <a:gd name="T19" fmla="*/ 2147483646 h 772"/>
                <a:gd name="T20" fmla="*/ 2147483646 w 912"/>
                <a:gd name="T21" fmla="*/ 2147483646 h 772"/>
                <a:gd name="T22" fmla="*/ 2147483646 w 912"/>
                <a:gd name="T23" fmla="*/ 2147483646 h 772"/>
                <a:gd name="T24" fmla="*/ 2147483646 w 912"/>
                <a:gd name="T25" fmla="*/ 2147483646 h 772"/>
                <a:gd name="T26" fmla="*/ 2147483646 w 912"/>
                <a:gd name="T27" fmla="*/ 2147483646 h 772"/>
                <a:gd name="T28" fmla="*/ 2147483646 w 912"/>
                <a:gd name="T29" fmla="*/ 2147483646 h 772"/>
                <a:gd name="T30" fmla="*/ 2147483646 w 912"/>
                <a:gd name="T31" fmla="*/ 2147483646 h 772"/>
                <a:gd name="T32" fmla="*/ 2147483646 w 912"/>
                <a:gd name="T33" fmla="*/ 2147483646 h 772"/>
                <a:gd name="T34" fmla="*/ 2147483646 w 912"/>
                <a:gd name="T35" fmla="*/ 2147483646 h 772"/>
                <a:gd name="T36" fmla="*/ 2147483646 w 912"/>
                <a:gd name="T37" fmla="*/ 2147483646 h 772"/>
                <a:gd name="T38" fmla="*/ 2147483646 w 912"/>
                <a:gd name="T39" fmla="*/ 2147483646 h 772"/>
                <a:gd name="T40" fmla="*/ 2147483646 w 912"/>
                <a:gd name="T41" fmla="*/ 2147483646 h 772"/>
                <a:gd name="T42" fmla="*/ 2147483646 w 912"/>
                <a:gd name="T43" fmla="*/ 2147483646 h 772"/>
                <a:gd name="T44" fmla="*/ 2147483646 w 912"/>
                <a:gd name="T45" fmla="*/ 2147483646 h 772"/>
                <a:gd name="T46" fmla="*/ 2147483646 w 912"/>
                <a:gd name="T47" fmla="*/ 2147483646 h 772"/>
                <a:gd name="T48" fmla="*/ 2147483646 w 912"/>
                <a:gd name="T49" fmla="*/ 2147483646 h 772"/>
                <a:gd name="T50" fmla="*/ 2147483646 w 912"/>
                <a:gd name="T51" fmla="*/ 2147483646 h 772"/>
                <a:gd name="T52" fmla="*/ 2147483646 w 912"/>
                <a:gd name="T53" fmla="*/ 2147483646 h 772"/>
                <a:gd name="T54" fmla="*/ 2147483646 w 912"/>
                <a:gd name="T55" fmla="*/ 2147483646 h 772"/>
                <a:gd name="T56" fmla="*/ 2147483646 w 912"/>
                <a:gd name="T57" fmla="*/ 2147483646 h 772"/>
                <a:gd name="T58" fmla="*/ 2147483646 w 912"/>
                <a:gd name="T59" fmla="*/ 2147483646 h 772"/>
                <a:gd name="T60" fmla="*/ 2147483646 w 912"/>
                <a:gd name="T61" fmla="*/ 2147483646 h 772"/>
                <a:gd name="T62" fmla="*/ 2147483646 w 912"/>
                <a:gd name="T63" fmla="*/ 2147483646 h 772"/>
                <a:gd name="T64" fmla="*/ 2147483646 w 912"/>
                <a:gd name="T65" fmla="*/ 2147483646 h 772"/>
                <a:gd name="T66" fmla="*/ 2147483646 w 912"/>
                <a:gd name="T67" fmla="*/ 2147483646 h 772"/>
                <a:gd name="T68" fmla="*/ 2147483646 w 912"/>
                <a:gd name="T69" fmla="*/ 2147483646 h 772"/>
                <a:gd name="T70" fmla="*/ 2147483646 w 912"/>
                <a:gd name="T71" fmla="*/ 2147483646 h 772"/>
                <a:gd name="T72" fmla="*/ 2147483646 w 912"/>
                <a:gd name="T73" fmla="*/ 2147483646 h 772"/>
                <a:gd name="T74" fmla="*/ 2147483646 w 912"/>
                <a:gd name="T75" fmla="*/ 2147483646 h 772"/>
                <a:gd name="T76" fmla="*/ 2147483646 w 912"/>
                <a:gd name="T77" fmla="*/ 2147483646 h 772"/>
                <a:gd name="T78" fmla="*/ 2147483646 w 912"/>
                <a:gd name="T79" fmla="*/ 2147483646 h 772"/>
                <a:gd name="T80" fmla="*/ 2147483646 w 912"/>
                <a:gd name="T81" fmla="*/ 2147483646 h 772"/>
                <a:gd name="T82" fmla="*/ 2147483646 w 912"/>
                <a:gd name="T83" fmla="*/ 2147483646 h 772"/>
                <a:gd name="T84" fmla="*/ 2147483646 w 912"/>
                <a:gd name="T85" fmla="*/ 2147483646 h 772"/>
                <a:gd name="T86" fmla="*/ 2147483646 w 912"/>
                <a:gd name="T87" fmla="*/ 2147483646 h 772"/>
                <a:gd name="T88" fmla="*/ 2147483646 w 912"/>
                <a:gd name="T89" fmla="*/ 2147483646 h 772"/>
                <a:gd name="T90" fmla="*/ 2147483646 w 912"/>
                <a:gd name="T91" fmla="*/ 2147483646 h 772"/>
                <a:gd name="T92" fmla="*/ 2147483646 w 912"/>
                <a:gd name="T93" fmla="*/ 2147483646 h 772"/>
                <a:gd name="T94" fmla="*/ 2147483646 w 912"/>
                <a:gd name="T95" fmla="*/ 2147483646 h 772"/>
                <a:gd name="T96" fmla="*/ 2147483646 w 912"/>
                <a:gd name="T97" fmla="*/ 2147483646 h 772"/>
                <a:gd name="T98" fmla="*/ 2147483646 w 912"/>
                <a:gd name="T99" fmla="*/ 2147483646 h 772"/>
                <a:gd name="T100" fmla="*/ 2147483646 w 912"/>
                <a:gd name="T101" fmla="*/ 2147483646 h 772"/>
                <a:gd name="T102" fmla="*/ 2147483646 w 912"/>
                <a:gd name="T103" fmla="*/ 2147483646 h 772"/>
                <a:gd name="T104" fmla="*/ 2147483646 w 912"/>
                <a:gd name="T105" fmla="*/ 2147483646 h 772"/>
                <a:gd name="T106" fmla="*/ 2147483646 w 912"/>
                <a:gd name="T107" fmla="*/ 2147483646 h 772"/>
                <a:gd name="T108" fmla="*/ 2147483646 w 912"/>
                <a:gd name="T109" fmla="*/ 2147483646 h 772"/>
                <a:gd name="T110" fmla="*/ 2147483646 w 912"/>
                <a:gd name="T111" fmla="*/ 2147483646 h 77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912" h="772">
                  <a:moveTo>
                    <a:pt x="542" y="280"/>
                  </a:moveTo>
                  <a:lnTo>
                    <a:pt x="530" y="280"/>
                  </a:lnTo>
                  <a:lnTo>
                    <a:pt x="526" y="288"/>
                  </a:lnTo>
                  <a:lnTo>
                    <a:pt x="532" y="296"/>
                  </a:lnTo>
                  <a:lnTo>
                    <a:pt x="536" y="308"/>
                  </a:lnTo>
                  <a:lnTo>
                    <a:pt x="536" y="310"/>
                  </a:lnTo>
                  <a:lnTo>
                    <a:pt x="536" y="312"/>
                  </a:lnTo>
                  <a:lnTo>
                    <a:pt x="518" y="320"/>
                  </a:lnTo>
                  <a:lnTo>
                    <a:pt x="516" y="320"/>
                  </a:lnTo>
                  <a:lnTo>
                    <a:pt x="506" y="320"/>
                  </a:lnTo>
                  <a:lnTo>
                    <a:pt x="500" y="316"/>
                  </a:lnTo>
                  <a:lnTo>
                    <a:pt x="494" y="314"/>
                  </a:lnTo>
                  <a:lnTo>
                    <a:pt x="492" y="310"/>
                  </a:lnTo>
                  <a:lnTo>
                    <a:pt x="488" y="300"/>
                  </a:lnTo>
                  <a:lnTo>
                    <a:pt x="464" y="296"/>
                  </a:lnTo>
                  <a:lnTo>
                    <a:pt x="456" y="264"/>
                  </a:lnTo>
                  <a:lnTo>
                    <a:pt x="450" y="262"/>
                  </a:lnTo>
                  <a:lnTo>
                    <a:pt x="446" y="258"/>
                  </a:lnTo>
                  <a:lnTo>
                    <a:pt x="444" y="256"/>
                  </a:lnTo>
                  <a:lnTo>
                    <a:pt x="440" y="250"/>
                  </a:lnTo>
                  <a:lnTo>
                    <a:pt x="432" y="248"/>
                  </a:lnTo>
                  <a:lnTo>
                    <a:pt x="424" y="242"/>
                  </a:lnTo>
                  <a:lnTo>
                    <a:pt x="416" y="232"/>
                  </a:lnTo>
                  <a:lnTo>
                    <a:pt x="406" y="228"/>
                  </a:lnTo>
                  <a:lnTo>
                    <a:pt x="392" y="214"/>
                  </a:lnTo>
                  <a:lnTo>
                    <a:pt x="390" y="204"/>
                  </a:lnTo>
                  <a:lnTo>
                    <a:pt x="390" y="202"/>
                  </a:lnTo>
                  <a:lnTo>
                    <a:pt x="416" y="168"/>
                  </a:lnTo>
                  <a:lnTo>
                    <a:pt x="416" y="164"/>
                  </a:lnTo>
                  <a:lnTo>
                    <a:pt x="416" y="162"/>
                  </a:lnTo>
                  <a:lnTo>
                    <a:pt x="412" y="152"/>
                  </a:lnTo>
                  <a:lnTo>
                    <a:pt x="398" y="156"/>
                  </a:lnTo>
                  <a:lnTo>
                    <a:pt x="396" y="156"/>
                  </a:lnTo>
                  <a:lnTo>
                    <a:pt x="396" y="158"/>
                  </a:lnTo>
                  <a:lnTo>
                    <a:pt x="360" y="160"/>
                  </a:lnTo>
                  <a:lnTo>
                    <a:pt x="348" y="164"/>
                  </a:lnTo>
                  <a:lnTo>
                    <a:pt x="342" y="168"/>
                  </a:lnTo>
                  <a:lnTo>
                    <a:pt x="340" y="172"/>
                  </a:lnTo>
                  <a:lnTo>
                    <a:pt x="334" y="178"/>
                  </a:lnTo>
                  <a:lnTo>
                    <a:pt x="330" y="178"/>
                  </a:lnTo>
                  <a:lnTo>
                    <a:pt x="324" y="178"/>
                  </a:lnTo>
                  <a:lnTo>
                    <a:pt x="324" y="176"/>
                  </a:lnTo>
                  <a:lnTo>
                    <a:pt x="312" y="168"/>
                  </a:lnTo>
                  <a:lnTo>
                    <a:pt x="312" y="148"/>
                  </a:lnTo>
                  <a:lnTo>
                    <a:pt x="304" y="142"/>
                  </a:lnTo>
                  <a:lnTo>
                    <a:pt x="300" y="134"/>
                  </a:lnTo>
                  <a:lnTo>
                    <a:pt x="296" y="116"/>
                  </a:lnTo>
                  <a:lnTo>
                    <a:pt x="288" y="108"/>
                  </a:lnTo>
                  <a:lnTo>
                    <a:pt x="280" y="100"/>
                  </a:lnTo>
                  <a:lnTo>
                    <a:pt x="276" y="98"/>
                  </a:lnTo>
                  <a:lnTo>
                    <a:pt x="290" y="80"/>
                  </a:lnTo>
                  <a:lnTo>
                    <a:pt x="292" y="68"/>
                  </a:lnTo>
                  <a:lnTo>
                    <a:pt x="276" y="48"/>
                  </a:lnTo>
                  <a:lnTo>
                    <a:pt x="268" y="32"/>
                  </a:lnTo>
                  <a:lnTo>
                    <a:pt x="268" y="24"/>
                  </a:lnTo>
                  <a:lnTo>
                    <a:pt x="256" y="16"/>
                  </a:lnTo>
                  <a:lnTo>
                    <a:pt x="256" y="14"/>
                  </a:lnTo>
                  <a:lnTo>
                    <a:pt x="246" y="2"/>
                  </a:lnTo>
                  <a:lnTo>
                    <a:pt x="232" y="0"/>
                  </a:lnTo>
                  <a:lnTo>
                    <a:pt x="216" y="4"/>
                  </a:lnTo>
                  <a:lnTo>
                    <a:pt x="212" y="8"/>
                  </a:lnTo>
                  <a:lnTo>
                    <a:pt x="210" y="30"/>
                  </a:lnTo>
                  <a:lnTo>
                    <a:pt x="210" y="56"/>
                  </a:lnTo>
                  <a:lnTo>
                    <a:pt x="208" y="56"/>
                  </a:lnTo>
                  <a:lnTo>
                    <a:pt x="192" y="62"/>
                  </a:lnTo>
                  <a:lnTo>
                    <a:pt x="178" y="64"/>
                  </a:lnTo>
                  <a:lnTo>
                    <a:pt x="168" y="70"/>
                  </a:lnTo>
                  <a:lnTo>
                    <a:pt x="154" y="74"/>
                  </a:lnTo>
                  <a:lnTo>
                    <a:pt x="152" y="76"/>
                  </a:lnTo>
                  <a:lnTo>
                    <a:pt x="124" y="68"/>
                  </a:lnTo>
                  <a:lnTo>
                    <a:pt x="114" y="80"/>
                  </a:lnTo>
                  <a:lnTo>
                    <a:pt x="108" y="86"/>
                  </a:lnTo>
                  <a:lnTo>
                    <a:pt x="98" y="88"/>
                  </a:lnTo>
                  <a:lnTo>
                    <a:pt x="82" y="102"/>
                  </a:lnTo>
                  <a:lnTo>
                    <a:pt x="72" y="116"/>
                  </a:lnTo>
                  <a:lnTo>
                    <a:pt x="72" y="118"/>
                  </a:lnTo>
                  <a:lnTo>
                    <a:pt x="66" y="128"/>
                  </a:lnTo>
                  <a:lnTo>
                    <a:pt x="60" y="132"/>
                  </a:lnTo>
                  <a:lnTo>
                    <a:pt x="50" y="144"/>
                  </a:lnTo>
                  <a:lnTo>
                    <a:pt x="50" y="146"/>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80" y="320"/>
                  </a:lnTo>
                  <a:lnTo>
                    <a:pt x="388" y="330"/>
                  </a:lnTo>
                  <a:lnTo>
                    <a:pt x="398" y="340"/>
                  </a:lnTo>
                  <a:lnTo>
                    <a:pt x="404" y="338"/>
                  </a:lnTo>
                  <a:lnTo>
                    <a:pt x="412" y="324"/>
                  </a:lnTo>
                  <a:lnTo>
                    <a:pt x="430" y="336"/>
                  </a:lnTo>
                  <a:lnTo>
                    <a:pt x="432" y="336"/>
                  </a:lnTo>
                  <a:lnTo>
                    <a:pt x="444" y="352"/>
                  </a:lnTo>
                  <a:lnTo>
                    <a:pt x="480" y="380"/>
                  </a:lnTo>
                  <a:lnTo>
                    <a:pt x="492" y="392"/>
                  </a:lnTo>
                  <a:lnTo>
                    <a:pt x="522" y="382"/>
                  </a:lnTo>
                  <a:lnTo>
                    <a:pt x="524" y="406"/>
                  </a:lnTo>
                  <a:lnTo>
                    <a:pt x="538" y="420"/>
                  </a:lnTo>
                  <a:lnTo>
                    <a:pt x="548" y="436"/>
                  </a:lnTo>
                  <a:lnTo>
                    <a:pt x="548" y="438"/>
                  </a:lnTo>
                  <a:lnTo>
                    <a:pt x="548" y="440"/>
                  </a:lnTo>
                  <a:lnTo>
                    <a:pt x="560" y="494"/>
                  </a:lnTo>
                  <a:lnTo>
                    <a:pt x="572" y="516"/>
                  </a:lnTo>
                  <a:lnTo>
                    <a:pt x="556" y="558"/>
                  </a:lnTo>
                  <a:lnTo>
                    <a:pt x="556" y="560"/>
                  </a:lnTo>
                  <a:lnTo>
                    <a:pt x="544" y="564"/>
                  </a:lnTo>
                  <a:lnTo>
                    <a:pt x="544" y="576"/>
                  </a:lnTo>
                  <a:lnTo>
                    <a:pt x="542" y="576"/>
                  </a:lnTo>
                  <a:lnTo>
                    <a:pt x="528" y="598"/>
                  </a:lnTo>
                  <a:lnTo>
                    <a:pt x="508" y="600"/>
                  </a:lnTo>
                  <a:lnTo>
                    <a:pt x="488" y="616"/>
                  </a:lnTo>
                  <a:lnTo>
                    <a:pt x="494" y="620"/>
                  </a:lnTo>
                  <a:lnTo>
                    <a:pt x="500" y="622"/>
                  </a:lnTo>
                  <a:lnTo>
                    <a:pt x="504" y="626"/>
                  </a:lnTo>
                  <a:lnTo>
                    <a:pt x="508" y="630"/>
                  </a:lnTo>
                  <a:lnTo>
                    <a:pt x="508" y="634"/>
                  </a:lnTo>
                  <a:lnTo>
                    <a:pt x="504" y="642"/>
                  </a:lnTo>
                  <a:lnTo>
                    <a:pt x="504" y="644"/>
                  </a:lnTo>
                  <a:lnTo>
                    <a:pt x="492" y="656"/>
                  </a:lnTo>
                  <a:lnTo>
                    <a:pt x="490" y="656"/>
                  </a:lnTo>
                  <a:lnTo>
                    <a:pt x="490" y="658"/>
                  </a:lnTo>
                  <a:lnTo>
                    <a:pt x="488" y="658"/>
                  </a:lnTo>
                  <a:lnTo>
                    <a:pt x="450" y="652"/>
                  </a:lnTo>
                  <a:lnTo>
                    <a:pt x="448" y="666"/>
                  </a:lnTo>
                  <a:lnTo>
                    <a:pt x="452" y="696"/>
                  </a:lnTo>
                  <a:lnTo>
                    <a:pt x="484" y="708"/>
                  </a:lnTo>
                  <a:lnTo>
                    <a:pt x="484" y="710"/>
                  </a:lnTo>
                  <a:lnTo>
                    <a:pt x="496" y="706"/>
                  </a:lnTo>
                  <a:lnTo>
                    <a:pt x="498" y="706"/>
                  </a:lnTo>
                  <a:lnTo>
                    <a:pt x="500" y="704"/>
                  </a:lnTo>
                  <a:lnTo>
                    <a:pt x="500" y="706"/>
                  </a:lnTo>
                  <a:lnTo>
                    <a:pt x="510" y="712"/>
                  </a:lnTo>
                  <a:lnTo>
                    <a:pt x="524" y="712"/>
                  </a:lnTo>
                  <a:lnTo>
                    <a:pt x="528" y="710"/>
                  </a:lnTo>
                  <a:lnTo>
                    <a:pt x="524" y="696"/>
                  </a:lnTo>
                  <a:lnTo>
                    <a:pt x="520" y="680"/>
                  </a:lnTo>
                  <a:lnTo>
                    <a:pt x="520" y="678"/>
                  </a:lnTo>
                  <a:lnTo>
                    <a:pt x="520" y="676"/>
                  </a:lnTo>
                  <a:lnTo>
                    <a:pt x="526" y="670"/>
                  </a:lnTo>
                  <a:lnTo>
                    <a:pt x="528" y="668"/>
                  </a:lnTo>
                  <a:lnTo>
                    <a:pt x="536" y="656"/>
                  </a:lnTo>
                  <a:lnTo>
                    <a:pt x="538" y="654"/>
                  </a:lnTo>
                  <a:lnTo>
                    <a:pt x="552" y="644"/>
                  </a:lnTo>
                  <a:lnTo>
                    <a:pt x="552" y="642"/>
                  </a:lnTo>
                  <a:lnTo>
                    <a:pt x="554" y="642"/>
                  </a:lnTo>
                  <a:lnTo>
                    <a:pt x="572" y="640"/>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6"/>
                  </a:lnTo>
                  <a:lnTo>
                    <a:pt x="668" y="732"/>
                  </a:lnTo>
                  <a:lnTo>
                    <a:pt x="668" y="740"/>
                  </a:lnTo>
                  <a:lnTo>
                    <a:pt x="664" y="756"/>
                  </a:lnTo>
                  <a:lnTo>
                    <a:pt x="670" y="760"/>
                  </a:lnTo>
                  <a:lnTo>
                    <a:pt x="678" y="760"/>
                  </a:lnTo>
                  <a:lnTo>
                    <a:pt x="684" y="762"/>
                  </a:lnTo>
                  <a:lnTo>
                    <a:pt x="688" y="764"/>
                  </a:lnTo>
                  <a:lnTo>
                    <a:pt x="706" y="772"/>
                  </a:lnTo>
                  <a:lnTo>
                    <a:pt x="716" y="764"/>
                  </a:lnTo>
                  <a:lnTo>
                    <a:pt x="728" y="750"/>
                  </a:lnTo>
                  <a:lnTo>
                    <a:pt x="730" y="744"/>
                  </a:lnTo>
                  <a:lnTo>
                    <a:pt x="732" y="742"/>
                  </a:lnTo>
                  <a:lnTo>
                    <a:pt x="734" y="740"/>
                  </a:lnTo>
                  <a:lnTo>
                    <a:pt x="730" y="722"/>
                  </a:lnTo>
                  <a:lnTo>
                    <a:pt x="728" y="714"/>
                  </a:lnTo>
                  <a:lnTo>
                    <a:pt x="728" y="712"/>
                  </a:lnTo>
                  <a:lnTo>
                    <a:pt x="728" y="710"/>
                  </a:lnTo>
                  <a:lnTo>
                    <a:pt x="736" y="700"/>
                  </a:lnTo>
                  <a:lnTo>
                    <a:pt x="748" y="690"/>
                  </a:lnTo>
                  <a:lnTo>
                    <a:pt x="750" y="690"/>
                  </a:lnTo>
                  <a:lnTo>
                    <a:pt x="776" y="690"/>
                  </a:lnTo>
                  <a:lnTo>
                    <a:pt x="780" y="688"/>
                  </a:lnTo>
                  <a:lnTo>
                    <a:pt x="780" y="676"/>
                  </a:lnTo>
                  <a:lnTo>
                    <a:pt x="776" y="664"/>
                  </a:lnTo>
                  <a:lnTo>
                    <a:pt x="766" y="648"/>
                  </a:lnTo>
                  <a:lnTo>
                    <a:pt x="766" y="628"/>
                  </a:lnTo>
                  <a:lnTo>
                    <a:pt x="766" y="626"/>
                  </a:lnTo>
                  <a:lnTo>
                    <a:pt x="770" y="614"/>
                  </a:lnTo>
                  <a:lnTo>
                    <a:pt x="772" y="614"/>
                  </a:lnTo>
                  <a:lnTo>
                    <a:pt x="792" y="582"/>
                  </a:lnTo>
                  <a:lnTo>
                    <a:pt x="794" y="582"/>
                  </a:lnTo>
                  <a:lnTo>
                    <a:pt x="796" y="580"/>
                  </a:lnTo>
                  <a:lnTo>
                    <a:pt x="800" y="580"/>
                  </a:lnTo>
                  <a:lnTo>
                    <a:pt x="808" y="582"/>
                  </a:lnTo>
                  <a:lnTo>
                    <a:pt x="828" y="592"/>
                  </a:lnTo>
                  <a:lnTo>
                    <a:pt x="840" y="596"/>
                  </a:lnTo>
                  <a:lnTo>
                    <a:pt x="840" y="590"/>
                  </a:lnTo>
                  <a:lnTo>
                    <a:pt x="838" y="588"/>
                  </a:lnTo>
                  <a:lnTo>
                    <a:pt x="838" y="586"/>
                  </a:lnTo>
                  <a:lnTo>
                    <a:pt x="840" y="580"/>
                  </a:lnTo>
                  <a:lnTo>
                    <a:pt x="846" y="572"/>
                  </a:lnTo>
                  <a:lnTo>
                    <a:pt x="860" y="562"/>
                  </a:lnTo>
                  <a:lnTo>
                    <a:pt x="860" y="560"/>
                  </a:lnTo>
                  <a:lnTo>
                    <a:pt x="876" y="556"/>
                  </a:lnTo>
                  <a:lnTo>
                    <a:pt x="890" y="556"/>
                  </a:lnTo>
                  <a:lnTo>
                    <a:pt x="892" y="556"/>
                  </a:lnTo>
                  <a:lnTo>
                    <a:pt x="900" y="556"/>
                  </a:lnTo>
                  <a:lnTo>
                    <a:pt x="904" y="536"/>
                  </a:lnTo>
                  <a:lnTo>
                    <a:pt x="904" y="524"/>
                  </a:lnTo>
                  <a:lnTo>
                    <a:pt x="906" y="512"/>
                  </a:lnTo>
                  <a:lnTo>
                    <a:pt x="906" y="510"/>
                  </a:lnTo>
                  <a:lnTo>
                    <a:pt x="908" y="508"/>
                  </a:lnTo>
                  <a:lnTo>
                    <a:pt x="912" y="496"/>
                  </a:lnTo>
                  <a:lnTo>
                    <a:pt x="906" y="488"/>
                  </a:lnTo>
                  <a:lnTo>
                    <a:pt x="896" y="480"/>
                  </a:lnTo>
                  <a:lnTo>
                    <a:pt x="876" y="476"/>
                  </a:lnTo>
                  <a:lnTo>
                    <a:pt x="868" y="472"/>
                  </a:lnTo>
                  <a:lnTo>
                    <a:pt x="852" y="460"/>
                  </a:lnTo>
                  <a:lnTo>
                    <a:pt x="840" y="456"/>
                  </a:lnTo>
                  <a:lnTo>
                    <a:pt x="840" y="454"/>
                  </a:lnTo>
                  <a:lnTo>
                    <a:pt x="824" y="436"/>
                  </a:lnTo>
                  <a:lnTo>
                    <a:pt x="812" y="436"/>
                  </a:lnTo>
                  <a:lnTo>
                    <a:pt x="810" y="436"/>
                  </a:lnTo>
                  <a:lnTo>
                    <a:pt x="798" y="430"/>
                  </a:lnTo>
                  <a:lnTo>
                    <a:pt x="790" y="440"/>
                  </a:lnTo>
                  <a:lnTo>
                    <a:pt x="788" y="476"/>
                  </a:lnTo>
                  <a:lnTo>
                    <a:pt x="792" y="492"/>
                  </a:lnTo>
                  <a:lnTo>
                    <a:pt x="796" y="492"/>
                  </a:lnTo>
                  <a:lnTo>
                    <a:pt x="798" y="492"/>
                  </a:lnTo>
                  <a:lnTo>
                    <a:pt x="808" y="496"/>
                  </a:lnTo>
                  <a:lnTo>
                    <a:pt x="814" y="510"/>
                  </a:lnTo>
                  <a:lnTo>
                    <a:pt x="816" y="510"/>
                  </a:lnTo>
                  <a:lnTo>
                    <a:pt x="816" y="512"/>
                  </a:lnTo>
                  <a:lnTo>
                    <a:pt x="812" y="536"/>
                  </a:lnTo>
                  <a:lnTo>
                    <a:pt x="812" y="538"/>
                  </a:lnTo>
                  <a:lnTo>
                    <a:pt x="812" y="540"/>
                  </a:lnTo>
                  <a:lnTo>
                    <a:pt x="800" y="546"/>
                  </a:lnTo>
                  <a:lnTo>
                    <a:pt x="798" y="548"/>
                  </a:lnTo>
                  <a:lnTo>
                    <a:pt x="798" y="546"/>
                  </a:lnTo>
                  <a:lnTo>
                    <a:pt x="796" y="546"/>
                  </a:lnTo>
                  <a:lnTo>
                    <a:pt x="792" y="544"/>
                  </a:lnTo>
                  <a:lnTo>
                    <a:pt x="778" y="550"/>
                  </a:lnTo>
                  <a:lnTo>
                    <a:pt x="778" y="552"/>
                  </a:lnTo>
                  <a:lnTo>
                    <a:pt x="780" y="552"/>
                  </a:lnTo>
                  <a:lnTo>
                    <a:pt x="782" y="574"/>
                  </a:lnTo>
                  <a:lnTo>
                    <a:pt x="780" y="578"/>
                  </a:lnTo>
                  <a:lnTo>
                    <a:pt x="776" y="580"/>
                  </a:lnTo>
                  <a:lnTo>
                    <a:pt x="768" y="580"/>
                  </a:lnTo>
                  <a:lnTo>
                    <a:pt x="762" y="578"/>
                  </a:lnTo>
                  <a:lnTo>
                    <a:pt x="758" y="576"/>
                  </a:lnTo>
                  <a:lnTo>
                    <a:pt x="748" y="568"/>
                  </a:lnTo>
                  <a:lnTo>
                    <a:pt x="746" y="568"/>
                  </a:lnTo>
                  <a:lnTo>
                    <a:pt x="746" y="566"/>
                  </a:lnTo>
                  <a:lnTo>
                    <a:pt x="740" y="552"/>
                  </a:lnTo>
                  <a:lnTo>
                    <a:pt x="736" y="550"/>
                  </a:lnTo>
                  <a:lnTo>
                    <a:pt x="728" y="546"/>
                  </a:lnTo>
                  <a:lnTo>
                    <a:pt x="726" y="546"/>
                  </a:lnTo>
                  <a:lnTo>
                    <a:pt x="714" y="538"/>
                  </a:lnTo>
                  <a:lnTo>
                    <a:pt x="712" y="538"/>
                  </a:lnTo>
                  <a:lnTo>
                    <a:pt x="712" y="536"/>
                  </a:lnTo>
                  <a:lnTo>
                    <a:pt x="710" y="524"/>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2" y="420"/>
                  </a:lnTo>
                  <a:lnTo>
                    <a:pt x="652" y="416"/>
                  </a:lnTo>
                  <a:lnTo>
                    <a:pt x="644" y="410"/>
                  </a:lnTo>
                  <a:lnTo>
                    <a:pt x="638" y="402"/>
                  </a:lnTo>
                  <a:lnTo>
                    <a:pt x="624" y="402"/>
                  </a:lnTo>
                  <a:lnTo>
                    <a:pt x="618" y="398"/>
                  </a:lnTo>
                  <a:lnTo>
                    <a:pt x="610" y="392"/>
                  </a:lnTo>
                  <a:lnTo>
                    <a:pt x="608" y="390"/>
                  </a:lnTo>
                  <a:lnTo>
                    <a:pt x="604" y="384"/>
                  </a:lnTo>
                  <a:lnTo>
                    <a:pt x="598" y="376"/>
                  </a:lnTo>
                  <a:lnTo>
                    <a:pt x="596" y="362"/>
                  </a:lnTo>
                  <a:lnTo>
                    <a:pt x="596" y="360"/>
                  </a:lnTo>
                  <a:lnTo>
                    <a:pt x="600" y="336"/>
                  </a:lnTo>
                  <a:lnTo>
                    <a:pt x="604" y="324"/>
                  </a:lnTo>
                  <a:lnTo>
                    <a:pt x="606" y="324"/>
                  </a:lnTo>
                  <a:lnTo>
                    <a:pt x="636" y="310"/>
                  </a:lnTo>
                  <a:lnTo>
                    <a:pt x="648" y="296"/>
                  </a:lnTo>
                  <a:lnTo>
                    <a:pt x="650" y="284"/>
                  </a:lnTo>
                  <a:lnTo>
                    <a:pt x="648" y="276"/>
                  </a:lnTo>
                  <a:lnTo>
                    <a:pt x="644" y="262"/>
                  </a:lnTo>
                  <a:lnTo>
                    <a:pt x="640" y="254"/>
                  </a:lnTo>
                  <a:lnTo>
                    <a:pt x="634" y="256"/>
                  </a:lnTo>
                  <a:lnTo>
                    <a:pt x="624" y="254"/>
                  </a:lnTo>
                  <a:lnTo>
                    <a:pt x="616" y="260"/>
                  </a:lnTo>
                  <a:lnTo>
                    <a:pt x="606" y="272"/>
                  </a:lnTo>
                  <a:lnTo>
                    <a:pt x="592" y="286"/>
                  </a:lnTo>
                  <a:lnTo>
                    <a:pt x="590" y="286"/>
                  </a:lnTo>
                  <a:lnTo>
                    <a:pt x="578" y="290"/>
                  </a:lnTo>
                  <a:lnTo>
                    <a:pt x="568" y="288"/>
                  </a:lnTo>
                  <a:lnTo>
                    <a:pt x="542" y="2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algn="ctr" defTabSz="963068">
                <a:defRPr/>
              </a:pPr>
              <a:endParaRPr lang="zh-CN" altLang="en-US" sz="1898">
                <a:solidFill>
                  <a:srgbClr val="2B334F"/>
                </a:solidFill>
              </a:endParaRPr>
            </a:p>
          </p:txBody>
        </p:sp>
        <p:sp>
          <p:nvSpPr>
            <p:cNvPr id="8" name="宁夏">
              <a:extLst>
                <a:ext uri="{FF2B5EF4-FFF2-40B4-BE49-F238E27FC236}">
                  <a16:creationId xmlns="" xmlns:a16="http://schemas.microsoft.com/office/drawing/2014/main" id="{D9543F04-F416-4371-A0E4-2D7E1227E266}"/>
                </a:ext>
              </a:extLst>
            </p:cNvPr>
            <p:cNvSpPr/>
            <p:nvPr/>
          </p:nvSpPr>
          <p:spPr bwMode="auto">
            <a:xfrm>
              <a:off x="4778375" y="3019425"/>
              <a:ext cx="336550" cy="555625"/>
            </a:xfrm>
            <a:custGeom>
              <a:avLst/>
              <a:gdLst>
                <a:gd name="T0" fmla="*/ 2147483646 w 184"/>
                <a:gd name="T1" fmla="*/ 2147483646 h 304"/>
                <a:gd name="T2" fmla="*/ 2147483646 w 184"/>
                <a:gd name="T3" fmla="*/ 2147483646 h 304"/>
                <a:gd name="T4" fmla="*/ 2147483646 w 184"/>
                <a:gd name="T5" fmla="*/ 2147483646 h 304"/>
                <a:gd name="T6" fmla="*/ 2147483646 w 184"/>
                <a:gd name="T7" fmla="*/ 2147483646 h 304"/>
                <a:gd name="T8" fmla="*/ 2147483646 w 184"/>
                <a:gd name="T9" fmla="*/ 2147483646 h 304"/>
                <a:gd name="T10" fmla="*/ 2147483646 w 184"/>
                <a:gd name="T11" fmla="*/ 2147483646 h 304"/>
                <a:gd name="T12" fmla="*/ 2147483646 w 184"/>
                <a:gd name="T13" fmla="*/ 2147483646 h 304"/>
                <a:gd name="T14" fmla="*/ 2147483646 w 184"/>
                <a:gd name="T15" fmla="*/ 2147483646 h 304"/>
                <a:gd name="T16" fmla="*/ 2147483646 w 184"/>
                <a:gd name="T17" fmla="*/ 2147483646 h 304"/>
                <a:gd name="T18" fmla="*/ 2147483646 w 184"/>
                <a:gd name="T19" fmla="*/ 2147483646 h 304"/>
                <a:gd name="T20" fmla="*/ 2147483646 w 184"/>
                <a:gd name="T21" fmla="*/ 2147483646 h 304"/>
                <a:gd name="T22" fmla="*/ 2147483646 w 184"/>
                <a:gd name="T23" fmla="*/ 2147483646 h 304"/>
                <a:gd name="T24" fmla="*/ 2147483646 w 184"/>
                <a:gd name="T25" fmla="*/ 2147483646 h 304"/>
                <a:gd name="T26" fmla="*/ 2147483646 w 184"/>
                <a:gd name="T27" fmla="*/ 2147483646 h 304"/>
                <a:gd name="T28" fmla="*/ 2147483646 w 184"/>
                <a:gd name="T29" fmla="*/ 2147483646 h 304"/>
                <a:gd name="T30" fmla="*/ 2147483646 w 184"/>
                <a:gd name="T31" fmla="*/ 2147483646 h 304"/>
                <a:gd name="T32" fmla="*/ 2147483646 w 184"/>
                <a:gd name="T33" fmla="*/ 2147483646 h 304"/>
                <a:gd name="T34" fmla="*/ 2147483646 w 184"/>
                <a:gd name="T35" fmla="*/ 2147483646 h 304"/>
                <a:gd name="T36" fmla="*/ 2147483646 w 184"/>
                <a:gd name="T37" fmla="*/ 2147483646 h 304"/>
                <a:gd name="T38" fmla="*/ 2147483646 w 184"/>
                <a:gd name="T39" fmla="*/ 2147483646 h 304"/>
                <a:gd name="T40" fmla="*/ 2147483646 w 184"/>
                <a:gd name="T41" fmla="*/ 2147483646 h 304"/>
                <a:gd name="T42" fmla="*/ 2147483646 w 184"/>
                <a:gd name="T43" fmla="*/ 2147483646 h 304"/>
                <a:gd name="T44" fmla="*/ 2147483646 w 184"/>
                <a:gd name="T45" fmla="*/ 2147483646 h 304"/>
                <a:gd name="T46" fmla="*/ 2147483646 w 184"/>
                <a:gd name="T47" fmla="*/ 2147483646 h 304"/>
                <a:gd name="T48" fmla="*/ 2147483646 w 184"/>
                <a:gd name="T49" fmla="*/ 2147483646 h 304"/>
                <a:gd name="T50" fmla="*/ 2147483646 w 184"/>
                <a:gd name="T51" fmla="*/ 2147483646 h 304"/>
                <a:gd name="T52" fmla="*/ 2147483646 w 184"/>
                <a:gd name="T53" fmla="*/ 2147483646 h 304"/>
                <a:gd name="T54" fmla="*/ 2147483646 w 184"/>
                <a:gd name="T55" fmla="*/ 2147483646 h 304"/>
                <a:gd name="T56" fmla="*/ 2147483646 w 184"/>
                <a:gd name="T57" fmla="*/ 2147483646 h 304"/>
                <a:gd name="T58" fmla="*/ 2147483646 w 184"/>
                <a:gd name="T59" fmla="*/ 2147483646 h 304"/>
                <a:gd name="T60" fmla="*/ 2147483646 w 184"/>
                <a:gd name="T61" fmla="*/ 2147483646 h 304"/>
                <a:gd name="T62" fmla="*/ 2147483646 w 184"/>
                <a:gd name="T63" fmla="*/ 2147483646 h 304"/>
                <a:gd name="T64" fmla="*/ 2147483646 w 184"/>
                <a:gd name="T65" fmla="*/ 2147483646 h 304"/>
                <a:gd name="T66" fmla="*/ 2147483646 w 184"/>
                <a:gd name="T67" fmla="*/ 2147483646 h 304"/>
                <a:gd name="T68" fmla="*/ 2147483646 w 184"/>
                <a:gd name="T69" fmla="*/ 2147483646 h 304"/>
                <a:gd name="T70" fmla="*/ 2147483646 w 184"/>
                <a:gd name="T71" fmla="*/ 2147483646 h 304"/>
                <a:gd name="T72" fmla="*/ 2147483646 w 184"/>
                <a:gd name="T73" fmla="*/ 2147483646 h 304"/>
                <a:gd name="T74" fmla="*/ 2147483646 w 184"/>
                <a:gd name="T75" fmla="*/ 2147483646 h 304"/>
                <a:gd name="T76" fmla="*/ 2147483646 w 184"/>
                <a:gd name="T77" fmla="*/ 2147483646 h 304"/>
                <a:gd name="T78" fmla="*/ 2147483646 w 184"/>
                <a:gd name="T79" fmla="*/ 2147483646 h 304"/>
                <a:gd name="T80" fmla="*/ 2147483646 w 184"/>
                <a:gd name="T81" fmla="*/ 2147483646 h 304"/>
                <a:gd name="T82" fmla="*/ 2147483646 w 184"/>
                <a:gd name="T83" fmla="*/ 2147483646 h 304"/>
                <a:gd name="T84" fmla="*/ 2147483646 w 184"/>
                <a:gd name="T85" fmla="*/ 2147483646 h 304"/>
                <a:gd name="T86" fmla="*/ 2147483646 w 184"/>
                <a:gd name="T87" fmla="*/ 2147483646 h 304"/>
                <a:gd name="T88" fmla="*/ 2147483646 w 184"/>
                <a:gd name="T89" fmla="*/ 2147483646 h 304"/>
                <a:gd name="T90" fmla="*/ 2147483646 w 184"/>
                <a:gd name="T91" fmla="*/ 2147483646 h 304"/>
                <a:gd name="T92" fmla="*/ 2147483646 w 184"/>
                <a:gd name="T93" fmla="*/ 2147483646 h 304"/>
                <a:gd name="T94" fmla="*/ 2147483646 w 184"/>
                <a:gd name="T95" fmla="*/ 2147483646 h 304"/>
                <a:gd name="T96" fmla="*/ 2147483646 w 184"/>
                <a:gd name="T97" fmla="*/ 2147483646 h 304"/>
                <a:gd name="T98" fmla="*/ 2147483646 w 184"/>
                <a:gd name="T99" fmla="*/ 0 h 30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84" h="304">
                  <a:moveTo>
                    <a:pt x="108" y="18"/>
                  </a:moveTo>
                  <a:lnTo>
                    <a:pt x="92" y="58"/>
                  </a:lnTo>
                  <a:lnTo>
                    <a:pt x="92" y="84"/>
                  </a:lnTo>
                  <a:lnTo>
                    <a:pt x="92" y="86"/>
                  </a:lnTo>
                  <a:lnTo>
                    <a:pt x="84" y="100"/>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0" y="134"/>
                  </a:lnTo>
                  <a:lnTo>
                    <a:pt x="8" y="140"/>
                  </a:lnTo>
                  <a:lnTo>
                    <a:pt x="36" y="144"/>
                  </a:lnTo>
                  <a:lnTo>
                    <a:pt x="38" y="144"/>
                  </a:lnTo>
                  <a:lnTo>
                    <a:pt x="40" y="144"/>
                  </a:lnTo>
                  <a:lnTo>
                    <a:pt x="48" y="162"/>
                  </a:lnTo>
                  <a:lnTo>
                    <a:pt x="56" y="168"/>
                  </a:lnTo>
                  <a:lnTo>
                    <a:pt x="60" y="174"/>
                  </a:lnTo>
                  <a:lnTo>
                    <a:pt x="60" y="184"/>
                  </a:lnTo>
                  <a:lnTo>
                    <a:pt x="60" y="206"/>
                  </a:lnTo>
                  <a:lnTo>
                    <a:pt x="70" y="216"/>
                  </a:lnTo>
                  <a:lnTo>
                    <a:pt x="72" y="216"/>
                  </a:lnTo>
                  <a:lnTo>
                    <a:pt x="76" y="232"/>
                  </a:lnTo>
                  <a:lnTo>
                    <a:pt x="76" y="240"/>
                  </a:lnTo>
                  <a:lnTo>
                    <a:pt x="72" y="248"/>
                  </a:lnTo>
                  <a:lnTo>
                    <a:pt x="70" y="256"/>
                  </a:lnTo>
                  <a:lnTo>
                    <a:pt x="72" y="264"/>
                  </a:lnTo>
                  <a:lnTo>
                    <a:pt x="82" y="270"/>
                  </a:lnTo>
                  <a:lnTo>
                    <a:pt x="94" y="276"/>
                  </a:lnTo>
                  <a:lnTo>
                    <a:pt x="100" y="280"/>
                  </a:lnTo>
                  <a:lnTo>
                    <a:pt x="106" y="292"/>
                  </a:lnTo>
                  <a:lnTo>
                    <a:pt x="114" y="298"/>
                  </a:lnTo>
                  <a:lnTo>
                    <a:pt x="116" y="302"/>
                  </a:lnTo>
                  <a:lnTo>
                    <a:pt x="124" y="304"/>
                  </a:lnTo>
                  <a:lnTo>
                    <a:pt x="122" y="288"/>
                  </a:lnTo>
                  <a:lnTo>
                    <a:pt x="122" y="282"/>
                  </a:lnTo>
                  <a:lnTo>
                    <a:pt x="122" y="278"/>
                  </a:lnTo>
                  <a:lnTo>
                    <a:pt x="126" y="274"/>
                  </a:lnTo>
                  <a:lnTo>
                    <a:pt x="128" y="272"/>
                  </a:lnTo>
                  <a:lnTo>
                    <a:pt x="140"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0" y="100"/>
                  </a:lnTo>
                  <a:lnTo>
                    <a:pt x="174" y="96"/>
                  </a:lnTo>
                  <a:lnTo>
                    <a:pt x="168" y="96"/>
                  </a:lnTo>
                  <a:lnTo>
                    <a:pt x="166" y="96"/>
                  </a:lnTo>
                  <a:lnTo>
                    <a:pt x="154" y="98"/>
                  </a:lnTo>
                  <a:lnTo>
                    <a:pt x="152" y="96"/>
                  </a:lnTo>
                  <a:lnTo>
                    <a:pt x="144" y="84"/>
                  </a:lnTo>
                  <a:lnTo>
                    <a:pt x="142" y="84"/>
                  </a:lnTo>
                  <a:lnTo>
                    <a:pt x="142" y="64"/>
                  </a:lnTo>
                  <a:lnTo>
                    <a:pt x="146" y="52"/>
                  </a:lnTo>
                  <a:lnTo>
                    <a:pt x="148" y="48"/>
                  </a:lnTo>
                  <a:lnTo>
                    <a:pt x="150" y="42"/>
                  </a:lnTo>
                  <a:lnTo>
                    <a:pt x="152" y="36"/>
                  </a:lnTo>
                  <a:lnTo>
                    <a:pt x="156" y="32"/>
                  </a:lnTo>
                  <a:lnTo>
                    <a:pt x="156" y="20"/>
                  </a:lnTo>
                  <a:lnTo>
                    <a:pt x="144" y="8"/>
                  </a:lnTo>
                  <a:lnTo>
                    <a:pt x="128" y="0"/>
                  </a:lnTo>
                  <a:lnTo>
                    <a:pt x="108"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algn="ctr" defTabSz="963068">
                <a:defRPr/>
              </a:pPr>
              <a:endParaRPr lang="zh-CN" altLang="en-US" sz="1898">
                <a:solidFill>
                  <a:srgbClr val="2B334F"/>
                </a:solidFill>
              </a:endParaRPr>
            </a:p>
          </p:txBody>
        </p:sp>
        <p:sp>
          <p:nvSpPr>
            <p:cNvPr id="9" name="新疆">
              <a:extLst>
                <a:ext uri="{FF2B5EF4-FFF2-40B4-BE49-F238E27FC236}">
                  <a16:creationId xmlns="" xmlns:a16="http://schemas.microsoft.com/office/drawing/2014/main" id="{0D60CBB6-F6A6-4E63-8B8F-140611C4BE21}"/>
                </a:ext>
              </a:extLst>
            </p:cNvPr>
            <p:cNvSpPr/>
            <p:nvPr/>
          </p:nvSpPr>
          <p:spPr bwMode="auto">
            <a:xfrm>
              <a:off x="1595438" y="1557338"/>
              <a:ext cx="2382837" cy="1801812"/>
            </a:xfrm>
            <a:custGeom>
              <a:avLst/>
              <a:gdLst>
                <a:gd name="T0" fmla="*/ 2147483646 w 1304"/>
                <a:gd name="T1" fmla="*/ 2147483646 h 986"/>
                <a:gd name="T2" fmla="*/ 2147483646 w 1304"/>
                <a:gd name="T3" fmla="*/ 2147483646 h 986"/>
                <a:gd name="T4" fmla="*/ 2147483646 w 1304"/>
                <a:gd name="T5" fmla="*/ 2147483646 h 986"/>
                <a:gd name="T6" fmla="*/ 2147483646 w 1304"/>
                <a:gd name="T7" fmla="*/ 2147483646 h 986"/>
                <a:gd name="T8" fmla="*/ 2147483646 w 1304"/>
                <a:gd name="T9" fmla="*/ 2147483646 h 986"/>
                <a:gd name="T10" fmla="*/ 2147483646 w 1304"/>
                <a:gd name="T11" fmla="*/ 2147483646 h 986"/>
                <a:gd name="T12" fmla="*/ 2147483646 w 1304"/>
                <a:gd name="T13" fmla="*/ 2147483646 h 986"/>
                <a:gd name="T14" fmla="*/ 2147483646 w 1304"/>
                <a:gd name="T15" fmla="*/ 2147483646 h 986"/>
                <a:gd name="T16" fmla="*/ 2147483646 w 1304"/>
                <a:gd name="T17" fmla="*/ 2147483646 h 986"/>
                <a:gd name="T18" fmla="*/ 2147483646 w 1304"/>
                <a:gd name="T19" fmla="*/ 2147483646 h 986"/>
                <a:gd name="T20" fmla="*/ 2147483646 w 1304"/>
                <a:gd name="T21" fmla="*/ 2147483646 h 986"/>
                <a:gd name="T22" fmla="*/ 2147483646 w 1304"/>
                <a:gd name="T23" fmla="*/ 2147483646 h 986"/>
                <a:gd name="T24" fmla="*/ 2147483646 w 1304"/>
                <a:gd name="T25" fmla="*/ 2147483646 h 986"/>
                <a:gd name="T26" fmla="*/ 2147483646 w 1304"/>
                <a:gd name="T27" fmla="*/ 2147483646 h 986"/>
                <a:gd name="T28" fmla="*/ 2147483646 w 1304"/>
                <a:gd name="T29" fmla="*/ 2147483646 h 986"/>
                <a:gd name="T30" fmla="*/ 2147483646 w 1304"/>
                <a:gd name="T31" fmla="*/ 2147483646 h 986"/>
                <a:gd name="T32" fmla="*/ 2147483646 w 1304"/>
                <a:gd name="T33" fmla="*/ 2147483646 h 986"/>
                <a:gd name="T34" fmla="*/ 2147483646 w 1304"/>
                <a:gd name="T35" fmla="*/ 2147483646 h 986"/>
                <a:gd name="T36" fmla="*/ 2147483646 w 1304"/>
                <a:gd name="T37" fmla="*/ 2147483646 h 986"/>
                <a:gd name="T38" fmla="*/ 2147483646 w 1304"/>
                <a:gd name="T39" fmla="*/ 2147483646 h 986"/>
                <a:gd name="T40" fmla="*/ 2147483646 w 1304"/>
                <a:gd name="T41" fmla="*/ 2147483646 h 986"/>
                <a:gd name="T42" fmla="*/ 2147483646 w 1304"/>
                <a:gd name="T43" fmla="*/ 2147483646 h 986"/>
                <a:gd name="T44" fmla="*/ 2147483646 w 1304"/>
                <a:gd name="T45" fmla="*/ 2147483646 h 986"/>
                <a:gd name="T46" fmla="*/ 2147483646 w 1304"/>
                <a:gd name="T47" fmla="*/ 2147483646 h 986"/>
                <a:gd name="T48" fmla="*/ 2147483646 w 1304"/>
                <a:gd name="T49" fmla="*/ 2147483646 h 986"/>
                <a:gd name="T50" fmla="*/ 2147483646 w 1304"/>
                <a:gd name="T51" fmla="*/ 2147483646 h 986"/>
                <a:gd name="T52" fmla="*/ 2147483646 w 1304"/>
                <a:gd name="T53" fmla="*/ 2147483646 h 986"/>
                <a:gd name="T54" fmla="*/ 2147483646 w 1304"/>
                <a:gd name="T55" fmla="*/ 2147483646 h 986"/>
                <a:gd name="T56" fmla="*/ 2147483646 w 1304"/>
                <a:gd name="T57" fmla="*/ 2147483646 h 986"/>
                <a:gd name="T58" fmla="*/ 2147483646 w 1304"/>
                <a:gd name="T59" fmla="*/ 2147483646 h 986"/>
                <a:gd name="T60" fmla="*/ 2147483646 w 1304"/>
                <a:gd name="T61" fmla="*/ 2147483646 h 986"/>
                <a:gd name="T62" fmla="*/ 2147483646 w 1304"/>
                <a:gd name="T63" fmla="*/ 2147483646 h 986"/>
                <a:gd name="T64" fmla="*/ 2147483646 w 1304"/>
                <a:gd name="T65" fmla="*/ 2147483646 h 986"/>
                <a:gd name="T66" fmla="*/ 2147483646 w 1304"/>
                <a:gd name="T67" fmla="*/ 2147483646 h 986"/>
                <a:gd name="T68" fmla="*/ 2147483646 w 1304"/>
                <a:gd name="T69" fmla="*/ 2147483646 h 986"/>
                <a:gd name="T70" fmla="*/ 2147483646 w 1304"/>
                <a:gd name="T71" fmla="*/ 2147483646 h 986"/>
                <a:gd name="T72" fmla="*/ 2147483646 w 1304"/>
                <a:gd name="T73" fmla="*/ 2147483646 h 986"/>
                <a:gd name="T74" fmla="*/ 2147483646 w 1304"/>
                <a:gd name="T75" fmla="*/ 2147483646 h 986"/>
                <a:gd name="T76" fmla="*/ 2147483646 w 1304"/>
                <a:gd name="T77" fmla="*/ 2147483646 h 986"/>
                <a:gd name="T78" fmla="*/ 2147483646 w 1304"/>
                <a:gd name="T79" fmla="*/ 2147483646 h 986"/>
                <a:gd name="T80" fmla="*/ 2147483646 w 1304"/>
                <a:gd name="T81" fmla="*/ 2147483646 h 986"/>
                <a:gd name="T82" fmla="*/ 2147483646 w 1304"/>
                <a:gd name="T83" fmla="*/ 2147483646 h 986"/>
                <a:gd name="T84" fmla="*/ 2147483646 w 1304"/>
                <a:gd name="T85" fmla="*/ 2147483646 h 986"/>
                <a:gd name="T86" fmla="*/ 2147483646 w 1304"/>
                <a:gd name="T87" fmla="*/ 2147483646 h 986"/>
                <a:gd name="T88" fmla="*/ 2147483646 w 1304"/>
                <a:gd name="T89" fmla="*/ 2147483646 h 986"/>
                <a:gd name="T90" fmla="*/ 2147483646 w 1304"/>
                <a:gd name="T91" fmla="*/ 2147483646 h 986"/>
                <a:gd name="T92" fmla="*/ 2147483646 w 1304"/>
                <a:gd name="T93" fmla="*/ 2147483646 h 986"/>
                <a:gd name="T94" fmla="*/ 2147483646 w 1304"/>
                <a:gd name="T95" fmla="*/ 2147483646 h 986"/>
                <a:gd name="T96" fmla="*/ 2147483646 w 1304"/>
                <a:gd name="T97" fmla="*/ 2147483646 h 986"/>
                <a:gd name="T98" fmla="*/ 2147483646 w 1304"/>
                <a:gd name="T99" fmla="*/ 2147483646 h 986"/>
                <a:gd name="T100" fmla="*/ 2147483646 w 1304"/>
                <a:gd name="T101" fmla="*/ 2147483646 h 986"/>
                <a:gd name="T102" fmla="*/ 2147483646 w 1304"/>
                <a:gd name="T103" fmla="*/ 2147483646 h 986"/>
                <a:gd name="T104" fmla="*/ 2147483646 w 1304"/>
                <a:gd name="T105" fmla="*/ 2147483646 h 986"/>
                <a:gd name="T106" fmla="*/ 2147483646 w 1304"/>
                <a:gd name="T107" fmla="*/ 2147483646 h 986"/>
                <a:gd name="T108" fmla="*/ 2147483646 w 1304"/>
                <a:gd name="T109" fmla="*/ 2147483646 h 986"/>
                <a:gd name="T110" fmla="*/ 2147483646 w 1304"/>
                <a:gd name="T111" fmla="*/ 2147483646 h 986"/>
                <a:gd name="T112" fmla="*/ 2147483646 w 1304"/>
                <a:gd name="T113" fmla="*/ 2147483646 h 986"/>
                <a:gd name="T114" fmla="*/ 2147483646 w 1304"/>
                <a:gd name="T115" fmla="*/ 2147483646 h 98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304" h="986">
                  <a:moveTo>
                    <a:pt x="1302" y="530"/>
                  </a:move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18" y="396"/>
                  </a:lnTo>
                  <a:lnTo>
                    <a:pt x="1212" y="386"/>
                  </a:lnTo>
                  <a:lnTo>
                    <a:pt x="1202" y="378"/>
                  </a:lnTo>
                  <a:lnTo>
                    <a:pt x="1192" y="368"/>
                  </a:lnTo>
                  <a:lnTo>
                    <a:pt x="1178" y="360"/>
                  </a:lnTo>
                  <a:lnTo>
                    <a:pt x="1166" y="354"/>
                  </a:lnTo>
                  <a:lnTo>
                    <a:pt x="1152" y="346"/>
                  </a:lnTo>
                  <a:lnTo>
                    <a:pt x="1140" y="340"/>
                  </a:lnTo>
                  <a:lnTo>
                    <a:pt x="1116" y="336"/>
                  </a:lnTo>
                  <a:lnTo>
                    <a:pt x="1084" y="334"/>
                  </a:lnTo>
                  <a:lnTo>
                    <a:pt x="1042" y="332"/>
                  </a:lnTo>
                  <a:lnTo>
                    <a:pt x="1040" y="332"/>
                  </a:lnTo>
                  <a:lnTo>
                    <a:pt x="1032" y="320"/>
                  </a:lnTo>
                  <a:lnTo>
                    <a:pt x="1028" y="310"/>
                  </a:lnTo>
                  <a:lnTo>
                    <a:pt x="1026" y="300"/>
                  </a:lnTo>
                  <a:lnTo>
                    <a:pt x="1028" y="288"/>
                  </a:lnTo>
                  <a:lnTo>
                    <a:pt x="1034" y="272"/>
                  </a:lnTo>
                  <a:lnTo>
                    <a:pt x="1044" y="246"/>
                  </a:lnTo>
                  <a:lnTo>
                    <a:pt x="1058" y="214"/>
                  </a:lnTo>
                  <a:lnTo>
                    <a:pt x="1048" y="180"/>
                  </a:lnTo>
                  <a:lnTo>
                    <a:pt x="1036" y="124"/>
                  </a:lnTo>
                  <a:lnTo>
                    <a:pt x="1032" y="118"/>
                  </a:lnTo>
                  <a:lnTo>
                    <a:pt x="1024" y="112"/>
                  </a:lnTo>
                  <a:lnTo>
                    <a:pt x="1012" y="106"/>
                  </a:lnTo>
                  <a:lnTo>
                    <a:pt x="996" y="100"/>
                  </a:lnTo>
                  <a:lnTo>
                    <a:pt x="990" y="98"/>
                  </a:lnTo>
                  <a:lnTo>
                    <a:pt x="982" y="94"/>
                  </a:lnTo>
                  <a:lnTo>
                    <a:pt x="976" y="90"/>
                  </a:lnTo>
                  <a:lnTo>
                    <a:pt x="970" y="86"/>
                  </a:lnTo>
                  <a:lnTo>
                    <a:pt x="966" y="80"/>
                  </a:lnTo>
                  <a:lnTo>
                    <a:pt x="964" y="74"/>
                  </a:lnTo>
                  <a:lnTo>
                    <a:pt x="960" y="68"/>
                  </a:lnTo>
                  <a:lnTo>
                    <a:pt x="954" y="60"/>
                  </a:lnTo>
                  <a:lnTo>
                    <a:pt x="948" y="54"/>
                  </a:lnTo>
                  <a:lnTo>
                    <a:pt x="940" y="50"/>
                  </a:lnTo>
                  <a:lnTo>
                    <a:pt x="938" y="50"/>
                  </a:lnTo>
                  <a:lnTo>
                    <a:pt x="938" y="48"/>
                  </a:lnTo>
                  <a:lnTo>
                    <a:pt x="928" y="0"/>
                  </a:lnTo>
                  <a:lnTo>
                    <a:pt x="890" y="4"/>
                  </a:lnTo>
                  <a:lnTo>
                    <a:pt x="886" y="14"/>
                  </a:lnTo>
                  <a:lnTo>
                    <a:pt x="882" y="24"/>
                  </a:lnTo>
                  <a:lnTo>
                    <a:pt x="878" y="32"/>
                  </a:lnTo>
                  <a:lnTo>
                    <a:pt x="876" y="36"/>
                  </a:lnTo>
                  <a:lnTo>
                    <a:pt x="870" y="38"/>
                  </a:lnTo>
                  <a:lnTo>
                    <a:pt x="846" y="46"/>
                  </a:lnTo>
                  <a:lnTo>
                    <a:pt x="828" y="56"/>
                  </a:lnTo>
                  <a:lnTo>
                    <a:pt x="822" y="60"/>
                  </a:lnTo>
                  <a:lnTo>
                    <a:pt x="816" y="66"/>
                  </a:lnTo>
                  <a:lnTo>
                    <a:pt x="814" y="74"/>
                  </a:lnTo>
                  <a:lnTo>
                    <a:pt x="810" y="92"/>
                  </a:lnTo>
                  <a:lnTo>
                    <a:pt x="806" y="110"/>
                  </a:lnTo>
                  <a:lnTo>
                    <a:pt x="802" y="122"/>
                  </a:lnTo>
                  <a:lnTo>
                    <a:pt x="798" y="130"/>
                  </a:lnTo>
                  <a:lnTo>
                    <a:pt x="792" y="136"/>
                  </a:lnTo>
                  <a:lnTo>
                    <a:pt x="786" y="142"/>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6" y="226"/>
                  </a:lnTo>
                  <a:lnTo>
                    <a:pt x="610" y="232"/>
                  </a:lnTo>
                  <a:lnTo>
                    <a:pt x="602" y="236"/>
                  </a:lnTo>
                  <a:lnTo>
                    <a:pt x="598" y="236"/>
                  </a:lnTo>
                  <a:lnTo>
                    <a:pt x="594" y="234"/>
                  </a:lnTo>
                  <a:lnTo>
                    <a:pt x="582" y="230"/>
                  </a:lnTo>
                  <a:lnTo>
                    <a:pt x="576" y="226"/>
                  </a:lnTo>
                  <a:lnTo>
                    <a:pt x="564" y="224"/>
                  </a:lnTo>
                  <a:lnTo>
                    <a:pt x="548" y="220"/>
                  </a:lnTo>
                  <a:lnTo>
                    <a:pt x="528" y="220"/>
                  </a:lnTo>
                  <a:lnTo>
                    <a:pt x="514" y="218"/>
                  </a:lnTo>
                  <a:lnTo>
                    <a:pt x="494" y="216"/>
                  </a:lnTo>
                  <a:lnTo>
                    <a:pt x="474" y="220"/>
                  </a:lnTo>
                  <a:lnTo>
                    <a:pt x="482" y="234"/>
                  </a:lnTo>
                  <a:lnTo>
                    <a:pt x="492" y="248"/>
                  </a:lnTo>
                  <a:lnTo>
                    <a:pt x="494" y="252"/>
                  </a:lnTo>
                  <a:lnTo>
                    <a:pt x="494" y="256"/>
                  </a:lnTo>
                  <a:lnTo>
                    <a:pt x="484" y="308"/>
                  </a:lnTo>
                  <a:lnTo>
                    <a:pt x="488" y="336"/>
                  </a:lnTo>
                  <a:lnTo>
                    <a:pt x="490" y="336"/>
                  </a:lnTo>
                  <a:lnTo>
                    <a:pt x="488" y="336"/>
                  </a:lnTo>
                  <a:lnTo>
                    <a:pt x="472" y="388"/>
                  </a:lnTo>
                  <a:lnTo>
                    <a:pt x="470" y="394"/>
                  </a:lnTo>
                  <a:lnTo>
                    <a:pt x="468" y="396"/>
                  </a:lnTo>
                  <a:lnTo>
                    <a:pt x="466" y="396"/>
                  </a:lnTo>
                  <a:lnTo>
                    <a:pt x="466" y="394"/>
                  </a:lnTo>
                  <a:lnTo>
                    <a:pt x="464" y="390"/>
                  </a:lnTo>
                  <a:lnTo>
                    <a:pt x="460" y="384"/>
                  </a:lnTo>
                  <a:lnTo>
                    <a:pt x="460" y="382"/>
                  </a:lnTo>
                  <a:lnTo>
                    <a:pt x="458" y="382"/>
                  </a:lnTo>
                  <a:lnTo>
                    <a:pt x="454" y="384"/>
                  </a:lnTo>
                  <a:lnTo>
                    <a:pt x="452" y="392"/>
                  </a:lnTo>
                  <a:lnTo>
                    <a:pt x="450" y="404"/>
                  </a:lnTo>
                  <a:lnTo>
                    <a:pt x="444" y="414"/>
                  </a:lnTo>
                  <a:lnTo>
                    <a:pt x="436" y="422"/>
                  </a:lnTo>
                  <a:lnTo>
                    <a:pt x="426" y="432"/>
                  </a:lnTo>
                  <a:lnTo>
                    <a:pt x="412" y="444"/>
                  </a:lnTo>
                  <a:lnTo>
                    <a:pt x="406" y="448"/>
                  </a:lnTo>
                  <a:lnTo>
                    <a:pt x="404" y="448"/>
                  </a:lnTo>
                  <a:lnTo>
                    <a:pt x="352" y="448"/>
                  </a:lnTo>
                  <a:lnTo>
                    <a:pt x="332" y="468"/>
                  </a:lnTo>
                  <a:lnTo>
                    <a:pt x="330" y="468"/>
                  </a:lnTo>
                  <a:lnTo>
                    <a:pt x="274" y="460"/>
                  </a:lnTo>
                  <a:lnTo>
                    <a:pt x="268" y="466"/>
                  </a:lnTo>
                  <a:lnTo>
                    <a:pt x="260" y="470"/>
                  </a:lnTo>
                  <a:lnTo>
                    <a:pt x="254"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2" y="494"/>
                  </a:lnTo>
                  <a:lnTo>
                    <a:pt x="86" y="486"/>
                  </a:lnTo>
                  <a:lnTo>
                    <a:pt x="66" y="480"/>
                  </a:lnTo>
                  <a:lnTo>
                    <a:pt x="60" y="482"/>
                  </a:lnTo>
                  <a:lnTo>
                    <a:pt x="54" y="484"/>
                  </a:lnTo>
                  <a:lnTo>
                    <a:pt x="38" y="496"/>
                  </a:lnTo>
                  <a:lnTo>
                    <a:pt x="20" y="512"/>
                  </a:lnTo>
                  <a:lnTo>
                    <a:pt x="14" y="520"/>
                  </a:lnTo>
                  <a:lnTo>
                    <a:pt x="10" y="528"/>
                  </a:lnTo>
                  <a:lnTo>
                    <a:pt x="12" y="530"/>
                  </a:lnTo>
                  <a:lnTo>
                    <a:pt x="14" y="536"/>
                  </a:lnTo>
                  <a:lnTo>
                    <a:pt x="16" y="546"/>
                  </a:lnTo>
                  <a:lnTo>
                    <a:pt x="16" y="554"/>
                  </a:lnTo>
                  <a:lnTo>
                    <a:pt x="14" y="562"/>
                  </a:lnTo>
                  <a:lnTo>
                    <a:pt x="10" y="568"/>
                  </a:lnTo>
                  <a:lnTo>
                    <a:pt x="6" y="570"/>
                  </a:lnTo>
                  <a:lnTo>
                    <a:pt x="4" y="574"/>
                  </a:lnTo>
                  <a:lnTo>
                    <a:pt x="0" y="590"/>
                  </a:lnTo>
                  <a:lnTo>
                    <a:pt x="14" y="598"/>
                  </a:lnTo>
                  <a:lnTo>
                    <a:pt x="30" y="580"/>
                  </a:lnTo>
                  <a:lnTo>
                    <a:pt x="54" y="604"/>
                  </a:lnTo>
                  <a:lnTo>
                    <a:pt x="54" y="606"/>
                  </a:lnTo>
                  <a:lnTo>
                    <a:pt x="58" y="650"/>
                  </a:lnTo>
                  <a:lnTo>
                    <a:pt x="58" y="652"/>
                  </a:lnTo>
                  <a:lnTo>
                    <a:pt x="44" y="712"/>
                  </a:lnTo>
                  <a:lnTo>
                    <a:pt x="42" y="712"/>
                  </a:lnTo>
                  <a:lnTo>
                    <a:pt x="18" y="712"/>
                  </a:lnTo>
                  <a:lnTo>
                    <a:pt x="12" y="714"/>
                  </a:lnTo>
                  <a:lnTo>
                    <a:pt x="6" y="716"/>
                  </a:lnTo>
                  <a:lnTo>
                    <a:pt x="8" y="720"/>
                  </a:lnTo>
                  <a:lnTo>
                    <a:pt x="12" y="724"/>
                  </a:lnTo>
                  <a:lnTo>
                    <a:pt x="28" y="736"/>
                  </a:lnTo>
                  <a:lnTo>
                    <a:pt x="40" y="734"/>
                  </a:lnTo>
                  <a:lnTo>
                    <a:pt x="42" y="734"/>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28" y="868"/>
                  </a:lnTo>
                  <a:lnTo>
                    <a:pt x="170" y="886"/>
                  </a:lnTo>
                  <a:lnTo>
                    <a:pt x="172" y="888"/>
                  </a:lnTo>
                  <a:lnTo>
                    <a:pt x="174" y="888"/>
                  </a:lnTo>
                  <a:lnTo>
                    <a:pt x="178" y="952"/>
                  </a:lnTo>
                  <a:lnTo>
                    <a:pt x="180" y="962"/>
                  </a:lnTo>
                  <a:lnTo>
                    <a:pt x="186" y="970"/>
                  </a:lnTo>
                  <a:lnTo>
                    <a:pt x="194" y="976"/>
                  </a:lnTo>
                  <a:lnTo>
                    <a:pt x="206" y="982"/>
                  </a:lnTo>
                  <a:lnTo>
                    <a:pt x="210" y="980"/>
                  </a:lnTo>
                  <a:lnTo>
                    <a:pt x="212" y="980"/>
                  </a:lnTo>
                  <a:lnTo>
                    <a:pt x="256" y="986"/>
                  </a:lnTo>
                  <a:lnTo>
                    <a:pt x="260" y="986"/>
                  </a:lnTo>
                  <a:lnTo>
                    <a:pt x="260" y="984"/>
                  </a:lnTo>
                  <a:lnTo>
                    <a:pt x="268" y="968"/>
                  </a:lnTo>
                  <a:lnTo>
                    <a:pt x="268" y="966"/>
                  </a:lnTo>
                  <a:lnTo>
                    <a:pt x="268" y="960"/>
                  </a:lnTo>
                  <a:lnTo>
                    <a:pt x="270" y="956"/>
                  </a:lnTo>
                  <a:lnTo>
                    <a:pt x="274" y="952"/>
                  </a:lnTo>
                  <a:lnTo>
                    <a:pt x="278" y="948"/>
                  </a:lnTo>
                  <a:lnTo>
                    <a:pt x="286" y="940"/>
                  </a:lnTo>
                  <a:lnTo>
                    <a:pt x="290" y="932"/>
                  </a:lnTo>
                  <a:lnTo>
                    <a:pt x="294" y="928"/>
                  </a:lnTo>
                  <a:lnTo>
                    <a:pt x="298" y="926"/>
                  </a:lnTo>
                  <a:lnTo>
                    <a:pt x="306" y="926"/>
                  </a:lnTo>
                  <a:lnTo>
                    <a:pt x="314" y="928"/>
                  </a:lnTo>
                  <a:lnTo>
                    <a:pt x="316" y="928"/>
                  </a:lnTo>
                  <a:lnTo>
                    <a:pt x="330" y="936"/>
                  </a:lnTo>
                  <a:lnTo>
                    <a:pt x="382" y="946"/>
                  </a:lnTo>
                  <a:lnTo>
                    <a:pt x="412" y="944"/>
                  </a:lnTo>
                  <a:lnTo>
                    <a:pt x="434" y="934"/>
                  </a:lnTo>
                  <a:lnTo>
                    <a:pt x="440" y="928"/>
                  </a:lnTo>
                  <a:lnTo>
                    <a:pt x="444" y="924"/>
                  </a:lnTo>
                  <a:lnTo>
                    <a:pt x="452" y="924"/>
                  </a:lnTo>
                  <a:lnTo>
                    <a:pt x="460" y="930"/>
                  </a:lnTo>
                  <a:lnTo>
                    <a:pt x="464" y="932"/>
                  </a:lnTo>
                  <a:lnTo>
                    <a:pt x="468" y="938"/>
                  </a:lnTo>
                  <a:lnTo>
                    <a:pt x="472" y="948"/>
                  </a:lnTo>
                  <a:lnTo>
                    <a:pt x="488" y="960"/>
                  </a:lnTo>
                  <a:lnTo>
                    <a:pt x="500" y="960"/>
                  </a:lnTo>
                  <a:lnTo>
                    <a:pt x="502" y="960"/>
                  </a:lnTo>
                  <a:lnTo>
                    <a:pt x="504" y="960"/>
                  </a:lnTo>
                  <a:lnTo>
                    <a:pt x="520" y="968"/>
                  </a:lnTo>
                  <a:lnTo>
                    <a:pt x="552" y="964"/>
                  </a:lnTo>
                  <a:lnTo>
                    <a:pt x="570" y="960"/>
                  </a:lnTo>
                  <a:lnTo>
                    <a:pt x="614" y="964"/>
                  </a:lnTo>
                  <a:lnTo>
                    <a:pt x="634" y="958"/>
                  </a:lnTo>
                  <a:lnTo>
                    <a:pt x="658" y="948"/>
                  </a:lnTo>
                  <a:lnTo>
                    <a:pt x="666" y="944"/>
                  </a:lnTo>
                  <a:lnTo>
                    <a:pt x="676" y="940"/>
                  </a:lnTo>
                  <a:lnTo>
                    <a:pt x="720" y="940"/>
                  </a:lnTo>
                  <a:lnTo>
                    <a:pt x="736" y="934"/>
                  </a:lnTo>
                  <a:lnTo>
                    <a:pt x="746" y="930"/>
                  </a:lnTo>
                  <a:lnTo>
                    <a:pt x="754" y="928"/>
                  </a:lnTo>
                  <a:lnTo>
                    <a:pt x="778" y="928"/>
                  </a:lnTo>
                  <a:lnTo>
                    <a:pt x="790" y="936"/>
                  </a:lnTo>
                  <a:lnTo>
                    <a:pt x="826" y="944"/>
                  </a:lnTo>
                  <a:lnTo>
                    <a:pt x="830" y="944"/>
                  </a:lnTo>
                  <a:lnTo>
                    <a:pt x="832" y="948"/>
                  </a:lnTo>
                  <a:lnTo>
                    <a:pt x="842" y="956"/>
                  </a:lnTo>
                  <a:lnTo>
                    <a:pt x="858" y="964"/>
                  </a:lnTo>
                  <a:lnTo>
                    <a:pt x="858" y="966"/>
                  </a:lnTo>
                  <a:lnTo>
                    <a:pt x="892" y="968"/>
                  </a:lnTo>
                  <a:lnTo>
                    <a:pt x="908" y="976"/>
                  </a:lnTo>
                  <a:lnTo>
                    <a:pt x="928" y="980"/>
                  </a:lnTo>
                  <a:lnTo>
                    <a:pt x="946" y="982"/>
                  </a:lnTo>
                  <a:lnTo>
                    <a:pt x="950" y="972"/>
                  </a:lnTo>
                  <a:lnTo>
                    <a:pt x="942" y="956"/>
                  </a:lnTo>
                  <a:lnTo>
                    <a:pt x="940" y="940"/>
                  </a:lnTo>
                  <a:lnTo>
                    <a:pt x="938" y="940"/>
                  </a:lnTo>
                  <a:lnTo>
                    <a:pt x="942" y="936"/>
                  </a:lnTo>
                  <a:lnTo>
                    <a:pt x="952" y="922"/>
                  </a:lnTo>
                  <a:lnTo>
                    <a:pt x="952" y="920"/>
                  </a:lnTo>
                  <a:lnTo>
                    <a:pt x="954" y="920"/>
                  </a:lnTo>
                  <a:lnTo>
                    <a:pt x="964" y="912"/>
                  </a:lnTo>
                  <a:lnTo>
                    <a:pt x="962" y="908"/>
                  </a:lnTo>
                  <a:lnTo>
                    <a:pt x="958" y="892"/>
                  </a:lnTo>
                  <a:lnTo>
                    <a:pt x="956" y="888"/>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8" y="736"/>
                  </a:lnTo>
                  <a:lnTo>
                    <a:pt x="1090" y="734"/>
                  </a:lnTo>
                  <a:lnTo>
                    <a:pt x="1090" y="718"/>
                  </a:lnTo>
                  <a:lnTo>
                    <a:pt x="1086" y="704"/>
                  </a:lnTo>
                  <a:lnTo>
                    <a:pt x="1086" y="702"/>
                  </a:lnTo>
                  <a:lnTo>
                    <a:pt x="1094" y="686"/>
                  </a:lnTo>
                  <a:lnTo>
                    <a:pt x="1100" y="678"/>
                  </a:lnTo>
                  <a:lnTo>
                    <a:pt x="1102" y="676"/>
                  </a:lnTo>
                  <a:lnTo>
                    <a:pt x="1106" y="676"/>
                  </a:lnTo>
                  <a:lnTo>
                    <a:pt x="1126" y="676"/>
                  </a:lnTo>
                  <a:lnTo>
                    <a:pt x="1132" y="676"/>
                  </a:lnTo>
                  <a:lnTo>
                    <a:pt x="1138" y="672"/>
                  </a:lnTo>
                  <a:lnTo>
                    <a:pt x="1170" y="630"/>
                  </a:lnTo>
                  <a:lnTo>
                    <a:pt x="1170" y="628"/>
                  </a:lnTo>
                  <a:lnTo>
                    <a:pt x="1186" y="614"/>
                  </a:lnTo>
                  <a:lnTo>
                    <a:pt x="1188" y="612"/>
                  </a:lnTo>
                  <a:lnTo>
                    <a:pt x="1196" y="610"/>
                  </a:lnTo>
                  <a:lnTo>
                    <a:pt x="1202" y="608"/>
                  </a:lnTo>
                  <a:lnTo>
                    <a:pt x="1206" y="604"/>
                  </a:lnTo>
                  <a:lnTo>
                    <a:pt x="1214" y="596"/>
                  </a:lnTo>
                  <a:lnTo>
                    <a:pt x="1218" y="592"/>
                  </a:lnTo>
                  <a:lnTo>
                    <a:pt x="1246" y="598"/>
                  </a:lnTo>
                  <a:lnTo>
                    <a:pt x="1270" y="588"/>
                  </a:lnTo>
                  <a:lnTo>
                    <a:pt x="1284" y="586"/>
                  </a:lnTo>
                  <a:lnTo>
                    <a:pt x="1296" y="580"/>
                  </a:lnTo>
                  <a:lnTo>
                    <a:pt x="1296" y="562"/>
                  </a:lnTo>
                  <a:lnTo>
                    <a:pt x="1298" y="540"/>
                  </a:lnTo>
                  <a:lnTo>
                    <a:pt x="1298" y="538"/>
                  </a:lnTo>
                  <a:lnTo>
                    <a:pt x="1302" y="532"/>
                  </a:lnTo>
                  <a:lnTo>
                    <a:pt x="1302" y="5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algn="ctr" defTabSz="963068">
                <a:defRPr/>
              </a:pPr>
              <a:endParaRPr lang="zh-CN" altLang="en-US" sz="1898">
                <a:solidFill>
                  <a:srgbClr val="2B334F"/>
                </a:solidFill>
              </a:endParaRPr>
            </a:p>
          </p:txBody>
        </p:sp>
        <p:sp>
          <p:nvSpPr>
            <p:cNvPr id="10" name="青海">
              <a:extLst>
                <a:ext uri="{FF2B5EF4-FFF2-40B4-BE49-F238E27FC236}">
                  <a16:creationId xmlns="" xmlns:a16="http://schemas.microsoft.com/office/drawing/2014/main" id="{FE768980-E6E0-421A-85AC-6B09F5E2CE75}"/>
                </a:ext>
              </a:extLst>
            </p:cNvPr>
            <p:cNvSpPr/>
            <p:nvPr/>
          </p:nvSpPr>
          <p:spPr bwMode="auto">
            <a:xfrm>
              <a:off x="3141663" y="2971800"/>
              <a:ext cx="1482725" cy="1063625"/>
            </a:xfrm>
            <a:custGeom>
              <a:avLst/>
              <a:gdLst>
                <a:gd name="T0" fmla="*/ 2147483646 w 812"/>
                <a:gd name="T1" fmla="*/ 2147483646 h 582"/>
                <a:gd name="T2" fmla="*/ 2147483646 w 812"/>
                <a:gd name="T3" fmla="*/ 2147483646 h 582"/>
                <a:gd name="T4" fmla="*/ 2147483646 w 812"/>
                <a:gd name="T5" fmla="*/ 2147483646 h 582"/>
                <a:gd name="T6" fmla="*/ 2147483646 w 812"/>
                <a:gd name="T7" fmla="*/ 2147483646 h 582"/>
                <a:gd name="T8" fmla="*/ 2147483646 w 812"/>
                <a:gd name="T9" fmla="*/ 2147483646 h 582"/>
                <a:gd name="T10" fmla="*/ 2147483646 w 812"/>
                <a:gd name="T11" fmla="*/ 2147483646 h 582"/>
                <a:gd name="T12" fmla="*/ 2147483646 w 812"/>
                <a:gd name="T13" fmla="*/ 2147483646 h 582"/>
                <a:gd name="T14" fmla="*/ 2147483646 w 812"/>
                <a:gd name="T15" fmla="*/ 2147483646 h 582"/>
                <a:gd name="T16" fmla="*/ 2147483646 w 812"/>
                <a:gd name="T17" fmla="*/ 2147483646 h 582"/>
                <a:gd name="T18" fmla="*/ 2147483646 w 812"/>
                <a:gd name="T19" fmla="*/ 2147483646 h 582"/>
                <a:gd name="T20" fmla="*/ 2147483646 w 812"/>
                <a:gd name="T21" fmla="*/ 2147483646 h 582"/>
                <a:gd name="T22" fmla="*/ 2147483646 w 812"/>
                <a:gd name="T23" fmla="*/ 2147483646 h 582"/>
                <a:gd name="T24" fmla="*/ 2147483646 w 812"/>
                <a:gd name="T25" fmla="*/ 2147483646 h 582"/>
                <a:gd name="T26" fmla="*/ 2147483646 w 812"/>
                <a:gd name="T27" fmla="*/ 2147483646 h 582"/>
                <a:gd name="T28" fmla="*/ 2147483646 w 812"/>
                <a:gd name="T29" fmla="*/ 2147483646 h 582"/>
                <a:gd name="T30" fmla="*/ 2147483646 w 812"/>
                <a:gd name="T31" fmla="*/ 2147483646 h 582"/>
                <a:gd name="T32" fmla="*/ 2147483646 w 812"/>
                <a:gd name="T33" fmla="*/ 2147483646 h 582"/>
                <a:gd name="T34" fmla="*/ 0 w 812"/>
                <a:gd name="T35" fmla="*/ 2147483646 h 582"/>
                <a:gd name="T36" fmla="*/ 2147483646 w 812"/>
                <a:gd name="T37" fmla="*/ 2147483646 h 582"/>
                <a:gd name="T38" fmla="*/ 2147483646 w 812"/>
                <a:gd name="T39" fmla="*/ 2147483646 h 582"/>
                <a:gd name="T40" fmla="*/ 2147483646 w 812"/>
                <a:gd name="T41" fmla="*/ 2147483646 h 582"/>
                <a:gd name="T42" fmla="*/ 2147483646 w 812"/>
                <a:gd name="T43" fmla="*/ 2147483646 h 582"/>
                <a:gd name="T44" fmla="*/ 2147483646 w 812"/>
                <a:gd name="T45" fmla="*/ 2147483646 h 582"/>
                <a:gd name="T46" fmla="*/ 2147483646 w 812"/>
                <a:gd name="T47" fmla="*/ 2147483646 h 582"/>
                <a:gd name="T48" fmla="*/ 2147483646 w 812"/>
                <a:gd name="T49" fmla="*/ 2147483646 h 582"/>
                <a:gd name="T50" fmla="*/ 2147483646 w 812"/>
                <a:gd name="T51" fmla="*/ 2147483646 h 582"/>
                <a:gd name="T52" fmla="*/ 2147483646 w 812"/>
                <a:gd name="T53" fmla="*/ 2147483646 h 582"/>
                <a:gd name="T54" fmla="*/ 2147483646 w 812"/>
                <a:gd name="T55" fmla="*/ 2147483646 h 582"/>
                <a:gd name="T56" fmla="*/ 2147483646 w 812"/>
                <a:gd name="T57" fmla="*/ 2147483646 h 582"/>
                <a:gd name="T58" fmla="*/ 2147483646 w 812"/>
                <a:gd name="T59" fmla="*/ 2147483646 h 582"/>
                <a:gd name="T60" fmla="*/ 2147483646 w 812"/>
                <a:gd name="T61" fmla="*/ 2147483646 h 582"/>
                <a:gd name="T62" fmla="*/ 2147483646 w 812"/>
                <a:gd name="T63" fmla="*/ 2147483646 h 582"/>
                <a:gd name="T64" fmla="*/ 2147483646 w 812"/>
                <a:gd name="T65" fmla="*/ 2147483646 h 582"/>
                <a:gd name="T66" fmla="*/ 2147483646 w 812"/>
                <a:gd name="T67" fmla="*/ 2147483646 h 582"/>
                <a:gd name="T68" fmla="*/ 2147483646 w 812"/>
                <a:gd name="T69" fmla="*/ 2147483646 h 582"/>
                <a:gd name="T70" fmla="*/ 2147483646 w 812"/>
                <a:gd name="T71" fmla="*/ 2147483646 h 582"/>
                <a:gd name="T72" fmla="*/ 2147483646 w 812"/>
                <a:gd name="T73" fmla="*/ 2147483646 h 582"/>
                <a:gd name="T74" fmla="*/ 2147483646 w 812"/>
                <a:gd name="T75" fmla="*/ 2147483646 h 582"/>
                <a:gd name="T76" fmla="*/ 2147483646 w 812"/>
                <a:gd name="T77" fmla="*/ 2147483646 h 582"/>
                <a:gd name="T78" fmla="*/ 2147483646 w 812"/>
                <a:gd name="T79" fmla="*/ 2147483646 h 582"/>
                <a:gd name="T80" fmla="*/ 2147483646 w 812"/>
                <a:gd name="T81" fmla="*/ 2147483646 h 582"/>
                <a:gd name="T82" fmla="*/ 2147483646 w 812"/>
                <a:gd name="T83" fmla="*/ 2147483646 h 582"/>
                <a:gd name="T84" fmla="*/ 2147483646 w 812"/>
                <a:gd name="T85" fmla="*/ 2147483646 h 582"/>
                <a:gd name="T86" fmla="*/ 2147483646 w 812"/>
                <a:gd name="T87" fmla="*/ 2147483646 h 582"/>
                <a:gd name="T88" fmla="*/ 2147483646 w 812"/>
                <a:gd name="T89" fmla="*/ 2147483646 h 582"/>
                <a:gd name="T90" fmla="*/ 2147483646 w 812"/>
                <a:gd name="T91" fmla="*/ 2147483646 h 582"/>
                <a:gd name="T92" fmla="*/ 2147483646 w 812"/>
                <a:gd name="T93" fmla="*/ 2147483646 h 582"/>
                <a:gd name="T94" fmla="*/ 2147483646 w 812"/>
                <a:gd name="T95" fmla="*/ 2147483646 h 582"/>
                <a:gd name="T96" fmla="*/ 2147483646 w 812"/>
                <a:gd name="T97" fmla="*/ 2147483646 h 582"/>
                <a:gd name="T98" fmla="*/ 2147483646 w 812"/>
                <a:gd name="T99" fmla="*/ 2147483646 h 582"/>
                <a:gd name="T100" fmla="*/ 2147483646 w 812"/>
                <a:gd name="T101" fmla="*/ 2147483646 h 582"/>
                <a:gd name="T102" fmla="*/ 2147483646 w 812"/>
                <a:gd name="T103" fmla="*/ 2147483646 h 582"/>
                <a:gd name="T104" fmla="*/ 2147483646 w 812"/>
                <a:gd name="T105" fmla="*/ 2147483646 h 582"/>
                <a:gd name="T106" fmla="*/ 2147483646 w 812"/>
                <a:gd name="T107" fmla="*/ 2147483646 h 58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algn="ctr" defTabSz="963068">
                <a:defRPr/>
              </a:pPr>
              <a:endParaRPr lang="zh-CN" altLang="en-US" sz="1898">
                <a:solidFill>
                  <a:srgbClr val="2B334F"/>
                </a:solidFill>
              </a:endParaRPr>
            </a:p>
          </p:txBody>
        </p:sp>
        <p:sp>
          <p:nvSpPr>
            <p:cNvPr id="11" name="四川">
              <a:extLst>
                <a:ext uri="{FF2B5EF4-FFF2-40B4-BE49-F238E27FC236}">
                  <a16:creationId xmlns="" xmlns:a16="http://schemas.microsoft.com/office/drawing/2014/main" id="{3387F943-BC04-49DA-934A-5C0E3E093FDF}"/>
                </a:ext>
              </a:extLst>
            </p:cNvPr>
            <p:cNvSpPr/>
            <p:nvPr/>
          </p:nvSpPr>
          <p:spPr bwMode="auto">
            <a:xfrm>
              <a:off x="3992563" y="3717925"/>
              <a:ext cx="1282700" cy="1125538"/>
            </a:xfrm>
            <a:custGeom>
              <a:avLst/>
              <a:gdLst>
                <a:gd name="T0" fmla="*/ 2147483646 w 702"/>
                <a:gd name="T1" fmla="*/ 2147483646 h 616"/>
                <a:gd name="T2" fmla="*/ 2147483646 w 702"/>
                <a:gd name="T3" fmla="*/ 2147483646 h 616"/>
                <a:gd name="T4" fmla="*/ 2147483646 w 702"/>
                <a:gd name="T5" fmla="*/ 2147483646 h 616"/>
                <a:gd name="T6" fmla="*/ 2147483646 w 702"/>
                <a:gd name="T7" fmla="*/ 2147483646 h 616"/>
                <a:gd name="T8" fmla="*/ 2147483646 w 702"/>
                <a:gd name="T9" fmla="*/ 2147483646 h 616"/>
                <a:gd name="T10" fmla="*/ 2147483646 w 702"/>
                <a:gd name="T11" fmla="*/ 2147483646 h 616"/>
                <a:gd name="T12" fmla="*/ 2147483646 w 702"/>
                <a:gd name="T13" fmla="*/ 2147483646 h 616"/>
                <a:gd name="T14" fmla="*/ 2147483646 w 702"/>
                <a:gd name="T15" fmla="*/ 2147483646 h 616"/>
                <a:gd name="T16" fmla="*/ 2147483646 w 702"/>
                <a:gd name="T17" fmla="*/ 2147483646 h 616"/>
                <a:gd name="T18" fmla="*/ 2147483646 w 702"/>
                <a:gd name="T19" fmla="*/ 2147483646 h 616"/>
                <a:gd name="T20" fmla="*/ 2147483646 w 702"/>
                <a:gd name="T21" fmla="*/ 2147483646 h 616"/>
                <a:gd name="T22" fmla="*/ 2147483646 w 702"/>
                <a:gd name="T23" fmla="*/ 2147483646 h 616"/>
                <a:gd name="T24" fmla="*/ 2147483646 w 702"/>
                <a:gd name="T25" fmla="*/ 2147483646 h 616"/>
                <a:gd name="T26" fmla="*/ 2147483646 w 702"/>
                <a:gd name="T27" fmla="*/ 2147483646 h 616"/>
                <a:gd name="T28" fmla="*/ 2147483646 w 702"/>
                <a:gd name="T29" fmla="*/ 2147483646 h 616"/>
                <a:gd name="T30" fmla="*/ 2147483646 w 702"/>
                <a:gd name="T31" fmla="*/ 2147483646 h 616"/>
                <a:gd name="T32" fmla="*/ 2147483646 w 702"/>
                <a:gd name="T33" fmla="*/ 2147483646 h 616"/>
                <a:gd name="T34" fmla="*/ 2147483646 w 702"/>
                <a:gd name="T35" fmla="*/ 2147483646 h 616"/>
                <a:gd name="T36" fmla="*/ 2147483646 w 702"/>
                <a:gd name="T37" fmla="*/ 2147483646 h 616"/>
                <a:gd name="T38" fmla="*/ 2147483646 w 702"/>
                <a:gd name="T39" fmla="*/ 2147483646 h 616"/>
                <a:gd name="T40" fmla="*/ 2147483646 w 702"/>
                <a:gd name="T41" fmla="*/ 2147483646 h 616"/>
                <a:gd name="T42" fmla="*/ 2147483646 w 702"/>
                <a:gd name="T43" fmla="*/ 2147483646 h 616"/>
                <a:gd name="T44" fmla="*/ 2147483646 w 702"/>
                <a:gd name="T45" fmla="*/ 2147483646 h 616"/>
                <a:gd name="T46" fmla="*/ 2147483646 w 702"/>
                <a:gd name="T47" fmla="*/ 2147483646 h 616"/>
                <a:gd name="T48" fmla="*/ 2147483646 w 702"/>
                <a:gd name="T49" fmla="*/ 2147483646 h 616"/>
                <a:gd name="T50" fmla="*/ 2147483646 w 702"/>
                <a:gd name="T51" fmla="*/ 2147483646 h 616"/>
                <a:gd name="T52" fmla="*/ 2147483646 w 702"/>
                <a:gd name="T53" fmla="*/ 2147483646 h 616"/>
                <a:gd name="T54" fmla="*/ 2147483646 w 702"/>
                <a:gd name="T55" fmla="*/ 2147483646 h 616"/>
                <a:gd name="T56" fmla="*/ 2147483646 w 702"/>
                <a:gd name="T57" fmla="*/ 2147483646 h 616"/>
                <a:gd name="T58" fmla="*/ 2147483646 w 702"/>
                <a:gd name="T59" fmla="*/ 2147483646 h 616"/>
                <a:gd name="T60" fmla="*/ 2147483646 w 702"/>
                <a:gd name="T61" fmla="*/ 2147483646 h 616"/>
                <a:gd name="T62" fmla="*/ 2147483646 w 702"/>
                <a:gd name="T63" fmla="*/ 2147483646 h 616"/>
                <a:gd name="T64" fmla="*/ 2147483646 w 702"/>
                <a:gd name="T65" fmla="*/ 2147483646 h 616"/>
                <a:gd name="T66" fmla="*/ 2147483646 w 702"/>
                <a:gd name="T67" fmla="*/ 2147483646 h 616"/>
                <a:gd name="T68" fmla="*/ 2147483646 w 702"/>
                <a:gd name="T69" fmla="*/ 2147483646 h 616"/>
                <a:gd name="T70" fmla="*/ 2147483646 w 702"/>
                <a:gd name="T71" fmla="*/ 2147483646 h 616"/>
                <a:gd name="T72" fmla="*/ 2147483646 w 702"/>
                <a:gd name="T73" fmla="*/ 2147483646 h 616"/>
                <a:gd name="T74" fmla="*/ 2147483646 w 702"/>
                <a:gd name="T75" fmla="*/ 2147483646 h 616"/>
                <a:gd name="T76" fmla="*/ 2147483646 w 702"/>
                <a:gd name="T77" fmla="*/ 2147483646 h 616"/>
                <a:gd name="T78" fmla="*/ 2147483646 w 702"/>
                <a:gd name="T79" fmla="*/ 2147483646 h 616"/>
                <a:gd name="T80" fmla="*/ 2147483646 w 702"/>
                <a:gd name="T81" fmla="*/ 2147483646 h 616"/>
                <a:gd name="T82" fmla="*/ 2147483646 w 702"/>
                <a:gd name="T83" fmla="*/ 2147483646 h 616"/>
                <a:gd name="T84" fmla="*/ 2147483646 w 702"/>
                <a:gd name="T85" fmla="*/ 2147483646 h 616"/>
                <a:gd name="T86" fmla="*/ 2147483646 w 702"/>
                <a:gd name="T87" fmla="*/ 2147483646 h 616"/>
                <a:gd name="T88" fmla="*/ 2147483646 w 702"/>
                <a:gd name="T89" fmla="*/ 2147483646 h 616"/>
                <a:gd name="T90" fmla="*/ 2147483646 w 702"/>
                <a:gd name="T91" fmla="*/ 2147483646 h 616"/>
                <a:gd name="T92" fmla="*/ 2147483646 w 702"/>
                <a:gd name="T93" fmla="*/ 2147483646 h 616"/>
                <a:gd name="T94" fmla="*/ 2147483646 w 702"/>
                <a:gd name="T95" fmla="*/ 2147483646 h 616"/>
                <a:gd name="T96" fmla="*/ 2147483646 w 702"/>
                <a:gd name="T97" fmla="*/ 2147483646 h 616"/>
                <a:gd name="T98" fmla="*/ 2147483646 w 702"/>
                <a:gd name="T99" fmla="*/ 0 h 616"/>
                <a:gd name="T100" fmla="*/ 2147483646 w 702"/>
                <a:gd name="T101" fmla="*/ 2147483646 h 616"/>
                <a:gd name="T102" fmla="*/ 2147483646 w 702"/>
                <a:gd name="T103" fmla="*/ 2147483646 h 616"/>
                <a:gd name="T104" fmla="*/ 2147483646 w 702"/>
                <a:gd name="T105" fmla="*/ 2147483646 h 616"/>
                <a:gd name="T106" fmla="*/ 2147483646 w 702"/>
                <a:gd name="T107" fmla="*/ 2147483646 h 616"/>
                <a:gd name="T108" fmla="*/ 2147483646 w 702"/>
                <a:gd name="T109" fmla="*/ 2147483646 h 616"/>
                <a:gd name="T110" fmla="*/ 2147483646 w 702"/>
                <a:gd name="T111" fmla="*/ 2147483646 h 616"/>
                <a:gd name="T112" fmla="*/ 2147483646 w 702"/>
                <a:gd name="T113" fmla="*/ 2147483646 h 616"/>
                <a:gd name="T114" fmla="*/ 2147483646 w 702"/>
                <a:gd name="T115" fmla="*/ 2147483646 h 616"/>
                <a:gd name="T116" fmla="*/ 2147483646 w 702"/>
                <a:gd name="T117" fmla="*/ 2147483646 h 616"/>
                <a:gd name="T118" fmla="*/ 2147483646 w 702"/>
                <a:gd name="T119" fmla="*/ 2147483646 h 6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algn="ctr" defTabSz="963068">
                <a:defRPr/>
              </a:pPr>
              <a:endParaRPr lang="zh-CN" altLang="en-US" sz="1898">
                <a:solidFill>
                  <a:srgbClr val="2B334F"/>
                </a:solidFill>
              </a:endParaRPr>
            </a:p>
          </p:txBody>
        </p:sp>
        <p:sp>
          <p:nvSpPr>
            <p:cNvPr id="12" name="西藏">
              <a:extLst>
                <a:ext uri="{FF2B5EF4-FFF2-40B4-BE49-F238E27FC236}">
                  <a16:creationId xmlns="" xmlns:a16="http://schemas.microsoft.com/office/drawing/2014/main" id="{9E40E85E-38A8-49F9-8C4C-425B1A9B7A11}"/>
                </a:ext>
              </a:extLst>
            </p:cNvPr>
            <p:cNvSpPr/>
            <p:nvPr/>
          </p:nvSpPr>
          <p:spPr bwMode="auto">
            <a:xfrm>
              <a:off x="1862138" y="3260725"/>
              <a:ext cx="2295525" cy="1397000"/>
            </a:xfrm>
            <a:custGeom>
              <a:avLst/>
              <a:gdLst>
                <a:gd name="T0" fmla="*/ 2147483646 w 1256"/>
                <a:gd name="T1" fmla="*/ 2147483646 h 764"/>
                <a:gd name="T2" fmla="*/ 2147483646 w 1256"/>
                <a:gd name="T3" fmla="*/ 2147483646 h 764"/>
                <a:gd name="T4" fmla="*/ 2147483646 w 1256"/>
                <a:gd name="T5" fmla="*/ 2147483646 h 764"/>
                <a:gd name="T6" fmla="*/ 2147483646 w 1256"/>
                <a:gd name="T7" fmla="*/ 2147483646 h 764"/>
                <a:gd name="T8" fmla="*/ 2147483646 w 1256"/>
                <a:gd name="T9" fmla="*/ 2147483646 h 764"/>
                <a:gd name="T10" fmla="*/ 2147483646 w 1256"/>
                <a:gd name="T11" fmla="*/ 2147483646 h 764"/>
                <a:gd name="T12" fmla="*/ 2147483646 w 1256"/>
                <a:gd name="T13" fmla="*/ 2147483646 h 764"/>
                <a:gd name="T14" fmla="*/ 2147483646 w 1256"/>
                <a:gd name="T15" fmla="*/ 2147483646 h 764"/>
                <a:gd name="T16" fmla="*/ 2147483646 w 1256"/>
                <a:gd name="T17" fmla="*/ 2147483646 h 764"/>
                <a:gd name="T18" fmla="*/ 2147483646 w 1256"/>
                <a:gd name="T19" fmla="*/ 2147483646 h 764"/>
                <a:gd name="T20" fmla="*/ 2147483646 w 1256"/>
                <a:gd name="T21" fmla="*/ 2147483646 h 764"/>
                <a:gd name="T22" fmla="*/ 2147483646 w 1256"/>
                <a:gd name="T23" fmla="*/ 2147483646 h 764"/>
                <a:gd name="T24" fmla="*/ 2147483646 w 1256"/>
                <a:gd name="T25" fmla="*/ 2147483646 h 764"/>
                <a:gd name="T26" fmla="*/ 2147483646 w 1256"/>
                <a:gd name="T27" fmla="*/ 2147483646 h 764"/>
                <a:gd name="T28" fmla="*/ 2147483646 w 1256"/>
                <a:gd name="T29" fmla="*/ 2147483646 h 764"/>
                <a:gd name="T30" fmla="*/ 2147483646 w 1256"/>
                <a:gd name="T31" fmla="*/ 2147483646 h 764"/>
                <a:gd name="T32" fmla="*/ 2147483646 w 1256"/>
                <a:gd name="T33" fmla="*/ 2147483646 h 764"/>
                <a:gd name="T34" fmla="*/ 2147483646 w 1256"/>
                <a:gd name="T35" fmla="*/ 2147483646 h 764"/>
                <a:gd name="T36" fmla="*/ 2147483646 w 1256"/>
                <a:gd name="T37" fmla="*/ 2147483646 h 764"/>
                <a:gd name="T38" fmla="*/ 2147483646 w 1256"/>
                <a:gd name="T39" fmla="*/ 2147483646 h 764"/>
                <a:gd name="T40" fmla="*/ 2147483646 w 1256"/>
                <a:gd name="T41" fmla="*/ 2147483646 h 764"/>
                <a:gd name="T42" fmla="*/ 2147483646 w 1256"/>
                <a:gd name="T43" fmla="*/ 2147483646 h 764"/>
                <a:gd name="T44" fmla="*/ 2147483646 w 1256"/>
                <a:gd name="T45" fmla="*/ 2147483646 h 764"/>
                <a:gd name="T46" fmla="*/ 2147483646 w 1256"/>
                <a:gd name="T47" fmla="*/ 2147483646 h 764"/>
                <a:gd name="T48" fmla="*/ 2147483646 w 1256"/>
                <a:gd name="T49" fmla="*/ 2147483646 h 764"/>
                <a:gd name="T50" fmla="*/ 2147483646 w 1256"/>
                <a:gd name="T51" fmla="*/ 2147483646 h 764"/>
                <a:gd name="T52" fmla="*/ 2147483646 w 1256"/>
                <a:gd name="T53" fmla="*/ 2147483646 h 764"/>
                <a:gd name="T54" fmla="*/ 2147483646 w 1256"/>
                <a:gd name="T55" fmla="*/ 2147483646 h 764"/>
                <a:gd name="T56" fmla="*/ 2147483646 w 1256"/>
                <a:gd name="T57" fmla="*/ 2147483646 h 764"/>
                <a:gd name="T58" fmla="*/ 2147483646 w 1256"/>
                <a:gd name="T59" fmla="*/ 2147483646 h 764"/>
                <a:gd name="T60" fmla="*/ 2147483646 w 1256"/>
                <a:gd name="T61" fmla="*/ 2147483646 h 764"/>
                <a:gd name="T62" fmla="*/ 2147483646 w 1256"/>
                <a:gd name="T63" fmla="*/ 2147483646 h 764"/>
                <a:gd name="T64" fmla="*/ 2147483646 w 1256"/>
                <a:gd name="T65" fmla="*/ 2147483646 h 764"/>
                <a:gd name="T66" fmla="*/ 2147483646 w 1256"/>
                <a:gd name="T67" fmla="*/ 2147483646 h 764"/>
                <a:gd name="T68" fmla="*/ 2147483646 w 1256"/>
                <a:gd name="T69" fmla="*/ 2147483646 h 764"/>
                <a:gd name="T70" fmla="*/ 2147483646 w 1256"/>
                <a:gd name="T71" fmla="*/ 2147483646 h 764"/>
                <a:gd name="T72" fmla="*/ 2147483646 w 1256"/>
                <a:gd name="T73" fmla="*/ 2147483646 h 764"/>
                <a:gd name="T74" fmla="*/ 2147483646 w 1256"/>
                <a:gd name="T75" fmla="*/ 2147483646 h 764"/>
                <a:gd name="T76" fmla="*/ 2147483646 w 1256"/>
                <a:gd name="T77" fmla="*/ 2147483646 h 764"/>
                <a:gd name="T78" fmla="*/ 2147483646 w 1256"/>
                <a:gd name="T79" fmla="*/ 2147483646 h 764"/>
                <a:gd name="T80" fmla="*/ 2147483646 w 1256"/>
                <a:gd name="T81" fmla="*/ 2147483646 h 764"/>
                <a:gd name="T82" fmla="*/ 2147483646 w 1256"/>
                <a:gd name="T83" fmla="*/ 2147483646 h 764"/>
                <a:gd name="T84" fmla="*/ 2147483646 w 1256"/>
                <a:gd name="T85" fmla="*/ 2147483646 h 764"/>
                <a:gd name="T86" fmla="*/ 2147483646 w 1256"/>
                <a:gd name="T87" fmla="*/ 2147483646 h 764"/>
                <a:gd name="T88" fmla="*/ 2147483646 w 1256"/>
                <a:gd name="T89" fmla="*/ 2147483646 h 764"/>
                <a:gd name="T90" fmla="*/ 2147483646 w 1256"/>
                <a:gd name="T91" fmla="*/ 2147483646 h 764"/>
                <a:gd name="T92" fmla="*/ 2147483646 w 1256"/>
                <a:gd name="T93" fmla="*/ 2147483646 h 764"/>
                <a:gd name="T94" fmla="*/ 2147483646 w 1256"/>
                <a:gd name="T95" fmla="*/ 2147483646 h 764"/>
                <a:gd name="T96" fmla="*/ 2147483646 w 1256"/>
                <a:gd name="T97" fmla="*/ 2147483646 h 764"/>
                <a:gd name="T98" fmla="*/ 2147483646 w 1256"/>
                <a:gd name="T99" fmla="*/ 2147483646 h 764"/>
                <a:gd name="T100" fmla="*/ 2147483646 w 1256"/>
                <a:gd name="T101" fmla="*/ 2147483646 h 764"/>
                <a:gd name="T102" fmla="*/ 2147483646 w 1256"/>
                <a:gd name="T103" fmla="*/ 2147483646 h 764"/>
                <a:gd name="T104" fmla="*/ 2147483646 w 1256"/>
                <a:gd name="T105" fmla="*/ 2147483646 h 764"/>
                <a:gd name="T106" fmla="*/ 2147483646 w 1256"/>
                <a:gd name="T107" fmla="*/ 2147483646 h 764"/>
                <a:gd name="T108" fmla="*/ 2147483646 w 1256"/>
                <a:gd name="T109" fmla="*/ 2147483646 h 764"/>
                <a:gd name="T110" fmla="*/ 2147483646 w 1256"/>
                <a:gd name="T111" fmla="*/ 2147483646 h 764"/>
                <a:gd name="T112" fmla="*/ 2147483646 w 1256"/>
                <a:gd name="T113" fmla="*/ 2147483646 h 764"/>
                <a:gd name="T114" fmla="*/ 2147483646 w 1256"/>
                <a:gd name="T115" fmla="*/ 2147483646 h 764"/>
                <a:gd name="T116" fmla="*/ 2147483646 w 1256"/>
                <a:gd name="T117" fmla="*/ 2147483646 h 764"/>
                <a:gd name="T118" fmla="*/ 2147483646 w 1256"/>
                <a:gd name="T119" fmla="*/ 2147483646 h 764"/>
                <a:gd name="T120" fmla="*/ 2147483646 w 1256"/>
                <a:gd name="T121" fmla="*/ 2147483646 h 764"/>
                <a:gd name="T122" fmla="*/ 2147483646 w 1256"/>
                <a:gd name="T123" fmla="*/ 2147483646 h 764"/>
                <a:gd name="T124" fmla="*/ 2147483646 w 1256"/>
                <a:gd name="T125" fmla="*/ 2147483646 h 76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256" h="764">
                  <a:moveTo>
                    <a:pt x="152" y="4"/>
                  </a:moveTo>
                  <a:lnTo>
                    <a:pt x="152" y="4"/>
                  </a:lnTo>
                  <a:lnTo>
                    <a:pt x="146" y="14"/>
                  </a:lnTo>
                  <a:lnTo>
                    <a:pt x="138" y="22"/>
                  </a:lnTo>
                  <a:lnTo>
                    <a:pt x="132" y="26"/>
                  </a:lnTo>
                  <a:lnTo>
                    <a:pt x="132" y="32"/>
                  </a:lnTo>
                  <a:lnTo>
                    <a:pt x="132" y="36"/>
                  </a:lnTo>
                  <a:lnTo>
                    <a:pt x="130" y="44"/>
                  </a:lnTo>
                  <a:lnTo>
                    <a:pt x="122" y="56"/>
                  </a:lnTo>
                  <a:lnTo>
                    <a:pt x="122" y="60"/>
                  </a:lnTo>
                  <a:lnTo>
                    <a:pt x="118" y="62"/>
                  </a:lnTo>
                  <a:lnTo>
                    <a:pt x="112" y="64"/>
                  </a:lnTo>
                  <a:lnTo>
                    <a:pt x="66" y="58"/>
                  </a:lnTo>
                  <a:lnTo>
                    <a:pt x="62" y="68"/>
                  </a:lnTo>
                  <a:lnTo>
                    <a:pt x="62" y="70"/>
                  </a:lnTo>
                  <a:lnTo>
                    <a:pt x="48" y="92"/>
                  </a:lnTo>
                  <a:lnTo>
                    <a:pt x="42" y="100"/>
                  </a:lnTo>
                  <a:lnTo>
                    <a:pt x="40" y="108"/>
                  </a:lnTo>
                  <a:lnTo>
                    <a:pt x="42" y="112"/>
                  </a:lnTo>
                  <a:lnTo>
                    <a:pt x="44" y="122"/>
                  </a:lnTo>
                  <a:lnTo>
                    <a:pt x="56" y="150"/>
                  </a:lnTo>
                  <a:lnTo>
                    <a:pt x="62" y="168"/>
                  </a:lnTo>
                  <a:lnTo>
                    <a:pt x="64" y="174"/>
                  </a:lnTo>
                  <a:lnTo>
                    <a:pt x="64" y="180"/>
                  </a:lnTo>
                  <a:lnTo>
                    <a:pt x="60" y="188"/>
                  </a:lnTo>
                  <a:lnTo>
                    <a:pt x="56" y="196"/>
                  </a:lnTo>
                  <a:lnTo>
                    <a:pt x="42" y="210"/>
                  </a:lnTo>
                  <a:lnTo>
                    <a:pt x="18" y="210"/>
                  </a:lnTo>
                  <a:lnTo>
                    <a:pt x="12" y="184"/>
                  </a:lnTo>
                  <a:lnTo>
                    <a:pt x="6" y="216"/>
                  </a:lnTo>
                  <a:lnTo>
                    <a:pt x="16" y="232"/>
                  </a:lnTo>
                  <a:lnTo>
                    <a:pt x="16" y="236"/>
                  </a:lnTo>
                  <a:lnTo>
                    <a:pt x="16" y="238"/>
                  </a:lnTo>
                  <a:lnTo>
                    <a:pt x="10" y="246"/>
                  </a:lnTo>
                  <a:lnTo>
                    <a:pt x="2" y="262"/>
                  </a:lnTo>
                  <a:lnTo>
                    <a:pt x="0" y="272"/>
                  </a:lnTo>
                  <a:lnTo>
                    <a:pt x="0" y="280"/>
                  </a:lnTo>
                  <a:lnTo>
                    <a:pt x="4" y="290"/>
                  </a:lnTo>
                  <a:lnTo>
                    <a:pt x="10" y="300"/>
                  </a:lnTo>
                  <a:lnTo>
                    <a:pt x="28" y="300"/>
                  </a:lnTo>
                  <a:lnTo>
                    <a:pt x="34" y="302"/>
                  </a:lnTo>
                  <a:lnTo>
                    <a:pt x="42" y="308"/>
                  </a:lnTo>
                  <a:lnTo>
                    <a:pt x="58" y="330"/>
                  </a:lnTo>
                  <a:lnTo>
                    <a:pt x="60" y="332"/>
                  </a:lnTo>
                  <a:lnTo>
                    <a:pt x="62" y="338"/>
                  </a:lnTo>
                  <a:lnTo>
                    <a:pt x="66" y="344"/>
                  </a:lnTo>
                  <a:lnTo>
                    <a:pt x="108" y="384"/>
                  </a:lnTo>
                  <a:lnTo>
                    <a:pt x="128" y="408"/>
                  </a:lnTo>
                  <a:lnTo>
                    <a:pt x="138" y="408"/>
                  </a:lnTo>
                  <a:lnTo>
                    <a:pt x="150" y="386"/>
                  </a:lnTo>
                  <a:lnTo>
                    <a:pt x="152" y="384"/>
                  </a:lnTo>
                  <a:lnTo>
                    <a:pt x="182" y="392"/>
                  </a:lnTo>
                  <a:lnTo>
                    <a:pt x="182" y="394"/>
                  </a:lnTo>
                  <a:lnTo>
                    <a:pt x="186" y="414"/>
                  </a:lnTo>
                  <a:lnTo>
                    <a:pt x="222" y="454"/>
                  </a:lnTo>
                  <a:lnTo>
                    <a:pt x="234" y="460"/>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404" y="602"/>
                  </a:lnTo>
                  <a:lnTo>
                    <a:pt x="406" y="604"/>
                  </a:lnTo>
                  <a:lnTo>
                    <a:pt x="426" y="628"/>
                  </a:lnTo>
                  <a:lnTo>
                    <a:pt x="456" y="624"/>
                  </a:lnTo>
                  <a:lnTo>
                    <a:pt x="458" y="624"/>
                  </a:lnTo>
                  <a:lnTo>
                    <a:pt x="470" y="628"/>
                  </a:lnTo>
                  <a:lnTo>
                    <a:pt x="490" y="644"/>
                  </a:lnTo>
                  <a:lnTo>
                    <a:pt x="524" y="648"/>
                  </a:lnTo>
                  <a:lnTo>
                    <a:pt x="544" y="644"/>
                  </a:lnTo>
                  <a:lnTo>
                    <a:pt x="564" y="642"/>
                  </a:lnTo>
                  <a:lnTo>
                    <a:pt x="580" y="642"/>
                  </a:lnTo>
                  <a:lnTo>
                    <a:pt x="590" y="644"/>
                  </a:lnTo>
                  <a:lnTo>
                    <a:pt x="596" y="648"/>
                  </a:lnTo>
                  <a:lnTo>
                    <a:pt x="598" y="654"/>
                  </a:lnTo>
                  <a:lnTo>
                    <a:pt x="598" y="658"/>
                  </a:lnTo>
                  <a:lnTo>
                    <a:pt x="594" y="664"/>
                  </a:lnTo>
                  <a:lnTo>
                    <a:pt x="588" y="670"/>
                  </a:lnTo>
                  <a:lnTo>
                    <a:pt x="580" y="678"/>
                  </a:lnTo>
                  <a:lnTo>
                    <a:pt x="580" y="682"/>
                  </a:lnTo>
                  <a:lnTo>
                    <a:pt x="582" y="686"/>
                  </a:lnTo>
                  <a:lnTo>
                    <a:pt x="586" y="692"/>
                  </a:lnTo>
                  <a:lnTo>
                    <a:pt x="592" y="698"/>
                  </a:lnTo>
                  <a:lnTo>
                    <a:pt x="592" y="700"/>
                  </a:lnTo>
                  <a:lnTo>
                    <a:pt x="598" y="704"/>
                  </a:lnTo>
                  <a:lnTo>
                    <a:pt x="600" y="702"/>
                  </a:lnTo>
                  <a:lnTo>
                    <a:pt x="616" y="676"/>
                  </a:lnTo>
                  <a:lnTo>
                    <a:pt x="628" y="658"/>
                  </a:lnTo>
                  <a:lnTo>
                    <a:pt x="638" y="646"/>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802" y="754"/>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44" y="692"/>
                  </a:lnTo>
                  <a:lnTo>
                    <a:pt x="1142" y="682"/>
                  </a:lnTo>
                  <a:lnTo>
                    <a:pt x="1144" y="674"/>
                  </a:lnTo>
                  <a:lnTo>
                    <a:pt x="1148" y="668"/>
                  </a:lnTo>
                  <a:lnTo>
                    <a:pt x="1156" y="666"/>
                  </a:lnTo>
                  <a:lnTo>
                    <a:pt x="1164" y="666"/>
                  </a:lnTo>
                  <a:lnTo>
                    <a:pt x="1172" y="672"/>
                  </a:lnTo>
                  <a:lnTo>
                    <a:pt x="1182" y="682"/>
                  </a:lnTo>
                  <a:lnTo>
                    <a:pt x="1190" y="696"/>
                  </a:lnTo>
                  <a:lnTo>
                    <a:pt x="1192" y="696"/>
                  </a:lnTo>
                  <a:lnTo>
                    <a:pt x="1212" y="688"/>
                  </a:lnTo>
                  <a:lnTo>
                    <a:pt x="1214" y="686"/>
                  </a:lnTo>
                  <a:lnTo>
                    <a:pt x="1216" y="684"/>
                  </a:lnTo>
                  <a:lnTo>
                    <a:pt x="1218" y="680"/>
                  </a:lnTo>
                  <a:lnTo>
                    <a:pt x="1214" y="664"/>
                  </a:lnTo>
                  <a:lnTo>
                    <a:pt x="1214" y="660"/>
                  </a:lnTo>
                  <a:lnTo>
                    <a:pt x="1214" y="656"/>
                  </a:lnTo>
                  <a:lnTo>
                    <a:pt x="1216" y="652"/>
                  </a:lnTo>
                  <a:lnTo>
                    <a:pt x="1220" y="650"/>
                  </a:lnTo>
                  <a:lnTo>
                    <a:pt x="1228" y="644"/>
                  </a:lnTo>
                  <a:lnTo>
                    <a:pt x="1244" y="624"/>
                  </a:lnTo>
                  <a:lnTo>
                    <a:pt x="1256" y="598"/>
                  </a:lnTo>
                  <a:lnTo>
                    <a:pt x="1250" y="586"/>
                  </a:lnTo>
                  <a:lnTo>
                    <a:pt x="1246" y="576"/>
                  </a:lnTo>
                  <a:lnTo>
                    <a:pt x="1246" y="568"/>
                  </a:lnTo>
                  <a:lnTo>
                    <a:pt x="1246" y="562"/>
                  </a:lnTo>
                  <a:lnTo>
                    <a:pt x="1248" y="540"/>
                  </a:lnTo>
                  <a:lnTo>
                    <a:pt x="1244" y="528"/>
                  </a:lnTo>
                  <a:lnTo>
                    <a:pt x="1242" y="518"/>
                  </a:lnTo>
                  <a:lnTo>
                    <a:pt x="1240" y="510"/>
                  </a:lnTo>
                  <a:lnTo>
                    <a:pt x="1232" y="498"/>
                  </a:lnTo>
                  <a:lnTo>
                    <a:pt x="1232" y="496"/>
                  </a:lnTo>
                  <a:lnTo>
                    <a:pt x="1228" y="468"/>
                  </a:lnTo>
                  <a:lnTo>
                    <a:pt x="1228" y="458"/>
                  </a:lnTo>
                  <a:lnTo>
                    <a:pt x="1228" y="448"/>
                  </a:lnTo>
                  <a:lnTo>
                    <a:pt x="1220" y="440"/>
                  </a:lnTo>
                  <a:lnTo>
                    <a:pt x="1214" y="432"/>
                  </a:lnTo>
                  <a:lnTo>
                    <a:pt x="1202" y="416"/>
                  </a:lnTo>
                  <a:lnTo>
                    <a:pt x="1200" y="414"/>
                  </a:lnTo>
                  <a:lnTo>
                    <a:pt x="1200" y="412"/>
                  </a:lnTo>
                  <a:lnTo>
                    <a:pt x="1196" y="392"/>
                  </a:lnTo>
                  <a:lnTo>
                    <a:pt x="1184" y="382"/>
                  </a:lnTo>
                  <a:lnTo>
                    <a:pt x="1184" y="384"/>
                  </a:lnTo>
                  <a:lnTo>
                    <a:pt x="1162" y="364"/>
                  </a:lnTo>
                  <a:lnTo>
                    <a:pt x="1162" y="366"/>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0" y="360"/>
                  </a:lnTo>
                  <a:lnTo>
                    <a:pt x="1000" y="344"/>
                  </a:lnTo>
                  <a:lnTo>
                    <a:pt x="990" y="344"/>
                  </a:lnTo>
                  <a:lnTo>
                    <a:pt x="974" y="350"/>
                  </a:lnTo>
                  <a:lnTo>
                    <a:pt x="972" y="352"/>
                  </a:lnTo>
                  <a:lnTo>
                    <a:pt x="932" y="348"/>
                  </a:lnTo>
                  <a:lnTo>
                    <a:pt x="900" y="342"/>
                  </a:lnTo>
                  <a:lnTo>
                    <a:pt x="884" y="332"/>
                  </a:lnTo>
                  <a:lnTo>
                    <a:pt x="860" y="324"/>
                  </a:lnTo>
                  <a:lnTo>
                    <a:pt x="838" y="318"/>
                  </a:lnTo>
                  <a:lnTo>
                    <a:pt x="832" y="314"/>
                  </a:lnTo>
                  <a:lnTo>
                    <a:pt x="828" y="312"/>
                  </a:lnTo>
                  <a:lnTo>
                    <a:pt x="824" y="308"/>
                  </a:lnTo>
                  <a:lnTo>
                    <a:pt x="820" y="308"/>
                  </a:lnTo>
                  <a:lnTo>
                    <a:pt x="804" y="300"/>
                  </a:lnTo>
                  <a:lnTo>
                    <a:pt x="804" y="298"/>
                  </a:lnTo>
                  <a:lnTo>
                    <a:pt x="796" y="290"/>
                  </a:lnTo>
                  <a:lnTo>
                    <a:pt x="794" y="282"/>
                  </a:lnTo>
                  <a:lnTo>
                    <a:pt x="788" y="272"/>
                  </a:lnTo>
                  <a:lnTo>
                    <a:pt x="776" y="268"/>
                  </a:lnTo>
                  <a:lnTo>
                    <a:pt x="772" y="270"/>
                  </a:lnTo>
                  <a:lnTo>
                    <a:pt x="768" y="274"/>
                  </a:lnTo>
                  <a:lnTo>
                    <a:pt x="766" y="276"/>
                  </a:lnTo>
                  <a:lnTo>
                    <a:pt x="760" y="280"/>
                  </a:lnTo>
                  <a:lnTo>
                    <a:pt x="756" y="280"/>
                  </a:lnTo>
                  <a:lnTo>
                    <a:pt x="750" y="282"/>
                  </a:lnTo>
                  <a:lnTo>
                    <a:pt x="746" y="280"/>
                  </a:lnTo>
                  <a:lnTo>
                    <a:pt x="740" y="276"/>
                  </a:lnTo>
                  <a:lnTo>
                    <a:pt x="736" y="272"/>
                  </a:lnTo>
                  <a:lnTo>
                    <a:pt x="720" y="256"/>
                  </a:lnTo>
                  <a:lnTo>
                    <a:pt x="714" y="246"/>
                  </a:lnTo>
                  <a:lnTo>
                    <a:pt x="708" y="238"/>
                  </a:lnTo>
                  <a:lnTo>
                    <a:pt x="704" y="232"/>
                  </a:lnTo>
                  <a:lnTo>
                    <a:pt x="698" y="224"/>
                  </a:lnTo>
                  <a:lnTo>
                    <a:pt x="692" y="216"/>
                  </a:lnTo>
                  <a:lnTo>
                    <a:pt x="690" y="206"/>
                  </a:lnTo>
                  <a:lnTo>
                    <a:pt x="692" y="196"/>
                  </a:lnTo>
                  <a:lnTo>
                    <a:pt x="702" y="178"/>
                  </a:lnTo>
                  <a:lnTo>
                    <a:pt x="708" y="160"/>
                  </a:lnTo>
                  <a:lnTo>
                    <a:pt x="710" y="148"/>
                  </a:lnTo>
                  <a:lnTo>
                    <a:pt x="706" y="128"/>
                  </a:lnTo>
                  <a:lnTo>
                    <a:pt x="694" y="118"/>
                  </a:lnTo>
                  <a:lnTo>
                    <a:pt x="696" y="104"/>
                  </a:lnTo>
                  <a:lnTo>
                    <a:pt x="698" y="96"/>
                  </a:lnTo>
                  <a:lnTo>
                    <a:pt x="700" y="90"/>
                  </a:lnTo>
                  <a:lnTo>
                    <a:pt x="704" y="86"/>
                  </a:lnTo>
                  <a:lnTo>
                    <a:pt x="708" y="84"/>
                  </a:lnTo>
                  <a:lnTo>
                    <a:pt x="712" y="84"/>
                  </a:lnTo>
                  <a:lnTo>
                    <a:pt x="712" y="80"/>
                  </a:lnTo>
                  <a:lnTo>
                    <a:pt x="712" y="78"/>
                  </a:lnTo>
                  <a:lnTo>
                    <a:pt x="712" y="62"/>
                  </a:lnTo>
                  <a:lnTo>
                    <a:pt x="712" y="44"/>
                  </a:lnTo>
                  <a:lnTo>
                    <a:pt x="710" y="42"/>
                  </a:lnTo>
                  <a:lnTo>
                    <a:pt x="708" y="40"/>
                  </a:lnTo>
                  <a:lnTo>
                    <a:pt x="706" y="40"/>
                  </a:lnTo>
                  <a:lnTo>
                    <a:pt x="692" y="30"/>
                  </a:lnTo>
                  <a:lnTo>
                    <a:pt x="680" y="20"/>
                  </a:lnTo>
                  <a:lnTo>
                    <a:pt x="642" y="14"/>
                  </a:lnTo>
                  <a:lnTo>
                    <a:pt x="630" y="4"/>
                  </a:lnTo>
                  <a:lnTo>
                    <a:pt x="608" y="4"/>
                  </a:lnTo>
                  <a:lnTo>
                    <a:pt x="602" y="6"/>
                  </a:lnTo>
                  <a:lnTo>
                    <a:pt x="596" y="10"/>
                  </a:lnTo>
                  <a:lnTo>
                    <a:pt x="594" y="10"/>
                  </a:lnTo>
                  <a:lnTo>
                    <a:pt x="576" y="16"/>
                  </a:lnTo>
                  <a:lnTo>
                    <a:pt x="532" y="16"/>
                  </a:lnTo>
                  <a:lnTo>
                    <a:pt x="524" y="20"/>
                  </a:lnTo>
                  <a:lnTo>
                    <a:pt x="518" y="24"/>
                  </a:lnTo>
                  <a:lnTo>
                    <a:pt x="508" y="28"/>
                  </a:lnTo>
                  <a:lnTo>
                    <a:pt x="492" y="34"/>
                  </a:lnTo>
                  <a:lnTo>
                    <a:pt x="472" y="40"/>
                  </a:lnTo>
                  <a:lnTo>
                    <a:pt x="470" y="40"/>
                  </a:lnTo>
                  <a:lnTo>
                    <a:pt x="440" y="36"/>
                  </a:lnTo>
                  <a:lnTo>
                    <a:pt x="438" y="36"/>
                  </a:lnTo>
                  <a:lnTo>
                    <a:pt x="428" y="36"/>
                  </a:lnTo>
                  <a:lnTo>
                    <a:pt x="410" y="40"/>
                  </a:lnTo>
                  <a:lnTo>
                    <a:pt x="374" y="44"/>
                  </a:lnTo>
                  <a:lnTo>
                    <a:pt x="372" y="44"/>
                  </a:lnTo>
                  <a:lnTo>
                    <a:pt x="356" y="36"/>
                  </a:lnTo>
                  <a:lnTo>
                    <a:pt x="340" y="36"/>
                  </a:lnTo>
                  <a:lnTo>
                    <a:pt x="330" y="32"/>
                  </a:lnTo>
                  <a:lnTo>
                    <a:pt x="320" y="20"/>
                  </a:lnTo>
                  <a:lnTo>
                    <a:pt x="318" y="20"/>
                  </a:lnTo>
                  <a:lnTo>
                    <a:pt x="316" y="12"/>
                  </a:lnTo>
                  <a:lnTo>
                    <a:pt x="314" y="8"/>
                  </a:lnTo>
                  <a:lnTo>
                    <a:pt x="310" y="4"/>
                  </a:lnTo>
                  <a:lnTo>
                    <a:pt x="302" y="0"/>
                  </a:lnTo>
                  <a:lnTo>
                    <a:pt x="296" y="8"/>
                  </a:lnTo>
                  <a:lnTo>
                    <a:pt x="270" y="20"/>
                  </a:lnTo>
                  <a:lnTo>
                    <a:pt x="268" y="20"/>
                  </a:lnTo>
                  <a:lnTo>
                    <a:pt x="236" y="22"/>
                  </a:lnTo>
                  <a:lnTo>
                    <a:pt x="226" y="20"/>
                  </a:lnTo>
                  <a:lnTo>
                    <a:pt x="210" y="16"/>
                  </a:lnTo>
                  <a:lnTo>
                    <a:pt x="184" y="12"/>
                  </a:lnTo>
                  <a:lnTo>
                    <a:pt x="182" y="12"/>
                  </a:lnTo>
                  <a:lnTo>
                    <a:pt x="166" y="4"/>
                  </a:lnTo>
                  <a:lnTo>
                    <a:pt x="152"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algn="ctr" defTabSz="963068">
                <a:defRPr/>
              </a:pPr>
              <a:endParaRPr lang="zh-CN" altLang="en-US" sz="1898">
                <a:solidFill>
                  <a:srgbClr val="2B334F"/>
                </a:solidFill>
              </a:endParaRPr>
            </a:p>
          </p:txBody>
        </p:sp>
        <p:sp>
          <p:nvSpPr>
            <p:cNvPr id="13" name="云南">
              <a:extLst>
                <a:ext uri="{FF2B5EF4-FFF2-40B4-BE49-F238E27FC236}">
                  <a16:creationId xmlns="" xmlns:a16="http://schemas.microsoft.com/office/drawing/2014/main" id="{37FF8B5E-0F2C-4290-8D13-D2FDD9F8EFD3}"/>
                </a:ext>
              </a:extLst>
            </p:cNvPr>
            <p:cNvSpPr/>
            <p:nvPr/>
          </p:nvSpPr>
          <p:spPr bwMode="auto">
            <a:xfrm>
              <a:off x="3952875" y="4422775"/>
              <a:ext cx="1038225" cy="1082675"/>
            </a:xfrm>
            <a:custGeom>
              <a:avLst/>
              <a:gdLst>
                <a:gd name="T0" fmla="*/ 2147483646 w 568"/>
                <a:gd name="T1" fmla="*/ 2147483646 h 592"/>
                <a:gd name="T2" fmla="*/ 2147483646 w 568"/>
                <a:gd name="T3" fmla="*/ 2147483646 h 592"/>
                <a:gd name="T4" fmla="*/ 2147483646 w 568"/>
                <a:gd name="T5" fmla="*/ 2147483646 h 592"/>
                <a:gd name="T6" fmla="*/ 2147483646 w 568"/>
                <a:gd name="T7" fmla="*/ 2147483646 h 592"/>
                <a:gd name="T8" fmla="*/ 2147483646 w 568"/>
                <a:gd name="T9" fmla="*/ 2147483646 h 592"/>
                <a:gd name="T10" fmla="*/ 2147483646 w 568"/>
                <a:gd name="T11" fmla="*/ 2147483646 h 592"/>
                <a:gd name="T12" fmla="*/ 2147483646 w 568"/>
                <a:gd name="T13" fmla="*/ 2147483646 h 592"/>
                <a:gd name="T14" fmla="*/ 2147483646 w 568"/>
                <a:gd name="T15" fmla="*/ 2147483646 h 592"/>
                <a:gd name="T16" fmla="*/ 2147483646 w 568"/>
                <a:gd name="T17" fmla="*/ 2147483646 h 592"/>
                <a:gd name="T18" fmla="*/ 2147483646 w 568"/>
                <a:gd name="T19" fmla="*/ 2147483646 h 592"/>
                <a:gd name="T20" fmla="*/ 2147483646 w 568"/>
                <a:gd name="T21" fmla="*/ 2147483646 h 592"/>
                <a:gd name="T22" fmla="*/ 2147483646 w 568"/>
                <a:gd name="T23" fmla="*/ 2147483646 h 592"/>
                <a:gd name="T24" fmla="*/ 2147483646 w 568"/>
                <a:gd name="T25" fmla="*/ 2147483646 h 592"/>
                <a:gd name="T26" fmla="*/ 2147483646 w 568"/>
                <a:gd name="T27" fmla="*/ 2147483646 h 592"/>
                <a:gd name="T28" fmla="*/ 2147483646 w 568"/>
                <a:gd name="T29" fmla="*/ 2147483646 h 592"/>
                <a:gd name="T30" fmla="*/ 2147483646 w 568"/>
                <a:gd name="T31" fmla="*/ 2147483646 h 592"/>
                <a:gd name="T32" fmla="*/ 2147483646 w 568"/>
                <a:gd name="T33" fmla="*/ 2147483646 h 592"/>
                <a:gd name="T34" fmla="*/ 2147483646 w 568"/>
                <a:gd name="T35" fmla="*/ 2147483646 h 592"/>
                <a:gd name="T36" fmla="*/ 2147483646 w 568"/>
                <a:gd name="T37" fmla="*/ 2147483646 h 592"/>
                <a:gd name="T38" fmla="*/ 2147483646 w 568"/>
                <a:gd name="T39" fmla="*/ 2147483646 h 592"/>
                <a:gd name="T40" fmla="*/ 2147483646 w 568"/>
                <a:gd name="T41" fmla="*/ 2147483646 h 592"/>
                <a:gd name="T42" fmla="*/ 2147483646 w 568"/>
                <a:gd name="T43" fmla="*/ 2147483646 h 592"/>
                <a:gd name="T44" fmla="*/ 2147483646 w 568"/>
                <a:gd name="T45" fmla="*/ 2147483646 h 592"/>
                <a:gd name="T46" fmla="*/ 2147483646 w 568"/>
                <a:gd name="T47" fmla="*/ 2147483646 h 592"/>
                <a:gd name="T48" fmla="*/ 2147483646 w 568"/>
                <a:gd name="T49" fmla="*/ 2147483646 h 592"/>
                <a:gd name="T50" fmla="*/ 2147483646 w 568"/>
                <a:gd name="T51" fmla="*/ 2147483646 h 592"/>
                <a:gd name="T52" fmla="*/ 2147483646 w 568"/>
                <a:gd name="T53" fmla="*/ 2147483646 h 592"/>
                <a:gd name="T54" fmla="*/ 2147483646 w 568"/>
                <a:gd name="T55" fmla="*/ 2147483646 h 592"/>
                <a:gd name="T56" fmla="*/ 2147483646 w 568"/>
                <a:gd name="T57" fmla="*/ 2147483646 h 592"/>
                <a:gd name="T58" fmla="*/ 2147483646 w 568"/>
                <a:gd name="T59" fmla="*/ 2147483646 h 592"/>
                <a:gd name="T60" fmla="*/ 2147483646 w 568"/>
                <a:gd name="T61" fmla="*/ 2147483646 h 592"/>
                <a:gd name="T62" fmla="*/ 2147483646 w 568"/>
                <a:gd name="T63" fmla="*/ 2147483646 h 592"/>
                <a:gd name="T64" fmla="*/ 2147483646 w 568"/>
                <a:gd name="T65" fmla="*/ 2147483646 h 592"/>
                <a:gd name="T66" fmla="*/ 2147483646 w 568"/>
                <a:gd name="T67" fmla="*/ 2147483646 h 592"/>
                <a:gd name="T68" fmla="*/ 2147483646 w 568"/>
                <a:gd name="T69" fmla="*/ 2147483646 h 592"/>
                <a:gd name="T70" fmla="*/ 2147483646 w 568"/>
                <a:gd name="T71" fmla="*/ 2147483646 h 592"/>
                <a:gd name="T72" fmla="*/ 2147483646 w 568"/>
                <a:gd name="T73" fmla="*/ 2147483646 h 592"/>
                <a:gd name="T74" fmla="*/ 2147483646 w 568"/>
                <a:gd name="T75" fmla="*/ 2147483646 h 592"/>
                <a:gd name="T76" fmla="*/ 2147483646 w 568"/>
                <a:gd name="T77" fmla="*/ 2147483646 h 592"/>
                <a:gd name="T78" fmla="*/ 2147483646 w 568"/>
                <a:gd name="T79" fmla="*/ 2147483646 h 592"/>
                <a:gd name="T80" fmla="*/ 2147483646 w 568"/>
                <a:gd name="T81" fmla="*/ 2147483646 h 592"/>
                <a:gd name="T82" fmla="*/ 2147483646 w 568"/>
                <a:gd name="T83" fmla="*/ 2147483646 h 592"/>
                <a:gd name="T84" fmla="*/ 2147483646 w 568"/>
                <a:gd name="T85" fmla="*/ 2147483646 h 592"/>
                <a:gd name="T86" fmla="*/ 2147483646 w 568"/>
                <a:gd name="T87" fmla="*/ 2147483646 h 592"/>
                <a:gd name="T88" fmla="*/ 2147483646 w 568"/>
                <a:gd name="T89" fmla="*/ 2147483646 h 592"/>
                <a:gd name="T90" fmla="*/ 2147483646 w 568"/>
                <a:gd name="T91" fmla="*/ 2147483646 h 592"/>
                <a:gd name="T92" fmla="*/ 2147483646 w 568"/>
                <a:gd name="T93" fmla="*/ 2147483646 h 592"/>
                <a:gd name="T94" fmla="*/ 2147483646 w 568"/>
                <a:gd name="T95" fmla="*/ 2147483646 h 592"/>
                <a:gd name="T96" fmla="*/ 2147483646 w 568"/>
                <a:gd name="T97" fmla="*/ 2147483646 h 592"/>
                <a:gd name="T98" fmla="*/ 2147483646 w 568"/>
                <a:gd name="T99" fmla="*/ 2147483646 h 592"/>
                <a:gd name="T100" fmla="*/ 2147483646 w 568"/>
                <a:gd name="T101" fmla="*/ 2147483646 h 592"/>
                <a:gd name="T102" fmla="*/ 2147483646 w 568"/>
                <a:gd name="T103" fmla="*/ 2147483646 h 592"/>
                <a:gd name="T104" fmla="*/ 2147483646 w 568"/>
                <a:gd name="T105" fmla="*/ 2147483646 h 592"/>
                <a:gd name="T106" fmla="*/ 2147483646 w 568"/>
                <a:gd name="T107" fmla="*/ 2147483646 h 59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68" h="592">
                  <a:moveTo>
                    <a:pt x="4" y="364"/>
                  </a:moveTo>
                  <a:lnTo>
                    <a:pt x="0" y="374"/>
                  </a:lnTo>
                  <a:lnTo>
                    <a:pt x="10" y="372"/>
                  </a:lnTo>
                  <a:lnTo>
                    <a:pt x="18" y="366"/>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04" y="486"/>
                  </a:lnTo>
                  <a:lnTo>
                    <a:pt x="98" y="496"/>
                  </a:lnTo>
                  <a:lnTo>
                    <a:pt x="96" y="502"/>
                  </a:lnTo>
                  <a:lnTo>
                    <a:pt x="110" y="506"/>
                  </a:lnTo>
                  <a:lnTo>
                    <a:pt x="122" y="508"/>
                  </a:lnTo>
                  <a:lnTo>
                    <a:pt x="132" y="510"/>
                  </a:lnTo>
                  <a:lnTo>
                    <a:pt x="140" y="516"/>
                  </a:lnTo>
                  <a:lnTo>
                    <a:pt x="144" y="520"/>
                  </a:lnTo>
                  <a:lnTo>
                    <a:pt x="152" y="534"/>
                  </a:lnTo>
                  <a:lnTo>
                    <a:pt x="158" y="550"/>
                  </a:lnTo>
                  <a:lnTo>
                    <a:pt x="180" y="562"/>
                  </a:lnTo>
                  <a:lnTo>
                    <a:pt x="192" y="564"/>
                  </a:lnTo>
                  <a:lnTo>
                    <a:pt x="220" y="540"/>
                  </a:lnTo>
                  <a:lnTo>
                    <a:pt x="236" y="562"/>
                  </a:lnTo>
                  <a:lnTo>
                    <a:pt x="236" y="564"/>
                  </a:lnTo>
                  <a:lnTo>
                    <a:pt x="240" y="584"/>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42" y="486"/>
                  </a:lnTo>
                  <a:lnTo>
                    <a:pt x="352" y="498"/>
                  </a:lnTo>
                  <a:lnTo>
                    <a:pt x="362" y="490"/>
                  </a:lnTo>
                  <a:lnTo>
                    <a:pt x="378" y="474"/>
                  </a:lnTo>
                  <a:lnTo>
                    <a:pt x="378" y="472"/>
                  </a:lnTo>
                  <a:lnTo>
                    <a:pt x="380" y="472"/>
                  </a:lnTo>
                  <a:lnTo>
                    <a:pt x="420" y="482"/>
                  </a:lnTo>
                  <a:lnTo>
                    <a:pt x="438" y="468"/>
                  </a:lnTo>
                  <a:lnTo>
                    <a:pt x="438" y="466"/>
                  </a:lnTo>
                  <a:lnTo>
                    <a:pt x="440" y="466"/>
                  </a:lnTo>
                  <a:lnTo>
                    <a:pt x="458" y="470"/>
                  </a:lnTo>
                  <a:lnTo>
                    <a:pt x="512" y="422"/>
                  </a:lnTo>
                  <a:lnTo>
                    <a:pt x="528" y="426"/>
                  </a:lnTo>
                  <a:lnTo>
                    <a:pt x="530" y="428"/>
                  </a:lnTo>
                  <a:lnTo>
                    <a:pt x="532" y="428"/>
                  </a:lnTo>
                  <a:lnTo>
                    <a:pt x="536" y="436"/>
                  </a:lnTo>
                  <a:lnTo>
                    <a:pt x="540" y="432"/>
                  </a:lnTo>
                  <a:lnTo>
                    <a:pt x="540" y="430"/>
                  </a:lnTo>
                  <a:lnTo>
                    <a:pt x="556" y="422"/>
                  </a:lnTo>
                  <a:lnTo>
                    <a:pt x="568" y="410"/>
                  </a:lnTo>
                  <a:lnTo>
                    <a:pt x="566" y="386"/>
                  </a:lnTo>
                  <a:lnTo>
                    <a:pt x="564" y="382"/>
                  </a:lnTo>
                  <a:lnTo>
                    <a:pt x="548" y="388"/>
                  </a:lnTo>
                  <a:lnTo>
                    <a:pt x="542" y="392"/>
                  </a:lnTo>
                  <a:lnTo>
                    <a:pt x="534" y="392"/>
                  </a:lnTo>
                  <a:lnTo>
                    <a:pt x="516" y="392"/>
                  </a:lnTo>
                  <a:lnTo>
                    <a:pt x="510" y="390"/>
                  </a:lnTo>
                  <a:lnTo>
                    <a:pt x="504" y="386"/>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8" y="310"/>
                  </a:lnTo>
                  <a:lnTo>
                    <a:pt x="468" y="308"/>
                  </a:lnTo>
                  <a:lnTo>
                    <a:pt x="476" y="294"/>
                  </a:lnTo>
                  <a:lnTo>
                    <a:pt x="452" y="274"/>
                  </a:lnTo>
                  <a:lnTo>
                    <a:pt x="452" y="272"/>
                  </a:lnTo>
                  <a:lnTo>
                    <a:pt x="452" y="248"/>
                  </a:lnTo>
                  <a:lnTo>
                    <a:pt x="464" y="212"/>
                  </a:lnTo>
                  <a:lnTo>
                    <a:pt x="456" y="192"/>
                  </a:lnTo>
                  <a:lnTo>
                    <a:pt x="450" y="190"/>
                  </a:lnTo>
                  <a:lnTo>
                    <a:pt x="440" y="190"/>
                  </a:lnTo>
                  <a:lnTo>
                    <a:pt x="432" y="204"/>
                  </a:lnTo>
                  <a:lnTo>
                    <a:pt x="420" y="196"/>
                  </a:lnTo>
                  <a:lnTo>
                    <a:pt x="410" y="190"/>
                  </a:lnTo>
                  <a:lnTo>
                    <a:pt x="400" y="168"/>
                  </a:lnTo>
                  <a:lnTo>
                    <a:pt x="398" y="152"/>
                  </a:lnTo>
                  <a:lnTo>
                    <a:pt x="398" y="150"/>
                  </a:lnTo>
                  <a:lnTo>
                    <a:pt x="396" y="148"/>
                  </a:lnTo>
                  <a:lnTo>
                    <a:pt x="400" y="148"/>
                  </a:lnTo>
                  <a:lnTo>
                    <a:pt x="410" y="132"/>
                  </a:lnTo>
                  <a:lnTo>
                    <a:pt x="412" y="132"/>
                  </a:lnTo>
                  <a:lnTo>
                    <a:pt x="420" y="130"/>
                  </a:lnTo>
                  <a:lnTo>
                    <a:pt x="430" y="128"/>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78" y="100"/>
                  </a:lnTo>
                  <a:lnTo>
                    <a:pt x="474" y="102"/>
                  </a:lnTo>
                  <a:lnTo>
                    <a:pt x="470" y="104"/>
                  </a:lnTo>
                  <a:lnTo>
                    <a:pt x="466" y="102"/>
                  </a:lnTo>
                  <a:lnTo>
                    <a:pt x="462" y="10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4"/>
                  </a:lnTo>
                  <a:lnTo>
                    <a:pt x="402" y="100"/>
                  </a:lnTo>
                  <a:lnTo>
                    <a:pt x="402" y="102"/>
                  </a:lnTo>
                  <a:lnTo>
                    <a:pt x="400" y="102"/>
                  </a:lnTo>
                  <a:lnTo>
                    <a:pt x="386" y="124"/>
                  </a:lnTo>
                  <a:lnTo>
                    <a:pt x="360" y="138"/>
                  </a:lnTo>
                  <a:lnTo>
                    <a:pt x="358" y="152"/>
                  </a:lnTo>
                  <a:lnTo>
                    <a:pt x="360" y="160"/>
                  </a:lnTo>
                  <a:lnTo>
                    <a:pt x="364" y="170"/>
                  </a:lnTo>
                  <a:lnTo>
                    <a:pt x="366" y="170"/>
                  </a:lnTo>
                  <a:lnTo>
                    <a:pt x="366" y="172"/>
                  </a:lnTo>
                  <a:lnTo>
                    <a:pt x="368" y="192"/>
                  </a:lnTo>
                  <a:lnTo>
                    <a:pt x="368" y="194"/>
                  </a:lnTo>
                  <a:lnTo>
                    <a:pt x="366" y="196"/>
                  </a:lnTo>
                  <a:lnTo>
                    <a:pt x="356" y="208"/>
                  </a:lnTo>
                  <a:lnTo>
                    <a:pt x="348" y="214"/>
                  </a:lnTo>
                  <a:lnTo>
                    <a:pt x="346" y="214"/>
                  </a:lnTo>
                  <a:lnTo>
                    <a:pt x="344" y="214"/>
                  </a:lnTo>
                  <a:lnTo>
                    <a:pt x="326" y="210"/>
                  </a:lnTo>
                  <a:lnTo>
                    <a:pt x="322" y="210"/>
                  </a:lnTo>
                  <a:lnTo>
                    <a:pt x="316" y="214"/>
                  </a:lnTo>
                  <a:lnTo>
                    <a:pt x="308" y="224"/>
                  </a:lnTo>
                  <a:lnTo>
                    <a:pt x="300" y="232"/>
                  </a:lnTo>
                  <a:lnTo>
                    <a:pt x="298" y="236"/>
                  </a:lnTo>
                  <a:lnTo>
                    <a:pt x="294" y="238"/>
                  </a:lnTo>
                  <a:lnTo>
                    <a:pt x="288" y="240"/>
                  </a:lnTo>
                  <a:lnTo>
                    <a:pt x="282" y="238"/>
                  </a:lnTo>
                  <a:lnTo>
                    <a:pt x="280" y="238"/>
                  </a:lnTo>
                  <a:lnTo>
                    <a:pt x="278" y="234"/>
                  </a:lnTo>
                  <a:lnTo>
                    <a:pt x="276" y="230"/>
                  </a:lnTo>
                  <a:lnTo>
                    <a:pt x="276" y="224"/>
                  </a:lnTo>
                  <a:lnTo>
                    <a:pt x="276" y="220"/>
                  </a:lnTo>
                  <a:lnTo>
                    <a:pt x="276" y="214"/>
                  </a:lnTo>
                  <a:lnTo>
                    <a:pt x="272" y="218"/>
                  </a:lnTo>
                  <a:lnTo>
                    <a:pt x="270" y="220"/>
                  </a:lnTo>
                  <a:lnTo>
                    <a:pt x="264" y="222"/>
                  </a:lnTo>
                  <a:lnTo>
                    <a:pt x="260" y="218"/>
                  </a:lnTo>
                  <a:lnTo>
                    <a:pt x="258" y="212"/>
                  </a:lnTo>
                  <a:lnTo>
                    <a:pt x="256" y="192"/>
                  </a:lnTo>
                  <a:lnTo>
                    <a:pt x="252" y="176"/>
                  </a:lnTo>
                  <a:lnTo>
                    <a:pt x="244" y="168"/>
                  </a:lnTo>
                  <a:lnTo>
                    <a:pt x="244" y="166"/>
                  </a:lnTo>
                  <a:lnTo>
                    <a:pt x="226" y="128"/>
                  </a:lnTo>
                  <a:lnTo>
                    <a:pt x="220" y="116"/>
                  </a:lnTo>
                  <a:lnTo>
                    <a:pt x="220" y="114"/>
                  </a:lnTo>
                  <a:lnTo>
                    <a:pt x="216" y="94"/>
                  </a:lnTo>
                  <a:lnTo>
                    <a:pt x="214" y="90"/>
                  </a:lnTo>
                  <a:lnTo>
                    <a:pt x="212" y="92"/>
                  </a:lnTo>
                  <a:lnTo>
                    <a:pt x="204" y="100"/>
                  </a:lnTo>
                  <a:lnTo>
                    <a:pt x="200" y="104"/>
                  </a:lnTo>
                  <a:lnTo>
                    <a:pt x="196" y="102"/>
                  </a:lnTo>
                  <a:lnTo>
                    <a:pt x="188" y="96"/>
                  </a:lnTo>
                  <a:lnTo>
                    <a:pt x="176" y="90"/>
                  </a:lnTo>
                  <a:lnTo>
                    <a:pt x="174" y="88"/>
                  </a:lnTo>
                  <a:lnTo>
                    <a:pt x="172" y="88"/>
                  </a:lnTo>
                  <a:lnTo>
                    <a:pt x="172" y="86"/>
                  </a:lnTo>
                  <a:lnTo>
                    <a:pt x="172" y="70"/>
                  </a:lnTo>
                  <a:lnTo>
                    <a:pt x="168" y="58"/>
                  </a:lnTo>
                  <a:lnTo>
                    <a:pt x="162" y="42"/>
                  </a:lnTo>
                  <a:lnTo>
                    <a:pt x="156" y="42"/>
                  </a:lnTo>
                  <a:lnTo>
                    <a:pt x="156" y="50"/>
                  </a:lnTo>
                  <a:lnTo>
                    <a:pt x="154" y="58"/>
                  </a:lnTo>
                  <a:lnTo>
                    <a:pt x="150" y="64"/>
                  </a:lnTo>
                  <a:lnTo>
                    <a:pt x="144" y="70"/>
                  </a:lnTo>
                  <a:lnTo>
                    <a:pt x="142" y="78"/>
                  </a:lnTo>
                  <a:lnTo>
                    <a:pt x="138" y="82"/>
                  </a:lnTo>
                  <a:lnTo>
                    <a:pt x="134" y="86"/>
                  </a:lnTo>
                  <a:lnTo>
                    <a:pt x="130" y="86"/>
                  </a:lnTo>
                  <a:lnTo>
                    <a:pt x="128" y="86"/>
                  </a:lnTo>
                  <a:lnTo>
                    <a:pt x="124" y="84"/>
                  </a:lnTo>
                  <a:lnTo>
                    <a:pt x="122" y="84"/>
                  </a:lnTo>
                  <a:lnTo>
                    <a:pt x="118" y="82"/>
                  </a:lnTo>
                  <a:lnTo>
                    <a:pt x="118" y="78"/>
                  </a:lnTo>
                  <a:lnTo>
                    <a:pt x="116" y="66"/>
                  </a:lnTo>
                  <a:lnTo>
                    <a:pt x="116" y="62"/>
                  </a:lnTo>
                  <a:lnTo>
                    <a:pt x="106" y="56"/>
                  </a:lnTo>
                  <a:lnTo>
                    <a:pt x="104" y="54"/>
                  </a:lnTo>
                  <a:lnTo>
                    <a:pt x="102" y="50"/>
                  </a:lnTo>
                  <a:lnTo>
                    <a:pt x="100" y="42"/>
                  </a:lnTo>
                  <a:lnTo>
                    <a:pt x="104" y="6"/>
                  </a:lnTo>
                  <a:lnTo>
                    <a:pt x="102" y="0"/>
                  </a:lnTo>
                  <a:lnTo>
                    <a:pt x="88" y="14"/>
                  </a:lnTo>
                  <a:lnTo>
                    <a:pt x="80" y="20"/>
                  </a:lnTo>
                  <a:lnTo>
                    <a:pt x="78" y="26"/>
                  </a:lnTo>
                  <a:lnTo>
                    <a:pt x="82" y="36"/>
                  </a:lnTo>
                  <a:lnTo>
                    <a:pt x="82" y="44"/>
                  </a:lnTo>
                  <a:lnTo>
                    <a:pt x="82" y="48"/>
                  </a:lnTo>
                  <a:lnTo>
                    <a:pt x="80" y="54"/>
                  </a:lnTo>
                  <a:lnTo>
                    <a:pt x="76" y="58"/>
                  </a:lnTo>
                  <a:lnTo>
                    <a:pt x="72" y="60"/>
                  </a:lnTo>
                  <a:lnTo>
                    <a:pt x="56" y="66"/>
                  </a:lnTo>
                  <a:lnTo>
                    <a:pt x="52" y="68"/>
                  </a:lnTo>
                  <a:lnTo>
                    <a:pt x="52" y="74"/>
                  </a:lnTo>
                  <a:lnTo>
                    <a:pt x="52" y="96"/>
                  </a:lnTo>
                  <a:lnTo>
                    <a:pt x="54" y="104"/>
                  </a:lnTo>
                  <a:lnTo>
                    <a:pt x="54" y="106"/>
                  </a:lnTo>
                  <a:lnTo>
                    <a:pt x="56" y="108"/>
                  </a:lnTo>
                  <a:lnTo>
                    <a:pt x="64" y="108"/>
                  </a:lnTo>
                  <a:lnTo>
                    <a:pt x="68" y="108"/>
                  </a:lnTo>
                  <a:lnTo>
                    <a:pt x="72" y="106"/>
                  </a:lnTo>
                  <a:lnTo>
                    <a:pt x="76" y="104"/>
                  </a:lnTo>
                  <a:lnTo>
                    <a:pt x="92" y="138"/>
                  </a:lnTo>
                  <a:lnTo>
                    <a:pt x="92" y="140"/>
                  </a:lnTo>
                  <a:lnTo>
                    <a:pt x="88" y="184"/>
                  </a:lnTo>
                  <a:lnTo>
                    <a:pt x="82" y="216"/>
                  </a:lnTo>
                  <a:lnTo>
                    <a:pt x="78" y="238"/>
                  </a:lnTo>
                  <a:lnTo>
                    <a:pt x="72" y="250"/>
                  </a:lnTo>
                  <a:lnTo>
                    <a:pt x="68" y="254"/>
                  </a:lnTo>
                  <a:lnTo>
                    <a:pt x="62" y="256"/>
                  </a:lnTo>
                  <a:lnTo>
                    <a:pt x="54" y="254"/>
                  </a:lnTo>
                  <a:lnTo>
                    <a:pt x="48" y="252"/>
                  </a:lnTo>
                  <a:lnTo>
                    <a:pt x="22" y="298"/>
                  </a:lnTo>
                  <a:lnTo>
                    <a:pt x="12" y="312"/>
                  </a:lnTo>
                  <a:lnTo>
                    <a:pt x="6" y="318"/>
                  </a:lnTo>
                  <a:lnTo>
                    <a:pt x="8" y="318"/>
                  </a:lnTo>
                  <a:lnTo>
                    <a:pt x="6" y="320"/>
                  </a:lnTo>
                  <a:lnTo>
                    <a:pt x="4" y="326"/>
                  </a:lnTo>
                  <a:lnTo>
                    <a:pt x="4" y="348"/>
                  </a:lnTo>
                  <a:lnTo>
                    <a:pt x="8" y="352"/>
                  </a:lnTo>
                  <a:lnTo>
                    <a:pt x="10" y="352"/>
                  </a:lnTo>
                  <a:lnTo>
                    <a:pt x="12" y="354"/>
                  </a:lnTo>
                  <a:lnTo>
                    <a:pt x="4" y="36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algn="ctr" defTabSz="963068">
                <a:defRPr/>
              </a:pPr>
              <a:endParaRPr lang="zh-CN" altLang="en-US" sz="1898">
                <a:solidFill>
                  <a:srgbClr val="2B334F"/>
                </a:solidFill>
              </a:endParaRPr>
            </a:p>
          </p:txBody>
        </p:sp>
        <p:sp>
          <p:nvSpPr>
            <p:cNvPr id="14" name="贵州">
              <a:extLst>
                <a:ext uri="{FF2B5EF4-FFF2-40B4-BE49-F238E27FC236}">
                  <a16:creationId xmlns="" xmlns:a16="http://schemas.microsoft.com/office/drawing/2014/main" id="{0628BF3F-2219-4045-8FCA-2ABBAA99786B}"/>
                </a:ext>
              </a:extLst>
            </p:cNvPr>
            <p:cNvSpPr/>
            <p:nvPr/>
          </p:nvSpPr>
          <p:spPr bwMode="auto">
            <a:xfrm>
              <a:off x="4697413" y="4408488"/>
              <a:ext cx="701675" cy="608012"/>
            </a:xfrm>
            <a:custGeom>
              <a:avLst/>
              <a:gdLst>
                <a:gd name="T0" fmla="*/ 2147483646 w 384"/>
                <a:gd name="T1" fmla="*/ 2147483646 h 332"/>
                <a:gd name="T2" fmla="*/ 2147483646 w 384"/>
                <a:gd name="T3" fmla="*/ 2147483646 h 332"/>
                <a:gd name="T4" fmla="*/ 2147483646 w 384"/>
                <a:gd name="T5" fmla="*/ 2147483646 h 332"/>
                <a:gd name="T6" fmla="*/ 2147483646 w 384"/>
                <a:gd name="T7" fmla="*/ 2147483646 h 332"/>
                <a:gd name="T8" fmla="*/ 2147483646 w 384"/>
                <a:gd name="T9" fmla="*/ 2147483646 h 332"/>
                <a:gd name="T10" fmla="*/ 2147483646 w 384"/>
                <a:gd name="T11" fmla="*/ 2147483646 h 332"/>
                <a:gd name="T12" fmla="*/ 2147483646 w 384"/>
                <a:gd name="T13" fmla="*/ 2147483646 h 332"/>
                <a:gd name="T14" fmla="*/ 2147483646 w 384"/>
                <a:gd name="T15" fmla="*/ 2147483646 h 332"/>
                <a:gd name="T16" fmla="*/ 2147483646 w 384"/>
                <a:gd name="T17" fmla="*/ 2147483646 h 332"/>
                <a:gd name="T18" fmla="*/ 2147483646 w 384"/>
                <a:gd name="T19" fmla="*/ 2147483646 h 332"/>
                <a:gd name="T20" fmla="*/ 2147483646 w 384"/>
                <a:gd name="T21" fmla="*/ 2147483646 h 332"/>
                <a:gd name="T22" fmla="*/ 2147483646 w 384"/>
                <a:gd name="T23" fmla="*/ 2147483646 h 332"/>
                <a:gd name="T24" fmla="*/ 2147483646 w 384"/>
                <a:gd name="T25" fmla="*/ 2147483646 h 332"/>
                <a:gd name="T26" fmla="*/ 2147483646 w 384"/>
                <a:gd name="T27" fmla="*/ 2147483646 h 332"/>
                <a:gd name="T28" fmla="*/ 2147483646 w 384"/>
                <a:gd name="T29" fmla="*/ 2147483646 h 332"/>
                <a:gd name="T30" fmla="*/ 2147483646 w 384"/>
                <a:gd name="T31" fmla="*/ 2147483646 h 332"/>
                <a:gd name="T32" fmla="*/ 2147483646 w 384"/>
                <a:gd name="T33" fmla="*/ 2147483646 h 332"/>
                <a:gd name="T34" fmla="*/ 2147483646 w 384"/>
                <a:gd name="T35" fmla="*/ 2147483646 h 332"/>
                <a:gd name="T36" fmla="*/ 2147483646 w 384"/>
                <a:gd name="T37" fmla="*/ 2147483646 h 332"/>
                <a:gd name="T38" fmla="*/ 2147483646 w 384"/>
                <a:gd name="T39" fmla="*/ 2147483646 h 332"/>
                <a:gd name="T40" fmla="*/ 2147483646 w 384"/>
                <a:gd name="T41" fmla="*/ 2147483646 h 332"/>
                <a:gd name="T42" fmla="*/ 0 w 384"/>
                <a:gd name="T43" fmla="*/ 2147483646 h 332"/>
                <a:gd name="T44" fmla="*/ 2147483646 w 384"/>
                <a:gd name="T45" fmla="*/ 2147483646 h 332"/>
                <a:gd name="T46" fmla="*/ 2147483646 w 384"/>
                <a:gd name="T47" fmla="*/ 2147483646 h 332"/>
                <a:gd name="T48" fmla="*/ 2147483646 w 384"/>
                <a:gd name="T49" fmla="*/ 2147483646 h 332"/>
                <a:gd name="T50" fmla="*/ 2147483646 w 384"/>
                <a:gd name="T51" fmla="*/ 2147483646 h 332"/>
                <a:gd name="T52" fmla="*/ 2147483646 w 384"/>
                <a:gd name="T53" fmla="*/ 2147483646 h 332"/>
                <a:gd name="T54" fmla="*/ 2147483646 w 384"/>
                <a:gd name="T55" fmla="*/ 2147483646 h 332"/>
                <a:gd name="T56" fmla="*/ 2147483646 w 384"/>
                <a:gd name="T57" fmla="*/ 2147483646 h 332"/>
                <a:gd name="T58" fmla="*/ 2147483646 w 384"/>
                <a:gd name="T59" fmla="*/ 2147483646 h 332"/>
                <a:gd name="T60" fmla="*/ 2147483646 w 384"/>
                <a:gd name="T61" fmla="*/ 2147483646 h 332"/>
                <a:gd name="T62" fmla="*/ 2147483646 w 384"/>
                <a:gd name="T63" fmla="*/ 2147483646 h 332"/>
                <a:gd name="T64" fmla="*/ 2147483646 w 384"/>
                <a:gd name="T65" fmla="*/ 2147483646 h 332"/>
                <a:gd name="T66" fmla="*/ 2147483646 w 384"/>
                <a:gd name="T67" fmla="*/ 2147483646 h 332"/>
                <a:gd name="T68" fmla="*/ 2147483646 w 384"/>
                <a:gd name="T69" fmla="*/ 2147483646 h 332"/>
                <a:gd name="T70" fmla="*/ 2147483646 w 384"/>
                <a:gd name="T71" fmla="*/ 2147483646 h 332"/>
                <a:gd name="T72" fmla="*/ 2147483646 w 384"/>
                <a:gd name="T73" fmla="*/ 2147483646 h 332"/>
                <a:gd name="T74" fmla="*/ 2147483646 w 384"/>
                <a:gd name="T75" fmla="*/ 2147483646 h 332"/>
                <a:gd name="T76" fmla="*/ 2147483646 w 384"/>
                <a:gd name="T77" fmla="*/ 2147483646 h 332"/>
                <a:gd name="T78" fmla="*/ 2147483646 w 384"/>
                <a:gd name="T79" fmla="*/ 2147483646 h 332"/>
                <a:gd name="T80" fmla="*/ 2147483646 w 384"/>
                <a:gd name="T81" fmla="*/ 2147483646 h 332"/>
                <a:gd name="T82" fmla="*/ 2147483646 w 384"/>
                <a:gd name="T83" fmla="*/ 2147483646 h 332"/>
                <a:gd name="T84" fmla="*/ 2147483646 w 384"/>
                <a:gd name="T85" fmla="*/ 2147483646 h 332"/>
                <a:gd name="T86" fmla="*/ 2147483646 w 384"/>
                <a:gd name="T87" fmla="*/ 2147483646 h 332"/>
                <a:gd name="T88" fmla="*/ 2147483646 w 384"/>
                <a:gd name="T89" fmla="*/ 2147483646 h 332"/>
                <a:gd name="T90" fmla="*/ 2147483646 w 384"/>
                <a:gd name="T91" fmla="*/ 2147483646 h 332"/>
                <a:gd name="T92" fmla="*/ 2147483646 w 384"/>
                <a:gd name="T93" fmla="*/ 2147483646 h 332"/>
                <a:gd name="T94" fmla="*/ 2147483646 w 384"/>
                <a:gd name="T95" fmla="*/ 2147483646 h 332"/>
                <a:gd name="T96" fmla="*/ 2147483646 w 384"/>
                <a:gd name="T97" fmla="*/ 2147483646 h 332"/>
                <a:gd name="T98" fmla="*/ 2147483646 w 384"/>
                <a:gd name="T99" fmla="*/ 2147483646 h 332"/>
                <a:gd name="T100" fmla="*/ 2147483646 w 384"/>
                <a:gd name="T101" fmla="*/ 2147483646 h 332"/>
                <a:gd name="T102" fmla="*/ 2147483646 w 384"/>
                <a:gd name="T103" fmla="*/ 2147483646 h 332"/>
                <a:gd name="T104" fmla="*/ 2147483646 w 384"/>
                <a:gd name="T105" fmla="*/ 2147483646 h 332"/>
                <a:gd name="T106" fmla="*/ 2147483646 w 384"/>
                <a:gd name="T107" fmla="*/ 2147483646 h 332"/>
                <a:gd name="T108" fmla="*/ 2147483646 w 384"/>
                <a:gd name="T109" fmla="*/ 2147483646 h 332"/>
                <a:gd name="T110" fmla="*/ 2147483646 w 384"/>
                <a:gd name="T111" fmla="*/ 2147483646 h 332"/>
                <a:gd name="T112" fmla="*/ 2147483646 w 384"/>
                <a:gd name="T113" fmla="*/ 2147483646 h 332"/>
                <a:gd name="T114" fmla="*/ 2147483646 w 384"/>
                <a:gd name="T115" fmla="*/ 2147483646 h 332"/>
                <a:gd name="T116" fmla="*/ 2147483646 w 384"/>
                <a:gd name="T117" fmla="*/ 2147483646 h 33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84" h="332">
                  <a:moveTo>
                    <a:pt x="300" y="6"/>
                  </a:moveTo>
                  <a:lnTo>
                    <a:pt x="296" y="4"/>
                  </a:lnTo>
                  <a:lnTo>
                    <a:pt x="288" y="8"/>
                  </a:lnTo>
                  <a:lnTo>
                    <a:pt x="284" y="14"/>
                  </a:lnTo>
                  <a:lnTo>
                    <a:pt x="280" y="22"/>
                  </a:lnTo>
                  <a:lnTo>
                    <a:pt x="276" y="24"/>
                  </a:lnTo>
                  <a:lnTo>
                    <a:pt x="272" y="26"/>
                  </a:lnTo>
                  <a:lnTo>
                    <a:pt x="268" y="24"/>
                  </a:lnTo>
                  <a:lnTo>
                    <a:pt x="264" y="20"/>
                  </a:lnTo>
                  <a:lnTo>
                    <a:pt x="262" y="20"/>
                  </a:lnTo>
                  <a:lnTo>
                    <a:pt x="260" y="12"/>
                  </a:lnTo>
                  <a:lnTo>
                    <a:pt x="260" y="10"/>
                  </a:lnTo>
                  <a:lnTo>
                    <a:pt x="258" y="0"/>
                  </a:lnTo>
                  <a:lnTo>
                    <a:pt x="254" y="0"/>
                  </a:lnTo>
                  <a:lnTo>
                    <a:pt x="252" y="0"/>
                  </a:lnTo>
                  <a:lnTo>
                    <a:pt x="250" y="8"/>
                  </a:lnTo>
                  <a:lnTo>
                    <a:pt x="250" y="20"/>
                  </a:lnTo>
                  <a:lnTo>
                    <a:pt x="248" y="20"/>
                  </a:lnTo>
                  <a:lnTo>
                    <a:pt x="240" y="34"/>
                  </a:lnTo>
                  <a:lnTo>
                    <a:pt x="238" y="36"/>
                  </a:lnTo>
                  <a:lnTo>
                    <a:pt x="236" y="36"/>
                  </a:lnTo>
                  <a:lnTo>
                    <a:pt x="216" y="34"/>
                  </a:lnTo>
                  <a:lnTo>
                    <a:pt x="216" y="36"/>
                  </a:lnTo>
                  <a:lnTo>
                    <a:pt x="208" y="44"/>
                  </a:lnTo>
                  <a:lnTo>
                    <a:pt x="212" y="50"/>
                  </a:lnTo>
                  <a:lnTo>
                    <a:pt x="206" y="58"/>
                  </a:lnTo>
                  <a:lnTo>
                    <a:pt x="188" y="58"/>
                  </a:lnTo>
                  <a:lnTo>
                    <a:pt x="188" y="56"/>
                  </a:lnTo>
                  <a:lnTo>
                    <a:pt x="188" y="54"/>
                  </a:lnTo>
                  <a:lnTo>
                    <a:pt x="184" y="52"/>
                  </a:lnTo>
                  <a:lnTo>
                    <a:pt x="182" y="58"/>
                  </a:lnTo>
                  <a:lnTo>
                    <a:pt x="180" y="60"/>
                  </a:lnTo>
                  <a:lnTo>
                    <a:pt x="168" y="60"/>
                  </a:lnTo>
                  <a:lnTo>
                    <a:pt x="160" y="54"/>
                  </a:lnTo>
                  <a:lnTo>
                    <a:pt x="160" y="52"/>
                  </a:lnTo>
                  <a:lnTo>
                    <a:pt x="160" y="50"/>
                  </a:lnTo>
                  <a:lnTo>
                    <a:pt x="146" y="48"/>
                  </a:lnTo>
                  <a:lnTo>
                    <a:pt x="136" y="52"/>
                  </a:lnTo>
                  <a:lnTo>
                    <a:pt x="132" y="56"/>
                  </a:lnTo>
                  <a:lnTo>
                    <a:pt x="148" y="74"/>
                  </a:lnTo>
                  <a:lnTo>
                    <a:pt x="168" y="80"/>
                  </a:lnTo>
                  <a:lnTo>
                    <a:pt x="170" y="82"/>
                  </a:lnTo>
                  <a:lnTo>
                    <a:pt x="180" y="92"/>
                  </a:lnTo>
                  <a:lnTo>
                    <a:pt x="176" y="108"/>
                  </a:lnTo>
                  <a:lnTo>
                    <a:pt x="176" y="110"/>
                  </a:lnTo>
                  <a:lnTo>
                    <a:pt x="162" y="120"/>
                  </a:lnTo>
                  <a:lnTo>
                    <a:pt x="162" y="122"/>
                  </a:lnTo>
                  <a:lnTo>
                    <a:pt x="160" y="122"/>
                  </a:lnTo>
                  <a:lnTo>
                    <a:pt x="138" y="128"/>
                  </a:lnTo>
                  <a:lnTo>
                    <a:pt x="124" y="130"/>
                  </a:lnTo>
                  <a:lnTo>
                    <a:pt x="114" y="126"/>
                  </a:lnTo>
                  <a:lnTo>
                    <a:pt x="110" y="126"/>
                  </a:lnTo>
                  <a:lnTo>
                    <a:pt x="104" y="134"/>
                  </a:lnTo>
                  <a:lnTo>
                    <a:pt x="94" y="142"/>
                  </a:lnTo>
                  <a:lnTo>
                    <a:pt x="92" y="142"/>
                  </a:lnTo>
                  <a:lnTo>
                    <a:pt x="78" y="148"/>
                  </a:lnTo>
                  <a:lnTo>
                    <a:pt x="60" y="142"/>
                  </a:lnTo>
                  <a:lnTo>
                    <a:pt x="24" y="144"/>
                  </a:lnTo>
                  <a:lnTo>
                    <a:pt x="16" y="146"/>
                  </a:lnTo>
                  <a:lnTo>
                    <a:pt x="16" y="148"/>
                  </a:lnTo>
                  <a:lnTo>
                    <a:pt x="8" y="148"/>
                  </a:lnTo>
                  <a:lnTo>
                    <a:pt x="0" y="160"/>
                  </a:lnTo>
                  <a:lnTo>
                    <a:pt x="0" y="172"/>
                  </a:lnTo>
                  <a:lnTo>
                    <a:pt x="8" y="192"/>
                  </a:lnTo>
                  <a:lnTo>
                    <a:pt x="18" y="196"/>
                  </a:lnTo>
                  <a:lnTo>
                    <a:pt x="22" y="200"/>
                  </a:lnTo>
                  <a:lnTo>
                    <a:pt x="28" y="192"/>
                  </a:lnTo>
                  <a:lnTo>
                    <a:pt x="28" y="190"/>
                  </a:lnTo>
                  <a:lnTo>
                    <a:pt x="30" y="190"/>
                  </a:lnTo>
                  <a:lnTo>
                    <a:pt x="42" y="188"/>
                  </a:lnTo>
                  <a:lnTo>
                    <a:pt x="44" y="188"/>
                  </a:lnTo>
                  <a:lnTo>
                    <a:pt x="56" y="192"/>
                  </a:lnTo>
                  <a:lnTo>
                    <a:pt x="68" y="220"/>
                  </a:lnTo>
                  <a:lnTo>
                    <a:pt x="66" y="220"/>
                  </a:lnTo>
                  <a:lnTo>
                    <a:pt x="62" y="236"/>
                  </a:lnTo>
                  <a:lnTo>
                    <a:pt x="58" y="244"/>
                  </a:lnTo>
                  <a:lnTo>
                    <a:pt x="58" y="246"/>
                  </a:lnTo>
                  <a:lnTo>
                    <a:pt x="52" y="260"/>
                  </a:lnTo>
                  <a:lnTo>
                    <a:pt x="52" y="276"/>
                  </a:lnTo>
                  <a:lnTo>
                    <a:pt x="62" y="286"/>
                  </a:lnTo>
                  <a:lnTo>
                    <a:pt x="76" y="296"/>
                  </a:lnTo>
                  <a:lnTo>
                    <a:pt x="76" y="298"/>
                  </a:lnTo>
                  <a:lnTo>
                    <a:pt x="78" y="298"/>
                  </a:lnTo>
                  <a:lnTo>
                    <a:pt x="68" y="320"/>
                  </a:lnTo>
                  <a:lnTo>
                    <a:pt x="66" y="332"/>
                  </a:lnTo>
                  <a:lnTo>
                    <a:pt x="68" y="330"/>
                  </a:lnTo>
                  <a:lnTo>
                    <a:pt x="70" y="330"/>
                  </a:lnTo>
                  <a:lnTo>
                    <a:pt x="78" y="326"/>
                  </a:lnTo>
                  <a:lnTo>
                    <a:pt x="92" y="318"/>
                  </a:lnTo>
                  <a:lnTo>
                    <a:pt x="108" y="320"/>
                  </a:lnTo>
                  <a:lnTo>
                    <a:pt x="110" y="320"/>
                  </a:lnTo>
                  <a:lnTo>
                    <a:pt x="134" y="330"/>
                  </a:lnTo>
                  <a:lnTo>
                    <a:pt x="160" y="330"/>
                  </a:lnTo>
                  <a:lnTo>
                    <a:pt x="168" y="320"/>
                  </a:lnTo>
                  <a:lnTo>
                    <a:pt x="182" y="312"/>
                  </a:lnTo>
                  <a:lnTo>
                    <a:pt x="196" y="302"/>
                  </a:lnTo>
                  <a:lnTo>
                    <a:pt x="196" y="300"/>
                  </a:lnTo>
                  <a:lnTo>
                    <a:pt x="206" y="298"/>
                  </a:lnTo>
                  <a:lnTo>
                    <a:pt x="216" y="290"/>
                  </a:lnTo>
                  <a:lnTo>
                    <a:pt x="228" y="274"/>
                  </a:lnTo>
                  <a:lnTo>
                    <a:pt x="246" y="280"/>
                  </a:lnTo>
                  <a:lnTo>
                    <a:pt x="248" y="280"/>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88"/>
                  </a:lnTo>
                  <a:lnTo>
                    <a:pt x="302" y="284"/>
                  </a:lnTo>
                  <a:lnTo>
                    <a:pt x="312" y="276"/>
                  </a:lnTo>
                  <a:lnTo>
                    <a:pt x="314" y="276"/>
                  </a:lnTo>
                  <a:lnTo>
                    <a:pt x="322" y="276"/>
                  </a:lnTo>
                  <a:lnTo>
                    <a:pt x="324" y="268"/>
                  </a:lnTo>
                  <a:lnTo>
                    <a:pt x="330" y="262"/>
                  </a:lnTo>
                  <a:lnTo>
                    <a:pt x="336" y="258"/>
                  </a:lnTo>
                  <a:lnTo>
                    <a:pt x="342" y="256"/>
                  </a:lnTo>
                  <a:lnTo>
                    <a:pt x="346" y="252"/>
                  </a:lnTo>
                  <a:lnTo>
                    <a:pt x="348" y="252"/>
                  </a:lnTo>
                  <a:lnTo>
                    <a:pt x="352" y="248"/>
                  </a:lnTo>
                  <a:lnTo>
                    <a:pt x="352" y="246"/>
                  </a:lnTo>
                  <a:lnTo>
                    <a:pt x="354" y="246"/>
                  </a:lnTo>
                  <a:lnTo>
                    <a:pt x="366" y="244"/>
                  </a:lnTo>
                  <a:lnTo>
                    <a:pt x="374" y="244"/>
                  </a:lnTo>
                  <a:lnTo>
                    <a:pt x="376" y="240"/>
                  </a:lnTo>
                  <a:lnTo>
                    <a:pt x="380" y="236"/>
                  </a:lnTo>
                  <a:lnTo>
                    <a:pt x="384" y="228"/>
                  </a:lnTo>
                  <a:lnTo>
                    <a:pt x="382" y="228"/>
                  </a:lnTo>
                  <a:lnTo>
                    <a:pt x="376" y="218"/>
                  </a:lnTo>
                  <a:lnTo>
                    <a:pt x="372" y="206"/>
                  </a:lnTo>
                  <a:lnTo>
                    <a:pt x="372" y="204"/>
                  </a:lnTo>
                  <a:lnTo>
                    <a:pt x="376" y="188"/>
                  </a:lnTo>
                  <a:lnTo>
                    <a:pt x="376" y="180"/>
                  </a:lnTo>
                  <a:lnTo>
                    <a:pt x="380" y="174"/>
                  </a:lnTo>
                  <a:lnTo>
                    <a:pt x="380" y="160"/>
                  </a:lnTo>
                  <a:lnTo>
                    <a:pt x="378" y="158"/>
                  </a:lnTo>
                  <a:lnTo>
                    <a:pt x="372" y="156"/>
                  </a:lnTo>
                  <a:lnTo>
                    <a:pt x="348" y="166"/>
                  </a:lnTo>
                  <a:lnTo>
                    <a:pt x="348" y="140"/>
                  </a:lnTo>
                  <a:lnTo>
                    <a:pt x="350" y="136"/>
                  </a:lnTo>
                  <a:lnTo>
                    <a:pt x="356" y="132"/>
                  </a:lnTo>
                  <a:lnTo>
                    <a:pt x="372" y="120"/>
                  </a:lnTo>
                  <a:lnTo>
                    <a:pt x="366" y="92"/>
                  </a:lnTo>
                  <a:lnTo>
                    <a:pt x="366" y="84"/>
                  </a:lnTo>
                  <a:lnTo>
                    <a:pt x="366" y="78"/>
                  </a:lnTo>
                  <a:lnTo>
                    <a:pt x="368" y="74"/>
                  </a:lnTo>
                  <a:lnTo>
                    <a:pt x="372" y="68"/>
                  </a:lnTo>
                  <a:lnTo>
                    <a:pt x="372" y="64"/>
                  </a:lnTo>
                  <a:lnTo>
                    <a:pt x="364" y="64"/>
                  </a:lnTo>
                  <a:lnTo>
                    <a:pt x="360" y="64"/>
                  </a:lnTo>
                  <a:lnTo>
                    <a:pt x="356" y="76"/>
                  </a:lnTo>
                  <a:lnTo>
                    <a:pt x="352" y="80"/>
                  </a:lnTo>
                  <a:lnTo>
                    <a:pt x="348" y="82"/>
                  </a:lnTo>
                  <a:lnTo>
                    <a:pt x="346" y="82"/>
                  </a:lnTo>
                  <a:lnTo>
                    <a:pt x="338" y="76"/>
                  </a:lnTo>
                  <a:lnTo>
                    <a:pt x="336" y="76"/>
                  </a:lnTo>
                  <a:lnTo>
                    <a:pt x="336" y="74"/>
                  </a:lnTo>
                  <a:lnTo>
                    <a:pt x="334" y="68"/>
                  </a:lnTo>
                  <a:lnTo>
                    <a:pt x="332" y="60"/>
                  </a:lnTo>
                  <a:lnTo>
                    <a:pt x="332" y="64"/>
                  </a:lnTo>
                  <a:lnTo>
                    <a:pt x="316" y="64"/>
                  </a:lnTo>
                  <a:lnTo>
                    <a:pt x="316" y="60"/>
                  </a:lnTo>
                  <a:lnTo>
                    <a:pt x="312" y="52"/>
                  </a:lnTo>
                  <a:lnTo>
                    <a:pt x="312" y="40"/>
                  </a:lnTo>
                  <a:lnTo>
                    <a:pt x="304" y="24"/>
                  </a:lnTo>
                  <a:lnTo>
                    <a:pt x="304" y="12"/>
                  </a:lnTo>
                  <a:lnTo>
                    <a:pt x="300"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algn="ctr" defTabSz="963068">
                <a:defRPr/>
              </a:pPr>
              <a:endParaRPr lang="zh-CN" altLang="en-US" sz="1898">
                <a:solidFill>
                  <a:srgbClr val="2B334F"/>
                </a:solidFill>
              </a:endParaRPr>
            </a:p>
          </p:txBody>
        </p:sp>
        <p:sp>
          <p:nvSpPr>
            <p:cNvPr id="15" name="广西">
              <a:extLst>
                <a:ext uri="{FF2B5EF4-FFF2-40B4-BE49-F238E27FC236}">
                  <a16:creationId xmlns="" xmlns:a16="http://schemas.microsoft.com/office/drawing/2014/main" id="{E27E48B7-FFA3-4212-8E60-D1CC7A21F78C}"/>
                </a:ext>
              </a:extLst>
            </p:cNvPr>
            <p:cNvSpPr/>
            <p:nvPr/>
          </p:nvSpPr>
          <p:spPr bwMode="auto">
            <a:xfrm>
              <a:off x="4811713" y="4781550"/>
              <a:ext cx="917575" cy="698500"/>
            </a:xfrm>
            <a:custGeom>
              <a:avLst/>
              <a:gdLst>
                <a:gd name="T0" fmla="*/ 2147483646 w 502"/>
                <a:gd name="T1" fmla="*/ 2147483646 h 382"/>
                <a:gd name="T2" fmla="*/ 2147483646 w 502"/>
                <a:gd name="T3" fmla="*/ 2147483646 h 382"/>
                <a:gd name="T4" fmla="*/ 2147483646 w 502"/>
                <a:gd name="T5" fmla="*/ 2147483646 h 382"/>
                <a:gd name="T6" fmla="*/ 2147483646 w 502"/>
                <a:gd name="T7" fmla="*/ 2147483646 h 382"/>
                <a:gd name="T8" fmla="*/ 2147483646 w 502"/>
                <a:gd name="T9" fmla="*/ 2147483646 h 382"/>
                <a:gd name="T10" fmla="*/ 2147483646 w 502"/>
                <a:gd name="T11" fmla="*/ 2147483646 h 382"/>
                <a:gd name="T12" fmla="*/ 2147483646 w 502"/>
                <a:gd name="T13" fmla="*/ 2147483646 h 382"/>
                <a:gd name="T14" fmla="*/ 2147483646 w 502"/>
                <a:gd name="T15" fmla="*/ 2147483646 h 382"/>
                <a:gd name="T16" fmla="*/ 2147483646 w 502"/>
                <a:gd name="T17" fmla="*/ 2147483646 h 382"/>
                <a:gd name="T18" fmla="*/ 2147483646 w 502"/>
                <a:gd name="T19" fmla="*/ 2147483646 h 382"/>
                <a:gd name="T20" fmla="*/ 2147483646 w 502"/>
                <a:gd name="T21" fmla="*/ 2147483646 h 382"/>
                <a:gd name="T22" fmla="*/ 2147483646 w 502"/>
                <a:gd name="T23" fmla="*/ 2147483646 h 382"/>
                <a:gd name="T24" fmla="*/ 2147483646 w 502"/>
                <a:gd name="T25" fmla="*/ 2147483646 h 382"/>
                <a:gd name="T26" fmla="*/ 2147483646 w 502"/>
                <a:gd name="T27" fmla="*/ 2147483646 h 382"/>
                <a:gd name="T28" fmla="*/ 2147483646 w 502"/>
                <a:gd name="T29" fmla="*/ 2147483646 h 382"/>
                <a:gd name="T30" fmla="*/ 2147483646 w 502"/>
                <a:gd name="T31" fmla="*/ 2147483646 h 382"/>
                <a:gd name="T32" fmla="*/ 2147483646 w 502"/>
                <a:gd name="T33" fmla="*/ 2147483646 h 382"/>
                <a:gd name="T34" fmla="*/ 2147483646 w 502"/>
                <a:gd name="T35" fmla="*/ 2147483646 h 382"/>
                <a:gd name="T36" fmla="*/ 2147483646 w 502"/>
                <a:gd name="T37" fmla="*/ 2147483646 h 382"/>
                <a:gd name="T38" fmla="*/ 2147483646 w 502"/>
                <a:gd name="T39" fmla="*/ 2147483646 h 382"/>
                <a:gd name="T40" fmla="*/ 2147483646 w 502"/>
                <a:gd name="T41" fmla="*/ 2147483646 h 382"/>
                <a:gd name="T42" fmla="*/ 2147483646 w 502"/>
                <a:gd name="T43" fmla="*/ 2147483646 h 382"/>
                <a:gd name="T44" fmla="*/ 2147483646 w 502"/>
                <a:gd name="T45" fmla="*/ 2147483646 h 382"/>
                <a:gd name="T46" fmla="*/ 2147483646 w 502"/>
                <a:gd name="T47" fmla="*/ 2147483646 h 382"/>
                <a:gd name="T48" fmla="*/ 2147483646 w 502"/>
                <a:gd name="T49" fmla="*/ 2147483646 h 382"/>
                <a:gd name="T50" fmla="*/ 2147483646 w 502"/>
                <a:gd name="T51" fmla="*/ 2147483646 h 382"/>
                <a:gd name="T52" fmla="*/ 2147483646 w 502"/>
                <a:gd name="T53" fmla="*/ 2147483646 h 382"/>
                <a:gd name="T54" fmla="*/ 2147483646 w 502"/>
                <a:gd name="T55" fmla="*/ 2147483646 h 382"/>
                <a:gd name="T56" fmla="*/ 2147483646 w 502"/>
                <a:gd name="T57" fmla="*/ 2147483646 h 382"/>
                <a:gd name="T58" fmla="*/ 2147483646 w 502"/>
                <a:gd name="T59" fmla="*/ 2147483646 h 382"/>
                <a:gd name="T60" fmla="*/ 2147483646 w 502"/>
                <a:gd name="T61" fmla="*/ 2147483646 h 382"/>
                <a:gd name="T62" fmla="*/ 2147483646 w 502"/>
                <a:gd name="T63" fmla="*/ 2147483646 h 382"/>
                <a:gd name="T64" fmla="*/ 2147483646 w 502"/>
                <a:gd name="T65" fmla="*/ 2147483646 h 382"/>
                <a:gd name="T66" fmla="*/ 2147483646 w 502"/>
                <a:gd name="T67" fmla="*/ 2147483646 h 382"/>
                <a:gd name="T68" fmla="*/ 2147483646 w 502"/>
                <a:gd name="T69" fmla="*/ 2147483646 h 382"/>
                <a:gd name="T70" fmla="*/ 2147483646 w 502"/>
                <a:gd name="T71" fmla="*/ 2147483646 h 382"/>
                <a:gd name="T72" fmla="*/ 2147483646 w 502"/>
                <a:gd name="T73" fmla="*/ 2147483646 h 382"/>
                <a:gd name="T74" fmla="*/ 2147483646 w 502"/>
                <a:gd name="T75" fmla="*/ 2147483646 h 382"/>
                <a:gd name="T76" fmla="*/ 2147483646 w 502"/>
                <a:gd name="T77" fmla="*/ 2147483646 h 382"/>
                <a:gd name="T78" fmla="*/ 2147483646 w 502"/>
                <a:gd name="T79" fmla="*/ 2147483646 h 382"/>
                <a:gd name="T80" fmla="*/ 2147483646 w 502"/>
                <a:gd name="T81" fmla="*/ 2147483646 h 382"/>
                <a:gd name="T82" fmla="*/ 2147483646 w 502"/>
                <a:gd name="T83" fmla="*/ 2147483646 h 382"/>
                <a:gd name="T84" fmla="*/ 2147483646 w 502"/>
                <a:gd name="T85" fmla="*/ 2147483646 h 382"/>
                <a:gd name="T86" fmla="*/ 2147483646 w 502"/>
                <a:gd name="T87" fmla="*/ 2147483646 h 382"/>
                <a:gd name="T88" fmla="*/ 2147483646 w 502"/>
                <a:gd name="T89" fmla="*/ 2147483646 h 382"/>
                <a:gd name="T90" fmla="*/ 2147483646 w 502"/>
                <a:gd name="T91" fmla="*/ 2147483646 h 382"/>
                <a:gd name="T92" fmla="*/ 2147483646 w 502"/>
                <a:gd name="T93" fmla="*/ 2147483646 h 382"/>
                <a:gd name="T94" fmla="*/ 2147483646 w 502"/>
                <a:gd name="T95" fmla="*/ 2147483646 h 382"/>
                <a:gd name="T96" fmla="*/ 2147483646 w 502"/>
                <a:gd name="T97" fmla="*/ 2147483646 h 382"/>
                <a:gd name="T98" fmla="*/ 2147483646 w 502"/>
                <a:gd name="T99" fmla="*/ 2147483646 h 382"/>
                <a:gd name="T100" fmla="*/ 2147483646 w 502"/>
                <a:gd name="T101" fmla="*/ 2147483646 h 382"/>
                <a:gd name="T102" fmla="*/ 2147483646 w 502"/>
                <a:gd name="T103" fmla="*/ 2147483646 h 382"/>
                <a:gd name="T104" fmla="*/ 2147483646 w 502"/>
                <a:gd name="T105" fmla="*/ 2147483646 h 382"/>
                <a:gd name="T106" fmla="*/ 2147483646 w 502"/>
                <a:gd name="T107" fmla="*/ 2147483646 h 382"/>
                <a:gd name="T108" fmla="*/ 2147483646 w 502"/>
                <a:gd name="T109" fmla="*/ 2147483646 h 382"/>
                <a:gd name="T110" fmla="*/ 2147483646 w 502"/>
                <a:gd name="T111" fmla="*/ 2147483646 h 38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02" h="382">
                  <a:moveTo>
                    <a:pt x="402" y="8"/>
                  </a:moveTo>
                  <a:lnTo>
                    <a:pt x="402" y="10"/>
                  </a:lnTo>
                  <a:lnTo>
                    <a:pt x="404" y="12"/>
                  </a:lnTo>
                  <a:lnTo>
                    <a:pt x="394" y="28"/>
                  </a:lnTo>
                  <a:lnTo>
                    <a:pt x="386" y="34"/>
                  </a:lnTo>
                  <a:lnTo>
                    <a:pt x="378" y="36"/>
                  </a:lnTo>
                  <a:lnTo>
                    <a:pt x="376" y="36"/>
                  </a:lnTo>
                  <a:lnTo>
                    <a:pt x="368" y="30"/>
                  </a:lnTo>
                  <a:lnTo>
                    <a:pt x="360" y="32"/>
                  </a:lnTo>
                  <a:lnTo>
                    <a:pt x="344" y="44"/>
                  </a:lnTo>
                  <a:lnTo>
                    <a:pt x="340" y="44"/>
                  </a:lnTo>
                  <a:lnTo>
                    <a:pt x="336" y="42"/>
                  </a:lnTo>
                  <a:lnTo>
                    <a:pt x="328" y="32"/>
                  </a:lnTo>
                  <a:lnTo>
                    <a:pt x="322" y="42"/>
                  </a:lnTo>
                  <a:lnTo>
                    <a:pt x="316" y="48"/>
                  </a:lnTo>
                  <a:lnTo>
                    <a:pt x="306" y="48"/>
                  </a:lnTo>
                  <a:lnTo>
                    <a:pt x="294" y="52"/>
                  </a:lnTo>
                  <a:lnTo>
                    <a:pt x="282" y="60"/>
                  </a:lnTo>
                  <a:lnTo>
                    <a:pt x="278" y="60"/>
                  </a:lnTo>
                  <a:lnTo>
                    <a:pt x="274" y="64"/>
                  </a:lnTo>
                  <a:lnTo>
                    <a:pt x="270" y="70"/>
                  </a:lnTo>
                  <a:lnTo>
                    <a:pt x="270" y="72"/>
                  </a:lnTo>
                  <a:lnTo>
                    <a:pt x="270" y="74"/>
                  </a:lnTo>
                  <a:lnTo>
                    <a:pt x="276" y="82"/>
                  </a:lnTo>
                  <a:lnTo>
                    <a:pt x="254" y="80"/>
                  </a:lnTo>
                  <a:lnTo>
                    <a:pt x="242" y="90"/>
                  </a:lnTo>
                  <a:lnTo>
                    <a:pt x="240" y="94"/>
                  </a:lnTo>
                  <a:lnTo>
                    <a:pt x="238" y="100"/>
                  </a:lnTo>
                  <a:lnTo>
                    <a:pt x="236" y="102"/>
                  </a:lnTo>
                  <a:lnTo>
                    <a:pt x="224" y="102"/>
                  </a:lnTo>
                  <a:lnTo>
                    <a:pt x="210" y="96"/>
                  </a:lnTo>
                  <a:lnTo>
                    <a:pt x="206" y="96"/>
                  </a:lnTo>
                  <a:lnTo>
                    <a:pt x="194" y="98"/>
                  </a:lnTo>
                  <a:lnTo>
                    <a:pt x="190" y="96"/>
                  </a:lnTo>
                  <a:lnTo>
                    <a:pt x="186" y="94"/>
                  </a:lnTo>
                  <a:lnTo>
                    <a:pt x="178" y="84"/>
                  </a:lnTo>
                  <a:lnTo>
                    <a:pt x="170" y="80"/>
                  </a:lnTo>
                  <a:lnTo>
                    <a:pt x="162" y="92"/>
                  </a:lnTo>
                  <a:lnTo>
                    <a:pt x="160" y="92"/>
                  </a:lnTo>
                  <a:lnTo>
                    <a:pt x="150" y="100"/>
                  </a:lnTo>
                  <a:lnTo>
                    <a:pt x="148" y="100"/>
                  </a:lnTo>
                  <a:lnTo>
                    <a:pt x="148" y="102"/>
                  </a:lnTo>
                  <a:lnTo>
                    <a:pt x="146" y="102"/>
                  </a:lnTo>
                  <a:lnTo>
                    <a:pt x="138" y="104"/>
                  </a:lnTo>
                  <a:lnTo>
                    <a:pt x="126" y="116"/>
                  </a:lnTo>
                  <a:lnTo>
                    <a:pt x="112" y="122"/>
                  </a:lnTo>
                  <a:lnTo>
                    <a:pt x="102" y="134"/>
                  </a:lnTo>
                  <a:lnTo>
                    <a:pt x="70" y="134"/>
                  </a:lnTo>
                  <a:lnTo>
                    <a:pt x="46" y="124"/>
                  </a:lnTo>
                  <a:lnTo>
                    <a:pt x="32" y="124"/>
                  </a:lnTo>
                  <a:lnTo>
                    <a:pt x="20" y="130"/>
                  </a:lnTo>
                  <a:lnTo>
                    <a:pt x="18" y="130"/>
                  </a:lnTo>
                  <a:lnTo>
                    <a:pt x="10" y="132"/>
                  </a:lnTo>
                  <a:lnTo>
                    <a:pt x="2" y="138"/>
                  </a:lnTo>
                  <a:lnTo>
                    <a:pt x="0" y="142"/>
                  </a:lnTo>
                  <a:lnTo>
                    <a:pt x="0" y="152"/>
                  </a:lnTo>
                  <a:lnTo>
                    <a:pt x="4" y="158"/>
                  </a:lnTo>
                  <a:lnTo>
                    <a:pt x="22" y="152"/>
                  </a:lnTo>
                  <a:lnTo>
                    <a:pt x="30" y="154"/>
                  </a:lnTo>
                  <a:lnTo>
                    <a:pt x="40" y="158"/>
                  </a:lnTo>
                  <a:lnTo>
                    <a:pt x="42" y="158"/>
                  </a:lnTo>
                  <a:lnTo>
                    <a:pt x="42" y="160"/>
                  </a:lnTo>
                  <a:lnTo>
                    <a:pt x="42" y="186"/>
                  </a:lnTo>
                  <a:lnTo>
                    <a:pt x="46" y="188"/>
                  </a:lnTo>
                  <a:lnTo>
                    <a:pt x="64" y="188"/>
                  </a:lnTo>
                  <a:lnTo>
                    <a:pt x="74" y="184"/>
                  </a:lnTo>
                  <a:lnTo>
                    <a:pt x="76" y="184"/>
                  </a:lnTo>
                  <a:lnTo>
                    <a:pt x="86" y="180"/>
                  </a:lnTo>
                  <a:lnTo>
                    <a:pt x="94" y="176"/>
                  </a:lnTo>
                  <a:lnTo>
                    <a:pt x="98" y="176"/>
                  </a:lnTo>
                  <a:lnTo>
                    <a:pt x="100" y="178"/>
                  </a:lnTo>
                  <a:lnTo>
                    <a:pt x="104" y="188"/>
                  </a:lnTo>
                  <a:lnTo>
                    <a:pt x="106" y="216"/>
                  </a:lnTo>
                  <a:lnTo>
                    <a:pt x="106" y="218"/>
                  </a:lnTo>
                  <a:lnTo>
                    <a:pt x="92" y="232"/>
                  </a:lnTo>
                  <a:lnTo>
                    <a:pt x="92" y="234"/>
                  </a:lnTo>
                  <a:lnTo>
                    <a:pt x="74" y="242"/>
                  </a:lnTo>
                  <a:lnTo>
                    <a:pt x="70" y="248"/>
                  </a:lnTo>
                  <a:lnTo>
                    <a:pt x="72" y="252"/>
                  </a:lnTo>
                  <a:lnTo>
                    <a:pt x="106" y="256"/>
                  </a:lnTo>
                  <a:lnTo>
                    <a:pt x="108" y="258"/>
                  </a:lnTo>
                  <a:lnTo>
                    <a:pt x="122" y="266"/>
                  </a:lnTo>
                  <a:lnTo>
                    <a:pt x="152" y="264"/>
                  </a:lnTo>
                  <a:lnTo>
                    <a:pt x="152" y="268"/>
                  </a:lnTo>
                  <a:lnTo>
                    <a:pt x="154" y="284"/>
                  </a:lnTo>
                  <a:lnTo>
                    <a:pt x="154" y="286"/>
                  </a:lnTo>
                  <a:lnTo>
                    <a:pt x="140" y="300"/>
                  </a:lnTo>
                  <a:lnTo>
                    <a:pt x="140" y="312"/>
                  </a:lnTo>
                  <a:lnTo>
                    <a:pt x="142" y="320"/>
                  </a:lnTo>
                  <a:lnTo>
                    <a:pt x="144" y="326"/>
                  </a:lnTo>
                  <a:lnTo>
                    <a:pt x="150" y="330"/>
                  </a:lnTo>
                  <a:lnTo>
                    <a:pt x="174" y="344"/>
                  </a:lnTo>
                  <a:lnTo>
                    <a:pt x="194" y="356"/>
                  </a:lnTo>
                  <a:lnTo>
                    <a:pt x="212" y="348"/>
                  </a:lnTo>
                  <a:lnTo>
                    <a:pt x="214" y="348"/>
                  </a:lnTo>
                  <a:lnTo>
                    <a:pt x="216" y="348"/>
                  </a:lnTo>
                  <a:lnTo>
                    <a:pt x="242" y="368"/>
                  </a:lnTo>
                  <a:lnTo>
                    <a:pt x="246" y="368"/>
                  </a:lnTo>
                  <a:lnTo>
                    <a:pt x="252" y="360"/>
                  </a:lnTo>
                  <a:lnTo>
                    <a:pt x="254" y="360"/>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4"/>
                  </a:lnTo>
                  <a:lnTo>
                    <a:pt x="416" y="274"/>
                  </a:lnTo>
                  <a:lnTo>
                    <a:pt x="458" y="252"/>
                  </a:lnTo>
                  <a:lnTo>
                    <a:pt x="456" y="230"/>
                  </a:lnTo>
                  <a:lnTo>
                    <a:pt x="456" y="228"/>
                  </a:lnTo>
                  <a:lnTo>
                    <a:pt x="464" y="212"/>
                  </a:lnTo>
                  <a:lnTo>
                    <a:pt x="466" y="210"/>
                  </a:lnTo>
                  <a:lnTo>
                    <a:pt x="478" y="180"/>
                  </a:lnTo>
                  <a:lnTo>
                    <a:pt x="490" y="168"/>
                  </a:lnTo>
                  <a:lnTo>
                    <a:pt x="496" y="156"/>
                  </a:lnTo>
                  <a:lnTo>
                    <a:pt x="502" y="146"/>
                  </a:lnTo>
                  <a:lnTo>
                    <a:pt x="496" y="134"/>
                  </a:lnTo>
                  <a:lnTo>
                    <a:pt x="496" y="132"/>
                  </a:lnTo>
                  <a:lnTo>
                    <a:pt x="496" y="120"/>
                  </a:lnTo>
                  <a:lnTo>
                    <a:pt x="490" y="120"/>
                  </a:lnTo>
                  <a:lnTo>
                    <a:pt x="478" y="126"/>
                  </a:lnTo>
                  <a:lnTo>
                    <a:pt x="472" y="128"/>
                  </a:lnTo>
                  <a:lnTo>
                    <a:pt x="468" y="128"/>
                  </a:lnTo>
                  <a:lnTo>
                    <a:pt x="460" y="126"/>
                  </a:lnTo>
                  <a:lnTo>
                    <a:pt x="454" y="122"/>
                  </a:lnTo>
                  <a:lnTo>
                    <a:pt x="452" y="118"/>
                  </a:lnTo>
                  <a:lnTo>
                    <a:pt x="450" y="114"/>
                  </a:lnTo>
                  <a:lnTo>
                    <a:pt x="452" y="98"/>
                  </a:lnTo>
                  <a:lnTo>
                    <a:pt x="446" y="98"/>
                  </a:lnTo>
                  <a:lnTo>
                    <a:pt x="442" y="102"/>
                  </a:lnTo>
                  <a:lnTo>
                    <a:pt x="432" y="112"/>
                  </a:lnTo>
                  <a:lnTo>
                    <a:pt x="428" y="114"/>
                  </a:lnTo>
                  <a:lnTo>
                    <a:pt x="424" y="114"/>
                  </a:lnTo>
                  <a:lnTo>
                    <a:pt x="422" y="108"/>
                  </a:lnTo>
                  <a:lnTo>
                    <a:pt x="422" y="100"/>
                  </a:lnTo>
                  <a:lnTo>
                    <a:pt x="422" y="92"/>
                  </a:lnTo>
                  <a:lnTo>
                    <a:pt x="424" y="88"/>
                  </a:lnTo>
                  <a:lnTo>
                    <a:pt x="426" y="86"/>
                  </a:lnTo>
                  <a:lnTo>
                    <a:pt x="428" y="86"/>
                  </a:lnTo>
                  <a:lnTo>
                    <a:pt x="444" y="58"/>
                  </a:lnTo>
                  <a:lnTo>
                    <a:pt x="448" y="48"/>
                  </a:lnTo>
                  <a:lnTo>
                    <a:pt x="450" y="36"/>
                  </a:lnTo>
                  <a:lnTo>
                    <a:pt x="442" y="28"/>
                  </a:lnTo>
                  <a:lnTo>
                    <a:pt x="440" y="22"/>
                  </a:lnTo>
                  <a:lnTo>
                    <a:pt x="440" y="12"/>
                  </a:lnTo>
                  <a:lnTo>
                    <a:pt x="440" y="8"/>
                  </a:lnTo>
                  <a:lnTo>
                    <a:pt x="438" y="4"/>
                  </a:lnTo>
                  <a:lnTo>
                    <a:pt x="434" y="0"/>
                  </a:lnTo>
                  <a:lnTo>
                    <a:pt x="432" y="2"/>
                  </a:lnTo>
                  <a:lnTo>
                    <a:pt x="430" y="6"/>
                  </a:lnTo>
                  <a:lnTo>
                    <a:pt x="426" y="8"/>
                  </a:lnTo>
                  <a:lnTo>
                    <a:pt x="422" y="10"/>
                  </a:lnTo>
                  <a:lnTo>
                    <a:pt x="416" y="8"/>
                  </a:lnTo>
                  <a:lnTo>
                    <a:pt x="410" y="8"/>
                  </a:lnTo>
                  <a:lnTo>
                    <a:pt x="402"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algn="ctr" defTabSz="963068">
                <a:defRPr/>
              </a:pPr>
              <a:endParaRPr lang="zh-CN" altLang="en-US" sz="1898">
                <a:solidFill>
                  <a:srgbClr val="2B334F"/>
                </a:solidFill>
              </a:endParaRPr>
            </a:p>
          </p:txBody>
        </p:sp>
        <p:sp>
          <p:nvSpPr>
            <p:cNvPr id="16" name="重庆">
              <a:extLst>
                <a:ext uri="{FF2B5EF4-FFF2-40B4-BE49-F238E27FC236}">
                  <a16:creationId xmlns="" xmlns:a16="http://schemas.microsoft.com/office/drawing/2014/main" id="{A28F9C98-9963-4D84-8DAA-E1EEAC49F50B}"/>
                </a:ext>
              </a:extLst>
            </p:cNvPr>
            <p:cNvSpPr/>
            <p:nvPr/>
          </p:nvSpPr>
          <p:spPr bwMode="auto">
            <a:xfrm>
              <a:off x="4938713" y="4013200"/>
              <a:ext cx="519112" cy="527050"/>
            </a:xfrm>
            <a:custGeom>
              <a:avLst/>
              <a:gdLst>
                <a:gd name="T0" fmla="*/ 2147483646 w 284"/>
                <a:gd name="T1" fmla="*/ 2147483646 h 288"/>
                <a:gd name="T2" fmla="*/ 2147483646 w 284"/>
                <a:gd name="T3" fmla="*/ 2147483646 h 288"/>
                <a:gd name="T4" fmla="*/ 2147483646 w 284"/>
                <a:gd name="T5" fmla="*/ 2147483646 h 288"/>
                <a:gd name="T6" fmla="*/ 2147483646 w 284"/>
                <a:gd name="T7" fmla="*/ 2147483646 h 288"/>
                <a:gd name="T8" fmla="*/ 2147483646 w 284"/>
                <a:gd name="T9" fmla="*/ 2147483646 h 288"/>
                <a:gd name="T10" fmla="*/ 2147483646 w 284"/>
                <a:gd name="T11" fmla="*/ 2147483646 h 288"/>
                <a:gd name="T12" fmla="*/ 2147483646 w 284"/>
                <a:gd name="T13" fmla="*/ 2147483646 h 288"/>
                <a:gd name="T14" fmla="*/ 2147483646 w 284"/>
                <a:gd name="T15" fmla="*/ 2147483646 h 288"/>
                <a:gd name="T16" fmla="*/ 2147483646 w 284"/>
                <a:gd name="T17" fmla="*/ 2147483646 h 288"/>
                <a:gd name="T18" fmla="*/ 2147483646 w 284"/>
                <a:gd name="T19" fmla="*/ 2147483646 h 288"/>
                <a:gd name="T20" fmla="*/ 2147483646 w 284"/>
                <a:gd name="T21" fmla="*/ 2147483646 h 288"/>
                <a:gd name="T22" fmla="*/ 2147483646 w 284"/>
                <a:gd name="T23" fmla="*/ 2147483646 h 288"/>
                <a:gd name="T24" fmla="*/ 2147483646 w 284"/>
                <a:gd name="T25" fmla="*/ 2147483646 h 288"/>
                <a:gd name="T26" fmla="*/ 2147483646 w 284"/>
                <a:gd name="T27" fmla="*/ 2147483646 h 288"/>
                <a:gd name="T28" fmla="*/ 2147483646 w 284"/>
                <a:gd name="T29" fmla="*/ 2147483646 h 288"/>
                <a:gd name="T30" fmla="*/ 2147483646 w 284"/>
                <a:gd name="T31" fmla="*/ 2147483646 h 288"/>
                <a:gd name="T32" fmla="*/ 2147483646 w 284"/>
                <a:gd name="T33" fmla="*/ 2147483646 h 288"/>
                <a:gd name="T34" fmla="*/ 2147483646 w 284"/>
                <a:gd name="T35" fmla="*/ 2147483646 h 288"/>
                <a:gd name="T36" fmla="*/ 2147483646 w 284"/>
                <a:gd name="T37" fmla="*/ 2147483646 h 288"/>
                <a:gd name="T38" fmla="*/ 2147483646 w 284"/>
                <a:gd name="T39" fmla="*/ 2147483646 h 288"/>
                <a:gd name="T40" fmla="*/ 2147483646 w 284"/>
                <a:gd name="T41" fmla="*/ 2147483646 h 288"/>
                <a:gd name="T42" fmla="*/ 2147483646 w 284"/>
                <a:gd name="T43" fmla="*/ 2147483646 h 288"/>
                <a:gd name="T44" fmla="*/ 2147483646 w 284"/>
                <a:gd name="T45" fmla="*/ 2147483646 h 288"/>
                <a:gd name="T46" fmla="*/ 2147483646 w 284"/>
                <a:gd name="T47" fmla="*/ 2147483646 h 288"/>
                <a:gd name="T48" fmla="*/ 2147483646 w 284"/>
                <a:gd name="T49" fmla="*/ 2147483646 h 288"/>
                <a:gd name="T50" fmla="*/ 2147483646 w 284"/>
                <a:gd name="T51" fmla="*/ 2147483646 h 288"/>
                <a:gd name="T52" fmla="*/ 2147483646 w 284"/>
                <a:gd name="T53" fmla="*/ 2147483646 h 288"/>
                <a:gd name="T54" fmla="*/ 2147483646 w 284"/>
                <a:gd name="T55" fmla="*/ 2147483646 h 288"/>
                <a:gd name="T56" fmla="*/ 2147483646 w 284"/>
                <a:gd name="T57" fmla="*/ 2147483646 h 288"/>
                <a:gd name="T58" fmla="*/ 2147483646 w 284"/>
                <a:gd name="T59" fmla="*/ 2147483646 h 288"/>
                <a:gd name="T60" fmla="*/ 2147483646 w 284"/>
                <a:gd name="T61" fmla="*/ 2147483646 h 288"/>
                <a:gd name="T62" fmla="*/ 2147483646 w 284"/>
                <a:gd name="T63" fmla="*/ 2147483646 h 288"/>
                <a:gd name="T64" fmla="*/ 2147483646 w 284"/>
                <a:gd name="T65" fmla="*/ 2147483646 h 288"/>
                <a:gd name="T66" fmla="*/ 2147483646 w 284"/>
                <a:gd name="T67" fmla="*/ 2147483646 h 288"/>
                <a:gd name="T68" fmla="*/ 2147483646 w 284"/>
                <a:gd name="T69" fmla="*/ 2147483646 h 288"/>
                <a:gd name="T70" fmla="*/ 2147483646 w 284"/>
                <a:gd name="T71" fmla="*/ 2147483646 h 288"/>
                <a:gd name="T72" fmla="*/ 2147483646 w 284"/>
                <a:gd name="T73" fmla="*/ 2147483646 h 288"/>
                <a:gd name="T74" fmla="*/ 2147483646 w 284"/>
                <a:gd name="T75" fmla="*/ 2147483646 h 288"/>
                <a:gd name="T76" fmla="*/ 2147483646 w 284"/>
                <a:gd name="T77" fmla="*/ 2147483646 h 288"/>
                <a:gd name="T78" fmla="*/ 2147483646 w 284"/>
                <a:gd name="T79" fmla="*/ 2147483646 h 288"/>
                <a:gd name="T80" fmla="*/ 2147483646 w 284"/>
                <a:gd name="T81" fmla="*/ 2147483646 h 288"/>
                <a:gd name="T82" fmla="*/ 2147483646 w 284"/>
                <a:gd name="T83" fmla="*/ 2147483646 h 288"/>
                <a:gd name="T84" fmla="*/ 2147483646 w 284"/>
                <a:gd name="T85" fmla="*/ 2147483646 h 288"/>
                <a:gd name="T86" fmla="*/ 2147483646 w 284"/>
                <a:gd name="T87" fmla="*/ 2147483646 h 288"/>
                <a:gd name="T88" fmla="*/ 2147483646 w 284"/>
                <a:gd name="T89" fmla="*/ 2147483646 h 288"/>
                <a:gd name="T90" fmla="*/ 2147483646 w 284"/>
                <a:gd name="T91" fmla="*/ 2147483646 h 288"/>
                <a:gd name="T92" fmla="*/ 2147483646 w 284"/>
                <a:gd name="T93" fmla="*/ 2147483646 h 288"/>
                <a:gd name="T94" fmla="*/ 2147483646 w 284"/>
                <a:gd name="T95" fmla="*/ 2147483646 h 288"/>
                <a:gd name="T96" fmla="*/ 2147483646 w 284"/>
                <a:gd name="T97" fmla="*/ 2147483646 h 288"/>
                <a:gd name="T98" fmla="*/ 2147483646 w 284"/>
                <a:gd name="T99" fmla="*/ 2147483646 h 288"/>
                <a:gd name="T100" fmla="*/ 2147483646 w 284"/>
                <a:gd name="T101" fmla="*/ 2147483646 h 288"/>
                <a:gd name="T102" fmla="*/ 2147483646 w 284"/>
                <a:gd name="T103" fmla="*/ 2147483646 h 28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4" h="288">
                  <a:moveTo>
                    <a:pt x="284" y="58"/>
                  </a:moveTo>
                  <a:lnTo>
                    <a:pt x="278" y="44"/>
                  </a:lnTo>
                  <a:lnTo>
                    <a:pt x="268" y="32"/>
                  </a:lnTo>
                  <a:lnTo>
                    <a:pt x="260" y="30"/>
                  </a:lnTo>
                  <a:lnTo>
                    <a:pt x="258" y="30"/>
                  </a:lnTo>
                  <a:lnTo>
                    <a:pt x="258" y="28"/>
                  </a:lnTo>
                  <a:lnTo>
                    <a:pt x="250" y="24"/>
                  </a:lnTo>
                  <a:lnTo>
                    <a:pt x="248" y="24"/>
                  </a:lnTo>
                  <a:lnTo>
                    <a:pt x="244" y="26"/>
                  </a:lnTo>
                  <a:lnTo>
                    <a:pt x="234" y="28"/>
                  </a:lnTo>
                  <a:lnTo>
                    <a:pt x="232" y="26"/>
                  </a:lnTo>
                  <a:lnTo>
                    <a:pt x="222" y="22"/>
                  </a:lnTo>
                  <a:lnTo>
                    <a:pt x="220" y="22"/>
                  </a:lnTo>
                  <a:lnTo>
                    <a:pt x="220" y="20"/>
                  </a:lnTo>
                  <a:lnTo>
                    <a:pt x="212" y="12"/>
                  </a:lnTo>
                  <a:lnTo>
                    <a:pt x="204" y="4"/>
                  </a:lnTo>
                  <a:lnTo>
                    <a:pt x="196" y="0"/>
                  </a:lnTo>
                  <a:lnTo>
                    <a:pt x="188" y="8"/>
                  </a:lnTo>
                  <a:lnTo>
                    <a:pt x="176" y="16"/>
                  </a:lnTo>
                  <a:lnTo>
                    <a:pt x="172" y="40"/>
                  </a:lnTo>
                  <a:lnTo>
                    <a:pt x="162" y="58"/>
                  </a:lnTo>
                  <a:lnTo>
                    <a:pt x="162" y="60"/>
                  </a:lnTo>
                  <a:lnTo>
                    <a:pt x="154" y="68"/>
                  </a:lnTo>
                  <a:lnTo>
                    <a:pt x="144" y="86"/>
                  </a:lnTo>
                  <a:lnTo>
                    <a:pt x="144" y="88"/>
                  </a:lnTo>
                  <a:lnTo>
                    <a:pt x="124" y="104"/>
                  </a:lnTo>
                  <a:lnTo>
                    <a:pt x="116" y="118"/>
                  </a:lnTo>
                  <a:lnTo>
                    <a:pt x="114" y="120"/>
                  </a:lnTo>
                  <a:lnTo>
                    <a:pt x="110" y="124"/>
                  </a:lnTo>
                  <a:lnTo>
                    <a:pt x="96" y="132"/>
                  </a:lnTo>
                  <a:lnTo>
                    <a:pt x="88" y="144"/>
                  </a:lnTo>
                  <a:lnTo>
                    <a:pt x="74" y="164"/>
                  </a:lnTo>
                  <a:lnTo>
                    <a:pt x="72" y="164"/>
                  </a:lnTo>
                  <a:lnTo>
                    <a:pt x="8" y="160"/>
                  </a:lnTo>
                  <a:lnTo>
                    <a:pt x="0" y="168"/>
                  </a:lnTo>
                  <a:lnTo>
                    <a:pt x="0" y="180"/>
                  </a:lnTo>
                  <a:lnTo>
                    <a:pt x="6" y="208"/>
                  </a:lnTo>
                  <a:lnTo>
                    <a:pt x="20" y="226"/>
                  </a:lnTo>
                  <a:lnTo>
                    <a:pt x="32" y="232"/>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68" y="260"/>
                  </a:lnTo>
                  <a:lnTo>
                    <a:pt x="76" y="246"/>
                  </a:lnTo>
                  <a:lnTo>
                    <a:pt x="78" y="244"/>
                  </a:lnTo>
                  <a:lnTo>
                    <a:pt x="80" y="242"/>
                  </a:lnTo>
                  <a:lnTo>
                    <a:pt x="88" y="242"/>
                  </a:lnTo>
                  <a:lnTo>
                    <a:pt x="102" y="242"/>
                  </a:lnTo>
                  <a:lnTo>
                    <a:pt x="110" y="232"/>
                  </a:lnTo>
                  <a:lnTo>
                    <a:pt x="110" y="222"/>
                  </a:lnTo>
                  <a:lnTo>
                    <a:pt x="112" y="212"/>
                  </a:lnTo>
                  <a:lnTo>
                    <a:pt x="114" y="210"/>
                  </a:lnTo>
                  <a:lnTo>
                    <a:pt x="120" y="206"/>
                  </a:lnTo>
                  <a:lnTo>
                    <a:pt x="122" y="206"/>
                  </a:lnTo>
                  <a:lnTo>
                    <a:pt x="134" y="208"/>
                  </a:lnTo>
                  <a:lnTo>
                    <a:pt x="134" y="210"/>
                  </a:lnTo>
                  <a:lnTo>
                    <a:pt x="136" y="220"/>
                  </a:lnTo>
                  <a:lnTo>
                    <a:pt x="136" y="224"/>
                  </a:lnTo>
                  <a:lnTo>
                    <a:pt x="138" y="232"/>
                  </a:lnTo>
                  <a:lnTo>
                    <a:pt x="140" y="232"/>
                  </a:lnTo>
                  <a:lnTo>
                    <a:pt x="144" y="22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4"/>
                  </a:lnTo>
                  <a:lnTo>
                    <a:pt x="188" y="264"/>
                  </a:lnTo>
                  <a:lnTo>
                    <a:pt x="192" y="270"/>
                  </a:lnTo>
                  <a:lnTo>
                    <a:pt x="194" y="270"/>
                  </a:lnTo>
                  <a:lnTo>
                    <a:pt x="196" y="266"/>
                  </a:lnTo>
                  <a:lnTo>
                    <a:pt x="198" y="264"/>
                  </a:lnTo>
                  <a:lnTo>
                    <a:pt x="208" y="270"/>
                  </a:lnTo>
                  <a:lnTo>
                    <a:pt x="208" y="272"/>
                  </a:lnTo>
                  <a:lnTo>
                    <a:pt x="212" y="286"/>
                  </a:lnTo>
                  <a:lnTo>
                    <a:pt x="216" y="288"/>
                  </a:lnTo>
                  <a:lnTo>
                    <a:pt x="216" y="286"/>
                  </a:lnTo>
                  <a:lnTo>
                    <a:pt x="220" y="276"/>
                  </a:lnTo>
                  <a:lnTo>
                    <a:pt x="222" y="274"/>
                  </a:lnTo>
                  <a:lnTo>
                    <a:pt x="224" y="274"/>
                  </a:lnTo>
                  <a:lnTo>
                    <a:pt x="228"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4" y="128"/>
                  </a:lnTo>
                  <a:lnTo>
                    <a:pt x="176" y="126"/>
                  </a:lnTo>
                  <a:lnTo>
                    <a:pt x="180" y="104"/>
                  </a:lnTo>
                  <a:lnTo>
                    <a:pt x="182" y="104"/>
                  </a:lnTo>
                  <a:lnTo>
                    <a:pt x="184" y="104"/>
                  </a:lnTo>
                  <a:lnTo>
                    <a:pt x="234" y="102"/>
                  </a:lnTo>
                  <a:lnTo>
                    <a:pt x="260" y="88"/>
                  </a:lnTo>
                  <a:lnTo>
                    <a:pt x="262" y="86"/>
                  </a:lnTo>
                  <a:lnTo>
                    <a:pt x="274" y="82"/>
                  </a:lnTo>
                  <a:lnTo>
                    <a:pt x="278" y="78"/>
                  </a:lnTo>
                  <a:lnTo>
                    <a:pt x="280" y="76"/>
                  </a:lnTo>
                  <a:lnTo>
                    <a:pt x="282" y="68"/>
                  </a:lnTo>
                  <a:lnTo>
                    <a:pt x="284" y="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algn="ctr" defTabSz="963068">
                <a:defRPr/>
              </a:pPr>
              <a:endParaRPr lang="zh-CN" altLang="en-US" sz="1898">
                <a:solidFill>
                  <a:srgbClr val="2B334F"/>
                </a:solidFill>
              </a:endParaRPr>
            </a:p>
          </p:txBody>
        </p:sp>
        <p:sp>
          <p:nvSpPr>
            <p:cNvPr id="17" name="陕西">
              <a:extLst>
                <a:ext uri="{FF2B5EF4-FFF2-40B4-BE49-F238E27FC236}">
                  <a16:creationId xmlns="" xmlns:a16="http://schemas.microsoft.com/office/drawing/2014/main" id="{FA591FCA-7FF6-46D4-A7B3-A26999A413CE}"/>
                </a:ext>
              </a:extLst>
            </p:cNvPr>
            <p:cNvSpPr/>
            <p:nvPr/>
          </p:nvSpPr>
          <p:spPr bwMode="auto">
            <a:xfrm>
              <a:off x="4938713" y="2990850"/>
              <a:ext cx="592137" cy="1055688"/>
            </a:xfrm>
            <a:custGeom>
              <a:avLst/>
              <a:gdLst>
                <a:gd name="T0" fmla="*/ 2147483646 w 324"/>
                <a:gd name="T1" fmla="*/ 2147483646 h 578"/>
                <a:gd name="T2" fmla="*/ 2147483646 w 324"/>
                <a:gd name="T3" fmla="*/ 2147483646 h 578"/>
                <a:gd name="T4" fmla="*/ 2147483646 w 324"/>
                <a:gd name="T5" fmla="*/ 2147483646 h 578"/>
                <a:gd name="T6" fmla="*/ 2147483646 w 324"/>
                <a:gd name="T7" fmla="*/ 2147483646 h 578"/>
                <a:gd name="T8" fmla="*/ 2147483646 w 324"/>
                <a:gd name="T9" fmla="*/ 2147483646 h 578"/>
                <a:gd name="T10" fmla="*/ 2147483646 w 324"/>
                <a:gd name="T11" fmla="*/ 2147483646 h 578"/>
                <a:gd name="T12" fmla="*/ 2147483646 w 324"/>
                <a:gd name="T13" fmla="*/ 2147483646 h 578"/>
                <a:gd name="T14" fmla="*/ 2147483646 w 324"/>
                <a:gd name="T15" fmla="*/ 2147483646 h 578"/>
                <a:gd name="T16" fmla="*/ 2147483646 w 324"/>
                <a:gd name="T17" fmla="*/ 2147483646 h 578"/>
                <a:gd name="T18" fmla="*/ 2147483646 w 324"/>
                <a:gd name="T19" fmla="*/ 2147483646 h 578"/>
                <a:gd name="T20" fmla="*/ 2147483646 w 324"/>
                <a:gd name="T21" fmla="*/ 2147483646 h 578"/>
                <a:gd name="T22" fmla="*/ 2147483646 w 324"/>
                <a:gd name="T23" fmla="*/ 2147483646 h 578"/>
                <a:gd name="T24" fmla="*/ 2147483646 w 324"/>
                <a:gd name="T25" fmla="*/ 2147483646 h 578"/>
                <a:gd name="T26" fmla="*/ 2147483646 w 324"/>
                <a:gd name="T27" fmla="*/ 2147483646 h 578"/>
                <a:gd name="T28" fmla="*/ 2147483646 w 324"/>
                <a:gd name="T29" fmla="*/ 2147483646 h 578"/>
                <a:gd name="T30" fmla="*/ 2147483646 w 324"/>
                <a:gd name="T31" fmla="*/ 2147483646 h 578"/>
                <a:gd name="T32" fmla="*/ 2147483646 w 324"/>
                <a:gd name="T33" fmla="*/ 2147483646 h 578"/>
                <a:gd name="T34" fmla="*/ 2147483646 w 324"/>
                <a:gd name="T35" fmla="*/ 2147483646 h 578"/>
                <a:gd name="T36" fmla="*/ 2147483646 w 324"/>
                <a:gd name="T37" fmla="*/ 2147483646 h 578"/>
                <a:gd name="T38" fmla="*/ 2147483646 w 324"/>
                <a:gd name="T39" fmla="*/ 2147483646 h 578"/>
                <a:gd name="T40" fmla="*/ 2147483646 w 324"/>
                <a:gd name="T41" fmla="*/ 2147483646 h 578"/>
                <a:gd name="T42" fmla="*/ 2147483646 w 324"/>
                <a:gd name="T43" fmla="*/ 2147483646 h 578"/>
                <a:gd name="T44" fmla="*/ 2147483646 w 324"/>
                <a:gd name="T45" fmla="*/ 2147483646 h 578"/>
                <a:gd name="T46" fmla="*/ 2147483646 w 324"/>
                <a:gd name="T47" fmla="*/ 2147483646 h 578"/>
                <a:gd name="T48" fmla="*/ 2147483646 w 324"/>
                <a:gd name="T49" fmla="*/ 2147483646 h 578"/>
                <a:gd name="T50" fmla="*/ 2147483646 w 324"/>
                <a:gd name="T51" fmla="*/ 2147483646 h 578"/>
                <a:gd name="T52" fmla="*/ 2147483646 w 324"/>
                <a:gd name="T53" fmla="*/ 2147483646 h 578"/>
                <a:gd name="T54" fmla="*/ 2147483646 w 324"/>
                <a:gd name="T55" fmla="*/ 2147483646 h 578"/>
                <a:gd name="T56" fmla="*/ 2147483646 w 324"/>
                <a:gd name="T57" fmla="*/ 2147483646 h 578"/>
                <a:gd name="T58" fmla="*/ 2147483646 w 324"/>
                <a:gd name="T59" fmla="*/ 2147483646 h 578"/>
                <a:gd name="T60" fmla="*/ 2147483646 w 324"/>
                <a:gd name="T61" fmla="*/ 2147483646 h 578"/>
                <a:gd name="T62" fmla="*/ 2147483646 w 324"/>
                <a:gd name="T63" fmla="*/ 2147483646 h 578"/>
                <a:gd name="T64" fmla="*/ 2147483646 w 324"/>
                <a:gd name="T65" fmla="*/ 2147483646 h 578"/>
                <a:gd name="T66" fmla="*/ 2147483646 w 324"/>
                <a:gd name="T67" fmla="*/ 2147483646 h 578"/>
                <a:gd name="T68" fmla="*/ 2147483646 w 324"/>
                <a:gd name="T69" fmla="*/ 2147483646 h 578"/>
                <a:gd name="T70" fmla="*/ 2147483646 w 324"/>
                <a:gd name="T71" fmla="*/ 2147483646 h 578"/>
                <a:gd name="T72" fmla="*/ 2147483646 w 324"/>
                <a:gd name="T73" fmla="*/ 2147483646 h 578"/>
                <a:gd name="T74" fmla="*/ 2147483646 w 324"/>
                <a:gd name="T75" fmla="*/ 2147483646 h 578"/>
                <a:gd name="T76" fmla="*/ 2147483646 w 324"/>
                <a:gd name="T77" fmla="*/ 2147483646 h 578"/>
                <a:gd name="T78" fmla="*/ 2147483646 w 324"/>
                <a:gd name="T79" fmla="*/ 2147483646 h 578"/>
                <a:gd name="T80" fmla="*/ 2147483646 w 324"/>
                <a:gd name="T81" fmla="*/ 2147483646 h 578"/>
                <a:gd name="T82" fmla="*/ 2147483646 w 324"/>
                <a:gd name="T83" fmla="*/ 2147483646 h 578"/>
                <a:gd name="T84" fmla="*/ 2147483646 w 324"/>
                <a:gd name="T85" fmla="*/ 2147483646 h 578"/>
                <a:gd name="T86" fmla="*/ 2147483646 w 324"/>
                <a:gd name="T87" fmla="*/ 2147483646 h 578"/>
                <a:gd name="T88" fmla="*/ 2147483646 w 324"/>
                <a:gd name="T89" fmla="*/ 2147483646 h 578"/>
                <a:gd name="T90" fmla="*/ 2147483646 w 324"/>
                <a:gd name="T91" fmla="*/ 2147483646 h 578"/>
                <a:gd name="T92" fmla="*/ 2147483646 w 324"/>
                <a:gd name="T93" fmla="*/ 2147483646 h 578"/>
                <a:gd name="T94" fmla="*/ 2147483646 w 324"/>
                <a:gd name="T95" fmla="*/ 2147483646 h 578"/>
                <a:gd name="T96" fmla="*/ 2147483646 w 324"/>
                <a:gd name="T97" fmla="*/ 2147483646 h 578"/>
                <a:gd name="T98" fmla="*/ 2147483646 w 324"/>
                <a:gd name="T99" fmla="*/ 2147483646 h 578"/>
                <a:gd name="T100" fmla="*/ 2147483646 w 324"/>
                <a:gd name="T101" fmla="*/ 2147483646 h 57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24" h="578">
                  <a:moveTo>
                    <a:pt x="108" y="132"/>
                  </a:moveTo>
                  <a:lnTo>
                    <a:pt x="104" y="130"/>
                  </a:lnTo>
                  <a:lnTo>
                    <a:pt x="96" y="180"/>
                  </a:lnTo>
                  <a:lnTo>
                    <a:pt x="108" y="196"/>
                  </a:lnTo>
                  <a:lnTo>
                    <a:pt x="122" y="200"/>
                  </a:lnTo>
                  <a:lnTo>
                    <a:pt x="124" y="202"/>
                  </a:lnTo>
                  <a:lnTo>
                    <a:pt x="140" y="216"/>
                  </a:lnTo>
                  <a:lnTo>
                    <a:pt x="164" y="220"/>
                  </a:lnTo>
                  <a:lnTo>
                    <a:pt x="176" y="228"/>
                  </a:lnTo>
                  <a:lnTo>
                    <a:pt x="176" y="230"/>
                  </a:lnTo>
                  <a:lnTo>
                    <a:pt x="186" y="244"/>
                  </a:lnTo>
                  <a:lnTo>
                    <a:pt x="188" y="244"/>
                  </a:lnTo>
                  <a:lnTo>
                    <a:pt x="186" y="246"/>
                  </a:lnTo>
                  <a:lnTo>
                    <a:pt x="178" y="260"/>
                  </a:lnTo>
                  <a:lnTo>
                    <a:pt x="178" y="264"/>
                  </a:lnTo>
                  <a:lnTo>
                    <a:pt x="176" y="272"/>
                  </a:lnTo>
                  <a:lnTo>
                    <a:pt x="178" y="272"/>
                  </a:lnTo>
                  <a:lnTo>
                    <a:pt x="178" y="286"/>
                  </a:lnTo>
                  <a:lnTo>
                    <a:pt x="176" y="288"/>
                  </a:lnTo>
                  <a:lnTo>
                    <a:pt x="170" y="312"/>
                  </a:lnTo>
                  <a:lnTo>
                    <a:pt x="168" y="316"/>
                  </a:lnTo>
                  <a:lnTo>
                    <a:pt x="164" y="314"/>
                  </a:lnTo>
                  <a:lnTo>
                    <a:pt x="154" y="312"/>
                  </a:lnTo>
                  <a:lnTo>
                    <a:pt x="140" y="312"/>
                  </a:lnTo>
                  <a:lnTo>
                    <a:pt x="128" y="316"/>
                  </a:lnTo>
                  <a:lnTo>
                    <a:pt x="116" y="328"/>
                  </a:lnTo>
                  <a:lnTo>
                    <a:pt x="112" y="332"/>
                  </a:lnTo>
                  <a:lnTo>
                    <a:pt x="130" y="340"/>
                  </a:lnTo>
                  <a:lnTo>
                    <a:pt x="128" y="344"/>
                  </a:lnTo>
                  <a:lnTo>
                    <a:pt x="124" y="350"/>
                  </a:lnTo>
                  <a:lnTo>
                    <a:pt x="116" y="354"/>
                  </a:lnTo>
                  <a:lnTo>
                    <a:pt x="106" y="354"/>
                  </a:lnTo>
                  <a:lnTo>
                    <a:pt x="88" y="348"/>
                  </a:lnTo>
                  <a:lnTo>
                    <a:pt x="70" y="338"/>
                  </a:lnTo>
                  <a:lnTo>
                    <a:pt x="64" y="338"/>
                  </a:lnTo>
                  <a:lnTo>
                    <a:pt x="44" y="366"/>
                  </a:lnTo>
                  <a:lnTo>
                    <a:pt x="40" y="376"/>
                  </a:lnTo>
                  <a:lnTo>
                    <a:pt x="40" y="392"/>
                  </a:lnTo>
                  <a:lnTo>
                    <a:pt x="48" y="406"/>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50"/>
                  </a:lnTo>
                  <a:lnTo>
                    <a:pt x="208" y="556"/>
                  </a:lnTo>
                  <a:lnTo>
                    <a:pt x="208" y="558"/>
                  </a:lnTo>
                  <a:lnTo>
                    <a:pt x="220" y="566"/>
                  </a:lnTo>
                  <a:lnTo>
                    <a:pt x="226" y="574"/>
                  </a:lnTo>
                  <a:lnTo>
                    <a:pt x="234" y="578"/>
                  </a:lnTo>
                  <a:lnTo>
                    <a:pt x="248" y="576"/>
                  </a:lnTo>
                  <a:lnTo>
                    <a:pt x="248" y="560"/>
                  </a:lnTo>
                  <a:lnTo>
                    <a:pt x="240" y="548"/>
                  </a:lnTo>
                  <a:lnTo>
                    <a:pt x="236" y="526"/>
                  </a:lnTo>
                  <a:lnTo>
                    <a:pt x="246" y="516"/>
                  </a:lnTo>
                  <a:lnTo>
                    <a:pt x="248" y="514"/>
                  </a:lnTo>
                  <a:lnTo>
                    <a:pt x="258" y="512"/>
                  </a:lnTo>
                  <a:lnTo>
                    <a:pt x="268" y="512"/>
                  </a:lnTo>
                  <a:lnTo>
                    <a:pt x="272" y="508"/>
                  </a:lnTo>
                  <a:lnTo>
                    <a:pt x="264" y="500"/>
                  </a:lnTo>
                  <a:lnTo>
                    <a:pt x="242" y="484"/>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0" y="424"/>
                  </a:lnTo>
                  <a:lnTo>
                    <a:pt x="296" y="420"/>
                  </a:lnTo>
                  <a:lnTo>
                    <a:pt x="292" y="410"/>
                  </a:lnTo>
                  <a:lnTo>
                    <a:pt x="290" y="394"/>
                  </a:lnTo>
                  <a:lnTo>
                    <a:pt x="290" y="374"/>
                  </a:lnTo>
                  <a:lnTo>
                    <a:pt x="276" y="368"/>
                  </a:lnTo>
                  <a:lnTo>
                    <a:pt x="274" y="368"/>
                  </a:lnTo>
                  <a:lnTo>
                    <a:pt x="274" y="366"/>
                  </a:lnTo>
                  <a:lnTo>
                    <a:pt x="274" y="364"/>
                  </a:lnTo>
                  <a:lnTo>
                    <a:pt x="272" y="344"/>
                  </a:lnTo>
                  <a:lnTo>
                    <a:pt x="288" y="262"/>
                  </a:lnTo>
                  <a:lnTo>
                    <a:pt x="280" y="232"/>
                  </a:lnTo>
                  <a:lnTo>
                    <a:pt x="278" y="214"/>
                  </a:lnTo>
                  <a:lnTo>
                    <a:pt x="276" y="190"/>
                  </a:lnTo>
                  <a:lnTo>
                    <a:pt x="278" y="164"/>
                  </a:lnTo>
                  <a:lnTo>
                    <a:pt x="278" y="162"/>
                  </a:lnTo>
                  <a:lnTo>
                    <a:pt x="280" y="160"/>
                  </a:lnTo>
                  <a:lnTo>
                    <a:pt x="296" y="148"/>
                  </a:lnTo>
                  <a:lnTo>
                    <a:pt x="296" y="136"/>
                  </a:lnTo>
                  <a:lnTo>
                    <a:pt x="294" y="130"/>
                  </a:lnTo>
                  <a:lnTo>
                    <a:pt x="290" y="122"/>
                  </a:lnTo>
                  <a:lnTo>
                    <a:pt x="280" y="110"/>
                  </a:lnTo>
                  <a:lnTo>
                    <a:pt x="278" y="110"/>
                  </a:lnTo>
                  <a:lnTo>
                    <a:pt x="278" y="108"/>
                  </a:lnTo>
                  <a:lnTo>
                    <a:pt x="276" y="88"/>
                  </a:lnTo>
                  <a:lnTo>
                    <a:pt x="276" y="86"/>
                  </a:lnTo>
                  <a:lnTo>
                    <a:pt x="298" y="60"/>
                  </a:lnTo>
                  <a:lnTo>
                    <a:pt x="298" y="48"/>
                  </a:lnTo>
                  <a:lnTo>
                    <a:pt x="292" y="36"/>
                  </a:lnTo>
                  <a:lnTo>
                    <a:pt x="290" y="34"/>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8"/>
                  </a:lnTo>
                  <a:lnTo>
                    <a:pt x="208" y="58"/>
                  </a:lnTo>
                  <a:lnTo>
                    <a:pt x="196" y="70"/>
                  </a:lnTo>
                  <a:lnTo>
                    <a:pt x="192" y="88"/>
                  </a:lnTo>
                  <a:lnTo>
                    <a:pt x="192" y="90"/>
                  </a:lnTo>
                  <a:lnTo>
                    <a:pt x="186" y="118"/>
                  </a:lnTo>
                  <a:lnTo>
                    <a:pt x="184" y="130"/>
                  </a:lnTo>
                  <a:lnTo>
                    <a:pt x="184" y="132"/>
                  </a:lnTo>
                  <a:lnTo>
                    <a:pt x="182" y="132"/>
                  </a:lnTo>
                  <a:lnTo>
                    <a:pt x="174" y="144"/>
                  </a:lnTo>
                  <a:lnTo>
                    <a:pt x="172" y="144"/>
                  </a:lnTo>
                  <a:lnTo>
                    <a:pt x="172" y="146"/>
                  </a:lnTo>
                  <a:lnTo>
                    <a:pt x="152" y="148"/>
                  </a:lnTo>
                  <a:lnTo>
                    <a:pt x="122" y="138"/>
                  </a:lnTo>
                  <a:lnTo>
                    <a:pt x="108"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algn="ctr" defTabSz="963068">
                <a:defRPr/>
              </a:pPr>
              <a:endParaRPr lang="zh-CN" altLang="en-US" sz="1898">
                <a:solidFill>
                  <a:srgbClr val="2B334F"/>
                </a:solidFill>
              </a:endParaRPr>
            </a:p>
          </p:txBody>
        </p:sp>
        <p:sp>
          <p:nvSpPr>
            <p:cNvPr id="18" name="山西">
              <a:extLst>
                <a:ext uri="{FF2B5EF4-FFF2-40B4-BE49-F238E27FC236}">
                  <a16:creationId xmlns="" xmlns:a16="http://schemas.microsoft.com/office/drawing/2014/main" id="{34ADC295-1FC2-4463-88EF-416AD9EA8067}"/>
                </a:ext>
              </a:extLst>
            </p:cNvPr>
            <p:cNvSpPr/>
            <p:nvPr/>
          </p:nvSpPr>
          <p:spPr bwMode="auto">
            <a:xfrm>
              <a:off x="5451475" y="2792413"/>
              <a:ext cx="393700" cy="866775"/>
            </a:xfrm>
            <a:custGeom>
              <a:avLst/>
              <a:gdLst>
                <a:gd name="T0" fmla="*/ 2147483646 w 216"/>
                <a:gd name="T1" fmla="*/ 2147483646 h 474"/>
                <a:gd name="T2" fmla="*/ 2147483646 w 216"/>
                <a:gd name="T3" fmla="*/ 2147483646 h 474"/>
                <a:gd name="T4" fmla="*/ 2147483646 w 216"/>
                <a:gd name="T5" fmla="*/ 2147483646 h 474"/>
                <a:gd name="T6" fmla="*/ 2147483646 w 216"/>
                <a:gd name="T7" fmla="*/ 2147483646 h 474"/>
                <a:gd name="T8" fmla="*/ 2147483646 w 216"/>
                <a:gd name="T9" fmla="*/ 2147483646 h 474"/>
                <a:gd name="T10" fmla="*/ 2147483646 w 216"/>
                <a:gd name="T11" fmla="*/ 2147483646 h 474"/>
                <a:gd name="T12" fmla="*/ 2147483646 w 216"/>
                <a:gd name="T13" fmla="*/ 2147483646 h 474"/>
                <a:gd name="T14" fmla="*/ 2147483646 w 216"/>
                <a:gd name="T15" fmla="*/ 2147483646 h 474"/>
                <a:gd name="T16" fmla="*/ 2147483646 w 216"/>
                <a:gd name="T17" fmla="*/ 2147483646 h 474"/>
                <a:gd name="T18" fmla="*/ 2147483646 w 216"/>
                <a:gd name="T19" fmla="*/ 2147483646 h 474"/>
                <a:gd name="T20" fmla="*/ 2147483646 w 216"/>
                <a:gd name="T21" fmla="*/ 2147483646 h 474"/>
                <a:gd name="T22" fmla="*/ 2147483646 w 216"/>
                <a:gd name="T23" fmla="*/ 2147483646 h 474"/>
                <a:gd name="T24" fmla="*/ 2147483646 w 216"/>
                <a:gd name="T25" fmla="*/ 2147483646 h 474"/>
                <a:gd name="T26" fmla="*/ 2147483646 w 216"/>
                <a:gd name="T27" fmla="*/ 2147483646 h 474"/>
                <a:gd name="T28" fmla="*/ 2147483646 w 216"/>
                <a:gd name="T29" fmla="*/ 2147483646 h 474"/>
                <a:gd name="T30" fmla="*/ 2147483646 w 216"/>
                <a:gd name="T31" fmla="*/ 2147483646 h 474"/>
                <a:gd name="T32" fmla="*/ 2147483646 w 216"/>
                <a:gd name="T33" fmla="*/ 2147483646 h 474"/>
                <a:gd name="T34" fmla="*/ 2147483646 w 216"/>
                <a:gd name="T35" fmla="*/ 2147483646 h 474"/>
                <a:gd name="T36" fmla="*/ 2147483646 w 216"/>
                <a:gd name="T37" fmla="*/ 2147483646 h 474"/>
                <a:gd name="T38" fmla="*/ 2147483646 w 216"/>
                <a:gd name="T39" fmla="*/ 2147483646 h 474"/>
                <a:gd name="T40" fmla="*/ 2147483646 w 216"/>
                <a:gd name="T41" fmla="*/ 2147483646 h 474"/>
                <a:gd name="T42" fmla="*/ 2147483646 w 216"/>
                <a:gd name="T43" fmla="*/ 2147483646 h 474"/>
                <a:gd name="T44" fmla="*/ 2147483646 w 216"/>
                <a:gd name="T45" fmla="*/ 2147483646 h 474"/>
                <a:gd name="T46" fmla="*/ 2147483646 w 216"/>
                <a:gd name="T47" fmla="*/ 2147483646 h 474"/>
                <a:gd name="T48" fmla="*/ 2147483646 w 216"/>
                <a:gd name="T49" fmla="*/ 2147483646 h 474"/>
                <a:gd name="T50" fmla="*/ 2147483646 w 216"/>
                <a:gd name="T51" fmla="*/ 2147483646 h 474"/>
                <a:gd name="T52" fmla="*/ 2147483646 w 216"/>
                <a:gd name="T53" fmla="*/ 2147483646 h 474"/>
                <a:gd name="T54" fmla="*/ 2147483646 w 216"/>
                <a:gd name="T55" fmla="*/ 2147483646 h 474"/>
                <a:gd name="T56" fmla="*/ 2147483646 w 216"/>
                <a:gd name="T57" fmla="*/ 2147483646 h 474"/>
                <a:gd name="T58" fmla="*/ 2147483646 w 216"/>
                <a:gd name="T59" fmla="*/ 2147483646 h 474"/>
                <a:gd name="T60" fmla="*/ 2147483646 w 216"/>
                <a:gd name="T61" fmla="*/ 2147483646 h 474"/>
                <a:gd name="T62" fmla="*/ 2147483646 w 216"/>
                <a:gd name="T63" fmla="*/ 2147483646 h 474"/>
                <a:gd name="T64" fmla="*/ 2147483646 w 216"/>
                <a:gd name="T65" fmla="*/ 2147483646 h 474"/>
                <a:gd name="T66" fmla="*/ 2147483646 w 216"/>
                <a:gd name="T67" fmla="*/ 2147483646 h 474"/>
                <a:gd name="T68" fmla="*/ 2147483646 w 216"/>
                <a:gd name="T69" fmla="*/ 2147483646 h 474"/>
                <a:gd name="T70" fmla="*/ 2147483646 w 216"/>
                <a:gd name="T71" fmla="*/ 2147483646 h 474"/>
                <a:gd name="T72" fmla="*/ 2147483646 w 216"/>
                <a:gd name="T73" fmla="*/ 2147483646 h 474"/>
                <a:gd name="T74" fmla="*/ 2147483646 w 216"/>
                <a:gd name="T75" fmla="*/ 2147483646 h 474"/>
                <a:gd name="T76" fmla="*/ 2147483646 w 216"/>
                <a:gd name="T77" fmla="*/ 2147483646 h 474"/>
                <a:gd name="T78" fmla="*/ 2147483646 w 216"/>
                <a:gd name="T79" fmla="*/ 2147483646 h 474"/>
                <a:gd name="T80" fmla="*/ 2147483646 w 216"/>
                <a:gd name="T81" fmla="*/ 2147483646 h 474"/>
                <a:gd name="T82" fmla="*/ 2147483646 w 216"/>
                <a:gd name="T83" fmla="*/ 2147483646 h 474"/>
                <a:gd name="T84" fmla="*/ 2147483646 w 216"/>
                <a:gd name="T85" fmla="*/ 2147483646 h 474"/>
                <a:gd name="T86" fmla="*/ 2147483646 w 216"/>
                <a:gd name="T87" fmla="*/ 2147483646 h 474"/>
                <a:gd name="T88" fmla="*/ 2147483646 w 216"/>
                <a:gd name="T89" fmla="*/ 2147483646 h 474"/>
                <a:gd name="T90" fmla="*/ 2147483646 w 216"/>
                <a:gd name="T91" fmla="*/ 2147483646 h 474"/>
                <a:gd name="T92" fmla="*/ 2147483646 w 216"/>
                <a:gd name="T93" fmla="*/ 2147483646 h 474"/>
                <a:gd name="T94" fmla="*/ 2147483646 w 216"/>
                <a:gd name="T95" fmla="*/ 2147483646 h 474"/>
                <a:gd name="T96" fmla="*/ 2147483646 w 216"/>
                <a:gd name="T97" fmla="*/ 2147483646 h 4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6" h="474">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algn="ctr" defTabSz="963068">
                <a:defRPr/>
              </a:pPr>
              <a:endParaRPr lang="zh-CN" altLang="en-US" sz="1898">
                <a:solidFill>
                  <a:srgbClr val="2B334F"/>
                </a:solidFill>
              </a:endParaRPr>
            </a:p>
          </p:txBody>
        </p:sp>
        <p:sp>
          <p:nvSpPr>
            <p:cNvPr id="19" name="湖南">
              <a:extLst>
                <a:ext uri="{FF2B5EF4-FFF2-40B4-BE49-F238E27FC236}">
                  <a16:creationId xmlns="" xmlns:a16="http://schemas.microsoft.com/office/drawing/2014/main" id="{72ABE2B9-6ADC-40D9-848D-65CA5A476AB2}"/>
                </a:ext>
              </a:extLst>
            </p:cNvPr>
            <p:cNvSpPr/>
            <p:nvPr/>
          </p:nvSpPr>
          <p:spPr bwMode="auto">
            <a:xfrm>
              <a:off x="5348288" y="4270375"/>
              <a:ext cx="628650" cy="730250"/>
            </a:xfrm>
            <a:custGeom>
              <a:avLst/>
              <a:gdLst>
                <a:gd name="T0" fmla="*/ 2147483646 w 344"/>
                <a:gd name="T1" fmla="*/ 2147483646 h 400"/>
                <a:gd name="T2" fmla="*/ 2147483646 w 344"/>
                <a:gd name="T3" fmla="*/ 2147483646 h 400"/>
                <a:gd name="T4" fmla="*/ 2147483646 w 344"/>
                <a:gd name="T5" fmla="*/ 2147483646 h 400"/>
                <a:gd name="T6" fmla="*/ 2147483646 w 344"/>
                <a:gd name="T7" fmla="*/ 2147483646 h 400"/>
                <a:gd name="T8" fmla="*/ 2147483646 w 344"/>
                <a:gd name="T9" fmla="*/ 2147483646 h 400"/>
                <a:gd name="T10" fmla="*/ 2147483646 w 344"/>
                <a:gd name="T11" fmla="*/ 2147483646 h 400"/>
                <a:gd name="T12" fmla="*/ 2147483646 w 344"/>
                <a:gd name="T13" fmla="*/ 2147483646 h 400"/>
                <a:gd name="T14" fmla="*/ 2147483646 w 344"/>
                <a:gd name="T15" fmla="*/ 2147483646 h 400"/>
                <a:gd name="T16" fmla="*/ 2147483646 w 344"/>
                <a:gd name="T17" fmla="*/ 2147483646 h 400"/>
                <a:gd name="T18" fmla="*/ 2147483646 w 344"/>
                <a:gd name="T19" fmla="*/ 2147483646 h 400"/>
                <a:gd name="T20" fmla="*/ 2147483646 w 344"/>
                <a:gd name="T21" fmla="*/ 0 h 400"/>
                <a:gd name="T22" fmla="*/ 2147483646 w 344"/>
                <a:gd name="T23" fmla="*/ 2147483646 h 400"/>
                <a:gd name="T24" fmla="*/ 2147483646 w 344"/>
                <a:gd name="T25" fmla="*/ 2147483646 h 400"/>
                <a:gd name="T26" fmla="*/ 2147483646 w 344"/>
                <a:gd name="T27" fmla="*/ 2147483646 h 400"/>
                <a:gd name="T28" fmla="*/ 2147483646 w 344"/>
                <a:gd name="T29" fmla="*/ 2147483646 h 400"/>
                <a:gd name="T30" fmla="*/ 2147483646 w 344"/>
                <a:gd name="T31" fmla="*/ 2147483646 h 400"/>
                <a:gd name="T32" fmla="*/ 2147483646 w 344"/>
                <a:gd name="T33" fmla="*/ 2147483646 h 400"/>
                <a:gd name="T34" fmla="*/ 2147483646 w 344"/>
                <a:gd name="T35" fmla="*/ 2147483646 h 400"/>
                <a:gd name="T36" fmla="*/ 2147483646 w 344"/>
                <a:gd name="T37" fmla="*/ 2147483646 h 400"/>
                <a:gd name="T38" fmla="*/ 2147483646 w 344"/>
                <a:gd name="T39" fmla="*/ 2147483646 h 400"/>
                <a:gd name="T40" fmla="*/ 2147483646 w 344"/>
                <a:gd name="T41" fmla="*/ 2147483646 h 400"/>
                <a:gd name="T42" fmla="*/ 2147483646 w 344"/>
                <a:gd name="T43" fmla="*/ 2147483646 h 400"/>
                <a:gd name="T44" fmla="*/ 2147483646 w 344"/>
                <a:gd name="T45" fmla="*/ 2147483646 h 400"/>
                <a:gd name="T46" fmla="*/ 2147483646 w 344"/>
                <a:gd name="T47" fmla="*/ 2147483646 h 400"/>
                <a:gd name="T48" fmla="*/ 2147483646 w 344"/>
                <a:gd name="T49" fmla="*/ 2147483646 h 400"/>
                <a:gd name="T50" fmla="*/ 2147483646 w 344"/>
                <a:gd name="T51" fmla="*/ 2147483646 h 400"/>
                <a:gd name="T52" fmla="*/ 2147483646 w 344"/>
                <a:gd name="T53" fmla="*/ 2147483646 h 400"/>
                <a:gd name="T54" fmla="*/ 2147483646 w 344"/>
                <a:gd name="T55" fmla="*/ 2147483646 h 400"/>
                <a:gd name="T56" fmla="*/ 2147483646 w 344"/>
                <a:gd name="T57" fmla="*/ 2147483646 h 400"/>
                <a:gd name="T58" fmla="*/ 2147483646 w 344"/>
                <a:gd name="T59" fmla="*/ 2147483646 h 400"/>
                <a:gd name="T60" fmla="*/ 2147483646 w 344"/>
                <a:gd name="T61" fmla="*/ 2147483646 h 400"/>
                <a:gd name="T62" fmla="*/ 2147483646 w 344"/>
                <a:gd name="T63" fmla="*/ 2147483646 h 400"/>
                <a:gd name="T64" fmla="*/ 2147483646 w 344"/>
                <a:gd name="T65" fmla="*/ 2147483646 h 400"/>
                <a:gd name="T66" fmla="*/ 2147483646 w 344"/>
                <a:gd name="T67" fmla="*/ 2147483646 h 400"/>
                <a:gd name="T68" fmla="*/ 2147483646 w 344"/>
                <a:gd name="T69" fmla="*/ 2147483646 h 400"/>
                <a:gd name="T70" fmla="*/ 2147483646 w 344"/>
                <a:gd name="T71" fmla="*/ 2147483646 h 400"/>
                <a:gd name="T72" fmla="*/ 2147483646 w 344"/>
                <a:gd name="T73" fmla="*/ 2147483646 h 400"/>
                <a:gd name="T74" fmla="*/ 2147483646 w 344"/>
                <a:gd name="T75" fmla="*/ 2147483646 h 400"/>
                <a:gd name="T76" fmla="*/ 2147483646 w 344"/>
                <a:gd name="T77" fmla="*/ 2147483646 h 400"/>
                <a:gd name="T78" fmla="*/ 2147483646 w 344"/>
                <a:gd name="T79" fmla="*/ 2147483646 h 400"/>
                <a:gd name="T80" fmla="*/ 2147483646 w 344"/>
                <a:gd name="T81" fmla="*/ 2147483646 h 400"/>
                <a:gd name="T82" fmla="*/ 2147483646 w 344"/>
                <a:gd name="T83" fmla="*/ 2147483646 h 400"/>
                <a:gd name="T84" fmla="*/ 2147483646 w 344"/>
                <a:gd name="T85" fmla="*/ 2147483646 h 400"/>
                <a:gd name="T86" fmla="*/ 2147483646 w 344"/>
                <a:gd name="T87" fmla="*/ 2147483646 h 400"/>
                <a:gd name="T88" fmla="*/ 2147483646 w 344"/>
                <a:gd name="T89" fmla="*/ 2147483646 h 400"/>
                <a:gd name="T90" fmla="*/ 2147483646 w 344"/>
                <a:gd name="T91" fmla="*/ 2147483646 h 400"/>
                <a:gd name="T92" fmla="*/ 2147483646 w 344"/>
                <a:gd name="T93" fmla="*/ 2147483646 h 400"/>
                <a:gd name="T94" fmla="*/ 2147483646 w 344"/>
                <a:gd name="T95" fmla="*/ 2147483646 h 400"/>
                <a:gd name="T96" fmla="*/ 2147483646 w 344"/>
                <a:gd name="T97" fmla="*/ 2147483646 h 400"/>
                <a:gd name="T98" fmla="*/ 2147483646 w 344"/>
                <a:gd name="T99" fmla="*/ 2147483646 h 400"/>
                <a:gd name="T100" fmla="*/ 2147483646 w 344"/>
                <a:gd name="T101" fmla="*/ 2147483646 h 400"/>
                <a:gd name="T102" fmla="*/ 2147483646 w 344"/>
                <a:gd name="T103" fmla="*/ 2147483646 h 400"/>
                <a:gd name="T104" fmla="*/ 2147483646 w 344"/>
                <a:gd name="T105" fmla="*/ 2147483646 h 4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algn="ctr" defTabSz="963068">
                <a:defRPr/>
              </a:pPr>
              <a:endParaRPr lang="zh-CN" altLang="en-US" sz="1898">
                <a:solidFill>
                  <a:srgbClr val="2B334F"/>
                </a:solidFill>
              </a:endParaRPr>
            </a:p>
          </p:txBody>
        </p:sp>
        <p:sp>
          <p:nvSpPr>
            <p:cNvPr id="20" name="湖北">
              <a:extLst>
                <a:ext uri="{FF2B5EF4-FFF2-40B4-BE49-F238E27FC236}">
                  <a16:creationId xmlns="" xmlns:a16="http://schemas.microsoft.com/office/drawing/2014/main" id="{C6DB82B2-7E36-4A13-8D1C-56F17FAAABB7}"/>
                </a:ext>
              </a:extLst>
            </p:cNvPr>
            <p:cNvSpPr/>
            <p:nvPr/>
          </p:nvSpPr>
          <p:spPr bwMode="auto">
            <a:xfrm>
              <a:off x="5275263" y="3849688"/>
              <a:ext cx="892175" cy="558800"/>
            </a:xfrm>
            <a:custGeom>
              <a:avLst/>
              <a:gdLst>
                <a:gd name="T0" fmla="*/ 2147483646 w 488"/>
                <a:gd name="T1" fmla="*/ 2147483646 h 306"/>
                <a:gd name="T2" fmla="*/ 2147483646 w 488"/>
                <a:gd name="T3" fmla="*/ 2147483646 h 306"/>
                <a:gd name="T4" fmla="*/ 2147483646 w 488"/>
                <a:gd name="T5" fmla="*/ 2147483646 h 306"/>
                <a:gd name="T6" fmla="*/ 2147483646 w 488"/>
                <a:gd name="T7" fmla="*/ 2147483646 h 306"/>
                <a:gd name="T8" fmla="*/ 2147483646 w 488"/>
                <a:gd name="T9" fmla="*/ 2147483646 h 306"/>
                <a:gd name="T10" fmla="*/ 2147483646 w 488"/>
                <a:gd name="T11" fmla="*/ 2147483646 h 306"/>
                <a:gd name="T12" fmla="*/ 2147483646 w 488"/>
                <a:gd name="T13" fmla="*/ 2147483646 h 306"/>
                <a:gd name="T14" fmla="*/ 2147483646 w 488"/>
                <a:gd name="T15" fmla="*/ 2147483646 h 306"/>
                <a:gd name="T16" fmla="*/ 2147483646 w 488"/>
                <a:gd name="T17" fmla="*/ 2147483646 h 306"/>
                <a:gd name="T18" fmla="*/ 2147483646 w 488"/>
                <a:gd name="T19" fmla="*/ 2147483646 h 306"/>
                <a:gd name="T20" fmla="*/ 2147483646 w 488"/>
                <a:gd name="T21" fmla="*/ 2147483646 h 306"/>
                <a:gd name="T22" fmla="*/ 2147483646 w 488"/>
                <a:gd name="T23" fmla="*/ 2147483646 h 306"/>
                <a:gd name="T24" fmla="*/ 2147483646 w 488"/>
                <a:gd name="T25" fmla="*/ 2147483646 h 306"/>
                <a:gd name="T26" fmla="*/ 2147483646 w 488"/>
                <a:gd name="T27" fmla="*/ 2147483646 h 306"/>
                <a:gd name="T28" fmla="*/ 2147483646 w 488"/>
                <a:gd name="T29" fmla="*/ 2147483646 h 306"/>
                <a:gd name="T30" fmla="*/ 2147483646 w 488"/>
                <a:gd name="T31" fmla="*/ 2147483646 h 306"/>
                <a:gd name="T32" fmla="*/ 2147483646 w 488"/>
                <a:gd name="T33" fmla="*/ 2147483646 h 306"/>
                <a:gd name="T34" fmla="*/ 2147483646 w 488"/>
                <a:gd name="T35" fmla="*/ 2147483646 h 306"/>
                <a:gd name="T36" fmla="*/ 2147483646 w 488"/>
                <a:gd name="T37" fmla="*/ 2147483646 h 306"/>
                <a:gd name="T38" fmla="*/ 2147483646 w 488"/>
                <a:gd name="T39" fmla="*/ 2147483646 h 306"/>
                <a:gd name="T40" fmla="*/ 2147483646 w 488"/>
                <a:gd name="T41" fmla="*/ 2147483646 h 306"/>
                <a:gd name="T42" fmla="*/ 2147483646 w 488"/>
                <a:gd name="T43" fmla="*/ 2147483646 h 306"/>
                <a:gd name="T44" fmla="*/ 2147483646 w 488"/>
                <a:gd name="T45" fmla="*/ 2147483646 h 306"/>
                <a:gd name="T46" fmla="*/ 2147483646 w 488"/>
                <a:gd name="T47" fmla="*/ 2147483646 h 306"/>
                <a:gd name="T48" fmla="*/ 2147483646 w 488"/>
                <a:gd name="T49" fmla="*/ 2147483646 h 306"/>
                <a:gd name="T50" fmla="*/ 2147483646 w 488"/>
                <a:gd name="T51" fmla="*/ 2147483646 h 306"/>
                <a:gd name="T52" fmla="*/ 2147483646 w 488"/>
                <a:gd name="T53" fmla="*/ 2147483646 h 306"/>
                <a:gd name="T54" fmla="*/ 2147483646 w 488"/>
                <a:gd name="T55" fmla="*/ 2147483646 h 306"/>
                <a:gd name="T56" fmla="*/ 2147483646 w 488"/>
                <a:gd name="T57" fmla="*/ 2147483646 h 306"/>
                <a:gd name="T58" fmla="*/ 2147483646 w 488"/>
                <a:gd name="T59" fmla="*/ 2147483646 h 306"/>
                <a:gd name="T60" fmla="*/ 2147483646 w 488"/>
                <a:gd name="T61" fmla="*/ 2147483646 h 306"/>
                <a:gd name="T62" fmla="*/ 2147483646 w 488"/>
                <a:gd name="T63" fmla="*/ 2147483646 h 306"/>
                <a:gd name="T64" fmla="*/ 2147483646 w 488"/>
                <a:gd name="T65" fmla="*/ 2147483646 h 306"/>
                <a:gd name="T66" fmla="*/ 2147483646 w 488"/>
                <a:gd name="T67" fmla="*/ 2147483646 h 306"/>
                <a:gd name="T68" fmla="*/ 2147483646 w 488"/>
                <a:gd name="T69" fmla="*/ 2147483646 h 306"/>
                <a:gd name="T70" fmla="*/ 2147483646 w 488"/>
                <a:gd name="T71" fmla="*/ 2147483646 h 306"/>
                <a:gd name="T72" fmla="*/ 2147483646 w 488"/>
                <a:gd name="T73" fmla="*/ 2147483646 h 306"/>
                <a:gd name="T74" fmla="*/ 2147483646 w 488"/>
                <a:gd name="T75" fmla="*/ 2147483646 h 306"/>
                <a:gd name="T76" fmla="*/ 2147483646 w 488"/>
                <a:gd name="T77" fmla="*/ 2147483646 h 306"/>
                <a:gd name="T78" fmla="*/ 2147483646 w 488"/>
                <a:gd name="T79" fmla="*/ 2147483646 h 306"/>
                <a:gd name="T80" fmla="*/ 2147483646 w 488"/>
                <a:gd name="T81" fmla="*/ 2147483646 h 306"/>
                <a:gd name="T82" fmla="*/ 2147483646 w 488"/>
                <a:gd name="T83" fmla="*/ 2147483646 h 306"/>
                <a:gd name="T84" fmla="*/ 2147483646 w 488"/>
                <a:gd name="T85" fmla="*/ 2147483646 h 306"/>
                <a:gd name="T86" fmla="*/ 2147483646 w 488"/>
                <a:gd name="T87" fmla="*/ 2147483646 h 306"/>
                <a:gd name="T88" fmla="*/ 2147483646 w 488"/>
                <a:gd name="T89" fmla="*/ 2147483646 h 306"/>
                <a:gd name="T90" fmla="*/ 2147483646 w 488"/>
                <a:gd name="T91" fmla="*/ 2147483646 h 306"/>
                <a:gd name="T92" fmla="*/ 2147483646 w 488"/>
                <a:gd name="T93" fmla="*/ 2147483646 h 306"/>
                <a:gd name="T94" fmla="*/ 2147483646 w 488"/>
                <a:gd name="T95" fmla="*/ 2147483646 h 306"/>
                <a:gd name="T96" fmla="*/ 2147483646 w 488"/>
                <a:gd name="T97" fmla="*/ 2147483646 h 306"/>
                <a:gd name="T98" fmla="*/ 2147483646 w 488"/>
                <a:gd name="T99" fmla="*/ 2147483646 h 306"/>
                <a:gd name="T100" fmla="*/ 2147483646 w 488"/>
                <a:gd name="T101" fmla="*/ 2147483646 h 306"/>
                <a:gd name="T102" fmla="*/ 2147483646 w 488"/>
                <a:gd name="T103" fmla="*/ 2147483646 h 306"/>
                <a:gd name="T104" fmla="*/ 2147483646 w 488"/>
                <a:gd name="T105" fmla="*/ 2147483646 h 306"/>
                <a:gd name="T106" fmla="*/ 2147483646 w 488"/>
                <a:gd name="T107" fmla="*/ 2147483646 h 306"/>
                <a:gd name="T108" fmla="*/ 2147483646 w 488"/>
                <a:gd name="T109" fmla="*/ 2147483646 h 306"/>
                <a:gd name="T110" fmla="*/ 2147483646 w 488"/>
                <a:gd name="T111" fmla="*/ 2147483646 h 306"/>
                <a:gd name="T112" fmla="*/ 2147483646 w 488"/>
                <a:gd name="T113" fmla="*/ 2147483646 h 306"/>
                <a:gd name="T114" fmla="*/ 2147483646 w 488"/>
                <a:gd name="T115" fmla="*/ 2147483646 h 30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88" h="306">
                  <a:moveTo>
                    <a:pt x="62" y="2"/>
                  </a:moveTo>
                  <a:lnTo>
                    <a:pt x="60" y="4"/>
                  </a:lnTo>
                  <a:lnTo>
                    <a:pt x="64" y="10"/>
                  </a:lnTo>
                  <a:lnTo>
                    <a:pt x="86" y="24"/>
                  </a:lnTo>
                  <a:lnTo>
                    <a:pt x="100" y="38"/>
                  </a:lnTo>
                  <a:lnTo>
                    <a:pt x="98" y="40"/>
                  </a:lnTo>
                  <a:lnTo>
                    <a:pt x="90" y="50"/>
                  </a:lnTo>
                  <a:lnTo>
                    <a:pt x="88" y="50"/>
                  </a:lnTo>
                  <a:lnTo>
                    <a:pt x="88" y="52"/>
                  </a:lnTo>
                  <a:lnTo>
                    <a:pt x="74" y="52"/>
                  </a:lnTo>
                  <a:lnTo>
                    <a:pt x="66" y="54"/>
                  </a:lnTo>
                  <a:lnTo>
                    <a:pt x="60" y="58"/>
                  </a:lnTo>
                  <a:lnTo>
                    <a:pt x="64" y="66"/>
                  </a:lnTo>
                  <a:lnTo>
                    <a:pt x="64" y="74"/>
                  </a:lnTo>
                  <a:lnTo>
                    <a:pt x="72" y="86"/>
                  </a:lnTo>
                  <a:lnTo>
                    <a:pt x="72" y="108"/>
                  </a:lnTo>
                  <a:lnTo>
                    <a:pt x="78" y="110"/>
                  </a:lnTo>
                  <a:lnTo>
                    <a:pt x="88" y="114"/>
                  </a:lnTo>
                  <a:lnTo>
                    <a:pt x="90" y="114"/>
                  </a:lnTo>
                  <a:lnTo>
                    <a:pt x="92" y="116"/>
                  </a:lnTo>
                  <a:lnTo>
                    <a:pt x="102" y="130"/>
                  </a:lnTo>
                  <a:lnTo>
                    <a:pt x="108" y="146"/>
                  </a:lnTo>
                  <a:lnTo>
                    <a:pt x="108" y="156"/>
                  </a:lnTo>
                  <a:lnTo>
                    <a:pt x="106" y="164"/>
                  </a:lnTo>
                  <a:lnTo>
                    <a:pt x="104" y="170"/>
                  </a:lnTo>
                  <a:lnTo>
                    <a:pt x="94" y="178"/>
                  </a:lnTo>
                  <a:lnTo>
                    <a:pt x="80" y="184"/>
                  </a:lnTo>
                  <a:lnTo>
                    <a:pt x="54" y="200"/>
                  </a:lnTo>
                  <a:lnTo>
                    <a:pt x="52" y="200"/>
                  </a:lnTo>
                  <a:lnTo>
                    <a:pt x="4" y="204"/>
                  </a:lnTo>
                  <a:lnTo>
                    <a:pt x="0" y="216"/>
                  </a:lnTo>
                  <a:lnTo>
                    <a:pt x="8" y="232"/>
                  </a:lnTo>
                  <a:lnTo>
                    <a:pt x="8" y="234"/>
                  </a:lnTo>
                  <a:lnTo>
                    <a:pt x="12" y="254"/>
                  </a:lnTo>
                  <a:lnTo>
                    <a:pt x="38" y="286"/>
                  </a:lnTo>
                  <a:lnTo>
                    <a:pt x="40" y="286"/>
                  </a:lnTo>
                  <a:lnTo>
                    <a:pt x="50" y="306"/>
                  </a:lnTo>
                  <a:lnTo>
                    <a:pt x="52" y="302"/>
                  </a:lnTo>
                  <a:lnTo>
                    <a:pt x="60" y="278"/>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92" y="238"/>
                  </a:lnTo>
                  <a:lnTo>
                    <a:pt x="218" y="242"/>
                  </a:lnTo>
                  <a:lnTo>
                    <a:pt x="220" y="242"/>
                  </a:lnTo>
                  <a:lnTo>
                    <a:pt x="228" y="250"/>
                  </a:lnTo>
                  <a:lnTo>
                    <a:pt x="242" y="254"/>
                  </a:lnTo>
                  <a:lnTo>
                    <a:pt x="250" y="262"/>
                  </a:lnTo>
                  <a:lnTo>
                    <a:pt x="254" y="264"/>
                  </a:lnTo>
                  <a:lnTo>
                    <a:pt x="264" y="256"/>
                  </a:lnTo>
                  <a:lnTo>
                    <a:pt x="264" y="254"/>
                  </a:lnTo>
                  <a:lnTo>
                    <a:pt x="276" y="244"/>
                  </a:lnTo>
                  <a:lnTo>
                    <a:pt x="284" y="230"/>
                  </a:lnTo>
                  <a:lnTo>
                    <a:pt x="296" y="238"/>
                  </a:lnTo>
                  <a:lnTo>
                    <a:pt x="296" y="240"/>
                  </a:lnTo>
                  <a:lnTo>
                    <a:pt x="300" y="250"/>
                  </a:lnTo>
                  <a:lnTo>
                    <a:pt x="300" y="252"/>
                  </a:lnTo>
                  <a:lnTo>
                    <a:pt x="298" y="258"/>
                  </a:lnTo>
                  <a:lnTo>
                    <a:pt x="300" y="260"/>
                  </a:lnTo>
                  <a:lnTo>
                    <a:pt x="308" y="256"/>
                  </a:lnTo>
                  <a:lnTo>
                    <a:pt x="318" y="246"/>
                  </a:lnTo>
                  <a:lnTo>
                    <a:pt x="328" y="246"/>
                  </a:lnTo>
                  <a:lnTo>
                    <a:pt x="330" y="246"/>
                  </a:lnTo>
                  <a:lnTo>
                    <a:pt x="336" y="250"/>
                  </a:lnTo>
                  <a:lnTo>
                    <a:pt x="342" y="258"/>
                  </a:lnTo>
                  <a:lnTo>
                    <a:pt x="342" y="260"/>
                  </a:lnTo>
                  <a:lnTo>
                    <a:pt x="342" y="264"/>
                  </a:lnTo>
                  <a:lnTo>
                    <a:pt x="340" y="282"/>
                  </a:lnTo>
                  <a:lnTo>
                    <a:pt x="346"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4"/>
                  </a:lnTo>
                  <a:lnTo>
                    <a:pt x="430" y="110"/>
                  </a:lnTo>
                  <a:lnTo>
                    <a:pt x="430" y="106"/>
                  </a:lnTo>
                  <a:lnTo>
                    <a:pt x="428" y="108"/>
                  </a:lnTo>
                  <a:lnTo>
                    <a:pt x="416" y="100"/>
                  </a:lnTo>
                  <a:lnTo>
                    <a:pt x="408" y="108"/>
                  </a:lnTo>
                  <a:lnTo>
                    <a:pt x="400" y="114"/>
                  </a:lnTo>
                  <a:lnTo>
                    <a:pt x="394" y="114"/>
                  </a:lnTo>
                  <a:lnTo>
                    <a:pt x="388" y="110"/>
                  </a:lnTo>
                  <a:lnTo>
                    <a:pt x="382" y="104"/>
                  </a:lnTo>
                  <a:lnTo>
                    <a:pt x="372" y="94"/>
                  </a:lnTo>
                  <a:lnTo>
                    <a:pt x="366" y="86"/>
                  </a:lnTo>
                  <a:lnTo>
                    <a:pt x="362" y="86"/>
                  </a:lnTo>
                  <a:lnTo>
                    <a:pt x="352" y="90"/>
                  </a:lnTo>
                  <a:lnTo>
                    <a:pt x="334" y="94"/>
                  </a:lnTo>
                  <a:lnTo>
                    <a:pt x="328" y="94"/>
                  </a:lnTo>
                  <a:lnTo>
                    <a:pt x="324" y="94"/>
                  </a:lnTo>
                  <a:lnTo>
                    <a:pt x="322" y="90"/>
                  </a:lnTo>
                  <a:lnTo>
                    <a:pt x="320" y="84"/>
                  </a:lnTo>
                  <a:lnTo>
                    <a:pt x="320" y="70"/>
                  </a:lnTo>
                  <a:lnTo>
                    <a:pt x="322" y="60"/>
                  </a:lnTo>
                  <a:lnTo>
                    <a:pt x="320" y="54"/>
                  </a:lnTo>
                  <a:lnTo>
                    <a:pt x="216" y="50"/>
                  </a:lnTo>
                  <a:lnTo>
                    <a:pt x="202" y="44"/>
                  </a:lnTo>
                  <a:lnTo>
                    <a:pt x="194" y="38"/>
                  </a:lnTo>
                  <a:lnTo>
                    <a:pt x="178" y="34"/>
                  </a:lnTo>
                  <a:lnTo>
                    <a:pt x="172" y="30"/>
                  </a:lnTo>
                  <a:lnTo>
                    <a:pt x="164" y="24"/>
                  </a:lnTo>
                  <a:lnTo>
                    <a:pt x="144" y="0"/>
                  </a:lnTo>
                  <a:lnTo>
                    <a:pt x="132" y="10"/>
                  </a:lnTo>
                  <a:lnTo>
                    <a:pt x="116" y="4"/>
                  </a:lnTo>
                  <a:lnTo>
                    <a:pt x="74" y="6"/>
                  </a:lnTo>
                  <a:lnTo>
                    <a:pt x="6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algn="ctr" defTabSz="963068">
                <a:defRPr/>
              </a:pPr>
              <a:endParaRPr lang="zh-CN" altLang="en-US" sz="1898">
                <a:solidFill>
                  <a:srgbClr val="2B334F"/>
                </a:solidFill>
              </a:endParaRPr>
            </a:p>
          </p:txBody>
        </p:sp>
        <p:sp>
          <p:nvSpPr>
            <p:cNvPr id="21" name="广东">
              <a:extLst>
                <a:ext uri="{FF2B5EF4-FFF2-40B4-BE49-F238E27FC236}">
                  <a16:creationId xmlns="" xmlns:a16="http://schemas.microsoft.com/office/drawing/2014/main" id="{7564E47A-EABE-4BB5-81FE-356C15B53CDD}"/>
                </a:ext>
              </a:extLst>
            </p:cNvPr>
            <p:cNvSpPr/>
            <p:nvPr/>
          </p:nvSpPr>
          <p:spPr bwMode="auto">
            <a:xfrm>
              <a:off x="5472113" y="4876800"/>
              <a:ext cx="928687" cy="735013"/>
            </a:xfrm>
            <a:custGeom>
              <a:avLst/>
              <a:gdLst>
                <a:gd name="T0" fmla="*/ 2147483646 w 508"/>
                <a:gd name="T1" fmla="*/ 2147483646 h 402"/>
                <a:gd name="T2" fmla="*/ 2147483646 w 508"/>
                <a:gd name="T3" fmla="*/ 2147483646 h 402"/>
                <a:gd name="T4" fmla="*/ 2147483646 w 508"/>
                <a:gd name="T5" fmla="*/ 2147483646 h 402"/>
                <a:gd name="T6" fmla="*/ 2147483646 w 508"/>
                <a:gd name="T7" fmla="*/ 2147483646 h 402"/>
                <a:gd name="T8" fmla="*/ 2147483646 w 508"/>
                <a:gd name="T9" fmla="*/ 2147483646 h 402"/>
                <a:gd name="T10" fmla="*/ 2147483646 w 508"/>
                <a:gd name="T11" fmla="*/ 2147483646 h 402"/>
                <a:gd name="T12" fmla="*/ 2147483646 w 508"/>
                <a:gd name="T13" fmla="*/ 2147483646 h 402"/>
                <a:gd name="T14" fmla="*/ 2147483646 w 508"/>
                <a:gd name="T15" fmla="*/ 2147483646 h 402"/>
                <a:gd name="T16" fmla="*/ 2147483646 w 508"/>
                <a:gd name="T17" fmla="*/ 2147483646 h 402"/>
                <a:gd name="T18" fmla="*/ 2147483646 w 508"/>
                <a:gd name="T19" fmla="*/ 2147483646 h 402"/>
                <a:gd name="T20" fmla="*/ 2147483646 w 508"/>
                <a:gd name="T21" fmla="*/ 2147483646 h 402"/>
                <a:gd name="T22" fmla="*/ 2147483646 w 508"/>
                <a:gd name="T23" fmla="*/ 2147483646 h 402"/>
                <a:gd name="T24" fmla="*/ 2147483646 w 508"/>
                <a:gd name="T25" fmla="*/ 2147483646 h 402"/>
                <a:gd name="T26" fmla="*/ 2147483646 w 508"/>
                <a:gd name="T27" fmla="*/ 2147483646 h 402"/>
                <a:gd name="T28" fmla="*/ 2147483646 w 508"/>
                <a:gd name="T29" fmla="*/ 2147483646 h 402"/>
                <a:gd name="T30" fmla="*/ 2147483646 w 508"/>
                <a:gd name="T31" fmla="*/ 2147483646 h 402"/>
                <a:gd name="T32" fmla="*/ 2147483646 w 508"/>
                <a:gd name="T33" fmla="*/ 2147483646 h 402"/>
                <a:gd name="T34" fmla="*/ 2147483646 w 508"/>
                <a:gd name="T35" fmla="*/ 2147483646 h 402"/>
                <a:gd name="T36" fmla="*/ 2147483646 w 508"/>
                <a:gd name="T37" fmla="*/ 2147483646 h 402"/>
                <a:gd name="T38" fmla="*/ 2147483646 w 508"/>
                <a:gd name="T39" fmla="*/ 2147483646 h 402"/>
                <a:gd name="T40" fmla="*/ 2147483646 w 508"/>
                <a:gd name="T41" fmla="*/ 2147483646 h 402"/>
                <a:gd name="T42" fmla="*/ 2147483646 w 508"/>
                <a:gd name="T43" fmla="*/ 2147483646 h 402"/>
                <a:gd name="T44" fmla="*/ 2147483646 w 508"/>
                <a:gd name="T45" fmla="*/ 2147483646 h 402"/>
                <a:gd name="T46" fmla="*/ 2147483646 w 508"/>
                <a:gd name="T47" fmla="*/ 2147483646 h 402"/>
                <a:gd name="T48" fmla="*/ 2147483646 w 508"/>
                <a:gd name="T49" fmla="*/ 2147483646 h 402"/>
                <a:gd name="T50" fmla="*/ 2147483646 w 508"/>
                <a:gd name="T51" fmla="*/ 2147483646 h 402"/>
                <a:gd name="T52" fmla="*/ 2147483646 w 508"/>
                <a:gd name="T53" fmla="*/ 2147483646 h 402"/>
                <a:gd name="T54" fmla="*/ 2147483646 w 508"/>
                <a:gd name="T55" fmla="*/ 2147483646 h 402"/>
                <a:gd name="T56" fmla="*/ 2147483646 w 508"/>
                <a:gd name="T57" fmla="*/ 2147483646 h 402"/>
                <a:gd name="T58" fmla="*/ 2147483646 w 508"/>
                <a:gd name="T59" fmla="*/ 2147483646 h 402"/>
                <a:gd name="T60" fmla="*/ 2147483646 w 508"/>
                <a:gd name="T61" fmla="*/ 2147483646 h 402"/>
                <a:gd name="T62" fmla="*/ 2147483646 w 508"/>
                <a:gd name="T63" fmla="*/ 2147483646 h 402"/>
                <a:gd name="T64" fmla="*/ 2147483646 w 508"/>
                <a:gd name="T65" fmla="*/ 2147483646 h 402"/>
                <a:gd name="T66" fmla="*/ 2147483646 w 508"/>
                <a:gd name="T67" fmla="*/ 2147483646 h 402"/>
                <a:gd name="T68" fmla="*/ 2147483646 w 508"/>
                <a:gd name="T69" fmla="*/ 2147483646 h 402"/>
                <a:gd name="T70" fmla="*/ 2147483646 w 508"/>
                <a:gd name="T71" fmla="*/ 2147483646 h 402"/>
                <a:gd name="T72" fmla="*/ 2147483646 w 508"/>
                <a:gd name="T73" fmla="*/ 2147483646 h 402"/>
                <a:gd name="T74" fmla="*/ 2147483646 w 508"/>
                <a:gd name="T75" fmla="*/ 2147483646 h 402"/>
                <a:gd name="T76" fmla="*/ 2147483646 w 508"/>
                <a:gd name="T77" fmla="*/ 2147483646 h 402"/>
                <a:gd name="T78" fmla="*/ 2147483646 w 508"/>
                <a:gd name="T79" fmla="*/ 2147483646 h 402"/>
                <a:gd name="T80" fmla="*/ 2147483646 w 508"/>
                <a:gd name="T81" fmla="*/ 2147483646 h 402"/>
                <a:gd name="T82" fmla="*/ 2147483646 w 508"/>
                <a:gd name="T83" fmla="*/ 2147483646 h 402"/>
                <a:gd name="T84" fmla="*/ 2147483646 w 508"/>
                <a:gd name="T85" fmla="*/ 2147483646 h 402"/>
                <a:gd name="T86" fmla="*/ 2147483646 w 508"/>
                <a:gd name="T87" fmla="*/ 2147483646 h 402"/>
                <a:gd name="T88" fmla="*/ 2147483646 w 508"/>
                <a:gd name="T89" fmla="*/ 2147483646 h 402"/>
                <a:gd name="T90" fmla="*/ 2147483646 w 508"/>
                <a:gd name="T91" fmla="*/ 2147483646 h 402"/>
                <a:gd name="T92" fmla="*/ 2147483646 w 508"/>
                <a:gd name="T93" fmla="*/ 2147483646 h 402"/>
                <a:gd name="T94" fmla="*/ 2147483646 w 508"/>
                <a:gd name="T95" fmla="*/ 2147483646 h 402"/>
                <a:gd name="T96" fmla="*/ 2147483646 w 508"/>
                <a:gd name="T97" fmla="*/ 2147483646 h 402"/>
                <a:gd name="T98" fmla="*/ 2147483646 w 508"/>
                <a:gd name="T99" fmla="*/ 2147483646 h 402"/>
                <a:gd name="T100" fmla="*/ 2147483646 w 508"/>
                <a:gd name="T101" fmla="*/ 2147483646 h 40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2" y="114"/>
                  </a:lnTo>
                  <a:lnTo>
                    <a:pt x="496" y="110"/>
                  </a:lnTo>
                  <a:lnTo>
                    <a:pt x="472" y="88"/>
                  </a:lnTo>
                  <a:lnTo>
                    <a:pt x="460" y="58"/>
                  </a:lnTo>
                  <a:lnTo>
                    <a:pt x="446" y="44"/>
                  </a:lnTo>
                  <a:lnTo>
                    <a:pt x="424" y="42"/>
                  </a:lnTo>
                  <a:lnTo>
                    <a:pt x="406" y="44"/>
                  </a:lnTo>
                  <a:lnTo>
                    <a:pt x="402" y="44"/>
                  </a:lnTo>
                  <a:lnTo>
                    <a:pt x="404" y="54"/>
                  </a:lnTo>
                  <a:lnTo>
                    <a:pt x="404" y="56"/>
                  </a:lnTo>
                  <a:lnTo>
                    <a:pt x="404" y="58"/>
                  </a:lnTo>
                  <a:lnTo>
                    <a:pt x="400" y="58"/>
                  </a:lnTo>
                  <a:lnTo>
                    <a:pt x="388" y="64"/>
                  </a:lnTo>
                  <a:lnTo>
                    <a:pt x="386" y="62"/>
                  </a:lnTo>
                  <a:lnTo>
                    <a:pt x="372" y="50"/>
                  </a:lnTo>
                  <a:lnTo>
                    <a:pt x="368" y="50"/>
                  </a:lnTo>
                  <a:lnTo>
                    <a:pt x="364" y="50"/>
                  </a:lnTo>
                  <a:lnTo>
                    <a:pt x="332" y="64"/>
                  </a:lnTo>
                  <a:lnTo>
                    <a:pt x="322" y="68"/>
                  </a:lnTo>
                  <a:lnTo>
                    <a:pt x="316" y="66"/>
                  </a:lnTo>
                  <a:lnTo>
                    <a:pt x="310" y="70"/>
                  </a:lnTo>
                  <a:lnTo>
                    <a:pt x="304" y="76"/>
                  </a:lnTo>
                  <a:lnTo>
                    <a:pt x="300" y="80"/>
                  </a:lnTo>
                  <a:lnTo>
                    <a:pt x="298" y="76"/>
                  </a:lnTo>
                  <a:lnTo>
                    <a:pt x="288" y="66"/>
                  </a:lnTo>
                  <a:lnTo>
                    <a:pt x="286" y="62"/>
                  </a:lnTo>
                  <a:lnTo>
                    <a:pt x="286" y="58"/>
                  </a:lnTo>
                  <a:lnTo>
                    <a:pt x="290" y="50"/>
                  </a:lnTo>
                  <a:lnTo>
                    <a:pt x="300" y="38"/>
                  </a:lnTo>
                  <a:lnTo>
                    <a:pt x="314" y="22"/>
                  </a:lnTo>
                  <a:lnTo>
                    <a:pt x="318" y="16"/>
                  </a:lnTo>
                  <a:lnTo>
                    <a:pt x="316" y="12"/>
                  </a:lnTo>
                  <a:lnTo>
                    <a:pt x="312" y="12"/>
                  </a:lnTo>
                  <a:lnTo>
                    <a:pt x="308" y="14"/>
                  </a:lnTo>
                  <a:lnTo>
                    <a:pt x="298" y="20"/>
                  </a:lnTo>
                  <a:lnTo>
                    <a:pt x="288" y="26"/>
                  </a:lnTo>
                  <a:lnTo>
                    <a:pt x="282" y="28"/>
                  </a:lnTo>
                  <a:lnTo>
                    <a:pt x="280" y="26"/>
                  </a:lnTo>
                  <a:lnTo>
                    <a:pt x="278" y="20"/>
                  </a:lnTo>
                  <a:lnTo>
                    <a:pt x="276" y="20"/>
                  </a:lnTo>
                  <a:lnTo>
                    <a:pt x="270" y="6"/>
                  </a:lnTo>
                  <a:lnTo>
                    <a:pt x="254" y="16"/>
                  </a:lnTo>
                  <a:lnTo>
                    <a:pt x="252" y="18"/>
                  </a:lnTo>
                  <a:lnTo>
                    <a:pt x="252" y="16"/>
                  </a:lnTo>
                  <a:lnTo>
                    <a:pt x="236" y="8"/>
                  </a:lnTo>
                  <a:lnTo>
                    <a:pt x="220" y="2"/>
                  </a:lnTo>
                  <a:lnTo>
                    <a:pt x="214" y="0"/>
                  </a:lnTo>
                  <a:lnTo>
                    <a:pt x="208" y="2"/>
                  </a:lnTo>
                  <a:lnTo>
                    <a:pt x="204" y="6"/>
                  </a:lnTo>
                  <a:lnTo>
                    <a:pt x="198" y="12"/>
                  </a:lnTo>
                  <a:lnTo>
                    <a:pt x="204" y="24"/>
                  </a:lnTo>
                  <a:lnTo>
                    <a:pt x="210" y="38"/>
                  </a:lnTo>
                  <a:lnTo>
                    <a:pt x="210" y="44"/>
                  </a:lnTo>
                  <a:lnTo>
                    <a:pt x="210" y="48"/>
                  </a:lnTo>
                  <a:lnTo>
                    <a:pt x="208" y="52"/>
                  </a:lnTo>
                  <a:lnTo>
                    <a:pt x="204" y="54"/>
                  </a:lnTo>
                  <a:lnTo>
                    <a:pt x="200" y="54"/>
                  </a:lnTo>
                  <a:lnTo>
                    <a:pt x="194" y="54"/>
                  </a:lnTo>
                  <a:lnTo>
                    <a:pt x="188" y="50"/>
                  </a:lnTo>
                  <a:lnTo>
                    <a:pt x="182" y="46"/>
                  </a:lnTo>
                  <a:lnTo>
                    <a:pt x="164" y="36"/>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60" y="230"/>
                  </a:lnTo>
                  <a:lnTo>
                    <a:pt x="58" y="234"/>
                  </a:lnTo>
                  <a:lnTo>
                    <a:pt x="64" y="248"/>
                  </a:lnTo>
                  <a:lnTo>
                    <a:pt x="60" y="266"/>
                  </a:lnTo>
                  <a:lnTo>
                    <a:pt x="42" y="264"/>
                  </a:lnTo>
                  <a:lnTo>
                    <a:pt x="38" y="284"/>
                  </a:lnTo>
                  <a:lnTo>
                    <a:pt x="16" y="284"/>
                  </a:lnTo>
                  <a:lnTo>
                    <a:pt x="10" y="292"/>
                  </a:lnTo>
                  <a:lnTo>
                    <a:pt x="4" y="306"/>
                  </a:lnTo>
                  <a:lnTo>
                    <a:pt x="0" y="356"/>
                  </a:lnTo>
                  <a:lnTo>
                    <a:pt x="4" y="368"/>
                  </a:lnTo>
                  <a:lnTo>
                    <a:pt x="6" y="368"/>
                  </a:lnTo>
                  <a:lnTo>
                    <a:pt x="6" y="380"/>
                  </a:lnTo>
                  <a:lnTo>
                    <a:pt x="16" y="392"/>
                  </a:lnTo>
                  <a:lnTo>
                    <a:pt x="16" y="402"/>
                  </a:lnTo>
                  <a:lnTo>
                    <a:pt x="42" y="400"/>
                  </a:lnTo>
                  <a:lnTo>
                    <a:pt x="44" y="398"/>
                  </a:lnTo>
                  <a:lnTo>
                    <a:pt x="44" y="396"/>
                  </a:lnTo>
                  <a:lnTo>
                    <a:pt x="52" y="388"/>
                  </a:lnTo>
                  <a:lnTo>
                    <a:pt x="36" y="372"/>
                  </a:lnTo>
                  <a:lnTo>
                    <a:pt x="34" y="372"/>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90"/>
                  </a:lnTo>
                  <a:lnTo>
                    <a:pt x="146" y="296"/>
                  </a:lnTo>
                  <a:lnTo>
                    <a:pt x="152" y="294"/>
                  </a:lnTo>
                  <a:lnTo>
                    <a:pt x="150" y="282"/>
                  </a:lnTo>
                  <a:lnTo>
                    <a:pt x="168" y="282"/>
                  </a:lnTo>
                  <a:lnTo>
                    <a:pt x="186" y="286"/>
                  </a:lnTo>
                  <a:lnTo>
                    <a:pt x="192" y="274"/>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86" y="230"/>
                  </a:lnTo>
                  <a:lnTo>
                    <a:pt x="312" y="226"/>
                  </a:lnTo>
                  <a:lnTo>
                    <a:pt x="318" y="224"/>
                  </a:lnTo>
                  <a:lnTo>
                    <a:pt x="322" y="216"/>
                  </a:lnTo>
                  <a:lnTo>
                    <a:pt x="314" y="208"/>
                  </a:lnTo>
                  <a:lnTo>
                    <a:pt x="312" y="206"/>
                  </a:lnTo>
                  <a:lnTo>
                    <a:pt x="330" y="200"/>
                  </a:lnTo>
                  <a:lnTo>
                    <a:pt x="332" y="198"/>
                  </a:lnTo>
                  <a:lnTo>
                    <a:pt x="340" y="206"/>
                  </a:lnTo>
                  <a:lnTo>
                    <a:pt x="346" y="202"/>
                  </a:lnTo>
                  <a:lnTo>
                    <a:pt x="346" y="190"/>
                  </a:lnTo>
                  <a:lnTo>
                    <a:pt x="350" y="190"/>
                  </a:lnTo>
                  <a:lnTo>
                    <a:pt x="364" y="190"/>
                  </a:lnTo>
                  <a:lnTo>
                    <a:pt x="370" y="192"/>
                  </a:lnTo>
                  <a:lnTo>
                    <a:pt x="376" y="194"/>
                  </a:lnTo>
                  <a:lnTo>
                    <a:pt x="382" y="198"/>
                  </a:lnTo>
                  <a:lnTo>
                    <a:pt x="386" y="202"/>
                  </a:lnTo>
                  <a:lnTo>
                    <a:pt x="388" y="206"/>
                  </a:lnTo>
                  <a:lnTo>
                    <a:pt x="392" y="186"/>
                  </a:lnTo>
                  <a:lnTo>
                    <a:pt x="396" y="184"/>
                  </a:lnTo>
                  <a:lnTo>
                    <a:pt x="400" y="182"/>
                  </a:lnTo>
                  <a:lnTo>
                    <a:pt x="406" y="182"/>
                  </a:lnTo>
                  <a:lnTo>
                    <a:pt x="412" y="184"/>
                  </a:lnTo>
                  <a:lnTo>
                    <a:pt x="414" y="186"/>
                  </a:lnTo>
                  <a:lnTo>
                    <a:pt x="414" y="188"/>
                  </a:lnTo>
                  <a:lnTo>
                    <a:pt x="418" y="188"/>
                  </a:lnTo>
                  <a:lnTo>
                    <a:pt x="432" y="180"/>
                  </a:lnTo>
                  <a:lnTo>
                    <a:pt x="460" y="160"/>
                  </a:lnTo>
                  <a:lnTo>
                    <a:pt x="460" y="152"/>
                  </a:lnTo>
                  <a:lnTo>
                    <a:pt x="464" y="146"/>
                  </a:lnTo>
                  <a:lnTo>
                    <a:pt x="470" y="140"/>
                  </a:lnTo>
                  <a:lnTo>
                    <a:pt x="476" y="1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algn="ctr" defTabSz="963068">
                <a:defRPr/>
              </a:pPr>
              <a:endParaRPr lang="zh-CN" altLang="en-US" sz="1898">
                <a:solidFill>
                  <a:srgbClr val="2B334F"/>
                </a:solidFill>
              </a:endParaRPr>
            </a:p>
          </p:txBody>
        </p:sp>
        <p:sp>
          <p:nvSpPr>
            <p:cNvPr id="22" name="江西">
              <a:extLst>
                <a:ext uri="{FF2B5EF4-FFF2-40B4-BE49-F238E27FC236}">
                  <a16:creationId xmlns="" xmlns:a16="http://schemas.microsoft.com/office/drawing/2014/main" id="{E0EC13B7-AC9C-48AC-8DAE-89DD07B2EEFA}"/>
                </a:ext>
              </a:extLst>
            </p:cNvPr>
            <p:cNvSpPr/>
            <p:nvPr/>
          </p:nvSpPr>
          <p:spPr bwMode="auto">
            <a:xfrm>
              <a:off x="5911850" y="4240213"/>
              <a:ext cx="555625" cy="757237"/>
            </a:xfrm>
            <a:custGeom>
              <a:avLst/>
              <a:gdLst>
                <a:gd name="T0" fmla="*/ 2147483646 w 304"/>
                <a:gd name="T1" fmla="*/ 0 h 414"/>
                <a:gd name="T2" fmla="*/ 2147483646 w 304"/>
                <a:gd name="T3" fmla="*/ 2147483646 h 414"/>
                <a:gd name="T4" fmla="*/ 2147483646 w 304"/>
                <a:gd name="T5" fmla="*/ 2147483646 h 414"/>
                <a:gd name="T6" fmla="*/ 2147483646 w 304"/>
                <a:gd name="T7" fmla="*/ 2147483646 h 414"/>
                <a:gd name="T8" fmla="*/ 2147483646 w 304"/>
                <a:gd name="T9" fmla="*/ 2147483646 h 414"/>
                <a:gd name="T10" fmla="*/ 2147483646 w 304"/>
                <a:gd name="T11" fmla="*/ 2147483646 h 414"/>
                <a:gd name="T12" fmla="*/ 2147483646 w 304"/>
                <a:gd name="T13" fmla="*/ 2147483646 h 414"/>
                <a:gd name="T14" fmla="*/ 2147483646 w 304"/>
                <a:gd name="T15" fmla="*/ 2147483646 h 414"/>
                <a:gd name="T16" fmla="*/ 2147483646 w 304"/>
                <a:gd name="T17" fmla="*/ 2147483646 h 414"/>
                <a:gd name="T18" fmla="*/ 2147483646 w 304"/>
                <a:gd name="T19" fmla="*/ 2147483646 h 414"/>
                <a:gd name="T20" fmla="*/ 2147483646 w 304"/>
                <a:gd name="T21" fmla="*/ 2147483646 h 414"/>
                <a:gd name="T22" fmla="*/ 2147483646 w 304"/>
                <a:gd name="T23" fmla="*/ 2147483646 h 414"/>
                <a:gd name="T24" fmla="*/ 2147483646 w 304"/>
                <a:gd name="T25" fmla="*/ 2147483646 h 414"/>
                <a:gd name="T26" fmla="*/ 2147483646 w 304"/>
                <a:gd name="T27" fmla="*/ 2147483646 h 414"/>
                <a:gd name="T28" fmla="*/ 0 w 304"/>
                <a:gd name="T29" fmla="*/ 2147483646 h 414"/>
                <a:gd name="T30" fmla="*/ 2147483646 w 304"/>
                <a:gd name="T31" fmla="*/ 2147483646 h 414"/>
                <a:gd name="T32" fmla="*/ 2147483646 w 304"/>
                <a:gd name="T33" fmla="*/ 2147483646 h 414"/>
                <a:gd name="T34" fmla="*/ 2147483646 w 304"/>
                <a:gd name="T35" fmla="*/ 2147483646 h 414"/>
                <a:gd name="T36" fmla="*/ 2147483646 w 304"/>
                <a:gd name="T37" fmla="*/ 2147483646 h 414"/>
                <a:gd name="T38" fmla="*/ 2147483646 w 304"/>
                <a:gd name="T39" fmla="*/ 2147483646 h 414"/>
                <a:gd name="T40" fmla="*/ 2147483646 w 304"/>
                <a:gd name="T41" fmla="*/ 2147483646 h 414"/>
                <a:gd name="T42" fmla="*/ 2147483646 w 304"/>
                <a:gd name="T43" fmla="*/ 2147483646 h 414"/>
                <a:gd name="T44" fmla="*/ 2147483646 w 304"/>
                <a:gd name="T45" fmla="*/ 2147483646 h 414"/>
                <a:gd name="T46" fmla="*/ 2147483646 w 304"/>
                <a:gd name="T47" fmla="*/ 2147483646 h 414"/>
                <a:gd name="T48" fmla="*/ 2147483646 w 304"/>
                <a:gd name="T49" fmla="*/ 2147483646 h 414"/>
                <a:gd name="T50" fmla="*/ 2147483646 w 304"/>
                <a:gd name="T51" fmla="*/ 2147483646 h 414"/>
                <a:gd name="T52" fmla="*/ 2147483646 w 304"/>
                <a:gd name="T53" fmla="*/ 2147483646 h 414"/>
                <a:gd name="T54" fmla="*/ 2147483646 w 304"/>
                <a:gd name="T55" fmla="*/ 2147483646 h 414"/>
                <a:gd name="T56" fmla="*/ 2147483646 w 304"/>
                <a:gd name="T57" fmla="*/ 2147483646 h 414"/>
                <a:gd name="T58" fmla="*/ 2147483646 w 304"/>
                <a:gd name="T59" fmla="*/ 2147483646 h 414"/>
                <a:gd name="T60" fmla="*/ 2147483646 w 304"/>
                <a:gd name="T61" fmla="*/ 2147483646 h 414"/>
                <a:gd name="T62" fmla="*/ 2147483646 w 304"/>
                <a:gd name="T63" fmla="*/ 2147483646 h 414"/>
                <a:gd name="T64" fmla="*/ 2147483646 w 304"/>
                <a:gd name="T65" fmla="*/ 2147483646 h 414"/>
                <a:gd name="T66" fmla="*/ 2147483646 w 304"/>
                <a:gd name="T67" fmla="*/ 2147483646 h 414"/>
                <a:gd name="T68" fmla="*/ 2147483646 w 304"/>
                <a:gd name="T69" fmla="*/ 2147483646 h 414"/>
                <a:gd name="T70" fmla="*/ 2147483646 w 304"/>
                <a:gd name="T71" fmla="*/ 2147483646 h 414"/>
                <a:gd name="T72" fmla="*/ 2147483646 w 304"/>
                <a:gd name="T73" fmla="*/ 2147483646 h 414"/>
                <a:gd name="T74" fmla="*/ 2147483646 w 304"/>
                <a:gd name="T75" fmla="*/ 2147483646 h 414"/>
                <a:gd name="T76" fmla="*/ 2147483646 w 304"/>
                <a:gd name="T77" fmla="*/ 2147483646 h 414"/>
                <a:gd name="T78" fmla="*/ 2147483646 w 304"/>
                <a:gd name="T79" fmla="*/ 2147483646 h 414"/>
                <a:gd name="T80" fmla="*/ 2147483646 w 304"/>
                <a:gd name="T81" fmla="*/ 2147483646 h 414"/>
                <a:gd name="T82" fmla="*/ 2147483646 w 304"/>
                <a:gd name="T83" fmla="*/ 2147483646 h 414"/>
                <a:gd name="T84" fmla="*/ 2147483646 w 304"/>
                <a:gd name="T85" fmla="*/ 2147483646 h 414"/>
                <a:gd name="T86" fmla="*/ 2147483646 w 304"/>
                <a:gd name="T87" fmla="*/ 2147483646 h 414"/>
                <a:gd name="T88" fmla="*/ 2147483646 w 304"/>
                <a:gd name="T89" fmla="*/ 2147483646 h 414"/>
                <a:gd name="T90" fmla="*/ 2147483646 w 304"/>
                <a:gd name="T91" fmla="*/ 2147483646 h 414"/>
                <a:gd name="T92" fmla="*/ 2147483646 w 304"/>
                <a:gd name="T93" fmla="*/ 2147483646 h 414"/>
                <a:gd name="T94" fmla="*/ 2147483646 w 304"/>
                <a:gd name="T95" fmla="*/ 2147483646 h 414"/>
                <a:gd name="T96" fmla="*/ 2147483646 w 304"/>
                <a:gd name="T97" fmla="*/ 2147483646 h 414"/>
                <a:gd name="T98" fmla="*/ 2147483646 w 304"/>
                <a:gd name="T99" fmla="*/ 2147483646 h 414"/>
                <a:gd name="T100" fmla="*/ 2147483646 w 304"/>
                <a:gd name="T101" fmla="*/ 2147483646 h 414"/>
                <a:gd name="T102" fmla="*/ 2147483646 w 304"/>
                <a:gd name="T103" fmla="*/ 2147483646 h 414"/>
                <a:gd name="T104" fmla="*/ 2147483646 w 304"/>
                <a:gd name="T105" fmla="*/ 2147483646 h 414"/>
                <a:gd name="T106" fmla="*/ 2147483646 w 304"/>
                <a:gd name="T107" fmla="*/ 2147483646 h 414"/>
                <a:gd name="T108" fmla="*/ 2147483646 w 304"/>
                <a:gd name="T109" fmla="*/ 2147483646 h 414"/>
                <a:gd name="T110" fmla="*/ 2147483646 w 304"/>
                <a:gd name="T111" fmla="*/ 2147483646 h 414"/>
                <a:gd name="T112" fmla="*/ 2147483646 w 304"/>
                <a:gd name="T113" fmla="*/ 2147483646 h 414"/>
                <a:gd name="T114" fmla="*/ 2147483646 w 304"/>
                <a:gd name="T115" fmla="*/ 2147483646 h 414"/>
                <a:gd name="T116" fmla="*/ 2147483646 w 304"/>
                <a:gd name="T117" fmla="*/ 2147483646 h 41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04" h="414">
                  <a:moveTo>
                    <a:pt x="240" y="16"/>
                  </a:moveTo>
                  <a:lnTo>
                    <a:pt x="238" y="16"/>
                  </a:lnTo>
                  <a:lnTo>
                    <a:pt x="220" y="0"/>
                  </a:lnTo>
                  <a:lnTo>
                    <a:pt x="212" y="6"/>
                  </a:lnTo>
                  <a:lnTo>
                    <a:pt x="206" y="16"/>
                  </a:lnTo>
                  <a:lnTo>
                    <a:pt x="200" y="24"/>
                  </a:lnTo>
                  <a:lnTo>
                    <a:pt x="192" y="28"/>
                  </a:lnTo>
                  <a:lnTo>
                    <a:pt x="184" y="32"/>
                  </a:lnTo>
                  <a:lnTo>
                    <a:pt x="180" y="34"/>
                  </a:lnTo>
                  <a:lnTo>
                    <a:pt x="176" y="32"/>
                  </a:lnTo>
                  <a:lnTo>
                    <a:pt x="174" y="28"/>
                  </a:lnTo>
                  <a:lnTo>
                    <a:pt x="174" y="22"/>
                  </a:lnTo>
                  <a:lnTo>
                    <a:pt x="180" y="4"/>
                  </a:lnTo>
                  <a:lnTo>
                    <a:pt x="152" y="22"/>
                  </a:lnTo>
                  <a:lnTo>
                    <a:pt x="152" y="24"/>
                  </a:lnTo>
                  <a:lnTo>
                    <a:pt x="128" y="24"/>
                  </a:lnTo>
                  <a:lnTo>
                    <a:pt x="108" y="34"/>
                  </a:lnTo>
                  <a:lnTo>
                    <a:pt x="108" y="36"/>
                  </a:lnTo>
                  <a:lnTo>
                    <a:pt x="84" y="36"/>
                  </a:lnTo>
                  <a:lnTo>
                    <a:pt x="72" y="42"/>
                  </a:lnTo>
                  <a:lnTo>
                    <a:pt x="68" y="54"/>
                  </a:lnTo>
                  <a:lnTo>
                    <a:pt x="66" y="56"/>
                  </a:lnTo>
                  <a:lnTo>
                    <a:pt x="40" y="56"/>
                  </a:lnTo>
                  <a:lnTo>
                    <a:pt x="34" y="56"/>
                  </a:lnTo>
                  <a:lnTo>
                    <a:pt x="28" y="62"/>
                  </a:lnTo>
                  <a:lnTo>
                    <a:pt x="8" y="80"/>
                  </a:lnTo>
                  <a:lnTo>
                    <a:pt x="16" y="84"/>
                  </a:lnTo>
                  <a:lnTo>
                    <a:pt x="20" y="88"/>
                  </a:lnTo>
                  <a:lnTo>
                    <a:pt x="22" y="94"/>
                  </a:lnTo>
                  <a:lnTo>
                    <a:pt x="22" y="92"/>
                  </a:lnTo>
                  <a:lnTo>
                    <a:pt x="34" y="138"/>
                  </a:lnTo>
                  <a:lnTo>
                    <a:pt x="34" y="140"/>
                  </a:lnTo>
                  <a:lnTo>
                    <a:pt x="34" y="144"/>
                  </a:lnTo>
                  <a:lnTo>
                    <a:pt x="32" y="144"/>
                  </a:lnTo>
                  <a:lnTo>
                    <a:pt x="0" y="188"/>
                  </a:lnTo>
                  <a:lnTo>
                    <a:pt x="0" y="200"/>
                  </a:lnTo>
                  <a:lnTo>
                    <a:pt x="8" y="196"/>
                  </a:lnTo>
                  <a:lnTo>
                    <a:pt x="12" y="196"/>
                  </a:lnTo>
                  <a:lnTo>
                    <a:pt x="16" y="198"/>
                  </a:lnTo>
                  <a:lnTo>
                    <a:pt x="18" y="202"/>
                  </a:lnTo>
                  <a:lnTo>
                    <a:pt x="16" y="214"/>
                  </a:lnTo>
                  <a:lnTo>
                    <a:pt x="16" y="226"/>
                  </a:lnTo>
                  <a:lnTo>
                    <a:pt x="18" y="238"/>
                  </a:lnTo>
                  <a:lnTo>
                    <a:pt x="20" y="250"/>
                  </a:lnTo>
                  <a:lnTo>
                    <a:pt x="24" y="262"/>
                  </a:lnTo>
                  <a:lnTo>
                    <a:pt x="36" y="274"/>
                  </a:lnTo>
                  <a:lnTo>
                    <a:pt x="40" y="280"/>
                  </a:lnTo>
                  <a:lnTo>
                    <a:pt x="40" y="286"/>
                  </a:lnTo>
                  <a:lnTo>
                    <a:pt x="36" y="294"/>
                  </a:lnTo>
                  <a:lnTo>
                    <a:pt x="42" y="304"/>
                  </a:lnTo>
                  <a:lnTo>
                    <a:pt x="44" y="310"/>
                  </a:lnTo>
                  <a:lnTo>
                    <a:pt x="44" y="320"/>
                  </a:lnTo>
                  <a:lnTo>
                    <a:pt x="40" y="330"/>
                  </a:lnTo>
                  <a:lnTo>
                    <a:pt x="34" y="344"/>
                  </a:lnTo>
                  <a:lnTo>
                    <a:pt x="44" y="362"/>
                  </a:lnTo>
                  <a:lnTo>
                    <a:pt x="46" y="366"/>
                  </a:lnTo>
                  <a:lnTo>
                    <a:pt x="52" y="362"/>
                  </a:lnTo>
                  <a:lnTo>
                    <a:pt x="60" y="356"/>
                  </a:lnTo>
                  <a:lnTo>
                    <a:pt x="66" y="352"/>
                  </a:lnTo>
                  <a:lnTo>
                    <a:pt x="72" y="352"/>
                  </a:lnTo>
                  <a:lnTo>
                    <a:pt x="78" y="352"/>
                  </a:lnTo>
                  <a:lnTo>
                    <a:pt x="84" y="356"/>
                  </a:lnTo>
                  <a:lnTo>
                    <a:pt x="86" y="362"/>
                  </a:lnTo>
                  <a:lnTo>
                    <a:pt x="86" y="366"/>
                  </a:lnTo>
                  <a:lnTo>
                    <a:pt x="82" y="374"/>
                  </a:lnTo>
                  <a:lnTo>
                    <a:pt x="66" y="392"/>
                  </a:lnTo>
                  <a:lnTo>
                    <a:pt x="56" y="406"/>
                  </a:lnTo>
                  <a:lnTo>
                    <a:pt x="60" y="414"/>
                  </a:lnTo>
                  <a:lnTo>
                    <a:pt x="72" y="408"/>
                  </a:lnTo>
                  <a:lnTo>
                    <a:pt x="76" y="406"/>
                  </a:lnTo>
                  <a:lnTo>
                    <a:pt x="80" y="406"/>
                  </a:lnTo>
                  <a:lnTo>
                    <a:pt x="94" y="402"/>
                  </a:lnTo>
                  <a:lnTo>
                    <a:pt x="120" y="390"/>
                  </a:lnTo>
                  <a:lnTo>
                    <a:pt x="126" y="388"/>
                  </a:lnTo>
                  <a:lnTo>
                    <a:pt x="134" y="390"/>
                  </a:lnTo>
                  <a:lnTo>
                    <a:pt x="142" y="394"/>
                  </a:lnTo>
                  <a:lnTo>
                    <a:pt x="150" y="402"/>
                  </a:lnTo>
                  <a:lnTo>
                    <a:pt x="154" y="400"/>
                  </a:lnTo>
                  <a:lnTo>
                    <a:pt x="154" y="390"/>
                  </a:lnTo>
                  <a:lnTo>
                    <a:pt x="152" y="388"/>
                  </a:lnTo>
                  <a:lnTo>
                    <a:pt x="152" y="384"/>
                  </a:lnTo>
                  <a:lnTo>
                    <a:pt x="154" y="380"/>
                  </a:lnTo>
                  <a:lnTo>
                    <a:pt x="150" y="366"/>
                  </a:lnTo>
                  <a:lnTo>
                    <a:pt x="150" y="362"/>
                  </a:lnTo>
                  <a:lnTo>
                    <a:pt x="150" y="358"/>
                  </a:lnTo>
                  <a:lnTo>
                    <a:pt x="158" y="352"/>
                  </a:lnTo>
                  <a:lnTo>
                    <a:pt x="166" y="346"/>
                  </a:lnTo>
                  <a:lnTo>
                    <a:pt x="162" y="336"/>
                  </a:lnTo>
                  <a:lnTo>
                    <a:pt x="162" y="334"/>
                  </a:lnTo>
                  <a:lnTo>
                    <a:pt x="166" y="328"/>
                  </a:lnTo>
                  <a:lnTo>
                    <a:pt x="164" y="324"/>
                  </a:lnTo>
                  <a:lnTo>
                    <a:pt x="164" y="320"/>
                  </a:lnTo>
                  <a:lnTo>
                    <a:pt x="164" y="316"/>
                  </a:lnTo>
                  <a:lnTo>
                    <a:pt x="170" y="308"/>
                  </a:lnTo>
                  <a:lnTo>
                    <a:pt x="180" y="300"/>
                  </a:lnTo>
                  <a:lnTo>
                    <a:pt x="178" y="298"/>
                  </a:lnTo>
                  <a:lnTo>
                    <a:pt x="176" y="296"/>
                  </a:lnTo>
                  <a:lnTo>
                    <a:pt x="186" y="292"/>
                  </a:lnTo>
                  <a:lnTo>
                    <a:pt x="186" y="278"/>
                  </a:lnTo>
                  <a:lnTo>
                    <a:pt x="186" y="274"/>
                  </a:lnTo>
                  <a:lnTo>
                    <a:pt x="190" y="270"/>
                  </a:lnTo>
                  <a:lnTo>
                    <a:pt x="194" y="266"/>
                  </a:lnTo>
                  <a:lnTo>
                    <a:pt x="200" y="260"/>
                  </a:lnTo>
                  <a:lnTo>
                    <a:pt x="206" y="256"/>
                  </a:lnTo>
                  <a:lnTo>
                    <a:pt x="194" y="242"/>
                  </a:lnTo>
                  <a:lnTo>
                    <a:pt x="192" y="238"/>
                  </a:lnTo>
                  <a:lnTo>
                    <a:pt x="192" y="232"/>
                  </a:lnTo>
                  <a:lnTo>
                    <a:pt x="194" y="228"/>
                  </a:lnTo>
                  <a:lnTo>
                    <a:pt x="198" y="222"/>
                  </a:lnTo>
                  <a:lnTo>
                    <a:pt x="198" y="220"/>
                  </a:lnTo>
                  <a:lnTo>
                    <a:pt x="224" y="200"/>
                  </a:lnTo>
                  <a:lnTo>
                    <a:pt x="224" y="194"/>
                  </a:lnTo>
                  <a:lnTo>
                    <a:pt x="222" y="192"/>
                  </a:lnTo>
                  <a:lnTo>
                    <a:pt x="220" y="186"/>
                  </a:lnTo>
                  <a:lnTo>
                    <a:pt x="220" y="178"/>
                  </a:lnTo>
                  <a:lnTo>
                    <a:pt x="220" y="170"/>
                  </a:lnTo>
                  <a:lnTo>
                    <a:pt x="224" y="156"/>
                  </a:lnTo>
                  <a:lnTo>
                    <a:pt x="230" y="146"/>
                  </a:lnTo>
                  <a:lnTo>
                    <a:pt x="238" y="138"/>
                  </a:lnTo>
                  <a:lnTo>
                    <a:pt x="250" y="136"/>
                  </a:lnTo>
                  <a:lnTo>
                    <a:pt x="252" y="136"/>
                  </a:lnTo>
                  <a:lnTo>
                    <a:pt x="262" y="140"/>
                  </a:lnTo>
                  <a:lnTo>
                    <a:pt x="272" y="140"/>
                  </a:lnTo>
                  <a:lnTo>
                    <a:pt x="284" y="128"/>
                  </a:lnTo>
                  <a:lnTo>
                    <a:pt x="296" y="120"/>
                  </a:lnTo>
                  <a:lnTo>
                    <a:pt x="296" y="108"/>
                  </a:lnTo>
                  <a:lnTo>
                    <a:pt x="296" y="106"/>
                  </a:lnTo>
                  <a:lnTo>
                    <a:pt x="296" y="104"/>
                  </a:lnTo>
                  <a:lnTo>
                    <a:pt x="300" y="102"/>
                  </a:lnTo>
                  <a:lnTo>
                    <a:pt x="304" y="98"/>
                  </a:lnTo>
                  <a:lnTo>
                    <a:pt x="304" y="96"/>
                  </a:lnTo>
                  <a:lnTo>
                    <a:pt x="296" y="84"/>
                  </a:lnTo>
                  <a:lnTo>
                    <a:pt x="286" y="68"/>
                  </a:lnTo>
                  <a:lnTo>
                    <a:pt x="276" y="52"/>
                  </a:lnTo>
                  <a:lnTo>
                    <a:pt x="274" y="46"/>
                  </a:lnTo>
                  <a:lnTo>
                    <a:pt x="274" y="40"/>
                  </a:lnTo>
                  <a:lnTo>
                    <a:pt x="276" y="34"/>
                  </a:lnTo>
                  <a:lnTo>
                    <a:pt x="280" y="28"/>
                  </a:lnTo>
                  <a:lnTo>
                    <a:pt x="264" y="20"/>
                  </a:lnTo>
                  <a:lnTo>
                    <a:pt x="240"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algn="ctr" defTabSz="963068">
                <a:defRPr/>
              </a:pPr>
              <a:endParaRPr lang="zh-CN" altLang="en-US" sz="1898">
                <a:solidFill>
                  <a:srgbClr val="2B334F"/>
                </a:solidFill>
              </a:endParaRPr>
            </a:p>
          </p:txBody>
        </p:sp>
        <p:sp>
          <p:nvSpPr>
            <p:cNvPr id="23" name="福建">
              <a:extLst>
                <a:ext uri="{FF2B5EF4-FFF2-40B4-BE49-F238E27FC236}">
                  <a16:creationId xmlns="" xmlns:a16="http://schemas.microsoft.com/office/drawing/2014/main" id="{33EED5F6-EEB5-45D1-A0D9-2442D22B3FD8}"/>
                </a:ext>
              </a:extLst>
            </p:cNvPr>
            <p:cNvSpPr/>
            <p:nvPr/>
          </p:nvSpPr>
          <p:spPr bwMode="auto">
            <a:xfrm>
              <a:off x="6200775" y="4441825"/>
              <a:ext cx="514350" cy="628650"/>
            </a:xfrm>
            <a:custGeom>
              <a:avLst/>
              <a:gdLst>
                <a:gd name="T0" fmla="*/ 2147483646 w 282"/>
                <a:gd name="T1" fmla="*/ 2147483646 h 344"/>
                <a:gd name="T2" fmla="*/ 2147483646 w 282"/>
                <a:gd name="T3" fmla="*/ 2147483646 h 344"/>
                <a:gd name="T4" fmla="*/ 2147483646 w 282"/>
                <a:gd name="T5" fmla="*/ 2147483646 h 344"/>
                <a:gd name="T6" fmla="*/ 2147483646 w 282"/>
                <a:gd name="T7" fmla="*/ 2147483646 h 344"/>
                <a:gd name="T8" fmla="*/ 2147483646 w 282"/>
                <a:gd name="T9" fmla="*/ 2147483646 h 344"/>
                <a:gd name="T10" fmla="*/ 2147483646 w 282"/>
                <a:gd name="T11" fmla="*/ 2147483646 h 344"/>
                <a:gd name="T12" fmla="*/ 2147483646 w 282"/>
                <a:gd name="T13" fmla="*/ 2147483646 h 344"/>
                <a:gd name="T14" fmla="*/ 2147483646 w 282"/>
                <a:gd name="T15" fmla="*/ 2147483646 h 344"/>
                <a:gd name="T16" fmla="*/ 2147483646 w 282"/>
                <a:gd name="T17" fmla="*/ 2147483646 h 344"/>
                <a:gd name="T18" fmla="*/ 2147483646 w 282"/>
                <a:gd name="T19" fmla="*/ 2147483646 h 344"/>
                <a:gd name="T20" fmla="*/ 2147483646 w 282"/>
                <a:gd name="T21" fmla="*/ 2147483646 h 344"/>
                <a:gd name="T22" fmla="*/ 2147483646 w 282"/>
                <a:gd name="T23" fmla="*/ 2147483646 h 344"/>
                <a:gd name="T24" fmla="*/ 2147483646 w 282"/>
                <a:gd name="T25" fmla="*/ 2147483646 h 344"/>
                <a:gd name="T26" fmla="*/ 2147483646 w 282"/>
                <a:gd name="T27" fmla="*/ 2147483646 h 344"/>
                <a:gd name="T28" fmla="*/ 2147483646 w 282"/>
                <a:gd name="T29" fmla="*/ 2147483646 h 344"/>
                <a:gd name="T30" fmla="*/ 2147483646 w 282"/>
                <a:gd name="T31" fmla="*/ 2147483646 h 344"/>
                <a:gd name="T32" fmla="*/ 2147483646 w 282"/>
                <a:gd name="T33" fmla="*/ 2147483646 h 344"/>
                <a:gd name="T34" fmla="*/ 0 w 282"/>
                <a:gd name="T35" fmla="*/ 2147483646 h 344"/>
                <a:gd name="T36" fmla="*/ 2147483646 w 282"/>
                <a:gd name="T37" fmla="*/ 2147483646 h 344"/>
                <a:gd name="T38" fmla="*/ 2147483646 w 282"/>
                <a:gd name="T39" fmla="*/ 2147483646 h 344"/>
                <a:gd name="T40" fmla="*/ 2147483646 w 282"/>
                <a:gd name="T41" fmla="*/ 2147483646 h 344"/>
                <a:gd name="T42" fmla="*/ 2147483646 w 282"/>
                <a:gd name="T43" fmla="*/ 2147483646 h 344"/>
                <a:gd name="T44" fmla="*/ 2147483646 w 282"/>
                <a:gd name="T45" fmla="*/ 2147483646 h 344"/>
                <a:gd name="T46" fmla="*/ 2147483646 w 282"/>
                <a:gd name="T47" fmla="*/ 2147483646 h 344"/>
                <a:gd name="T48" fmla="*/ 2147483646 w 282"/>
                <a:gd name="T49" fmla="*/ 2147483646 h 344"/>
                <a:gd name="T50" fmla="*/ 2147483646 w 282"/>
                <a:gd name="T51" fmla="*/ 2147483646 h 344"/>
                <a:gd name="T52" fmla="*/ 2147483646 w 282"/>
                <a:gd name="T53" fmla="*/ 2147483646 h 344"/>
                <a:gd name="T54" fmla="*/ 2147483646 w 282"/>
                <a:gd name="T55" fmla="*/ 2147483646 h 344"/>
                <a:gd name="T56" fmla="*/ 2147483646 w 282"/>
                <a:gd name="T57" fmla="*/ 2147483646 h 344"/>
                <a:gd name="T58" fmla="*/ 2147483646 w 282"/>
                <a:gd name="T59" fmla="*/ 2147483646 h 344"/>
                <a:gd name="T60" fmla="*/ 2147483646 w 282"/>
                <a:gd name="T61" fmla="*/ 2147483646 h 344"/>
                <a:gd name="T62" fmla="*/ 2147483646 w 282"/>
                <a:gd name="T63" fmla="*/ 2147483646 h 344"/>
                <a:gd name="T64" fmla="*/ 2147483646 w 282"/>
                <a:gd name="T65" fmla="*/ 2147483646 h 344"/>
                <a:gd name="T66" fmla="*/ 2147483646 w 282"/>
                <a:gd name="T67" fmla="*/ 2147483646 h 344"/>
                <a:gd name="T68" fmla="*/ 2147483646 w 282"/>
                <a:gd name="T69" fmla="*/ 2147483646 h 344"/>
                <a:gd name="T70" fmla="*/ 2147483646 w 282"/>
                <a:gd name="T71" fmla="*/ 2147483646 h 344"/>
                <a:gd name="T72" fmla="*/ 2147483646 w 282"/>
                <a:gd name="T73" fmla="*/ 2147483646 h 344"/>
                <a:gd name="T74" fmla="*/ 2147483646 w 282"/>
                <a:gd name="T75" fmla="*/ 2147483646 h 344"/>
                <a:gd name="T76" fmla="*/ 2147483646 w 282"/>
                <a:gd name="T77" fmla="*/ 2147483646 h 344"/>
                <a:gd name="T78" fmla="*/ 2147483646 w 282"/>
                <a:gd name="T79" fmla="*/ 2147483646 h 344"/>
                <a:gd name="T80" fmla="*/ 2147483646 w 282"/>
                <a:gd name="T81" fmla="*/ 2147483646 h 344"/>
                <a:gd name="T82" fmla="*/ 2147483646 w 282"/>
                <a:gd name="T83" fmla="*/ 2147483646 h 344"/>
                <a:gd name="T84" fmla="*/ 2147483646 w 282"/>
                <a:gd name="T85" fmla="*/ 2147483646 h 344"/>
                <a:gd name="T86" fmla="*/ 2147483646 w 282"/>
                <a:gd name="T87" fmla="*/ 2147483646 h 344"/>
                <a:gd name="T88" fmla="*/ 2147483646 w 282"/>
                <a:gd name="T89" fmla="*/ 2147483646 h 344"/>
                <a:gd name="T90" fmla="*/ 2147483646 w 282"/>
                <a:gd name="T91" fmla="*/ 2147483646 h 344"/>
                <a:gd name="T92" fmla="*/ 2147483646 w 282"/>
                <a:gd name="T93" fmla="*/ 2147483646 h 344"/>
                <a:gd name="T94" fmla="*/ 2147483646 w 282"/>
                <a:gd name="T95" fmla="*/ 2147483646 h 344"/>
                <a:gd name="T96" fmla="*/ 2147483646 w 282"/>
                <a:gd name="T97" fmla="*/ 2147483646 h 344"/>
                <a:gd name="T98" fmla="*/ 2147483646 w 282"/>
                <a:gd name="T99" fmla="*/ 2147483646 h 344"/>
                <a:gd name="T100" fmla="*/ 2147483646 w 282"/>
                <a:gd name="T101" fmla="*/ 2147483646 h 344"/>
                <a:gd name="T102" fmla="*/ 2147483646 w 282"/>
                <a:gd name="T103" fmla="*/ 0 h 34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2" h="344">
                  <a:moveTo>
                    <a:pt x="146" y="14"/>
                  </a:moveTo>
                  <a:lnTo>
                    <a:pt x="146" y="14"/>
                  </a:lnTo>
                  <a:lnTo>
                    <a:pt x="132" y="24"/>
                  </a:lnTo>
                  <a:lnTo>
                    <a:pt x="120" y="38"/>
                  </a:lnTo>
                  <a:lnTo>
                    <a:pt x="118" y="38"/>
                  </a:lnTo>
                  <a:lnTo>
                    <a:pt x="118" y="40"/>
                  </a:lnTo>
                  <a:lnTo>
                    <a:pt x="102" y="40"/>
                  </a:lnTo>
                  <a:lnTo>
                    <a:pt x="92" y="34"/>
                  </a:lnTo>
                  <a:lnTo>
                    <a:pt x="84" y="38"/>
                  </a:lnTo>
                  <a:lnTo>
                    <a:pt x="78" y="42"/>
                  </a:lnTo>
                  <a:lnTo>
                    <a:pt x="74" y="50"/>
                  </a:lnTo>
                  <a:lnTo>
                    <a:pt x="70" y="60"/>
                  </a:lnTo>
                  <a:lnTo>
                    <a:pt x="70" y="74"/>
                  </a:lnTo>
                  <a:lnTo>
                    <a:pt x="80" y="66"/>
                  </a:lnTo>
                  <a:lnTo>
                    <a:pt x="74" y="92"/>
                  </a:lnTo>
                  <a:lnTo>
                    <a:pt x="74" y="94"/>
                  </a:lnTo>
                  <a:lnTo>
                    <a:pt x="46" y="116"/>
                  </a:lnTo>
                  <a:lnTo>
                    <a:pt x="42" y="124"/>
                  </a:lnTo>
                  <a:lnTo>
                    <a:pt x="42" y="128"/>
                  </a:lnTo>
                  <a:lnTo>
                    <a:pt x="48" y="134"/>
                  </a:lnTo>
                  <a:lnTo>
                    <a:pt x="54" y="140"/>
                  </a:lnTo>
                  <a:lnTo>
                    <a:pt x="56" y="142"/>
                  </a:lnTo>
                  <a:lnTo>
                    <a:pt x="56" y="146"/>
                  </a:lnTo>
                  <a:lnTo>
                    <a:pt x="56" y="148"/>
                  </a:lnTo>
                  <a:lnTo>
                    <a:pt x="54" y="152"/>
                  </a:lnTo>
                  <a:lnTo>
                    <a:pt x="36" y="166"/>
                  </a:lnTo>
                  <a:lnTo>
                    <a:pt x="38" y="174"/>
                  </a:lnTo>
                  <a:lnTo>
                    <a:pt x="36" y="184"/>
                  </a:lnTo>
                  <a:lnTo>
                    <a:pt x="36" y="186"/>
                  </a:lnTo>
                  <a:lnTo>
                    <a:pt x="30" y="190"/>
                  </a:lnTo>
                  <a:lnTo>
                    <a:pt x="28" y="194"/>
                  </a:lnTo>
                  <a:lnTo>
                    <a:pt x="24" y="200"/>
                  </a:lnTo>
                  <a:lnTo>
                    <a:pt x="14" y="208"/>
                  </a:lnTo>
                  <a:lnTo>
                    <a:pt x="14" y="210"/>
                  </a:lnTo>
                  <a:lnTo>
                    <a:pt x="16" y="216"/>
                  </a:lnTo>
                  <a:lnTo>
                    <a:pt x="14" y="226"/>
                  </a:lnTo>
                  <a:lnTo>
                    <a:pt x="16" y="236"/>
                  </a:lnTo>
                  <a:lnTo>
                    <a:pt x="16" y="238"/>
                  </a:lnTo>
                  <a:lnTo>
                    <a:pt x="14" y="242"/>
                  </a:lnTo>
                  <a:lnTo>
                    <a:pt x="6" y="250"/>
                  </a:lnTo>
                  <a:lnTo>
                    <a:pt x="4" y="250"/>
                  </a:lnTo>
                  <a:lnTo>
                    <a:pt x="0" y="252"/>
                  </a:lnTo>
                  <a:lnTo>
                    <a:pt x="0" y="254"/>
                  </a:lnTo>
                  <a:lnTo>
                    <a:pt x="6" y="272"/>
                  </a:lnTo>
                  <a:lnTo>
                    <a:pt x="28" y="272"/>
                  </a:lnTo>
                  <a:lnTo>
                    <a:pt x="50" y="272"/>
                  </a:lnTo>
                  <a:lnTo>
                    <a:pt x="52" y="272"/>
                  </a:lnTo>
                  <a:lnTo>
                    <a:pt x="52" y="274"/>
                  </a:lnTo>
                  <a:lnTo>
                    <a:pt x="70" y="290"/>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40" y="120"/>
                  </a:lnTo>
                  <a:lnTo>
                    <a:pt x="236" y="116"/>
                  </a:lnTo>
                  <a:lnTo>
                    <a:pt x="234" y="112"/>
                  </a:lnTo>
                  <a:lnTo>
                    <a:pt x="236" y="108"/>
                  </a:lnTo>
                  <a:lnTo>
                    <a:pt x="242" y="108"/>
                  </a:lnTo>
                  <a:lnTo>
                    <a:pt x="266" y="112"/>
                  </a:lnTo>
                  <a:lnTo>
                    <a:pt x="266" y="98"/>
                  </a:lnTo>
                  <a:lnTo>
                    <a:pt x="266" y="96"/>
                  </a:lnTo>
                  <a:lnTo>
                    <a:pt x="278" y="84"/>
                  </a:lnTo>
                  <a:lnTo>
                    <a:pt x="282" y="74"/>
                  </a:lnTo>
                  <a:lnTo>
                    <a:pt x="276" y="72"/>
                  </a:lnTo>
                  <a:lnTo>
                    <a:pt x="270" y="66"/>
                  </a:lnTo>
                  <a:lnTo>
                    <a:pt x="270" y="64"/>
                  </a:lnTo>
                  <a:lnTo>
                    <a:pt x="270" y="60"/>
                  </a:lnTo>
                  <a:lnTo>
                    <a:pt x="270" y="58"/>
                  </a:lnTo>
                  <a:lnTo>
                    <a:pt x="268" y="58"/>
                  </a:lnTo>
                  <a:lnTo>
                    <a:pt x="266" y="58"/>
                  </a:lnTo>
                  <a:lnTo>
                    <a:pt x="262" y="62"/>
                  </a:lnTo>
                  <a:lnTo>
                    <a:pt x="256" y="64"/>
                  </a:lnTo>
                  <a:lnTo>
                    <a:pt x="250" y="62"/>
                  </a:lnTo>
                  <a:lnTo>
                    <a:pt x="244" y="62"/>
                  </a:lnTo>
                  <a:lnTo>
                    <a:pt x="234" y="54"/>
                  </a:lnTo>
                  <a:lnTo>
                    <a:pt x="226" y="42"/>
                  </a:lnTo>
                  <a:lnTo>
                    <a:pt x="226" y="44"/>
                  </a:lnTo>
                  <a:lnTo>
                    <a:pt x="222" y="50"/>
                  </a:lnTo>
                  <a:lnTo>
                    <a:pt x="216" y="58"/>
                  </a:lnTo>
                  <a:lnTo>
                    <a:pt x="208" y="60"/>
                  </a:lnTo>
                  <a:lnTo>
                    <a:pt x="200" y="62"/>
                  </a:lnTo>
                  <a:lnTo>
                    <a:pt x="194" y="62"/>
                  </a:lnTo>
                  <a:lnTo>
                    <a:pt x="186" y="60"/>
                  </a:lnTo>
                  <a:lnTo>
                    <a:pt x="182" y="58"/>
                  </a:lnTo>
                  <a:lnTo>
                    <a:pt x="178" y="54"/>
                  </a:lnTo>
                  <a:lnTo>
                    <a:pt x="174" y="46"/>
                  </a:lnTo>
                  <a:lnTo>
                    <a:pt x="170" y="30"/>
                  </a:lnTo>
                  <a:lnTo>
                    <a:pt x="166" y="12"/>
                  </a:lnTo>
                  <a:lnTo>
                    <a:pt x="164" y="6"/>
                  </a:lnTo>
                  <a:lnTo>
                    <a:pt x="160" y="2"/>
                  </a:lnTo>
                  <a:lnTo>
                    <a:pt x="154" y="0"/>
                  </a:lnTo>
                  <a:lnTo>
                    <a:pt x="146" y="0"/>
                  </a:lnTo>
                  <a:lnTo>
                    <a:pt x="148" y="14"/>
                  </a:lnTo>
                  <a:lnTo>
                    <a:pt x="146"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algn="ctr" defTabSz="963068">
                <a:defRPr/>
              </a:pPr>
              <a:endParaRPr lang="zh-CN" altLang="en-US" sz="1898">
                <a:solidFill>
                  <a:srgbClr val="2B334F"/>
                </a:solidFill>
              </a:endParaRPr>
            </a:p>
          </p:txBody>
        </p:sp>
        <p:sp>
          <p:nvSpPr>
            <p:cNvPr id="24" name="浙江">
              <a:extLst>
                <a:ext uri="{FF2B5EF4-FFF2-40B4-BE49-F238E27FC236}">
                  <a16:creationId xmlns="" xmlns:a16="http://schemas.microsoft.com/office/drawing/2014/main" id="{B96BB581-75B4-4370-9CA8-2CC780437D40}"/>
                </a:ext>
              </a:extLst>
            </p:cNvPr>
            <p:cNvSpPr/>
            <p:nvPr/>
          </p:nvSpPr>
          <p:spPr bwMode="auto">
            <a:xfrm>
              <a:off x="6430963" y="4043363"/>
              <a:ext cx="441325" cy="511175"/>
            </a:xfrm>
            <a:custGeom>
              <a:avLst/>
              <a:gdLst>
                <a:gd name="T0" fmla="*/ 2147483646 w 242"/>
                <a:gd name="T1" fmla="*/ 2147483646 h 280"/>
                <a:gd name="T2" fmla="*/ 2147483646 w 242"/>
                <a:gd name="T3" fmla="*/ 2147483646 h 280"/>
                <a:gd name="T4" fmla="*/ 2147483646 w 242"/>
                <a:gd name="T5" fmla="*/ 2147483646 h 280"/>
                <a:gd name="T6" fmla="*/ 2147483646 w 242"/>
                <a:gd name="T7" fmla="*/ 2147483646 h 280"/>
                <a:gd name="T8" fmla="*/ 2147483646 w 242"/>
                <a:gd name="T9" fmla="*/ 2147483646 h 280"/>
                <a:gd name="T10" fmla="*/ 2147483646 w 242"/>
                <a:gd name="T11" fmla="*/ 2147483646 h 280"/>
                <a:gd name="T12" fmla="*/ 2147483646 w 242"/>
                <a:gd name="T13" fmla="*/ 2147483646 h 280"/>
                <a:gd name="T14" fmla="*/ 2147483646 w 242"/>
                <a:gd name="T15" fmla="*/ 2147483646 h 280"/>
                <a:gd name="T16" fmla="*/ 2147483646 w 242"/>
                <a:gd name="T17" fmla="*/ 2147483646 h 280"/>
                <a:gd name="T18" fmla="*/ 0 w 242"/>
                <a:gd name="T19" fmla="*/ 2147483646 h 280"/>
                <a:gd name="T20" fmla="*/ 2147483646 w 242"/>
                <a:gd name="T21" fmla="*/ 2147483646 h 280"/>
                <a:gd name="T22" fmla="*/ 2147483646 w 242"/>
                <a:gd name="T23" fmla="*/ 2147483646 h 280"/>
                <a:gd name="T24" fmla="*/ 2147483646 w 242"/>
                <a:gd name="T25" fmla="*/ 2147483646 h 280"/>
                <a:gd name="T26" fmla="*/ 2147483646 w 242"/>
                <a:gd name="T27" fmla="*/ 2147483646 h 280"/>
                <a:gd name="T28" fmla="*/ 2147483646 w 242"/>
                <a:gd name="T29" fmla="*/ 2147483646 h 280"/>
                <a:gd name="T30" fmla="*/ 2147483646 w 242"/>
                <a:gd name="T31" fmla="*/ 2147483646 h 280"/>
                <a:gd name="T32" fmla="*/ 2147483646 w 242"/>
                <a:gd name="T33" fmla="*/ 2147483646 h 280"/>
                <a:gd name="T34" fmla="*/ 2147483646 w 242"/>
                <a:gd name="T35" fmla="*/ 2147483646 h 280"/>
                <a:gd name="T36" fmla="*/ 2147483646 w 242"/>
                <a:gd name="T37" fmla="*/ 2147483646 h 280"/>
                <a:gd name="T38" fmla="*/ 2147483646 w 242"/>
                <a:gd name="T39" fmla="*/ 2147483646 h 280"/>
                <a:gd name="T40" fmla="*/ 2147483646 w 242"/>
                <a:gd name="T41" fmla="*/ 2147483646 h 280"/>
                <a:gd name="T42" fmla="*/ 2147483646 w 242"/>
                <a:gd name="T43" fmla="*/ 2147483646 h 280"/>
                <a:gd name="T44" fmla="*/ 2147483646 w 242"/>
                <a:gd name="T45" fmla="*/ 2147483646 h 280"/>
                <a:gd name="T46" fmla="*/ 2147483646 w 242"/>
                <a:gd name="T47" fmla="*/ 2147483646 h 280"/>
                <a:gd name="T48" fmla="*/ 2147483646 w 242"/>
                <a:gd name="T49" fmla="*/ 2147483646 h 280"/>
                <a:gd name="T50" fmla="*/ 2147483646 w 242"/>
                <a:gd name="T51" fmla="*/ 2147483646 h 280"/>
                <a:gd name="T52" fmla="*/ 2147483646 w 242"/>
                <a:gd name="T53" fmla="*/ 2147483646 h 280"/>
                <a:gd name="T54" fmla="*/ 2147483646 w 242"/>
                <a:gd name="T55" fmla="*/ 2147483646 h 280"/>
                <a:gd name="T56" fmla="*/ 2147483646 w 242"/>
                <a:gd name="T57" fmla="*/ 2147483646 h 280"/>
                <a:gd name="T58" fmla="*/ 2147483646 w 242"/>
                <a:gd name="T59" fmla="*/ 2147483646 h 280"/>
                <a:gd name="T60" fmla="*/ 2147483646 w 242"/>
                <a:gd name="T61" fmla="*/ 2147483646 h 280"/>
                <a:gd name="T62" fmla="*/ 2147483646 w 242"/>
                <a:gd name="T63" fmla="*/ 2147483646 h 280"/>
                <a:gd name="T64" fmla="*/ 2147483646 w 242"/>
                <a:gd name="T65" fmla="*/ 2147483646 h 280"/>
                <a:gd name="T66" fmla="*/ 2147483646 w 242"/>
                <a:gd name="T67" fmla="*/ 2147483646 h 280"/>
                <a:gd name="T68" fmla="*/ 2147483646 w 242"/>
                <a:gd name="T69" fmla="*/ 2147483646 h 280"/>
                <a:gd name="T70" fmla="*/ 2147483646 w 242"/>
                <a:gd name="T71" fmla="*/ 2147483646 h 280"/>
                <a:gd name="T72" fmla="*/ 2147483646 w 242"/>
                <a:gd name="T73" fmla="*/ 2147483646 h 280"/>
                <a:gd name="T74" fmla="*/ 2147483646 w 242"/>
                <a:gd name="T75" fmla="*/ 2147483646 h 280"/>
                <a:gd name="T76" fmla="*/ 2147483646 w 242"/>
                <a:gd name="T77" fmla="*/ 2147483646 h 280"/>
                <a:gd name="T78" fmla="*/ 2147483646 w 242"/>
                <a:gd name="T79" fmla="*/ 2147483646 h 280"/>
                <a:gd name="T80" fmla="*/ 2147483646 w 242"/>
                <a:gd name="T81" fmla="*/ 2147483646 h 280"/>
                <a:gd name="T82" fmla="*/ 2147483646 w 242"/>
                <a:gd name="T83" fmla="*/ 2147483646 h 280"/>
                <a:gd name="T84" fmla="*/ 2147483646 w 242"/>
                <a:gd name="T85" fmla="*/ 2147483646 h 280"/>
                <a:gd name="T86" fmla="*/ 2147483646 w 242"/>
                <a:gd name="T87" fmla="*/ 2147483646 h 280"/>
                <a:gd name="T88" fmla="*/ 2147483646 w 242"/>
                <a:gd name="T89" fmla="*/ 2147483646 h 280"/>
                <a:gd name="T90" fmla="*/ 2147483646 w 242"/>
                <a:gd name="T91" fmla="*/ 2147483646 h 28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2" h="280">
                  <a:moveTo>
                    <a:pt x="148" y="4"/>
                  </a:moveTo>
                  <a:lnTo>
                    <a:pt x="148" y="4"/>
                  </a:lnTo>
                  <a:lnTo>
                    <a:pt x="136" y="8"/>
                  </a:lnTo>
                  <a:lnTo>
                    <a:pt x="126" y="12"/>
                  </a:lnTo>
                  <a:lnTo>
                    <a:pt x="116" y="10"/>
                  </a:lnTo>
                  <a:lnTo>
                    <a:pt x="102" y="6"/>
                  </a:lnTo>
                  <a:lnTo>
                    <a:pt x="84" y="4"/>
                  </a:lnTo>
                  <a:lnTo>
                    <a:pt x="78" y="6"/>
                  </a:lnTo>
                  <a:lnTo>
                    <a:pt x="74" y="12"/>
                  </a:lnTo>
                  <a:lnTo>
                    <a:pt x="62" y="28"/>
                  </a:lnTo>
                  <a:lnTo>
                    <a:pt x="74" y="52"/>
                  </a:lnTo>
                  <a:lnTo>
                    <a:pt x="54" y="64"/>
                  </a:lnTo>
                  <a:lnTo>
                    <a:pt x="38" y="60"/>
                  </a:lnTo>
                  <a:lnTo>
                    <a:pt x="44" y="74"/>
                  </a:lnTo>
                  <a:lnTo>
                    <a:pt x="44" y="78"/>
                  </a:lnTo>
                  <a:lnTo>
                    <a:pt x="44" y="82"/>
                  </a:lnTo>
                  <a:lnTo>
                    <a:pt x="42" y="88"/>
                  </a:lnTo>
                  <a:lnTo>
                    <a:pt x="36" y="100"/>
                  </a:lnTo>
                  <a:lnTo>
                    <a:pt x="32" y="106"/>
                  </a:lnTo>
                  <a:lnTo>
                    <a:pt x="4" y="132"/>
                  </a:lnTo>
                  <a:lnTo>
                    <a:pt x="10" y="136"/>
                  </a:lnTo>
                  <a:lnTo>
                    <a:pt x="6" y="140"/>
                  </a:lnTo>
                  <a:lnTo>
                    <a:pt x="2" y="144"/>
                  </a:lnTo>
                  <a:lnTo>
                    <a:pt x="0" y="148"/>
                  </a:lnTo>
                  <a:lnTo>
                    <a:pt x="0" y="152"/>
                  </a:lnTo>
                  <a:lnTo>
                    <a:pt x="0" y="156"/>
                  </a:lnTo>
                  <a:lnTo>
                    <a:pt x="20" y="186"/>
                  </a:lnTo>
                  <a:lnTo>
                    <a:pt x="30" y="202"/>
                  </a:lnTo>
                  <a:lnTo>
                    <a:pt x="30" y="204"/>
                  </a:lnTo>
                  <a:lnTo>
                    <a:pt x="30" y="206"/>
                  </a:lnTo>
                  <a:lnTo>
                    <a:pt x="30" y="208"/>
                  </a:lnTo>
                  <a:lnTo>
                    <a:pt x="28" y="210"/>
                  </a:lnTo>
                  <a:lnTo>
                    <a:pt x="34" y="210"/>
                  </a:lnTo>
                  <a:lnTo>
                    <a:pt x="40" y="214"/>
                  </a:lnTo>
                  <a:lnTo>
                    <a:pt x="44" y="218"/>
                  </a:lnTo>
                  <a:lnTo>
                    <a:pt x="48" y="224"/>
                  </a:lnTo>
                  <a:lnTo>
                    <a:pt x="50" y="234"/>
                  </a:lnTo>
                  <a:lnTo>
                    <a:pt x="52" y="246"/>
                  </a:lnTo>
                  <a:lnTo>
                    <a:pt x="56" y="262"/>
                  </a:lnTo>
                  <a:lnTo>
                    <a:pt x="58" y="266"/>
                  </a:lnTo>
                  <a:lnTo>
                    <a:pt x="64" y="270"/>
                  </a:lnTo>
                  <a:lnTo>
                    <a:pt x="68" y="272"/>
                  </a:lnTo>
                  <a:lnTo>
                    <a:pt x="74" y="272"/>
                  </a:lnTo>
                  <a:lnTo>
                    <a:pt x="80" y="270"/>
                  </a:lnTo>
                  <a:lnTo>
                    <a:pt x="84" y="268"/>
                  </a:lnTo>
                  <a:lnTo>
                    <a:pt x="90" y="264"/>
                  </a:lnTo>
                  <a:lnTo>
                    <a:pt x="90" y="260"/>
                  </a:lnTo>
                  <a:lnTo>
                    <a:pt x="90" y="258"/>
                  </a:lnTo>
                  <a:lnTo>
                    <a:pt x="104" y="248"/>
                  </a:lnTo>
                  <a:lnTo>
                    <a:pt x="104" y="250"/>
                  </a:lnTo>
                  <a:lnTo>
                    <a:pt x="116" y="268"/>
                  </a:lnTo>
                  <a:lnTo>
                    <a:pt x="122" y="270"/>
                  </a:lnTo>
                  <a:lnTo>
                    <a:pt x="130" y="272"/>
                  </a:lnTo>
                  <a:lnTo>
                    <a:pt x="134" y="272"/>
                  </a:lnTo>
                  <a:lnTo>
                    <a:pt x="130" y="262"/>
                  </a:lnTo>
                  <a:lnTo>
                    <a:pt x="146" y="268"/>
                  </a:lnTo>
                  <a:lnTo>
                    <a:pt x="150" y="268"/>
                  </a:lnTo>
                  <a:lnTo>
                    <a:pt x="152" y="270"/>
                  </a:lnTo>
                  <a:lnTo>
                    <a:pt x="166" y="280"/>
                  </a:lnTo>
                  <a:lnTo>
                    <a:pt x="170" y="274"/>
                  </a:lnTo>
                  <a:lnTo>
                    <a:pt x="168" y="248"/>
                  </a:lnTo>
                  <a:lnTo>
                    <a:pt x="170" y="246"/>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90"/>
                  </a:lnTo>
                  <a:lnTo>
                    <a:pt x="204" y="204"/>
                  </a:lnTo>
                  <a:lnTo>
                    <a:pt x="228" y="184"/>
                  </a:lnTo>
                  <a:lnTo>
                    <a:pt x="226" y="172"/>
                  </a:lnTo>
                  <a:lnTo>
                    <a:pt x="222" y="172"/>
                  </a:lnTo>
                  <a:lnTo>
                    <a:pt x="214" y="174"/>
                  </a:lnTo>
                  <a:lnTo>
                    <a:pt x="228" y="136"/>
                  </a:lnTo>
                  <a:lnTo>
                    <a:pt x="216" y="136"/>
                  </a:lnTo>
                  <a:lnTo>
                    <a:pt x="214" y="136"/>
                  </a:lnTo>
                  <a:lnTo>
                    <a:pt x="214" y="134"/>
                  </a:lnTo>
                  <a:lnTo>
                    <a:pt x="210" y="128"/>
                  </a:lnTo>
                  <a:lnTo>
                    <a:pt x="208" y="122"/>
                  </a:lnTo>
                  <a:lnTo>
                    <a:pt x="210" y="116"/>
                  </a:lnTo>
                  <a:lnTo>
                    <a:pt x="230" y="116"/>
                  </a:lnTo>
                  <a:lnTo>
                    <a:pt x="242" y="116"/>
                  </a:lnTo>
                  <a:lnTo>
                    <a:pt x="240" y="106"/>
                  </a:lnTo>
                  <a:lnTo>
                    <a:pt x="232" y="92"/>
                  </a:lnTo>
                  <a:lnTo>
                    <a:pt x="216" y="86"/>
                  </a:lnTo>
                  <a:lnTo>
                    <a:pt x="232" y="70"/>
                  </a:lnTo>
                  <a:lnTo>
                    <a:pt x="232" y="66"/>
                  </a:lnTo>
                  <a:lnTo>
                    <a:pt x="224" y="68"/>
                  </a:lnTo>
                  <a:lnTo>
                    <a:pt x="220" y="68"/>
                  </a:lnTo>
                  <a:lnTo>
                    <a:pt x="220" y="66"/>
                  </a:lnTo>
                  <a:lnTo>
                    <a:pt x="220" y="64"/>
                  </a:lnTo>
                  <a:lnTo>
                    <a:pt x="218" y="58"/>
                  </a:lnTo>
                  <a:lnTo>
                    <a:pt x="214" y="54"/>
                  </a:lnTo>
                  <a:lnTo>
                    <a:pt x="210" y="50"/>
                  </a:lnTo>
                  <a:lnTo>
                    <a:pt x="204" y="48"/>
                  </a:lnTo>
                  <a:lnTo>
                    <a:pt x="172" y="48"/>
                  </a:lnTo>
                  <a:lnTo>
                    <a:pt x="160" y="64"/>
                  </a:lnTo>
                  <a:lnTo>
                    <a:pt x="156" y="64"/>
                  </a:lnTo>
                  <a:lnTo>
                    <a:pt x="104" y="48"/>
                  </a:lnTo>
                  <a:lnTo>
                    <a:pt x="154" y="36"/>
                  </a:lnTo>
                  <a:lnTo>
                    <a:pt x="158" y="34"/>
                  </a:lnTo>
                  <a:lnTo>
                    <a:pt x="162" y="30"/>
                  </a:lnTo>
                  <a:lnTo>
                    <a:pt x="178" y="12"/>
                  </a:lnTo>
                  <a:lnTo>
                    <a:pt x="162" y="0"/>
                  </a:lnTo>
                  <a:lnTo>
                    <a:pt x="148"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algn="ctr" defTabSz="963068">
                <a:defRPr/>
              </a:pPr>
              <a:endParaRPr lang="zh-CN" altLang="en-US" sz="1898">
                <a:solidFill>
                  <a:srgbClr val="2B334F"/>
                </a:solidFill>
              </a:endParaRPr>
            </a:p>
          </p:txBody>
        </p:sp>
        <p:sp>
          <p:nvSpPr>
            <p:cNvPr id="25" name="安徽">
              <a:extLst>
                <a:ext uri="{FF2B5EF4-FFF2-40B4-BE49-F238E27FC236}">
                  <a16:creationId xmlns="" xmlns:a16="http://schemas.microsoft.com/office/drawing/2014/main" id="{4CB15EC3-5894-4FEB-BC80-15484579DF3D}"/>
                </a:ext>
              </a:extLst>
            </p:cNvPr>
            <p:cNvSpPr/>
            <p:nvPr/>
          </p:nvSpPr>
          <p:spPr bwMode="auto">
            <a:xfrm>
              <a:off x="5999163" y="3600450"/>
              <a:ext cx="558800" cy="684213"/>
            </a:xfrm>
            <a:custGeom>
              <a:avLst/>
              <a:gdLst>
                <a:gd name="T0" fmla="*/ 2147483646 w 306"/>
                <a:gd name="T1" fmla="*/ 2147483646 h 374"/>
                <a:gd name="T2" fmla="*/ 2147483646 w 306"/>
                <a:gd name="T3" fmla="*/ 2147483646 h 374"/>
                <a:gd name="T4" fmla="*/ 2147483646 w 306"/>
                <a:gd name="T5" fmla="*/ 2147483646 h 374"/>
                <a:gd name="T6" fmla="*/ 2147483646 w 306"/>
                <a:gd name="T7" fmla="*/ 2147483646 h 374"/>
                <a:gd name="T8" fmla="*/ 2147483646 w 306"/>
                <a:gd name="T9" fmla="*/ 2147483646 h 374"/>
                <a:gd name="T10" fmla="*/ 2147483646 w 306"/>
                <a:gd name="T11" fmla="*/ 2147483646 h 374"/>
                <a:gd name="T12" fmla="*/ 2147483646 w 306"/>
                <a:gd name="T13" fmla="*/ 2147483646 h 374"/>
                <a:gd name="T14" fmla="*/ 2147483646 w 306"/>
                <a:gd name="T15" fmla="*/ 2147483646 h 374"/>
                <a:gd name="T16" fmla="*/ 2147483646 w 306"/>
                <a:gd name="T17" fmla="*/ 2147483646 h 374"/>
                <a:gd name="T18" fmla="*/ 2147483646 w 306"/>
                <a:gd name="T19" fmla="*/ 2147483646 h 374"/>
                <a:gd name="T20" fmla="*/ 2147483646 w 306"/>
                <a:gd name="T21" fmla="*/ 2147483646 h 374"/>
                <a:gd name="T22" fmla="*/ 2147483646 w 306"/>
                <a:gd name="T23" fmla="*/ 2147483646 h 374"/>
                <a:gd name="T24" fmla="*/ 2147483646 w 306"/>
                <a:gd name="T25" fmla="*/ 2147483646 h 374"/>
                <a:gd name="T26" fmla="*/ 2147483646 w 306"/>
                <a:gd name="T27" fmla="*/ 2147483646 h 374"/>
                <a:gd name="T28" fmla="*/ 2147483646 w 306"/>
                <a:gd name="T29" fmla="*/ 2147483646 h 374"/>
                <a:gd name="T30" fmla="*/ 2147483646 w 306"/>
                <a:gd name="T31" fmla="*/ 2147483646 h 374"/>
                <a:gd name="T32" fmla="*/ 2147483646 w 306"/>
                <a:gd name="T33" fmla="*/ 2147483646 h 374"/>
                <a:gd name="T34" fmla="*/ 2147483646 w 306"/>
                <a:gd name="T35" fmla="*/ 2147483646 h 374"/>
                <a:gd name="T36" fmla="*/ 2147483646 w 306"/>
                <a:gd name="T37" fmla="*/ 2147483646 h 374"/>
                <a:gd name="T38" fmla="*/ 2147483646 w 306"/>
                <a:gd name="T39" fmla="*/ 2147483646 h 374"/>
                <a:gd name="T40" fmla="*/ 2147483646 w 306"/>
                <a:gd name="T41" fmla="*/ 2147483646 h 374"/>
                <a:gd name="T42" fmla="*/ 2147483646 w 306"/>
                <a:gd name="T43" fmla="*/ 2147483646 h 374"/>
                <a:gd name="T44" fmla="*/ 2147483646 w 306"/>
                <a:gd name="T45" fmla="*/ 2147483646 h 374"/>
                <a:gd name="T46" fmla="*/ 2147483646 w 306"/>
                <a:gd name="T47" fmla="*/ 2147483646 h 374"/>
                <a:gd name="T48" fmla="*/ 2147483646 w 306"/>
                <a:gd name="T49" fmla="*/ 2147483646 h 374"/>
                <a:gd name="T50" fmla="*/ 2147483646 w 306"/>
                <a:gd name="T51" fmla="*/ 2147483646 h 374"/>
                <a:gd name="T52" fmla="*/ 2147483646 w 306"/>
                <a:gd name="T53" fmla="*/ 2147483646 h 374"/>
                <a:gd name="T54" fmla="*/ 2147483646 w 306"/>
                <a:gd name="T55" fmla="*/ 2147483646 h 374"/>
                <a:gd name="T56" fmla="*/ 2147483646 w 306"/>
                <a:gd name="T57" fmla="*/ 2147483646 h 374"/>
                <a:gd name="T58" fmla="*/ 2147483646 w 306"/>
                <a:gd name="T59" fmla="*/ 2147483646 h 374"/>
                <a:gd name="T60" fmla="*/ 2147483646 w 306"/>
                <a:gd name="T61" fmla="*/ 2147483646 h 374"/>
                <a:gd name="T62" fmla="*/ 2147483646 w 306"/>
                <a:gd name="T63" fmla="*/ 2147483646 h 374"/>
                <a:gd name="T64" fmla="*/ 2147483646 w 306"/>
                <a:gd name="T65" fmla="*/ 2147483646 h 374"/>
                <a:gd name="T66" fmla="*/ 2147483646 w 306"/>
                <a:gd name="T67" fmla="*/ 2147483646 h 374"/>
                <a:gd name="T68" fmla="*/ 2147483646 w 306"/>
                <a:gd name="T69" fmla="*/ 2147483646 h 374"/>
                <a:gd name="T70" fmla="*/ 2147483646 w 306"/>
                <a:gd name="T71" fmla="*/ 2147483646 h 374"/>
                <a:gd name="T72" fmla="*/ 2147483646 w 306"/>
                <a:gd name="T73" fmla="*/ 2147483646 h 374"/>
                <a:gd name="T74" fmla="*/ 2147483646 w 306"/>
                <a:gd name="T75" fmla="*/ 2147483646 h 374"/>
                <a:gd name="T76" fmla="*/ 2147483646 w 306"/>
                <a:gd name="T77" fmla="*/ 2147483646 h 374"/>
                <a:gd name="T78" fmla="*/ 2147483646 w 306"/>
                <a:gd name="T79" fmla="*/ 2147483646 h 374"/>
                <a:gd name="T80" fmla="*/ 2147483646 w 306"/>
                <a:gd name="T81" fmla="*/ 2147483646 h 374"/>
                <a:gd name="T82" fmla="*/ 2147483646 w 306"/>
                <a:gd name="T83" fmla="*/ 2147483646 h 374"/>
                <a:gd name="T84" fmla="*/ 2147483646 w 306"/>
                <a:gd name="T85" fmla="*/ 2147483646 h 374"/>
                <a:gd name="T86" fmla="*/ 2147483646 w 306"/>
                <a:gd name="T87" fmla="*/ 2147483646 h 374"/>
                <a:gd name="T88" fmla="*/ 2147483646 w 306"/>
                <a:gd name="T89" fmla="*/ 2147483646 h 374"/>
                <a:gd name="T90" fmla="*/ 2147483646 w 306"/>
                <a:gd name="T91" fmla="*/ 2147483646 h 374"/>
                <a:gd name="T92" fmla="*/ 2147483646 w 306"/>
                <a:gd name="T93" fmla="*/ 2147483646 h 374"/>
                <a:gd name="T94" fmla="*/ 2147483646 w 306"/>
                <a:gd name="T95" fmla="*/ 2147483646 h 374"/>
                <a:gd name="T96" fmla="*/ 2147483646 w 306"/>
                <a:gd name="T97" fmla="*/ 2147483646 h 374"/>
                <a:gd name="T98" fmla="*/ 2147483646 w 306"/>
                <a:gd name="T99" fmla="*/ 2147483646 h 374"/>
                <a:gd name="T100" fmla="*/ 2147483646 w 306"/>
                <a:gd name="T101" fmla="*/ 2147483646 h 374"/>
                <a:gd name="T102" fmla="*/ 2147483646 w 306"/>
                <a:gd name="T103" fmla="*/ 2147483646 h 374"/>
                <a:gd name="T104" fmla="*/ 2147483646 w 306"/>
                <a:gd name="T105" fmla="*/ 2147483646 h 374"/>
                <a:gd name="T106" fmla="*/ 2147483646 w 306"/>
                <a:gd name="T107" fmla="*/ 2147483646 h 374"/>
                <a:gd name="T108" fmla="*/ 2147483646 w 306"/>
                <a:gd name="T109" fmla="*/ 2147483646 h 374"/>
                <a:gd name="T110" fmla="*/ 2147483646 w 306"/>
                <a:gd name="T111" fmla="*/ 2147483646 h 374"/>
                <a:gd name="T112" fmla="*/ 2147483646 w 306"/>
                <a:gd name="T113" fmla="*/ 2147483646 h 374"/>
                <a:gd name="T114" fmla="*/ 2147483646 w 306"/>
                <a:gd name="T115" fmla="*/ 2147483646 h 37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06" h="374">
                  <a:moveTo>
                    <a:pt x="192" y="106"/>
                  </a:moveTo>
                  <a:lnTo>
                    <a:pt x="192" y="106"/>
                  </a:lnTo>
                  <a:lnTo>
                    <a:pt x="186" y="86"/>
                  </a:lnTo>
                  <a:lnTo>
                    <a:pt x="180" y="70"/>
                  </a:lnTo>
                  <a:lnTo>
                    <a:pt x="174" y="60"/>
                  </a:lnTo>
                  <a:lnTo>
                    <a:pt x="170" y="56"/>
                  </a:lnTo>
                  <a:lnTo>
                    <a:pt x="142" y="46"/>
                  </a:lnTo>
                  <a:lnTo>
                    <a:pt x="122" y="40"/>
                  </a:lnTo>
                  <a:lnTo>
                    <a:pt x="110" y="34"/>
                  </a:lnTo>
                  <a:lnTo>
                    <a:pt x="104" y="30"/>
                  </a:lnTo>
                  <a:lnTo>
                    <a:pt x="96" y="22"/>
                  </a:lnTo>
                  <a:lnTo>
                    <a:pt x="80" y="0"/>
                  </a:lnTo>
                  <a:lnTo>
                    <a:pt x="74" y="0"/>
                  </a:lnTo>
                  <a:lnTo>
                    <a:pt x="76" y="2"/>
                  </a:lnTo>
                  <a:lnTo>
                    <a:pt x="82" y="14"/>
                  </a:lnTo>
                  <a:lnTo>
                    <a:pt x="96" y="34"/>
                  </a:lnTo>
                  <a:lnTo>
                    <a:pt x="98" y="36"/>
                  </a:lnTo>
                  <a:lnTo>
                    <a:pt x="98" y="38"/>
                  </a:lnTo>
                  <a:lnTo>
                    <a:pt x="86" y="60"/>
                  </a:lnTo>
                  <a:lnTo>
                    <a:pt x="78" y="70"/>
                  </a:lnTo>
                  <a:lnTo>
                    <a:pt x="74" y="72"/>
                  </a:lnTo>
                  <a:lnTo>
                    <a:pt x="72" y="72"/>
                  </a:lnTo>
                  <a:lnTo>
                    <a:pt x="64" y="66"/>
                  </a:lnTo>
                  <a:lnTo>
                    <a:pt x="52" y="50"/>
                  </a:lnTo>
                  <a:lnTo>
                    <a:pt x="38" y="46"/>
                  </a:lnTo>
                  <a:lnTo>
                    <a:pt x="40" y="54"/>
                  </a:lnTo>
                  <a:lnTo>
                    <a:pt x="46" y="70"/>
                  </a:lnTo>
                  <a:lnTo>
                    <a:pt x="46" y="72"/>
                  </a:lnTo>
                  <a:lnTo>
                    <a:pt x="46" y="74"/>
                  </a:lnTo>
                  <a:lnTo>
                    <a:pt x="44" y="82"/>
                  </a:lnTo>
                  <a:lnTo>
                    <a:pt x="28" y="88"/>
                  </a:lnTo>
                  <a:lnTo>
                    <a:pt x="24" y="90"/>
                  </a:lnTo>
                  <a:lnTo>
                    <a:pt x="22" y="94"/>
                  </a:lnTo>
                  <a:lnTo>
                    <a:pt x="22" y="102"/>
                  </a:lnTo>
                  <a:lnTo>
                    <a:pt x="24" y="116"/>
                  </a:lnTo>
                  <a:lnTo>
                    <a:pt x="20" y="124"/>
                  </a:lnTo>
                  <a:lnTo>
                    <a:pt x="18" y="126"/>
                  </a:lnTo>
                  <a:lnTo>
                    <a:pt x="16" y="126"/>
                  </a:lnTo>
                  <a:lnTo>
                    <a:pt x="0" y="122"/>
                  </a:lnTo>
                  <a:lnTo>
                    <a:pt x="2" y="126"/>
                  </a:lnTo>
                  <a:lnTo>
                    <a:pt x="8" y="130"/>
                  </a:lnTo>
                  <a:lnTo>
                    <a:pt x="18" y="144"/>
                  </a:lnTo>
                  <a:lnTo>
                    <a:pt x="28" y="160"/>
                  </a:lnTo>
                  <a:lnTo>
                    <a:pt x="28" y="162"/>
                  </a:lnTo>
                  <a:lnTo>
                    <a:pt x="36" y="162"/>
                  </a:lnTo>
                  <a:lnTo>
                    <a:pt x="42" y="160"/>
                  </a:lnTo>
                  <a:lnTo>
                    <a:pt x="48" y="162"/>
                  </a:lnTo>
                  <a:lnTo>
                    <a:pt x="54" y="164"/>
                  </a:lnTo>
                  <a:lnTo>
                    <a:pt x="60" y="166"/>
                  </a:lnTo>
                  <a:lnTo>
                    <a:pt x="70" y="178"/>
                  </a:lnTo>
                  <a:lnTo>
                    <a:pt x="68" y="200"/>
                  </a:lnTo>
                  <a:lnTo>
                    <a:pt x="72" y="204"/>
                  </a:lnTo>
                  <a:lnTo>
                    <a:pt x="72" y="210"/>
                  </a:lnTo>
                  <a:lnTo>
                    <a:pt x="68" y="214"/>
                  </a:lnTo>
                  <a:lnTo>
                    <a:pt x="60" y="218"/>
                  </a:lnTo>
                  <a:lnTo>
                    <a:pt x="56" y="218"/>
                  </a:lnTo>
                  <a:lnTo>
                    <a:pt x="54" y="220"/>
                  </a:lnTo>
                  <a:lnTo>
                    <a:pt x="52" y="224"/>
                  </a:lnTo>
                  <a:lnTo>
                    <a:pt x="50" y="230"/>
                  </a:lnTo>
                  <a:lnTo>
                    <a:pt x="44" y="244"/>
                  </a:lnTo>
                  <a:lnTo>
                    <a:pt x="52" y="254"/>
                  </a:lnTo>
                  <a:lnTo>
                    <a:pt x="74" y="258"/>
                  </a:lnTo>
                  <a:lnTo>
                    <a:pt x="76" y="258"/>
                  </a:lnTo>
                  <a:lnTo>
                    <a:pt x="86" y="268"/>
                  </a:lnTo>
                  <a:lnTo>
                    <a:pt x="72" y="288"/>
                  </a:lnTo>
                  <a:lnTo>
                    <a:pt x="102" y="352"/>
                  </a:lnTo>
                  <a:lnTo>
                    <a:pt x="104" y="354"/>
                  </a:lnTo>
                  <a:lnTo>
                    <a:pt x="98" y="358"/>
                  </a:lnTo>
                  <a:lnTo>
                    <a:pt x="100" y="364"/>
                  </a:lnTo>
                  <a:lnTo>
                    <a:pt x="156" y="330"/>
                  </a:lnTo>
                  <a:lnTo>
                    <a:pt x="146" y="346"/>
                  </a:lnTo>
                  <a:lnTo>
                    <a:pt x="138" y="362"/>
                  </a:lnTo>
                  <a:lnTo>
                    <a:pt x="134" y="374"/>
                  </a:lnTo>
                  <a:lnTo>
                    <a:pt x="140" y="372"/>
                  </a:lnTo>
                  <a:lnTo>
                    <a:pt x="146" y="366"/>
                  </a:lnTo>
                  <a:lnTo>
                    <a:pt x="152" y="360"/>
                  </a:lnTo>
                  <a:lnTo>
                    <a:pt x="156" y="350"/>
                  </a:lnTo>
                  <a:lnTo>
                    <a:pt x="158" y="350"/>
                  </a:lnTo>
                  <a:lnTo>
                    <a:pt x="172" y="342"/>
                  </a:lnTo>
                  <a:lnTo>
                    <a:pt x="174" y="340"/>
                  </a:lnTo>
                  <a:lnTo>
                    <a:pt x="196" y="358"/>
                  </a:lnTo>
                  <a:lnTo>
                    <a:pt x="220" y="360"/>
                  </a:lnTo>
                  <a:lnTo>
                    <a:pt x="232" y="368"/>
                  </a:lnTo>
                  <a:lnTo>
                    <a:pt x="260" y="342"/>
                  </a:lnTo>
                  <a:lnTo>
                    <a:pt x="264" y="336"/>
                  </a:lnTo>
                  <a:lnTo>
                    <a:pt x="268" y="326"/>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0" y="226"/>
                  </a:lnTo>
                  <a:lnTo>
                    <a:pt x="284" y="222"/>
                  </a:lnTo>
                  <a:lnTo>
                    <a:pt x="282" y="222"/>
                  </a:lnTo>
                  <a:lnTo>
                    <a:pt x="272" y="232"/>
                  </a:lnTo>
                  <a:lnTo>
                    <a:pt x="272" y="230"/>
                  </a:lnTo>
                  <a:lnTo>
                    <a:pt x="270" y="230"/>
                  </a:lnTo>
                  <a:lnTo>
                    <a:pt x="256" y="226"/>
                  </a:lnTo>
                  <a:lnTo>
                    <a:pt x="252" y="214"/>
                  </a:lnTo>
                  <a:lnTo>
                    <a:pt x="244" y="210"/>
                  </a:lnTo>
                  <a:lnTo>
                    <a:pt x="236" y="204"/>
                  </a:lnTo>
                  <a:lnTo>
                    <a:pt x="226" y="198"/>
                  </a:lnTo>
                  <a:lnTo>
                    <a:pt x="218" y="192"/>
                  </a:lnTo>
                  <a:lnTo>
                    <a:pt x="216" y="190"/>
                  </a:lnTo>
                  <a:lnTo>
                    <a:pt x="216" y="186"/>
                  </a:lnTo>
                  <a:lnTo>
                    <a:pt x="214" y="184"/>
                  </a:lnTo>
                  <a:lnTo>
                    <a:pt x="216" y="180"/>
                  </a:lnTo>
                  <a:lnTo>
                    <a:pt x="220" y="170"/>
                  </a:lnTo>
                  <a:lnTo>
                    <a:pt x="230" y="152"/>
                  </a:lnTo>
                  <a:lnTo>
                    <a:pt x="232" y="144"/>
                  </a:lnTo>
                  <a:lnTo>
                    <a:pt x="234" y="138"/>
                  </a:lnTo>
                  <a:lnTo>
                    <a:pt x="234" y="128"/>
                  </a:lnTo>
                  <a:lnTo>
                    <a:pt x="240" y="128"/>
                  </a:lnTo>
                  <a:lnTo>
                    <a:pt x="258" y="130"/>
                  </a:lnTo>
                  <a:lnTo>
                    <a:pt x="260" y="122"/>
                  </a:lnTo>
                  <a:lnTo>
                    <a:pt x="264" y="106"/>
                  </a:lnTo>
                  <a:lnTo>
                    <a:pt x="260" y="104"/>
                  </a:lnTo>
                  <a:lnTo>
                    <a:pt x="242" y="116"/>
                  </a:lnTo>
                  <a:lnTo>
                    <a:pt x="230" y="122"/>
                  </a:lnTo>
                  <a:lnTo>
                    <a:pt x="222" y="122"/>
                  </a:lnTo>
                  <a:lnTo>
                    <a:pt x="214" y="120"/>
                  </a:lnTo>
                  <a:lnTo>
                    <a:pt x="204" y="114"/>
                  </a:lnTo>
                  <a:lnTo>
                    <a:pt x="194" y="108"/>
                  </a:lnTo>
                  <a:lnTo>
                    <a:pt x="194" y="106"/>
                  </a:lnTo>
                  <a:lnTo>
                    <a:pt x="192" y="10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algn="ctr" defTabSz="963068">
                <a:defRPr/>
              </a:pPr>
              <a:endParaRPr lang="zh-CN" altLang="en-US" sz="1898">
                <a:solidFill>
                  <a:srgbClr val="2B334F"/>
                </a:solidFill>
              </a:endParaRPr>
            </a:p>
          </p:txBody>
        </p:sp>
        <p:sp>
          <p:nvSpPr>
            <p:cNvPr id="26" name="天津">
              <a:extLst>
                <a:ext uri="{FF2B5EF4-FFF2-40B4-BE49-F238E27FC236}">
                  <a16:creationId xmlns="" xmlns:a16="http://schemas.microsoft.com/office/drawing/2014/main" id="{E8F1149C-5D13-4DFA-9AE0-76859910399C}"/>
                </a:ext>
              </a:extLst>
            </p:cNvPr>
            <p:cNvSpPr/>
            <p:nvPr/>
          </p:nvSpPr>
          <p:spPr bwMode="auto">
            <a:xfrm>
              <a:off x="6108700" y="2811463"/>
              <a:ext cx="146050" cy="211137"/>
            </a:xfrm>
            <a:custGeom>
              <a:avLst/>
              <a:gdLst>
                <a:gd name="T0" fmla="*/ 2147483646 w 80"/>
                <a:gd name="T1" fmla="*/ 2147483646 h 116"/>
                <a:gd name="T2" fmla="*/ 2147483646 w 80"/>
                <a:gd name="T3" fmla="*/ 0 h 116"/>
                <a:gd name="T4" fmla="*/ 2147483646 w 80"/>
                <a:gd name="T5" fmla="*/ 0 h 116"/>
                <a:gd name="T6" fmla="*/ 2147483646 w 80"/>
                <a:gd name="T7" fmla="*/ 2147483646 h 116"/>
                <a:gd name="T8" fmla="*/ 2147483646 w 80"/>
                <a:gd name="T9" fmla="*/ 2147483646 h 116"/>
                <a:gd name="T10" fmla="*/ 2147483646 w 80"/>
                <a:gd name="T11" fmla="*/ 2147483646 h 116"/>
                <a:gd name="T12" fmla="*/ 2147483646 w 80"/>
                <a:gd name="T13" fmla="*/ 2147483646 h 116"/>
                <a:gd name="T14" fmla="*/ 2147483646 w 80"/>
                <a:gd name="T15" fmla="*/ 2147483646 h 116"/>
                <a:gd name="T16" fmla="*/ 2147483646 w 80"/>
                <a:gd name="T17" fmla="*/ 2147483646 h 116"/>
                <a:gd name="T18" fmla="*/ 2147483646 w 80"/>
                <a:gd name="T19" fmla="*/ 2147483646 h 116"/>
                <a:gd name="T20" fmla="*/ 2147483646 w 80"/>
                <a:gd name="T21" fmla="*/ 2147483646 h 116"/>
                <a:gd name="T22" fmla="*/ 2147483646 w 80"/>
                <a:gd name="T23" fmla="*/ 2147483646 h 116"/>
                <a:gd name="T24" fmla="*/ 2147483646 w 80"/>
                <a:gd name="T25" fmla="*/ 2147483646 h 116"/>
                <a:gd name="T26" fmla="*/ 2147483646 w 80"/>
                <a:gd name="T27" fmla="*/ 2147483646 h 116"/>
                <a:gd name="T28" fmla="*/ 2147483646 w 80"/>
                <a:gd name="T29" fmla="*/ 2147483646 h 116"/>
                <a:gd name="T30" fmla="*/ 2147483646 w 80"/>
                <a:gd name="T31" fmla="*/ 2147483646 h 116"/>
                <a:gd name="T32" fmla="*/ 2147483646 w 80"/>
                <a:gd name="T33" fmla="*/ 2147483646 h 116"/>
                <a:gd name="T34" fmla="*/ 0 w 80"/>
                <a:gd name="T35" fmla="*/ 2147483646 h 116"/>
                <a:gd name="T36" fmla="*/ 0 w 80"/>
                <a:gd name="T37" fmla="*/ 2147483646 h 116"/>
                <a:gd name="T38" fmla="*/ 0 w 80"/>
                <a:gd name="T39" fmla="*/ 2147483646 h 116"/>
                <a:gd name="T40" fmla="*/ 0 w 80"/>
                <a:gd name="T41" fmla="*/ 2147483646 h 116"/>
                <a:gd name="T42" fmla="*/ 2147483646 w 80"/>
                <a:gd name="T43" fmla="*/ 2147483646 h 116"/>
                <a:gd name="T44" fmla="*/ 2147483646 w 80"/>
                <a:gd name="T45" fmla="*/ 2147483646 h 116"/>
                <a:gd name="T46" fmla="*/ 2147483646 w 80"/>
                <a:gd name="T47" fmla="*/ 2147483646 h 116"/>
                <a:gd name="T48" fmla="*/ 2147483646 w 80"/>
                <a:gd name="T49" fmla="*/ 2147483646 h 116"/>
                <a:gd name="T50" fmla="*/ 2147483646 w 80"/>
                <a:gd name="T51" fmla="*/ 2147483646 h 116"/>
                <a:gd name="T52" fmla="*/ 2147483646 w 80"/>
                <a:gd name="T53" fmla="*/ 2147483646 h 116"/>
                <a:gd name="T54" fmla="*/ 2147483646 w 80"/>
                <a:gd name="T55" fmla="*/ 2147483646 h 116"/>
                <a:gd name="T56" fmla="*/ 2147483646 w 80"/>
                <a:gd name="T57" fmla="*/ 2147483646 h 116"/>
                <a:gd name="T58" fmla="*/ 2147483646 w 80"/>
                <a:gd name="T59" fmla="*/ 2147483646 h 116"/>
                <a:gd name="T60" fmla="*/ 2147483646 w 80"/>
                <a:gd name="T61" fmla="*/ 2147483646 h 116"/>
                <a:gd name="T62" fmla="*/ 2147483646 w 80"/>
                <a:gd name="T63" fmla="*/ 2147483646 h 116"/>
                <a:gd name="T64" fmla="*/ 2147483646 w 80"/>
                <a:gd name="T65" fmla="*/ 2147483646 h 116"/>
                <a:gd name="T66" fmla="*/ 2147483646 w 80"/>
                <a:gd name="T67" fmla="*/ 2147483646 h 116"/>
                <a:gd name="T68" fmla="*/ 2147483646 w 80"/>
                <a:gd name="T69" fmla="*/ 2147483646 h 116"/>
                <a:gd name="T70" fmla="*/ 2147483646 w 80"/>
                <a:gd name="T71" fmla="*/ 2147483646 h 116"/>
                <a:gd name="T72" fmla="*/ 2147483646 w 80"/>
                <a:gd name="T73" fmla="*/ 2147483646 h 116"/>
                <a:gd name="T74" fmla="*/ 2147483646 w 80"/>
                <a:gd name="T75" fmla="*/ 2147483646 h 116"/>
                <a:gd name="T76" fmla="*/ 2147483646 w 80"/>
                <a:gd name="T77" fmla="*/ 2147483646 h 116"/>
                <a:gd name="T78" fmla="*/ 2147483646 w 80"/>
                <a:gd name="T79" fmla="*/ 2147483646 h 116"/>
                <a:gd name="T80" fmla="*/ 2147483646 w 80"/>
                <a:gd name="T81" fmla="*/ 2147483646 h 116"/>
                <a:gd name="T82" fmla="*/ 2147483646 w 80"/>
                <a:gd name="T83" fmla="*/ 2147483646 h 116"/>
                <a:gd name="T84" fmla="*/ 2147483646 w 80"/>
                <a:gd name="T85" fmla="*/ 2147483646 h 116"/>
                <a:gd name="T86" fmla="*/ 2147483646 w 80"/>
                <a:gd name="T87" fmla="*/ 2147483646 h 116"/>
                <a:gd name="T88" fmla="*/ 2147483646 w 80"/>
                <a:gd name="T89" fmla="*/ 2147483646 h 116"/>
                <a:gd name="T90" fmla="*/ 2147483646 w 80"/>
                <a:gd name="T91" fmla="*/ 2147483646 h 116"/>
                <a:gd name="T92" fmla="*/ 2147483646 w 80"/>
                <a:gd name="T93" fmla="*/ 2147483646 h 116"/>
                <a:gd name="T94" fmla="*/ 2147483646 w 80"/>
                <a:gd name="T95" fmla="*/ 2147483646 h 11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80" h="116">
                  <a:moveTo>
                    <a:pt x="46" y="2"/>
                  </a:moveTo>
                  <a:lnTo>
                    <a:pt x="44" y="0"/>
                  </a:lnTo>
                  <a:lnTo>
                    <a:pt x="40" y="2"/>
                  </a:lnTo>
                  <a:lnTo>
                    <a:pt x="38" y="4"/>
                  </a:lnTo>
                  <a:lnTo>
                    <a:pt x="32" y="14"/>
                  </a:lnTo>
                  <a:lnTo>
                    <a:pt x="28" y="12"/>
                  </a:lnTo>
                  <a:lnTo>
                    <a:pt x="28" y="14"/>
                  </a:lnTo>
                  <a:lnTo>
                    <a:pt x="22" y="20"/>
                  </a:lnTo>
                  <a:lnTo>
                    <a:pt x="18" y="22"/>
                  </a:lnTo>
                  <a:lnTo>
                    <a:pt x="10" y="26"/>
                  </a:lnTo>
                  <a:lnTo>
                    <a:pt x="8" y="32"/>
                  </a:lnTo>
                  <a:lnTo>
                    <a:pt x="8" y="44"/>
                  </a:lnTo>
                  <a:lnTo>
                    <a:pt x="6" y="48"/>
                  </a:lnTo>
                  <a:lnTo>
                    <a:pt x="4" y="50"/>
                  </a:lnTo>
                  <a:lnTo>
                    <a:pt x="0" y="60"/>
                  </a:lnTo>
                  <a:lnTo>
                    <a:pt x="0" y="66"/>
                  </a:lnTo>
                  <a:lnTo>
                    <a:pt x="0" y="78"/>
                  </a:lnTo>
                  <a:lnTo>
                    <a:pt x="4" y="102"/>
                  </a:lnTo>
                  <a:lnTo>
                    <a:pt x="8" y="106"/>
                  </a:lnTo>
                  <a:lnTo>
                    <a:pt x="18" y="112"/>
                  </a:lnTo>
                  <a:lnTo>
                    <a:pt x="36" y="116"/>
                  </a:lnTo>
                  <a:lnTo>
                    <a:pt x="44" y="114"/>
                  </a:lnTo>
                  <a:lnTo>
                    <a:pt x="54" y="110"/>
                  </a:lnTo>
                  <a:lnTo>
                    <a:pt x="50" y="100"/>
                  </a:lnTo>
                  <a:lnTo>
                    <a:pt x="50" y="98"/>
                  </a:lnTo>
                  <a:lnTo>
                    <a:pt x="52" y="90"/>
                  </a:lnTo>
                  <a:lnTo>
                    <a:pt x="60" y="74"/>
                  </a:lnTo>
                  <a:lnTo>
                    <a:pt x="76" y="74"/>
                  </a:lnTo>
                  <a:lnTo>
                    <a:pt x="80" y="74"/>
                  </a:lnTo>
                  <a:lnTo>
                    <a:pt x="74" y="64"/>
                  </a:lnTo>
                  <a:lnTo>
                    <a:pt x="64" y="48"/>
                  </a:lnTo>
                  <a:lnTo>
                    <a:pt x="58" y="40"/>
                  </a:lnTo>
                  <a:lnTo>
                    <a:pt x="54" y="30"/>
                  </a:lnTo>
                  <a:lnTo>
                    <a:pt x="52" y="18"/>
                  </a:lnTo>
                  <a:lnTo>
                    <a:pt x="48" y="8"/>
                  </a:lnTo>
                  <a:lnTo>
                    <a:pt x="46"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algn="ctr" defTabSz="963068">
                <a:defRPr/>
              </a:pPr>
              <a:endParaRPr lang="zh-CN" altLang="en-US" sz="1898">
                <a:solidFill>
                  <a:srgbClr val="2B334F"/>
                </a:solidFill>
              </a:endParaRPr>
            </a:p>
          </p:txBody>
        </p:sp>
        <p:sp>
          <p:nvSpPr>
            <p:cNvPr id="27" name="北京">
              <a:extLst>
                <a:ext uri="{FF2B5EF4-FFF2-40B4-BE49-F238E27FC236}">
                  <a16:creationId xmlns="" xmlns:a16="http://schemas.microsoft.com/office/drawing/2014/main" id="{3B2A4D11-91AD-4025-B80F-12200BCA9CE9}"/>
                </a:ext>
              </a:extLst>
            </p:cNvPr>
            <p:cNvSpPr/>
            <p:nvPr/>
          </p:nvSpPr>
          <p:spPr bwMode="auto">
            <a:xfrm>
              <a:off x="5962650" y="2716213"/>
              <a:ext cx="193675" cy="207962"/>
            </a:xfrm>
            <a:custGeom>
              <a:avLst/>
              <a:gdLst>
                <a:gd name="T0" fmla="*/ 2147483646 w 106"/>
                <a:gd name="T1" fmla="*/ 2147483646 h 114"/>
                <a:gd name="T2" fmla="*/ 2147483646 w 106"/>
                <a:gd name="T3" fmla="*/ 2147483646 h 114"/>
                <a:gd name="T4" fmla="*/ 2147483646 w 106"/>
                <a:gd name="T5" fmla="*/ 2147483646 h 114"/>
                <a:gd name="T6" fmla="*/ 2147483646 w 106"/>
                <a:gd name="T7" fmla="*/ 2147483646 h 114"/>
                <a:gd name="T8" fmla="*/ 2147483646 w 106"/>
                <a:gd name="T9" fmla="*/ 2147483646 h 114"/>
                <a:gd name="T10" fmla="*/ 2147483646 w 106"/>
                <a:gd name="T11" fmla="*/ 2147483646 h 114"/>
                <a:gd name="T12" fmla="*/ 2147483646 w 106"/>
                <a:gd name="T13" fmla="*/ 2147483646 h 114"/>
                <a:gd name="T14" fmla="*/ 2147483646 w 106"/>
                <a:gd name="T15" fmla="*/ 2147483646 h 114"/>
                <a:gd name="T16" fmla="*/ 2147483646 w 106"/>
                <a:gd name="T17" fmla="*/ 2147483646 h 114"/>
                <a:gd name="T18" fmla="*/ 0 w 106"/>
                <a:gd name="T19" fmla="*/ 2147483646 h 114"/>
                <a:gd name="T20" fmla="*/ 2147483646 w 106"/>
                <a:gd name="T21" fmla="*/ 2147483646 h 114"/>
                <a:gd name="T22" fmla="*/ 2147483646 w 106"/>
                <a:gd name="T23" fmla="*/ 2147483646 h 114"/>
                <a:gd name="T24" fmla="*/ 2147483646 w 106"/>
                <a:gd name="T25" fmla="*/ 2147483646 h 114"/>
                <a:gd name="T26" fmla="*/ 2147483646 w 106"/>
                <a:gd name="T27" fmla="*/ 2147483646 h 114"/>
                <a:gd name="T28" fmla="*/ 2147483646 w 106"/>
                <a:gd name="T29" fmla="*/ 2147483646 h 114"/>
                <a:gd name="T30" fmla="*/ 2147483646 w 106"/>
                <a:gd name="T31" fmla="*/ 2147483646 h 114"/>
                <a:gd name="T32" fmla="*/ 2147483646 w 106"/>
                <a:gd name="T33" fmla="*/ 2147483646 h 114"/>
                <a:gd name="T34" fmla="*/ 2147483646 w 106"/>
                <a:gd name="T35" fmla="*/ 2147483646 h 114"/>
                <a:gd name="T36" fmla="*/ 2147483646 w 106"/>
                <a:gd name="T37" fmla="*/ 2147483646 h 114"/>
                <a:gd name="T38" fmla="*/ 2147483646 w 106"/>
                <a:gd name="T39" fmla="*/ 2147483646 h 114"/>
                <a:gd name="T40" fmla="*/ 2147483646 w 106"/>
                <a:gd name="T41" fmla="*/ 2147483646 h 114"/>
                <a:gd name="T42" fmla="*/ 2147483646 w 106"/>
                <a:gd name="T43" fmla="*/ 2147483646 h 114"/>
                <a:gd name="T44" fmla="*/ 2147483646 w 106"/>
                <a:gd name="T45" fmla="*/ 2147483646 h 114"/>
                <a:gd name="T46" fmla="*/ 2147483646 w 106"/>
                <a:gd name="T47" fmla="*/ 2147483646 h 114"/>
                <a:gd name="T48" fmla="*/ 2147483646 w 106"/>
                <a:gd name="T49" fmla="*/ 2147483646 h 114"/>
                <a:gd name="T50" fmla="*/ 2147483646 w 106"/>
                <a:gd name="T51" fmla="*/ 2147483646 h 114"/>
                <a:gd name="T52" fmla="*/ 2147483646 w 106"/>
                <a:gd name="T53" fmla="*/ 2147483646 h 114"/>
                <a:gd name="T54" fmla="*/ 2147483646 w 106"/>
                <a:gd name="T55" fmla="*/ 2147483646 h 114"/>
                <a:gd name="T56" fmla="*/ 2147483646 w 106"/>
                <a:gd name="T57" fmla="*/ 2147483646 h 114"/>
                <a:gd name="T58" fmla="*/ 2147483646 w 106"/>
                <a:gd name="T59" fmla="*/ 2147483646 h 114"/>
                <a:gd name="T60" fmla="*/ 2147483646 w 106"/>
                <a:gd name="T61" fmla="*/ 2147483646 h 114"/>
                <a:gd name="T62" fmla="*/ 2147483646 w 106"/>
                <a:gd name="T63" fmla="*/ 2147483646 h 11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06" h="114">
                  <a:moveTo>
                    <a:pt x="52" y="24"/>
                  </a:moveTo>
                  <a:lnTo>
                    <a:pt x="52" y="26"/>
                  </a:lnTo>
                  <a:lnTo>
                    <a:pt x="48" y="26"/>
                  </a:lnTo>
                  <a:lnTo>
                    <a:pt x="38" y="24"/>
                  </a:lnTo>
                  <a:lnTo>
                    <a:pt x="38" y="28"/>
                  </a:lnTo>
                  <a:lnTo>
                    <a:pt x="38" y="30"/>
                  </a:lnTo>
                  <a:lnTo>
                    <a:pt x="36" y="30"/>
                  </a:lnTo>
                  <a:lnTo>
                    <a:pt x="18" y="38"/>
                  </a:lnTo>
                  <a:lnTo>
                    <a:pt x="18" y="40"/>
                  </a:lnTo>
                  <a:lnTo>
                    <a:pt x="16" y="44"/>
                  </a:lnTo>
                  <a:lnTo>
                    <a:pt x="18" y="48"/>
                  </a:lnTo>
                  <a:lnTo>
                    <a:pt x="24" y="56"/>
                  </a:lnTo>
                  <a:lnTo>
                    <a:pt x="24" y="58"/>
                  </a:lnTo>
                  <a:lnTo>
                    <a:pt x="24" y="60"/>
                  </a:lnTo>
                  <a:lnTo>
                    <a:pt x="14" y="72"/>
                  </a:lnTo>
                  <a:lnTo>
                    <a:pt x="4" y="82"/>
                  </a:lnTo>
                  <a:lnTo>
                    <a:pt x="0" y="86"/>
                  </a:lnTo>
                  <a:lnTo>
                    <a:pt x="0" y="90"/>
                  </a:lnTo>
                  <a:lnTo>
                    <a:pt x="4" y="96"/>
                  </a:lnTo>
                  <a:lnTo>
                    <a:pt x="14" y="100"/>
                  </a:lnTo>
                  <a:lnTo>
                    <a:pt x="20" y="100"/>
                  </a:lnTo>
                  <a:lnTo>
                    <a:pt x="32" y="102"/>
                  </a:lnTo>
                  <a:lnTo>
                    <a:pt x="36" y="102"/>
                  </a:lnTo>
                  <a:lnTo>
                    <a:pt x="40" y="106"/>
                  </a:lnTo>
                  <a:lnTo>
                    <a:pt x="48" y="110"/>
                  </a:lnTo>
                  <a:lnTo>
                    <a:pt x="56"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102" y="26"/>
                  </a:lnTo>
                  <a:lnTo>
                    <a:pt x="106" y="22"/>
                  </a:lnTo>
                  <a:lnTo>
                    <a:pt x="104" y="18"/>
                  </a:lnTo>
                  <a:lnTo>
                    <a:pt x="86" y="18"/>
                  </a:lnTo>
                  <a:lnTo>
                    <a:pt x="68" y="6"/>
                  </a:lnTo>
                  <a:lnTo>
                    <a:pt x="62" y="2"/>
                  </a:lnTo>
                  <a:lnTo>
                    <a:pt x="58" y="0"/>
                  </a:lnTo>
                  <a:lnTo>
                    <a:pt x="48" y="2"/>
                  </a:lnTo>
                  <a:lnTo>
                    <a:pt x="44" y="2"/>
                  </a:lnTo>
                  <a:lnTo>
                    <a:pt x="44" y="8"/>
                  </a:lnTo>
                  <a:lnTo>
                    <a:pt x="50" y="10"/>
                  </a:lnTo>
                  <a:lnTo>
                    <a:pt x="54" y="16"/>
                  </a:lnTo>
                  <a:lnTo>
                    <a:pt x="54" y="20"/>
                  </a:lnTo>
                  <a:lnTo>
                    <a:pt x="52"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algn="ctr" defTabSz="963068">
                <a:defRPr/>
              </a:pPr>
              <a:endParaRPr lang="zh-CN" altLang="en-US" sz="1898">
                <a:solidFill>
                  <a:srgbClr val="2B334F"/>
                </a:solidFill>
              </a:endParaRPr>
            </a:p>
          </p:txBody>
        </p:sp>
        <p:sp>
          <p:nvSpPr>
            <p:cNvPr id="28" name="辽宁">
              <a:extLst>
                <a:ext uri="{FF2B5EF4-FFF2-40B4-BE49-F238E27FC236}">
                  <a16:creationId xmlns="" xmlns:a16="http://schemas.microsoft.com/office/drawing/2014/main" id="{7DF68766-1F54-4740-A3E6-9047F0060F52}"/>
                </a:ext>
              </a:extLst>
            </p:cNvPr>
            <p:cNvSpPr/>
            <p:nvPr/>
          </p:nvSpPr>
          <p:spPr bwMode="auto">
            <a:xfrm>
              <a:off x="6291263" y="2303463"/>
              <a:ext cx="687387" cy="654050"/>
            </a:xfrm>
            <a:custGeom>
              <a:avLst/>
              <a:gdLst>
                <a:gd name="T0" fmla="*/ 2147483646 w 376"/>
                <a:gd name="T1" fmla="*/ 2147483646 h 358"/>
                <a:gd name="T2" fmla="*/ 2147483646 w 376"/>
                <a:gd name="T3" fmla="*/ 2147483646 h 358"/>
                <a:gd name="T4" fmla="*/ 2147483646 w 376"/>
                <a:gd name="T5" fmla="*/ 2147483646 h 358"/>
                <a:gd name="T6" fmla="*/ 2147483646 w 376"/>
                <a:gd name="T7" fmla="*/ 2147483646 h 358"/>
                <a:gd name="T8" fmla="*/ 2147483646 w 376"/>
                <a:gd name="T9" fmla="*/ 2147483646 h 358"/>
                <a:gd name="T10" fmla="*/ 2147483646 w 376"/>
                <a:gd name="T11" fmla="*/ 2147483646 h 358"/>
                <a:gd name="T12" fmla="*/ 2147483646 w 376"/>
                <a:gd name="T13" fmla="*/ 2147483646 h 358"/>
                <a:gd name="T14" fmla="*/ 2147483646 w 376"/>
                <a:gd name="T15" fmla="*/ 2147483646 h 358"/>
                <a:gd name="T16" fmla="*/ 2147483646 w 376"/>
                <a:gd name="T17" fmla="*/ 2147483646 h 358"/>
                <a:gd name="T18" fmla="*/ 2147483646 w 376"/>
                <a:gd name="T19" fmla="*/ 2147483646 h 358"/>
                <a:gd name="T20" fmla="*/ 2147483646 w 376"/>
                <a:gd name="T21" fmla="*/ 2147483646 h 358"/>
                <a:gd name="T22" fmla="*/ 2147483646 w 376"/>
                <a:gd name="T23" fmla="*/ 2147483646 h 358"/>
                <a:gd name="T24" fmla="*/ 2147483646 w 376"/>
                <a:gd name="T25" fmla="*/ 2147483646 h 358"/>
                <a:gd name="T26" fmla="*/ 2147483646 w 376"/>
                <a:gd name="T27" fmla="*/ 2147483646 h 358"/>
                <a:gd name="T28" fmla="*/ 2147483646 w 376"/>
                <a:gd name="T29" fmla="*/ 2147483646 h 358"/>
                <a:gd name="T30" fmla="*/ 2147483646 w 376"/>
                <a:gd name="T31" fmla="*/ 2147483646 h 358"/>
                <a:gd name="T32" fmla="*/ 2147483646 w 376"/>
                <a:gd name="T33" fmla="*/ 2147483646 h 358"/>
                <a:gd name="T34" fmla="*/ 2147483646 w 376"/>
                <a:gd name="T35" fmla="*/ 2147483646 h 358"/>
                <a:gd name="T36" fmla="*/ 2147483646 w 376"/>
                <a:gd name="T37" fmla="*/ 2147483646 h 358"/>
                <a:gd name="T38" fmla="*/ 2147483646 w 376"/>
                <a:gd name="T39" fmla="*/ 2147483646 h 358"/>
                <a:gd name="T40" fmla="*/ 2147483646 w 376"/>
                <a:gd name="T41" fmla="*/ 2147483646 h 358"/>
                <a:gd name="T42" fmla="*/ 2147483646 w 376"/>
                <a:gd name="T43" fmla="*/ 2147483646 h 358"/>
                <a:gd name="T44" fmla="*/ 2147483646 w 376"/>
                <a:gd name="T45" fmla="*/ 2147483646 h 358"/>
                <a:gd name="T46" fmla="*/ 2147483646 w 376"/>
                <a:gd name="T47" fmla="*/ 2147483646 h 358"/>
                <a:gd name="T48" fmla="*/ 2147483646 w 376"/>
                <a:gd name="T49" fmla="*/ 2147483646 h 358"/>
                <a:gd name="T50" fmla="*/ 2147483646 w 376"/>
                <a:gd name="T51" fmla="*/ 2147483646 h 358"/>
                <a:gd name="T52" fmla="*/ 2147483646 w 376"/>
                <a:gd name="T53" fmla="*/ 2147483646 h 358"/>
                <a:gd name="T54" fmla="*/ 2147483646 w 376"/>
                <a:gd name="T55" fmla="*/ 2147483646 h 358"/>
                <a:gd name="T56" fmla="*/ 2147483646 w 376"/>
                <a:gd name="T57" fmla="*/ 2147483646 h 358"/>
                <a:gd name="T58" fmla="*/ 2147483646 w 376"/>
                <a:gd name="T59" fmla="*/ 2147483646 h 358"/>
                <a:gd name="T60" fmla="*/ 2147483646 w 376"/>
                <a:gd name="T61" fmla="*/ 2147483646 h 358"/>
                <a:gd name="T62" fmla="*/ 2147483646 w 376"/>
                <a:gd name="T63" fmla="*/ 2147483646 h 358"/>
                <a:gd name="T64" fmla="*/ 2147483646 w 376"/>
                <a:gd name="T65" fmla="*/ 2147483646 h 358"/>
                <a:gd name="T66" fmla="*/ 2147483646 w 376"/>
                <a:gd name="T67" fmla="*/ 2147483646 h 358"/>
                <a:gd name="T68" fmla="*/ 2147483646 w 376"/>
                <a:gd name="T69" fmla="*/ 2147483646 h 358"/>
                <a:gd name="T70" fmla="*/ 2147483646 w 376"/>
                <a:gd name="T71" fmla="*/ 2147483646 h 358"/>
                <a:gd name="T72" fmla="*/ 2147483646 w 376"/>
                <a:gd name="T73" fmla="*/ 2147483646 h 358"/>
                <a:gd name="T74" fmla="*/ 2147483646 w 376"/>
                <a:gd name="T75" fmla="*/ 2147483646 h 358"/>
                <a:gd name="T76" fmla="*/ 2147483646 w 376"/>
                <a:gd name="T77" fmla="*/ 2147483646 h 358"/>
                <a:gd name="T78" fmla="*/ 2147483646 w 376"/>
                <a:gd name="T79" fmla="*/ 2147483646 h 358"/>
                <a:gd name="T80" fmla="*/ 2147483646 w 376"/>
                <a:gd name="T81" fmla="*/ 2147483646 h 358"/>
                <a:gd name="T82" fmla="*/ 2147483646 w 376"/>
                <a:gd name="T83" fmla="*/ 2147483646 h 358"/>
                <a:gd name="T84" fmla="*/ 2147483646 w 376"/>
                <a:gd name="T85" fmla="*/ 2147483646 h 358"/>
                <a:gd name="T86" fmla="*/ 2147483646 w 376"/>
                <a:gd name="T87" fmla="*/ 2147483646 h 358"/>
                <a:gd name="T88" fmla="*/ 2147483646 w 376"/>
                <a:gd name="T89" fmla="*/ 2147483646 h 358"/>
                <a:gd name="T90" fmla="*/ 2147483646 w 376"/>
                <a:gd name="T91" fmla="*/ 2147483646 h 358"/>
                <a:gd name="T92" fmla="*/ 2147483646 w 376"/>
                <a:gd name="T93" fmla="*/ 2147483646 h 358"/>
                <a:gd name="T94" fmla="*/ 2147483646 w 376"/>
                <a:gd name="T95" fmla="*/ 2147483646 h 358"/>
                <a:gd name="T96" fmla="*/ 2147483646 w 376"/>
                <a:gd name="T97" fmla="*/ 2147483646 h 358"/>
                <a:gd name="T98" fmla="*/ 2147483646 w 376"/>
                <a:gd name="T99" fmla="*/ 2147483646 h 358"/>
                <a:gd name="T100" fmla="*/ 2147483646 w 376"/>
                <a:gd name="T101" fmla="*/ 2147483646 h 358"/>
                <a:gd name="T102" fmla="*/ 2147483646 w 376"/>
                <a:gd name="T103" fmla="*/ 2147483646 h 358"/>
                <a:gd name="T104" fmla="*/ 2147483646 w 376"/>
                <a:gd name="T105" fmla="*/ 0 h 358"/>
                <a:gd name="T106" fmla="*/ 2147483646 w 376"/>
                <a:gd name="T107" fmla="*/ 2147483646 h 358"/>
                <a:gd name="T108" fmla="*/ 2147483646 w 376"/>
                <a:gd name="T109" fmla="*/ 2147483646 h 358"/>
                <a:gd name="T110" fmla="*/ 2147483646 w 376"/>
                <a:gd name="T111" fmla="*/ 2147483646 h 358"/>
                <a:gd name="T112" fmla="*/ 2147483646 w 376"/>
                <a:gd name="T113" fmla="*/ 2147483646 h 35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76" h="358">
                  <a:moveTo>
                    <a:pt x="172" y="46"/>
                  </a:moveTo>
                  <a:lnTo>
                    <a:pt x="162" y="60"/>
                  </a:lnTo>
                  <a:lnTo>
                    <a:pt x="160" y="64"/>
                  </a:lnTo>
                  <a:lnTo>
                    <a:pt x="160" y="74"/>
                  </a:lnTo>
                  <a:lnTo>
                    <a:pt x="160" y="80"/>
                  </a:lnTo>
                  <a:lnTo>
                    <a:pt x="142" y="80"/>
                  </a:lnTo>
                  <a:lnTo>
                    <a:pt x="140" y="80"/>
                  </a:lnTo>
                  <a:lnTo>
                    <a:pt x="128" y="76"/>
                  </a:lnTo>
                  <a:lnTo>
                    <a:pt x="116" y="92"/>
                  </a:lnTo>
                  <a:lnTo>
                    <a:pt x="102" y="100"/>
                  </a:lnTo>
                  <a:lnTo>
                    <a:pt x="92" y="112"/>
                  </a:lnTo>
                  <a:lnTo>
                    <a:pt x="90" y="116"/>
                  </a:lnTo>
                  <a:lnTo>
                    <a:pt x="70" y="138"/>
                  </a:lnTo>
                  <a:lnTo>
                    <a:pt x="70" y="140"/>
                  </a:lnTo>
                  <a:lnTo>
                    <a:pt x="68" y="140"/>
                  </a:lnTo>
                  <a:lnTo>
                    <a:pt x="54" y="148"/>
                  </a:lnTo>
                  <a:lnTo>
                    <a:pt x="42" y="140"/>
                  </a:lnTo>
                  <a:lnTo>
                    <a:pt x="42" y="138"/>
                  </a:lnTo>
                  <a:lnTo>
                    <a:pt x="30" y="126"/>
                  </a:lnTo>
                  <a:lnTo>
                    <a:pt x="24" y="122"/>
                  </a:lnTo>
                  <a:lnTo>
                    <a:pt x="28" y="156"/>
                  </a:lnTo>
                  <a:lnTo>
                    <a:pt x="34" y="172"/>
                  </a:lnTo>
                  <a:lnTo>
                    <a:pt x="22" y="184"/>
                  </a:lnTo>
                  <a:lnTo>
                    <a:pt x="4" y="208"/>
                  </a:lnTo>
                  <a:lnTo>
                    <a:pt x="4" y="220"/>
                  </a:lnTo>
                  <a:lnTo>
                    <a:pt x="0" y="226"/>
                  </a:lnTo>
                  <a:lnTo>
                    <a:pt x="2" y="232"/>
                  </a:lnTo>
                  <a:lnTo>
                    <a:pt x="8" y="232"/>
                  </a:lnTo>
                  <a:lnTo>
                    <a:pt x="32" y="238"/>
                  </a:lnTo>
                  <a:lnTo>
                    <a:pt x="34" y="238"/>
                  </a:lnTo>
                  <a:lnTo>
                    <a:pt x="34" y="240"/>
                  </a:lnTo>
                  <a:lnTo>
                    <a:pt x="40" y="244"/>
                  </a:lnTo>
                  <a:lnTo>
                    <a:pt x="46" y="248"/>
                  </a:lnTo>
                  <a:lnTo>
                    <a:pt x="48" y="248"/>
                  </a:lnTo>
                  <a:lnTo>
                    <a:pt x="50" y="252"/>
                  </a:lnTo>
                  <a:lnTo>
                    <a:pt x="52" y="258"/>
                  </a:lnTo>
                  <a:lnTo>
                    <a:pt x="54" y="264"/>
                  </a:lnTo>
                  <a:lnTo>
                    <a:pt x="78" y="272"/>
                  </a:lnTo>
                  <a:lnTo>
                    <a:pt x="86" y="270"/>
                  </a:lnTo>
                  <a:lnTo>
                    <a:pt x="92" y="260"/>
                  </a:lnTo>
                  <a:lnTo>
                    <a:pt x="112" y="224"/>
                  </a:lnTo>
                  <a:lnTo>
                    <a:pt x="122" y="212"/>
                  </a:lnTo>
                  <a:lnTo>
                    <a:pt x="122" y="210"/>
                  </a:lnTo>
                  <a:lnTo>
                    <a:pt x="138" y="204"/>
                  </a:lnTo>
                  <a:lnTo>
                    <a:pt x="148" y="202"/>
                  </a:lnTo>
                  <a:lnTo>
                    <a:pt x="154" y="196"/>
                  </a:lnTo>
                  <a:lnTo>
                    <a:pt x="160" y="192"/>
                  </a:lnTo>
                  <a:lnTo>
                    <a:pt x="164" y="194"/>
                  </a:lnTo>
                  <a:lnTo>
                    <a:pt x="172" y="198"/>
                  </a:lnTo>
                  <a:lnTo>
                    <a:pt x="174" y="198"/>
                  </a:lnTo>
                  <a:lnTo>
                    <a:pt x="174" y="200"/>
                  </a:lnTo>
                  <a:lnTo>
                    <a:pt x="188" y="220"/>
                  </a:lnTo>
                  <a:lnTo>
                    <a:pt x="188" y="222"/>
                  </a:lnTo>
                  <a:lnTo>
                    <a:pt x="190" y="238"/>
                  </a:lnTo>
                  <a:lnTo>
                    <a:pt x="188" y="254"/>
                  </a:lnTo>
                  <a:lnTo>
                    <a:pt x="184" y="268"/>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20"/>
                  </a:lnTo>
                  <a:lnTo>
                    <a:pt x="192" y="320"/>
                  </a:lnTo>
                  <a:lnTo>
                    <a:pt x="186" y="324"/>
                  </a:lnTo>
                  <a:lnTo>
                    <a:pt x="184" y="328"/>
                  </a:lnTo>
                  <a:lnTo>
                    <a:pt x="184" y="334"/>
                  </a:lnTo>
                  <a:lnTo>
                    <a:pt x="182" y="336"/>
                  </a:lnTo>
                  <a:lnTo>
                    <a:pt x="178" y="344"/>
                  </a:lnTo>
                  <a:lnTo>
                    <a:pt x="176" y="344"/>
                  </a:lnTo>
                  <a:lnTo>
                    <a:pt x="168" y="346"/>
                  </a:lnTo>
                  <a:lnTo>
                    <a:pt x="162" y="348"/>
                  </a:lnTo>
                  <a:lnTo>
                    <a:pt x="158" y="356"/>
                  </a:lnTo>
                  <a:lnTo>
                    <a:pt x="158" y="358"/>
                  </a:lnTo>
                  <a:lnTo>
                    <a:pt x="184" y="354"/>
                  </a:lnTo>
                  <a:lnTo>
                    <a:pt x="190" y="350"/>
                  </a:lnTo>
                  <a:lnTo>
                    <a:pt x="198" y="328"/>
                  </a:lnTo>
                  <a:lnTo>
                    <a:pt x="258" y="266"/>
                  </a:lnTo>
                  <a:lnTo>
                    <a:pt x="260" y="266"/>
                  </a:lnTo>
                  <a:lnTo>
                    <a:pt x="272" y="260"/>
                  </a:lnTo>
                  <a:lnTo>
                    <a:pt x="284" y="260"/>
                  </a:lnTo>
                  <a:lnTo>
                    <a:pt x="294" y="258"/>
                  </a:lnTo>
                  <a:lnTo>
                    <a:pt x="304" y="252"/>
                  </a:lnTo>
                  <a:lnTo>
                    <a:pt x="312" y="244"/>
                  </a:lnTo>
                  <a:lnTo>
                    <a:pt x="326" y="208"/>
                  </a:lnTo>
                  <a:lnTo>
                    <a:pt x="376" y="156"/>
                  </a:lnTo>
                  <a:lnTo>
                    <a:pt x="372" y="128"/>
                  </a:lnTo>
                  <a:lnTo>
                    <a:pt x="368" y="126"/>
                  </a:lnTo>
                  <a:lnTo>
                    <a:pt x="364" y="122"/>
                  </a:lnTo>
                  <a:lnTo>
                    <a:pt x="364" y="120"/>
                  </a:lnTo>
                  <a:lnTo>
                    <a:pt x="364" y="122"/>
                  </a:lnTo>
                  <a:lnTo>
                    <a:pt x="356" y="122"/>
                  </a:lnTo>
                  <a:lnTo>
                    <a:pt x="350" y="120"/>
                  </a:lnTo>
                  <a:lnTo>
                    <a:pt x="346" y="116"/>
                  </a:lnTo>
                  <a:lnTo>
                    <a:pt x="344" y="110"/>
                  </a:lnTo>
                  <a:lnTo>
                    <a:pt x="342" y="108"/>
                  </a:lnTo>
                  <a:lnTo>
                    <a:pt x="342" y="66"/>
                  </a:lnTo>
                  <a:lnTo>
                    <a:pt x="336" y="62"/>
                  </a:lnTo>
                  <a:lnTo>
                    <a:pt x="328" y="56"/>
                  </a:lnTo>
                  <a:lnTo>
                    <a:pt x="316" y="44"/>
                  </a:lnTo>
                  <a:lnTo>
                    <a:pt x="308" y="30"/>
                  </a:lnTo>
                  <a:lnTo>
                    <a:pt x="306" y="24"/>
                  </a:lnTo>
                  <a:lnTo>
                    <a:pt x="306" y="16"/>
                  </a:lnTo>
                  <a:lnTo>
                    <a:pt x="308" y="12"/>
                  </a:lnTo>
                  <a:lnTo>
                    <a:pt x="302" y="4"/>
                  </a:lnTo>
                  <a:lnTo>
                    <a:pt x="300" y="10"/>
                  </a:lnTo>
                  <a:lnTo>
                    <a:pt x="294" y="24"/>
                  </a:lnTo>
                  <a:lnTo>
                    <a:pt x="292" y="24"/>
                  </a:lnTo>
                  <a:lnTo>
                    <a:pt x="282" y="24"/>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12" y="48"/>
                  </a:lnTo>
                  <a:lnTo>
                    <a:pt x="210" y="48"/>
                  </a:lnTo>
                  <a:lnTo>
                    <a:pt x="208" y="48"/>
                  </a:lnTo>
                  <a:lnTo>
                    <a:pt x="186" y="50"/>
                  </a:lnTo>
                  <a:lnTo>
                    <a:pt x="172" y="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algn="ctr" defTabSz="963068">
                <a:defRPr/>
              </a:pPr>
              <a:endParaRPr lang="zh-CN" altLang="en-US" sz="1898">
                <a:solidFill>
                  <a:srgbClr val="2B334F"/>
                </a:solidFill>
              </a:endParaRPr>
            </a:p>
          </p:txBody>
        </p:sp>
        <p:sp>
          <p:nvSpPr>
            <p:cNvPr id="29" name="吉林">
              <a:extLst>
                <a:ext uri="{FF2B5EF4-FFF2-40B4-BE49-F238E27FC236}">
                  <a16:creationId xmlns="" xmlns:a16="http://schemas.microsoft.com/office/drawing/2014/main" id="{A5C3472A-957C-430C-AA16-425185C311FF}"/>
                </a:ext>
              </a:extLst>
            </p:cNvPr>
            <p:cNvSpPr/>
            <p:nvPr/>
          </p:nvSpPr>
          <p:spPr bwMode="auto">
            <a:xfrm>
              <a:off x="6445250" y="1908175"/>
              <a:ext cx="979488" cy="665163"/>
            </a:xfrm>
            <a:custGeom>
              <a:avLst/>
              <a:gdLst>
                <a:gd name="T0" fmla="*/ 2147483646 w 536"/>
                <a:gd name="T1" fmla="*/ 2147483646 h 364"/>
                <a:gd name="T2" fmla="*/ 2147483646 w 536"/>
                <a:gd name="T3" fmla="*/ 2147483646 h 364"/>
                <a:gd name="T4" fmla="*/ 2147483646 w 536"/>
                <a:gd name="T5" fmla="*/ 2147483646 h 364"/>
                <a:gd name="T6" fmla="*/ 2147483646 w 536"/>
                <a:gd name="T7" fmla="*/ 2147483646 h 364"/>
                <a:gd name="T8" fmla="*/ 2147483646 w 536"/>
                <a:gd name="T9" fmla="*/ 2147483646 h 364"/>
                <a:gd name="T10" fmla="*/ 2147483646 w 536"/>
                <a:gd name="T11" fmla="*/ 2147483646 h 364"/>
                <a:gd name="T12" fmla="*/ 2147483646 w 536"/>
                <a:gd name="T13" fmla="*/ 2147483646 h 364"/>
                <a:gd name="T14" fmla="*/ 2147483646 w 536"/>
                <a:gd name="T15" fmla="*/ 2147483646 h 364"/>
                <a:gd name="T16" fmla="*/ 2147483646 w 536"/>
                <a:gd name="T17" fmla="*/ 2147483646 h 364"/>
                <a:gd name="T18" fmla="*/ 2147483646 w 536"/>
                <a:gd name="T19" fmla="*/ 2147483646 h 364"/>
                <a:gd name="T20" fmla="*/ 2147483646 w 536"/>
                <a:gd name="T21" fmla="*/ 2147483646 h 364"/>
                <a:gd name="T22" fmla="*/ 2147483646 w 536"/>
                <a:gd name="T23" fmla="*/ 2147483646 h 364"/>
                <a:gd name="T24" fmla="*/ 2147483646 w 536"/>
                <a:gd name="T25" fmla="*/ 2147483646 h 364"/>
                <a:gd name="T26" fmla="*/ 2147483646 w 536"/>
                <a:gd name="T27" fmla="*/ 2147483646 h 364"/>
                <a:gd name="T28" fmla="*/ 2147483646 w 536"/>
                <a:gd name="T29" fmla="*/ 2147483646 h 364"/>
                <a:gd name="T30" fmla="*/ 2147483646 w 536"/>
                <a:gd name="T31" fmla="*/ 2147483646 h 364"/>
                <a:gd name="T32" fmla="*/ 2147483646 w 536"/>
                <a:gd name="T33" fmla="*/ 2147483646 h 364"/>
                <a:gd name="T34" fmla="*/ 2147483646 w 536"/>
                <a:gd name="T35" fmla="*/ 2147483646 h 364"/>
                <a:gd name="T36" fmla="*/ 2147483646 w 536"/>
                <a:gd name="T37" fmla="*/ 2147483646 h 364"/>
                <a:gd name="T38" fmla="*/ 2147483646 w 536"/>
                <a:gd name="T39" fmla="*/ 2147483646 h 364"/>
                <a:gd name="T40" fmla="*/ 2147483646 w 536"/>
                <a:gd name="T41" fmla="*/ 2147483646 h 364"/>
                <a:gd name="T42" fmla="*/ 2147483646 w 536"/>
                <a:gd name="T43" fmla="*/ 2147483646 h 364"/>
                <a:gd name="T44" fmla="*/ 2147483646 w 536"/>
                <a:gd name="T45" fmla="*/ 2147483646 h 364"/>
                <a:gd name="T46" fmla="*/ 2147483646 w 536"/>
                <a:gd name="T47" fmla="*/ 2147483646 h 364"/>
                <a:gd name="T48" fmla="*/ 2147483646 w 536"/>
                <a:gd name="T49" fmla="*/ 2147483646 h 364"/>
                <a:gd name="T50" fmla="*/ 2147483646 w 536"/>
                <a:gd name="T51" fmla="*/ 2147483646 h 364"/>
                <a:gd name="T52" fmla="*/ 2147483646 w 536"/>
                <a:gd name="T53" fmla="*/ 2147483646 h 364"/>
                <a:gd name="T54" fmla="*/ 2147483646 w 536"/>
                <a:gd name="T55" fmla="*/ 2147483646 h 364"/>
                <a:gd name="T56" fmla="*/ 2147483646 w 536"/>
                <a:gd name="T57" fmla="*/ 2147483646 h 364"/>
                <a:gd name="T58" fmla="*/ 2147483646 w 536"/>
                <a:gd name="T59" fmla="*/ 2147483646 h 364"/>
                <a:gd name="T60" fmla="*/ 2147483646 w 536"/>
                <a:gd name="T61" fmla="*/ 2147483646 h 364"/>
                <a:gd name="T62" fmla="*/ 2147483646 w 536"/>
                <a:gd name="T63" fmla="*/ 2147483646 h 364"/>
                <a:gd name="T64" fmla="*/ 2147483646 w 536"/>
                <a:gd name="T65" fmla="*/ 2147483646 h 364"/>
                <a:gd name="T66" fmla="*/ 2147483646 w 536"/>
                <a:gd name="T67" fmla="*/ 2147483646 h 364"/>
                <a:gd name="T68" fmla="*/ 2147483646 w 536"/>
                <a:gd name="T69" fmla="*/ 2147483646 h 364"/>
                <a:gd name="T70" fmla="*/ 2147483646 w 536"/>
                <a:gd name="T71" fmla="*/ 2147483646 h 364"/>
                <a:gd name="T72" fmla="*/ 2147483646 w 536"/>
                <a:gd name="T73" fmla="*/ 2147483646 h 364"/>
                <a:gd name="T74" fmla="*/ 2147483646 w 536"/>
                <a:gd name="T75" fmla="*/ 2147483646 h 364"/>
                <a:gd name="T76" fmla="*/ 2147483646 w 536"/>
                <a:gd name="T77" fmla="*/ 2147483646 h 364"/>
                <a:gd name="T78" fmla="*/ 2147483646 w 536"/>
                <a:gd name="T79" fmla="*/ 2147483646 h 364"/>
                <a:gd name="T80" fmla="*/ 2147483646 w 536"/>
                <a:gd name="T81" fmla="*/ 2147483646 h 364"/>
                <a:gd name="T82" fmla="*/ 2147483646 w 536"/>
                <a:gd name="T83" fmla="*/ 2147483646 h 364"/>
                <a:gd name="T84" fmla="*/ 2147483646 w 536"/>
                <a:gd name="T85" fmla="*/ 2147483646 h 364"/>
                <a:gd name="T86" fmla="*/ 2147483646 w 536"/>
                <a:gd name="T87" fmla="*/ 2147483646 h 364"/>
                <a:gd name="T88" fmla="*/ 2147483646 w 536"/>
                <a:gd name="T89" fmla="*/ 2147483646 h 364"/>
                <a:gd name="T90" fmla="*/ 2147483646 w 536"/>
                <a:gd name="T91" fmla="*/ 2147483646 h 364"/>
                <a:gd name="T92" fmla="*/ 2147483646 w 536"/>
                <a:gd name="T93" fmla="*/ 2147483646 h 364"/>
                <a:gd name="T94" fmla="*/ 2147483646 w 536"/>
                <a:gd name="T95" fmla="*/ 2147483646 h 364"/>
                <a:gd name="T96" fmla="*/ 2147483646 w 536"/>
                <a:gd name="T97" fmla="*/ 2147483646 h 364"/>
                <a:gd name="T98" fmla="*/ 2147483646 w 536"/>
                <a:gd name="T99" fmla="*/ 2147483646 h 364"/>
                <a:gd name="T100" fmla="*/ 2147483646 w 536"/>
                <a:gd name="T101" fmla="*/ 2147483646 h 364"/>
                <a:gd name="T102" fmla="*/ 2147483646 w 536"/>
                <a:gd name="T103" fmla="*/ 2147483646 h 36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44" y="48"/>
                  </a:lnTo>
                  <a:lnTo>
                    <a:pt x="42" y="48"/>
                  </a:lnTo>
                  <a:lnTo>
                    <a:pt x="40" y="48"/>
                  </a:lnTo>
                  <a:lnTo>
                    <a:pt x="28" y="40"/>
                  </a:lnTo>
                  <a:lnTo>
                    <a:pt x="22" y="34"/>
                  </a:lnTo>
                  <a:lnTo>
                    <a:pt x="18" y="32"/>
                  </a:lnTo>
                  <a:lnTo>
                    <a:pt x="8" y="34"/>
                  </a:lnTo>
                  <a:lnTo>
                    <a:pt x="0" y="40"/>
                  </a:lnTo>
                  <a:lnTo>
                    <a:pt x="18" y="54"/>
                  </a:lnTo>
                  <a:lnTo>
                    <a:pt x="32" y="60"/>
                  </a:lnTo>
                  <a:lnTo>
                    <a:pt x="34" y="62"/>
                  </a:lnTo>
                  <a:lnTo>
                    <a:pt x="34" y="64"/>
                  </a:lnTo>
                  <a:lnTo>
                    <a:pt x="36" y="80"/>
                  </a:lnTo>
                  <a:lnTo>
                    <a:pt x="36" y="104"/>
                  </a:lnTo>
                  <a:lnTo>
                    <a:pt x="40" y="118"/>
                  </a:lnTo>
                  <a:lnTo>
                    <a:pt x="50" y="140"/>
                  </a:lnTo>
                  <a:lnTo>
                    <a:pt x="60" y="152"/>
                  </a:lnTo>
                  <a:lnTo>
                    <a:pt x="70" y="144"/>
                  </a:lnTo>
                  <a:lnTo>
                    <a:pt x="76" y="136"/>
                  </a:lnTo>
                  <a:lnTo>
                    <a:pt x="88" y="122"/>
                  </a:lnTo>
                  <a:lnTo>
                    <a:pt x="98" y="132"/>
                  </a:lnTo>
                  <a:lnTo>
                    <a:pt x="108" y="152"/>
                  </a:lnTo>
                  <a:lnTo>
                    <a:pt x="120" y="156"/>
                  </a:lnTo>
                  <a:lnTo>
                    <a:pt x="126" y="176"/>
                  </a:lnTo>
                  <a:lnTo>
                    <a:pt x="124" y="194"/>
                  </a:lnTo>
                  <a:lnTo>
                    <a:pt x="124" y="196"/>
                  </a:lnTo>
                  <a:lnTo>
                    <a:pt x="120" y="212"/>
                  </a:lnTo>
                  <a:lnTo>
                    <a:pt x="128" y="220"/>
                  </a:lnTo>
                  <a:lnTo>
                    <a:pt x="138" y="214"/>
                  </a:lnTo>
                  <a:lnTo>
                    <a:pt x="148" y="204"/>
                  </a:lnTo>
                  <a:lnTo>
                    <a:pt x="150" y="206"/>
                  </a:lnTo>
                  <a:lnTo>
                    <a:pt x="158" y="208"/>
                  </a:lnTo>
                  <a:lnTo>
                    <a:pt x="168" y="218"/>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4"/>
                  </a:lnTo>
                  <a:lnTo>
                    <a:pt x="212" y="210"/>
                  </a:lnTo>
                  <a:lnTo>
                    <a:pt x="220" y="212"/>
                  </a:lnTo>
                  <a:lnTo>
                    <a:pt x="226" y="214"/>
                  </a:lnTo>
                  <a:lnTo>
                    <a:pt x="230" y="218"/>
                  </a:lnTo>
                  <a:lnTo>
                    <a:pt x="232" y="222"/>
                  </a:lnTo>
                  <a:lnTo>
                    <a:pt x="232" y="228"/>
                  </a:lnTo>
                  <a:lnTo>
                    <a:pt x="232" y="232"/>
                  </a:lnTo>
                  <a:lnTo>
                    <a:pt x="232" y="242"/>
                  </a:lnTo>
                  <a:lnTo>
                    <a:pt x="240" y="256"/>
                  </a:lnTo>
                  <a:lnTo>
                    <a:pt x="250" y="266"/>
                  </a:lnTo>
                  <a:lnTo>
                    <a:pt x="256" y="272"/>
                  </a:lnTo>
                  <a:lnTo>
                    <a:pt x="262" y="274"/>
                  </a:lnTo>
                  <a:lnTo>
                    <a:pt x="264" y="274"/>
                  </a:lnTo>
                  <a:lnTo>
                    <a:pt x="266" y="278"/>
                  </a:lnTo>
                  <a:lnTo>
                    <a:pt x="268" y="288"/>
                  </a:lnTo>
                  <a:lnTo>
                    <a:pt x="268" y="324"/>
                  </a:lnTo>
                  <a:lnTo>
                    <a:pt x="270" y="328"/>
                  </a:lnTo>
                  <a:lnTo>
                    <a:pt x="274" y="330"/>
                  </a:lnTo>
                  <a:lnTo>
                    <a:pt x="276" y="330"/>
                  </a:lnTo>
                  <a:lnTo>
                    <a:pt x="282" y="330"/>
                  </a:lnTo>
                  <a:lnTo>
                    <a:pt x="288" y="332"/>
                  </a:lnTo>
                  <a:lnTo>
                    <a:pt x="290" y="334"/>
                  </a:lnTo>
                  <a:lnTo>
                    <a:pt x="294" y="338"/>
                  </a:lnTo>
                  <a:lnTo>
                    <a:pt x="298" y="344"/>
                  </a:lnTo>
                  <a:lnTo>
                    <a:pt x="300" y="364"/>
                  </a:lnTo>
                  <a:lnTo>
                    <a:pt x="318" y="328"/>
                  </a:lnTo>
                  <a:lnTo>
                    <a:pt x="322" y="314"/>
                  </a:lnTo>
                  <a:lnTo>
                    <a:pt x="326" y="304"/>
                  </a:lnTo>
                  <a:lnTo>
                    <a:pt x="332" y="296"/>
                  </a:lnTo>
                  <a:lnTo>
                    <a:pt x="338" y="294"/>
                  </a:lnTo>
                  <a:lnTo>
                    <a:pt x="344" y="294"/>
                  </a:lnTo>
                  <a:lnTo>
                    <a:pt x="352" y="294"/>
                  </a:lnTo>
                  <a:lnTo>
                    <a:pt x="372" y="304"/>
                  </a:lnTo>
                  <a:lnTo>
                    <a:pt x="424" y="308"/>
                  </a:lnTo>
                  <a:lnTo>
                    <a:pt x="424" y="296"/>
                  </a:lnTo>
                  <a:lnTo>
                    <a:pt x="400" y="272"/>
                  </a:lnTo>
                  <a:lnTo>
                    <a:pt x="388" y="264"/>
                  </a:lnTo>
                  <a:lnTo>
                    <a:pt x="386" y="262"/>
                  </a:lnTo>
                  <a:lnTo>
                    <a:pt x="386" y="258"/>
                  </a:lnTo>
                  <a:lnTo>
                    <a:pt x="404" y="260"/>
                  </a:lnTo>
                  <a:lnTo>
                    <a:pt x="412" y="260"/>
                  </a:lnTo>
                  <a:lnTo>
                    <a:pt x="418" y="260"/>
                  </a:lnTo>
                  <a:lnTo>
                    <a:pt x="424" y="260"/>
                  </a:lnTo>
                  <a:lnTo>
                    <a:pt x="430" y="256"/>
                  </a:lnTo>
                  <a:lnTo>
                    <a:pt x="436" y="252"/>
                  </a:lnTo>
                  <a:lnTo>
                    <a:pt x="442" y="246"/>
                  </a:lnTo>
                  <a:lnTo>
                    <a:pt x="452" y="228"/>
                  </a:lnTo>
                  <a:lnTo>
                    <a:pt x="454" y="228"/>
                  </a:lnTo>
                  <a:lnTo>
                    <a:pt x="472" y="212"/>
                  </a:lnTo>
                  <a:lnTo>
                    <a:pt x="474" y="174"/>
                  </a:lnTo>
                  <a:lnTo>
                    <a:pt x="474" y="170"/>
                  </a:lnTo>
                  <a:lnTo>
                    <a:pt x="476" y="170"/>
                  </a:lnTo>
                  <a:lnTo>
                    <a:pt x="478" y="170"/>
                  </a:lnTo>
                  <a:lnTo>
                    <a:pt x="492" y="168"/>
                  </a:lnTo>
                  <a:lnTo>
                    <a:pt x="494"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4" y="126"/>
                  </a:lnTo>
                  <a:lnTo>
                    <a:pt x="512" y="120"/>
                  </a:lnTo>
                  <a:lnTo>
                    <a:pt x="504" y="118"/>
                  </a:lnTo>
                  <a:lnTo>
                    <a:pt x="492" y="110"/>
                  </a:lnTo>
                  <a:lnTo>
                    <a:pt x="486" y="106"/>
                  </a:lnTo>
                  <a:lnTo>
                    <a:pt x="484" y="102"/>
                  </a:lnTo>
                  <a:lnTo>
                    <a:pt x="484" y="104"/>
                  </a:lnTo>
                  <a:lnTo>
                    <a:pt x="482" y="108"/>
                  </a:lnTo>
                  <a:lnTo>
                    <a:pt x="480" y="108"/>
                  </a:lnTo>
                  <a:lnTo>
                    <a:pt x="476" y="110"/>
                  </a:lnTo>
                  <a:lnTo>
                    <a:pt x="470" y="112"/>
                  </a:lnTo>
                  <a:lnTo>
                    <a:pt x="468" y="112"/>
                  </a:lnTo>
                  <a:lnTo>
                    <a:pt x="468" y="110"/>
                  </a:lnTo>
                  <a:lnTo>
                    <a:pt x="456" y="102"/>
                  </a:lnTo>
                  <a:lnTo>
                    <a:pt x="446" y="110"/>
                  </a:lnTo>
                  <a:lnTo>
                    <a:pt x="440" y="116"/>
                  </a:lnTo>
                  <a:lnTo>
                    <a:pt x="438" y="120"/>
                  </a:lnTo>
                  <a:lnTo>
                    <a:pt x="444" y="132"/>
                  </a:lnTo>
                  <a:lnTo>
                    <a:pt x="446" y="136"/>
                  </a:lnTo>
                  <a:lnTo>
                    <a:pt x="444" y="138"/>
                  </a:lnTo>
                  <a:lnTo>
                    <a:pt x="440" y="142"/>
                  </a:lnTo>
                  <a:lnTo>
                    <a:pt x="434" y="144"/>
                  </a:lnTo>
                  <a:lnTo>
                    <a:pt x="428" y="146"/>
                  </a:lnTo>
                  <a:lnTo>
                    <a:pt x="422" y="148"/>
                  </a:lnTo>
                  <a:lnTo>
                    <a:pt x="418" y="146"/>
                  </a:lnTo>
                  <a:lnTo>
                    <a:pt x="416" y="144"/>
                  </a:lnTo>
                  <a:lnTo>
                    <a:pt x="414" y="140"/>
                  </a:lnTo>
                  <a:lnTo>
                    <a:pt x="392" y="120"/>
                  </a:lnTo>
                  <a:lnTo>
                    <a:pt x="382" y="114"/>
                  </a:lnTo>
                  <a:lnTo>
                    <a:pt x="376" y="108"/>
                  </a:lnTo>
                  <a:lnTo>
                    <a:pt x="374" y="104"/>
                  </a:lnTo>
                  <a:lnTo>
                    <a:pt x="374" y="100"/>
                  </a:lnTo>
                  <a:lnTo>
                    <a:pt x="372" y="92"/>
                  </a:lnTo>
                  <a:lnTo>
                    <a:pt x="370" y="86"/>
                  </a:lnTo>
                  <a:lnTo>
                    <a:pt x="366" y="88"/>
                  </a:lnTo>
                  <a:lnTo>
                    <a:pt x="364" y="90"/>
                  </a:lnTo>
                  <a:lnTo>
                    <a:pt x="366" y="94"/>
                  </a:lnTo>
                  <a:lnTo>
                    <a:pt x="368" y="98"/>
                  </a:lnTo>
                  <a:lnTo>
                    <a:pt x="368" y="100"/>
                  </a:lnTo>
                  <a:lnTo>
                    <a:pt x="370" y="100"/>
                  </a:lnTo>
                  <a:lnTo>
                    <a:pt x="368" y="102"/>
                  </a:lnTo>
                  <a:lnTo>
                    <a:pt x="358" y="120"/>
                  </a:lnTo>
                  <a:lnTo>
                    <a:pt x="340" y="116"/>
                  </a:lnTo>
                  <a:lnTo>
                    <a:pt x="336" y="114"/>
                  </a:lnTo>
                  <a:lnTo>
                    <a:pt x="336" y="112"/>
                  </a:lnTo>
                  <a:lnTo>
                    <a:pt x="336" y="106"/>
                  </a:lnTo>
                  <a:lnTo>
                    <a:pt x="336" y="100"/>
                  </a:lnTo>
                  <a:lnTo>
                    <a:pt x="332" y="94"/>
                  </a:lnTo>
                  <a:lnTo>
                    <a:pt x="318" y="84"/>
                  </a:lnTo>
                  <a:lnTo>
                    <a:pt x="316" y="82"/>
                  </a:lnTo>
                  <a:lnTo>
                    <a:pt x="314" y="84"/>
                  </a:lnTo>
                  <a:lnTo>
                    <a:pt x="312" y="86"/>
                  </a:lnTo>
                  <a:lnTo>
                    <a:pt x="298" y="84"/>
                  </a:lnTo>
                  <a:lnTo>
                    <a:pt x="292" y="82"/>
                  </a:lnTo>
                  <a:lnTo>
                    <a:pt x="288" y="80"/>
                  </a:lnTo>
                  <a:lnTo>
                    <a:pt x="288" y="76"/>
                  </a:lnTo>
                  <a:lnTo>
                    <a:pt x="288" y="70"/>
                  </a:lnTo>
                  <a:lnTo>
                    <a:pt x="290" y="68"/>
                  </a:lnTo>
                  <a:lnTo>
                    <a:pt x="284" y="56"/>
                  </a:lnTo>
                  <a:lnTo>
                    <a:pt x="256" y="58"/>
                  </a:lnTo>
                  <a:lnTo>
                    <a:pt x="256" y="64"/>
                  </a:lnTo>
                  <a:lnTo>
                    <a:pt x="254" y="68"/>
                  </a:lnTo>
                  <a:lnTo>
                    <a:pt x="252" y="70"/>
                  </a:lnTo>
                  <a:lnTo>
                    <a:pt x="248" y="72"/>
                  </a:lnTo>
                  <a:lnTo>
                    <a:pt x="240" y="72"/>
                  </a:lnTo>
                  <a:lnTo>
                    <a:pt x="234" y="68"/>
                  </a:lnTo>
                  <a:lnTo>
                    <a:pt x="234" y="66"/>
                  </a:lnTo>
                  <a:lnTo>
                    <a:pt x="226" y="56"/>
                  </a:lnTo>
                  <a:lnTo>
                    <a:pt x="224" y="48"/>
                  </a:lnTo>
                  <a:lnTo>
                    <a:pt x="220" y="40"/>
                  </a:lnTo>
                  <a:lnTo>
                    <a:pt x="212" y="46"/>
                  </a:lnTo>
                  <a:lnTo>
                    <a:pt x="202" y="50"/>
                  </a:lnTo>
                  <a:lnTo>
                    <a:pt x="200" y="50"/>
                  </a:lnTo>
                  <a:lnTo>
                    <a:pt x="196" y="48"/>
                  </a:lnTo>
                  <a:lnTo>
                    <a:pt x="194" y="46"/>
                  </a:lnTo>
                  <a:lnTo>
                    <a:pt x="186" y="48"/>
                  </a:lnTo>
                  <a:lnTo>
                    <a:pt x="164" y="54"/>
                  </a:lnTo>
                  <a:lnTo>
                    <a:pt x="158" y="58"/>
                  </a:lnTo>
                  <a:lnTo>
                    <a:pt x="152" y="58"/>
                  </a:lnTo>
                  <a:lnTo>
                    <a:pt x="150" y="58"/>
                  </a:lnTo>
                  <a:lnTo>
                    <a:pt x="140" y="56"/>
                  </a:lnTo>
                  <a:lnTo>
                    <a:pt x="134" y="52"/>
                  </a:lnTo>
                  <a:lnTo>
                    <a:pt x="120" y="42"/>
                  </a:lnTo>
                  <a:lnTo>
                    <a:pt x="104"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algn="ctr" defTabSz="963068">
                <a:defRPr/>
              </a:pPr>
              <a:endParaRPr lang="zh-CN" altLang="en-US" sz="1898">
                <a:solidFill>
                  <a:srgbClr val="2B334F"/>
                </a:solidFill>
              </a:endParaRPr>
            </a:p>
          </p:txBody>
        </p:sp>
        <p:sp>
          <p:nvSpPr>
            <p:cNvPr id="30" name="黑龙江">
              <a:extLst>
                <a:ext uri="{FF2B5EF4-FFF2-40B4-BE49-F238E27FC236}">
                  <a16:creationId xmlns="" xmlns:a16="http://schemas.microsoft.com/office/drawing/2014/main" id="{882AC3A6-B0F0-45D4-969C-34E6142D294A}"/>
                </a:ext>
              </a:extLst>
            </p:cNvPr>
            <p:cNvSpPr/>
            <p:nvPr/>
          </p:nvSpPr>
          <p:spPr bwMode="auto">
            <a:xfrm>
              <a:off x="6237288" y="968375"/>
              <a:ext cx="1311275" cy="1192213"/>
            </a:xfrm>
            <a:custGeom>
              <a:avLst/>
              <a:gdLst>
                <a:gd name="T0" fmla="*/ 2147483646 w 718"/>
                <a:gd name="T1" fmla="*/ 2147483646 h 652"/>
                <a:gd name="T2" fmla="*/ 2147483646 w 718"/>
                <a:gd name="T3" fmla="*/ 2147483646 h 652"/>
                <a:gd name="T4" fmla="*/ 2147483646 w 718"/>
                <a:gd name="T5" fmla="*/ 2147483646 h 652"/>
                <a:gd name="T6" fmla="*/ 2147483646 w 718"/>
                <a:gd name="T7" fmla="*/ 2147483646 h 652"/>
                <a:gd name="T8" fmla="*/ 2147483646 w 718"/>
                <a:gd name="T9" fmla="*/ 2147483646 h 652"/>
                <a:gd name="T10" fmla="*/ 2147483646 w 718"/>
                <a:gd name="T11" fmla="*/ 2147483646 h 652"/>
                <a:gd name="T12" fmla="*/ 2147483646 w 718"/>
                <a:gd name="T13" fmla="*/ 2147483646 h 652"/>
                <a:gd name="T14" fmla="*/ 2147483646 w 718"/>
                <a:gd name="T15" fmla="*/ 2147483646 h 652"/>
                <a:gd name="T16" fmla="*/ 2147483646 w 718"/>
                <a:gd name="T17" fmla="*/ 2147483646 h 652"/>
                <a:gd name="T18" fmla="*/ 2147483646 w 718"/>
                <a:gd name="T19" fmla="*/ 2147483646 h 652"/>
                <a:gd name="T20" fmla="*/ 2147483646 w 718"/>
                <a:gd name="T21" fmla="*/ 2147483646 h 652"/>
                <a:gd name="T22" fmla="*/ 2147483646 w 718"/>
                <a:gd name="T23" fmla="*/ 2147483646 h 652"/>
                <a:gd name="T24" fmla="*/ 2147483646 w 718"/>
                <a:gd name="T25" fmla="*/ 2147483646 h 652"/>
                <a:gd name="T26" fmla="*/ 2147483646 w 718"/>
                <a:gd name="T27" fmla="*/ 0 h 652"/>
                <a:gd name="T28" fmla="*/ 2147483646 w 718"/>
                <a:gd name="T29" fmla="*/ 2147483646 h 652"/>
                <a:gd name="T30" fmla="*/ 2147483646 w 718"/>
                <a:gd name="T31" fmla="*/ 2147483646 h 652"/>
                <a:gd name="T32" fmla="*/ 0 w 718"/>
                <a:gd name="T33" fmla="*/ 2147483646 h 652"/>
                <a:gd name="T34" fmla="*/ 2147483646 w 718"/>
                <a:gd name="T35" fmla="*/ 2147483646 h 652"/>
                <a:gd name="T36" fmla="*/ 2147483646 w 718"/>
                <a:gd name="T37" fmla="*/ 2147483646 h 652"/>
                <a:gd name="T38" fmla="*/ 2147483646 w 718"/>
                <a:gd name="T39" fmla="*/ 2147483646 h 652"/>
                <a:gd name="T40" fmla="*/ 2147483646 w 718"/>
                <a:gd name="T41" fmla="*/ 2147483646 h 652"/>
                <a:gd name="T42" fmla="*/ 2147483646 w 718"/>
                <a:gd name="T43" fmla="*/ 2147483646 h 652"/>
                <a:gd name="T44" fmla="*/ 2147483646 w 718"/>
                <a:gd name="T45" fmla="*/ 2147483646 h 652"/>
                <a:gd name="T46" fmla="*/ 2147483646 w 718"/>
                <a:gd name="T47" fmla="*/ 2147483646 h 652"/>
                <a:gd name="T48" fmla="*/ 2147483646 w 718"/>
                <a:gd name="T49" fmla="*/ 2147483646 h 652"/>
                <a:gd name="T50" fmla="*/ 2147483646 w 718"/>
                <a:gd name="T51" fmla="*/ 2147483646 h 652"/>
                <a:gd name="T52" fmla="*/ 2147483646 w 718"/>
                <a:gd name="T53" fmla="*/ 2147483646 h 652"/>
                <a:gd name="T54" fmla="*/ 2147483646 w 718"/>
                <a:gd name="T55" fmla="*/ 2147483646 h 652"/>
                <a:gd name="T56" fmla="*/ 2147483646 w 718"/>
                <a:gd name="T57" fmla="*/ 2147483646 h 652"/>
                <a:gd name="T58" fmla="*/ 2147483646 w 718"/>
                <a:gd name="T59" fmla="*/ 2147483646 h 652"/>
                <a:gd name="T60" fmla="*/ 2147483646 w 718"/>
                <a:gd name="T61" fmla="*/ 2147483646 h 652"/>
                <a:gd name="T62" fmla="*/ 2147483646 w 718"/>
                <a:gd name="T63" fmla="*/ 2147483646 h 652"/>
                <a:gd name="T64" fmla="*/ 2147483646 w 718"/>
                <a:gd name="T65" fmla="*/ 2147483646 h 652"/>
                <a:gd name="T66" fmla="*/ 2147483646 w 718"/>
                <a:gd name="T67" fmla="*/ 2147483646 h 652"/>
                <a:gd name="T68" fmla="*/ 2147483646 w 718"/>
                <a:gd name="T69" fmla="*/ 2147483646 h 652"/>
                <a:gd name="T70" fmla="*/ 2147483646 w 718"/>
                <a:gd name="T71" fmla="*/ 2147483646 h 652"/>
                <a:gd name="T72" fmla="*/ 2147483646 w 718"/>
                <a:gd name="T73" fmla="*/ 2147483646 h 652"/>
                <a:gd name="T74" fmla="*/ 2147483646 w 718"/>
                <a:gd name="T75" fmla="*/ 2147483646 h 652"/>
                <a:gd name="T76" fmla="*/ 2147483646 w 718"/>
                <a:gd name="T77" fmla="*/ 2147483646 h 652"/>
                <a:gd name="T78" fmla="*/ 2147483646 w 718"/>
                <a:gd name="T79" fmla="*/ 2147483646 h 652"/>
                <a:gd name="T80" fmla="*/ 2147483646 w 718"/>
                <a:gd name="T81" fmla="*/ 2147483646 h 652"/>
                <a:gd name="T82" fmla="*/ 2147483646 w 718"/>
                <a:gd name="T83" fmla="*/ 2147483646 h 652"/>
                <a:gd name="T84" fmla="*/ 2147483646 w 718"/>
                <a:gd name="T85" fmla="*/ 2147483646 h 652"/>
                <a:gd name="T86" fmla="*/ 2147483646 w 718"/>
                <a:gd name="T87" fmla="*/ 2147483646 h 652"/>
                <a:gd name="T88" fmla="*/ 2147483646 w 718"/>
                <a:gd name="T89" fmla="*/ 2147483646 h 652"/>
                <a:gd name="T90" fmla="*/ 2147483646 w 718"/>
                <a:gd name="T91" fmla="*/ 2147483646 h 652"/>
                <a:gd name="T92" fmla="*/ 2147483646 w 718"/>
                <a:gd name="T93" fmla="*/ 2147483646 h 652"/>
                <a:gd name="T94" fmla="*/ 2147483646 w 718"/>
                <a:gd name="T95" fmla="*/ 2147483646 h 652"/>
                <a:gd name="T96" fmla="*/ 2147483646 w 718"/>
                <a:gd name="T97" fmla="*/ 2147483646 h 652"/>
                <a:gd name="T98" fmla="*/ 2147483646 w 718"/>
                <a:gd name="T99" fmla="*/ 2147483646 h 652"/>
                <a:gd name="T100" fmla="*/ 2147483646 w 718"/>
                <a:gd name="T101" fmla="*/ 2147483646 h 652"/>
                <a:gd name="T102" fmla="*/ 2147483646 w 718"/>
                <a:gd name="T103" fmla="*/ 2147483646 h 652"/>
                <a:gd name="T104" fmla="*/ 2147483646 w 718"/>
                <a:gd name="T105" fmla="*/ 2147483646 h 652"/>
                <a:gd name="T106" fmla="*/ 2147483646 w 718"/>
                <a:gd name="T107" fmla="*/ 2147483646 h 652"/>
                <a:gd name="T108" fmla="*/ 2147483646 w 718"/>
                <a:gd name="T109" fmla="*/ 2147483646 h 652"/>
                <a:gd name="T110" fmla="*/ 2147483646 w 718"/>
                <a:gd name="T111" fmla="*/ 2147483646 h 652"/>
                <a:gd name="T112" fmla="*/ 2147483646 w 718"/>
                <a:gd name="T113" fmla="*/ 2147483646 h 652"/>
                <a:gd name="T114" fmla="*/ 2147483646 w 718"/>
                <a:gd name="T115" fmla="*/ 2147483646 h 652"/>
                <a:gd name="T116" fmla="*/ 2147483646 w 718"/>
                <a:gd name="T117" fmla="*/ 2147483646 h 652"/>
                <a:gd name="T118" fmla="*/ 2147483646 w 718"/>
                <a:gd name="T119" fmla="*/ 2147483646 h 652"/>
                <a:gd name="T120" fmla="*/ 2147483646 w 718"/>
                <a:gd name="T121" fmla="*/ 2147483646 h 652"/>
                <a:gd name="T122" fmla="*/ 2147483646 w 718"/>
                <a:gd name="T123" fmla="*/ 2147483646 h 65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18" h="652">
                  <a:moveTo>
                    <a:pt x="716" y="382"/>
                  </a:moveTo>
                  <a:lnTo>
                    <a:pt x="704" y="302"/>
                  </a:lnTo>
                  <a:lnTo>
                    <a:pt x="706" y="302"/>
                  </a:lnTo>
                  <a:lnTo>
                    <a:pt x="712" y="290"/>
                  </a:lnTo>
                  <a:lnTo>
                    <a:pt x="714" y="284"/>
                  </a:lnTo>
                  <a:lnTo>
                    <a:pt x="714" y="280"/>
                  </a:lnTo>
                  <a:lnTo>
                    <a:pt x="710" y="274"/>
                  </a:lnTo>
                  <a:lnTo>
                    <a:pt x="704" y="270"/>
                  </a:lnTo>
                  <a:lnTo>
                    <a:pt x="700" y="260"/>
                  </a:lnTo>
                  <a:lnTo>
                    <a:pt x="700" y="250"/>
                  </a:lnTo>
                  <a:lnTo>
                    <a:pt x="700" y="234"/>
                  </a:lnTo>
                  <a:lnTo>
                    <a:pt x="692" y="234"/>
                  </a:lnTo>
                  <a:lnTo>
                    <a:pt x="684" y="236"/>
                  </a:lnTo>
                  <a:lnTo>
                    <a:pt x="674" y="240"/>
                  </a:lnTo>
                  <a:lnTo>
                    <a:pt x="666" y="248"/>
                  </a:lnTo>
                  <a:lnTo>
                    <a:pt x="662" y="254"/>
                  </a:lnTo>
                  <a:lnTo>
                    <a:pt x="660" y="262"/>
                  </a:lnTo>
                  <a:lnTo>
                    <a:pt x="652" y="268"/>
                  </a:lnTo>
                  <a:lnTo>
                    <a:pt x="644" y="272"/>
                  </a:lnTo>
                  <a:lnTo>
                    <a:pt x="632" y="276"/>
                  </a:lnTo>
                  <a:lnTo>
                    <a:pt x="628" y="302"/>
                  </a:lnTo>
                  <a:lnTo>
                    <a:pt x="626" y="302"/>
                  </a:lnTo>
                  <a:lnTo>
                    <a:pt x="618" y="318"/>
                  </a:lnTo>
                  <a:lnTo>
                    <a:pt x="618" y="320"/>
                  </a:lnTo>
                  <a:lnTo>
                    <a:pt x="616" y="320"/>
                  </a:lnTo>
                  <a:lnTo>
                    <a:pt x="536" y="334"/>
                  </a:lnTo>
                  <a:lnTo>
                    <a:pt x="534" y="334"/>
                  </a:lnTo>
                  <a:lnTo>
                    <a:pt x="510" y="308"/>
                  </a:lnTo>
                  <a:lnTo>
                    <a:pt x="518" y="302"/>
                  </a:lnTo>
                  <a:lnTo>
                    <a:pt x="508" y="290"/>
                  </a:lnTo>
                  <a:lnTo>
                    <a:pt x="498" y="282"/>
                  </a:lnTo>
                  <a:lnTo>
                    <a:pt x="496" y="280"/>
                  </a:lnTo>
                  <a:lnTo>
                    <a:pt x="496" y="278"/>
                  </a:lnTo>
                  <a:lnTo>
                    <a:pt x="492" y="258"/>
                  </a:lnTo>
                  <a:lnTo>
                    <a:pt x="470" y="258"/>
                  </a:lnTo>
                  <a:lnTo>
                    <a:pt x="452" y="246"/>
                  </a:lnTo>
                  <a:lnTo>
                    <a:pt x="388" y="236"/>
                  </a:lnTo>
                  <a:lnTo>
                    <a:pt x="336" y="234"/>
                  </a:lnTo>
                  <a:lnTo>
                    <a:pt x="334" y="234"/>
                  </a:lnTo>
                  <a:lnTo>
                    <a:pt x="332" y="234"/>
                  </a:lnTo>
                  <a:lnTo>
                    <a:pt x="330" y="232"/>
                  </a:lnTo>
                  <a:lnTo>
                    <a:pt x="298" y="164"/>
                  </a:lnTo>
                  <a:lnTo>
                    <a:pt x="286" y="146"/>
                  </a:lnTo>
                  <a:lnTo>
                    <a:pt x="258" y="110"/>
                  </a:lnTo>
                  <a:lnTo>
                    <a:pt x="230" y="76"/>
                  </a:lnTo>
                  <a:lnTo>
                    <a:pt x="216" y="62"/>
                  </a:lnTo>
                  <a:lnTo>
                    <a:pt x="170" y="18"/>
                  </a:lnTo>
                  <a:lnTo>
                    <a:pt x="164" y="14"/>
                  </a:lnTo>
                  <a:lnTo>
                    <a:pt x="108" y="12"/>
                  </a:lnTo>
                  <a:lnTo>
                    <a:pt x="106" y="12"/>
                  </a:lnTo>
                  <a:lnTo>
                    <a:pt x="106" y="10"/>
                  </a:lnTo>
                  <a:lnTo>
                    <a:pt x="94" y="6"/>
                  </a:lnTo>
                  <a:lnTo>
                    <a:pt x="80" y="0"/>
                  </a:lnTo>
                  <a:lnTo>
                    <a:pt x="76" y="0"/>
                  </a:lnTo>
                  <a:lnTo>
                    <a:pt x="70" y="0"/>
                  </a:lnTo>
                  <a:lnTo>
                    <a:pt x="54" y="4"/>
                  </a:lnTo>
                  <a:lnTo>
                    <a:pt x="34" y="12"/>
                  </a:lnTo>
                  <a:lnTo>
                    <a:pt x="8" y="24"/>
                  </a:lnTo>
                  <a:lnTo>
                    <a:pt x="6" y="26"/>
                  </a:lnTo>
                  <a:lnTo>
                    <a:pt x="8" y="36"/>
                  </a:lnTo>
                  <a:lnTo>
                    <a:pt x="8" y="38"/>
                  </a:lnTo>
                  <a:lnTo>
                    <a:pt x="2" y="52"/>
                  </a:lnTo>
                  <a:lnTo>
                    <a:pt x="0" y="52"/>
                  </a:lnTo>
                  <a:lnTo>
                    <a:pt x="0" y="62"/>
                  </a:lnTo>
                  <a:lnTo>
                    <a:pt x="0" y="72"/>
                  </a:lnTo>
                  <a:lnTo>
                    <a:pt x="4" y="82"/>
                  </a:lnTo>
                  <a:lnTo>
                    <a:pt x="10" y="86"/>
                  </a:lnTo>
                  <a:lnTo>
                    <a:pt x="22" y="86"/>
                  </a:lnTo>
                  <a:lnTo>
                    <a:pt x="32" y="88"/>
                  </a:lnTo>
                  <a:lnTo>
                    <a:pt x="36" y="86"/>
                  </a:lnTo>
                  <a:lnTo>
                    <a:pt x="38" y="76"/>
                  </a:lnTo>
                  <a:lnTo>
                    <a:pt x="42" y="70"/>
                  </a:lnTo>
                  <a:lnTo>
                    <a:pt x="50" y="70"/>
                  </a:lnTo>
                  <a:lnTo>
                    <a:pt x="78" y="78"/>
                  </a:lnTo>
                  <a:lnTo>
                    <a:pt x="84" y="80"/>
                  </a:lnTo>
                  <a:lnTo>
                    <a:pt x="74" y="94"/>
                  </a:lnTo>
                  <a:lnTo>
                    <a:pt x="74" y="114"/>
                  </a:lnTo>
                  <a:lnTo>
                    <a:pt x="76" y="118"/>
                  </a:lnTo>
                  <a:lnTo>
                    <a:pt x="80" y="124"/>
                  </a:lnTo>
                  <a:lnTo>
                    <a:pt x="96" y="140"/>
                  </a:lnTo>
                  <a:lnTo>
                    <a:pt x="108" y="148"/>
                  </a:lnTo>
                  <a:lnTo>
                    <a:pt x="116" y="150"/>
                  </a:lnTo>
                  <a:lnTo>
                    <a:pt x="120" y="150"/>
                  </a:lnTo>
                  <a:lnTo>
                    <a:pt x="124" y="148"/>
                  </a:lnTo>
                  <a:lnTo>
                    <a:pt x="138" y="134"/>
                  </a:lnTo>
                  <a:lnTo>
                    <a:pt x="148" y="128"/>
                  </a:lnTo>
                  <a:lnTo>
                    <a:pt x="170" y="124"/>
                  </a:lnTo>
                  <a:lnTo>
                    <a:pt x="176" y="110"/>
                  </a:lnTo>
                  <a:lnTo>
                    <a:pt x="194" y="10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40" y="250"/>
                  </a:lnTo>
                  <a:lnTo>
                    <a:pt x="242" y="258"/>
                  </a:lnTo>
                  <a:lnTo>
                    <a:pt x="240" y="272"/>
                  </a:lnTo>
                  <a:lnTo>
                    <a:pt x="240" y="274"/>
                  </a:lnTo>
                  <a:lnTo>
                    <a:pt x="232" y="284"/>
                  </a:lnTo>
                  <a:lnTo>
                    <a:pt x="232" y="286"/>
                  </a:lnTo>
                  <a:lnTo>
                    <a:pt x="224" y="294"/>
                  </a:lnTo>
                  <a:lnTo>
                    <a:pt x="222" y="312"/>
                  </a:lnTo>
                  <a:lnTo>
                    <a:pt x="228" y="330"/>
                  </a:lnTo>
                  <a:lnTo>
                    <a:pt x="228" y="332"/>
                  </a:lnTo>
                  <a:lnTo>
                    <a:pt x="222" y="360"/>
                  </a:lnTo>
                  <a:lnTo>
                    <a:pt x="218" y="364"/>
                  </a:lnTo>
                  <a:lnTo>
                    <a:pt x="214" y="366"/>
                  </a:lnTo>
                  <a:lnTo>
                    <a:pt x="206" y="364"/>
                  </a:lnTo>
                  <a:lnTo>
                    <a:pt x="198" y="356"/>
                  </a:lnTo>
                  <a:lnTo>
                    <a:pt x="190" y="358"/>
                  </a:lnTo>
                  <a:lnTo>
                    <a:pt x="180" y="370"/>
                  </a:lnTo>
                  <a:lnTo>
                    <a:pt x="168" y="402"/>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8" y="562"/>
                  </a:lnTo>
                  <a:lnTo>
                    <a:pt x="262" y="562"/>
                  </a:lnTo>
                  <a:lnTo>
                    <a:pt x="266" y="564"/>
                  </a:lnTo>
                  <a:lnTo>
                    <a:pt x="274" y="560"/>
                  </a:lnTo>
                  <a:lnTo>
                    <a:pt x="282" y="558"/>
                  </a:lnTo>
                  <a:lnTo>
                    <a:pt x="292" y="554"/>
                  </a:lnTo>
                  <a:lnTo>
                    <a:pt x="296" y="552"/>
                  </a:lnTo>
                  <a:lnTo>
                    <a:pt x="308" y="552"/>
                  </a:lnTo>
                  <a:lnTo>
                    <a:pt x="312" y="552"/>
                  </a:lnTo>
                  <a:lnTo>
                    <a:pt x="316" y="554"/>
                  </a:lnTo>
                  <a:lnTo>
                    <a:pt x="332" y="544"/>
                  </a:lnTo>
                  <a:lnTo>
                    <a:pt x="334" y="544"/>
                  </a:lnTo>
                  <a:lnTo>
                    <a:pt x="334" y="546"/>
                  </a:lnTo>
                  <a:lnTo>
                    <a:pt x="336" y="544"/>
                  </a:lnTo>
                  <a:lnTo>
                    <a:pt x="338" y="546"/>
                  </a:lnTo>
                  <a:lnTo>
                    <a:pt x="344" y="556"/>
                  </a:lnTo>
                  <a:lnTo>
                    <a:pt x="346" y="562"/>
                  </a:lnTo>
                  <a:lnTo>
                    <a:pt x="354" y="574"/>
                  </a:lnTo>
                  <a:lnTo>
                    <a:pt x="360" y="576"/>
                  </a:lnTo>
                  <a:lnTo>
                    <a:pt x="362" y="576"/>
                  </a:lnTo>
                  <a:lnTo>
                    <a:pt x="360" y="574"/>
                  </a:lnTo>
                  <a:lnTo>
                    <a:pt x="360" y="570"/>
                  </a:lnTo>
                  <a:lnTo>
                    <a:pt x="360" y="566"/>
                  </a:lnTo>
                  <a:lnTo>
                    <a:pt x="364" y="564"/>
                  </a:lnTo>
                  <a:lnTo>
                    <a:pt x="370" y="562"/>
                  </a:lnTo>
                  <a:lnTo>
                    <a:pt x="398" y="562"/>
                  </a:lnTo>
                  <a:lnTo>
                    <a:pt x="400" y="562"/>
                  </a:lnTo>
                  <a:lnTo>
                    <a:pt x="402" y="562"/>
                  </a:lnTo>
                  <a:lnTo>
                    <a:pt x="412" y="580"/>
                  </a:lnTo>
                  <a:lnTo>
                    <a:pt x="410" y="588"/>
                  </a:lnTo>
                  <a:lnTo>
                    <a:pt x="422" y="590"/>
                  </a:lnTo>
                  <a:lnTo>
                    <a:pt x="422" y="588"/>
                  </a:lnTo>
                  <a:lnTo>
                    <a:pt x="422" y="586"/>
                  </a:lnTo>
                  <a:lnTo>
                    <a:pt x="426" y="584"/>
                  </a:lnTo>
                  <a:lnTo>
                    <a:pt x="454" y="602"/>
                  </a:lnTo>
                  <a:lnTo>
                    <a:pt x="456" y="608"/>
                  </a:lnTo>
                  <a:lnTo>
                    <a:pt x="458" y="612"/>
                  </a:lnTo>
                  <a:lnTo>
                    <a:pt x="458" y="624"/>
                  </a:lnTo>
                  <a:lnTo>
                    <a:pt x="468" y="626"/>
                  </a:lnTo>
                  <a:lnTo>
                    <a:pt x="474" y="616"/>
                  </a:lnTo>
                  <a:lnTo>
                    <a:pt x="470" y="608"/>
                  </a:lnTo>
                  <a:lnTo>
                    <a:pt x="470" y="602"/>
                  </a:lnTo>
                  <a:lnTo>
                    <a:pt x="472" y="598"/>
                  </a:lnTo>
                  <a:lnTo>
                    <a:pt x="474" y="596"/>
                  </a:lnTo>
                  <a:lnTo>
                    <a:pt x="478" y="594"/>
                  </a:lnTo>
                  <a:lnTo>
                    <a:pt x="478" y="592"/>
                  </a:lnTo>
                  <a:lnTo>
                    <a:pt x="480" y="590"/>
                  </a:lnTo>
                  <a:lnTo>
                    <a:pt x="486" y="590"/>
                  </a:lnTo>
                  <a:lnTo>
                    <a:pt x="490" y="594"/>
                  </a:lnTo>
                  <a:lnTo>
                    <a:pt x="492" y="598"/>
                  </a:lnTo>
                  <a:lnTo>
                    <a:pt x="496" y="614"/>
                  </a:lnTo>
                  <a:lnTo>
                    <a:pt x="496" y="616"/>
                  </a:lnTo>
                  <a:lnTo>
                    <a:pt x="498" y="618"/>
                  </a:lnTo>
                  <a:lnTo>
                    <a:pt x="502" y="622"/>
                  </a:lnTo>
                  <a:lnTo>
                    <a:pt x="510" y="626"/>
                  </a:lnTo>
                  <a:lnTo>
                    <a:pt x="512" y="626"/>
                  </a:lnTo>
                  <a:lnTo>
                    <a:pt x="538" y="652"/>
                  </a:lnTo>
                  <a:lnTo>
                    <a:pt x="550" y="648"/>
                  </a:lnTo>
                  <a:lnTo>
                    <a:pt x="548" y="644"/>
                  </a:lnTo>
                  <a:lnTo>
                    <a:pt x="544" y="638"/>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10" y="600"/>
                  </a:lnTo>
                  <a:lnTo>
                    <a:pt x="612" y="606"/>
                  </a:lnTo>
                  <a:lnTo>
                    <a:pt x="610" y="610"/>
                  </a:lnTo>
                  <a:lnTo>
                    <a:pt x="606" y="616"/>
                  </a:lnTo>
                  <a:lnTo>
                    <a:pt x="610" y="618"/>
                  </a:lnTo>
                  <a:lnTo>
                    <a:pt x="620" y="622"/>
                  </a:lnTo>
                  <a:lnTo>
                    <a:pt x="628" y="626"/>
                  </a:lnTo>
                  <a:lnTo>
                    <a:pt x="630" y="626"/>
                  </a:lnTo>
                  <a:lnTo>
                    <a:pt x="640" y="630"/>
                  </a:lnTo>
                  <a:lnTo>
                    <a:pt x="648" y="630"/>
                  </a:lnTo>
                  <a:lnTo>
                    <a:pt x="636" y="572"/>
                  </a:lnTo>
                  <a:lnTo>
                    <a:pt x="630" y="568"/>
                  </a:lnTo>
                  <a:lnTo>
                    <a:pt x="624" y="562"/>
                  </a:lnTo>
                  <a:lnTo>
                    <a:pt x="614" y="546"/>
                  </a:lnTo>
                  <a:lnTo>
                    <a:pt x="610" y="538"/>
                  </a:lnTo>
                  <a:lnTo>
                    <a:pt x="612" y="528"/>
                  </a:lnTo>
                  <a:lnTo>
                    <a:pt x="616" y="518"/>
                  </a:lnTo>
                  <a:lnTo>
                    <a:pt x="624" y="506"/>
                  </a:lnTo>
                  <a:lnTo>
                    <a:pt x="636" y="494"/>
                  </a:lnTo>
                  <a:lnTo>
                    <a:pt x="650" y="482"/>
                  </a:lnTo>
                  <a:lnTo>
                    <a:pt x="662" y="482"/>
                  </a:lnTo>
                  <a:lnTo>
                    <a:pt x="672" y="486"/>
                  </a:lnTo>
                  <a:lnTo>
                    <a:pt x="692" y="486"/>
                  </a:lnTo>
                  <a:lnTo>
                    <a:pt x="698" y="482"/>
                  </a:lnTo>
                  <a:lnTo>
                    <a:pt x="704" y="476"/>
                  </a:lnTo>
                  <a:lnTo>
                    <a:pt x="714" y="452"/>
                  </a:lnTo>
                  <a:lnTo>
                    <a:pt x="718" y="442"/>
                  </a:lnTo>
                  <a:lnTo>
                    <a:pt x="718" y="426"/>
                  </a:lnTo>
                  <a:lnTo>
                    <a:pt x="716" y="3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algn="ctr" defTabSz="963068">
                <a:defRPr/>
              </a:pPr>
              <a:endParaRPr lang="zh-CN" altLang="en-US" sz="1898">
                <a:solidFill>
                  <a:srgbClr val="2B334F"/>
                </a:solidFill>
              </a:endParaRPr>
            </a:p>
          </p:txBody>
        </p:sp>
        <p:sp>
          <p:nvSpPr>
            <p:cNvPr id="31" name="山东">
              <a:extLst>
                <a:ext uri="{FF2B5EF4-FFF2-40B4-BE49-F238E27FC236}">
                  <a16:creationId xmlns="" xmlns:a16="http://schemas.microsoft.com/office/drawing/2014/main" id="{CC3B609E-B2FB-4CE8-B3C6-507FF9EE1535}"/>
                </a:ext>
              </a:extLst>
            </p:cNvPr>
            <p:cNvSpPr/>
            <p:nvPr/>
          </p:nvSpPr>
          <p:spPr bwMode="auto">
            <a:xfrm>
              <a:off x="5976938" y="3106738"/>
              <a:ext cx="793750" cy="498475"/>
            </a:xfrm>
            <a:custGeom>
              <a:avLst/>
              <a:gdLst>
                <a:gd name="T0" fmla="*/ 2147483646 w 434"/>
                <a:gd name="T1" fmla="*/ 2147483646 h 272"/>
                <a:gd name="T2" fmla="*/ 2147483646 w 434"/>
                <a:gd name="T3" fmla="*/ 2147483646 h 272"/>
                <a:gd name="T4" fmla="*/ 2147483646 w 434"/>
                <a:gd name="T5" fmla="*/ 0 h 272"/>
                <a:gd name="T6" fmla="*/ 2147483646 w 434"/>
                <a:gd name="T7" fmla="*/ 2147483646 h 272"/>
                <a:gd name="T8" fmla="*/ 2147483646 w 434"/>
                <a:gd name="T9" fmla="*/ 2147483646 h 272"/>
                <a:gd name="T10" fmla="*/ 2147483646 w 434"/>
                <a:gd name="T11" fmla="*/ 2147483646 h 272"/>
                <a:gd name="T12" fmla="*/ 2147483646 w 434"/>
                <a:gd name="T13" fmla="*/ 2147483646 h 272"/>
                <a:gd name="T14" fmla="*/ 2147483646 w 434"/>
                <a:gd name="T15" fmla="*/ 2147483646 h 272"/>
                <a:gd name="T16" fmla="*/ 2147483646 w 434"/>
                <a:gd name="T17" fmla="*/ 0 h 272"/>
                <a:gd name="T18" fmla="*/ 2147483646 w 434"/>
                <a:gd name="T19" fmla="*/ 2147483646 h 272"/>
                <a:gd name="T20" fmla="*/ 2147483646 w 434"/>
                <a:gd name="T21" fmla="*/ 2147483646 h 272"/>
                <a:gd name="T22" fmla="*/ 2147483646 w 434"/>
                <a:gd name="T23" fmla="*/ 2147483646 h 272"/>
                <a:gd name="T24" fmla="*/ 2147483646 w 434"/>
                <a:gd name="T25" fmla="*/ 2147483646 h 272"/>
                <a:gd name="T26" fmla="*/ 2147483646 w 434"/>
                <a:gd name="T27" fmla="*/ 2147483646 h 272"/>
                <a:gd name="T28" fmla="*/ 2147483646 w 434"/>
                <a:gd name="T29" fmla="*/ 2147483646 h 272"/>
                <a:gd name="T30" fmla="*/ 2147483646 w 434"/>
                <a:gd name="T31" fmla="*/ 2147483646 h 272"/>
                <a:gd name="T32" fmla="*/ 0 w 434"/>
                <a:gd name="T33" fmla="*/ 2147483646 h 272"/>
                <a:gd name="T34" fmla="*/ 2147483646 w 434"/>
                <a:gd name="T35" fmla="*/ 2147483646 h 272"/>
                <a:gd name="T36" fmla="*/ 2147483646 w 434"/>
                <a:gd name="T37" fmla="*/ 2147483646 h 272"/>
                <a:gd name="T38" fmla="*/ 2147483646 w 434"/>
                <a:gd name="T39" fmla="*/ 2147483646 h 272"/>
                <a:gd name="T40" fmla="*/ 2147483646 w 434"/>
                <a:gd name="T41" fmla="*/ 2147483646 h 272"/>
                <a:gd name="T42" fmla="*/ 2147483646 w 434"/>
                <a:gd name="T43" fmla="*/ 2147483646 h 272"/>
                <a:gd name="T44" fmla="*/ 2147483646 w 434"/>
                <a:gd name="T45" fmla="*/ 2147483646 h 272"/>
                <a:gd name="T46" fmla="*/ 2147483646 w 434"/>
                <a:gd name="T47" fmla="*/ 2147483646 h 272"/>
                <a:gd name="T48" fmla="*/ 2147483646 w 434"/>
                <a:gd name="T49" fmla="*/ 2147483646 h 272"/>
                <a:gd name="T50" fmla="*/ 2147483646 w 434"/>
                <a:gd name="T51" fmla="*/ 2147483646 h 272"/>
                <a:gd name="T52" fmla="*/ 2147483646 w 434"/>
                <a:gd name="T53" fmla="*/ 2147483646 h 272"/>
                <a:gd name="T54" fmla="*/ 2147483646 w 434"/>
                <a:gd name="T55" fmla="*/ 2147483646 h 272"/>
                <a:gd name="T56" fmla="*/ 2147483646 w 434"/>
                <a:gd name="T57" fmla="*/ 2147483646 h 272"/>
                <a:gd name="T58" fmla="*/ 2147483646 w 434"/>
                <a:gd name="T59" fmla="*/ 2147483646 h 272"/>
                <a:gd name="T60" fmla="*/ 2147483646 w 434"/>
                <a:gd name="T61" fmla="*/ 2147483646 h 272"/>
                <a:gd name="T62" fmla="*/ 2147483646 w 434"/>
                <a:gd name="T63" fmla="*/ 2147483646 h 272"/>
                <a:gd name="T64" fmla="*/ 2147483646 w 434"/>
                <a:gd name="T65" fmla="*/ 2147483646 h 272"/>
                <a:gd name="T66" fmla="*/ 2147483646 w 434"/>
                <a:gd name="T67" fmla="*/ 2147483646 h 272"/>
                <a:gd name="T68" fmla="*/ 2147483646 w 434"/>
                <a:gd name="T69" fmla="*/ 2147483646 h 272"/>
                <a:gd name="T70" fmla="*/ 2147483646 w 434"/>
                <a:gd name="T71" fmla="*/ 2147483646 h 272"/>
                <a:gd name="T72" fmla="*/ 2147483646 w 434"/>
                <a:gd name="T73" fmla="*/ 2147483646 h 272"/>
                <a:gd name="T74" fmla="*/ 2147483646 w 434"/>
                <a:gd name="T75" fmla="*/ 2147483646 h 272"/>
                <a:gd name="T76" fmla="*/ 2147483646 w 434"/>
                <a:gd name="T77" fmla="*/ 2147483646 h 272"/>
                <a:gd name="T78" fmla="*/ 2147483646 w 434"/>
                <a:gd name="T79" fmla="*/ 2147483646 h 272"/>
                <a:gd name="T80" fmla="*/ 2147483646 w 434"/>
                <a:gd name="T81" fmla="*/ 2147483646 h 272"/>
                <a:gd name="T82" fmla="*/ 2147483646 w 434"/>
                <a:gd name="T83" fmla="*/ 2147483646 h 272"/>
                <a:gd name="T84" fmla="*/ 2147483646 w 434"/>
                <a:gd name="T85" fmla="*/ 2147483646 h 272"/>
                <a:gd name="T86" fmla="*/ 2147483646 w 434"/>
                <a:gd name="T87" fmla="*/ 2147483646 h 272"/>
                <a:gd name="T88" fmla="*/ 2147483646 w 434"/>
                <a:gd name="T89" fmla="*/ 2147483646 h 272"/>
                <a:gd name="T90" fmla="*/ 2147483646 w 434"/>
                <a:gd name="T91" fmla="*/ 2147483646 h 272"/>
                <a:gd name="T92" fmla="*/ 2147483646 w 434"/>
                <a:gd name="T93" fmla="*/ 2147483646 h 272"/>
                <a:gd name="T94" fmla="*/ 2147483646 w 434"/>
                <a:gd name="T95" fmla="*/ 2147483646 h 272"/>
                <a:gd name="T96" fmla="*/ 2147483646 w 434"/>
                <a:gd name="T97" fmla="*/ 2147483646 h 272"/>
                <a:gd name="T98" fmla="*/ 2147483646 w 434"/>
                <a:gd name="T99" fmla="*/ 2147483646 h 272"/>
                <a:gd name="T100" fmla="*/ 2147483646 w 434"/>
                <a:gd name="T101" fmla="*/ 2147483646 h 2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34" h="272">
                  <a:moveTo>
                    <a:pt x="396" y="8"/>
                  </a:moveTo>
                  <a:lnTo>
                    <a:pt x="396" y="8"/>
                  </a:lnTo>
                  <a:lnTo>
                    <a:pt x="394" y="12"/>
                  </a:lnTo>
                  <a:lnTo>
                    <a:pt x="388" y="14"/>
                  </a:lnTo>
                  <a:lnTo>
                    <a:pt x="358" y="12"/>
                  </a:lnTo>
                  <a:lnTo>
                    <a:pt x="330" y="6"/>
                  </a:lnTo>
                  <a:lnTo>
                    <a:pt x="314" y="0"/>
                  </a:lnTo>
                  <a:lnTo>
                    <a:pt x="270" y="42"/>
                  </a:lnTo>
                  <a:lnTo>
                    <a:pt x="272" y="60"/>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48" y="6"/>
                  </a:lnTo>
                  <a:lnTo>
                    <a:pt x="144" y="0"/>
                  </a:lnTo>
                  <a:lnTo>
                    <a:pt x="128" y="8"/>
                  </a:lnTo>
                  <a:lnTo>
                    <a:pt x="120" y="18"/>
                  </a:lnTo>
                  <a:lnTo>
                    <a:pt x="118" y="20"/>
                  </a:lnTo>
                  <a:lnTo>
                    <a:pt x="102" y="24"/>
                  </a:lnTo>
                  <a:lnTo>
                    <a:pt x="78" y="48"/>
                  </a:lnTo>
                  <a:lnTo>
                    <a:pt x="56" y="70"/>
                  </a:lnTo>
                  <a:lnTo>
                    <a:pt x="12" y="128"/>
                  </a:lnTo>
                  <a:lnTo>
                    <a:pt x="22" y="148"/>
                  </a:lnTo>
                  <a:lnTo>
                    <a:pt x="22" y="152"/>
                  </a:lnTo>
                  <a:lnTo>
                    <a:pt x="20" y="152"/>
                  </a:lnTo>
                  <a:lnTo>
                    <a:pt x="20" y="156"/>
                  </a:lnTo>
                  <a:lnTo>
                    <a:pt x="20" y="160"/>
                  </a:lnTo>
                  <a:lnTo>
                    <a:pt x="24" y="172"/>
                  </a:lnTo>
                  <a:lnTo>
                    <a:pt x="32" y="188"/>
                  </a:lnTo>
                  <a:lnTo>
                    <a:pt x="34" y="198"/>
                  </a:lnTo>
                  <a:lnTo>
                    <a:pt x="34" y="206"/>
                  </a:lnTo>
                  <a:lnTo>
                    <a:pt x="34" y="208"/>
                  </a:lnTo>
                  <a:lnTo>
                    <a:pt x="0" y="228"/>
                  </a:lnTo>
                  <a:lnTo>
                    <a:pt x="0" y="236"/>
                  </a:lnTo>
                  <a:lnTo>
                    <a:pt x="16" y="244"/>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4"/>
                  </a:lnTo>
                  <a:lnTo>
                    <a:pt x="116" y="250"/>
                  </a:lnTo>
                  <a:lnTo>
                    <a:pt x="116" y="256"/>
                  </a:lnTo>
                  <a:lnTo>
                    <a:pt x="118" y="260"/>
                  </a:lnTo>
                  <a:lnTo>
                    <a:pt x="124" y="264"/>
                  </a:lnTo>
                  <a:lnTo>
                    <a:pt x="148" y="264"/>
                  </a:lnTo>
                  <a:lnTo>
                    <a:pt x="160" y="260"/>
                  </a:lnTo>
                  <a:lnTo>
                    <a:pt x="170" y="256"/>
                  </a:lnTo>
                  <a:lnTo>
                    <a:pt x="172" y="252"/>
                  </a:lnTo>
                  <a:lnTo>
                    <a:pt x="176" y="252"/>
                  </a:lnTo>
                  <a:lnTo>
                    <a:pt x="184" y="252"/>
                  </a:lnTo>
                  <a:lnTo>
                    <a:pt x="198" y="256"/>
                  </a:lnTo>
                  <a:lnTo>
                    <a:pt x="202" y="258"/>
                  </a:lnTo>
                  <a:lnTo>
                    <a:pt x="208" y="264"/>
                  </a:lnTo>
                  <a:lnTo>
                    <a:pt x="212" y="250"/>
                  </a:lnTo>
                  <a:lnTo>
                    <a:pt x="214" y="248"/>
                  </a:lnTo>
                  <a:lnTo>
                    <a:pt x="216" y="248"/>
                  </a:lnTo>
                  <a:lnTo>
                    <a:pt x="220" y="242"/>
                  </a:lnTo>
                  <a:lnTo>
                    <a:pt x="224" y="236"/>
                  </a:lnTo>
                  <a:lnTo>
                    <a:pt x="230" y="228"/>
                  </a:lnTo>
                  <a:lnTo>
                    <a:pt x="238" y="220"/>
                  </a:lnTo>
                  <a:lnTo>
                    <a:pt x="248" y="214"/>
                  </a:lnTo>
                  <a:lnTo>
                    <a:pt x="250" y="212"/>
                  </a:lnTo>
                  <a:lnTo>
                    <a:pt x="250" y="214"/>
                  </a:lnTo>
                  <a:lnTo>
                    <a:pt x="252" y="214"/>
                  </a:lnTo>
                  <a:lnTo>
                    <a:pt x="258" y="216"/>
                  </a:lnTo>
                  <a:lnTo>
                    <a:pt x="260" y="216"/>
                  </a:lnTo>
                  <a:lnTo>
                    <a:pt x="268" y="176"/>
                  </a:lnTo>
                  <a:lnTo>
                    <a:pt x="280" y="172"/>
                  </a:lnTo>
                  <a:lnTo>
                    <a:pt x="290" y="166"/>
                  </a:lnTo>
                  <a:lnTo>
                    <a:pt x="296" y="160"/>
                  </a:lnTo>
                  <a:lnTo>
                    <a:pt x="298" y="156"/>
                  </a:lnTo>
                  <a:lnTo>
                    <a:pt x="300" y="150"/>
                  </a:lnTo>
                  <a:lnTo>
                    <a:pt x="296" y="138"/>
                  </a:lnTo>
                  <a:lnTo>
                    <a:pt x="294" y="128"/>
                  </a:lnTo>
                  <a:lnTo>
                    <a:pt x="296" y="122"/>
                  </a:lnTo>
                  <a:lnTo>
                    <a:pt x="298"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42" y="84"/>
                  </a:lnTo>
                  <a:lnTo>
                    <a:pt x="352" y="76"/>
                  </a:lnTo>
                  <a:lnTo>
                    <a:pt x="404" y="40"/>
                  </a:lnTo>
                  <a:lnTo>
                    <a:pt x="420" y="48"/>
                  </a:lnTo>
                  <a:lnTo>
                    <a:pt x="428" y="48"/>
                  </a:lnTo>
                  <a:lnTo>
                    <a:pt x="424" y="30"/>
                  </a:lnTo>
                  <a:lnTo>
                    <a:pt x="424" y="28"/>
                  </a:lnTo>
                  <a:lnTo>
                    <a:pt x="434" y="12"/>
                  </a:lnTo>
                  <a:lnTo>
                    <a:pt x="432" y="12"/>
                  </a:lnTo>
                  <a:lnTo>
                    <a:pt x="426" y="12"/>
                  </a:lnTo>
                  <a:lnTo>
                    <a:pt x="426" y="14"/>
                  </a:lnTo>
                  <a:lnTo>
                    <a:pt x="424" y="14"/>
                  </a:lnTo>
                  <a:lnTo>
                    <a:pt x="408" y="16"/>
                  </a:lnTo>
                  <a:lnTo>
                    <a:pt x="404" y="16"/>
                  </a:lnTo>
                  <a:lnTo>
                    <a:pt x="404" y="12"/>
                  </a:lnTo>
                  <a:lnTo>
                    <a:pt x="400" y="8"/>
                  </a:lnTo>
                  <a:lnTo>
                    <a:pt x="396"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algn="ctr" defTabSz="963068">
                <a:defRPr/>
              </a:pPr>
              <a:endParaRPr lang="zh-CN" altLang="en-US" sz="1898">
                <a:solidFill>
                  <a:srgbClr val="2B334F"/>
                </a:solidFill>
              </a:endParaRPr>
            </a:p>
          </p:txBody>
        </p:sp>
        <p:sp>
          <p:nvSpPr>
            <p:cNvPr id="32" name="上海">
              <a:extLst>
                <a:ext uri="{FF2B5EF4-FFF2-40B4-BE49-F238E27FC236}">
                  <a16:creationId xmlns="" xmlns:a16="http://schemas.microsoft.com/office/drawing/2014/main" id="{C034624A-F5FA-4D5F-A536-9A2933ACCA4B}"/>
                </a:ext>
              </a:extLst>
            </p:cNvPr>
            <p:cNvSpPr/>
            <p:nvPr/>
          </p:nvSpPr>
          <p:spPr bwMode="auto">
            <a:xfrm>
              <a:off x="6718300" y="3933825"/>
              <a:ext cx="125413" cy="109538"/>
            </a:xfrm>
            <a:custGeom>
              <a:avLst/>
              <a:gdLst>
                <a:gd name="T0" fmla="*/ 2147483646 w 68"/>
                <a:gd name="T1" fmla="*/ 2147483646 h 60"/>
                <a:gd name="T2" fmla="*/ 2147483646 w 68"/>
                <a:gd name="T3" fmla="*/ 2147483646 h 60"/>
                <a:gd name="T4" fmla="*/ 2147483646 w 68"/>
                <a:gd name="T5" fmla="*/ 2147483646 h 60"/>
                <a:gd name="T6" fmla="*/ 2147483646 w 68"/>
                <a:gd name="T7" fmla="*/ 2147483646 h 60"/>
                <a:gd name="T8" fmla="*/ 2147483646 w 68"/>
                <a:gd name="T9" fmla="*/ 2147483646 h 60"/>
                <a:gd name="T10" fmla="*/ 2147483646 w 68"/>
                <a:gd name="T11" fmla="*/ 2147483646 h 60"/>
                <a:gd name="T12" fmla="*/ 2147483646 w 68"/>
                <a:gd name="T13" fmla="*/ 2147483646 h 60"/>
                <a:gd name="T14" fmla="*/ 2147483646 w 68"/>
                <a:gd name="T15" fmla="*/ 2147483646 h 60"/>
                <a:gd name="T16" fmla="*/ 2147483646 w 68"/>
                <a:gd name="T17" fmla="*/ 0 h 60"/>
                <a:gd name="T18" fmla="*/ 2147483646 w 68"/>
                <a:gd name="T19" fmla="*/ 0 h 60"/>
                <a:gd name="T20" fmla="*/ 2147483646 w 68"/>
                <a:gd name="T21" fmla="*/ 0 h 60"/>
                <a:gd name="T22" fmla="*/ 2147483646 w 68"/>
                <a:gd name="T23" fmla="*/ 2147483646 h 60"/>
                <a:gd name="T24" fmla="*/ 2147483646 w 68"/>
                <a:gd name="T25" fmla="*/ 2147483646 h 60"/>
                <a:gd name="T26" fmla="*/ 2147483646 w 68"/>
                <a:gd name="T27" fmla="*/ 2147483646 h 60"/>
                <a:gd name="T28" fmla="*/ 2147483646 w 68"/>
                <a:gd name="T29" fmla="*/ 2147483646 h 60"/>
                <a:gd name="T30" fmla="*/ 2147483646 w 68"/>
                <a:gd name="T31" fmla="*/ 2147483646 h 60"/>
                <a:gd name="T32" fmla="*/ 0 w 68"/>
                <a:gd name="T33" fmla="*/ 2147483646 h 60"/>
                <a:gd name="T34" fmla="*/ 2147483646 w 68"/>
                <a:gd name="T35" fmla="*/ 2147483646 h 60"/>
                <a:gd name="T36" fmla="*/ 2147483646 w 68"/>
                <a:gd name="T37" fmla="*/ 2147483646 h 60"/>
                <a:gd name="T38" fmla="*/ 2147483646 w 68"/>
                <a:gd name="T39" fmla="*/ 2147483646 h 60"/>
                <a:gd name="T40" fmla="*/ 2147483646 w 68"/>
                <a:gd name="T41" fmla="*/ 2147483646 h 60"/>
                <a:gd name="T42" fmla="*/ 2147483646 w 68"/>
                <a:gd name="T43" fmla="*/ 2147483646 h 60"/>
                <a:gd name="T44" fmla="*/ 2147483646 w 68"/>
                <a:gd name="T45" fmla="*/ 2147483646 h 60"/>
                <a:gd name="T46" fmla="*/ 2147483646 w 68"/>
                <a:gd name="T47" fmla="*/ 2147483646 h 60"/>
                <a:gd name="T48" fmla="*/ 2147483646 w 68"/>
                <a:gd name="T49" fmla="*/ 2147483646 h 60"/>
                <a:gd name="T50" fmla="*/ 2147483646 w 68"/>
                <a:gd name="T51" fmla="*/ 2147483646 h 60"/>
                <a:gd name="T52" fmla="*/ 2147483646 w 68"/>
                <a:gd name="T53" fmla="*/ 2147483646 h 60"/>
                <a:gd name="T54" fmla="*/ 2147483646 w 68"/>
                <a:gd name="T55" fmla="*/ 2147483646 h 60"/>
                <a:gd name="T56" fmla="*/ 2147483646 w 68"/>
                <a:gd name="T57" fmla="*/ 2147483646 h 60"/>
                <a:gd name="T58" fmla="*/ 2147483646 w 68"/>
                <a:gd name="T59" fmla="*/ 2147483646 h 60"/>
                <a:gd name="T60" fmla="*/ 2147483646 w 68"/>
                <a:gd name="T61" fmla="*/ 2147483646 h 60"/>
                <a:gd name="T62" fmla="*/ 2147483646 w 68"/>
                <a:gd name="T63" fmla="*/ 2147483646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68" h="60">
                  <a:moveTo>
                    <a:pt x="62" y="32"/>
                  </a:moveTo>
                  <a:lnTo>
                    <a:pt x="68" y="24"/>
                  </a:lnTo>
                  <a:lnTo>
                    <a:pt x="48" y="8"/>
                  </a:lnTo>
                  <a:lnTo>
                    <a:pt x="40" y="4"/>
                  </a:lnTo>
                  <a:lnTo>
                    <a:pt x="34" y="0"/>
                  </a:lnTo>
                  <a:lnTo>
                    <a:pt x="28" y="0"/>
                  </a:lnTo>
                  <a:lnTo>
                    <a:pt x="22" y="0"/>
                  </a:lnTo>
                  <a:lnTo>
                    <a:pt x="14" y="2"/>
                  </a:lnTo>
                  <a:lnTo>
                    <a:pt x="14" y="20"/>
                  </a:lnTo>
                  <a:lnTo>
                    <a:pt x="10" y="28"/>
                  </a:lnTo>
                  <a:lnTo>
                    <a:pt x="4" y="36"/>
                  </a:lnTo>
                  <a:lnTo>
                    <a:pt x="0" y="40"/>
                  </a:lnTo>
                  <a:lnTo>
                    <a:pt x="8" y="48"/>
                  </a:lnTo>
                  <a:lnTo>
                    <a:pt x="10" y="48"/>
                  </a:lnTo>
                  <a:lnTo>
                    <a:pt x="12" y="56"/>
                  </a:lnTo>
                  <a:lnTo>
                    <a:pt x="22" y="60"/>
                  </a:lnTo>
                  <a:lnTo>
                    <a:pt x="28" y="56"/>
                  </a:lnTo>
                  <a:lnTo>
                    <a:pt x="34" y="54"/>
                  </a:lnTo>
                  <a:lnTo>
                    <a:pt x="52" y="58"/>
                  </a:lnTo>
                  <a:lnTo>
                    <a:pt x="52" y="52"/>
                  </a:lnTo>
                  <a:lnTo>
                    <a:pt x="54" y="44"/>
                  </a:lnTo>
                  <a:lnTo>
                    <a:pt x="56" y="38"/>
                  </a:lnTo>
                  <a:lnTo>
                    <a:pt x="58" y="34"/>
                  </a:lnTo>
                  <a:lnTo>
                    <a:pt x="62" y="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algn="ctr" defTabSz="963068">
                <a:defRPr/>
              </a:pPr>
              <a:endParaRPr lang="zh-CN" altLang="en-US" sz="1898">
                <a:solidFill>
                  <a:srgbClr val="2B334F"/>
                </a:solidFill>
              </a:endParaRPr>
            </a:p>
          </p:txBody>
        </p:sp>
        <p:sp>
          <p:nvSpPr>
            <p:cNvPr id="33" name="江苏">
              <a:extLst>
                <a:ext uri="{FF2B5EF4-FFF2-40B4-BE49-F238E27FC236}">
                  <a16:creationId xmlns="" xmlns:a16="http://schemas.microsoft.com/office/drawing/2014/main" id="{9D83849F-5341-4CD7-BC05-4A2D86179B89}"/>
                </a:ext>
              </a:extLst>
            </p:cNvPr>
            <p:cNvSpPr/>
            <p:nvPr/>
          </p:nvSpPr>
          <p:spPr bwMode="auto">
            <a:xfrm>
              <a:off x="6137275" y="3513138"/>
              <a:ext cx="692150" cy="533400"/>
            </a:xfrm>
            <a:custGeom>
              <a:avLst/>
              <a:gdLst>
                <a:gd name="T0" fmla="*/ 2147483646 w 378"/>
                <a:gd name="T1" fmla="*/ 2147483646 h 292"/>
                <a:gd name="T2" fmla="*/ 2147483646 w 378"/>
                <a:gd name="T3" fmla="*/ 2147483646 h 292"/>
                <a:gd name="T4" fmla="*/ 2147483646 w 378"/>
                <a:gd name="T5" fmla="*/ 2147483646 h 292"/>
                <a:gd name="T6" fmla="*/ 2147483646 w 378"/>
                <a:gd name="T7" fmla="*/ 2147483646 h 292"/>
                <a:gd name="T8" fmla="*/ 2147483646 w 378"/>
                <a:gd name="T9" fmla="*/ 2147483646 h 292"/>
                <a:gd name="T10" fmla="*/ 2147483646 w 378"/>
                <a:gd name="T11" fmla="*/ 0 h 292"/>
                <a:gd name="T12" fmla="*/ 2147483646 w 378"/>
                <a:gd name="T13" fmla="*/ 2147483646 h 292"/>
                <a:gd name="T14" fmla="*/ 2147483646 w 378"/>
                <a:gd name="T15" fmla="*/ 2147483646 h 292"/>
                <a:gd name="T16" fmla="*/ 2147483646 w 378"/>
                <a:gd name="T17" fmla="*/ 2147483646 h 292"/>
                <a:gd name="T18" fmla="*/ 2147483646 w 378"/>
                <a:gd name="T19" fmla="*/ 2147483646 h 292"/>
                <a:gd name="T20" fmla="*/ 2147483646 w 378"/>
                <a:gd name="T21" fmla="*/ 2147483646 h 292"/>
                <a:gd name="T22" fmla="*/ 2147483646 w 378"/>
                <a:gd name="T23" fmla="*/ 2147483646 h 292"/>
                <a:gd name="T24" fmla="*/ 2147483646 w 378"/>
                <a:gd name="T25" fmla="*/ 2147483646 h 292"/>
                <a:gd name="T26" fmla="*/ 2147483646 w 378"/>
                <a:gd name="T27" fmla="*/ 2147483646 h 292"/>
                <a:gd name="T28" fmla="*/ 2147483646 w 378"/>
                <a:gd name="T29" fmla="*/ 2147483646 h 292"/>
                <a:gd name="T30" fmla="*/ 2147483646 w 378"/>
                <a:gd name="T31" fmla="*/ 2147483646 h 292"/>
                <a:gd name="T32" fmla="*/ 2147483646 w 378"/>
                <a:gd name="T33" fmla="*/ 2147483646 h 292"/>
                <a:gd name="T34" fmla="*/ 2147483646 w 378"/>
                <a:gd name="T35" fmla="*/ 2147483646 h 292"/>
                <a:gd name="T36" fmla="*/ 2147483646 w 378"/>
                <a:gd name="T37" fmla="*/ 2147483646 h 292"/>
                <a:gd name="T38" fmla="*/ 2147483646 w 378"/>
                <a:gd name="T39" fmla="*/ 2147483646 h 292"/>
                <a:gd name="T40" fmla="*/ 2147483646 w 378"/>
                <a:gd name="T41" fmla="*/ 2147483646 h 292"/>
                <a:gd name="T42" fmla="*/ 2147483646 w 378"/>
                <a:gd name="T43" fmla="*/ 2147483646 h 292"/>
                <a:gd name="T44" fmla="*/ 2147483646 w 378"/>
                <a:gd name="T45" fmla="*/ 2147483646 h 292"/>
                <a:gd name="T46" fmla="*/ 2147483646 w 378"/>
                <a:gd name="T47" fmla="*/ 2147483646 h 292"/>
                <a:gd name="T48" fmla="*/ 2147483646 w 378"/>
                <a:gd name="T49" fmla="*/ 2147483646 h 292"/>
                <a:gd name="T50" fmla="*/ 2147483646 w 378"/>
                <a:gd name="T51" fmla="*/ 2147483646 h 292"/>
                <a:gd name="T52" fmla="*/ 2147483646 w 378"/>
                <a:gd name="T53" fmla="*/ 2147483646 h 292"/>
                <a:gd name="T54" fmla="*/ 2147483646 w 378"/>
                <a:gd name="T55" fmla="*/ 2147483646 h 292"/>
                <a:gd name="T56" fmla="*/ 2147483646 w 378"/>
                <a:gd name="T57" fmla="*/ 2147483646 h 292"/>
                <a:gd name="T58" fmla="*/ 2147483646 w 378"/>
                <a:gd name="T59" fmla="*/ 2147483646 h 292"/>
                <a:gd name="T60" fmla="*/ 2147483646 w 378"/>
                <a:gd name="T61" fmla="*/ 2147483646 h 292"/>
                <a:gd name="T62" fmla="*/ 2147483646 w 378"/>
                <a:gd name="T63" fmla="*/ 2147483646 h 292"/>
                <a:gd name="T64" fmla="*/ 2147483646 w 378"/>
                <a:gd name="T65" fmla="*/ 2147483646 h 292"/>
                <a:gd name="T66" fmla="*/ 2147483646 w 378"/>
                <a:gd name="T67" fmla="*/ 2147483646 h 292"/>
                <a:gd name="T68" fmla="*/ 2147483646 w 378"/>
                <a:gd name="T69" fmla="*/ 2147483646 h 292"/>
                <a:gd name="T70" fmla="*/ 2147483646 w 378"/>
                <a:gd name="T71" fmla="*/ 2147483646 h 292"/>
                <a:gd name="T72" fmla="*/ 2147483646 w 378"/>
                <a:gd name="T73" fmla="*/ 2147483646 h 292"/>
                <a:gd name="T74" fmla="*/ 2147483646 w 378"/>
                <a:gd name="T75" fmla="*/ 2147483646 h 292"/>
                <a:gd name="T76" fmla="*/ 2147483646 w 378"/>
                <a:gd name="T77" fmla="*/ 2147483646 h 292"/>
                <a:gd name="T78" fmla="*/ 2147483646 w 378"/>
                <a:gd name="T79" fmla="*/ 2147483646 h 292"/>
                <a:gd name="T80" fmla="*/ 2147483646 w 378"/>
                <a:gd name="T81" fmla="*/ 2147483646 h 292"/>
                <a:gd name="T82" fmla="*/ 2147483646 w 378"/>
                <a:gd name="T83" fmla="*/ 2147483646 h 292"/>
                <a:gd name="T84" fmla="*/ 2147483646 w 378"/>
                <a:gd name="T85" fmla="*/ 2147483646 h 292"/>
                <a:gd name="T86" fmla="*/ 2147483646 w 378"/>
                <a:gd name="T87" fmla="*/ 2147483646 h 292"/>
                <a:gd name="T88" fmla="*/ 2147483646 w 378"/>
                <a:gd name="T89" fmla="*/ 2147483646 h 292"/>
                <a:gd name="T90" fmla="*/ 2147483646 w 378"/>
                <a:gd name="T91" fmla="*/ 2147483646 h 292"/>
                <a:gd name="T92" fmla="*/ 2147483646 w 378"/>
                <a:gd name="T93" fmla="*/ 2147483646 h 292"/>
                <a:gd name="T94" fmla="*/ 2147483646 w 378"/>
                <a:gd name="T95" fmla="*/ 2147483646 h 292"/>
                <a:gd name="T96" fmla="*/ 2147483646 w 378"/>
                <a:gd name="T97" fmla="*/ 2147483646 h 292"/>
                <a:gd name="T98" fmla="*/ 2147483646 w 378"/>
                <a:gd name="T99" fmla="*/ 2147483646 h 292"/>
                <a:gd name="T100" fmla="*/ 2147483646 w 378"/>
                <a:gd name="T101" fmla="*/ 2147483646 h 29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78" h="292">
                  <a:moveTo>
                    <a:pt x="264" y="86"/>
                  </a:moveTo>
                  <a:lnTo>
                    <a:pt x="264" y="86"/>
                  </a:lnTo>
                  <a:lnTo>
                    <a:pt x="258" y="78"/>
                  </a:lnTo>
                  <a:lnTo>
                    <a:pt x="252" y="70"/>
                  </a:lnTo>
                  <a:lnTo>
                    <a:pt x="240" y="46"/>
                  </a:lnTo>
                  <a:lnTo>
                    <a:pt x="226" y="44"/>
                  </a:lnTo>
                  <a:lnTo>
                    <a:pt x="214" y="42"/>
                  </a:lnTo>
                  <a:lnTo>
                    <a:pt x="204" y="38"/>
                  </a:lnTo>
                  <a:lnTo>
                    <a:pt x="198" y="34"/>
                  </a:lnTo>
                  <a:lnTo>
                    <a:pt x="194" y="28"/>
                  </a:lnTo>
                  <a:lnTo>
                    <a:pt x="188" y="24"/>
                  </a:lnTo>
                  <a:lnTo>
                    <a:pt x="170" y="18"/>
                  </a:lnTo>
                  <a:lnTo>
                    <a:pt x="166" y="16"/>
                  </a:lnTo>
                  <a:lnTo>
                    <a:pt x="170" y="2"/>
                  </a:lnTo>
                  <a:lnTo>
                    <a:pt x="168" y="2"/>
                  </a:lnTo>
                  <a:lnTo>
                    <a:pt x="164" y="0"/>
                  </a:lnTo>
                  <a:lnTo>
                    <a:pt x="152" y="8"/>
                  </a:lnTo>
                  <a:lnTo>
                    <a:pt x="148" y="12"/>
                  </a:lnTo>
                  <a:lnTo>
                    <a:pt x="144" y="16"/>
                  </a:lnTo>
                  <a:lnTo>
                    <a:pt x="140" y="26"/>
                  </a:lnTo>
                  <a:lnTo>
                    <a:pt x="132" y="32"/>
                  </a:lnTo>
                  <a:lnTo>
                    <a:pt x="126" y="46"/>
                  </a:lnTo>
                  <a:lnTo>
                    <a:pt x="124" y="50"/>
                  </a:lnTo>
                  <a:lnTo>
                    <a:pt x="120" y="52"/>
                  </a:lnTo>
                  <a:lnTo>
                    <a:pt x="118" y="52"/>
                  </a:lnTo>
                  <a:lnTo>
                    <a:pt x="116" y="48"/>
                  </a:lnTo>
                  <a:lnTo>
                    <a:pt x="108" y="42"/>
                  </a:lnTo>
                  <a:lnTo>
                    <a:pt x="102" y="40"/>
                  </a:lnTo>
                  <a:lnTo>
                    <a:pt x="96" y="38"/>
                  </a:lnTo>
                  <a:lnTo>
                    <a:pt x="88" y="40"/>
                  </a:lnTo>
                  <a:lnTo>
                    <a:pt x="76" y="46"/>
                  </a:lnTo>
                  <a:lnTo>
                    <a:pt x="62" y="50"/>
                  </a:lnTo>
                  <a:lnTo>
                    <a:pt x="32" y="50"/>
                  </a:lnTo>
                  <a:lnTo>
                    <a:pt x="26" y="44"/>
                  </a:lnTo>
                  <a:lnTo>
                    <a:pt x="22" y="38"/>
                  </a:lnTo>
                  <a:lnTo>
                    <a:pt x="20" y="32"/>
                  </a:lnTo>
                  <a:lnTo>
                    <a:pt x="20" y="22"/>
                  </a:lnTo>
                  <a:lnTo>
                    <a:pt x="8" y="18"/>
                  </a:lnTo>
                  <a:lnTo>
                    <a:pt x="4" y="34"/>
                  </a:lnTo>
                  <a:lnTo>
                    <a:pt x="4" y="36"/>
                  </a:lnTo>
                  <a:lnTo>
                    <a:pt x="2" y="36"/>
                  </a:lnTo>
                  <a:lnTo>
                    <a:pt x="0" y="40"/>
                  </a:lnTo>
                  <a:lnTo>
                    <a:pt x="8" y="42"/>
                  </a:lnTo>
                  <a:lnTo>
                    <a:pt x="10" y="42"/>
                  </a:lnTo>
                  <a:lnTo>
                    <a:pt x="28" y="66"/>
                  </a:lnTo>
                  <a:lnTo>
                    <a:pt x="40" y="76"/>
                  </a:lnTo>
                  <a:lnTo>
                    <a:pt x="68" y="86"/>
                  </a:lnTo>
                  <a:lnTo>
                    <a:pt x="98" y="96"/>
                  </a:lnTo>
                  <a:lnTo>
                    <a:pt x="104" y="102"/>
                  </a:lnTo>
                  <a:lnTo>
                    <a:pt x="112" y="112"/>
                  </a:lnTo>
                  <a:lnTo>
                    <a:pt x="118" y="128"/>
                  </a:lnTo>
                  <a:lnTo>
                    <a:pt x="124" y="150"/>
                  </a:lnTo>
                  <a:lnTo>
                    <a:pt x="140" y="158"/>
                  </a:lnTo>
                  <a:lnTo>
                    <a:pt x="146" y="162"/>
                  </a:lnTo>
                  <a:lnTo>
                    <a:pt x="152" y="162"/>
                  </a:lnTo>
                  <a:lnTo>
                    <a:pt x="180" y="144"/>
                  </a:lnTo>
                  <a:lnTo>
                    <a:pt x="182" y="142"/>
                  </a:lnTo>
                  <a:lnTo>
                    <a:pt x="184" y="144"/>
                  </a:lnTo>
                  <a:lnTo>
                    <a:pt x="198" y="146"/>
                  </a:lnTo>
                  <a:lnTo>
                    <a:pt x="200" y="146"/>
                  </a:lnTo>
                  <a:lnTo>
                    <a:pt x="200" y="150"/>
                  </a:lnTo>
                  <a:lnTo>
                    <a:pt x="198" y="152"/>
                  </a:lnTo>
                  <a:lnTo>
                    <a:pt x="192" y="174"/>
                  </a:lnTo>
                  <a:lnTo>
                    <a:pt x="186" y="186"/>
                  </a:lnTo>
                  <a:lnTo>
                    <a:pt x="168" y="186"/>
                  </a:lnTo>
                  <a:lnTo>
                    <a:pt x="166" y="194"/>
                  </a:lnTo>
                  <a:lnTo>
                    <a:pt x="164" y="202"/>
                  </a:lnTo>
                  <a:lnTo>
                    <a:pt x="152" y="222"/>
                  </a:lnTo>
                  <a:lnTo>
                    <a:pt x="148" y="228"/>
                  </a:lnTo>
                  <a:lnTo>
                    <a:pt x="148" y="234"/>
                  </a:lnTo>
                  <a:lnTo>
                    <a:pt x="166" y="246"/>
                  </a:lnTo>
                  <a:lnTo>
                    <a:pt x="172" y="252"/>
                  </a:lnTo>
                  <a:lnTo>
                    <a:pt x="178" y="254"/>
                  </a:lnTo>
                  <a:lnTo>
                    <a:pt x="182" y="254"/>
                  </a:lnTo>
                  <a:lnTo>
                    <a:pt x="186" y="266"/>
                  </a:lnTo>
                  <a:lnTo>
                    <a:pt x="194" y="270"/>
                  </a:lnTo>
                  <a:lnTo>
                    <a:pt x="200" y="266"/>
                  </a:lnTo>
                  <a:lnTo>
                    <a:pt x="204" y="262"/>
                  </a:lnTo>
                  <a:lnTo>
                    <a:pt x="208" y="262"/>
                  </a:lnTo>
                  <a:lnTo>
                    <a:pt x="214" y="264"/>
                  </a:lnTo>
                  <a:lnTo>
                    <a:pt x="218" y="266"/>
                  </a:lnTo>
                  <a:lnTo>
                    <a:pt x="224" y="270"/>
                  </a:lnTo>
                  <a:lnTo>
                    <a:pt x="230" y="278"/>
                  </a:lnTo>
                  <a:lnTo>
                    <a:pt x="236" y="286"/>
                  </a:lnTo>
                  <a:lnTo>
                    <a:pt x="238" y="286"/>
                  </a:lnTo>
                  <a:lnTo>
                    <a:pt x="242" y="284"/>
                  </a:lnTo>
                  <a:lnTo>
                    <a:pt x="248" y="284"/>
                  </a:lnTo>
                  <a:lnTo>
                    <a:pt x="264" y="288"/>
                  </a:lnTo>
                  <a:lnTo>
                    <a:pt x="284" y="292"/>
                  </a:lnTo>
                  <a:lnTo>
                    <a:pt x="304" y="286"/>
                  </a:lnTo>
                  <a:lnTo>
                    <a:pt x="312" y="282"/>
                  </a:lnTo>
                  <a:lnTo>
                    <a:pt x="318" y="278"/>
                  </a:lnTo>
                  <a:lnTo>
                    <a:pt x="312" y="272"/>
                  </a:lnTo>
                  <a:lnTo>
                    <a:pt x="312" y="268"/>
                  </a:lnTo>
                  <a:lnTo>
                    <a:pt x="316" y="262"/>
                  </a:lnTo>
                  <a:lnTo>
                    <a:pt x="322" y="256"/>
                  </a:lnTo>
                  <a:lnTo>
                    <a:pt x="324" y="248"/>
                  </a:lnTo>
                  <a:lnTo>
                    <a:pt x="324" y="238"/>
                  </a:lnTo>
                  <a:lnTo>
                    <a:pt x="324" y="232"/>
                  </a:lnTo>
                  <a:lnTo>
                    <a:pt x="326" y="230"/>
                  </a:lnTo>
                  <a:lnTo>
                    <a:pt x="330" y="226"/>
                  </a:lnTo>
                  <a:lnTo>
                    <a:pt x="340" y="222"/>
                  </a:lnTo>
                  <a:lnTo>
                    <a:pt x="348" y="222"/>
                  </a:lnTo>
                  <a:lnTo>
                    <a:pt x="356" y="226"/>
                  </a:lnTo>
                  <a:lnTo>
                    <a:pt x="366" y="230"/>
                  </a:lnTo>
                  <a:lnTo>
                    <a:pt x="378" y="238"/>
                  </a:lnTo>
                  <a:lnTo>
                    <a:pt x="372" y="222"/>
                  </a:lnTo>
                  <a:lnTo>
                    <a:pt x="364" y="210"/>
                  </a:lnTo>
                  <a:lnTo>
                    <a:pt x="362" y="196"/>
                  </a:lnTo>
                  <a:lnTo>
                    <a:pt x="348" y="194"/>
                  </a:lnTo>
                  <a:lnTo>
                    <a:pt x="312" y="172"/>
                  </a:lnTo>
                  <a:lnTo>
                    <a:pt x="294" y="170"/>
                  </a:lnTo>
                  <a:lnTo>
                    <a:pt x="294" y="166"/>
                  </a:lnTo>
                  <a:lnTo>
                    <a:pt x="292" y="146"/>
                  </a:lnTo>
                  <a:lnTo>
                    <a:pt x="276" y="106"/>
                  </a:lnTo>
                  <a:lnTo>
                    <a:pt x="270" y="94"/>
                  </a:lnTo>
                  <a:lnTo>
                    <a:pt x="264" y="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algn="ctr" defTabSz="963068">
                <a:defRPr/>
              </a:pPr>
              <a:endParaRPr lang="zh-CN" altLang="en-US" sz="1898">
                <a:solidFill>
                  <a:srgbClr val="2B334F"/>
                </a:solidFill>
              </a:endParaRPr>
            </a:p>
          </p:txBody>
        </p:sp>
        <p:sp>
          <p:nvSpPr>
            <p:cNvPr id="34" name="河北">
              <a:extLst>
                <a:ext uri="{FF2B5EF4-FFF2-40B4-BE49-F238E27FC236}">
                  <a16:creationId xmlns="" xmlns:a16="http://schemas.microsoft.com/office/drawing/2014/main" id="{FC41DF82-79DF-40F7-ADDD-AE0C227C05C7}"/>
                </a:ext>
              </a:extLst>
            </p:cNvPr>
            <p:cNvSpPr/>
            <p:nvPr/>
          </p:nvSpPr>
          <p:spPr bwMode="auto">
            <a:xfrm>
              <a:off x="5776913" y="2492375"/>
              <a:ext cx="642937" cy="917575"/>
            </a:xfrm>
            <a:custGeom>
              <a:avLst/>
              <a:gdLst>
                <a:gd name="T0" fmla="*/ 2147483646 w 352"/>
                <a:gd name="T1" fmla="*/ 2147483646 h 502"/>
                <a:gd name="T2" fmla="*/ 2147483646 w 352"/>
                <a:gd name="T3" fmla="*/ 2147483646 h 502"/>
                <a:gd name="T4" fmla="*/ 2147483646 w 352"/>
                <a:gd name="T5" fmla="*/ 2147483646 h 502"/>
                <a:gd name="T6" fmla="*/ 2147483646 w 352"/>
                <a:gd name="T7" fmla="*/ 2147483646 h 502"/>
                <a:gd name="T8" fmla="*/ 2147483646 w 352"/>
                <a:gd name="T9" fmla="*/ 2147483646 h 502"/>
                <a:gd name="T10" fmla="*/ 2147483646 w 352"/>
                <a:gd name="T11" fmla="*/ 2147483646 h 502"/>
                <a:gd name="T12" fmla="*/ 2147483646 w 352"/>
                <a:gd name="T13" fmla="*/ 2147483646 h 502"/>
                <a:gd name="T14" fmla="*/ 2147483646 w 352"/>
                <a:gd name="T15" fmla="*/ 2147483646 h 502"/>
                <a:gd name="T16" fmla="*/ 2147483646 w 352"/>
                <a:gd name="T17" fmla="*/ 2147483646 h 502"/>
                <a:gd name="T18" fmla="*/ 2147483646 w 352"/>
                <a:gd name="T19" fmla="*/ 2147483646 h 502"/>
                <a:gd name="T20" fmla="*/ 2147483646 w 352"/>
                <a:gd name="T21" fmla="*/ 2147483646 h 502"/>
                <a:gd name="T22" fmla="*/ 2147483646 w 352"/>
                <a:gd name="T23" fmla="*/ 2147483646 h 502"/>
                <a:gd name="T24" fmla="*/ 2147483646 w 352"/>
                <a:gd name="T25" fmla="*/ 2147483646 h 502"/>
                <a:gd name="T26" fmla="*/ 2147483646 w 352"/>
                <a:gd name="T27" fmla="*/ 2147483646 h 502"/>
                <a:gd name="T28" fmla="*/ 2147483646 w 352"/>
                <a:gd name="T29" fmla="*/ 2147483646 h 502"/>
                <a:gd name="T30" fmla="*/ 2147483646 w 352"/>
                <a:gd name="T31" fmla="*/ 2147483646 h 502"/>
                <a:gd name="T32" fmla="*/ 2147483646 w 352"/>
                <a:gd name="T33" fmla="*/ 2147483646 h 502"/>
                <a:gd name="T34" fmla="*/ 2147483646 w 352"/>
                <a:gd name="T35" fmla="*/ 2147483646 h 502"/>
                <a:gd name="T36" fmla="*/ 2147483646 w 352"/>
                <a:gd name="T37" fmla="*/ 2147483646 h 502"/>
                <a:gd name="T38" fmla="*/ 2147483646 w 352"/>
                <a:gd name="T39" fmla="*/ 2147483646 h 502"/>
                <a:gd name="T40" fmla="*/ 2147483646 w 352"/>
                <a:gd name="T41" fmla="*/ 2147483646 h 502"/>
                <a:gd name="T42" fmla="*/ 2147483646 w 352"/>
                <a:gd name="T43" fmla="*/ 2147483646 h 502"/>
                <a:gd name="T44" fmla="*/ 2147483646 w 352"/>
                <a:gd name="T45" fmla="*/ 2147483646 h 502"/>
                <a:gd name="T46" fmla="*/ 2147483646 w 352"/>
                <a:gd name="T47" fmla="*/ 2147483646 h 502"/>
                <a:gd name="T48" fmla="*/ 2147483646 w 352"/>
                <a:gd name="T49" fmla="*/ 2147483646 h 502"/>
                <a:gd name="T50" fmla="*/ 2147483646 w 352"/>
                <a:gd name="T51" fmla="*/ 2147483646 h 502"/>
                <a:gd name="T52" fmla="*/ 2147483646 w 352"/>
                <a:gd name="T53" fmla="*/ 2147483646 h 502"/>
                <a:gd name="T54" fmla="*/ 2147483646 w 352"/>
                <a:gd name="T55" fmla="*/ 2147483646 h 502"/>
                <a:gd name="T56" fmla="*/ 2147483646 w 352"/>
                <a:gd name="T57" fmla="*/ 2147483646 h 502"/>
                <a:gd name="T58" fmla="*/ 2147483646 w 352"/>
                <a:gd name="T59" fmla="*/ 2147483646 h 502"/>
                <a:gd name="T60" fmla="*/ 2147483646 w 352"/>
                <a:gd name="T61" fmla="*/ 2147483646 h 502"/>
                <a:gd name="T62" fmla="*/ 2147483646 w 352"/>
                <a:gd name="T63" fmla="*/ 2147483646 h 502"/>
                <a:gd name="T64" fmla="*/ 2147483646 w 352"/>
                <a:gd name="T65" fmla="*/ 2147483646 h 502"/>
                <a:gd name="T66" fmla="*/ 2147483646 w 352"/>
                <a:gd name="T67" fmla="*/ 2147483646 h 502"/>
                <a:gd name="T68" fmla="*/ 2147483646 w 352"/>
                <a:gd name="T69" fmla="*/ 2147483646 h 502"/>
                <a:gd name="T70" fmla="*/ 2147483646 w 352"/>
                <a:gd name="T71" fmla="*/ 2147483646 h 502"/>
                <a:gd name="T72" fmla="*/ 2147483646 w 352"/>
                <a:gd name="T73" fmla="*/ 2147483646 h 502"/>
                <a:gd name="T74" fmla="*/ 2147483646 w 352"/>
                <a:gd name="T75" fmla="*/ 2147483646 h 502"/>
                <a:gd name="T76" fmla="*/ 2147483646 w 352"/>
                <a:gd name="T77" fmla="*/ 2147483646 h 502"/>
                <a:gd name="T78" fmla="*/ 2147483646 w 352"/>
                <a:gd name="T79" fmla="*/ 2147483646 h 502"/>
                <a:gd name="T80" fmla="*/ 2147483646 w 352"/>
                <a:gd name="T81" fmla="*/ 2147483646 h 502"/>
                <a:gd name="T82" fmla="*/ 2147483646 w 352"/>
                <a:gd name="T83" fmla="*/ 2147483646 h 502"/>
                <a:gd name="T84" fmla="*/ 2147483646 w 352"/>
                <a:gd name="T85" fmla="*/ 2147483646 h 502"/>
                <a:gd name="T86" fmla="*/ 2147483646 w 352"/>
                <a:gd name="T87" fmla="*/ 2147483646 h 502"/>
                <a:gd name="T88" fmla="*/ 2147483646 w 352"/>
                <a:gd name="T89" fmla="*/ 2147483646 h 502"/>
                <a:gd name="T90" fmla="*/ 2147483646 w 352"/>
                <a:gd name="T91" fmla="*/ 2147483646 h 502"/>
                <a:gd name="T92" fmla="*/ 2147483646 w 352"/>
                <a:gd name="T93" fmla="*/ 2147483646 h 502"/>
                <a:gd name="T94" fmla="*/ 2147483646 w 352"/>
                <a:gd name="T95" fmla="*/ 2147483646 h 502"/>
                <a:gd name="T96" fmla="*/ 2147483646 w 352"/>
                <a:gd name="T97" fmla="*/ 2147483646 h 502"/>
                <a:gd name="T98" fmla="*/ 2147483646 w 352"/>
                <a:gd name="T99" fmla="*/ 2147483646 h 502"/>
                <a:gd name="T100" fmla="*/ 2147483646 w 352"/>
                <a:gd name="T101" fmla="*/ 2147483646 h 502"/>
                <a:gd name="T102" fmla="*/ 2147483646 w 352"/>
                <a:gd name="T103" fmla="*/ 2147483646 h 502"/>
                <a:gd name="T104" fmla="*/ 2147483646 w 352"/>
                <a:gd name="T105" fmla="*/ 2147483646 h 502"/>
                <a:gd name="T106" fmla="*/ 2147483646 w 352"/>
                <a:gd name="T107" fmla="*/ 2147483646 h 502"/>
                <a:gd name="T108" fmla="*/ 2147483646 w 352"/>
                <a:gd name="T109" fmla="*/ 2147483646 h 5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52" h="502">
                  <a:moveTo>
                    <a:pt x="324" y="152"/>
                  </a:move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46" y="88"/>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46" y="64"/>
                  </a:lnTo>
                  <a:lnTo>
                    <a:pt x="146" y="66"/>
                  </a:lnTo>
                  <a:lnTo>
                    <a:pt x="144" y="66"/>
                  </a:lnTo>
                  <a:lnTo>
                    <a:pt x="142" y="66"/>
                  </a:lnTo>
                  <a:lnTo>
                    <a:pt x="130" y="68"/>
                  </a:lnTo>
                  <a:lnTo>
                    <a:pt x="118" y="76"/>
                  </a:lnTo>
                  <a:lnTo>
                    <a:pt x="118" y="78"/>
                  </a:lnTo>
                  <a:lnTo>
                    <a:pt x="116" y="78"/>
                  </a:lnTo>
                  <a:lnTo>
                    <a:pt x="114" y="78"/>
                  </a:lnTo>
                  <a:lnTo>
                    <a:pt x="92" y="70"/>
                  </a:lnTo>
                  <a:lnTo>
                    <a:pt x="90" y="78"/>
                  </a:lnTo>
                  <a:lnTo>
                    <a:pt x="90" y="80"/>
                  </a:lnTo>
                  <a:lnTo>
                    <a:pt x="80" y="96"/>
                  </a:lnTo>
                  <a:lnTo>
                    <a:pt x="76" y="100"/>
                  </a:lnTo>
                  <a:lnTo>
                    <a:pt x="74" y="100"/>
                  </a:lnTo>
                  <a:lnTo>
                    <a:pt x="64" y="100"/>
                  </a:lnTo>
                  <a:lnTo>
                    <a:pt x="50" y="94"/>
                  </a:lnTo>
                  <a:lnTo>
                    <a:pt x="48" y="92"/>
                  </a:lnTo>
                  <a:lnTo>
                    <a:pt x="48" y="90"/>
                  </a:lnTo>
                  <a:lnTo>
                    <a:pt x="46" y="72"/>
                  </a:lnTo>
                  <a:lnTo>
                    <a:pt x="42" y="56"/>
                  </a:lnTo>
                  <a:lnTo>
                    <a:pt x="38" y="52"/>
                  </a:lnTo>
                  <a:lnTo>
                    <a:pt x="34" y="64"/>
                  </a:lnTo>
                  <a:lnTo>
                    <a:pt x="24" y="76"/>
                  </a:lnTo>
                  <a:lnTo>
                    <a:pt x="16" y="96"/>
                  </a:lnTo>
                  <a:lnTo>
                    <a:pt x="14" y="96"/>
                  </a:lnTo>
                  <a:lnTo>
                    <a:pt x="8" y="108"/>
                  </a:lnTo>
                  <a:lnTo>
                    <a:pt x="6" y="114"/>
                  </a:lnTo>
                  <a:lnTo>
                    <a:pt x="0" y="122"/>
                  </a:lnTo>
                  <a:lnTo>
                    <a:pt x="6" y="140"/>
                  </a:lnTo>
                  <a:lnTo>
                    <a:pt x="30" y="168"/>
                  </a:lnTo>
                  <a:lnTo>
                    <a:pt x="38" y="184"/>
                  </a:lnTo>
                  <a:lnTo>
                    <a:pt x="38" y="186"/>
                  </a:lnTo>
                  <a:lnTo>
                    <a:pt x="36" y="188"/>
                  </a:lnTo>
                  <a:lnTo>
                    <a:pt x="30" y="196"/>
                  </a:lnTo>
                  <a:lnTo>
                    <a:pt x="28" y="196"/>
                  </a:lnTo>
                  <a:lnTo>
                    <a:pt x="12" y="200"/>
                  </a:lnTo>
                  <a:lnTo>
                    <a:pt x="14" y="212"/>
                  </a:lnTo>
                  <a:lnTo>
                    <a:pt x="26" y="220"/>
                  </a:lnTo>
                  <a:lnTo>
                    <a:pt x="42" y="224"/>
                  </a:lnTo>
                  <a:lnTo>
                    <a:pt x="48" y="240"/>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80"/>
                  </a:lnTo>
                  <a:lnTo>
                    <a:pt x="34" y="408"/>
                  </a:lnTo>
                  <a:lnTo>
                    <a:pt x="32" y="416"/>
                  </a:lnTo>
                  <a:lnTo>
                    <a:pt x="24" y="434"/>
                  </a:lnTo>
                  <a:lnTo>
                    <a:pt x="20" y="448"/>
                  </a:lnTo>
                  <a:lnTo>
                    <a:pt x="20" y="450"/>
                  </a:lnTo>
                  <a:lnTo>
                    <a:pt x="14" y="456"/>
                  </a:lnTo>
                  <a:lnTo>
                    <a:pt x="12" y="462"/>
                  </a:lnTo>
                  <a:lnTo>
                    <a:pt x="12" y="464"/>
                  </a:lnTo>
                  <a:lnTo>
                    <a:pt x="12" y="466"/>
                  </a:lnTo>
                  <a:lnTo>
                    <a:pt x="14" y="468"/>
                  </a:lnTo>
                  <a:lnTo>
                    <a:pt x="22" y="476"/>
                  </a:lnTo>
                  <a:lnTo>
                    <a:pt x="26" y="482"/>
                  </a:lnTo>
                  <a:lnTo>
                    <a:pt x="28" y="484"/>
                  </a:lnTo>
                  <a:lnTo>
                    <a:pt x="28" y="488"/>
                  </a:lnTo>
                  <a:lnTo>
                    <a:pt x="30" y="492"/>
                  </a:lnTo>
                  <a:lnTo>
                    <a:pt x="36" y="496"/>
                  </a:lnTo>
                  <a:lnTo>
                    <a:pt x="66" y="502"/>
                  </a:lnTo>
                  <a:lnTo>
                    <a:pt x="80" y="500"/>
                  </a:lnTo>
                  <a:lnTo>
                    <a:pt x="94" y="496"/>
                  </a:lnTo>
                  <a:lnTo>
                    <a:pt x="108" y="492"/>
                  </a:lnTo>
                  <a:lnTo>
                    <a:pt x="122" y="492"/>
                  </a:lnTo>
                  <a:lnTo>
                    <a:pt x="122" y="486"/>
                  </a:lnTo>
                  <a:lnTo>
                    <a:pt x="114" y="464"/>
                  </a:lnTo>
                  <a:lnTo>
                    <a:pt x="112" y="464"/>
                  </a:lnTo>
                  <a:lnTo>
                    <a:pt x="114" y="464"/>
                  </a:lnTo>
                  <a:lnTo>
                    <a:pt x="158" y="400"/>
                  </a:lnTo>
                  <a:lnTo>
                    <a:pt x="208" y="352"/>
                  </a:lnTo>
                  <a:lnTo>
                    <a:pt x="224" y="348"/>
                  </a:lnTo>
                  <a:lnTo>
                    <a:pt x="232" y="338"/>
                  </a:lnTo>
                  <a:lnTo>
                    <a:pt x="240" y="332"/>
                  </a:lnTo>
                  <a:lnTo>
                    <a:pt x="250" y="328"/>
                  </a:lnTo>
                  <a:lnTo>
                    <a:pt x="246" y="324"/>
                  </a:lnTo>
                  <a:lnTo>
                    <a:pt x="234" y="312"/>
                  </a:lnTo>
                  <a:lnTo>
                    <a:pt x="226" y="302"/>
                  </a:lnTo>
                  <a:lnTo>
                    <a:pt x="226" y="300"/>
                  </a:lnTo>
                  <a:lnTo>
                    <a:pt x="230" y="294"/>
                  </a:lnTo>
                  <a:lnTo>
                    <a:pt x="218" y="296"/>
                  </a:lnTo>
                  <a:lnTo>
                    <a:pt x="196" y="292"/>
                  </a:lnTo>
                  <a:lnTo>
                    <a:pt x="186" y="284"/>
                  </a:lnTo>
                  <a:lnTo>
                    <a:pt x="182" y="280"/>
                  </a:lnTo>
                  <a:lnTo>
                    <a:pt x="180" y="276"/>
                  </a:lnTo>
                  <a:lnTo>
                    <a:pt x="176" y="256"/>
                  </a:lnTo>
                  <a:lnTo>
                    <a:pt x="174" y="238"/>
                  </a:lnTo>
                  <a:lnTo>
                    <a:pt x="170" y="242"/>
                  </a:lnTo>
                  <a:lnTo>
                    <a:pt x="164" y="244"/>
                  </a:lnTo>
                  <a:lnTo>
                    <a:pt x="146" y="240"/>
                  </a:lnTo>
                  <a:lnTo>
                    <a:pt x="136" y="232"/>
                  </a:lnTo>
                  <a:lnTo>
                    <a:pt x="122" y="228"/>
                  </a:lnTo>
                  <a:lnTo>
                    <a:pt x="116" y="228"/>
                  </a:lnTo>
                  <a:lnTo>
                    <a:pt x="110" y="226"/>
                  </a:lnTo>
                  <a:lnTo>
                    <a:pt x="104" y="224"/>
                  </a:lnTo>
                  <a:lnTo>
                    <a:pt x="98" y="218"/>
                  </a:lnTo>
                  <a:lnTo>
                    <a:pt x="96" y="214"/>
                  </a:lnTo>
                  <a:lnTo>
                    <a:pt x="96" y="210"/>
                  </a:lnTo>
                  <a:lnTo>
                    <a:pt x="96" y="206"/>
                  </a:lnTo>
                  <a:lnTo>
                    <a:pt x="98" y="202"/>
                  </a:lnTo>
                  <a:lnTo>
                    <a:pt x="102" y="200"/>
                  </a:lnTo>
                  <a:lnTo>
                    <a:pt x="110" y="192"/>
                  </a:lnTo>
                  <a:lnTo>
                    <a:pt x="118" y="180"/>
                  </a:lnTo>
                  <a:lnTo>
                    <a:pt x="116" y="176"/>
                  </a:lnTo>
                  <a:lnTo>
                    <a:pt x="114" y="170"/>
                  </a:lnTo>
                  <a:lnTo>
                    <a:pt x="112" y="164"/>
                  </a:lnTo>
                  <a:lnTo>
                    <a:pt x="114" y="160"/>
                  </a:lnTo>
                  <a:lnTo>
                    <a:pt x="114" y="158"/>
                  </a:lnTo>
                  <a:lnTo>
                    <a:pt x="116" y="156"/>
                  </a:lnTo>
                  <a:lnTo>
                    <a:pt x="120" y="152"/>
                  </a:lnTo>
                  <a:lnTo>
                    <a:pt x="134" y="148"/>
                  </a:lnTo>
                  <a:lnTo>
                    <a:pt x="136" y="142"/>
                  </a:lnTo>
                  <a:lnTo>
                    <a:pt x="138" y="140"/>
                  </a:lnTo>
                  <a:lnTo>
                    <a:pt x="150" y="140"/>
                  </a:lnTo>
                  <a:lnTo>
                    <a:pt x="148" y="140"/>
                  </a:lnTo>
                  <a:lnTo>
                    <a:pt x="142" y="136"/>
                  </a:lnTo>
                  <a:lnTo>
                    <a:pt x="140" y="132"/>
                  </a:lnTo>
                  <a:lnTo>
                    <a:pt x="140" y="128"/>
                  </a:lnTo>
                  <a:lnTo>
                    <a:pt x="142" y="122"/>
                  </a:lnTo>
                  <a:lnTo>
                    <a:pt x="148" y="118"/>
                  </a:lnTo>
                  <a:lnTo>
                    <a:pt x="154" y="116"/>
                  </a:lnTo>
                  <a:lnTo>
                    <a:pt x="160" y="116"/>
                  </a:lnTo>
                  <a:lnTo>
                    <a:pt x="166" y="118"/>
                  </a:lnTo>
                  <a:lnTo>
                    <a:pt x="172" y="120"/>
                  </a:lnTo>
                  <a:lnTo>
                    <a:pt x="190" y="134"/>
                  </a:lnTo>
                  <a:lnTo>
                    <a:pt x="208" y="134"/>
                  </a:lnTo>
                  <a:lnTo>
                    <a:pt x="214" y="138"/>
                  </a:lnTo>
                  <a:lnTo>
                    <a:pt x="214" y="144"/>
                  </a:lnTo>
                  <a:lnTo>
                    <a:pt x="214" y="150"/>
                  </a:lnTo>
                  <a:lnTo>
                    <a:pt x="210" y="152"/>
                  </a:lnTo>
                  <a:lnTo>
                    <a:pt x="206" y="152"/>
                  </a:lnTo>
                  <a:lnTo>
                    <a:pt x="204" y="154"/>
                  </a:lnTo>
                  <a:lnTo>
                    <a:pt x="202" y="160"/>
                  </a:lnTo>
                  <a:lnTo>
                    <a:pt x="210" y="180"/>
                  </a:lnTo>
                  <a:lnTo>
                    <a:pt x="218" y="170"/>
                  </a:lnTo>
                  <a:lnTo>
                    <a:pt x="226" y="168"/>
                  </a:lnTo>
                  <a:lnTo>
                    <a:pt x="230" y="168"/>
                  </a:lnTo>
                  <a:lnTo>
                    <a:pt x="234" y="172"/>
                  </a:lnTo>
                  <a:lnTo>
                    <a:pt x="236" y="180"/>
                  </a:lnTo>
                  <a:lnTo>
                    <a:pt x="240" y="190"/>
                  </a:lnTo>
                  <a:lnTo>
                    <a:pt x="242" y="202"/>
                  </a:lnTo>
                  <a:lnTo>
                    <a:pt x="246" y="210"/>
                  </a:lnTo>
                  <a:lnTo>
                    <a:pt x="252" y="220"/>
                  </a:lnTo>
                  <a:lnTo>
                    <a:pt x="264" y="236"/>
                  </a:lnTo>
                  <a:lnTo>
                    <a:pt x="268" y="248"/>
                  </a:lnTo>
                  <a:lnTo>
                    <a:pt x="300" y="244"/>
                  </a:lnTo>
                  <a:lnTo>
                    <a:pt x="314" y="236"/>
                  </a:lnTo>
                  <a:lnTo>
                    <a:pt x="326" y="220"/>
                  </a:lnTo>
                  <a:lnTo>
                    <a:pt x="332" y="204"/>
                  </a:lnTo>
                  <a:lnTo>
                    <a:pt x="336" y="188"/>
                  </a:lnTo>
                  <a:lnTo>
                    <a:pt x="336" y="186"/>
                  </a:lnTo>
                  <a:lnTo>
                    <a:pt x="336" y="184"/>
                  </a:lnTo>
                  <a:lnTo>
                    <a:pt x="338" y="184"/>
                  </a:lnTo>
                  <a:lnTo>
                    <a:pt x="350" y="176"/>
                  </a:lnTo>
                  <a:lnTo>
                    <a:pt x="352" y="176"/>
                  </a:lnTo>
                  <a:lnTo>
                    <a:pt x="350" y="174"/>
                  </a:lnTo>
                  <a:lnTo>
                    <a:pt x="330" y="168"/>
                  </a:lnTo>
                  <a:lnTo>
                    <a:pt x="326" y="156"/>
                  </a:lnTo>
                  <a:lnTo>
                    <a:pt x="324" y="1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algn="ctr" defTabSz="963068">
                <a:defRPr/>
              </a:pPr>
              <a:endParaRPr lang="zh-CN" altLang="en-US" sz="1898">
                <a:solidFill>
                  <a:srgbClr val="2B334F"/>
                </a:solidFill>
              </a:endParaRPr>
            </a:p>
          </p:txBody>
        </p:sp>
        <p:sp>
          <p:nvSpPr>
            <p:cNvPr id="35" name="河南">
              <a:extLst>
                <a:ext uri="{FF2B5EF4-FFF2-40B4-BE49-F238E27FC236}">
                  <a16:creationId xmlns="" xmlns:a16="http://schemas.microsoft.com/office/drawing/2014/main" id="{91034EC7-BD7B-411B-97B2-6332A775F340}"/>
                </a:ext>
              </a:extLst>
            </p:cNvPr>
            <p:cNvSpPr/>
            <p:nvPr/>
          </p:nvSpPr>
          <p:spPr bwMode="auto">
            <a:xfrm>
              <a:off x="5483225" y="3373438"/>
              <a:ext cx="676275" cy="669925"/>
            </a:xfrm>
            <a:custGeom>
              <a:avLst/>
              <a:gdLst>
                <a:gd name="T0" fmla="*/ 2147483646 w 370"/>
                <a:gd name="T1" fmla="*/ 2147483646 h 366"/>
                <a:gd name="T2" fmla="*/ 0 w 370"/>
                <a:gd name="T3" fmla="*/ 2147483646 h 366"/>
                <a:gd name="T4" fmla="*/ 2147483646 w 370"/>
                <a:gd name="T5" fmla="*/ 2147483646 h 366"/>
                <a:gd name="T6" fmla="*/ 2147483646 w 370"/>
                <a:gd name="T7" fmla="*/ 2147483646 h 366"/>
                <a:gd name="T8" fmla="*/ 2147483646 w 370"/>
                <a:gd name="T9" fmla="*/ 2147483646 h 366"/>
                <a:gd name="T10" fmla="*/ 2147483646 w 370"/>
                <a:gd name="T11" fmla="*/ 2147483646 h 366"/>
                <a:gd name="T12" fmla="*/ 2147483646 w 370"/>
                <a:gd name="T13" fmla="*/ 2147483646 h 366"/>
                <a:gd name="T14" fmla="*/ 2147483646 w 370"/>
                <a:gd name="T15" fmla="*/ 2147483646 h 366"/>
                <a:gd name="T16" fmla="*/ 2147483646 w 370"/>
                <a:gd name="T17" fmla="*/ 2147483646 h 366"/>
                <a:gd name="T18" fmla="*/ 2147483646 w 370"/>
                <a:gd name="T19" fmla="*/ 2147483646 h 366"/>
                <a:gd name="T20" fmla="*/ 2147483646 w 370"/>
                <a:gd name="T21" fmla="*/ 2147483646 h 366"/>
                <a:gd name="T22" fmla="*/ 2147483646 w 370"/>
                <a:gd name="T23" fmla="*/ 2147483646 h 366"/>
                <a:gd name="T24" fmla="*/ 2147483646 w 370"/>
                <a:gd name="T25" fmla="*/ 2147483646 h 366"/>
                <a:gd name="T26" fmla="*/ 2147483646 w 370"/>
                <a:gd name="T27" fmla="*/ 2147483646 h 366"/>
                <a:gd name="T28" fmla="*/ 2147483646 w 370"/>
                <a:gd name="T29" fmla="*/ 2147483646 h 366"/>
                <a:gd name="T30" fmla="*/ 2147483646 w 370"/>
                <a:gd name="T31" fmla="*/ 2147483646 h 366"/>
                <a:gd name="T32" fmla="*/ 2147483646 w 370"/>
                <a:gd name="T33" fmla="*/ 2147483646 h 366"/>
                <a:gd name="T34" fmla="*/ 2147483646 w 370"/>
                <a:gd name="T35" fmla="*/ 2147483646 h 366"/>
                <a:gd name="T36" fmla="*/ 2147483646 w 370"/>
                <a:gd name="T37" fmla="*/ 2147483646 h 366"/>
                <a:gd name="T38" fmla="*/ 2147483646 w 370"/>
                <a:gd name="T39" fmla="*/ 2147483646 h 366"/>
                <a:gd name="T40" fmla="*/ 2147483646 w 370"/>
                <a:gd name="T41" fmla="*/ 2147483646 h 366"/>
                <a:gd name="T42" fmla="*/ 2147483646 w 370"/>
                <a:gd name="T43" fmla="*/ 2147483646 h 366"/>
                <a:gd name="T44" fmla="*/ 2147483646 w 370"/>
                <a:gd name="T45" fmla="*/ 2147483646 h 366"/>
                <a:gd name="T46" fmla="*/ 2147483646 w 370"/>
                <a:gd name="T47" fmla="*/ 2147483646 h 366"/>
                <a:gd name="T48" fmla="*/ 2147483646 w 370"/>
                <a:gd name="T49" fmla="*/ 2147483646 h 366"/>
                <a:gd name="T50" fmla="*/ 2147483646 w 370"/>
                <a:gd name="T51" fmla="*/ 2147483646 h 366"/>
                <a:gd name="T52" fmla="*/ 2147483646 w 370"/>
                <a:gd name="T53" fmla="*/ 2147483646 h 366"/>
                <a:gd name="T54" fmla="*/ 2147483646 w 370"/>
                <a:gd name="T55" fmla="*/ 2147483646 h 366"/>
                <a:gd name="T56" fmla="*/ 2147483646 w 370"/>
                <a:gd name="T57" fmla="*/ 2147483646 h 366"/>
                <a:gd name="T58" fmla="*/ 2147483646 w 370"/>
                <a:gd name="T59" fmla="*/ 2147483646 h 366"/>
                <a:gd name="T60" fmla="*/ 2147483646 w 370"/>
                <a:gd name="T61" fmla="*/ 2147483646 h 366"/>
                <a:gd name="T62" fmla="*/ 2147483646 w 370"/>
                <a:gd name="T63" fmla="*/ 2147483646 h 366"/>
                <a:gd name="T64" fmla="*/ 2147483646 w 370"/>
                <a:gd name="T65" fmla="*/ 2147483646 h 366"/>
                <a:gd name="T66" fmla="*/ 2147483646 w 370"/>
                <a:gd name="T67" fmla="*/ 2147483646 h 366"/>
                <a:gd name="T68" fmla="*/ 2147483646 w 370"/>
                <a:gd name="T69" fmla="*/ 2147483646 h 366"/>
                <a:gd name="T70" fmla="*/ 2147483646 w 370"/>
                <a:gd name="T71" fmla="*/ 2147483646 h 366"/>
                <a:gd name="T72" fmla="*/ 2147483646 w 370"/>
                <a:gd name="T73" fmla="*/ 2147483646 h 366"/>
                <a:gd name="T74" fmla="*/ 2147483646 w 370"/>
                <a:gd name="T75" fmla="*/ 2147483646 h 366"/>
                <a:gd name="T76" fmla="*/ 2147483646 w 370"/>
                <a:gd name="T77" fmla="*/ 2147483646 h 366"/>
                <a:gd name="T78" fmla="*/ 2147483646 w 370"/>
                <a:gd name="T79" fmla="*/ 2147483646 h 366"/>
                <a:gd name="T80" fmla="*/ 2147483646 w 370"/>
                <a:gd name="T81" fmla="*/ 2147483646 h 366"/>
                <a:gd name="T82" fmla="*/ 2147483646 w 370"/>
                <a:gd name="T83" fmla="*/ 2147483646 h 366"/>
                <a:gd name="T84" fmla="*/ 2147483646 w 370"/>
                <a:gd name="T85" fmla="*/ 2147483646 h 366"/>
                <a:gd name="T86" fmla="*/ 2147483646 w 370"/>
                <a:gd name="T87" fmla="*/ 2147483646 h 366"/>
                <a:gd name="T88" fmla="*/ 2147483646 w 370"/>
                <a:gd name="T89" fmla="*/ 2147483646 h 366"/>
                <a:gd name="T90" fmla="*/ 2147483646 w 370"/>
                <a:gd name="T91" fmla="*/ 2147483646 h 366"/>
                <a:gd name="T92" fmla="*/ 2147483646 w 370"/>
                <a:gd name="T93" fmla="*/ 2147483646 h 366"/>
                <a:gd name="T94" fmla="*/ 2147483646 w 370"/>
                <a:gd name="T95" fmla="*/ 0 h 366"/>
                <a:gd name="T96" fmla="*/ 2147483646 w 370"/>
                <a:gd name="T97" fmla="*/ 2147483646 h 366"/>
                <a:gd name="T98" fmla="*/ 2147483646 w 370"/>
                <a:gd name="T99" fmla="*/ 2147483646 h 366"/>
                <a:gd name="T100" fmla="*/ 2147483646 w 370"/>
                <a:gd name="T101" fmla="*/ 2147483646 h 366"/>
                <a:gd name="T102" fmla="*/ 2147483646 w 370"/>
                <a:gd name="T103" fmla="*/ 2147483646 h 366"/>
                <a:gd name="T104" fmla="*/ 2147483646 w 370"/>
                <a:gd name="T105" fmla="*/ 2147483646 h 366"/>
                <a:gd name="T106" fmla="*/ 2147483646 w 370"/>
                <a:gd name="T107" fmla="*/ 2147483646 h 366"/>
                <a:gd name="T108" fmla="*/ 2147483646 w 370"/>
                <a:gd name="T109" fmla="*/ 2147483646 h 36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70" h="366">
                  <a:moveTo>
                    <a:pt x="82" y="120"/>
                  </a:moveTo>
                  <a:lnTo>
                    <a:pt x="80" y="120"/>
                  </a:lnTo>
                  <a:lnTo>
                    <a:pt x="20" y="146"/>
                  </a:lnTo>
                  <a:lnTo>
                    <a:pt x="2" y="162"/>
                  </a:lnTo>
                  <a:lnTo>
                    <a:pt x="0" y="182"/>
                  </a:lnTo>
                  <a:lnTo>
                    <a:pt x="2" y="196"/>
                  </a:lnTo>
                  <a:lnTo>
                    <a:pt x="4" y="206"/>
                  </a:lnTo>
                  <a:lnTo>
                    <a:pt x="10" y="210"/>
                  </a:lnTo>
                  <a:lnTo>
                    <a:pt x="28" y="222"/>
                  </a:lnTo>
                  <a:lnTo>
                    <a:pt x="30" y="222"/>
                  </a:lnTo>
                  <a:lnTo>
                    <a:pt x="34" y="252"/>
                  </a:lnTo>
                  <a:lnTo>
                    <a:pt x="54" y="276"/>
                  </a:lnTo>
                  <a:lnTo>
                    <a:pt x="60" y="282"/>
                  </a:lnTo>
                  <a:lnTo>
                    <a:pt x="66" y="286"/>
                  </a:lnTo>
                  <a:lnTo>
                    <a:pt x="82" y="290"/>
                  </a:lnTo>
                  <a:lnTo>
                    <a:pt x="86" y="290"/>
                  </a:lnTo>
                  <a:lnTo>
                    <a:pt x="92" y="296"/>
                  </a:lnTo>
                  <a:lnTo>
                    <a:pt x="104" y="300"/>
                  </a:lnTo>
                  <a:lnTo>
                    <a:pt x="152" y="302"/>
                  </a:lnTo>
                  <a:lnTo>
                    <a:pt x="194" y="304"/>
                  </a:lnTo>
                  <a:lnTo>
                    <a:pt x="204" y="306"/>
                  </a:lnTo>
                  <a:lnTo>
                    <a:pt x="210" y="310"/>
                  </a:lnTo>
                  <a:lnTo>
                    <a:pt x="214" y="312"/>
                  </a:lnTo>
                  <a:lnTo>
                    <a:pt x="214" y="318"/>
                  </a:lnTo>
                  <a:lnTo>
                    <a:pt x="214" y="332"/>
                  </a:lnTo>
                  <a:lnTo>
                    <a:pt x="214" y="342"/>
                  </a:lnTo>
                  <a:lnTo>
                    <a:pt x="216" y="346"/>
                  </a:lnTo>
                  <a:lnTo>
                    <a:pt x="234" y="342"/>
                  </a:lnTo>
                  <a:lnTo>
                    <a:pt x="242" y="340"/>
                  </a:lnTo>
                  <a:lnTo>
                    <a:pt x="250" y="338"/>
                  </a:lnTo>
                  <a:lnTo>
                    <a:pt x="256" y="340"/>
                  </a:lnTo>
                  <a:lnTo>
                    <a:pt x="258" y="342"/>
                  </a:lnTo>
                  <a:lnTo>
                    <a:pt x="266" y="350"/>
                  </a:lnTo>
                  <a:lnTo>
                    <a:pt x="278" y="362"/>
                  </a:lnTo>
                  <a:lnTo>
                    <a:pt x="280" y="364"/>
                  </a:lnTo>
                  <a:lnTo>
                    <a:pt x="282" y="366"/>
                  </a:lnTo>
                  <a:lnTo>
                    <a:pt x="290" y="360"/>
                  </a:lnTo>
                  <a:lnTo>
                    <a:pt x="298" y="350"/>
                  </a:lnTo>
                  <a:lnTo>
                    <a:pt x="300" y="348"/>
                  </a:lnTo>
                  <a:lnTo>
                    <a:pt x="314" y="358"/>
                  </a:lnTo>
                  <a:lnTo>
                    <a:pt x="324" y="350"/>
                  </a:lnTo>
                  <a:lnTo>
                    <a:pt x="326" y="342"/>
                  </a:lnTo>
                  <a:lnTo>
                    <a:pt x="330" y="338"/>
                  </a:lnTo>
                  <a:lnTo>
                    <a:pt x="334" y="334"/>
                  </a:lnTo>
                  <a:lnTo>
                    <a:pt x="342" y="332"/>
                  </a:lnTo>
                  <a:lnTo>
                    <a:pt x="346" y="330"/>
                  </a:lnTo>
                  <a:lnTo>
                    <a:pt x="344" y="328"/>
                  </a:lnTo>
                  <a:lnTo>
                    <a:pt x="342" y="326"/>
                  </a:lnTo>
                  <a:lnTo>
                    <a:pt x="344" y="306"/>
                  </a:lnTo>
                  <a:lnTo>
                    <a:pt x="338" y="300"/>
                  </a:lnTo>
                  <a:lnTo>
                    <a:pt x="334" y="296"/>
                  </a:lnTo>
                  <a:lnTo>
                    <a:pt x="328" y="294"/>
                  </a:lnTo>
                  <a:lnTo>
                    <a:pt x="320" y="294"/>
                  </a:lnTo>
                  <a:lnTo>
                    <a:pt x="310" y="296"/>
                  </a:lnTo>
                  <a:lnTo>
                    <a:pt x="306" y="296"/>
                  </a:lnTo>
                  <a:lnTo>
                    <a:pt x="302" y="294"/>
                  </a:lnTo>
                  <a:lnTo>
                    <a:pt x="302" y="290"/>
                  </a:lnTo>
                  <a:lnTo>
                    <a:pt x="302" y="286"/>
                  </a:lnTo>
                  <a:lnTo>
                    <a:pt x="292" y="272"/>
                  </a:lnTo>
                  <a:lnTo>
                    <a:pt x="282" y="262"/>
                  </a:lnTo>
                  <a:lnTo>
                    <a:pt x="278" y="256"/>
                  </a:lnTo>
                  <a:lnTo>
                    <a:pt x="274" y="250"/>
                  </a:lnTo>
                  <a:lnTo>
                    <a:pt x="272" y="244"/>
                  </a:lnTo>
                  <a:lnTo>
                    <a:pt x="274" y="238"/>
                  </a:lnTo>
                  <a:lnTo>
                    <a:pt x="274" y="236"/>
                  </a:lnTo>
                  <a:lnTo>
                    <a:pt x="298" y="240"/>
                  </a:lnTo>
                  <a:lnTo>
                    <a:pt x="296" y="226"/>
                  </a:lnTo>
                  <a:lnTo>
                    <a:pt x="296" y="216"/>
                  </a:lnTo>
                  <a:lnTo>
                    <a:pt x="298" y="212"/>
                  </a:lnTo>
                  <a:lnTo>
                    <a:pt x="300" y="210"/>
                  </a:lnTo>
                  <a:lnTo>
                    <a:pt x="304" y="206"/>
                  </a:lnTo>
                  <a:lnTo>
                    <a:pt x="310" y="204"/>
                  </a:lnTo>
                  <a:lnTo>
                    <a:pt x="318" y="200"/>
                  </a:lnTo>
                  <a:lnTo>
                    <a:pt x="318" y="196"/>
                  </a:lnTo>
                  <a:lnTo>
                    <a:pt x="312" y="178"/>
                  </a:lnTo>
                  <a:lnTo>
                    <a:pt x="312" y="170"/>
                  </a:lnTo>
                  <a:lnTo>
                    <a:pt x="312" y="166"/>
                  </a:lnTo>
                  <a:lnTo>
                    <a:pt x="318" y="162"/>
                  </a:lnTo>
                  <a:lnTo>
                    <a:pt x="324" y="162"/>
                  </a:lnTo>
                  <a:lnTo>
                    <a:pt x="338" y="166"/>
                  </a:lnTo>
                  <a:lnTo>
                    <a:pt x="340" y="166"/>
                  </a:lnTo>
                  <a:lnTo>
                    <a:pt x="340" y="168"/>
                  </a:lnTo>
                  <a:lnTo>
                    <a:pt x="356" y="186"/>
                  </a:lnTo>
                  <a:lnTo>
                    <a:pt x="370" y="162"/>
                  </a:lnTo>
                  <a:lnTo>
                    <a:pt x="356" y="140"/>
                  </a:lnTo>
                  <a:lnTo>
                    <a:pt x="348" y="128"/>
                  </a:lnTo>
                  <a:lnTo>
                    <a:pt x="336" y="136"/>
                  </a:lnTo>
                  <a:lnTo>
                    <a:pt x="334" y="134"/>
                  </a:lnTo>
                  <a:lnTo>
                    <a:pt x="302" y="126"/>
                  </a:lnTo>
                  <a:lnTo>
                    <a:pt x="292" y="122"/>
                  </a:lnTo>
                  <a:lnTo>
                    <a:pt x="286" y="116"/>
                  </a:lnTo>
                  <a:lnTo>
                    <a:pt x="280" y="110"/>
                  </a:lnTo>
                  <a:lnTo>
                    <a:pt x="278" y="106"/>
                  </a:lnTo>
                  <a:lnTo>
                    <a:pt x="260" y="96"/>
                  </a:lnTo>
                  <a:lnTo>
                    <a:pt x="260" y="78"/>
                  </a:lnTo>
                  <a:lnTo>
                    <a:pt x="294" y="58"/>
                  </a:lnTo>
                  <a:lnTo>
                    <a:pt x="292" y="44"/>
                  </a:lnTo>
                  <a:lnTo>
                    <a:pt x="286" y="30"/>
                  </a:lnTo>
                  <a:lnTo>
                    <a:pt x="282" y="18"/>
                  </a:lnTo>
                  <a:lnTo>
                    <a:pt x="258" y="22"/>
                  </a:lnTo>
                  <a:lnTo>
                    <a:pt x="242" y="26"/>
                  </a:lnTo>
                  <a:lnTo>
                    <a:pt x="226" y="28"/>
                  </a:lnTo>
                  <a:lnTo>
                    <a:pt x="200" y="22"/>
                  </a:lnTo>
                  <a:lnTo>
                    <a:pt x="200" y="14"/>
                  </a:lnTo>
                  <a:lnTo>
                    <a:pt x="196" y="14"/>
                  </a:lnTo>
                  <a:lnTo>
                    <a:pt x="190" y="10"/>
                  </a:lnTo>
                  <a:lnTo>
                    <a:pt x="188" y="6"/>
                  </a:lnTo>
                  <a:lnTo>
                    <a:pt x="186" y="2"/>
                  </a:lnTo>
                  <a:lnTo>
                    <a:pt x="186" y="0"/>
                  </a:lnTo>
                  <a:lnTo>
                    <a:pt x="184" y="22"/>
                  </a:lnTo>
                  <a:lnTo>
                    <a:pt x="182" y="28"/>
                  </a:lnTo>
                  <a:lnTo>
                    <a:pt x="180" y="34"/>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48" y="106"/>
                  </a:lnTo>
                  <a:lnTo>
                    <a:pt x="132" y="110"/>
                  </a:lnTo>
                  <a:lnTo>
                    <a:pt x="98" y="106"/>
                  </a:lnTo>
                  <a:lnTo>
                    <a:pt x="82" y="1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algn="ctr" defTabSz="963068">
                <a:defRPr/>
              </a:pPr>
              <a:endParaRPr lang="zh-CN" altLang="en-US" sz="1898">
                <a:solidFill>
                  <a:srgbClr val="2B334F"/>
                </a:solidFill>
              </a:endParaRPr>
            </a:p>
          </p:txBody>
        </p:sp>
        <p:sp>
          <p:nvSpPr>
            <p:cNvPr id="36" name="台湾">
              <a:extLst>
                <a:ext uri="{FF2B5EF4-FFF2-40B4-BE49-F238E27FC236}">
                  <a16:creationId xmlns="" xmlns:a16="http://schemas.microsoft.com/office/drawing/2014/main" id="{1E84ECF0-224F-4624-BDEE-1F14530D3F12}"/>
                </a:ext>
              </a:extLst>
            </p:cNvPr>
            <p:cNvSpPr/>
            <p:nvPr/>
          </p:nvSpPr>
          <p:spPr bwMode="auto">
            <a:xfrm>
              <a:off x="6754813" y="4803775"/>
              <a:ext cx="193675" cy="468313"/>
            </a:xfrm>
            <a:custGeom>
              <a:avLst/>
              <a:gdLst>
                <a:gd name="T0" fmla="*/ 2147483646 w 106"/>
                <a:gd name="T1" fmla="*/ 0 h 256"/>
                <a:gd name="T2" fmla="*/ 2147483646 w 106"/>
                <a:gd name="T3" fmla="*/ 0 h 256"/>
                <a:gd name="T4" fmla="*/ 2147483646 w 106"/>
                <a:gd name="T5" fmla="*/ 2147483646 h 256"/>
                <a:gd name="T6" fmla="*/ 2147483646 w 106"/>
                <a:gd name="T7" fmla="*/ 2147483646 h 256"/>
                <a:gd name="T8" fmla="*/ 2147483646 w 106"/>
                <a:gd name="T9" fmla="*/ 2147483646 h 256"/>
                <a:gd name="T10" fmla="*/ 2147483646 w 106"/>
                <a:gd name="T11" fmla="*/ 2147483646 h 256"/>
                <a:gd name="T12" fmla="*/ 2147483646 w 106"/>
                <a:gd name="T13" fmla="*/ 2147483646 h 256"/>
                <a:gd name="T14" fmla="*/ 2147483646 w 106"/>
                <a:gd name="T15" fmla="*/ 2147483646 h 256"/>
                <a:gd name="T16" fmla="*/ 2147483646 w 106"/>
                <a:gd name="T17" fmla="*/ 2147483646 h 256"/>
                <a:gd name="T18" fmla="*/ 0 w 106"/>
                <a:gd name="T19" fmla="*/ 2147483646 h 256"/>
                <a:gd name="T20" fmla="*/ 2147483646 w 106"/>
                <a:gd name="T21" fmla="*/ 2147483646 h 256"/>
                <a:gd name="T22" fmla="*/ 2147483646 w 106"/>
                <a:gd name="T23" fmla="*/ 2147483646 h 256"/>
                <a:gd name="T24" fmla="*/ 2147483646 w 106"/>
                <a:gd name="T25" fmla="*/ 2147483646 h 256"/>
                <a:gd name="T26" fmla="*/ 2147483646 w 106"/>
                <a:gd name="T27" fmla="*/ 2147483646 h 256"/>
                <a:gd name="T28" fmla="*/ 2147483646 w 106"/>
                <a:gd name="T29" fmla="*/ 2147483646 h 256"/>
                <a:gd name="T30" fmla="*/ 2147483646 w 106"/>
                <a:gd name="T31" fmla="*/ 2147483646 h 256"/>
                <a:gd name="T32" fmla="*/ 2147483646 w 106"/>
                <a:gd name="T33" fmla="*/ 2147483646 h 256"/>
                <a:gd name="T34" fmla="*/ 2147483646 w 106"/>
                <a:gd name="T35" fmla="*/ 2147483646 h 256"/>
                <a:gd name="T36" fmla="*/ 2147483646 w 106"/>
                <a:gd name="T37" fmla="*/ 2147483646 h 256"/>
                <a:gd name="T38" fmla="*/ 2147483646 w 106"/>
                <a:gd name="T39" fmla="*/ 2147483646 h 256"/>
                <a:gd name="T40" fmla="*/ 2147483646 w 106"/>
                <a:gd name="T41" fmla="*/ 2147483646 h 256"/>
                <a:gd name="T42" fmla="*/ 2147483646 w 106"/>
                <a:gd name="T43" fmla="*/ 2147483646 h 256"/>
                <a:gd name="T44" fmla="*/ 2147483646 w 106"/>
                <a:gd name="T45" fmla="*/ 2147483646 h 256"/>
                <a:gd name="T46" fmla="*/ 2147483646 w 106"/>
                <a:gd name="T47" fmla="*/ 2147483646 h 256"/>
                <a:gd name="T48" fmla="*/ 2147483646 w 106"/>
                <a:gd name="T49" fmla="*/ 2147483646 h 256"/>
                <a:gd name="T50" fmla="*/ 2147483646 w 106"/>
                <a:gd name="T51" fmla="*/ 2147483646 h 256"/>
                <a:gd name="T52" fmla="*/ 2147483646 w 106"/>
                <a:gd name="T53" fmla="*/ 2147483646 h 256"/>
                <a:gd name="T54" fmla="*/ 2147483646 w 106"/>
                <a:gd name="T55" fmla="*/ 2147483646 h 256"/>
                <a:gd name="T56" fmla="*/ 2147483646 w 106"/>
                <a:gd name="T57" fmla="*/ 2147483646 h 256"/>
                <a:gd name="T58" fmla="*/ 2147483646 w 106"/>
                <a:gd name="T59" fmla="*/ 2147483646 h 256"/>
                <a:gd name="T60" fmla="*/ 2147483646 w 106"/>
                <a:gd name="T61" fmla="*/ 2147483646 h 256"/>
                <a:gd name="T62" fmla="*/ 2147483646 w 106"/>
                <a:gd name="T63" fmla="*/ 2147483646 h 256"/>
                <a:gd name="T64" fmla="*/ 2147483646 w 106"/>
                <a:gd name="T65" fmla="*/ 2147483646 h 256"/>
                <a:gd name="T66" fmla="*/ 2147483646 w 106"/>
                <a:gd name="T67" fmla="*/ 2147483646 h 256"/>
                <a:gd name="T68" fmla="*/ 2147483646 w 106"/>
                <a:gd name="T69" fmla="*/ 2147483646 h 256"/>
                <a:gd name="T70" fmla="*/ 2147483646 w 106"/>
                <a:gd name="T71" fmla="*/ 2147483646 h 256"/>
                <a:gd name="T72" fmla="*/ 2147483646 w 106"/>
                <a:gd name="T73" fmla="*/ 2147483646 h 256"/>
                <a:gd name="T74" fmla="*/ 2147483646 w 106"/>
                <a:gd name="T75" fmla="*/ 2147483646 h 256"/>
                <a:gd name="T76" fmla="*/ 2147483646 w 106"/>
                <a:gd name="T77" fmla="*/ 2147483646 h 256"/>
                <a:gd name="T78" fmla="*/ 2147483646 w 106"/>
                <a:gd name="T79" fmla="*/ 2147483646 h 256"/>
                <a:gd name="T80" fmla="*/ 2147483646 w 106"/>
                <a:gd name="T81" fmla="*/ 2147483646 h 256"/>
                <a:gd name="T82" fmla="*/ 2147483646 w 106"/>
                <a:gd name="T83" fmla="*/ 2147483646 h 256"/>
                <a:gd name="T84" fmla="*/ 2147483646 w 106"/>
                <a:gd name="T85" fmla="*/ 2147483646 h 256"/>
                <a:gd name="T86" fmla="*/ 2147483646 w 106"/>
                <a:gd name="T87" fmla="*/ 2147483646 h 256"/>
                <a:gd name="T88" fmla="*/ 2147483646 w 106"/>
                <a:gd name="T89" fmla="*/ 0 h 25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6" h="256">
                  <a:moveTo>
                    <a:pt x="80" y="0"/>
                  </a:moveTo>
                  <a:lnTo>
                    <a:pt x="80" y="0"/>
                  </a:lnTo>
                  <a:lnTo>
                    <a:pt x="62" y="14"/>
                  </a:lnTo>
                  <a:lnTo>
                    <a:pt x="46" y="32"/>
                  </a:lnTo>
                  <a:lnTo>
                    <a:pt x="34" y="50"/>
                  </a:lnTo>
                  <a:lnTo>
                    <a:pt x="24" y="70"/>
                  </a:lnTo>
                  <a:lnTo>
                    <a:pt x="10" y="98"/>
                  </a:lnTo>
                  <a:lnTo>
                    <a:pt x="4" y="104"/>
                  </a:lnTo>
                  <a:lnTo>
                    <a:pt x="0" y="108"/>
                  </a:lnTo>
                  <a:lnTo>
                    <a:pt x="6" y="152"/>
                  </a:lnTo>
                  <a:lnTo>
                    <a:pt x="6" y="154"/>
                  </a:lnTo>
                  <a:lnTo>
                    <a:pt x="2" y="184"/>
                  </a:lnTo>
                  <a:lnTo>
                    <a:pt x="2" y="196"/>
                  </a:lnTo>
                  <a:lnTo>
                    <a:pt x="2" y="200"/>
                  </a:lnTo>
                  <a:lnTo>
                    <a:pt x="4" y="202"/>
                  </a:lnTo>
                  <a:lnTo>
                    <a:pt x="36" y="224"/>
                  </a:lnTo>
                  <a:lnTo>
                    <a:pt x="38" y="224"/>
                  </a:lnTo>
                  <a:lnTo>
                    <a:pt x="38" y="226"/>
                  </a:lnTo>
                  <a:lnTo>
                    <a:pt x="42" y="236"/>
                  </a:lnTo>
                  <a:lnTo>
                    <a:pt x="50" y="248"/>
                  </a:lnTo>
                  <a:lnTo>
                    <a:pt x="56" y="252"/>
                  </a:lnTo>
                  <a:lnTo>
                    <a:pt x="62" y="256"/>
                  </a:lnTo>
                  <a:lnTo>
                    <a:pt x="66" y="204"/>
                  </a:lnTo>
                  <a:lnTo>
                    <a:pt x="66" y="202"/>
                  </a:lnTo>
                  <a:lnTo>
                    <a:pt x="90" y="146"/>
                  </a:lnTo>
                  <a:lnTo>
                    <a:pt x="98" y="80"/>
                  </a:lnTo>
                  <a:lnTo>
                    <a:pt x="98" y="78"/>
                  </a:lnTo>
                  <a:lnTo>
                    <a:pt x="106" y="60"/>
                  </a:lnTo>
                  <a:lnTo>
                    <a:pt x="100" y="44"/>
                  </a:lnTo>
                  <a:lnTo>
                    <a:pt x="98" y="44"/>
                  </a:lnTo>
                  <a:lnTo>
                    <a:pt x="98" y="24"/>
                  </a:lnTo>
                  <a:lnTo>
                    <a:pt x="98" y="22"/>
                  </a:lnTo>
                  <a:lnTo>
                    <a:pt x="102" y="16"/>
                  </a:lnTo>
                  <a:lnTo>
                    <a:pt x="106" y="12"/>
                  </a:lnTo>
                  <a:lnTo>
                    <a:pt x="8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algn="ctr" defTabSz="963068">
                <a:defRPr/>
              </a:pPr>
              <a:endParaRPr lang="zh-CN" altLang="en-US" sz="1898">
                <a:solidFill>
                  <a:srgbClr val="2B334F"/>
                </a:solidFill>
              </a:endParaRPr>
            </a:p>
          </p:txBody>
        </p:sp>
        <p:sp>
          <p:nvSpPr>
            <p:cNvPr id="37" name="海南">
              <a:extLst>
                <a:ext uri="{FF2B5EF4-FFF2-40B4-BE49-F238E27FC236}">
                  <a16:creationId xmlns="" xmlns:a16="http://schemas.microsoft.com/office/drawing/2014/main" id="{624DAB61-F3B2-4679-9434-50854107530A}"/>
                </a:ext>
              </a:extLst>
            </p:cNvPr>
            <p:cNvSpPr/>
            <p:nvPr/>
          </p:nvSpPr>
          <p:spPr bwMode="auto">
            <a:xfrm>
              <a:off x="5330825" y="5634038"/>
              <a:ext cx="292100" cy="255587"/>
            </a:xfrm>
            <a:custGeom>
              <a:avLst/>
              <a:gdLst>
                <a:gd name="T0" fmla="*/ 2147483646 w 160"/>
                <a:gd name="T1" fmla="*/ 2147483646 h 140"/>
                <a:gd name="T2" fmla="*/ 2147483646 w 160"/>
                <a:gd name="T3" fmla="*/ 2147483646 h 140"/>
                <a:gd name="T4" fmla="*/ 2147483646 w 160"/>
                <a:gd name="T5" fmla="*/ 2147483646 h 140"/>
                <a:gd name="T6" fmla="*/ 2147483646 w 160"/>
                <a:gd name="T7" fmla="*/ 2147483646 h 140"/>
                <a:gd name="T8" fmla="*/ 2147483646 w 160"/>
                <a:gd name="T9" fmla="*/ 2147483646 h 140"/>
                <a:gd name="T10" fmla="*/ 2147483646 w 160"/>
                <a:gd name="T11" fmla="*/ 2147483646 h 140"/>
                <a:gd name="T12" fmla="*/ 2147483646 w 160"/>
                <a:gd name="T13" fmla="*/ 2147483646 h 140"/>
                <a:gd name="T14" fmla="*/ 2147483646 w 160"/>
                <a:gd name="T15" fmla="*/ 2147483646 h 140"/>
                <a:gd name="T16" fmla="*/ 2147483646 w 160"/>
                <a:gd name="T17" fmla="*/ 2147483646 h 140"/>
                <a:gd name="T18" fmla="*/ 2147483646 w 160"/>
                <a:gd name="T19" fmla="*/ 2147483646 h 140"/>
                <a:gd name="T20" fmla="*/ 2147483646 w 160"/>
                <a:gd name="T21" fmla="*/ 2147483646 h 140"/>
                <a:gd name="T22" fmla="*/ 2147483646 w 160"/>
                <a:gd name="T23" fmla="*/ 2147483646 h 140"/>
                <a:gd name="T24" fmla="*/ 2147483646 w 160"/>
                <a:gd name="T25" fmla="*/ 2147483646 h 140"/>
                <a:gd name="T26" fmla="*/ 0 w 160"/>
                <a:gd name="T27" fmla="*/ 2147483646 h 140"/>
                <a:gd name="T28" fmla="*/ 2147483646 w 160"/>
                <a:gd name="T29" fmla="*/ 2147483646 h 140"/>
                <a:gd name="T30" fmla="*/ 2147483646 w 160"/>
                <a:gd name="T31" fmla="*/ 2147483646 h 140"/>
                <a:gd name="T32" fmla="*/ 2147483646 w 160"/>
                <a:gd name="T33" fmla="*/ 2147483646 h 140"/>
                <a:gd name="T34" fmla="*/ 2147483646 w 160"/>
                <a:gd name="T35" fmla="*/ 2147483646 h 140"/>
                <a:gd name="T36" fmla="*/ 2147483646 w 160"/>
                <a:gd name="T37" fmla="*/ 2147483646 h 140"/>
                <a:gd name="T38" fmla="*/ 2147483646 w 160"/>
                <a:gd name="T39" fmla="*/ 2147483646 h 140"/>
                <a:gd name="T40" fmla="*/ 2147483646 w 160"/>
                <a:gd name="T41" fmla="*/ 2147483646 h 140"/>
                <a:gd name="T42" fmla="*/ 2147483646 w 160"/>
                <a:gd name="T43" fmla="*/ 2147483646 h 140"/>
                <a:gd name="T44" fmla="*/ 2147483646 w 160"/>
                <a:gd name="T45" fmla="*/ 2147483646 h 140"/>
                <a:gd name="T46" fmla="*/ 2147483646 w 160"/>
                <a:gd name="T47" fmla="*/ 2147483646 h 140"/>
                <a:gd name="T48" fmla="*/ 2147483646 w 160"/>
                <a:gd name="T49" fmla="*/ 2147483646 h 140"/>
                <a:gd name="T50" fmla="*/ 2147483646 w 160"/>
                <a:gd name="T51" fmla="*/ 2147483646 h 140"/>
                <a:gd name="T52" fmla="*/ 2147483646 w 160"/>
                <a:gd name="T53" fmla="*/ 2147483646 h 140"/>
                <a:gd name="T54" fmla="*/ 2147483646 w 160"/>
                <a:gd name="T55" fmla="*/ 2147483646 h 140"/>
                <a:gd name="T56" fmla="*/ 2147483646 w 160"/>
                <a:gd name="T57" fmla="*/ 2147483646 h 140"/>
                <a:gd name="T58" fmla="*/ 2147483646 w 160"/>
                <a:gd name="T59" fmla="*/ 2147483646 h 140"/>
                <a:gd name="T60" fmla="*/ 2147483646 w 160"/>
                <a:gd name="T61" fmla="*/ 2147483646 h 140"/>
                <a:gd name="T62" fmla="*/ 2147483646 w 160"/>
                <a:gd name="T63" fmla="*/ 2147483646 h 140"/>
                <a:gd name="T64" fmla="*/ 2147483646 w 160"/>
                <a:gd name="T65" fmla="*/ 2147483646 h 140"/>
                <a:gd name="T66" fmla="*/ 2147483646 w 160"/>
                <a:gd name="T67" fmla="*/ 2147483646 h 140"/>
                <a:gd name="T68" fmla="*/ 2147483646 w 160"/>
                <a:gd name="T69" fmla="*/ 2147483646 h 140"/>
                <a:gd name="T70" fmla="*/ 2147483646 w 160"/>
                <a:gd name="T71" fmla="*/ 2147483646 h 140"/>
                <a:gd name="T72" fmla="*/ 2147483646 w 160"/>
                <a:gd name="T73" fmla="*/ 2147483646 h 140"/>
                <a:gd name="T74" fmla="*/ 2147483646 w 160"/>
                <a:gd name="T75" fmla="*/ 2147483646 h 140"/>
                <a:gd name="T76" fmla="*/ 2147483646 w 160"/>
                <a:gd name="T77" fmla="*/ 2147483646 h 140"/>
                <a:gd name="T78" fmla="*/ 2147483646 w 160"/>
                <a:gd name="T79" fmla="*/ 2147483646 h 140"/>
                <a:gd name="T80" fmla="*/ 2147483646 w 160"/>
                <a:gd name="T81" fmla="*/ 2147483646 h 140"/>
                <a:gd name="T82" fmla="*/ 2147483646 w 160"/>
                <a:gd name="T83" fmla="*/ 0 h 140"/>
                <a:gd name="T84" fmla="*/ 2147483646 w 160"/>
                <a:gd name="T85" fmla="*/ 2147483646 h 140"/>
                <a:gd name="T86" fmla="*/ 2147483646 w 160"/>
                <a:gd name="T87" fmla="*/ 2147483646 h 140"/>
                <a:gd name="T88" fmla="*/ 2147483646 w 160"/>
                <a:gd name="T89" fmla="*/ 2147483646 h 140"/>
                <a:gd name="T90" fmla="*/ 2147483646 w 160"/>
                <a:gd name="T91" fmla="*/ 2147483646 h 140"/>
                <a:gd name="T92" fmla="*/ 2147483646 w 160"/>
                <a:gd name="T93" fmla="*/ 2147483646 h 140"/>
                <a:gd name="T94" fmla="*/ 2147483646 w 160"/>
                <a:gd name="T95" fmla="*/ 2147483646 h 14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60" h="140">
                  <a:moveTo>
                    <a:pt x="72" y="14"/>
                  </a:moveTo>
                  <a:lnTo>
                    <a:pt x="70" y="18"/>
                  </a:lnTo>
                  <a:lnTo>
                    <a:pt x="68" y="20"/>
                  </a:lnTo>
                  <a:lnTo>
                    <a:pt x="36" y="28"/>
                  </a:lnTo>
                  <a:lnTo>
                    <a:pt x="38" y="32"/>
                  </a:lnTo>
                  <a:lnTo>
                    <a:pt x="48" y="44"/>
                  </a:lnTo>
                  <a:lnTo>
                    <a:pt x="44" y="46"/>
                  </a:lnTo>
                  <a:lnTo>
                    <a:pt x="30" y="54"/>
                  </a:lnTo>
                  <a:lnTo>
                    <a:pt x="6" y="72"/>
                  </a:lnTo>
                  <a:lnTo>
                    <a:pt x="2" y="80"/>
                  </a:lnTo>
                  <a:lnTo>
                    <a:pt x="0" y="92"/>
                  </a:lnTo>
                  <a:lnTo>
                    <a:pt x="4" y="108"/>
                  </a:lnTo>
                  <a:lnTo>
                    <a:pt x="10" y="126"/>
                  </a:lnTo>
                  <a:lnTo>
                    <a:pt x="34" y="128"/>
                  </a:lnTo>
                  <a:lnTo>
                    <a:pt x="36" y="128"/>
                  </a:lnTo>
                  <a:lnTo>
                    <a:pt x="60" y="140"/>
                  </a:lnTo>
                  <a:lnTo>
                    <a:pt x="86" y="136"/>
                  </a:lnTo>
                  <a:lnTo>
                    <a:pt x="94" y="132"/>
                  </a:lnTo>
                  <a:lnTo>
                    <a:pt x="102" y="126"/>
                  </a:lnTo>
                  <a:lnTo>
                    <a:pt x="112" y="118"/>
                  </a:lnTo>
                  <a:lnTo>
                    <a:pt x="122" y="106"/>
                  </a:lnTo>
                  <a:lnTo>
                    <a:pt x="124" y="106"/>
                  </a:lnTo>
                  <a:lnTo>
                    <a:pt x="126" y="104"/>
                  </a:lnTo>
                  <a:lnTo>
                    <a:pt x="136" y="100"/>
                  </a:lnTo>
                  <a:lnTo>
                    <a:pt x="134" y="66"/>
                  </a:lnTo>
                  <a:lnTo>
                    <a:pt x="148" y="44"/>
                  </a:lnTo>
                  <a:lnTo>
                    <a:pt x="160" y="34"/>
                  </a:lnTo>
                  <a:lnTo>
                    <a:pt x="160" y="22"/>
                  </a:lnTo>
                  <a:lnTo>
                    <a:pt x="158" y="14"/>
                  </a:lnTo>
                  <a:lnTo>
                    <a:pt x="156" y="10"/>
                  </a:lnTo>
                  <a:lnTo>
                    <a:pt x="152" y="2"/>
                  </a:lnTo>
                  <a:lnTo>
                    <a:pt x="146" y="0"/>
                  </a:lnTo>
                  <a:lnTo>
                    <a:pt x="146" y="12"/>
                  </a:lnTo>
                  <a:lnTo>
                    <a:pt x="126" y="8"/>
                  </a:lnTo>
                  <a:lnTo>
                    <a:pt x="116" y="14"/>
                  </a:lnTo>
                  <a:lnTo>
                    <a:pt x="114" y="14"/>
                  </a:lnTo>
                  <a:lnTo>
                    <a:pt x="72"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algn="ctr" defTabSz="963068">
                <a:defRPr/>
              </a:pPr>
              <a:endParaRPr lang="zh-CN" altLang="en-US" sz="1898">
                <a:solidFill>
                  <a:srgbClr val="2B334F"/>
                </a:solidFill>
              </a:endParaRPr>
            </a:p>
          </p:txBody>
        </p:sp>
      </p:grpSp>
      <p:cxnSp>
        <p:nvCxnSpPr>
          <p:cNvPr id="38" name="Straight Connector 363">
            <a:extLst>
              <a:ext uri="{FF2B5EF4-FFF2-40B4-BE49-F238E27FC236}">
                <a16:creationId xmlns="" xmlns:a16="http://schemas.microsoft.com/office/drawing/2014/main" id="{86661E87-565A-4F96-A936-6A47A66BACE5}"/>
              </a:ext>
            </a:extLst>
          </p:cNvPr>
          <p:cNvCxnSpPr/>
          <p:nvPr/>
        </p:nvCxnSpPr>
        <p:spPr>
          <a:xfrm rot="5400000">
            <a:off x="4410453" y="3714735"/>
            <a:ext cx="5120879" cy="2232"/>
          </a:xfrm>
          <a:prstGeom prst="line">
            <a:avLst/>
          </a:prstGeom>
          <a:ln w="12700">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9" name="Straight Connector 370">
            <a:extLst>
              <a:ext uri="{FF2B5EF4-FFF2-40B4-BE49-F238E27FC236}">
                <a16:creationId xmlns="" xmlns:a16="http://schemas.microsoft.com/office/drawing/2014/main" id="{BA8AAAD6-10CD-48D8-BF2D-EF519EB850A9}"/>
              </a:ext>
            </a:extLst>
          </p:cNvPr>
          <p:cNvCxnSpPr/>
          <p:nvPr/>
        </p:nvCxnSpPr>
        <p:spPr>
          <a:xfrm rot="10800000">
            <a:off x="7414253" y="2685205"/>
            <a:ext cx="3614738" cy="2232"/>
          </a:xfrm>
          <a:prstGeom prst="line">
            <a:avLst/>
          </a:prstGeom>
          <a:ln w="12700">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0" name="Straight Connector 371">
            <a:extLst>
              <a:ext uri="{FF2B5EF4-FFF2-40B4-BE49-F238E27FC236}">
                <a16:creationId xmlns="" xmlns:a16="http://schemas.microsoft.com/office/drawing/2014/main" id="{2DC2448B-E519-42C2-BC85-CA993EDE0610}"/>
              </a:ext>
            </a:extLst>
          </p:cNvPr>
          <p:cNvCxnSpPr/>
          <p:nvPr/>
        </p:nvCxnSpPr>
        <p:spPr>
          <a:xfrm rot="10800000">
            <a:off x="7414253" y="4492574"/>
            <a:ext cx="3614738" cy="2232"/>
          </a:xfrm>
          <a:prstGeom prst="line">
            <a:avLst/>
          </a:prstGeom>
          <a:ln w="12700">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41" name="组合 40">
            <a:extLst>
              <a:ext uri="{FF2B5EF4-FFF2-40B4-BE49-F238E27FC236}">
                <a16:creationId xmlns="" xmlns:a16="http://schemas.microsoft.com/office/drawing/2014/main" id="{3629F187-25C6-49B2-9379-D75F197C0CC2}"/>
              </a:ext>
            </a:extLst>
          </p:cNvPr>
          <p:cNvGrpSpPr/>
          <p:nvPr/>
        </p:nvGrpSpPr>
        <p:grpSpPr>
          <a:xfrm>
            <a:off x="8737873" y="1161214"/>
            <a:ext cx="2583868" cy="1138010"/>
            <a:chOff x="7147541" y="1318217"/>
            <a:chExt cx="1837851" cy="809246"/>
          </a:xfrm>
        </p:grpSpPr>
        <p:sp>
          <p:nvSpPr>
            <p:cNvPr id="42" name="Rectangle 364">
              <a:extLst>
                <a:ext uri="{FF2B5EF4-FFF2-40B4-BE49-F238E27FC236}">
                  <a16:creationId xmlns="" xmlns:a16="http://schemas.microsoft.com/office/drawing/2014/main" id="{D05029E8-32EB-4944-8D99-E0B59213AC3E}"/>
                </a:ext>
              </a:extLst>
            </p:cNvPr>
            <p:cNvSpPr/>
            <p:nvPr/>
          </p:nvSpPr>
          <p:spPr>
            <a:xfrm>
              <a:off x="7147541" y="1318217"/>
              <a:ext cx="1837851" cy="281010"/>
            </a:xfrm>
            <a:prstGeom prst="rect">
              <a:avLst/>
            </a:prstGeom>
          </p:spPr>
          <p:txBody>
            <a:bodyPr wrap="square">
              <a:spAutoFit/>
            </a:bodyPr>
            <a:lstStyle/>
            <a:p>
              <a:pPr defTabSz="963068">
                <a:defRPr/>
              </a:pPr>
              <a:r>
                <a:rPr lang="en-US" sz="1968" dirty="0">
                  <a:solidFill>
                    <a:srgbClr val="2B334F"/>
                  </a:solidFill>
                  <a:latin typeface="黑体" panose="02010600030101010101" charset="-122"/>
                  <a:ea typeface="黑体" panose="02010600030101010101" charset="-122"/>
                  <a:cs typeface="Open Sans" pitchFamily="34" charset="0"/>
                </a:rPr>
                <a:t>请在此输入您的标题</a:t>
              </a:r>
            </a:p>
          </p:txBody>
        </p:sp>
        <p:sp>
          <p:nvSpPr>
            <p:cNvPr id="43" name="Rectangle 373">
              <a:extLst>
                <a:ext uri="{FF2B5EF4-FFF2-40B4-BE49-F238E27FC236}">
                  <a16:creationId xmlns="" xmlns:a16="http://schemas.microsoft.com/office/drawing/2014/main" id="{DDB85C05-9BDA-41DC-950F-1A3F1B7E7E98}"/>
                </a:ext>
              </a:extLst>
            </p:cNvPr>
            <p:cNvSpPr/>
            <p:nvPr/>
          </p:nvSpPr>
          <p:spPr>
            <a:xfrm>
              <a:off x="7175249" y="1618883"/>
              <a:ext cx="1655734" cy="508580"/>
            </a:xfrm>
            <a:prstGeom prst="rect">
              <a:avLst/>
            </a:prstGeom>
          </p:spPr>
          <p:txBody>
            <a:bodyPr wrap="square">
              <a:spAutoFit/>
            </a:bodyPr>
            <a:lstStyle/>
            <a:p>
              <a:pPr lvl="0">
                <a:lnSpc>
                  <a:spcPct val="120000"/>
                </a:lnSpc>
              </a:pPr>
              <a:r>
                <a:rPr lang="zh-CN" altLang="en-US" sz="1124" dirty="0">
                  <a:solidFill>
                    <a:srgbClr val="2B334F"/>
                  </a:solidFill>
                  <a:latin typeface="黑体" panose="02010600030101010101" charset="-122"/>
                  <a:ea typeface="黑体" panose="02010600030101010101" charset="-122"/>
                </a:rPr>
                <a:t>您的内容打在这里，或者通过复制您的文本后，在此框中选择粘贴，并选择只保留文字</a:t>
              </a:r>
            </a:p>
          </p:txBody>
        </p:sp>
      </p:grpSp>
      <p:sp>
        <p:nvSpPr>
          <p:cNvPr id="44" name="广东">
            <a:extLst>
              <a:ext uri="{FF2B5EF4-FFF2-40B4-BE49-F238E27FC236}">
                <a16:creationId xmlns="" xmlns:a16="http://schemas.microsoft.com/office/drawing/2014/main" id="{D63DD880-8368-4A6F-98F5-0A94807B44F5}"/>
              </a:ext>
            </a:extLst>
          </p:cNvPr>
          <p:cNvSpPr/>
          <p:nvPr/>
        </p:nvSpPr>
        <p:spPr bwMode="auto">
          <a:xfrm>
            <a:off x="7354009" y="1315176"/>
            <a:ext cx="1269621" cy="1004094"/>
          </a:xfrm>
          <a:custGeom>
            <a:avLst/>
            <a:gdLst>
              <a:gd name="T0" fmla="*/ 2147483646 w 508"/>
              <a:gd name="T1" fmla="*/ 2147483646 h 402"/>
              <a:gd name="T2" fmla="*/ 2147483646 w 508"/>
              <a:gd name="T3" fmla="*/ 2147483646 h 402"/>
              <a:gd name="T4" fmla="*/ 2147483646 w 508"/>
              <a:gd name="T5" fmla="*/ 2147483646 h 402"/>
              <a:gd name="T6" fmla="*/ 2147483646 w 508"/>
              <a:gd name="T7" fmla="*/ 2147483646 h 402"/>
              <a:gd name="T8" fmla="*/ 2147483646 w 508"/>
              <a:gd name="T9" fmla="*/ 2147483646 h 402"/>
              <a:gd name="T10" fmla="*/ 2147483646 w 508"/>
              <a:gd name="T11" fmla="*/ 2147483646 h 402"/>
              <a:gd name="T12" fmla="*/ 2147483646 w 508"/>
              <a:gd name="T13" fmla="*/ 2147483646 h 402"/>
              <a:gd name="T14" fmla="*/ 2147483646 w 508"/>
              <a:gd name="T15" fmla="*/ 2147483646 h 402"/>
              <a:gd name="T16" fmla="*/ 2147483646 w 508"/>
              <a:gd name="T17" fmla="*/ 2147483646 h 402"/>
              <a:gd name="T18" fmla="*/ 2147483646 w 508"/>
              <a:gd name="T19" fmla="*/ 2147483646 h 402"/>
              <a:gd name="T20" fmla="*/ 2147483646 w 508"/>
              <a:gd name="T21" fmla="*/ 2147483646 h 402"/>
              <a:gd name="T22" fmla="*/ 2147483646 w 508"/>
              <a:gd name="T23" fmla="*/ 2147483646 h 402"/>
              <a:gd name="T24" fmla="*/ 2147483646 w 508"/>
              <a:gd name="T25" fmla="*/ 2147483646 h 402"/>
              <a:gd name="T26" fmla="*/ 2147483646 w 508"/>
              <a:gd name="T27" fmla="*/ 2147483646 h 402"/>
              <a:gd name="T28" fmla="*/ 2147483646 w 508"/>
              <a:gd name="T29" fmla="*/ 2147483646 h 402"/>
              <a:gd name="T30" fmla="*/ 2147483646 w 508"/>
              <a:gd name="T31" fmla="*/ 2147483646 h 402"/>
              <a:gd name="T32" fmla="*/ 2147483646 w 508"/>
              <a:gd name="T33" fmla="*/ 2147483646 h 402"/>
              <a:gd name="T34" fmla="*/ 2147483646 w 508"/>
              <a:gd name="T35" fmla="*/ 2147483646 h 402"/>
              <a:gd name="T36" fmla="*/ 2147483646 w 508"/>
              <a:gd name="T37" fmla="*/ 2147483646 h 402"/>
              <a:gd name="T38" fmla="*/ 2147483646 w 508"/>
              <a:gd name="T39" fmla="*/ 2147483646 h 402"/>
              <a:gd name="T40" fmla="*/ 2147483646 w 508"/>
              <a:gd name="T41" fmla="*/ 2147483646 h 402"/>
              <a:gd name="T42" fmla="*/ 2147483646 w 508"/>
              <a:gd name="T43" fmla="*/ 2147483646 h 402"/>
              <a:gd name="T44" fmla="*/ 2147483646 w 508"/>
              <a:gd name="T45" fmla="*/ 2147483646 h 402"/>
              <a:gd name="T46" fmla="*/ 2147483646 w 508"/>
              <a:gd name="T47" fmla="*/ 2147483646 h 402"/>
              <a:gd name="T48" fmla="*/ 2147483646 w 508"/>
              <a:gd name="T49" fmla="*/ 2147483646 h 402"/>
              <a:gd name="T50" fmla="*/ 2147483646 w 508"/>
              <a:gd name="T51" fmla="*/ 2147483646 h 402"/>
              <a:gd name="T52" fmla="*/ 2147483646 w 508"/>
              <a:gd name="T53" fmla="*/ 2147483646 h 402"/>
              <a:gd name="T54" fmla="*/ 2147483646 w 508"/>
              <a:gd name="T55" fmla="*/ 2147483646 h 402"/>
              <a:gd name="T56" fmla="*/ 2147483646 w 508"/>
              <a:gd name="T57" fmla="*/ 2147483646 h 402"/>
              <a:gd name="T58" fmla="*/ 2147483646 w 508"/>
              <a:gd name="T59" fmla="*/ 2147483646 h 402"/>
              <a:gd name="T60" fmla="*/ 2147483646 w 508"/>
              <a:gd name="T61" fmla="*/ 2147483646 h 402"/>
              <a:gd name="T62" fmla="*/ 2147483646 w 508"/>
              <a:gd name="T63" fmla="*/ 2147483646 h 402"/>
              <a:gd name="T64" fmla="*/ 2147483646 w 508"/>
              <a:gd name="T65" fmla="*/ 2147483646 h 402"/>
              <a:gd name="T66" fmla="*/ 2147483646 w 508"/>
              <a:gd name="T67" fmla="*/ 2147483646 h 402"/>
              <a:gd name="T68" fmla="*/ 2147483646 w 508"/>
              <a:gd name="T69" fmla="*/ 2147483646 h 402"/>
              <a:gd name="T70" fmla="*/ 2147483646 w 508"/>
              <a:gd name="T71" fmla="*/ 2147483646 h 402"/>
              <a:gd name="T72" fmla="*/ 2147483646 w 508"/>
              <a:gd name="T73" fmla="*/ 2147483646 h 402"/>
              <a:gd name="T74" fmla="*/ 2147483646 w 508"/>
              <a:gd name="T75" fmla="*/ 2147483646 h 402"/>
              <a:gd name="T76" fmla="*/ 2147483646 w 508"/>
              <a:gd name="T77" fmla="*/ 2147483646 h 402"/>
              <a:gd name="T78" fmla="*/ 2147483646 w 508"/>
              <a:gd name="T79" fmla="*/ 2147483646 h 402"/>
              <a:gd name="T80" fmla="*/ 2147483646 w 508"/>
              <a:gd name="T81" fmla="*/ 2147483646 h 402"/>
              <a:gd name="T82" fmla="*/ 2147483646 w 508"/>
              <a:gd name="T83" fmla="*/ 2147483646 h 402"/>
              <a:gd name="T84" fmla="*/ 2147483646 w 508"/>
              <a:gd name="T85" fmla="*/ 2147483646 h 402"/>
              <a:gd name="T86" fmla="*/ 2147483646 w 508"/>
              <a:gd name="T87" fmla="*/ 2147483646 h 402"/>
              <a:gd name="T88" fmla="*/ 2147483646 w 508"/>
              <a:gd name="T89" fmla="*/ 2147483646 h 402"/>
              <a:gd name="T90" fmla="*/ 2147483646 w 508"/>
              <a:gd name="T91" fmla="*/ 2147483646 h 402"/>
              <a:gd name="T92" fmla="*/ 2147483646 w 508"/>
              <a:gd name="T93" fmla="*/ 2147483646 h 402"/>
              <a:gd name="T94" fmla="*/ 2147483646 w 508"/>
              <a:gd name="T95" fmla="*/ 2147483646 h 402"/>
              <a:gd name="T96" fmla="*/ 2147483646 w 508"/>
              <a:gd name="T97" fmla="*/ 2147483646 h 402"/>
              <a:gd name="T98" fmla="*/ 2147483646 w 508"/>
              <a:gd name="T99" fmla="*/ 2147483646 h 402"/>
              <a:gd name="T100" fmla="*/ 2147483646 w 508"/>
              <a:gd name="T101" fmla="*/ 2147483646 h 40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2" y="114"/>
                </a:lnTo>
                <a:lnTo>
                  <a:pt x="496" y="110"/>
                </a:lnTo>
                <a:lnTo>
                  <a:pt x="472" y="88"/>
                </a:lnTo>
                <a:lnTo>
                  <a:pt x="460" y="58"/>
                </a:lnTo>
                <a:lnTo>
                  <a:pt x="446" y="44"/>
                </a:lnTo>
                <a:lnTo>
                  <a:pt x="424" y="42"/>
                </a:lnTo>
                <a:lnTo>
                  <a:pt x="406" y="44"/>
                </a:lnTo>
                <a:lnTo>
                  <a:pt x="402" y="44"/>
                </a:lnTo>
                <a:lnTo>
                  <a:pt x="404" y="54"/>
                </a:lnTo>
                <a:lnTo>
                  <a:pt x="404" y="56"/>
                </a:lnTo>
                <a:lnTo>
                  <a:pt x="404" y="58"/>
                </a:lnTo>
                <a:lnTo>
                  <a:pt x="400" y="58"/>
                </a:lnTo>
                <a:lnTo>
                  <a:pt x="388" y="64"/>
                </a:lnTo>
                <a:lnTo>
                  <a:pt x="386" y="62"/>
                </a:lnTo>
                <a:lnTo>
                  <a:pt x="372" y="50"/>
                </a:lnTo>
                <a:lnTo>
                  <a:pt x="368" y="50"/>
                </a:lnTo>
                <a:lnTo>
                  <a:pt x="364" y="50"/>
                </a:lnTo>
                <a:lnTo>
                  <a:pt x="332" y="64"/>
                </a:lnTo>
                <a:lnTo>
                  <a:pt x="322" y="68"/>
                </a:lnTo>
                <a:lnTo>
                  <a:pt x="316" y="66"/>
                </a:lnTo>
                <a:lnTo>
                  <a:pt x="310" y="70"/>
                </a:lnTo>
                <a:lnTo>
                  <a:pt x="304" y="76"/>
                </a:lnTo>
                <a:lnTo>
                  <a:pt x="300" y="80"/>
                </a:lnTo>
                <a:lnTo>
                  <a:pt x="298" y="76"/>
                </a:lnTo>
                <a:lnTo>
                  <a:pt x="288" y="66"/>
                </a:lnTo>
                <a:lnTo>
                  <a:pt x="286" y="62"/>
                </a:lnTo>
                <a:lnTo>
                  <a:pt x="286" y="58"/>
                </a:lnTo>
                <a:lnTo>
                  <a:pt x="290" y="50"/>
                </a:lnTo>
                <a:lnTo>
                  <a:pt x="300" y="38"/>
                </a:lnTo>
                <a:lnTo>
                  <a:pt x="314" y="22"/>
                </a:lnTo>
                <a:lnTo>
                  <a:pt x="318" y="16"/>
                </a:lnTo>
                <a:lnTo>
                  <a:pt x="316" y="12"/>
                </a:lnTo>
                <a:lnTo>
                  <a:pt x="312" y="12"/>
                </a:lnTo>
                <a:lnTo>
                  <a:pt x="308" y="14"/>
                </a:lnTo>
                <a:lnTo>
                  <a:pt x="298" y="20"/>
                </a:lnTo>
                <a:lnTo>
                  <a:pt x="288" y="26"/>
                </a:lnTo>
                <a:lnTo>
                  <a:pt x="282" y="28"/>
                </a:lnTo>
                <a:lnTo>
                  <a:pt x="280" y="26"/>
                </a:lnTo>
                <a:lnTo>
                  <a:pt x="278" y="20"/>
                </a:lnTo>
                <a:lnTo>
                  <a:pt x="276" y="20"/>
                </a:lnTo>
                <a:lnTo>
                  <a:pt x="270" y="6"/>
                </a:lnTo>
                <a:lnTo>
                  <a:pt x="254" y="16"/>
                </a:lnTo>
                <a:lnTo>
                  <a:pt x="252" y="18"/>
                </a:lnTo>
                <a:lnTo>
                  <a:pt x="252" y="16"/>
                </a:lnTo>
                <a:lnTo>
                  <a:pt x="236" y="8"/>
                </a:lnTo>
                <a:lnTo>
                  <a:pt x="220" y="2"/>
                </a:lnTo>
                <a:lnTo>
                  <a:pt x="214" y="0"/>
                </a:lnTo>
                <a:lnTo>
                  <a:pt x="208" y="2"/>
                </a:lnTo>
                <a:lnTo>
                  <a:pt x="204" y="6"/>
                </a:lnTo>
                <a:lnTo>
                  <a:pt x="198" y="12"/>
                </a:lnTo>
                <a:lnTo>
                  <a:pt x="204" y="24"/>
                </a:lnTo>
                <a:lnTo>
                  <a:pt x="210" y="38"/>
                </a:lnTo>
                <a:lnTo>
                  <a:pt x="210" y="44"/>
                </a:lnTo>
                <a:lnTo>
                  <a:pt x="210" y="48"/>
                </a:lnTo>
                <a:lnTo>
                  <a:pt x="208" y="52"/>
                </a:lnTo>
                <a:lnTo>
                  <a:pt x="204" y="54"/>
                </a:lnTo>
                <a:lnTo>
                  <a:pt x="200" y="54"/>
                </a:lnTo>
                <a:lnTo>
                  <a:pt x="194" y="54"/>
                </a:lnTo>
                <a:lnTo>
                  <a:pt x="188" y="50"/>
                </a:lnTo>
                <a:lnTo>
                  <a:pt x="182" y="46"/>
                </a:lnTo>
                <a:lnTo>
                  <a:pt x="164" y="36"/>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60" y="230"/>
                </a:lnTo>
                <a:lnTo>
                  <a:pt x="58" y="234"/>
                </a:lnTo>
                <a:lnTo>
                  <a:pt x="64" y="248"/>
                </a:lnTo>
                <a:lnTo>
                  <a:pt x="60" y="266"/>
                </a:lnTo>
                <a:lnTo>
                  <a:pt x="42" y="264"/>
                </a:lnTo>
                <a:lnTo>
                  <a:pt x="38" y="284"/>
                </a:lnTo>
                <a:lnTo>
                  <a:pt x="16" y="284"/>
                </a:lnTo>
                <a:lnTo>
                  <a:pt x="10" y="292"/>
                </a:lnTo>
                <a:lnTo>
                  <a:pt x="4" y="306"/>
                </a:lnTo>
                <a:lnTo>
                  <a:pt x="0" y="356"/>
                </a:lnTo>
                <a:lnTo>
                  <a:pt x="4" y="368"/>
                </a:lnTo>
                <a:lnTo>
                  <a:pt x="6" y="368"/>
                </a:lnTo>
                <a:lnTo>
                  <a:pt x="6" y="380"/>
                </a:lnTo>
                <a:lnTo>
                  <a:pt x="16" y="392"/>
                </a:lnTo>
                <a:lnTo>
                  <a:pt x="16" y="402"/>
                </a:lnTo>
                <a:lnTo>
                  <a:pt x="42" y="400"/>
                </a:lnTo>
                <a:lnTo>
                  <a:pt x="44" y="398"/>
                </a:lnTo>
                <a:lnTo>
                  <a:pt x="44" y="396"/>
                </a:lnTo>
                <a:lnTo>
                  <a:pt x="52" y="388"/>
                </a:lnTo>
                <a:lnTo>
                  <a:pt x="36" y="372"/>
                </a:lnTo>
                <a:lnTo>
                  <a:pt x="34" y="372"/>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90"/>
                </a:lnTo>
                <a:lnTo>
                  <a:pt x="146" y="296"/>
                </a:lnTo>
                <a:lnTo>
                  <a:pt x="152" y="294"/>
                </a:lnTo>
                <a:lnTo>
                  <a:pt x="150" y="282"/>
                </a:lnTo>
                <a:lnTo>
                  <a:pt x="168" y="282"/>
                </a:lnTo>
                <a:lnTo>
                  <a:pt x="186" y="286"/>
                </a:lnTo>
                <a:lnTo>
                  <a:pt x="192" y="274"/>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86" y="230"/>
                </a:lnTo>
                <a:lnTo>
                  <a:pt x="312" y="226"/>
                </a:lnTo>
                <a:lnTo>
                  <a:pt x="318" y="224"/>
                </a:lnTo>
                <a:lnTo>
                  <a:pt x="322" y="216"/>
                </a:lnTo>
                <a:lnTo>
                  <a:pt x="314" y="208"/>
                </a:lnTo>
                <a:lnTo>
                  <a:pt x="312" y="206"/>
                </a:lnTo>
                <a:lnTo>
                  <a:pt x="330" y="200"/>
                </a:lnTo>
                <a:lnTo>
                  <a:pt x="332" y="198"/>
                </a:lnTo>
                <a:lnTo>
                  <a:pt x="340" y="206"/>
                </a:lnTo>
                <a:lnTo>
                  <a:pt x="346" y="202"/>
                </a:lnTo>
                <a:lnTo>
                  <a:pt x="346" y="190"/>
                </a:lnTo>
                <a:lnTo>
                  <a:pt x="350" y="190"/>
                </a:lnTo>
                <a:lnTo>
                  <a:pt x="364" y="190"/>
                </a:lnTo>
                <a:lnTo>
                  <a:pt x="370" y="192"/>
                </a:lnTo>
                <a:lnTo>
                  <a:pt x="376" y="194"/>
                </a:lnTo>
                <a:lnTo>
                  <a:pt x="382" y="198"/>
                </a:lnTo>
                <a:lnTo>
                  <a:pt x="386" y="202"/>
                </a:lnTo>
                <a:lnTo>
                  <a:pt x="388" y="206"/>
                </a:lnTo>
                <a:lnTo>
                  <a:pt x="392" y="186"/>
                </a:lnTo>
                <a:lnTo>
                  <a:pt x="396" y="184"/>
                </a:lnTo>
                <a:lnTo>
                  <a:pt x="400" y="182"/>
                </a:lnTo>
                <a:lnTo>
                  <a:pt x="406" y="182"/>
                </a:lnTo>
                <a:lnTo>
                  <a:pt x="412" y="184"/>
                </a:lnTo>
                <a:lnTo>
                  <a:pt x="414" y="186"/>
                </a:lnTo>
                <a:lnTo>
                  <a:pt x="414" y="188"/>
                </a:lnTo>
                <a:lnTo>
                  <a:pt x="418" y="188"/>
                </a:lnTo>
                <a:lnTo>
                  <a:pt x="432" y="180"/>
                </a:lnTo>
                <a:lnTo>
                  <a:pt x="460" y="160"/>
                </a:lnTo>
                <a:lnTo>
                  <a:pt x="460" y="152"/>
                </a:lnTo>
                <a:lnTo>
                  <a:pt x="464" y="146"/>
                </a:lnTo>
                <a:lnTo>
                  <a:pt x="470" y="140"/>
                </a:lnTo>
                <a:lnTo>
                  <a:pt x="476" y="138"/>
                </a:lnTo>
                <a:close/>
              </a:path>
            </a:pathLst>
          </a:custGeom>
          <a:solidFill>
            <a:srgbClr val="2B334F"/>
          </a:solidFill>
          <a:ln>
            <a:noFill/>
          </a:ln>
          <a:extLst/>
        </p:spPr>
        <p:txBody>
          <a:bodyPr anchor="ctr">
            <a:scene3d>
              <a:camera prst="orthographicFront"/>
              <a:lightRig rig="threePt" dir="t"/>
            </a:scene3d>
            <a:sp3d>
              <a:contourClr>
                <a:srgbClr val="FFFFFF"/>
              </a:contourClr>
            </a:sp3d>
          </a:bodyPr>
          <a:lstStyle/>
          <a:p>
            <a:pPr algn="ctr" defTabSz="963068">
              <a:defRPr/>
            </a:pPr>
            <a:endParaRPr lang="zh-CN" altLang="en-US" sz="1898">
              <a:solidFill>
                <a:srgbClr val="2B334F"/>
              </a:solidFill>
            </a:endParaRPr>
          </a:p>
        </p:txBody>
      </p:sp>
      <p:sp>
        <p:nvSpPr>
          <p:cNvPr id="45" name="四川">
            <a:extLst>
              <a:ext uri="{FF2B5EF4-FFF2-40B4-BE49-F238E27FC236}">
                <a16:creationId xmlns="" xmlns:a16="http://schemas.microsoft.com/office/drawing/2014/main" id="{116FB190-BFEF-4234-A566-14DE0716BB9F}"/>
              </a:ext>
            </a:extLst>
          </p:cNvPr>
          <p:cNvSpPr/>
          <p:nvPr/>
        </p:nvSpPr>
        <p:spPr bwMode="auto">
          <a:xfrm>
            <a:off x="7458881" y="3064530"/>
            <a:ext cx="1381187" cy="1211607"/>
          </a:xfrm>
          <a:custGeom>
            <a:avLst/>
            <a:gdLst>
              <a:gd name="T0" fmla="*/ 2147483646 w 702"/>
              <a:gd name="T1" fmla="*/ 2147483646 h 616"/>
              <a:gd name="T2" fmla="*/ 2147483646 w 702"/>
              <a:gd name="T3" fmla="*/ 2147483646 h 616"/>
              <a:gd name="T4" fmla="*/ 2147483646 w 702"/>
              <a:gd name="T5" fmla="*/ 2147483646 h 616"/>
              <a:gd name="T6" fmla="*/ 2147483646 w 702"/>
              <a:gd name="T7" fmla="*/ 2147483646 h 616"/>
              <a:gd name="T8" fmla="*/ 2147483646 w 702"/>
              <a:gd name="T9" fmla="*/ 2147483646 h 616"/>
              <a:gd name="T10" fmla="*/ 2147483646 w 702"/>
              <a:gd name="T11" fmla="*/ 2147483646 h 616"/>
              <a:gd name="T12" fmla="*/ 2147483646 w 702"/>
              <a:gd name="T13" fmla="*/ 2147483646 h 616"/>
              <a:gd name="T14" fmla="*/ 2147483646 w 702"/>
              <a:gd name="T15" fmla="*/ 2147483646 h 616"/>
              <a:gd name="T16" fmla="*/ 2147483646 w 702"/>
              <a:gd name="T17" fmla="*/ 2147483646 h 616"/>
              <a:gd name="T18" fmla="*/ 2147483646 w 702"/>
              <a:gd name="T19" fmla="*/ 2147483646 h 616"/>
              <a:gd name="T20" fmla="*/ 2147483646 w 702"/>
              <a:gd name="T21" fmla="*/ 2147483646 h 616"/>
              <a:gd name="T22" fmla="*/ 2147483646 w 702"/>
              <a:gd name="T23" fmla="*/ 2147483646 h 616"/>
              <a:gd name="T24" fmla="*/ 2147483646 w 702"/>
              <a:gd name="T25" fmla="*/ 2147483646 h 616"/>
              <a:gd name="T26" fmla="*/ 2147483646 w 702"/>
              <a:gd name="T27" fmla="*/ 2147483646 h 616"/>
              <a:gd name="T28" fmla="*/ 2147483646 w 702"/>
              <a:gd name="T29" fmla="*/ 2147483646 h 616"/>
              <a:gd name="T30" fmla="*/ 2147483646 w 702"/>
              <a:gd name="T31" fmla="*/ 2147483646 h 616"/>
              <a:gd name="T32" fmla="*/ 2147483646 w 702"/>
              <a:gd name="T33" fmla="*/ 2147483646 h 616"/>
              <a:gd name="T34" fmla="*/ 2147483646 w 702"/>
              <a:gd name="T35" fmla="*/ 2147483646 h 616"/>
              <a:gd name="T36" fmla="*/ 2147483646 w 702"/>
              <a:gd name="T37" fmla="*/ 2147483646 h 616"/>
              <a:gd name="T38" fmla="*/ 2147483646 w 702"/>
              <a:gd name="T39" fmla="*/ 2147483646 h 616"/>
              <a:gd name="T40" fmla="*/ 2147483646 w 702"/>
              <a:gd name="T41" fmla="*/ 2147483646 h 616"/>
              <a:gd name="T42" fmla="*/ 2147483646 w 702"/>
              <a:gd name="T43" fmla="*/ 2147483646 h 616"/>
              <a:gd name="T44" fmla="*/ 2147483646 w 702"/>
              <a:gd name="T45" fmla="*/ 2147483646 h 616"/>
              <a:gd name="T46" fmla="*/ 2147483646 w 702"/>
              <a:gd name="T47" fmla="*/ 2147483646 h 616"/>
              <a:gd name="T48" fmla="*/ 2147483646 w 702"/>
              <a:gd name="T49" fmla="*/ 2147483646 h 616"/>
              <a:gd name="T50" fmla="*/ 2147483646 w 702"/>
              <a:gd name="T51" fmla="*/ 2147483646 h 616"/>
              <a:gd name="T52" fmla="*/ 2147483646 w 702"/>
              <a:gd name="T53" fmla="*/ 2147483646 h 616"/>
              <a:gd name="T54" fmla="*/ 2147483646 w 702"/>
              <a:gd name="T55" fmla="*/ 2147483646 h 616"/>
              <a:gd name="T56" fmla="*/ 2147483646 w 702"/>
              <a:gd name="T57" fmla="*/ 2147483646 h 616"/>
              <a:gd name="T58" fmla="*/ 2147483646 w 702"/>
              <a:gd name="T59" fmla="*/ 2147483646 h 616"/>
              <a:gd name="T60" fmla="*/ 2147483646 w 702"/>
              <a:gd name="T61" fmla="*/ 2147483646 h 616"/>
              <a:gd name="T62" fmla="*/ 2147483646 w 702"/>
              <a:gd name="T63" fmla="*/ 2147483646 h 616"/>
              <a:gd name="T64" fmla="*/ 2147483646 w 702"/>
              <a:gd name="T65" fmla="*/ 2147483646 h 616"/>
              <a:gd name="T66" fmla="*/ 2147483646 w 702"/>
              <a:gd name="T67" fmla="*/ 2147483646 h 616"/>
              <a:gd name="T68" fmla="*/ 2147483646 w 702"/>
              <a:gd name="T69" fmla="*/ 2147483646 h 616"/>
              <a:gd name="T70" fmla="*/ 2147483646 w 702"/>
              <a:gd name="T71" fmla="*/ 2147483646 h 616"/>
              <a:gd name="T72" fmla="*/ 2147483646 w 702"/>
              <a:gd name="T73" fmla="*/ 2147483646 h 616"/>
              <a:gd name="T74" fmla="*/ 2147483646 w 702"/>
              <a:gd name="T75" fmla="*/ 2147483646 h 616"/>
              <a:gd name="T76" fmla="*/ 2147483646 w 702"/>
              <a:gd name="T77" fmla="*/ 2147483646 h 616"/>
              <a:gd name="T78" fmla="*/ 2147483646 w 702"/>
              <a:gd name="T79" fmla="*/ 2147483646 h 616"/>
              <a:gd name="T80" fmla="*/ 2147483646 w 702"/>
              <a:gd name="T81" fmla="*/ 2147483646 h 616"/>
              <a:gd name="T82" fmla="*/ 2147483646 w 702"/>
              <a:gd name="T83" fmla="*/ 2147483646 h 616"/>
              <a:gd name="T84" fmla="*/ 2147483646 w 702"/>
              <a:gd name="T85" fmla="*/ 2147483646 h 616"/>
              <a:gd name="T86" fmla="*/ 2147483646 w 702"/>
              <a:gd name="T87" fmla="*/ 2147483646 h 616"/>
              <a:gd name="T88" fmla="*/ 2147483646 w 702"/>
              <a:gd name="T89" fmla="*/ 2147483646 h 616"/>
              <a:gd name="T90" fmla="*/ 2147483646 w 702"/>
              <a:gd name="T91" fmla="*/ 2147483646 h 616"/>
              <a:gd name="T92" fmla="*/ 2147483646 w 702"/>
              <a:gd name="T93" fmla="*/ 2147483646 h 616"/>
              <a:gd name="T94" fmla="*/ 2147483646 w 702"/>
              <a:gd name="T95" fmla="*/ 2147483646 h 616"/>
              <a:gd name="T96" fmla="*/ 2147483646 w 702"/>
              <a:gd name="T97" fmla="*/ 2147483646 h 616"/>
              <a:gd name="T98" fmla="*/ 2147483646 w 702"/>
              <a:gd name="T99" fmla="*/ 0 h 616"/>
              <a:gd name="T100" fmla="*/ 2147483646 w 702"/>
              <a:gd name="T101" fmla="*/ 2147483646 h 616"/>
              <a:gd name="T102" fmla="*/ 2147483646 w 702"/>
              <a:gd name="T103" fmla="*/ 2147483646 h 616"/>
              <a:gd name="T104" fmla="*/ 2147483646 w 702"/>
              <a:gd name="T105" fmla="*/ 2147483646 h 616"/>
              <a:gd name="T106" fmla="*/ 2147483646 w 702"/>
              <a:gd name="T107" fmla="*/ 2147483646 h 616"/>
              <a:gd name="T108" fmla="*/ 2147483646 w 702"/>
              <a:gd name="T109" fmla="*/ 2147483646 h 616"/>
              <a:gd name="T110" fmla="*/ 2147483646 w 702"/>
              <a:gd name="T111" fmla="*/ 2147483646 h 616"/>
              <a:gd name="T112" fmla="*/ 2147483646 w 702"/>
              <a:gd name="T113" fmla="*/ 2147483646 h 616"/>
              <a:gd name="T114" fmla="*/ 2147483646 w 702"/>
              <a:gd name="T115" fmla="*/ 2147483646 h 616"/>
              <a:gd name="T116" fmla="*/ 2147483646 w 702"/>
              <a:gd name="T117" fmla="*/ 2147483646 h 616"/>
              <a:gd name="T118" fmla="*/ 2147483646 w 702"/>
              <a:gd name="T119" fmla="*/ 2147483646 h 6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solidFill>
            <a:srgbClr val="2B334F"/>
          </a:solidFill>
          <a:ln>
            <a:noFill/>
          </a:ln>
          <a:extLst/>
        </p:spPr>
        <p:txBody>
          <a:bodyPr anchor="ctr">
            <a:scene3d>
              <a:camera prst="orthographicFront"/>
              <a:lightRig rig="threePt" dir="t"/>
            </a:scene3d>
            <a:sp3d>
              <a:contourClr>
                <a:srgbClr val="FFFFFF"/>
              </a:contourClr>
            </a:sp3d>
          </a:bodyPr>
          <a:lstStyle/>
          <a:p>
            <a:pPr algn="ctr" defTabSz="963068">
              <a:defRPr/>
            </a:pPr>
            <a:endParaRPr lang="zh-CN" altLang="en-US" sz="1898">
              <a:solidFill>
                <a:srgbClr val="2B334F"/>
              </a:solidFill>
            </a:endParaRPr>
          </a:p>
        </p:txBody>
      </p:sp>
      <p:sp>
        <p:nvSpPr>
          <p:cNvPr id="46" name="浙江">
            <a:extLst>
              <a:ext uri="{FF2B5EF4-FFF2-40B4-BE49-F238E27FC236}">
                <a16:creationId xmlns="" xmlns:a16="http://schemas.microsoft.com/office/drawing/2014/main" id="{3F8F1FE7-9C6C-4C75-9B10-4B9BDE06E8FB}"/>
              </a:ext>
            </a:extLst>
          </p:cNvPr>
          <p:cNvSpPr/>
          <p:nvPr/>
        </p:nvSpPr>
        <p:spPr bwMode="auto">
          <a:xfrm>
            <a:off x="7487889" y="4744713"/>
            <a:ext cx="1202682" cy="1394575"/>
          </a:xfrm>
          <a:custGeom>
            <a:avLst/>
            <a:gdLst>
              <a:gd name="T0" fmla="*/ 2147483646 w 242"/>
              <a:gd name="T1" fmla="*/ 2147483646 h 280"/>
              <a:gd name="T2" fmla="*/ 2147483646 w 242"/>
              <a:gd name="T3" fmla="*/ 2147483646 h 280"/>
              <a:gd name="T4" fmla="*/ 2147483646 w 242"/>
              <a:gd name="T5" fmla="*/ 2147483646 h 280"/>
              <a:gd name="T6" fmla="*/ 2147483646 w 242"/>
              <a:gd name="T7" fmla="*/ 2147483646 h 280"/>
              <a:gd name="T8" fmla="*/ 2147483646 w 242"/>
              <a:gd name="T9" fmla="*/ 2147483646 h 280"/>
              <a:gd name="T10" fmla="*/ 2147483646 w 242"/>
              <a:gd name="T11" fmla="*/ 2147483646 h 280"/>
              <a:gd name="T12" fmla="*/ 2147483646 w 242"/>
              <a:gd name="T13" fmla="*/ 2147483646 h 280"/>
              <a:gd name="T14" fmla="*/ 2147483646 w 242"/>
              <a:gd name="T15" fmla="*/ 2147483646 h 280"/>
              <a:gd name="T16" fmla="*/ 2147483646 w 242"/>
              <a:gd name="T17" fmla="*/ 2147483646 h 280"/>
              <a:gd name="T18" fmla="*/ 0 w 242"/>
              <a:gd name="T19" fmla="*/ 2147483646 h 280"/>
              <a:gd name="T20" fmla="*/ 2147483646 w 242"/>
              <a:gd name="T21" fmla="*/ 2147483646 h 280"/>
              <a:gd name="T22" fmla="*/ 2147483646 w 242"/>
              <a:gd name="T23" fmla="*/ 2147483646 h 280"/>
              <a:gd name="T24" fmla="*/ 2147483646 w 242"/>
              <a:gd name="T25" fmla="*/ 2147483646 h 280"/>
              <a:gd name="T26" fmla="*/ 2147483646 w 242"/>
              <a:gd name="T27" fmla="*/ 2147483646 h 280"/>
              <a:gd name="T28" fmla="*/ 2147483646 w 242"/>
              <a:gd name="T29" fmla="*/ 2147483646 h 280"/>
              <a:gd name="T30" fmla="*/ 2147483646 w 242"/>
              <a:gd name="T31" fmla="*/ 2147483646 h 280"/>
              <a:gd name="T32" fmla="*/ 2147483646 w 242"/>
              <a:gd name="T33" fmla="*/ 2147483646 h 280"/>
              <a:gd name="T34" fmla="*/ 2147483646 w 242"/>
              <a:gd name="T35" fmla="*/ 2147483646 h 280"/>
              <a:gd name="T36" fmla="*/ 2147483646 w 242"/>
              <a:gd name="T37" fmla="*/ 2147483646 h 280"/>
              <a:gd name="T38" fmla="*/ 2147483646 w 242"/>
              <a:gd name="T39" fmla="*/ 2147483646 h 280"/>
              <a:gd name="T40" fmla="*/ 2147483646 w 242"/>
              <a:gd name="T41" fmla="*/ 2147483646 h 280"/>
              <a:gd name="T42" fmla="*/ 2147483646 w 242"/>
              <a:gd name="T43" fmla="*/ 2147483646 h 280"/>
              <a:gd name="T44" fmla="*/ 2147483646 w 242"/>
              <a:gd name="T45" fmla="*/ 2147483646 h 280"/>
              <a:gd name="T46" fmla="*/ 2147483646 w 242"/>
              <a:gd name="T47" fmla="*/ 2147483646 h 280"/>
              <a:gd name="T48" fmla="*/ 2147483646 w 242"/>
              <a:gd name="T49" fmla="*/ 2147483646 h 280"/>
              <a:gd name="T50" fmla="*/ 2147483646 w 242"/>
              <a:gd name="T51" fmla="*/ 2147483646 h 280"/>
              <a:gd name="T52" fmla="*/ 2147483646 w 242"/>
              <a:gd name="T53" fmla="*/ 2147483646 h 280"/>
              <a:gd name="T54" fmla="*/ 2147483646 w 242"/>
              <a:gd name="T55" fmla="*/ 2147483646 h 280"/>
              <a:gd name="T56" fmla="*/ 2147483646 w 242"/>
              <a:gd name="T57" fmla="*/ 2147483646 h 280"/>
              <a:gd name="T58" fmla="*/ 2147483646 w 242"/>
              <a:gd name="T59" fmla="*/ 2147483646 h 280"/>
              <a:gd name="T60" fmla="*/ 2147483646 w 242"/>
              <a:gd name="T61" fmla="*/ 2147483646 h 280"/>
              <a:gd name="T62" fmla="*/ 2147483646 w 242"/>
              <a:gd name="T63" fmla="*/ 2147483646 h 280"/>
              <a:gd name="T64" fmla="*/ 2147483646 w 242"/>
              <a:gd name="T65" fmla="*/ 2147483646 h 280"/>
              <a:gd name="T66" fmla="*/ 2147483646 w 242"/>
              <a:gd name="T67" fmla="*/ 2147483646 h 280"/>
              <a:gd name="T68" fmla="*/ 2147483646 w 242"/>
              <a:gd name="T69" fmla="*/ 2147483646 h 280"/>
              <a:gd name="T70" fmla="*/ 2147483646 w 242"/>
              <a:gd name="T71" fmla="*/ 2147483646 h 280"/>
              <a:gd name="T72" fmla="*/ 2147483646 w 242"/>
              <a:gd name="T73" fmla="*/ 2147483646 h 280"/>
              <a:gd name="T74" fmla="*/ 2147483646 w 242"/>
              <a:gd name="T75" fmla="*/ 2147483646 h 280"/>
              <a:gd name="T76" fmla="*/ 2147483646 w 242"/>
              <a:gd name="T77" fmla="*/ 2147483646 h 280"/>
              <a:gd name="T78" fmla="*/ 2147483646 w 242"/>
              <a:gd name="T79" fmla="*/ 2147483646 h 280"/>
              <a:gd name="T80" fmla="*/ 2147483646 w 242"/>
              <a:gd name="T81" fmla="*/ 2147483646 h 280"/>
              <a:gd name="T82" fmla="*/ 2147483646 w 242"/>
              <a:gd name="T83" fmla="*/ 2147483646 h 280"/>
              <a:gd name="T84" fmla="*/ 2147483646 w 242"/>
              <a:gd name="T85" fmla="*/ 2147483646 h 280"/>
              <a:gd name="T86" fmla="*/ 2147483646 w 242"/>
              <a:gd name="T87" fmla="*/ 2147483646 h 280"/>
              <a:gd name="T88" fmla="*/ 2147483646 w 242"/>
              <a:gd name="T89" fmla="*/ 2147483646 h 280"/>
              <a:gd name="T90" fmla="*/ 2147483646 w 242"/>
              <a:gd name="T91" fmla="*/ 2147483646 h 28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2" h="280">
                <a:moveTo>
                  <a:pt x="148" y="4"/>
                </a:moveTo>
                <a:lnTo>
                  <a:pt x="148" y="4"/>
                </a:lnTo>
                <a:lnTo>
                  <a:pt x="136" y="8"/>
                </a:lnTo>
                <a:lnTo>
                  <a:pt x="126" y="12"/>
                </a:lnTo>
                <a:lnTo>
                  <a:pt x="116" y="10"/>
                </a:lnTo>
                <a:lnTo>
                  <a:pt x="102" y="6"/>
                </a:lnTo>
                <a:lnTo>
                  <a:pt x="84" y="4"/>
                </a:lnTo>
                <a:lnTo>
                  <a:pt x="78" y="6"/>
                </a:lnTo>
                <a:lnTo>
                  <a:pt x="74" y="12"/>
                </a:lnTo>
                <a:lnTo>
                  <a:pt x="62" y="28"/>
                </a:lnTo>
                <a:lnTo>
                  <a:pt x="74" y="52"/>
                </a:lnTo>
                <a:lnTo>
                  <a:pt x="54" y="64"/>
                </a:lnTo>
                <a:lnTo>
                  <a:pt x="38" y="60"/>
                </a:lnTo>
                <a:lnTo>
                  <a:pt x="44" y="74"/>
                </a:lnTo>
                <a:lnTo>
                  <a:pt x="44" y="78"/>
                </a:lnTo>
                <a:lnTo>
                  <a:pt x="44" y="82"/>
                </a:lnTo>
                <a:lnTo>
                  <a:pt x="42" y="88"/>
                </a:lnTo>
                <a:lnTo>
                  <a:pt x="36" y="100"/>
                </a:lnTo>
                <a:lnTo>
                  <a:pt x="32" y="106"/>
                </a:lnTo>
                <a:lnTo>
                  <a:pt x="4" y="132"/>
                </a:lnTo>
                <a:lnTo>
                  <a:pt x="10" y="136"/>
                </a:lnTo>
                <a:lnTo>
                  <a:pt x="6" y="140"/>
                </a:lnTo>
                <a:lnTo>
                  <a:pt x="2" y="144"/>
                </a:lnTo>
                <a:lnTo>
                  <a:pt x="0" y="148"/>
                </a:lnTo>
                <a:lnTo>
                  <a:pt x="0" y="152"/>
                </a:lnTo>
                <a:lnTo>
                  <a:pt x="0" y="156"/>
                </a:lnTo>
                <a:lnTo>
                  <a:pt x="20" y="186"/>
                </a:lnTo>
                <a:lnTo>
                  <a:pt x="30" y="202"/>
                </a:lnTo>
                <a:lnTo>
                  <a:pt x="30" y="204"/>
                </a:lnTo>
                <a:lnTo>
                  <a:pt x="30" y="206"/>
                </a:lnTo>
                <a:lnTo>
                  <a:pt x="30" y="208"/>
                </a:lnTo>
                <a:lnTo>
                  <a:pt x="28" y="210"/>
                </a:lnTo>
                <a:lnTo>
                  <a:pt x="34" y="210"/>
                </a:lnTo>
                <a:lnTo>
                  <a:pt x="40" y="214"/>
                </a:lnTo>
                <a:lnTo>
                  <a:pt x="44" y="218"/>
                </a:lnTo>
                <a:lnTo>
                  <a:pt x="48" y="224"/>
                </a:lnTo>
                <a:lnTo>
                  <a:pt x="50" y="234"/>
                </a:lnTo>
                <a:lnTo>
                  <a:pt x="52" y="246"/>
                </a:lnTo>
                <a:lnTo>
                  <a:pt x="56" y="262"/>
                </a:lnTo>
                <a:lnTo>
                  <a:pt x="58" y="266"/>
                </a:lnTo>
                <a:lnTo>
                  <a:pt x="64" y="270"/>
                </a:lnTo>
                <a:lnTo>
                  <a:pt x="68" y="272"/>
                </a:lnTo>
                <a:lnTo>
                  <a:pt x="74" y="272"/>
                </a:lnTo>
                <a:lnTo>
                  <a:pt x="80" y="270"/>
                </a:lnTo>
                <a:lnTo>
                  <a:pt x="84" y="268"/>
                </a:lnTo>
                <a:lnTo>
                  <a:pt x="90" y="264"/>
                </a:lnTo>
                <a:lnTo>
                  <a:pt x="90" y="260"/>
                </a:lnTo>
                <a:lnTo>
                  <a:pt x="90" y="258"/>
                </a:lnTo>
                <a:lnTo>
                  <a:pt x="104" y="248"/>
                </a:lnTo>
                <a:lnTo>
                  <a:pt x="104" y="250"/>
                </a:lnTo>
                <a:lnTo>
                  <a:pt x="116" y="268"/>
                </a:lnTo>
                <a:lnTo>
                  <a:pt x="122" y="270"/>
                </a:lnTo>
                <a:lnTo>
                  <a:pt x="130" y="272"/>
                </a:lnTo>
                <a:lnTo>
                  <a:pt x="134" y="272"/>
                </a:lnTo>
                <a:lnTo>
                  <a:pt x="130" y="262"/>
                </a:lnTo>
                <a:lnTo>
                  <a:pt x="146" y="268"/>
                </a:lnTo>
                <a:lnTo>
                  <a:pt x="150" y="268"/>
                </a:lnTo>
                <a:lnTo>
                  <a:pt x="152" y="270"/>
                </a:lnTo>
                <a:lnTo>
                  <a:pt x="166" y="280"/>
                </a:lnTo>
                <a:lnTo>
                  <a:pt x="170" y="274"/>
                </a:lnTo>
                <a:lnTo>
                  <a:pt x="168" y="248"/>
                </a:lnTo>
                <a:lnTo>
                  <a:pt x="170" y="246"/>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90"/>
                </a:lnTo>
                <a:lnTo>
                  <a:pt x="204" y="204"/>
                </a:lnTo>
                <a:lnTo>
                  <a:pt x="228" y="184"/>
                </a:lnTo>
                <a:lnTo>
                  <a:pt x="226" y="172"/>
                </a:lnTo>
                <a:lnTo>
                  <a:pt x="222" y="172"/>
                </a:lnTo>
                <a:lnTo>
                  <a:pt x="214" y="174"/>
                </a:lnTo>
                <a:lnTo>
                  <a:pt x="228" y="136"/>
                </a:lnTo>
                <a:lnTo>
                  <a:pt x="216" y="136"/>
                </a:lnTo>
                <a:lnTo>
                  <a:pt x="214" y="136"/>
                </a:lnTo>
                <a:lnTo>
                  <a:pt x="214" y="134"/>
                </a:lnTo>
                <a:lnTo>
                  <a:pt x="210" y="128"/>
                </a:lnTo>
                <a:lnTo>
                  <a:pt x="208" y="122"/>
                </a:lnTo>
                <a:lnTo>
                  <a:pt x="210" y="116"/>
                </a:lnTo>
                <a:lnTo>
                  <a:pt x="230" y="116"/>
                </a:lnTo>
                <a:lnTo>
                  <a:pt x="242" y="116"/>
                </a:lnTo>
                <a:lnTo>
                  <a:pt x="240" y="106"/>
                </a:lnTo>
                <a:lnTo>
                  <a:pt x="232" y="92"/>
                </a:lnTo>
                <a:lnTo>
                  <a:pt x="216" y="86"/>
                </a:lnTo>
                <a:lnTo>
                  <a:pt x="232" y="70"/>
                </a:lnTo>
                <a:lnTo>
                  <a:pt x="232" y="66"/>
                </a:lnTo>
                <a:lnTo>
                  <a:pt x="224" y="68"/>
                </a:lnTo>
                <a:lnTo>
                  <a:pt x="220" y="68"/>
                </a:lnTo>
                <a:lnTo>
                  <a:pt x="220" y="66"/>
                </a:lnTo>
                <a:lnTo>
                  <a:pt x="220" y="64"/>
                </a:lnTo>
                <a:lnTo>
                  <a:pt x="218" y="58"/>
                </a:lnTo>
                <a:lnTo>
                  <a:pt x="214" y="54"/>
                </a:lnTo>
                <a:lnTo>
                  <a:pt x="210" y="50"/>
                </a:lnTo>
                <a:lnTo>
                  <a:pt x="204" y="48"/>
                </a:lnTo>
                <a:lnTo>
                  <a:pt x="172" y="48"/>
                </a:lnTo>
                <a:lnTo>
                  <a:pt x="160" y="64"/>
                </a:lnTo>
                <a:lnTo>
                  <a:pt x="156" y="64"/>
                </a:lnTo>
                <a:lnTo>
                  <a:pt x="104" y="48"/>
                </a:lnTo>
                <a:lnTo>
                  <a:pt x="154" y="36"/>
                </a:lnTo>
                <a:lnTo>
                  <a:pt x="158" y="34"/>
                </a:lnTo>
                <a:lnTo>
                  <a:pt x="162" y="30"/>
                </a:lnTo>
                <a:lnTo>
                  <a:pt x="178" y="12"/>
                </a:lnTo>
                <a:lnTo>
                  <a:pt x="162" y="0"/>
                </a:lnTo>
                <a:lnTo>
                  <a:pt x="148" y="4"/>
                </a:lnTo>
                <a:close/>
              </a:path>
            </a:pathLst>
          </a:custGeom>
          <a:solidFill>
            <a:srgbClr val="2B334F"/>
          </a:solidFill>
          <a:ln>
            <a:noFill/>
          </a:ln>
          <a:extLst/>
        </p:spPr>
        <p:txBody>
          <a:bodyPr anchor="ctr">
            <a:scene3d>
              <a:camera prst="orthographicFront"/>
              <a:lightRig rig="threePt" dir="t"/>
            </a:scene3d>
            <a:sp3d>
              <a:contourClr>
                <a:srgbClr val="FFFFFF"/>
              </a:contourClr>
            </a:sp3d>
          </a:bodyPr>
          <a:lstStyle/>
          <a:p>
            <a:pPr algn="ctr" defTabSz="963068">
              <a:defRPr/>
            </a:pPr>
            <a:endParaRPr lang="zh-CN" altLang="en-US" sz="1898">
              <a:solidFill>
                <a:srgbClr val="2B334F"/>
              </a:solidFill>
            </a:endParaRPr>
          </a:p>
        </p:txBody>
      </p:sp>
      <p:grpSp>
        <p:nvGrpSpPr>
          <p:cNvPr id="47" name="组合 46">
            <a:extLst>
              <a:ext uri="{FF2B5EF4-FFF2-40B4-BE49-F238E27FC236}">
                <a16:creationId xmlns="" xmlns:a16="http://schemas.microsoft.com/office/drawing/2014/main" id="{8E18716E-8D9D-44C4-B650-3964303C8E0F}"/>
              </a:ext>
            </a:extLst>
          </p:cNvPr>
          <p:cNvGrpSpPr/>
          <p:nvPr/>
        </p:nvGrpSpPr>
        <p:grpSpPr>
          <a:xfrm>
            <a:off x="8791424" y="3100231"/>
            <a:ext cx="2531209" cy="1138009"/>
            <a:chOff x="7185134" y="2697685"/>
            <a:chExt cx="1800395" cy="809247"/>
          </a:xfrm>
        </p:grpSpPr>
        <p:sp>
          <p:nvSpPr>
            <p:cNvPr id="48" name="Rectangle 364">
              <a:extLst>
                <a:ext uri="{FF2B5EF4-FFF2-40B4-BE49-F238E27FC236}">
                  <a16:creationId xmlns="" xmlns:a16="http://schemas.microsoft.com/office/drawing/2014/main" id="{4AB4A1F1-BD91-4616-9F97-491E9D0D5A78}"/>
                </a:ext>
              </a:extLst>
            </p:cNvPr>
            <p:cNvSpPr/>
            <p:nvPr/>
          </p:nvSpPr>
          <p:spPr>
            <a:xfrm>
              <a:off x="7185134" y="2697685"/>
              <a:ext cx="1800395" cy="281011"/>
            </a:xfrm>
            <a:prstGeom prst="rect">
              <a:avLst/>
            </a:prstGeom>
          </p:spPr>
          <p:txBody>
            <a:bodyPr wrap="square">
              <a:spAutoFit/>
            </a:bodyPr>
            <a:lstStyle/>
            <a:p>
              <a:pPr defTabSz="963068">
                <a:defRPr/>
              </a:pPr>
              <a:r>
                <a:rPr lang="en-US" sz="1968" dirty="0">
                  <a:solidFill>
                    <a:srgbClr val="2B334F"/>
                  </a:solidFill>
                  <a:latin typeface="黑体" panose="02010600030101010101" charset="-122"/>
                  <a:ea typeface="黑体" panose="02010600030101010101" charset="-122"/>
                  <a:cs typeface="Open Sans" pitchFamily="34" charset="0"/>
                  <a:sym typeface="+mn-ea"/>
                </a:rPr>
                <a:t>请在此输入您的标题</a:t>
              </a:r>
            </a:p>
          </p:txBody>
        </p:sp>
        <p:sp>
          <p:nvSpPr>
            <p:cNvPr id="49" name="Rectangle 373">
              <a:extLst>
                <a:ext uri="{FF2B5EF4-FFF2-40B4-BE49-F238E27FC236}">
                  <a16:creationId xmlns="" xmlns:a16="http://schemas.microsoft.com/office/drawing/2014/main" id="{B9404A49-DF59-47F6-8105-74615B122A7B}"/>
                </a:ext>
              </a:extLst>
            </p:cNvPr>
            <p:cNvSpPr/>
            <p:nvPr/>
          </p:nvSpPr>
          <p:spPr>
            <a:xfrm>
              <a:off x="7212842" y="2998351"/>
              <a:ext cx="1655734" cy="508581"/>
            </a:xfrm>
            <a:prstGeom prst="rect">
              <a:avLst/>
            </a:prstGeom>
          </p:spPr>
          <p:txBody>
            <a:bodyPr wrap="square">
              <a:spAutoFit/>
            </a:bodyPr>
            <a:lstStyle/>
            <a:p>
              <a:pPr lvl="0">
                <a:lnSpc>
                  <a:spcPct val="120000"/>
                </a:lnSpc>
              </a:pPr>
              <a:r>
                <a:rPr lang="zh-CN" altLang="en-US" sz="1124" dirty="0">
                  <a:solidFill>
                    <a:srgbClr val="2B334F"/>
                  </a:solidFill>
                  <a:latin typeface="黑体" panose="02010600030101010101" charset="-122"/>
                  <a:ea typeface="黑体" panose="02010600030101010101" charset="-122"/>
                </a:rPr>
                <a:t>您的内容打在这里，或者通过复制您的文本后，在此框中选择粘贴，并选择只保留文字</a:t>
              </a:r>
            </a:p>
          </p:txBody>
        </p:sp>
      </p:grpSp>
      <p:grpSp>
        <p:nvGrpSpPr>
          <p:cNvPr id="50" name="组合 49">
            <a:extLst>
              <a:ext uri="{FF2B5EF4-FFF2-40B4-BE49-F238E27FC236}">
                <a16:creationId xmlns="" xmlns:a16="http://schemas.microsoft.com/office/drawing/2014/main" id="{65314975-AFBB-46A2-8E62-AEF5997CC622}"/>
              </a:ext>
            </a:extLst>
          </p:cNvPr>
          <p:cNvGrpSpPr/>
          <p:nvPr/>
        </p:nvGrpSpPr>
        <p:grpSpPr>
          <a:xfrm>
            <a:off x="8791424" y="4764795"/>
            <a:ext cx="2531209" cy="1138009"/>
            <a:chOff x="7185134" y="3881809"/>
            <a:chExt cx="1800395" cy="809247"/>
          </a:xfrm>
        </p:grpSpPr>
        <p:sp>
          <p:nvSpPr>
            <p:cNvPr id="51" name="Rectangle 364">
              <a:extLst>
                <a:ext uri="{FF2B5EF4-FFF2-40B4-BE49-F238E27FC236}">
                  <a16:creationId xmlns="" xmlns:a16="http://schemas.microsoft.com/office/drawing/2014/main" id="{17B7C543-362B-40B5-85B4-476A7A4B37FA}"/>
                </a:ext>
              </a:extLst>
            </p:cNvPr>
            <p:cNvSpPr/>
            <p:nvPr/>
          </p:nvSpPr>
          <p:spPr>
            <a:xfrm>
              <a:off x="7185134" y="3881809"/>
              <a:ext cx="1800395" cy="281011"/>
            </a:xfrm>
            <a:prstGeom prst="rect">
              <a:avLst/>
            </a:prstGeom>
          </p:spPr>
          <p:txBody>
            <a:bodyPr wrap="square">
              <a:spAutoFit/>
            </a:bodyPr>
            <a:lstStyle/>
            <a:p>
              <a:pPr defTabSz="963068">
                <a:defRPr/>
              </a:pPr>
              <a:r>
                <a:rPr lang="en-US" sz="1968" dirty="0">
                  <a:solidFill>
                    <a:srgbClr val="2B334F"/>
                  </a:solidFill>
                  <a:latin typeface="黑体" panose="02010600030101010101" charset="-122"/>
                  <a:ea typeface="黑体" panose="02010600030101010101" charset="-122"/>
                  <a:cs typeface="Open Sans" pitchFamily="34" charset="0"/>
                  <a:sym typeface="+mn-ea"/>
                </a:rPr>
                <a:t>请在此输入您的标题</a:t>
              </a:r>
            </a:p>
          </p:txBody>
        </p:sp>
        <p:sp>
          <p:nvSpPr>
            <p:cNvPr id="52" name="Rectangle 373">
              <a:extLst>
                <a:ext uri="{FF2B5EF4-FFF2-40B4-BE49-F238E27FC236}">
                  <a16:creationId xmlns="" xmlns:a16="http://schemas.microsoft.com/office/drawing/2014/main" id="{6CDDA10C-7CE1-49A5-8B35-DEEEB4E851AF}"/>
                </a:ext>
              </a:extLst>
            </p:cNvPr>
            <p:cNvSpPr/>
            <p:nvPr/>
          </p:nvSpPr>
          <p:spPr>
            <a:xfrm>
              <a:off x="7212842" y="4182475"/>
              <a:ext cx="1655734" cy="508581"/>
            </a:xfrm>
            <a:prstGeom prst="rect">
              <a:avLst/>
            </a:prstGeom>
          </p:spPr>
          <p:txBody>
            <a:bodyPr wrap="square">
              <a:spAutoFit/>
            </a:bodyPr>
            <a:lstStyle/>
            <a:p>
              <a:pPr lvl="0">
                <a:lnSpc>
                  <a:spcPct val="120000"/>
                </a:lnSpc>
              </a:pPr>
              <a:r>
                <a:rPr lang="zh-CN" altLang="en-US" sz="1124" dirty="0">
                  <a:solidFill>
                    <a:srgbClr val="2B334F"/>
                  </a:solidFill>
                  <a:latin typeface="黑体" panose="02010600030101010101" charset="-122"/>
                  <a:ea typeface="黑体" panose="02010600030101010101" charset="-122"/>
                </a:rPr>
                <a:t>您的内容打在这里，或者通过复制您的文本后，在此框中选择粘贴，并选择只保留文字</a:t>
              </a:r>
            </a:p>
          </p:txBody>
        </p:sp>
      </p:grpSp>
    </p:spTree>
    <p:extLst>
      <p:ext uri="{BB962C8B-B14F-4D97-AF65-F5344CB8AC3E}">
        <p14:creationId xmlns:p14="http://schemas.microsoft.com/office/powerpoint/2010/main" val="167317768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edge">
                                      <p:cBhvr>
                                        <p:cTn id="7" dur="2000"/>
                                        <p:tgtEl>
                                          <p:spTgt spid="5"/>
                                        </p:tgtEl>
                                      </p:cBhvr>
                                    </p:animEffect>
                                  </p:childTnLst>
                                </p:cTn>
                              </p:par>
                            </p:childTnLst>
                          </p:cTn>
                        </p:par>
                        <p:par>
                          <p:cTn id="8" fill="hold">
                            <p:stCondLst>
                              <p:cond delay="2000"/>
                            </p:stCondLst>
                            <p:childTnLst>
                              <p:par>
                                <p:cTn id="9" presetID="53" presetClass="entr" presetSubtype="16" fill="hold" nodeType="afterEffect">
                                  <p:stCondLst>
                                    <p:cond delay="0"/>
                                  </p:stCondLst>
                                  <p:childTnLst>
                                    <p:set>
                                      <p:cBhvr>
                                        <p:cTn id="10" dur="1" fill="hold">
                                          <p:stCondLst>
                                            <p:cond delay="0"/>
                                          </p:stCondLst>
                                        </p:cTn>
                                        <p:tgtEl>
                                          <p:spTgt spid="44"/>
                                        </p:tgtEl>
                                        <p:attrNameLst>
                                          <p:attrName>style.visibility</p:attrName>
                                        </p:attrNameLst>
                                      </p:cBhvr>
                                      <p:to>
                                        <p:strVal val="visible"/>
                                      </p:to>
                                    </p:set>
                                    <p:anim calcmode="lin" valueType="num">
                                      <p:cBhvr>
                                        <p:cTn id="11" dur="250" fill="hold"/>
                                        <p:tgtEl>
                                          <p:spTgt spid="44"/>
                                        </p:tgtEl>
                                        <p:attrNameLst>
                                          <p:attrName>ppt_w</p:attrName>
                                        </p:attrNameLst>
                                      </p:cBhvr>
                                      <p:tavLst>
                                        <p:tav tm="0">
                                          <p:val>
                                            <p:fltVal val="0"/>
                                          </p:val>
                                        </p:tav>
                                        <p:tav tm="100000">
                                          <p:val>
                                            <p:strVal val="#ppt_w"/>
                                          </p:val>
                                        </p:tav>
                                      </p:tavLst>
                                    </p:anim>
                                    <p:anim calcmode="lin" valueType="num">
                                      <p:cBhvr>
                                        <p:cTn id="12" dur="250" fill="hold"/>
                                        <p:tgtEl>
                                          <p:spTgt spid="44"/>
                                        </p:tgtEl>
                                        <p:attrNameLst>
                                          <p:attrName>ppt_h</p:attrName>
                                        </p:attrNameLst>
                                      </p:cBhvr>
                                      <p:tavLst>
                                        <p:tav tm="0">
                                          <p:val>
                                            <p:fltVal val="0"/>
                                          </p:val>
                                        </p:tav>
                                        <p:tav tm="100000">
                                          <p:val>
                                            <p:strVal val="#ppt_h"/>
                                          </p:val>
                                        </p:tav>
                                      </p:tavLst>
                                    </p:anim>
                                    <p:animEffect transition="in" filter="fade">
                                      <p:cBhvr>
                                        <p:cTn id="13" dur="250"/>
                                        <p:tgtEl>
                                          <p:spTgt spid="44"/>
                                        </p:tgtEl>
                                      </p:cBhvr>
                                    </p:animEffect>
                                  </p:childTnLst>
                                </p:cTn>
                              </p:par>
                              <p:par>
                                <p:cTn id="14" presetID="6" presetClass="emph" presetSubtype="0" decel="100000" fill="hold" nodeType="withEffect">
                                  <p:stCondLst>
                                    <p:cond delay="200"/>
                                  </p:stCondLst>
                                  <p:childTnLst>
                                    <p:animScale>
                                      <p:cBhvr>
                                        <p:cTn id="15" dur="250" fill="hold"/>
                                        <p:tgtEl>
                                          <p:spTgt spid="44"/>
                                        </p:tgtEl>
                                      </p:cBhvr>
                                      <p:by x="110000" y="110000"/>
                                    </p:animScale>
                                  </p:childTnLst>
                                </p:cTn>
                              </p:par>
                              <p:par>
                                <p:cTn id="16" presetID="6" presetClass="emph" presetSubtype="0" decel="100000" fill="hold" nodeType="withEffect">
                                  <p:stCondLst>
                                    <p:cond delay="300"/>
                                  </p:stCondLst>
                                  <p:childTnLst>
                                    <p:animScale>
                                      <p:cBhvr>
                                        <p:cTn id="17" dur="250" fill="hold"/>
                                        <p:tgtEl>
                                          <p:spTgt spid="44"/>
                                        </p:tgtEl>
                                      </p:cBhvr>
                                      <p:by x="91000" y="91000"/>
                                    </p:animScale>
                                  </p:childTnLst>
                                </p:cTn>
                              </p:par>
                            </p:childTnLst>
                          </p:cTn>
                        </p:par>
                        <p:par>
                          <p:cTn id="18" fill="hold">
                            <p:stCondLst>
                              <p:cond delay="2550"/>
                            </p:stCondLst>
                            <p:childTnLst>
                              <p:par>
                                <p:cTn id="19" presetID="2" presetClass="entr" presetSubtype="2" decel="100000" fill="hold" nodeType="afterEffect">
                                  <p:stCondLst>
                                    <p:cond delay="0"/>
                                  </p:stCondLst>
                                  <p:childTnLst>
                                    <p:set>
                                      <p:cBhvr>
                                        <p:cTn id="20" dur="1" fill="hold">
                                          <p:stCondLst>
                                            <p:cond delay="0"/>
                                          </p:stCondLst>
                                        </p:cTn>
                                        <p:tgtEl>
                                          <p:spTgt spid="41"/>
                                        </p:tgtEl>
                                        <p:attrNameLst>
                                          <p:attrName>style.visibility</p:attrName>
                                        </p:attrNameLst>
                                      </p:cBhvr>
                                      <p:to>
                                        <p:strVal val="visible"/>
                                      </p:to>
                                    </p:set>
                                    <p:anim calcmode="lin" valueType="num">
                                      <p:cBhvr additive="base">
                                        <p:cTn id="21" dur="500" fill="hold"/>
                                        <p:tgtEl>
                                          <p:spTgt spid="41"/>
                                        </p:tgtEl>
                                        <p:attrNameLst>
                                          <p:attrName>ppt_x</p:attrName>
                                        </p:attrNameLst>
                                      </p:cBhvr>
                                      <p:tavLst>
                                        <p:tav tm="0">
                                          <p:val>
                                            <p:strVal val="1+#ppt_w/2"/>
                                          </p:val>
                                        </p:tav>
                                        <p:tav tm="100000">
                                          <p:val>
                                            <p:strVal val="#ppt_x"/>
                                          </p:val>
                                        </p:tav>
                                      </p:tavLst>
                                    </p:anim>
                                    <p:anim calcmode="lin" valueType="num">
                                      <p:cBhvr additive="base">
                                        <p:cTn id="22" dur="500" fill="hold"/>
                                        <p:tgtEl>
                                          <p:spTgt spid="41"/>
                                        </p:tgtEl>
                                        <p:attrNameLst>
                                          <p:attrName>ppt_y</p:attrName>
                                        </p:attrNameLst>
                                      </p:cBhvr>
                                      <p:tavLst>
                                        <p:tav tm="0">
                                          <p:val>
                                            <p:strVal val="#ppt_y"/>
                                          </p:val>
                                        </p:tav>
                                        <p:tav tm="100000">
                                          <p:val>
                                            <p:strVal val="#ppt_y"/>
                                          </p:val>
                                        </p:tav>
                                      </p:tavLst>
                                    </p:anim>
                                  </p:childTnLst>
                                </p:cTn>
                              </p:par>
                            </p:childTnLst>
                          </p:cTn>
                        </p:par>
                        <p:par>
                          <p:cTn id="23" fill="hold">
                            <p:stCondLst>
                              <p:cond delay="3050"/>
                            </p:stCondLst>
                            <p:childTnLst>
                              <p:par>
                                <p:cTn id="24" presetID="22" presetClass="entr" presetSubtype="8" fill="hold" nodeType="afterEffect">
                                  <p:stCondLst>
                                    <p:cond delay="0"/>
                                  </p:stCondLst>
                                  <p:childTnLst>
                                    <p:set>
                                      <p:cBhvr>
                                        <p:cTn id="25" dur="1" fill="hold">
                                          <p:stCondLst>
                                            <p:cond delay="0"/>
                                          </p:stCondLst>
                                        </p:cTn>
                                        <p:tgtEl>
                                          <p:spTgt spid="39"/>
                                        </p:tgtEl>
                                        <p:attrNameLst>
                                          <p:attrName>style.visibility</p:attrName>
                                        </p:attrNameLst>
                                      </p:cBhvr>
                                      <p:to>
                                        <p:strVal val="visible"/>
                                      </p:to>
                                    </p:set>
                                    <p:animEffect transition="in" filter="wipe(left)">
                                      <p:cBhvr>
                                        <p:cTn id="26" dur="500"/>
                                        <p:tgtEl>
                                          <p:spTgt spid="39"/>
                                        </p:tgtEl>
                                      </p:cBhvr>
                                    </p:animEffect>
                                  </p:childTnLst>
                                </p:cTn>
                              </p:par>
                            </p:childTnLst>
                          </p:cTn>
                        </p:par>
                        <p:par>
                          <p:cTn id="27" fill="hold">
                            <p:stCondLst>
                              <p:cond delay="3550"/>
                            </p:stCondLst>
                            <p:childTnLst>
                              <p:par>
                                <p:cTn id="28" presetID="53" presetClass="entr" presetSubtype="16" fill="hold" nodeType="afterEffect">
                                  <p:stCondLst>
                                    <p:cond delay="0"/>
                                  </p:stCondLst>
                                  <p:childTnLst>
                                    <p:set>
                                      <p:cBhvr>
                                        <p:cTn id="29" dur="1" fill="hold">
                                          <p:stCondLst>
                                            <p:cond delay="0"/>
                                          </p:stCondLst>
                                        </p:cTn>
                                        <p:tgtEl>
                                          <p:spTgt spid="45"/>
                                        </p:tgtEl>
                                        <p:attrNameLst>
                                          <p:attrName>style.visibility</p:attrName>
                                        </p:attrNameLst>
                                      </p:cBhvr>
                                      <p:to>
                                        <p:strVal val="visible"/>
                                      </p:to>
                                    </p:set>
                                    <p:anim calcmode="lin" valueType="num">
                                      <p:cBhvr>
                                        <p:cTn id="30" dur="250" fill="hold"/>
                                        <p:tgtEl>
                                          <p:spTgt spid="45"/>
                                        </p:tgtEl>
                                        <p:attrNameLst>
                                          <p:attrName>ppt_w</p:attrName>
                                        </p:attrNameLst>
                                      </p:cBhvr>
                                      <p:tavLst>
                                        <p:tav tm="0">
                                          <p:val>
                                            <p:fltVal val="0"/>
                                          </p:val>
                                        </p:tav>
                                        <p:tav tm="100000">
                                          <p:val>
                                            <p:strVal val="#ppt_w"/>
                                          </p:val>
                                        </p:tav>
                                      </p:tavLst>
                                    </p:anim>
                                    <p:anim calcmode="lin" valueType="num">
                                      <p:cBhvr>
                                        <p:cTn id="31" dur="250" fill="hold"/>
                                        <p:tgtEl>
                                          <p:spTgt spid="45"/>
                                        </p:tgtEl>
                                        <p:attrNameLst>
                                          <p:attrName>ppt_h</p:attrName>
                                        </p:attrNameLst>
                                      </p:cBhvr>
                                      <p:tavLst>
                                        <p:tav tm="0">
                                          <p:val>
                                            <p:fltVal val="0"/>
                                          </p:val>
                                        </p:tav>
                                        <p:tav tm="100000">
                                          <p:val>
                                            <p:strVal val="#ppt_h"/>
                                          </p:val>
                                        </p:tav>
                                      </p:tavLst>
                                    </p:anim>
                                    <p:animEffect transition="in" filter="fade">
                                      <p:cBhvr>
                                        <p:cTn id="32" dur="250"/>
                                        <p:tgtEl>
                                          <p:spTgt spid="45"/>
                                        </p:tgtEl>
                                      </p:cBhvr>
                                    </p:animEffect>
                                  </p:childTnLst>
                                </p:cTn>
                              </p:par>
                              <p:par>
                                <p:cTn id="33" presetID="6" presetClass="emph" presetSubtype="0" decel="100000" fill="hold" nodeType="withEffect">
                                  <p:stCondLst>
                                    <p:cond delay="200"/>
                                  </p:stCondLst>
                                  <p:childTnLst>
                                    <p:animScale>
                                      <p:cBhvr>
                                        <p:cTn id="34" dur="250" fill="hold"/>
                                        <p:tgtEl>
                                          <p:spTgt spid="45"/>
                                        </p:tgtEl>
                                      </p:cBhvr>
                                      <p:by x="110000" y="110000"/>
                                    </p:animScale>
                                  </p:childTnLst>
                                </p:cTn>
                              </p:par>
                              <p:par>
                                <p:cTn id="35" presetID="6" presetClass="emph" presetSubtype="0" decel="100000" fill="hold" nodeType="withEffect">
                                  <p:stCondLst>
                                    <p:cond delay="300"/>
                                  </p:stCondLst>
                                  <p:childTnLst>
                                    <p:animScale>
                                      <p:cBhvr>
                                        <p:cTn id="36" dur="250" fill="hold"/>
                                        <p:tgtEl>
                                          <p:spTgt spid="45"/>
                                        </p:tgtEl>
                                      </p:cBhvr>
                                      <p:by x="91000" y="91000"/>
                                    </p:animScale>
                                  </p:childTnLst>
                                </p:cTn>
                              </p:par>
                            </p:childTnLst>
                          </p:cTn>
                        </p:par>
                        <p:par>
                          <p:cTn id="37" fill="hold">
                            <p:stCondLst>
                              <p:cond delay="4100"/>
                            </p:stCondLst>
                            <p:childTnLst>
                              <p:par>
                                <p:cTn id="38" presetID="2" presetClass="entr" presetSubtype="2" decel="100000" fill="hold" nodeType="afterEffect">
                                  <p:stCondLst>
                                    <p:cond delay="0"/>
                                  </p:stCondLst>
                                  <p:childTnLst>
                                    <p:set>
                                      <p:cBhvr>
                                        <p:cTn id="39" dur="1" fill="hold">
                                          <p:stCondLst>
                                            <p:cond delay="0"/>
                                          </p:stCondLst>
                                        </p:cTn>
                                        <p:tgtEl>
                                          <p:spTgt spid="47"/>
                                        </p:tgtEl>
                                        <p:attrNameLst>
                                          <p:attrName>style.visibility</p:attrName>
                                        </p:attrNameLst>
                                      </p:cBhvr>
                                      <p:to>
                                        <p:strVal val="visible"/>
                                      </p:to>
                                    </p:set>
                                    <p:anim calcmode="lin" valueType="num">
                                      <p:cBhvr additive="base">
                                        <p:cTn id="40" dur="500" fill="hold"/>
                                        <p:tgtEl>
                                          <p:spTgt spid="47"/>
                                        </p:tgtEl>
                                        <p:attrNameLst>
                                          <p:attrName>ppt_x</p:attrName>
                                        </p:attrNameLst>
                                      </p:cBhvr>
                                      <p:tavLst>
                                        <p:tav tm="0">
                                          <p:val>
                                            <p:strVal val="1+#ppt_w/2"/>
                                          </p:val>
                                        </p:tav>
                                        <p:tav tm="100000">
                                          <p:val>
                                            <p:strVal val="#ppt_x"/>
                                          </p:val>
                                        </p:tav>
                                      </p:tavLst>
                                    </p:anim>
                                    <p:anim calcmode="lin" valueType="num">
                                      <p:cBhvr additive="base">
                                        <p:cTn id="41" dur="500" fill="hold"/>
                                        <p:tgtEl>
                                          <p:spTgt spid="47"/>
                                        </p:tgtEl>
                                        <p:attrNameLst>
                                          <p:attrName>ppt_y</p:attrName>
                                        </p:attrNameLst>
                                      </p:cBhvr>
                                      <p:tavLst>
                                        <p:tav tm="0">
                                          <p:val>
                                            <p:strVal val="#ppt_y"/>
                                          </p:val>
                                        </p:tav>
                                        <p:tav tm="100000">
                                          <p:val>
                                            <p:strVal val="#ppt_y"/>
                                          </p:val>
                                        </p:tav>
                                      </p:tavLst>
                                    </p:anim>
                                  </p:childTnLst>
                                </p:cTn>
                              </p:par>
                            </p:childTnLst>
                          </p:cTn>
                        </p:par>
                        <p:par>
                          <p:cTn id="42" fill="hold">
                            <p:stCondLst>
                              <p:cond delay="4600"/>
                            </p:stCondLst>
                            <p:childTnLst>
                              <p:par>
                                <p:cTn id="43" presetID="22" presetClass="entr" presetSubtype="8" fill="hold" nodeType="afterEffect">
                                  <p:stCondLst>
                                    <p:cond delay="0"/>
                                  </p:stCondLst>
                                  <p:childTnLst>
                                    <p:set>
                                      <p:cBhvr>
                                        <p:cTn id="44" dur="1" fill="hold">
                                          <p:stCondLst>
                                            <p:cond delay="0"/>
                                          </p:stCondLst>
                                        </p:cTn>
                                        <p:tgtEl>
                                          <p:spTgt spid="40"/>
                                        </p:tgtEl>
                                        <p:attrNameLst>
                                          <p:attrName>style.visibility</p:attrName>
                                        </p:attrNameLst>
                                      </p:cBhvr>
                                      <p:to>
                                        <p:strVal val="visible"/>
                                      </p:to>
                                    </p:set>
                                    <p:animEffect transition="in" filter="wipe(left)">
                                      <p:cBhvr>
                                        <p:cTn id="45" dur="500"/>
                                        <p:tgtEl>
                                          <p:spTgt spid="40"/>
                                        </p:tgtEl>
                                      </p:cBhvr>
                                    </p:animEffect>
                                  </p:childTnLst>
                                </p:cTn>
                              </p:par>
                            </p:childTnLst>
                          </p:cTn>
                        </p:par>
                        <p:par>
                          <p:cTn id="46" fill="hold">
                            <p:stCondLst>
                              <p:cond delay="5100"/>
                            </p:stCondLst>
                            <p:childTnLst>
                              <p:par>
                                <p:cTn id="47" presetID="53" presetClass="entr" presetSubtype="16" fill="hold" nodeType="afterEffect">
                                  <p:stCondLst>
                                    <p:cond delay="0"/>
                                  </p:stCondLst>
                                  <p:childTnLst>
                                    <p:set>
                                      <p:cBhvr>
                                        <p:cTn id="48" dur="1" fill="hold">
                                          <p:stCondLst>
                                            <p:cond delay="0"/>
                                          </p:stCondLst>
                                        </p:cTn>
                                        <p:tgtEl>
                                          <p:spTgt spid="46"/>
                                        </p:tgtEl>
                                        <p:attrNameLst>
                                          <p:attrName>style.visibility</p:attrName>
                                        </p:attrNameLst>
                                      </p:cBhvr>
                                      <p:to>
                                        <p:strVal val="visible"/>
                                      </p:to>
                                    </p:set>
                                    <p:anim calcmode="lin" valueType="num">
                                      <p:cBhvr>
                                        <p:cTn id="49" dur="250" fill="hold"/>
                                        <p:tgtEl>
                                          <p:spTgt spid="46"/>
                                        </p:tgtEl>
                                        <p:attrNameLst>
                                          <p:attrName>ppt_w</p:attrName>
                                        </p:attrNameLst>
                                      </p:cBhvr>
                                      <p:tavLst>
                                        <p:tav tm="0">
                                          <p:val>
                                            <p:fltVal val="0"/>
                                          </p:val>
                                        </p:tav>
                                        <p:tav tm="100000">
                                          <p:val>
                                            <p:strVal val="#ppt_w"/>
                                          </p:val>
                                        </p:tav>
                                      </p:tavLst>
                                    </p:anim>
                                    <p:anim calcmode="lin" valueType="num">
                                      <p:cBhvr>
                                        <p:cTn id="50" dur="250" fill="hold"/>
                                        <p:tgtEl>
                                          <p:spTgt spid="46"/>
                                        </p:tgtEl>
                                        <p:attrNameLst>
                                          <p:attrName>ppt_h</p:attrName>
                                        </p:attrNameLst>
                                      </p:cBhvr>
                                      <p:tavLst>
                                        <p:tav tm="0">
                                          <p:val>
                                            <p:fltVal val="0"/>
                                          </p:val>
                                        </p:tav>
                                        <p:tav tm="100000">
                                          <p:val>
                                            <p:strVal val="#ppt_h"/>
                                          </p:val>
                                        </p:tav>
                                      </p:tavLst>
                                    </p:anim>
                                    <p:animEffect transition="in" filter="fade">
                                      <p:cBhvr>
                                        <p:cTn id="51" dur="250"/>
                                        <p:tgtEl>
                                          <p:spTgt spid="46"/>
                                        </p:tgtEl>
                                      </p:cBhvr>
                                    </p:animEffect>
                                  </p:childTnLst>
                                </p:cTn>
                              </p:par>
                              <p:par>
                                <p:cTn id="52" presetID="6" presetClass="emph" presetSubtype="0" decel="100000" fill="hold" nodeType="withEffect">
                                  <p:stCondLst>
                                    <p:cond delay="200"/>
                                  </p:stCondLst>
                                  <p:childTnLst>
                                    <p:animScale>
                                      <p:cBhvr>
                                        <p:cTn id="53" dur="250" fill="hold"/>
                                        <p:tgtEl>
                                          <p:spTgt spid="46"/>
                                        </p:tgtEl>
                                      </p:cBhvr>
                                      <p:by x="110000" y="110000"/>
                                    </p:animScale>
                                  </p:childTnLst>
                                </p:cTn>
                              </p:par>
                              <p:par>
                                <p:cTn id="54" presetID="6" presetClass="emph" presetSubtype="0" decel="100000" fill="hold" nodeType="withEffect">
                                  <p:stCondLst>
                                    <p:cond delay="300"/>
                                  </p:stCondLst>
                                  <p:childTnLst>
                                    <p:animScale>
                                      <p:cBhvr>
                                        <p:cTn id="55" dur="250" fill="hold"/>
                                        <p:tgtEl>
                                          <p:spTgt spid="46"/>
                                        </p:tgtEl>
                                      </p:cBhvr>
                                      <p:by x="91000" y="91000"/>
                                    </p:animScale>
                                  </p:childTnLst>
                                </p:cTn>
                              </p:par>
                            </p:childTnLst>
                          </p:cTn>
                        </p:par>
                        <p:par>
                          <p:cTn id="56" fill="hold">
                            <p:stCondLst>
                              <p:cond delay="5650"/>
                            </p:stCondLst>
                            <p:childTnLst>
                              <p:par>
                                <p:cTn id="57" presetID="2" presetClass="entr" presetSubtype="2" decel="100000" fill="hold" nodeType="afterEffect">
                                  <p:stCondLst>
                                    <p:cond delay="0"/>
                                  </p:stCondLst>
                                  <p:childTnLst>
                                    <p:set>
                                      <p:cBhvr>
                                        <p:cTn id="58" dur="1" fill="hold">
                                          <p:stCondLst>
                                            <p:cond delay="0"/>
                                          </p:stCondLst>
                                        </p:cTn>
                                        <p:tgtEl>
                                          <p:spTgt spid="50"/>
                                        </p:tgtEl>
                                        <p:attrNameLst>
                                          <p:attrName>style.visibility</p:attrName>
                                        </p:attrNameLst>
                                      </p:cBhvr>
                                      <p:to>
                                        <p:strVal val="visible"/>
                                      </p:to>
                                    </p:set>
                                    <p:anim calcmode="lin" valueType="num">
                                      <p:cBhvr additive="base">
                                        <p:cTn id="59" dur="500" fill="hold"/>
                                        <p:tgtEl>
                                          <p:spTgt spid="50"/>
                                        </p:tgtEl>
                                        <p:attrNameLst>
                                          <p:attrName>ppt_x</p:attrName>
                                        </p:attrNameLst>
                                      </p:cBhvr>
                                      <p:tavLst>
                                        <p:tav tm="0">
                                          <p:val>
                                            <p:strVal val="1+#ppt_w/2"/>
                                          </p:val>
                                        </p:tav>
                                        <p:tav tm="100000">
                                          <p:val>
                                            <p:strVal val="#ppt_x"/>
                                          </p:val>
                                        </p:tav>
                                      </p:tavLst>
                                    </p:anim>
                                    <p:anim calcmode="lin" valueType="num">
                                      <p:cBhvr additive="base">
                                        <p:cTn id="60" dur="500" fill="hold"/>
                                        <p:tgtEl>
                                          <p:spTgt spid="5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 xmlns:a16="http://schemas.microsoft.com/office/drawing/2014/main" id="{7FC4C27A-0839-479C-98AB-619D1C89B5B9}"/>
              </a:ext>
            </a:extLst>
          </p:cNvPr>
          <p:cNvSpPr txBox="1"/>
          <p:nvPr>
            <p:custDataLst>
              <p:tags r:id="rId1"/>
            </p:custDataLst>
          </p:nvPr>
        </p:nvSpPr>
        <p:spPr>
          <a:xfrm>
            <a:off x="2815584" y="2551812"/>
            <a:ext cx="920124" cy="649088"/>
          </a:xfrm>
          <a:prstGeom prst="rect">
            <a:avLst/>
          </a:prstGeom>
          <a:noFill/>
        </p:spPr>
        <p:txBody>
          <a:bodyPr wrap="none" lIns="0" tIns="0" rIns="0" bIns="0">
            <a:spAutoFit/>
          </a:bodyPr>
          <a:lstStyle/>
          <a:p>
            <a:pPr>
              <a:defRPr/>
            </a:pPr>
            <a:r>
              <a:rPr lang="en-US" altLang="zh-CN" sz="3375" dirty="0">
                <a:solidFill>
                  <a:srgbClr val="2B334F"/>
                </a:solidFill>
                <a:latin typeface="Arial" panose="020B0604020202020204" pitchFamily="34" charset="0"/>
                <a:ea typeface="微软雅黑" panose="020B0503020204020204" pitchFamily="34" charset="-122"/>
                <a:sym typeface="Arial" panose="020B0604020202020204" pitchFamily="34" charset="0"/>
              </a:rPr>
              <a:t>P</a:t>
            </a:r>
            <a:r>
              <a:rPr lang="en-US" altLang="zh-CN" sz="4218" dirty="0">
                <a:solidFill>
                  <a:srgbClr val="2B334F"/>
                </a:solidFill>
                <a:latin typeface="Arial" panose="020B0604020202020204" pitchFamily="34" charset="0"/>
                <a:ea typeface="微软雅黑" panose="020B0503020204020204" pitchFamily="34" charset="-122"/>
                <a:sym typeface="Arial" panose="020B0604020202020204" pitchFamily="34" charset="0"/>
              </a:rPr>
              <a:t>art</a:t>
            </a:r>
            <a:endParaRPr lang="zh-CN" altLang="en-US" sz="12128" dirty="0">
              <a:solidFill>
                <a:srgbClr val="2B334F"/>
              </a:solidFill>
              <a:latin typeface="Arial" panose="020B0604020202020204" pitchFamily="34" charset="0"/>
              <a:ea typeface="微软雅黑" panose="020B0503020204020204" pitchFamily="34" charset="-122"/>
              <a:sym typeface="Arial" panose="020B0604020202020204" pitchFamily="34" charset="0"/>
            </a:endParaRPr>
          </a:p>
        </p:txBody>
      </p:sp>
      <p:sp>
        <p:nvSpPr>
          <p:cNvPr id="3" name="文本框 13">
            <a:extLst>
              <a:ext uri="{FF2B5EF4-FFF2-40B4-BE49-F238E27FC236}">
                <a16:creationId xmlns="" xmlns:a16="http://schemas.microsoft.com/office/drawing/2014/main" id="{D3954448-8567-4019-9438-733E239D0503}"/>
              </a:ext>
            </a:extLst>
          </p:cNvPr>
          <p:cNvSpPr txBox="1">
            <a:spLocks noChangeArrowheads="1"/>
          </p:cNvSpPr>
          <p:nvPr>
            <p:custDataLst>
              <p:tags r:id="rId2"/>
            </p:custDataLst>
          </p:nvPr>
        </p:nvSpPr>
        <p:spPr bwMode="auto">
          <a:xfrm>
            <a:off x="2952642" y="2381040"/>
            <a:ext cx="646011" cy="340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215" dirty="0">
                <a:solidFill>
                  <a:srgbClr val="2B334F"/>
                </a:solidFill>
                <a:latin typeface="Arial" panose="020B0604020202020204" pitchFamily="34" charset="0"/>
                <a:ea typeface="微软雅黑" panose="020B0503020204020204" pitchFamily="34" charset="-122"/>
                <a:sym typeface="Arial" panose="020B0604020202020204" pitchFamily="34" charset="0"/>
              </a:rPr>
              <a:t>章 节</a:t>
            </a:r>
          </a:p>
        </p:txBody>
      </p:sp>
      <p:sp>
        <p:nvSpPr>
          <p:cNvPr id="4" name="文本框 14">
            <a:extLst>
              <a:ext uri="{FF2B5EF4-FFF2-40B4-BE49-F238E27FC236}">
                <a16:creationId xmlns="" xmlns:a16="http://schemas.microsoft.com/office/drawing/2014/main" id="{9585A8AD-1307-4337-AE9E-1A27D6D66C37}"/>
              </a:ext>
            </a:extLst>
          </p:cNvPr>
          <p:cNvSpPr txBox="1">
            <a:spLocks noChangeArrowheads="1"/>
          </p:cNvSpPr>
          <p:nvPr>
            <p:custDataLst>
              <p:tags r:id="rId3"/>
            </p:custDataLst>
          </p:nvPr>
        </p:nvSpPr>
        <p:spPr bwMode="auto">
          <a:xfrm>
            <a:off x="3907224" y="1903886"/>
            <a:ext cx="1442703" cy="1557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0124" dirty="0">
                <a:solidFill>
                  <a:srgbClr val="2B334F"/>
                </a:solidFill>
                <a:latin typeface="Arial" panose="020B0604020202020204" pitchFamily="34" charset="0"/>
                <a:ea typeface="微软雅黑" panose="020B0503020204020204" pitchFamily="34" charset="-122"/>
                <a:sym typeface="Arial" panose="020B0604020202020204" pitchFamily="34" charset="0"/>
              </a:rPr>
              <a:t>03</a:t>
            </a:r>
            <a:endParaRPr lang="zh-CN" altLang="en-US" sz="10124" dirty="0">
              <a:solidFill>
                <a:srgbClr val="2B334F"/>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标题 5">
            <a:extLst>
              <a:ext uri="{FF2B5EF4-FFF2-40B4-BE49-F238E27FC236}">
                <a16:creationId xmlns="" xmlns:a16="http://schemas.microsoft.com/office/drawing/2014/main" id="{FC0DC4C4-C423-42CC-A047-829350F7D4DD}"/>
              </a:ext>
            </a:extLst>
          </p:cNvPr>
          <p:cNvSpPr txBox="1">
            <a:spLocks/>
          </p:cNvSpPr>
          <p:nvPr>
            <p:custDataLst>
              <p:tags r:id="rId4"/>
            </p:custDataLst>
          </p:nvPr>
        </p:nvSpPr>
        <p:spPr>
          <a:xfrm>
            <a:off x="5964659" y="2331849"/>
            <a:ext cx="4258194" cy="553998"/>
          </a:xfrm>
          <a:prstGeom prst="rect">
            <a:avLst/>
          </a:prstGeom>
          <a:noFill/>
        </p:spPr>
        <p:txBody>
          <a:bodyPr wrap="square" lIns="0" tIns="0" rIns="0" bIns="0" anchor="t" anchorCtr="0">
            <a:spAutoFit/>
          </a:bodyPr>
          <a:lstStyle>
            <a:lvl1pPr algn="ctr">
              <a:lnSpc>
                <a:spcPct val="90000"/>
              </a:lnSpc>
              <a:spcBef>
                <a:spcPct val="0"/>
              </a:spcBef>
              <a:buNone/>
              <a:defRPr sz="4000">
                <a:latin typeface="+mj-lt"/>
                <a:ea typeface="+mj-ea"/>
                <a:cs typeface="+mj-cs"/>
              </a:defRPr>
            </a:lvl1pPr>
          </a:lstStyle>
          <a:p>
            <a:pPr algn="l">
              <a:defRPr/>
            </a:pPr>
            <a:r>
              <a:rPr lang="zh-CN" altLang="en-US" b="1" kern="0" dirty="0">
                <a:solidFill>
                  <a:srgbClr val="2B334F"/>
                </a:solidFill>
                <a:latin typeface="Arial" panose="020B0604020202020204" pitchFamily="34" charset="0"/>
                <a:ea typeface="微软雅黑" panose="020B0503020204020204" pitchFamily="34" charset="-122"/>
                <a:sym typeface="Arial" panose="020B0604020202020204" pitchFamily="34" charset="0"/>
              </a:rPr>
              <a:t>活动执行流程</a:t>
            </a:r>
          </a:p>
        </p:txBody>
      </p:sp>
      <p:sp>
        <p:nvSpPr>
          <p:cNvPr id="6" name="文本占位符 6">
            <a:extLst>
              <a:ext uri="{FF2B5EF4-FFF2-40B4-BE49-F238E27FC236}">
                <a16:creationId xmlns="" xmlns:a16="http://schemas.microsoft.com/office/drawing/2014/main" id="{5E4A3FEF-1179-489E-BEFE-018B6A493711}"/>
              </a:ext>
            </a:extLst>
          </p:cNvPr>
          <p:cNvSpPr txBox="1">
            <a:spLocks/>
          </p:cNvSpPr>
          <p:nvPr>
            <p:custDataLst>
              <p:tags r:id="rId5"/>
            </p:custDataLst>
          </p:nvPr>
        </p:nvSpPr>
        <p:spPr>
          <a:xfrm>
            <a:off x="5964659" y="2909054"/>
            <a:ext cx="4258194" cy="221599"/>
          </a:xfrm>
          <a:prstGeom prst="rect">
            <a:avLst/>
          </a:prstGeom>
          <a:noFill/>
        </p:spPr>
        <p:txBody>
          <a:bodyPr wrap="square" lIns="0" tIns="0" rIns="0" bIns="0" anchor="t" anchorCtr="0">
            <a:spAutoFit/>
          </a:bodyPr>
          <a:lstStyle>
            <a:lvl1pPr indent="0" algn="ctr">
              <a:lnSpc>
                <a:spcPct val="90000"/>
              </a:lnSpc>
              <a:spcBef>
                <a:spcPts val="1000"/>
              </a:spcBef>
              <a:buFont typeface="Arial" panose="020B0604020202020204" pitchFamily="34" charset="0"/>
              <a:buNone/>
              <a:defRPr sz="1600" baseline="0">
                <a:solidFill>
                  <a:schemeClr val="bg1">
                    <a:lumMod val="50000"/>
                  </a:schemeClr>
                </a:solidFill>
              </a:defRPr>
            </a:lvl1pPr>
            <a:lvl2pPr indent="0">
              <a:lnSpc>
                <a:spcPct val="90000"/>
              </a:lnSpc>
              <a:spcBef>
                <a:spcPts val="500"/>
              </a:spcBef>
              <a:buFont typeface="Arial" panose="020B0604020202020204" pitchFamily="34" charset="0"/>
              <a:buNone/>
              <a:defRPr sz="2000">
                <a:solidFill>
                  <a:schemeClr val="tx1">
                    <a:tint val="75000"/>
                  </a:schemeClr>
                </a:solidFill>
              </a:defRPr>
            </a:lvl2pPr>
            <a:lvl3pPr indent="0">
              <a:lnSpc>
                <a:spcPct val="90000"/>
              </a:lnSpc>
              <a:spcBef>
                <a:spcPts val="500"/>
              </a:spcBef>
              <a:buFont typeface="Arial" panose="020B0604020202020204" pitchFamily="34" charset="0"/>
              <a:buNone/>
              <a:defRPr>
                <a:solidFill>
                  <a:schemeClr val="tx1">
                    <a:tint val="75000"/>
                  </a:schemeClr>
                </a:solidFill>
              </a:defRPr>
            </a:lvl3pPr>
            <a:lvl4pPr indent="0">
              <a:lnSpc>
                <a:spcPct val="90000"/>
              </a:lnSpc>
              <a:spcBef>
                <a:spcPts val="500"/>
              </a:spcBef>
              <a:buFont typeface="Arial" panose="020B0604020202020204" pitchFamily="34" charset="0"/>
              <a:buNone/>
              <a:defRPr sz="1600">
                <a:solidFill>
                  <a:schemeClr val="tx1">
                    <a:tint val="75000"/>
                  </a:schemeClr>
                </a:solidFill>
              </a:defRPr>
            </a:lvl4pPr>
            <a:lvl5pPr indent="0">
              <a:lnSpc>
                <a:spcPct val="90000"/>
              </a:lnSpc>
              <a:spcBef>
                <a:spcPts val="500"/>
              </a:spcBef>
              <a:buFont typeface="Arial" panose="020B0604020202020204" pitchFamily="34" charset="0"/>
              <a:buNone/>
              <a:defRPr sz="1600">
                <a:solidFill>
                  <a:schemeClr val="tx1">
                    <a:tint val="75000"/>
                  </a:schemeClr>
                </a:solidFill>
              </a:defRPr>
            </a:lvl5pPr>
            <a:lvl6pPr indent="0">
              <a:lnSpc>
                <a:spcPct val="90000"/>
              </a:lnSpc>
              <a:spcBef>
                <a:spcPts val="500"/>
              </a:spcBef>
              <a:buFont typeface="Arial" panose="020B0604020202020204" pitchFamily="34" charset="0"/>
              <a:buNone/>
              <a:defRPr sz="1600">
                <a:solidFill>
                  <a:schemeClr val="tx1">
                    <a:tint val="75000"/>
                  </a:schemeClr>
                </a:solidFill>
              </a:defRPr>
            </a:lvl6pPr>
            <a:lvl7pPr indent="0">
              <a:lnSpc>
                <a:spcPct val="90000"/>
              </a:lnSpc>
              <a:spcBef>
                <a:spcPts val="500"/>
              </a:spcBef>
              <a:buFont typeface="Arial" panose="020B0604020202020204" pitchFamily="34" charset="0"/>
              <a:buNone/>
              <a:defRPr sz="1600">
                <a:solidFill>
                  <a:schemeClr val="tx1">
                    <a:tint val="75000"/>
                  </a:schemeClr>
                </a:solidFill>
              </a:defRPr>
            </a:lvl7pPr>
            <a:lvl8pPr indent="0">
              <a:lnSpc>
                <a:spcPct val="90000"/>
              </a:lnSpc>
              <a:spcBef>
                <a:spcPts val="500"/>
              </a:spcBef>
              <a:buFont typeface="Arial" panose="020B0604020202020204" pitchFamily="34" charset="0"/>
              <a:buNone/>
              <a:defRPr sz="1600">
                <a:solidFill>
                  <a:schemeClr val="tx1">
                    <a:tint val="75000"/>
                  </a:schemeClr>
                </a:solidFill>
              </a:defRPr>
            </a:lvl8pPr>
            <a:lvl9pPr indent="0">
              <a:lnSpc>
                <a:spcPct val="90000"/>
              </a:lnSpc>
              <a:spcBef>
                <a:spcPts val="500"/>
              </a:spcBef>
              <a:buFont typeface="Arial" panose="020B0604020202020204" pitchFamily="34" charset="0"/>
              <a:buNone/>
              <a:defRPr sz="1600">
                <a:solidFill>
                  <a:schemeClr val="tx1">
                    <a:tint val="75000"/>
                  </a:schemeClr>
                </a:solidFill>
              </a:defRPr>
            </a:lvl9pPr>
          </a:lstStyle>
          <a:p>
            <a:pPr algn="l">
              <a:defRPr/>
            </a:pPr>
            <a:r>
              <a:rPr lang="en-US" altLang="zh-CN" kern="0" dirty="0">
                <a:solidFill>
                  <a:srgbClr val="2B334F"/>
                </a:solidFill>
                <a:latin typeface="Arial" panose="020B0604020202020204" pitchFamily="34" charset="0"/>
                <a:ea typeface="微软雅黑" panose="020B0503020204020204" pitchFamily="34" charset="-122"/>
                <a:sym typeface="Arial" panose="020B0604020202020204" pitchFamily="34" charset="0"/>
              </a:rPr>
              <a:t>CLICK TO ADD CAPTION TEXT</a:t>
            </a:r>
          </a:p>
        </p:txBody>
      </p:sp>
    </p:spTree>
    <p:extLst>
      <p:ext uri="{BB962C8B-B14F-4D97-AF65-F5344CB8AC3E}">
        <p14:creationId xmlns:p14="http://schemas.microsoft.com/office/powerpoint/2010/main" val="212667756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49_1">
            <a:extLst>
              <a:ext uri="{FF2B5EF4-FFF2-40B4-BE49-F238E27FC236}">
                <a16:creationId xmlns="" xmlns:a16="http://schemas.microsoft.com/office/drawing/2014/main" id="{B7B83777-25A9-4B7C-B4F6-727BD587A88D}"/>
              </a:ext>
            </a:extLst>
          </p:cNvPr>
          <p:cNvSpPr txBox="1"/>
          <p:nvPr/>
        </p:nvSpPr>
        <p:spPr>
          <a:xfrm>
            <a:off x="808370" y="213719"/>
            <a:ext cx="1538883" cy="307777"/>
          </a:xfrm>
          <a:prstGeom prst="rect">
            <a:avLst/>
          </a:prstGeom>
          <a:noFill/>
        </p:spPr>
        <p:txBody>
          <a:bodyPr wrap="none" lIns="0" tIns="0" rIns="0" bIns="0" rtlCol="0">
            <a:spAutoFit/>
          </a:bodyPr>
          <a:lstStyle/>
          <a:p>
            <a:pPr defTabSz="964278"/>
            <a:r>
              <a:rPr lang="zh-CN" altLang="en-US" sz="2000" b="1" dirty="0">
                <a:solidFill>
                  <a:srgbClr val="2B334F"/>
                </a:solidFill>
                <a:latin typeface="Arial" panose="020B0604020202020204" pitchFamily="34" charset="0"/>
                <a:ea typeface="微软雅黑" panose="020B0503020204020204" pitchFamily="34" charset="-122"/>
                <a:cs typeface="+mn-ea"/>
                <a:sym typeface="Arial" panose="020B0604020202020204" pitchFamily="34" charset="0"/>
              </a:rPr>
              <a:t>活动执行流程</a:t>
            </a:r>
          </a:p>
        </p:txBody>
      </p:sp>
      <p:sp>
        <p:nvSpPr>
          <p:cNvPr id="3" name="TextBox 50_1">
            <a:extLst>
              <a:ext uri="{FF2B5EF4-FFF2-40B4-BE49-F238E27FC236}">
                <a16:creationId xmlns="" xmlns:a16="http://schemas.microsoft.com/office/drawing/2014/main" id="{5C0082A6-B420-47BA-96AA-54B796430769}"/>
              </a:ext>
            </a:extLst>
          </p:cNvPr>
          <p:cNvSpPr txBox="1"/>
          <p:nvPr/>
        </p:nvSpPr>
        <p:spPr>
          <a:xfrm>
            <a:off x="801281" y="521496"/>
            <a:ext cx="1928413" cy="161583"/>
          </a:xfrm>
          <a:prstGeom prst="rect">
            <a:avLst/>
          </a:prstGeom>
          <a:noFill/>
        </p:spPr>
        <p:txBody>
          <a:bodyPr wrap="none" lIns="0" tIns="0" rIns="0" bIns="0" rtlCol="0">
            <a:spAutoFit/>
          </a:bodyPr>
          <a:lstStyle/>
          <a:p>
            <a:pPr defTabSz="964278"/>
            <a:r>
              <a:rPr lang="en-US" altLang="zh-CN" sz="1050" b="1" dirty="0">
                <a:solidFill>
                  <a:srgbClr val="2B334F"/>
                </a:solidFill>
                <a:latin typeface="Arial" panose="020B0604020202020204" pitchFamily="34" charset="0"/>
                <a:ea typeface="微软雅黑" panose="020B0503020204020204" pitchFamily="34" charset="-122"/>
                <a:cs typeface="+mn-ea"/>
                <a:sym typeface="Arial" panose="020B0604020202020204" pitchFamily="34" charset="0"/>
              </a:rPr>
              <a:t>ADD RELATED TITLE WORDS</a:t>
            </a:r>
            <a:endParaRPr lang="zh-CN" altLang="en-US" sz="1050" b="1" dirty="0">
              <a:solidFill>
                <a:srgbClr val="2B334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 name="Freeform 9">
            <a:extLst>
              <a:ext uri="{FF2B5EF4-FFF2-40B4-BE49-F238E27FC236}">
                <a16:creationId xmlns="" xmlns:a16="http://schemas.microsoft.com/office/drawing/2014/main" id="{15A04903-6BCB-4E42-9329-60894A94F64C}"/>
              </a:ext>
            </a:extLst>
          </p:cNvPr>
          <p:cNvSpPr/>
          <p:nvPr/>
        </p:nvSpPr>
        <p:spPr bwMode="auto">
          <a:xfrm>
            <a:off x="157800" y="165887"/>
            <a:ext cx="544646" cy="403440"/>
          </a:xfrm>
          <a:custGeom>
            <a:avLst/>
            <a:gdLst>
              <a:gd name="T0" fmla="*/ 0 w 50"/>
              <a:gd name="T1" fmla="*/ 6 h 37"/>
              <a:gd name="T2" fmla="*/ 22 w 50"/>
              <a:gd name="T3" fmla="*/ 9 h 37"/>
              <a:gd name="T4" fmla="*/ 23 w 50"/>
              <a:gd name="T5" fmla="*/ 26 h 37"/>
              <a:gd name="T6" fmla="*/ 24 w 50"/>
              <a:gd name="T7" fmla="*/ 23 h 37"/>
              <a:gd name="T8" fmla="*/ 26 w 50"/>
              <a:gd name="T9" fmla="*/ 19 h 37"/>
              <a:gd name="T10" fmla="*/ 27 w 50"/>
              <a:gd name="T11" fmla="*/ 23 h 37"/>
              <a:gd name="T12" fmla="*/ 29 w 50"/>
              <a:gd name="T13" fmla="*/ 24 h 37"/>
              <a:gd name="T14" fmla="*/ 33 w 50"/>
              <a:gd name="T15" fmla="*/ 22 h 37"/>
              <a:gd name="T16" fmla="*/ 32 w 50"/>
              <a:gd name="T17" fmla="*/ 25 h 37"/>
              <a:gd name="T18" fmla="*/ 50 w 50"/>
              <a:gd name="T19" fmla="*/ 28 h 37"/>
              <a:gd name="T20" fmla="*/ 43 w 50"/>
              <a:gd name="T21" fmla="*/ 30 h 37"/>
              <a:gd name="T22" fmla="*/ 34 w 50"/>
              <a:gd name="T23" fmla="*/ 31 h 37"/>
              <a:gd name="T24" fmla="*/ 29 w 50"/>
              <a:gd name="T25" fmla="*/ 28 h 37"/>
              <a:gd name="T26" fmla="*/ 27 w 50"/>
              <a:gd name="T27" fmla="*/ 30 h 37"/>
              <a:gd name="T28" fmla="*/ 18 w 50"/>
              <a:gd name="T29" fmla="*/ 37 h 37"/>
              <a:gd name="T30" fmla="*/ 20 w 50"/>
              <a:gd name="T31" fmla="*/ 26 h 37"/>
              <a:gd name="T32" fmla="*/ 14 w 50"/>
              <a:gd name="T33" fmla="*/ 23 h 37"/>
              <a:gd name="T34" fmla="*/ 8 w 50"/>
              <a:gd name="T35" fmla="*/ 14 h 37"/>
              <a:gd name="T36" fmla="*/ 0 w 50"/>
              <a:gd name="T37" fmla="*/ 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0" h="37">
                <a:moveTo>
                  <a:pt x="0" y="6"/>
                </a:moveTo>
                <a:cubicBezTo>
                  <a:pt x="13" y="0"/>
                  <a:pt x="22" y="9"/>
                  <a:pt x="22" y="9"/>
                </a:cubicBezTo>
                <a:cubicBezTo>
                  <a:pt x="18" y="15"/>
                  <a:pt x="23" y="26"/>
                  <a:pt x="23" y="26"/>
                </a:cubicBezTo>
                <a:cubicBezTo>
                  <a:pt x="23" y="24"/>
                  <a:pt x="24" y="23"/>
                  <a:pt x="24" y="23"/>
                </a:cubicBezTo>
                <a:cubicBezTo>
                  <a:pt x="24" y="21"/>
                  <a:pt x="26" y="19"/>
                  <a:pt x="26" y="19"/>
                </a:cubicBezTo>
                <a:cubicBezTo>
                  <a:pt x="27" y="21"/>
                  <a:pt x="27" y="23"/>
                  <a:pt x="27" y="23"/>
                </a:cubicBezTo>
                <a:cubicBezTo>
                  <a:pt x="28" y="23"/>
                  <a:pt x="29" y="24"/>
                  <a:pt x="29" y="24"/>
                </a:cubicBezTo>
                <a:cubicBezTo>
                  <a:pt x="31" y="22"/>
                  <a:pt x="33" y="22"/>
                  <a:pt x="33" y="22"/>
                </a:cubicBezTo>
                <a:cubicBezTo>
                  <a:pt x="32" y="23"/>
                  <a:pt x="32" y="24"/>
                  <a:pt x="32" y="25"/>
                </a:cubicBezTo>
                <a:cubicBezTo>
                  <a:pt x="36" y="24"/>
                  <a:pt x="43" y="23"/>
                  <a:pt x="50" y="28"/>
                </a:cubicBezTo>
                <a:cubicBezTo>
                  <a:pt x="50" y="28"/>
                  <a:pt x="44" y="27"/>
                  <a:pt x="43" y="30"/>
                </a:cubicBezTo>
                <a:cubicBezTo>
                  <a:pt x="43" y="30"/>
                  <a:pt x="36" y="27"/>
                  <a:pt x="34" y="31"/>
                </a:cubicBezTo>
                <a:cubicBezTo>
                  <a:pt x="34" y="31"/>
                  <a:pt x="32" y="29"/>
                  <a:pt x="29" y="28"/>
                </a:cubicBezTo>
                <a:cubicBezTo>
                  <a:pt x="28" y="30"/>
                  <a:pt x="27" y="30"/>
                  <a:pt x="27" y="30"/>
                </a:cubicBezTo>
                <a:cubicBezTo>
                  <a:pt x="21" y="29"/>
                  <a:pt x="18" y="37"/>
                  <a:pt x="18" y="37"/>
                </a:cubicBezTo>
                <a:cubicBezTo>
                  <a:pt x="16" y="30"/>
                  <a:pt x="20" y="26"/>
                  <a:pt x="20" y="26"/>
                </a:cubicBezTo>
                <a:cubicBezTo>
                  <a:pt x="20" y="22"/>
                  <a:pt x="14" y="23"/>
                  <a:pt x="14" y="23"/>
                </a:cubicBezTo>
                <a:cubicBezTo>
                  <a:pt x="15" y="16"/>
                  <a:pt x="8" y="14"/>
                  <a:pt x="8" y="14"/>
                </a:cubicBezTo>
                <a:cubicBezTo>
                  <a:pt x="10" y="8"/>
                  <a:pt x="0" y="6"/>
                  <a:pt x="0" y="6"/>
                </a:cubicBezTo>
                <a:close/>
              </a:path>
            </a:pathLst>
          </a:custGeom>
          <a:solidFill>
            <a:srgbClr val="0001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 name="Freeform 5">
            <a:extLst>
              <a:ext uri="{FF2B5EF4-FFF2-40B4-BE49-F238E27FC236}">
                <a16:creationId xmlns="" xmlns:a16="http://schemas.microsoft.com/office/drawing/2014/main" id="{00E286EF-F1F8-4771-809C-F5DDFAA61DDD}"/>
              </a:ext>
            </a:extLst>
          </p:cNvPr>
          <p:cNvSpPr>
            <a:spLocks/>
          </p:cNvSpPr>
          <p:nvPr/>
        </p:nvSpPr>
        <p:spPr bwMode="auto">
          <a:xfrm>
            <a:off x="3789387" y="2514643"/>
            <a:ext cx="2201649" cy="659741"/>
          </a:xfrm>
          <a:custGeom>
            <a:avLst/>
            <a:gdLst/>
            <a:ahLst/>
            <a:cxnLst>
              <a:cxn ang="0">
                <a:pos x="1168" y="350"/>
              </a:cxn>
              <a:cxn ang="0">
                <a:pos x="172" y="350"/>
              </a:cxn>
              <a:cxn ang="0">
                <a:pos x="0" y="0"/>
              </a:cxn>
              <a:cxn ang="0">
                <a:pos x="936" y="0"/>
              </a:cxn>
              <a:cxn ang="0">
                <a:pos x="1168" y="0"/>
              </a:cxn>
              <a:cxn ang="0">
                <a:pos x="1168" y="350"/>
              </a:cxn>
            </a:cxnLst>
            <a:rect l="0" t="0" r="r" b="b"/>
            <a:pathLst>
              <a:path w="1168" h="350">
                <a:moveTo>
                  <a:pt x="1168" y="350"/>
                </a:moveTo>
                <a:lnTo>
                  <a:pt x="172" y="350"/>
                </a:lnTo>
                <a:lnTo>
                  <a:pt x="0" y="0"/>
                </a:lnTo>
                <a:lnTo>
                  <a:pt x="936" y="0"/>
                </a:lnTo>
                <a:lnTo>
                  <a:pt x="1168" y="0"/>
                </a:lnTo>
                <a:lnTo>
                  <a:pt x="1168" y="350"/>
                </a:lnTo>
                <a:close/>
              </a:path>
            </a:pathLst>
          </a:custGeom>
          <a:solidFill>
            <a:srgbClr val="2B334F"/>
          </a:solidFill>
          <a:ln w="9525">
            <a:noFill/>
            <a:round/>
            <a:headEnd/>
            <a:tailEnd/>
          </a:ln>
        </p:spPr>
        <p:txBody>
          <a:bodyPr vert="horz" wrap="square" lIns="111664" tIns="55832" rIns="111664" bIns="55832" numCol="1" anchor="t" anchorCtr="0" compatLnSpc="1">
            <a:prstTxWarp prst="textNoShape">
              <a:avLst/>
            </a:prstTxWarp>
          </a:bodyPr>
          <a:lstStyle/>
          <a:p>
            <a:pPr>
              <a:lnSpc>
                <a:spcPct val="120000"/>
              </a:lnSpc>
            </a:pPr>
            <a:endParaRPr lang="en-US" sz="695">
              <a:solidFill>
                <a:srgbClr val="2B334F"/>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Freeform 6">
            <a:extLst>
              <a:ext uri="{FF2B5EF4-FFF2-40B4-BE49-F238E27FC236}">
                <a16:creationId xmlns="" xmlns:a16="http://schemas.microsoft.com/office/drawing/2014/main" id="{71152B76-25E8-45F8-AE38-77E29863E730}"/>
              </a:ext>
            </a:extLst>
          </p:cNvPr>
          <p:cNvSpPr>
            <a:spLocks/>
          </p:cNvSpPr>
          <p:nvPr/>
        </p:nvSpPr>
        <p:spPr bwMode="auto">
          <a:xfrm>
            <a:off x="3461403" y="1847362"/>
            <a:ext cx="2092320" cy="667281"/>
          </a:xfrm>
          <a:custGeom>
            <a:avLst/>
            <a:gdLst/>
            <a:ahLst/>
            <a:cxnLst>
              <a:cxn ang="0">
                <a:pos x="174" y="354"/>
              </a:cxn>
              <a:cxn ang="0">
                <a:pos x="0" y="0"/>
              </a:cxn>
              <a:cxn ang="0">
                <a:pos x="818" y="0"/>
              </a:cxn>
              <a:cxn ang="0">
                <a:pos x="1110" y="0"/>
              </a:cxn>
              <a:cxn ang="0">
                <a:pos x="1110" y="354"/>
              </a:cxn>
              <a:cxn ang="0">
                <a:pos x="174" y="354"/>
              </a:cxn>
            </a:cxnLst>
            <a:rect l="0" t="0" r="r" b="b"/>
            <a:pathLst>
              <a:path w="1110" h="354">
                <a:moveTo>
                  <a:pt x="174" y="354"/>
                </a:moveTo>
                <a:lnTo>
                  <a:pt x="0" y="0"/>
                </a:lnTo>
                <a:lnTo>
                  <a:pt x="818" y="0"/>
                </a:lnTo>
                <a:lnTo>
                  <a:pt x="1110" y="0"/>
                </a:lnTo>
                <a:lnTo>
                  <a:pt x="1110" y="354"/>
                </a:lnTo>
                <a:lnTo>
                  <a:pt x="174" y="354"/>
                </a:lnTo>
                <a:close/>
              </a:path>
            </a:pathLst>
          </a:custGeom>
          <a:solidFill>
            <a:srgbClr val="2B334F"/>
          </a:solidFill>
          <a:ln w="9525">
            <a:noFill/>
            <a:round/>
            <a:headEnd/>
            <a:tailEnd/>
          </a:ln>
        </p:spPr>
        <p:txBody>
          <a:bodyPr vert="horz" wrap="square" lIns="111664" tIns="55832" rIns="111664" bIns="55832" numCol="1" anchor="t" anchorCtr="0" compatLnSpc="1">
            <a:prstTxWarp prst="textNoShape">
              <a:avLst/>
            </a:prstTxWarp>
          </a:bodyPr>
          <a:lstStyle/>
          <a:p>
            <a:pPr>
              <a:lnSpc>
                <a:spcPct val="120000"/>
              </a:lnSpc>
            </a:pPr>
            <a:endParaRPr lang="en-US" sz="695">
              <a:solidFill>
                <a:srgbClr val="2B334F"/>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Freeform 7">
            <a:extLst>
              <a:ext uri="{FF2B5EF4-FFF2-40B4-BE49-F238E27FC236}">
                <a16:creationId xmlns="" xmlns:a16="http://schemas.microsoft.com/office/drawing/2014/main" id="{7128AB5E-BBCC-4398-A3BF-4513F4EF2015}"/>
              </a:ext>
            </a:extLst>
          </p:cNvPr>
          <p:cNvSpPr>
            <a:spLocks/>
          </p:cNvSpPr>
          <p:nvPr/>
        </p:nvSpPr>
        <p:spPr bwMode="auto">
          <a:xfrm>
            <a:off x="3254805" y="1350859"/>
            <a:ext cx="1775645" cy="499330"/>
          </a:xfrm>
          <a:custGeom>
            <a:avLst/>
            <a:gdLst/>
            <a:ahLst/>
            <a:cxnLst>
              <a:cxn ang="0">
                <a:pos x="124" y="251"/>
              </a:cxn>
              <a:cxn ang="0">
                <a:pos x="0" y="0"/>
              </a:cxn>
              <a:cxn ang="0">
                <a:pos x="942" y="0"/>
              </a:cxn>
              <a:cxn ang="0">
                <a:pos x="942" y="251"/>
              </a:cxn>
              <a:cxn ang="0">
                <a:pos x="124" y="251"/>
              </a:cxn>
            </a:cxnLst>
            <a:rect l="0" t="0" r="r" b="b"/>
            <a:pathLst>
              <a:path w="942" h="251">
                <a:moveTo>
                  <a:pt x="124" y="251"/>
                </a:moveTo>
                <a:lnTo>
                  <a:pt x="0" y="0"/>
                </a:lnTo>
                <a:lnTo>
                  <a:pt x="942" y="0"/>
                </a:lnTo>
                <a:lnTo>
                  <a:pt x="942" y="251"/>
                </a:lnTo>
                <a:lnTo>
                  <a:pt x="124" y="251"/>
                </a:lnTo>
                <a:close/>
              </a:path>
            </a:pathLst>
          </a:custGeom>
          <a:solidFill>
            <a:srgbClr val="2B334F"/>
          </a:solidFill>
          <a:ln w="9525">
            <a:noFill/>
            <a:round/>
            <a:headEnd/>
            <a:tailEnd/>
          </a:ln>
        </p:spPr>
        <p:txBody>
          <a:bodyPr vert="horz" wrap="square" lIns="111664" tIns="55832" rIns="111664" bIns="55832" numCol="1" anchor="t" anchorCtr="0" compatLnSpc="1">
            <a:prstTxWarp prst="textNoShape">
              <a:avLst/>
            </a:prstTxWarp>
          </a:bodyPr>
          <a:lstStyle/>
          <a:p>
            <a:pPr>
              <a:lnSpc>
                <a:spcPct val="120000"/>
              </a:lnSpc>
            </a:pPr>
            <a:endParaRPr lang="en-US" sz="695">
              <a:solidFill>
                <a:srgbClr val="2B334F"/>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Freeform 8">
            <a:extLst>
              <a:ext uri="{FF2B5EF4-FFF2-40B4-BE49-F238E27FC236}">
                <a16:creationId xmlns="" xmlns:a16="http://schemas.microsoft.com/office/drawing/2014/main" id="{BBD74105-52C6-48EB-9810-13431BEA4925}"/>
              </a:ext>
            </a:extLst>
          </p:cNvPr>
          <p:cNvSpPr>
            <a:spLocks/>
          </p:cNvSpPr>
          <p:nvPr/>
        </p:nvSpPr>
        <p:spPr bwMode="auto">
          <a:xfrm>
            <a:off x="4422738" y="3800194"/>
            <a:ext cx="2403343" cy="721946"/>
          </a:xfrm>
          <a:custGeom>
            <a:avLst/>
            <a:gdLst/>
            <a:ahLst/>
            <a:cxnLst>
              <a:cxn ang="0">
                <a:pos x="186" y="383"/>
              </a:cxn>
              <a:cxn ang="0">
                <a:pos x="0" y="0"/>
              </a:cxn>
              <a:cxn ang="0">
                <a:pos x="1049" y="0"/>
              </a:cxn>
              <a:cxn ang="0">
                <a:pos x="1275" y="0"/>
              </a:cxn>
              <a:cxn ang="0">
                <a:pos x="1275" y="383"/>
              </a:cxn>
              <a:cxn ang="0">
                <a:pos x="186" y="383"/>
              </a:cxn>
            </a:cxnLst>
            <a:rect l="0" t="0" r="r" b="b"/>
            <a:pathLst>
              <a:path w="1275" h="383">
                <a:moveTo>
                  <a:pt x="186" y="383"/>
                </a:moveTo>
                <a:lnTo>
                  <a:pt x="0" y="0"/>
                </a:lnTo>
                <a:lnTo>
                  <a:pt x="1049" y="0"/>
                </a:lnTo>
                <a:lnTo>
                  <a:pt x="1275" y="0"/>
                </a:lnTo>
                <a:lnTo>
                  <a:pt x="1275" y="383"/>
                </a:lnTo>
                <a:lnTo>
                  <a:pt x="186" y="383"/>
                </a:lnTo>
                <a:close/>
              </a:path>
            </a:pathLst>
          </a:custGeom>
          <a:solidFill>
            <a:srgbClr val="2B334F"/>
          </a:solidFill>
          <a:ln w="9525">
            <a:noFill/>
            <a:round/>
            <a:headEnd/>
            <a:tailEnd/>
          </a:ln>
        </p:spPr>
        <p:txBody>
          <a:bodyPr vert="horz" wrap="square" lIns="111664" tIns="55832" rIns="111664" bIns="55832" numCol="1" anchor="t" anchorCtr="0" compatLnSpc="1">
            <a:prstTxWarp prst="textNoShape">
              <a:avLst/>
            </a:prstTxWarp>
          </a:bodyPr>
          <a:lstStyle/>
          <a:p>
            <a:pPr>
              <a:lnSpc>
                <a:spcPct val="120000"/>
              </a:lnSpc>
            </a:pPr>
            <a:endParaRPr lang="en-US" sz="695">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Freeform 9">
            <a:extLst>
              <a:ext uri="{FF2B5EF4-FFF2-40B4-BE49-F238E27FC236}">
                <a16:creationId xmlns="" xmlns:a16="http://schemas.microsoft.com/office/drawing/2014/main" id="{3DD6D19C-B6F5-46B7-8D3B-8551B50C0893}"/>
              </a:ext>
            </a:extLst>
          </p:cNvPr>
          <p:cNvSpPr>
            <a:spLocks/>
          </p:cNvSpPr>
          <p:nvPr/>
        </p:nvSpPr>
        <p:spPr bwMode="auto">
          <a:xfrm>
            <a:off x="4113604" y="3174383"/>
            <a:ext cx="2286473" cy="625811"/>
          </a:xfrm>
          <a:custGeom>
            <a:avLst/>
            <a:gdLst/>
            <a:ahLst/>
            <a:cxnLst>
              <a:cxn ang="0">
                <a:pos x="1213" y="332"/>
              </a:cxn>
              <a:cxn ang="0">
                <a:pos x="164" y="332"/>
              </a:cxn>
              <a:cxn ang="0">
                <a:pos x="0" y="0"/>
              </a:cxn>
              <a:cxn ang="0">
                <a:pos x="996" y="0"/>
              </a:cxn>
              <a:cxn ang="0">
                <a:pos x="1213" y="0"/>
              </a:cxn>
              <a:cxn ang="0">
                <a:pos x="1213" y="332"/>
              </a:cxn>
            </a:cxnLst>
            <a:rect l="0" t="0" r="r" b="b"/>
            <a:pathLst>
              <a:path w="1213" h="332">
                <a:moveTo>
                  <a:pt x="1213" y="332"/>
                </a:moveTo>
                <a:lnTo>
                  <a:pt x="164" y="332"/>
                </a:lnTo>
                <a:lnTo>
                  <a:pt x="0" y="0"/>
                </a:lnTo>
                <a:lnTo>
                  <a:pt x="996" y="0"/>
                </a:lnTo>
                <a:lnTo>
                  <a:pt x="1213" y="0"/>
                </a:lnTo>
                <a:lnTo>
                  <a:pt x="1213" y="332"/>
                </a:lnTo>
                <a:close/>
              </a:path>
            </a:pathLst>
          </a:custGeom>
          <a:solidFill>
            <a:srgbClr val="2B334F"/>
          </a:solidFill>
          <a:ln w="9525">
            <a:noFill/>
            <a:round/>
            <a:headEnd/>
            <a:tailEnd/>
          </a:ln>
        </p:spPr>
        <p:txBody>
          <a:bodyPr vert="horz" wrap="square" lIns="111664" tIns="55832" rIns="111664" bIns="55832" numCol="1" anchor="t" anchorCtr="0" compatLnSpc="1">
            <a:prstTxWarp prst="textNoShape">
              <a:avLst/>
            </a:prstTxWarp>
          </a:bodyPr>
          <a:lstStyle/>
          <a:p>
            <a:pPr>
              <a:lnSpc>
                <a:spcPct val="120000"/>
              </a:lnSpc>
            </a:pPr>
            <a:endParaRPr lang="en-US" sz="695">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Freeform 10">
            <a:extLst>
              <a:ext uri="{FF2B5EF4-FFF2-40B4-BE49-F238E27FC236}">
                <a16:creationId xmlns="" xmlns:a16="http://schemas.microsoft.com/office/drawing/2014/main" id="{63CA5B36-A68E-4747-934F-0A9EDB42E136}"/>
              </a:ext>
            </a:extLst>
          </p:cNvPr>
          <p:cNvSpPr>
            <a:spLocks/>
          </p:cNvSpPr>
          <p:nvPr/>
        </p:nvSpPr>
        <p:spPr bwMode="auto">
          <a:xfrm>
            <a:off x="2923055" y="1347089"/>
            <a:ext cx="1905707" cy="3472121"/>
          </a:xfrm>
          <a:custGeom>
            <a:avLst/>
            <a:gdLst/>
            <a:ahLst/>
            <a:cxnLst>
              <a:cxn ang="0">
                <a:pos x="391" y="621"/>
              </a:cxn>
              <a:cxn ang="0">
                <a:pos x="481" y="806"/>
              </a:cxn>
              <a:cxn ang="0">
                <a:pos x="488" y="818"/>
              </a:cxn>
              <a:cxn ang="0">
                <a:pos x="371" y="889"/>
              </a:cxn>
              <a:cxn ang="0">
                <a:pos x="21" y="220"/>
              </a:cxn>
              <a:cxn ang="0">
                <a:pos x="11" y="196"/>
              </a:cxn>
              <a:cxn ang="0">
                <a:pos x="0" y="161"/>
              </a:cxn>
              <a:cxn ang="0">
                <a:pos x="0" y="162"/>
              </a:cxn>
              <a:cxn ang="0">
                <a:pos x="22" y="121"/>
              </a:cxn>
              <a:cxn ang="0">
                <a:pos x="85" y="0"/>
              </a:cxn>
              <a:cxn ang="0">
                <a:pos x="145" y="121"/>
              </a:cxn>
              <a:cxn ang="0">
                <a:pos x="229" y="292"/>
              </a:cxn>
              <a:cxn ang="0">
                <a:pos x="312" y="461"/>
              </a:cxn>
              <a:cxn ang="0">
                <a:pos x="391" y="621"/>
              </a:cxn>
            </a:cxnLst>
            <a:rect l="0" t="0" r="r" b="b"/>
            <a:pathLst>
              <a:path w="488" h="889">
                <a:moveTo>
                  <a:pt x="391" y="621"/>
                </a:moveTo>
                <a:cubicBezTo>
                  <a:pt x="481" y="806"/>
                  <a:pt x="481" y="806"/>
                  <a:pt x="481" y="806"/>
                </a:cubicBezTo>
                <a:cubicBezTo>
                  <a:pt x="488" y="818"/>
                  <a:pt x="488" y="818"/>
                  <a:pt x="488" y="818"/>
                </a:cubicBezTo>
                <a:cubicBezTo>
                  <a:pt x="456" y="846"/>
                  <a:pt x="417" y="870"/>
                  <a:pt x="371" y="889"/>
                </a:cubicBezTo>
                <a:cubicBezTo>
                  <a:pt x="185" y="552"/>
                  <a:pt x="68" y="329"/>
                  <a:pt x="21" y="220"/>
                </a:cubicBezTo>
                <a:cubicBezTo>
                  <a:pt x="18" y="211"/>
                  <a:pt x="14" y="203"/>
                  <a:pt x="11" y="196"/>
                </a:cubicBezTo>
                <a:cubicBezTo>
                  <a:pt x="6" y="182"/>
                  <a:pt x="2" y="170"/>
                  <a:pt x="0" y="161"/>
                </a:cubicBezTo>
                <a:cubicBezTo>
                  <a:pt x="0" y="161"/>
                  <a:pt x="0" y="162"/>
                  <a:pt x="0" y="162"/>
                </a:cubicBezTo>
                <a:cubicBezTo>
                  <a:pt x="22" y="121"/>
                  <a:pt x="22" y="121"/>
                  <a:pt x="22" y="121"/>
                </a:cubicBezTo>
                <a:cubicBezTo>
                  <a:pt x="85" y="0"/>
                  <a:pt x="85" y="0"/>
                  <a:pt x="85" y="0"/>
                </a:cubicBezTo>
                <a:cubicBezTo>
                  <a:pt x="145" y="121"/>
                  <a:pt x="145" y="121"/>
                  <a:pt x="145" y="121"/>
                </a:cubicBezTo>
                <a:cubicBezTo>
                  <a:pt x="229" y="292"/>
                  <a:pt x="229" y="292"/>
                  <a:pt x="229" y="292"/>
                </a:cubicBezTo>
                <a:cubicBezTo>
                  <a:pt x="312" y="461"/>
                  <a:pt x="312" y="461"/>
                  <a:pt x="312" y="461"/>
                </a:cubicBezTo>
                <a:lnTo>
                  <a:pt x="391" y="621"/>
                </a:lnTo>
                <a:close/>
              </a:path>
            </a:pathLst>
          </a:custGeom>
          <a:solidFill>
            <a:srgbClr val="2B334F"/>
          </a:solidFill>
          <a:ln w="9525">
            <a:noFill/>
            <a:round/>
            <a:headEnd/>
            <a:tailEnd/>
          </a:ln>
        </p:spPr>
        <p:txBody>
          <a:bodyPr vert="horz" wrap="square" lIns="111664" tIns="55832" rIns="111664" bIns="55832" numCol="1" anchor="t" anchorCtr="0" compatLnSpc="1">
            <a:prstTxWarp prst="textNoShape">
              <a:avLst/>
            </a:prstTxWarp>
          </a:bodyPr>
          <a:lstStyle/>
          <a:p>
            <a:pPr>
              <a:lnSpc>
                <a:spcPct val="120000"/>
              </a:lnSpc>
            </a:pPr>
            <a:endParaRPr lang="en-US" sz="695">
              <a:solidFill>
                <a:srgbClr val="2B334F"/>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1" name="Group 57">
            <a:extLst>
              <a:ext uri="{FF2B5EF4-FFF2-40B4-BE49-F238E27FC236}">
                <a16:creationId xmlns="" xmlns:a16="http://schemas.microsoft.com/office/drawing/2014/main" id="{DA0BE820-B53A-4C3D-9142-5A01BF6202D3}"/>
              </a:ext>
            </a:extLst>
          </p:cNvPr>
          <p:cNvGrpSpPr/>
          <p:nvPr/>
        </p:nvGrpSpPr>
        <p:grpSpPr>
          <a:xfrm>
            <a:off x="2544176" y="1820219"/>
            <a:ext cx="1826540" cy="3155445"/>
            <a:chOff x="1388507" y="1927729"/>
            <a:chExt cx="1495733" cy="2583959"/>
          </a:xfrm>
          <a:solidFill>
            <a:srgbClr val="2B334F"/>
          </a:solidFill>
        </p:grpSpPr>
        <p:sp>
          <p:nvSpPr>
            <p:cNvPr id="12" name="Freeform 14">
              <a:extLst>
                <a:ext uri="{FF2B5EF4-FFF2-40B4-BE49-F238E27FC236}">
                  <a16:creationId xmlns="" xmlns:a16="http://schemas.microsoft.com/office/drawing/2014/main" id="{AC0F1AA0-0866-4A74-94EE-5147ED898866}"/>
                </a:ext>
              </a:extLst>
            </p:cNvPr>
            <p:cNvSpPr>
              <a:spLocks/>
            </p:cNvSpPr>
            <p:nvPr/>
          </p:nvSpPr>
          <p:spPr bwMode="auto">
            <a:xfrm>
              <a:off x="1686418" y="1927729"/>
              <a:ext cx="83354" cy="131205"/>
            </a:xfrm>
            <a:custGeom>
              <a:avLst/>
              <a:gdLst/>
              <a:ahLst/>
              <a:cxnLst>
                <a:cxn ang="0">
                  <a:pos x="4" y="40"/>
                </a:cxn>
                <a:cxn ang="0">
                  <a:pos x="0" y="18"/>
                </a:cxn>
                <a:cxn ang="0">
                  <a:pos x="26" y="0"/>
                </a:cxn>
                <a:cxn ang="0">
                  <a:pos x="4" y="41"/>
                </a:cxn>
                <a:cxn ang="0">
                  <a:pos x="4" y="40"/>
                </a:cxn>
              </a:cxnLst>
              <a:rect l="0" t="0" r="r" b="b"/>
              <a:pathLst>
                <a:path w="26" h="41">
                  <a:moveTo>
                    <a:pt x="4" y="40"/>
                  </a:moveTo>
                  <a:cubicBezTo>
                    <a:pt x="1" y="33"/>
                    <a:pt x="0" y="25"/>
                    <a:pt x="0" y="18"/>
                  </a:cubicBezTo>
                  <a:cubicBezTo>
                    <a:pt x="4" y="6"/>
                    <a:pt x="13" y="0"/>
                    <a:pt x="26" y="0"/>
                  </a:cubicBezTo>
                  <a:cubicBezTo>
                    <a:pt x="4" y="41"/>
                    <a:pt x="4" y="41"/>
                    <a:pt x="4" y="41"/>
                  </a:cubicBezTo>
                  <a:cubicBezTo>
                    <a:pt x="4" y="41"/>
                    <a:pt x="4" y="40"/>
                    <a:pt x="4" y="40"/>
                  </a:cubicBezTo>
                  <a:close/>
                </a:path>
              </a:pathLst>
            </a:custGeom>
            <a:grpFill/>
            <a:ln w="9525">
              <a:noFill/>
              <a:round/>
              <a:headEnd/>
              <a:tailEnd/>
            </a:ln>
          </p:spPr>
          <p:txBody>
            <a:bodyPr vert="horz" wrap="square" lIns="111664" tIns="55832" rIns="111664" bIns="55832" numCol="1" anchor="t" anchorCtr="0" compatLnSpc="1">
              <a:prstTxWarp prst="textNoShape">
                <a:avLst/>
              </a:prstTxWarp>
            </a:bodyPr>
            <a:lstStyle/>
            <a:p>
              <a:pPr>
                <a:lnSpc>
                  <a:spcPct val="120000"/>
                </a:lnSpc>
              </a:pPr>
              <a:endParaRPr lang="en-US" sz="695">
                <a:solidFill>
                  <a:srgbClr val="2B334F"/>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Freeform 15">
              <a:extLst>
                <a:ext uri="{FF2B5EF4-FFF2-40B4-BE49-F238E27FC236}">
                  <a16:creationId xmlns="" xmlns:a16="http://schemas.microsoft.com/office/drawing/2014/main" id="{8B5BCDC0-72B5-44A0-9055-4C653873E94F}"/>
                </a:ext>
              </a:extLst>
            </p:cNvPr>
            <p:cNvSpPr>
              <a:spLocks/>
            </p:cNvSpPr>
            <p:nvPr/>
          </p:nvSpPr>
          <p:spPr bwMode="auto">
            <a:xfrm>
              <a:off x="1388507" y="1984841"/>
              <a:ext cx="1495733" cy="2526847"/>
            </a:xfrm>
            <a:custGeom>
              <a:avLst/>
              <a:gdLst/>
              <a:ahLst/>
              <a:cxnLst>
                <a:cxn ang="0">
                  <a:pos x="0" y="192"/>
                </a:cxn>
                <a:cxn ang="0">
                  <a:pos x="20" y="151"/>
                </a:cxn>
                <a:cxn ang="0">
                  <a:pos x="93" y="0"/>
                </a:cxn>
                <a:cxn ang="0">
                  <a:pos x="97" y="22"/>
                </a:cxn>
                <a:cxn ang="0">
                  <a:pos x="108" y="57"/>
                </a:cxn>
                <a:cxn ang="0">
                  <a:pos x="118" y="81"/>
                </a:cxn>
                <a:cxn ang="0">
                  <a:pos x="468" y="750"/>
                </a:cxn>
                <a:cxn ang="0">
                  <a:pos x="321" y="790"/>
                </a:cxn>
                <a:cxn ang="0">
                  <a:pos x="7" y="214"/>
                </a:cxn>
                <a:cxn ang="0">
                  <a:pos x="0" y="192"/>
                </a:cxn>
              </a:cxnLst>
              <a:rect l="0" t="0" r="r" b="b"/>
              <a:pathLst>
                <a:path w="468" h="790">
                  <a:moveTo>
                    <a:pt x="0" y="192"/>
                  </a:moveTo>
                  <a:cubicBezTo>
                    <a:pt x="20" y="151"/>
                    <a:pt x="20" y="151"/>
                    <a:pt x="20" y="151"/>
                  </a:cubicBezTo>
                  <a:cubicBezTo>
                    <a:pt x="93" y="0"/>
                    <a:pt x="93" y="0"/>
                    <a:pt x="93" y="0"/>
                  </a:cubicBezTo>
                  <a:cubicBezTo>
                    <a:pt x="93" y="7"/>
                    <a:pt x="94" y="15"/>
                    <a:pt x="97" y="22"/>
                  </a:cubicBezTo>
                  <a:cubicBezTo>
                    <a:pt x="99" y="31"/>
                    <a:pt x="103" y="43"/>
                    <a:pt x="108" y="57"/>
                  </a:cubicBezTo>
                  <a:cubicBezTo>
                    <a:pt x="111" y="64"/>
                    <a:pt x="115" y="72"/>
                    <a:pt x="118" y="81"/>
                  </a:cubicBezTo>
                  <a:cubicBezTo>
                    <a:pt x="165" y="190"/>
                    <a:pt x="282" y="413"/>
                    <a:pt x="468" y="750"/>
                  </a:cubicBezTo>
                  <a:cubicBezTo>
                    <a:pt x="425" y="767"/>
                    <a:pt x="376" y="780"/>
                    <a:pt x="321" y="790"/>
                  </a:cubicBezTo>
                  <a:cubicBezTo>
                    <a:pt x="142" y="495"/>
                    <a:pt x="37" y="303"/>
                    <a:pt x="7" y="214"/>
                  </a:cubicBezTo>
                  <a:cubicBezTo>
                    <a:pt x="4" y="206"/>
                    <a:pt x="2" y="198"/>
                    <a:pt x="0" y="192"/>
                  </a:cubicBezTo>
                  <a:close/>
                </a:path>
              </a:pathLst>
            </a:custGeom>
            <a:grpFill/>
            <a:ln w="9525">
              <a:noFill/>
              <a:round/>
              <a:headEnd/>
              <a:tailEnd/>
            </a:ln>
          </p:spPr>
          <p:txBody>
            <a:bodyPr vert="horz" wrap="square" lIns="111664" tIns="55832" rIns="111664" bIns="55832" numCol="1" anchor="t" anchorCtr="0" compatLnSpc="1">
              <a:prstTxWarp prst="textNoShape">
                <a:avLst/>
              </a:prstTxWarp>
            </a:bodyPr>
            <a:lstStyle/>
            <a:p>
              <a:pPr>
                <a:lnSpc>
                  <a:spcPct val="120000"/>
                </a:lnSpc>
              </a:pPr>
              <a:endParaRPr lang="en-US" sz="695">
                <a:solidFill>
                  <a:srgbClr val="2B334F"/>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4" name="Group 56">
            <a:extLst>
              <a:ext uri="{FF2B5EF4-FFF2-40B4-BE49-F238E27FC236}">
                <a16:creationId xmlns="" xmlns:a16="http://schemas.microsoft.com/office/drawing/2014/main" id="{B04F0EFB-2C61-4622-9CA4-FAB22C9E4107}"/>
              </a:ext>
            </a:extLst>
          </p:cNvPr>
          <p:cNvGrpSpPr/>
          <p:nvPr/>
        </p:nvGrpSpPr>
        <p:grpSpPr>
          <a:xfrm>
            <a:off x="2170951" y="2479958"/>
            <a:ext cx="1626733" cy="2546598"/>
            <a:chOff x="1082877" y="2467983"/>
            <a:chExt cx="1332113" cy="2085381"/>
          </a:xfrm>
          <a:solidFill>
            <a:srgbClr val="2B334F"/>
          </a:solidFill>
        </p:grpSpPr>
        <p:sp>
          <p:nvSpPr>
            <p:cNvPr id="15" name="Freeform 13">
              <a:extLst>
                <a:ext uri="{FF2B5EF4-FFF2-40B4-BE49-F238E27FC236}">
                  <a16:creationId xmlns="" xmlns:a16="http://schemas.microsoft.com/office/drawing/2014/main" id="{211716F4-9FD4-438E-9DD2-7DAE3A4B50F7}"/>
                </a:ext>
              </a:extLst>
            </p:cNvPr>
            <p:cNvSpPr>
              <a:spLocks/>
            </p:cNvSpPr>
            <p:nvPr/>
          </p:nvSpPr>
          <p:spPr bwMode="auto">
            <a:xfrm>
              <a:off x="1376158" y="2467983"/>
              <a:ext cx="77179" cy="131205"/>
            </a:xfrm>
            <a:custGeom>
              <a:avLst/>
              <a:gdLst/>
              <a:ahLst/>
              <a:cxnLst>
                <a:cxn ang="0">
                  <a:pos x="4" y="41"/>
                </a:cxn>
                <a:cxn ang="0">
                  <a:pos x="1" y="16"/>
                </a:cxn>
                <a:cxn ang="0">
                  <a:pos x="24" y="0"/>
                </a:cxn>
                <a:cxn ang="0">
                  <a:pos x="4" y="41"/>
                </a:cxn>
              </a:cxnLst>
              <a:rect l="0" t="0" r="r" b="b"/>
              <a:pathLst>
                <a:path w="24" h="41">
                  <a:moveTo>
                    <a:pt x="4" y="41"/>
                  </a:moveTo>
                  <a:cubicBezTo>
                    <a:pt x="1" y="32"/>
                    <a:pt x="0" y="24"/>
                    <a:pt x="1" y="16"/>
                  </a:cubicBezTo>
                  <a:cubicBezTo>
                    <a:pt x="6" y="5"/>
                    <a:pt x="13" y="0"/>
                    <a:pt x="24" y="0"/>
                  </a:cubicBezTo>
                  <a:lnTo>
                    <a:pt x="4" y="41"/>
                  </a:lnTo>
                  <a:close/>
                </a:path>
              </a:pathLst>
            </a:custGeom>
            <a:grpFill/>
            <a:ln w="9525">
              <a:noFill/>
              <a:round/>
              <a:headEnd/>
              <a:tailEnd/>
            </a:ln>
          </p:spPr>
          <p:txBody>
            <a:bodyPr vert="horz" wrap="square" lIns="111664" tIns="55832" rIns="111664" bIns="55832" numCol="1" anchor="t" anchorCtr="0" compatLnSpc="1">
              <a:prstTxWarp prst="textNoShape">
                <a:avLst/>
              </a:prstTxWarp>
            </a:bodyPr>
            <a:lstStyle/>
            <a:p>
              <a:pPr>
                <a:lnSpc>
                  <a:spcPct val="120000"/>
                </a:lnSpc>
              </a:pPr>
              <a:endParaRPr lang="en-US" sz="695">
                <a:solidFill>
                  <a:srgbClr val="2B334F"/>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Freeform 16">
              <a:extLst>
                <a:ext uri="{FF2B5EF4-FFF2-40B4-BE49-F238E27FC236}">
                  <a16:creationId xmlns="" xmlns:a16="http://schemas.microsoft.com/office/drawing/2014/main" id="{8419143F-FC3F-4384-8525-62154C552B98}"/>
                </a:ext>
              </a:extLst>
            </p:cNvPr>
            <p:cNvSpPr>
              <a:spLocks/>
            </p:cNvSpPr>
            <p:nvPr/>
          </p:nvSpPr>
          <p:spPr bwMode="auto">
            <a:xfrm>
              <a:off x="1082877" y="2518921"/>
              <a:ext cx="1332113" cy="2034443"/>
            </a:xfrm>
            <a:custGeom>
              <a:avLst/>
              <a:gdLst/>
              <a:ahLst/>
              <a:cxnLst>
                <a:cxn ang="0">
                  <a:pos x="250" y="636"/>
                </a:cxn>
                <a:cxn ang="0">
                  <a:pos x="31" y="257"/>
                </a:cxn>
                <a:cxn ang="0">
                  <a:pos x="0" y="189"/>
                </a:cxn>
                <a:cxn ang="0">
                  <a:pos x="18" y="153"/>
                </a:cxn>
                <a:cxn ang="0">
                  <a:pos x="93" y="0"/>
                </a:cxn>
                <a:cxn ang="0">
                  <a:pos x="96" y="25"/>
                </a:cxn>
                <a:cxn ang="0">
                  <a:pos x="103" y="47"/>
                </a:cxn>
                <a:cxn ang="0">
                  <a:pos x="417" y="623"/>
                </a:cxn>
                <a:cxn ang="0">
                  <a:pos x="289" y="636"/>
                </a:cxn>
                <a:cxn ang="0">
                  <a:pos x="250" y="636"/>
                </a:cxn>
              </a:cxnLst>
              <a:rect l="0" t="0" r="r" b="b"/>
              <a:pathLst>
                <a:path w="417" h="636">
                  <a:moveTo>
                    <a:pt x="250" y="636"/>
                  </a:moveTo>
                  <a:cubicBezTo>
                    <a:pt x="150" y="477"/>
                    <a:pt x="77" y="351"/>
                    <a:pt x="31" y="257"/>
                  </a:cubicBezTo>
                  <a:cubicBezTo>
                    <a:pt x="19" y="232"/>
                    <a:pt x="8" y="210"/>
                    <a:pt x="0" y="189"/>
                  </a:cubicBezTo>
                  <a:cubicBezTo>
                    <a:pt x="18" y="153"/>
                    <a:pt x="18" y="153"/>
                    <a:pt x="18" y="153"/>
                  </a:cubicBezTo>
                  <a:cubicBezTo>
                    <a:pt x="93" y="0"/>
                    <a:pt x="93" y="0"/>
                    <a:pt x="93" y="0"/>
                  </a:cubicBezTo>
                  <a:cubicBezTo>
                    <a:pt x="92" y="8"/>
                    <a:pt x="93" y="16"/>
                    <a:pt x="96" y="25"/>
                  </a:cubicBezTo>
                  <a:cubicBezTo>
                    <a:pt x="98" y="31"/>
                    <a:pt x="100" y="39"/>
                    <a:pt x="103" y="47"/>
                  </a:cubicBezTo>
                  <a:cubicBezTo>
                    <a:pt x="133" y="136"/>
                    <a:pt x="238" y="328"/>
                    <a:pt x="417" y="623"/>
                  </a:cubicBezTo>
                  <a:cubicBezTo>
                    <a:pt x="378" y="629"/>
                    <a:pt x="335" y="634"/>
                    <a:pt x="289" y="636"/>
                  </a:cubicBezTo>
                  <a:cubicBezTo>
                    <a:pt x="276" y="636"/>
                    <a:pt x="263" y="636"/>
                    <a:pt x="250" y="636"/>
                  </a:cubicBezTo>
                  <a:close/>
                </a:path>
              </a:pathLst>
            </a:custGeom>
            <a:grpFill/>
            <a:ln w="9525">
              <a:noFill/>
              <a:round/>
              <a:headEnd/>
              <a:tailEnd/>
            </a:ln>
          </p:spPr>
          <p:txBody>
            <a:bodyPr vert="horz" wrap="square" lIns="111664" tIns="55832" rIns="111664" bIns="55832" numCol="1" anchor="t" anchorCtr="0" compatLnSpc="1">
              <a:prstTxWarp prst="textNoShape">
                <a:avLst/>
              </a:prstTxWarp>
            </a:bodyPr>
            <a:lstStyle/>
            <a:p>
              <a:pPr>
                <a:lnSpc>
                  <a:spcPct val="120000"/>
                </a:lnSpc>
              </a:pPr>
              <a:endParaRPr lang="en-US" sz="695">
                <a:solidFill>
                  <a:srgbClr val="2B334F"/>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7" name="Group 55">
            <a:extLst>
              <a:ext uri="{FF2B5EF4-FFF2-40B4-BE49-F238E27FC236}">
                <a16:creationId xmlns="" xmlns:a16="http://schemas.microsoft.com/office/drawing/2014/main" id="{BD83B210-872A-4D67-9745-45CC1E1FBA1F}"/>
              </a:ext>
            </a:extLst>
          </p:cNvPr>
          <p:cNvGrpSpPr/>
          <p:nvPr/>
        </p:nvGrpSpPr>
        <p:grpSpPr>
          <a:xfrm>
            <a:off x="1799611" y="3139699"/>
            <a:ext cx="1345871" cy="1886859"/>
            <a:chOff x="778791" y="3008237"/>
            <a:chExt cx="1102119" cy="1545128"/>
          </a:xfrm>
          <a:solidFill>
            <a:srgbClr val="2B334F"/>
          </a:solidFill>
        </p:grpSpPr>
        <p:sp>
          <p:nvSpPr>
            <p:cNvPr id="18" name="Freeform 11">
              <a:extLst>
                <a:ext uri="{FF2B5EF4-FFF2-40B4-BE49-F238E27FC236}">
                  <a16:creationId xmlns="" xmlns:a16="http://schemas.microsoft.com/office/drawing/2014/main" id="{79C9090F-D27D-4F5E-B13C-2185CBFEFFC4}"/>
                </a:ext>
              </a:extLst>
            </p:cNvPr>
            <p:cNvSpPr>
              <a:spLocks/>
            </p:cNvSpPr>
            <p:nvPr/>
          </p:nvSpPr>
          <p:spPr bwMode="auto">
            <a:xfrm>
              <a:off x="1065897" y="3008237"/>
              <a:ext cx="74092" cy="115769"/>
            </a:xfrm>
            <a:custGeom>
              <a:avLst/>
              <a:gdLst/>
              <a:ahLst/>
              <a:cxnLst>
                <a:cxn ang="0">
                  <a:pos x="2" y="12"/>
                </a:cxn>
                <a:cxn ang="0">
                  <a:pos x="23" y="0"/>
                </a:cxn>
                <a:cxn ang="0">
                  <a:pos x="5" y="36"/>
                </a:cxn>
                <a:cxn ang="0">
                  <a:pos x="2" y="12"/>
                </a:cxn>
              </a:cxnLst>
              <a:rect l="0" t="0" r="r" b="b"/>
              <a:pathLst>
                <a:path w="23" h="36">
                  <a:moveTo>
                    <a:pt x="2" y="12"/>
                  </a:moveTo>
                  <a:cubicBezTo>
                    <a:pt x="5" y="5"/>
                    <a:pt x="12" y="1"/>
                    <a:pt x="23" y="0"/>
                  </a:cubicBezTo>
                  <a:cubicBezTo>
                    <a:pt x="5" y="36"/>
                    <a:pt x="5" y="36"/>
                    <a:pt x="5" y="36"/>
                  </a:cubicBezTo>
                  <a:cubicBezTo>
                    <a:pt x="1" y="28"/>
                    <a:pt x="0" y="20"/>
                    <a:pt x="2" y="12"/>
                  </a:cubicBezTo>
                  <a:close/>
                </a:path>
              </a:pathLst>
            </a:custGeom>
            <a:grpFill/>
            <a:ln w="9525">
              <a:noFill/>
              <a:round/>
              <a:headEnd/>
              <a:tailEnd/>
            </a:ln>
          </p:spPr>
          <p:txBody>
            <a:bodyPr vert="horz" wrap="square" lIns="111664" tIns="55832" rIns="111664" bIns="55832" numCol="1" anchor="t" anchorCtr="0" compatLnSpc="1">
              <a:prstTxWarp prst="textNoShape">
                <a:avLst/>
              </a:prstTxWarp>
            </a:bodyPr>
            <a:lstStyle/>
            <a:p>
              <a:pPr>
                <a:lnSpc>
                  <a:spcPct val="120000"/>
                </a:lnSpc>
              </a:pPr>
              <a:endParaRPr lang="en-US" sz="695">
                <a:solidFill>
                  <a:srgbClr val="2B334F"/>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Freeform 17">
              <a:extLst>
                <a:ext uri="{FF2B5EF4-FFF2-40B4-BE49-F238E27FC236}">
                  <a16:creationId xmlns="" xmlns:a16="http://schemas.microsoft.com/office/drawing/2014/main" id="{16919FE0-3D30-4B68-98BA-767EA2821326}"/>
                </a:ext>
              </a:extLst>
            </p:cNvPr>
            <p:cNvSpPr>
              <a:spLocks/>
            </p:cNvSpPr>
            <p:nvPr/>
          </p:nvSpPr>
          <p:spPr bwMode="auto">
            <a:xfrm>
              <a:off x="778791" y="3046827"/>
              <a:ext cx="1102119" cy="1506538"/>
            </a:xfrm>
            <a:custGeom>
              <a:avLst/>
              <a:gdLst/>
              <a:ahLst/>
              <a:cxnLst>
                <a:cxn ang="0">
                  <a:pos x="154" y="447"/>
                </a:cxn>
                <a:cxn ang="0">
                  <a:pos x="13" y="215"/>
                </a:cxn>
                <a:cxn ang="0">
                  <a:pos x="0" y="188"/>
                </a:cxn>
                <a:cxn ang="0">
                  <a:pos x="19" y="148"/>
                </a:cxn>
                <a:cxn ang="0">
                  <a:pos x="92" y="0"/>
                </a:cxn>
                <a:cxn ang="0">
                  <a:pos x="95" y="24"/>
                </a:cxn>
                <a:cxn ang="0">
                  <a:pos x="126" y="92"/>
                </a:cxn>
                <a:cxn ang="0">
                  <a:pos x="345" y="471"/>
                </a:cxn>
                <a:cxn ang="0">
                  <a:pos x="154" y="447"/>
                </a:cxn>
              </a:cxnLst>
              <a:rect l="0" t="0" r="r" b="b"/>
              <a:pathLst>
                <a:path w="345" h="471">
                  <a:moveTo>
                    <a:pt x="154" y="447"/>
                  </a:moveTo>
                  <a:cubicBezTo>
                    <a:pt x="96" y="366"/>
                    <a:pt x="49" y="289"/>
                    <a:pt x="13" y="215"/>
                  </a:cubicBezTo>
                  <a:cubicBezTo>
                    <a:pt x="9" y="206"/>
                    <a:pt x="4" y="197"/>
                    <a:pt x="0" y="188"/>
                  </a:cubicBezTo>
                  <a:cubicBezTo>
                    <a:pt x="19" y="148"/>
                    <a:pt x="19" y="148"/>
                    <a:pt x="19" y="148"/>
                  </a:cubicBezTo>
                  <a:cubicBezTo>
                    <a:pt x="92" y="0"/>
                    <a:pt x="92" y="0"/>
                    <a:pt x="92" y="0"/>
                  </a:cubicBezTo>
                  <a:cubicBezTo>
                    <a:pt x="90" y="8"/>
                    <a:pt x="91" y="16"/>
                    <a:pt x="95" y="24"/>
                  </a:cubicBezTo>
                  <a:cubicBezTo>
                    <a:pt x="103" y="45"/>
                    <a:pt x="114" y="67"/>
                    <a:pt x="126" y="92"/>
                  </a:cubicBezTo>
                  <a:cubicBezTo>
                    <a:pt x="172" y="186"/>
                    <a:pt x="245" y="312"/>
                    <a:pt x="345" y="471"/>
                  </a:cubicBezTo>
                  <a:cubicBezTo>
                    <a:pt x="277" y="469"/>
                    <a:pt x="213" y="461"/>
                    <a:pt x="154" y="447"/>
                  </a:cubicBezTo>
                  <a:close/>
                </a:path>
              </a:pathLst>
            </a:custGeom>
            <a:grpFill/>
            <a:ln w="9525">
              <a:noFill/>
              <a:round/>
              <a:headEnd/>
              <a:tailEnd/>
            </a:ln>
          </p:spPr>
          <p:txBody>
            <a:bodyPr vert="horz" wrap="square" lIns="111664" tIns="55832" rIns="111664" bIns="55832" numCol="1" anchor="t" anchorCtr="0" compatLnSpc="1">
              <a:prstTxWarp prst="textNoShape">
                <a:avLst/>
              </a:prstTxWarp>
            </a:bodyPr>
            <a:lstStyle/>
            <a:p>
              <a:pPr>
                <a:lnSpc>
                  <a:spcPct val="120000"/>
                </a:lnSpc>
              </a:pPr>
              <a:endParaRPr lang="en-US" sz="695">
                <a:solidFill>
                  <a:srgbClr val="2B334F"/>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0" name="Group 54">
            <a:extLst>
              <a:ext uri="{FF2B5EF4-FFF2-40B4-BE49-F238E27FC236}">
                <a16:creationId xmlns="" xmlns:a16="http://schemas.microsoft.com/office/drawing/2014/main" id="{4F9776BD-E838-45BA-AA5B-24EAB5A69E1E}"/>
              </a:ext>
            </a:extLst>
          </p:cNvPr>
          <p:cNvGrpSpPr/>
          <p:nvPr/>
        </p:nvGrpSpPr>
        <p:grpSpPr>
          <a:xfrm>
            <a:off x="1471627" y="3765511"/>
            <a:ext cx="929292" cy="1166797"/>
            <a:chOff x="510207" y="3520707"/>
            <a:chExt cx="760987" cy="955478"/>
          </a:xfrm>
          <a:solidFill>
            <a:srgbClr val="2B334F"/>
          </a:solidFill>
        </p:grpSpPr>
        <p:sp>
          <p:nvSpPr>
            <p:cNvPr id="21" name="Freeform 12">
              <a:extLst>
                <a:ext uri="{FF2B5EF4-FFF2-40B4-BE49-F238E27FC236}">
                  <a16:creationId xmlns="" xmlns:a16="http://schemas.microsoft.com/office/drawing/2014/main" id="{CEDEBBC0-B555-41F8-8A25-3633DF3C4688}"/>
                </a:ext>
              </a:extLst>
            </p:cNvPr>
            <p:cNvSpPr>
              <a:spLocks/>
            </p:cNvSpPr>
            <p:nvPr/>
          </p:nvSpPr>
          <p:spPr bwMode="auto">
            <a:xfrm>
              <a:off x="763355" y="3520707"/>
              <a:ext cx="75636" cy="128118"/>
            </a:xfrm>
            <a:custGeom>
              <a:avLst/>
              <a:gdLst/>
              <a:ahLst/>
              <a:cxnLst>
                <a:cxn ang="0">
                  <a:pos x="24" y="0"/>
                </a:cxn>
                <a:cxn ang="0">
                  <a:pos x="5" y="40"/>
                </a:cxn>
                <a:cxn ang="0">
                  <a:pos x="1" y="14"/>
                </a:cxn>
                <a:cxn ang="0">
                  <a:pos x="24" y="0"/>
                </a:cxn>
              </a:cxnLst>
              <a:rect l="0" t="0" r="r" b="b"/>
              <a:pathLst>
                <a:path w="24" h="40">
                  <a:moveTo>
                    <a:pt x="24" y="0"/>
                  </a:moveTo>
                  <a:cubicBezTo>
                    <a:pt x="5" y="40"/>
                    <a:pt x="5" y="40"/>
                    <a:pt x="5" y="40"/>
                  </a:cubicBezTo>
                  <a:cubicBezTo>
                    <a:pt x="1" y="31"/>
                    <a:pt x="0" y="23"/>
                    <a:pt x="1" y="14"/>
                  </a:cubicBezTo>
                  <a:cubicBezTo>
                    <a:pt x="6" y="5"/>
                    <a:pt x="14" y="0"/>
                    <a:pt x="24" y="0"/>
                  </a:cubicBezTo>
                  <a:close/>
                </a:path>
              </a:pathLst>
            </a:custGeom>
            <a:grpFill/>
            <a:ln w="9525">
              <a:noFill/>
              <a:round/>
              <a:headEnd/>
              <a:tailEnd/>
            </a:ln>
          </p:spPr>
          <p:txBody>
            <a:bodyPr vert="horz" wrap="square" lIns="111664" tIns="55832" rIns="111664" bIns="55832" numCol="1" anchor="t" anchorCtr="0" compatLnSpc="1">
              <a:prstTxWarp prst="textNoShape">
                <a:avLst/>
              </a:prstTxWarp>
            </a:bodyPr>
            <a:lstStyle/>
            <a:p>
              <a:pPr>
                <a:lnSpc>
                  <a:spcPct val="120000"/>
                </a:lnSpc>
              </a:pPr>
              <a:endParaRPr lang="en-US" sz="695">
                <a:solidFill>
                  <a:srgbClr val="2B334F"/>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Freeform 18">
              <a:extLst>
                <a:ext uri="{FF2B5EF4-FFF2-40B4-BE49-F238E27FC236}">
                  <a16:creationId xmlns="" xmlns:a16="http://schemas.microsoft.com/office/drawing/2014/main" id="{E3B3B4E4-B378-48CD-B758-212E57A1F353}"/>
                </a:ext>
              </a:extLst>
            </p:cNvPr>
            <p:cNvSpPr>
              <a:spLocks/>
            </p:cNvSpPr>
            <p:nvPr/>
          </p:nvSpPr>
          <p:spPr bwMode="auto">
            <a:xfrm>
              <a:off x="510207" y="3565471"/>
              <a:ext cx="760987" cy="910714"/>
            </a:xfrm>
            <a:custGeom>
              <a:avLst/>
              <a:gdLst/>
              <a:ahLst/>
              <a:cxnLst>
                <a:cxn ang="0">
                  <a:pos x="80" y="0"/>
                </a:cxn>
                <a:cxn ang="0">
                  <a:pos x="84" y="26"/>
                </a:cxn>
                <a:cxn ang="0">
                  <a:pos x="97" y="53"/>
                </a:cxn>
                <a:cxn ang="0">
                  <a:pos x="238" y="285"/>
                </a:cxn>
                <a:cxn ang="0">
                  <a:pos x="0" y="174"/>
                </a:cxn>
                <a:cxn ang="0">
                  <a:pos x="80" y="0"/>
                </a:cxn>
              </a:cxnLst>
              <a:rect l="0" t="0" r="r" b="b"/>
              <a:pathLst>
                <a:path w="238" h="285">
                  <a:moveTo>
                    <a:pt x="80" y="0"/>
                  </a:moveTo>
                  <a:cubicBezTo>
                    <a:pt x="79" y="9"/>
                    <a:pt x="80" y="17"/>
                    <a:pt x="84" y="26"/>
                  </a:cubicBezTo>
                  <a:cubicBezTo>
                    <a:pt x="88" y="35"/>
                    <a:pt x="93" y="44"/>
                    <a:pt x="97" y="53"/>
                  </a:cubicBezTo>
                  <a:cubicBezTo>
                    <a:pt x="133" y="127"/>
                    <a:pt x="180" y="204"/>
                    <a:pt x="238" y="285"/>
                  </a:cubicBezTo>
                  <a:cubicBezTo>
                    <a:pt x="148" y="263"/>
                    <a:pt x="69" y="226"/>
                    <a:pt x="0" y="174"/>
                  </a:cubicBezTo>
                  <a:lnTo>
                    <a:pt x="80" y="0"/>
                  </a:lnTo>
                  <a:close/>
                </a:path>
              </a:pathLst>
            </a:custGeom>
            <a:grpFill/>
            <a:ln w="9525">
              <a:noFill/>
              <a:round/>
              <a:headEnd/>
              <a:tailEnd/>
            </a:ln>
          </p:spPr>
          <p:txBody>
            <a:bodyPr vert="horz" wrap="square" lIns="111664" tIns="55832" rIns="111664" bIns="55832" numCol="1" anchor="t" anchorCtr="0" compatLnSpc="1">
              <a:prstTxWarp prst="textNoShape">
                <a:avLst/>
              </a:prstTxWarp>
            </a:bodyPr>
            <a:lstStyle/>
            <a:p>
              <a:pPr>
                <a:lnSpc>
                  <a:spcPct val="120000"/>
                </a:lnSpc>
              </a:pPr>
              <a:endParaRPr lang="en-US" sz="695">
                <a:solidFill>
                  <a:srgbClr val="2B334F"/>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3" name="Text Placeholder 3">
            <a:extLst>
              <a:ext uri="{FF2B5EF4-FFF2-40B4-BE49-F238E27FC236}">
                <a16:creationId xmlns="" xmlns:a16="http://schemas.microsoft.com/office/drawing/2014/main" id="{A9EDB296-97A0-4900-B56C-B800104681C8}"/>
              </a:ext>
            </a:extLst>
          </p:cNvPr>
          <p:cNvSpPr txBox="1">
            <a:spLocks/>
          </p:cNvSpPr>
          <p:nvPr/>
        </p:nvSpPr>
        <p:spPr>
          <a:xfrm>
            <a:off x="4378537" y="1470826"/>
            <a:ext cx="445635" cy="320793"/>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116686">
              <a:lnSpc>
                <a:spcPct val="120000"/>
              </a:lnSpc>
              <a:spcBef>
                <a:spcPct val="20000"/>
              </a:spcBef>
              <a:defRPr/>
            </a:pPr>
            <a:r>
              <a:rPr lang="en-US" sz="1737" b="0" dirty="0">
                <a:solidFill>
                  <a:schemeClr val="bg1"/>
                </a:solidFill>
                <a:latin typeface="Arial" panose="020B0604020202020204" pitchFamily="34" charset="0"/>
                <a:ea typeface="微软雅黑" panose="020B0503020204020204" pitchFamily="34" charset="-122"/>
                <a:sym typeface="Arial" panose="020B0604020202020204" pitchFamily="34" charset="0"/>
              </a:rPr>
              <a:t>20%</a:t>
            </a:r>
          </a:p>
        </p:txBody>
      </p:sp>
      <p:sp>
        <p:nvSpPr>
          <p:cNvPr id="24" name="Text Placeholder 3">
            <a:extLst>
              <a:ext uri="{FF2B5EF4-FFF2-40B4-BE49-F238E27FC236}">
                <a16:creationId xmlns="" xmlns:a16="http://schemas.microsoft.com/office/drawing/2014/main" id="{4065DD03-71FA-4E00-9FDD-A801ACE5C3F5}"/>
              </a:ext>
            </a:extLst>
          </p:cNvPr>
          <p:cNvSpPr txBox="1">
            <a:spLocks/>
          </p:cNvSpPr>
          <p:nvPr/>
        </p:nvSpPr>
        <p:spPr>
          <a:xfrm>
            <a:off x="5777893" y="3360378"/>
            <a:ext cx="445635" cy="320793"/>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116686">
              <a:lnSpc>
                <a:spcPct val="120000"/>
              </a:lnSpc>
              <a:spcBef>
                <a:spcPct val="20000"/>
              </a:spcBef>
              <a:defRPr/>
            </a:pPr>
            <a:r>
              <a:rPr lang="en-US" sz="1737" b="0" dirty="0">
                <a:solidFill>
                  <a:schemeClr val="bg1"/>
                </a:solidFill>
                <a:latin typeface="Arial" panose="020B0604020202020204" pitchFamily="34" charset="0"/>
                <a:ea typeface="微软雅黑" panose="020B0503020204020204" pitchFamily="34" charset="-122"/>
                <a:sym typeface="Arial" panose="020B0604020202020204" pitchFamily="34" charset="0"/>
              </a:rPr>
              <a:t>25%</a:t>
            </a:r>
          </a:p>
        </p:txBody>
      </p:sp>
      <p:sp>
        <p:nvSpPr>
          <p:cNvPr id="25" name="Text Placeholder 3">
            <a:extLst>
              <a:ext uri="{FF2B5EF4-FFF2-40B4-BE49-F238E27FC236}">
                <a16:creationId xmlns="" xmlns:a16="http://schemas.microsoft.com/office/drawing/2014/main" id="{5D710D0F-FE8B-49D8-BA53-33451DCADE03}"/>
              </a:ext>
            </a:extLst>
          </p:cNvPr>
          <p:cNvSpPr txBox="1">
            <a:spLocks/>
          </p:cNvSpPr>
          <p:nvPr/>
        </p:nvSpPr>
        <p:spPr>
          <a:xfrm>
            <a:off x="4906133" y="2043407"/>
            <a:ext cx="445635" cy="320793"/>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116686">
              <a:lnSpc>
                <a:spcPct val="120000"/>
              </a:lnSpc>
              <a:spcBef>
                <a:spcPct val="20000"/>
              </a:spcBef>
              <a:defRPr/>
            </a:pPr>
            <a:r>
              <a:rPr lang="en-US" sz="1737" b="0" dirty="0">
                <a:solidFill>
                  <a:schemeClr val="bg1"/>
                </a:solidFill>
                <a:latin typeface="Arial" panose="020B0604020202020204" pitchFamily="34" charset="0"/>
                <a:ea typeface="微软雅黑" panose="020B0503020204020204" pitchFamily="34" charset="-122"/>
                <a:sym typeface="Arial" panose="020B0604020202020204" pitchFamily="34" charset="0"/>
              </a:rPr>
              <a:t>15%</a:t>
            </a:r>
          </a:p>
        </p:txBody>
      </p:sp>
      <p:sp>
        <p:nvSpPr>
          <p:cNvPr id="26" name="Text Placeholder 3">
            <a:extLst>
              <a:ext uri="{FF2B5EF4-FFF2-40B4-BE49-F238E27FC236}">
                <a16:creationId xmlns="" xmlns:a16="http://schemas.microsoft.com/office/drawing/2014/main" id="{E241514E-C910-4A80-B2D7-7949B84E164B}"/>
              </a:ext>
            </a:extLst>
          </p:cNvPr>
          <p:cNvSpPr txBox="1">
            <a:spLocks/>
          </p:cNvSpPr>
          <p:nvPr/>
        </p:nvSpPr>
        <p:spPr>
          <a:xfrm>
            <a:off x="5366408" y="2701574"/>
            <a:ext cx="445635" cy="320793"/>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116686">
              <a:lnSpc>
                <a:spcPct val="120000"/>
              </a:lnSpc>
              <a:spcBef>
                <a:spcPct val="20000"/>
              </a:spcBef>
              <a:defRPr/>
            </a:pPr>
            <a:r>
              <a:rPr lang="en-US" sz="1737" b="0" dirty="0">
                <a:solidFill>
                  <a:schemeClr val="bg1"/>
                </a:solidFill>
                <a:latin typeface="Arial" panose="020B0604020202020204" pitchFamily="34" charset="0"/>
                <a:ea typeface="微软雅黑" panose="020B0503020204020204" pitchFamily="34" charset="-122"/>
                <a:sym typeface="Arial" panose="020B0604020202020204" pitchFamily="34" charset="0"/>
              </a:rPr>
              <a:t>40%</a:t>
            </a:r>
          </a:p>
        </p:txBody>
      </p:sp>
      <p:sp>
        <p:nvSpPr>
          <p:cNvPr id="27" name="Text Placeholder 3">
            <a:extLst>
              <a:ext uri="{FF2B5EF4-FFF2-40B4-BE49-F238E27FC236}">
                <a16:creationId xmlns="" xmlns:a16="http://schemas.microsoft.com/office/drawing/2014/main" id="{7EA2ABF8-8F47-479A-87CB-A1BA7CC344E2}"/>
              </a:ext>
            </a:extLst>
          </p:cNvPr>
          <p:cNvSpPr txBox="1">
            <a:spLocks/>
          </p:cNvSpPr>
          <p:nvPr/>
        </p:nvSpPr>
        <p:spPr>
          <a:xfrm>
            <a:off x="6231898" y="4026006"/>
            <a:ext cx="445635" cy="320793"/>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116686">
              <a:lnSpc>
                <a:spcPct val="120000"/>
              </a:lnSpc>
              <a:spcBef>
                <a:spcPct val="20000"/>
              </a:spcBef>
              <a:defRPr/>
            </a:pPr>
            <a:r>
              <a:rPr lang="en-US" sz="1737" b="0" dirty="0">
                <a:solidFill>
                  <a:schemeClr val="bg1"/>
                </a:solidFill>
                <a:latin typeface="Arial" panose="020B0604020202020204" pitchFamily="34" charset="0"/>
                <a:ea typeface="微软雅黑" panose="020B0503020204020204" pitchFamily="34" charset="-122"/>
                <a:sym typeface="Arial" panose="020B0604020202020204" pitchFamily="34" charset="0"/>
              </a:rPr>
              <a:t>65%</a:t>
            </a:r>
          </a:p>
        </p:txBody>
      </p:sp>
      <p:sp>
        <p:nvSpPr>
          <p:cNvPr id="28" name="Freeform 182">
            <a:extLst>
              <a:ext uri="{FF2B5EF4-FFF2-40B4-BE49-F238E27FC236}">
                <a16:creationId xmlns="" xmlns:a16="http://schemas.microsoft.com/office/drawing/2014/main" id="{49AB5B3F-1A3D-4078-A184-3BFA59CBC8D8}"/>
              </a:ext>
            </a:extLst>
          </p:cNvPr>
          <p:cNvSpPr>
            <a:spLocks noEditPoints="1"/>
          </p:cNvSpPr>
          <p:nvPr/>
        </p:nvSpPr>
        <p:spPr bwMode="auto">
          <a:xfrm>
            <a:off x="1636194" y="4289197"/>
            <a:ext cx="316204" cy="295430"/>
          </a:xfrm>
          <a:custGeom>
            <a:avLst/>
            <a:gdLst/>
            <a:ahLst/>
            <a:cxnLst>
              <a:cxn ang="0">
                <a:pos x="70" y="24"/>
              </a:cxn>
              <a:cxn ang="0">
                <a:pos x="29" y="50"/>
              </a:cxn>
              <a:cxn ang="0">
                <a:pos x="0" y="26"/>
              </a:cxn>
              <a:cxn ang="0">
                <a:pos x="42" y="0"/>
              </a:cxn>
              <a:cxn ang="0">
                <a:pos x="70" y="24"/>
              </a:cxn>
              <a:cxn ang="0">
                <a:pos x="70" y="74"/>
              </a:cxn>
              <a:cxn ang="0">
                <a:pos x="42" y="98"/>
              </a:cxn>
              <a:cxn ang="0">
                <a:pos x="0" y="72"/>
              </a:cxn>
              <a:cxn ang="0">
                <a:pos x="29" y="50"/>
              </a:cxn>
              <a:cxn ang="0">
                <a:pos x="70" y="74"/>
              </a:cxn>
              <a:cxn ang="0">
                <a:pos x="109" y="104"/>
              </a:cxn>
              <a:cxn ang="0">
                <a:pos x="70" y="128"/>
              </a:cxn>
              <a:cxn ang="0">
                <a:pos x="70" y="128"/>
              </a:cxn>
              <a:cxn ang="0">
                <a:pos x="70" y="128"/>
              </a:cxn>
              <a:cxn ang="0">
                <a:pos x="70" y="128"/>
              </a:cxn>
              <a:cxn ang="0">
                <a:pos x="70" y="128"/>
              </a:cxn>
              <a:cxn ang="0">
                <a:pos x="29" y="104"/>
              </a:cxn>
              <a:cxn ang="0">
                <a:pos x="29" y="95"/>
              </a:cxn>
              <a:cxn ang="0">
                <a:pos x="42" y="102"/>
              </a:cxn>
              <a:cxn ang="0">
                <a:pos x="70" y="78"/>
              </a:cxn>
              <a:cxn ang="0">
                <a:pos x="70" y="78"/>
              </a:cxn>
              <a:cxn ang="0">
                <a:pos x="70" y="78"/>
              </a:cxn>
              <a:cxn ang="0">
                <a:pos x="70" y="78"/>
              </a:cxn>
              <a:cxn ang="0">
                <a:pos x="70" y="78"/>
              </a:cxn>
              <a:cxn ang="0">
                <a:pos x="98" y="102"/>
              </a:cxn>
              <a:cxn ang="0">
                <a:pos x="109" y="95"/>
              </a:cxn>
              <a:cxn ang="0">
                <a:pos x="109" y="104"/>
              </a:cxn>
              <a:cxn ang="0">
                <a:pos x="137" y="26"/>
              </a:cxn>
              <a:cxn ang="0">
                <a:pos x="111" y="50"/>
              </a:cxn>
              <a:cxn ang="0">
                <a:pos x="70" y="24"/>
              </a:cxn>
              <a:cxn ang="0">
                <a:pos x="98" y="0"/>
              </a:cxn>
              <a:cxn ang="0">
                <a:pos x="137" y="26"/>
              </a:cxn>
              <a:cxn ang="0">
                <a:pos x="137" y="72"/>
              </a:cxn>
              <a:cxn ang="0">
                <a:pos x="98" y="98"/>
              </a:cxn>
              <a:cxn ang="0">
                <a:pos x="70" y="74"/>
              </a:cxn>
              <a:cxn ang="0">
                <a:pos x="111" y="50"/>
              </a:cxn>
              <a:cxn ang="0">
                <a:pos x="137" y="72"/>
              </a:cxn>
            </a:cxnLst>
            <a:rect l="0" t="0" r="r" b="b"/>
            <a:pathLst>
              <a:path w="137" h="128">
                <a:moveTo>
                  <a:pt x="70" y="24"/>
                </a:moveTo>
                <a:lnTo>
                  <a:pt x="29" y="50"/>
                </a:lnTo>
                <a:lnTo>
                  <a:pt x="0" y="26"/>
                </a:lnTo>
                <a:lnTo>
                  <a:pt x="42" y="0"/>
                </a:lnTo>
                <a:lnTo>
                  <a:pt x="70" y="24"/>
                </a:lnTo>
                <a:close/>
                <a:moveTo>
                  <a:pt x="70" y="74"/>
                </a:moveTo>
                <a:lnTo>
                  <a:pt x="42" y="98"/>
                </a:lnTo>
                <a:lnTo>
                  <a:pt x="0" y="72"/>
                </a:lnTo>
                <a:lnTo>
                  <a:pt x="29" y="50"/>
                </a:lnTo>
                <a:lnTo>
                  <a:pt x="70" y="74"/>
                </a:lnTo>
                <a:close/>
                <a:moveTo>
                  <a:pt x="109" y="104"/>
                </a:moveTo>
                <a:lnTo>
                  <a:pt x="70" y="128"/>
                </a:lnTo>
                <a:lnTo>
                  <a:pt x="70" y="128"/>
                </a:lnTo>
                <a:lnTo>
                  <a:pt x="70" y="128"/>
                </a:lnTo>
                <a:lnTo>
                  <a:pt x="70" y="128"/>
                </a:lnTo>
                <a:lnTo>
                  <a:pt x="70" y="128"/>
                </a:lnTo>
                <a:lnTo>
                  <a:pt x="29" y="104"/>
                </a:lnTo>
                <a:lnTo>
                  <a:pt x="29" y="95"/>
                </a:lnTo>
                <a:lnTo>
                  <a:pt x="42" y="102"/>
                </a:lnTo>
                <a:lnTo>
                  <a:pt x="70" y="78"/>
                </a:lnTo>
                <a:lnTo>
                  <a:pt x="70" y="78"/>
                </a:lnTo>
                <a:lnTo>
                  <a:pt x="70" y="78"/>
                </a:lnTo>
                <a:lnTo>
                  <a:pt x="70" y="78"/>
                </a:lnTo>
                <a:lnTo>
                  <a:pt x="70" y="78"/>
                </a:lnTo>
                <a:lnTo>
                  <a:pt x="98" y="102"/>
                </a:lnTo>
                <a:lnTo>
                  <a:pt x="109" y="95"/>
                </a:lnTo>
                <a:lnTo>
                  <a:pt x="109" y="104"/>
                </a:lnTo>
                <a:close/>
                <a:moveTo>
                  <a:pt x="137" y="26"/>
                </a:moveTo>
                <a:lnTo>
                  <a:pt x="111" y="50"/>
                </a:lnTo>
                <a:lnTo>
                  <a:pt x="70" y="24"/>
                </a:lnTo>
                <a:lnTo>
                  <a:pt x="98" y="0"/>
                </a:lnTo>
                <a:lnTo>
                  <a:pt x="137" y="26"/>
                </a:lnTo>
                <a:close/>
                <a:moveTo>
                  <a:pt x="137" y="72"/>
                </a:moveTo>
                <a:lnTo>
                  <a:pt x="98" y="98"/>
                </a:lnTo>
                <a:lnTo>
                  <a:pt x="70" y="74"/>
                </a:lnTo>
                <a:lnTo>
                  <a:pt x="111" y="50"/>
                </a:lnTo>
                <a:lnTo>
                  <a:pt x="137" y="72"/>
                </a:lnTo>
                <a:close/>
              </a:path>
            </a:pathLst>
          </a:custGeom>
          <a:solidFill>
            <a:schemeClr val="bg1"/>
          </a:solidFill>
          <a:ln w="9525">
            <a:noFill/>
            <a:round/>
            <a:headEnd/>
            <a:tailEnd/>
          </a:ln>
        </p:spPr>
        <p:txBody>
          <a:bodyPr vert="horz" wrap="square" lIns="111664" tIns="55832" rIns="111664" bIns="55832" numCol="1" anchor="t" anchorCtr="0" compatLnSpc="1">
            <a:prstTxWarp prst="textNoShape">
              <a:avLst/>
            </a:prstTxWarp>
          </a:bodyPr>
          <a:lstStyle/>
          <a:p>
            <a:pPr>
              <a:lnSpc>
                <a:spcPct val="120000"/>
              </a:lnSpc>
            </a:pPr>
            <a:endParaRPr lang="en-US" sz="695">
              <a:solidFill>
                <a:srgbClr val="2B334F"/>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Freeform 172">
            <a:extLst>
              <a:ext uri="{FF2B5EF4-FFF2-40B4-BE49-F238E27FC236}">
                <a16:creationId xmlns="" xmlns:a16="http://schemas.microsoft.com/office/drawing/2014/main" id="{21B31B8A-3C1B-4A5C-A5C3-30123F2D3807}"/>
              </a:ext>
            </a:extLst>
          </p:cNvPr>
          <p:cNvSpPr>
            <a:spLocks noEditPoints="1"/>
          </p:cNvSpPr>
          <p:nvPr/>
        </p:nvSpPr>
        <p:spPr bwMode="auto">
          <a:xfrm>
            <a:off x="2074026" y="4024858"/>
            <a:ext cx="403134" cy="293421"/>
          </a:xfrm>
          <a:custGeom>
            <a:avLst/>
            <a:gdLst/>
            <a:ahLst/>
            <a:cxnLst>
              <a:cxn ang="0">
                <a:pos x="59" y="53"/>
              </a:cxn>
              <a:cxn ang="0">
                <a:pos x="17" y="53"/>
              </a:cxn>
              <a:cxn ang="0">
                <a:pos x="0" y="36"/>
              </a:cxn>
              <a:cxn ang="0">
                <a:pos x="10" y="21"/>
              </a:cxn>
              <a:cxn ang="0">
                <a:pos x="10" y="19"/>
              </a:cxn>
              <a:cxn ang="0">
                <a:pos x="30" y="0"/>
              </a:cxn>
              <a:cxn ang="0">
                <a:pos x="48" y="12"/>
              </a:cxn>
              <a:cxn ang="0">
                <a:pos x="54" y="9"/>
              </a:cxn>
              <a:cxn ang="0">
                <a:pos x="64" y="19"/>
              </a:cxn>
              <a:cxn ang="0">
                <a:pos x="62" y="24"/>
              </a:cxn>
              <a:cxn ang="0">
                <a:pos x="73" y="38"/>
              </a:cxn>
              <a:cxn ang="0">
                <a:pos x="59" y="53"/>
              </a:cxn>
              <a:cxn ang="0">
                <a:pos x="49" y="27"/>
              </a:cxn>
              <a:cxn ang="0">
                <a:pos x="35" y="13"/>
              </a:cxn>
              <a:cxn ang="0">
                <a:pos x="34" y="13"/>
              </a:cxn>
              <a:cxn ang="0">
                <a:pos x="34" y="13"/>
              </a:cxn>
              <a:cxn ang="0">
                <a:pos x="20" y="27"/>
              </a:cxn>
              <a:cxn ang="0">
                <a:pos x="20" y="27"/>
              </a:cxn>
              <a:cxn ang="0">
                <a:pos x="21" y="29"/>
              </a:cxn>
              <a:cxn ang="0">
                <a:pos x="30" y="29"/>
              </a:cxn>
              <a:cxn ang="0">
                <a:pos x="30" y="42"/>
              </a:cxn>
              <a:cxn ang="0">
                <a:pos x="31" y="43"/>
              </a:cxn>
              <a:cxn ang="0">
                <a:pos x="38" y="43"/>
              </a:cxn>
              <a:cxn ang="0">
                <a:pos x="39" y="42"/>
              </a:cxn>
              <a:cxn ang="0">
                <a:pos x="39" y="29"/>
              </a:cxn>
              <a:cxn ang="0">
                <a:pos x="48" y="29"/>
              </a:cxn>
              <a:cxn ang="0">
                <a:pos x="49" y="27"/>
              </a:cxn>
              <a:cxn ang="0">
                <a:pos x="49" y="27"/>
              </a:cxn>
            </a:cxnLst>
            <a:rect l="0" t="0" r="r" b="b"/>
            <a:pathLst>
              <a:path w="73" h="53">
                <a:moveTo>
                  <a:pt x="59" y="53"/>
                </a:moveTo>
                <a:cubicBezTo>
                  <a:pt x="17" y="53"/>
                  <a:pt x="17" y="53"/>
                  <a:pt x="17" y="53"/>
                </a:cubicBezTo>
                <a:cubicBezTo>
                  <a:pt x="8" y="53"/>
                  <a:pt x="0" y="45"/>
                  <a:pt x="0" y="36"/>
                </a:cubicBezTo>
                <a:cubicBezTo>
                  <a:pt x="0" y="29"/>
                  <a:pt x="4" y="23"/>
                  <a:pt x="10" y="21"/>
                </a:cubicBezTo>
                <a:cubicBezTo>
                  <a:pt x="10" y="20"/>
                  <a:pt x="10" y="20"/>
                  <a:pt x="10" y="19"/>
                </a:cubicBezTo>
                <a:cubicBezTo>
                  <a:pt x="10" y="8"/>
                  <a:pt x="19" y="0"/>
                  <a:pt x="30" y="0"/>
                </a:cubicBezTo>
                <a:cubicBezTo>
                  <a:pt x="37" y="0"/>
                  <a:pt x="45" y="4"/>
                  <a:pt x="48" y="12"/>
                </a:cubicBezTo>
                <a:cubicBezTo>
                  <a:pt x="49" y="10"/>
                  <a:pt x="52" y="9"/>
                  <a:pt x="54" y="9"/>
                </a:cubicBezTo>
                <a:cubicBezTo>
                  <a:pt x="59" y="9"/>
                  <a:pt x="64" y="14"/>
                  <a:pt x="64" y="19"/>
                </a:cubicBezTo>
                <a:cubicBezTo>
                  <a:pt x="64" y="21"/>
                  <a:pt x="63" y="23"/>
                  <a:pt x="62" y="24"/>
                </a:cubicBezTo>
                <a:cubicBezTo>
                  <a:pt x="69" y="26"/>
                  <a:pt x="73" y="32"/>
                  <a:pt x="73" y="38"/>
                </a:cubicBezTo>
                <a:cubicBezTo>
                  <a:pt x="73" y="46"/>
                  <a:pt x="67" y="53"/>
                  <a:pt x="59" y="53"/>
                </a:cubicBezTo>
                <a:close/>
                <a:moveTo>
                  <a:pt x="49" y="27"/>
                </a:moveTo>
                <a:cubicBezTo>
                  <a:pt x="35" y="13"/>
                  <a:pt x="35" y="13"/>
                  <a:pt x="35" y="13"/>
                </a:cubicBezTo>
                <a:cubicBezTo>
                  <a:pt x="35" y="13"/>
                  <a:pt x="35" y="13"/>
                  <a:pt x="34" y="13"/>
                </a:cubicBezTo>
                <a:cubicBezTo>
                  <a:pt x="34" y="13"/>
                  <a:pt x="34" y="13"/>
                  <a:pt x="34" y="13"/>
                </a:cubicBezTo>
                <a:cubicBezTo>
                  <a:pt x="20" y="27"/>
                  <a:pt x="20" y="27"/>
                  <a:pt x="20" y="27"/>
                </a:cubicBezTo>
                <a:cubicBezTo>
                  <a:pt x="20" y="27"/>
                  <a:pt x="20" y="27"/>
                  <a:pt x="20" y="27"/>
                </a:cubicBezTo>
                <a:cubicBezTo>
                  <a:pt x="20" y="28"/>
                  <a:pt x="20" y="29"/>
                  <a:pt x="21" y="29"/>
                </a:cubicBezTo>
                <a:cubicBezTo>
                  <a:pt x="30" y="29"/>
                  <a:pt x="30" y="29"/>
                  <a:pt x="30" y="29"/>
                </a:cubicBezTo>
                <a:cubicBezTo>
                  <a:pt x="30" y="42"/>
                  <a:pt x="30" y="42"/>
                  <a:pt x="30" y="42"/>
                </a:cubicBezTo>
                <a:cubicBezTo>
                  <a:pt x="30" y="43"/>
                  <a:pt x="30" y="43"/>
                  <a:pt x="31" y="43"/>
                </a:cubicBezTo>
                <a:cubicBezTo>
                  <a:pt x="38" y="43"/>
                  <a:pt x="38" y="43"/>
                  <a:pt x="38" y="43"/>
                </a:cubicBezTo>
                <a:cubicBezTo>
                  <a:pt x="39" y="43"/>
                  <a:pt x="39" y="43"/>
                  <a:pt x="39" y="42"/>
                </a:cubicBezTo>
                <a:cubicBezTo>
                  <a:pt x="39" y="29"/>
                  <a:pt x="39" y="29"/>
                  <a:pt x="39" y="29"/>
                </a:cubicBezTo>
                <a:cubicBezTo>
                  <a:pt x="48" y="29"/>
                  <a:pt x="48" y="29"/>
                  <a:pt x="48" y="29"/>
                </a:cubicBezTo>
                <a:cubicBezTo>
                  <a:pt x="49" y="29"/>
                  <a:pt x="49" y="28"/>
                  <a:pt x="49" y="27"/>
                </a:cubicBezTo>
                <a:cubicBezTo>
                  <a:pt x="49" y="27"/>
                  <a:pt x="49" y="27"/>
                  <a:pt x="49" y="27"/>
                </a:cubicBezTo>
                <a:close/>
              </a:path>
            </a:pathLst>
          </a:custGeom>
          <a:solidFill>
            <a:schemeClr val="bg1"/>
          </a:solidFill>
          <a:ln w="9525">
            <a:noFill/>
            <a:round/>
            <a:headEnd/>
            <a:tailEnd/>
          </a:ln>
        </p:spPr>
        <p:txBody>
          <a:bodyPr vert="horz" wrap="square" lIns="111664" tIns="55832" rIns="111664" bIns="55832" numCol="1" anchor="t" anchorCtr="0" compatLnSpc="1">
            <a:prstTxWarp prst="textNoShape">
              <a:avLst/>
            </a:prstTxWarp>
          </a:bodyPr>
          <a:lstStyle/>
          <a:p>
            <a:pPr>
              <a:lnSpc>
                <a:spcPct val="120000"/>
              </a:lnSpc>
            </a:pPr>
            <a:endParaRPr lang="en-US" sz="695">
              <a:solidFill>
                <a:srgbClr val="2B334F"/>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Freeform 122">
            <a:extLst>
              <a:ext uri="{FF2B5EF4-FFF2-40B4-BE49-F238E27FC236}">
                <a16:creationId xmlns="" xmlns:a16="http://schemas.microsoft.com/office/drawing/2014/main" id="{95963677-D568-4563-A03F-83F09D39E2B6}"/>
              </a:ext>
            </a:extLst>
          </p:cNvPr>
          <p:cNvSpPr>
            <a:spLocks noEditPoints="1"/>
          </p:cNvSpPr>
          <p:nvPr/>
        </p:nvSpPr>
        <p:spPr bwMode="auto">
          <a:xfrm>
            <a:off x="2668130" y="3667413"/>
            <a:ext cx="251256" cy="361356"/>
          </a:xfrm>
          <a:custGeom>
            <a:avLst/>
            <a:gdLst/>
            <a:ahLst/>
            <a:cxnLst>
              <a:cxn ang="0">
                <a:pos x="41" y="29"/>
              </a:cxn>
              <a:cxn ang="0">
                <a:pos x="23" y="50"/>
              </a:cxn>
              <a:cxn ang="0">
                <a:pos x="23" y="55"/>
              </a:cxn>
              <a:cxn ang="0">
                <a:pos x="32" y="55"/>
              </a:cxn>
              <a:cxn ang="0">
                <a:pos x="34" y="57"/>
              </a:cxn>
              <a:cxn ang="0">
                <a:pos x="32" y="59"/>
              </a:cxn>
              <a:cxn ang="0">
                <a:pos x="9" y="59"/>
              </a:cxn>
              <a:cxn ang="0">
                <a:pos x="7" y="57"/>
              </a:cxn>
              <a:cxn ang="0">
                <a:pos x="9" y="55"/>
              </a:cxn>
              <a:cxn ang="0">
                <a:pos x="18" y="55"/>
              </a:cxn>
              <a:cxn ang="0">
                <a:pos x="18" y="50"/>
              </a:cxn>
              <a:cxn ang="0">
                <a:pos x="0" y="29"/>
              </a:cxn>
              <a:cxn ang="0">
                <a:pos x="0" y="25"/>
              </a:cxn>
              <a:cxn ang="0">
                <a:pos x="2" y="23"/>
              </a:cxn>
              <a:cxn ang="0">
                <a:pos x="4" y="25"/>
              </a:cxn>
              <a:cxn ang="0">
                <a:pos x="4" y="29"/>
              </a:cxn>
              <a:cxn ang="0">
                <a:pos x="20" y="45"/>
              </a:cxn>
              <a:cxn ang="0">
                <a:pos x="36" y="29"/>
              </a:cxn>
              <a:cxn ang="0">
                <a:pos x="36" y="25"/>
              </a:cxn>
              <a:cxn ang="0">
                <a:pos x="39" y="23"/>
              </a:cxn>
              <a:cxn ang="0">
                <a:pos x="41" y="25"/>
              </a:cxn>
              <a:cxn ang="0">
                <a:pos x="41" y="29"/>
              </a:cxn>
              <a:cxn ang="0">
                <a:pos x="32" y="29"/>
              </a:cxn>
              <a:cxn ang="0">
                <a:pos x="20" y="41"/>
              </a:cxn>
              <a:cxn ang="0">
                <a:pos x="9" y="29"/>
              </a:cxn>
              <a:cxn ang="0">
                <a:pos x="9" y="11"/>
              </a:cxn>
              <a:cxn ang="0">
                <a:pos x="20" y="0"/>
              </a:cxn>
              <a:cxn ang="0">
                <a:pos x="32" y="11"/>
              </a:cxn>
              <a:cxn ang="0">
                <a:pos x="32" y="29"/>
              </a:cxn>
            </a:cxnLst>
            <a:rect l="0" t="0" r="r" b="b"/>
            <a:pathLst>
              <a:path w="41" h="59">
                <a:moveTo>
                  <a:pt x="41" y="29"/>
                </a:moveTo>
                <a:cubicBezTo>
                  <a:pt x="41" y="40"/>
                  <a:pt x="33" y="49"/>
                  <a:pt x="23" y="50"/>
                </a:cubicBezTo>
                <a:cubicBezTo>
                  <a:pt x="23" y="55"/>
                  <a:pt x="23" y="55"/>
                  <a:pt x="23" y="55"/>
                </a:cubicBezTo>
                <a:cubicBezTo>
                  <a:pt x="32" y="55"/>
                  <a:pt x="32" y="55"/>
                  <a:pt x="32" y="55"/>
                </a:cubicBezTo>
                <a:cubicBezTo>
                  <a:pt x="33" y="55"/>
                  <a:pt x="34" y="56"/>
                  <a:pt x="34" y="57"/>
                </a:cubicBezTo>
                <a:cubicBezTo>
                  <a:pt x="34" y="58"/>
                  <a:pt x="33" y="59"/>
                  <a:pt x="32" y="59"/>
                </a:cubicBezTo>
                <a:cubicBezTo>
                  <a:pt x="9" y="59"/>
                  <a:pt x="9" y="59"/>
                  <a:pt x="9" y="59"/>
                </a:cubicBezTo>
                <a:cubicBezTo>
                  <a:pt x="8" y="59"/>
                  <a:pt x="7" y="58"/>
                  <a:pt x="7" y="57"/>
                </a:cubicBezTo>
                <a:cubicBezTo>
                  <a:pt x="7" y="56"/>
                  <a:pt x="8" y="55"/>
                  <a:pt x="9" y="55"/>
                </a:cubicBezTo>
                <a:cubicBezTo>
                  <a:pt x="18" y="55"/>
                  <a:pt x="18" y="55"/>
                  <a:pt x="18" y="55"/>
                </a:cubicBezTo>
                <a:cubicBezTo>
                  <a:pt x="18" y="50"/>
                  <a:pt x="18" y="50"/>
                  <a:pt x="18" y="50"/>
                </a:cubicBezTo>
                <a:cubicBezTo>
                  <a:pt x="8" y="49"/>
                  <a:pt x="0" y="40"/>
                  <a:pt x="0" y="29"/>
                </a:cubicBezTo>
                <a:cubicBezTo>
                  <a:pt x="0" y="25"/>
                  <a:pt x="0" y="25"/>
                  <a:pt x="0" y="25"/>
                </a:cubicBezTo>
                <a:cubicBezTo>
                  <a:pt x="0" y="24"/>
                  <a:pt x="1" y="23"/>
                  <a:pt x="2" y="23"/>
                </a:cubicBezTo>
                <a:cubicBezTo>
                  <a:pt x="3" y="23"/>
                  <a:pt x="4" y="24"/>
                  <a:pt x="4" y="25"/>
                </a:cubicBezTo>
                <a:cubicBezTo>
                  <a:pt x="4" y="29"/>
                  <a:pt x="4" y="29"/>
                  <a:pt x="4" y="29"/>
                </a:cubicBezTo>
                <a:cubicBezTo>
                  <a:pt x="4" y="38"/>
                  <a:pt x="12" y="45"/>
                  <a:pt x="20" y="45"/>
                </a:cubicBezTo>
                <a:cubicBezTo>
                  <a:pt x="29" y="45"/>
                  <a:pt x="36" y="38"/>
                  <a:pt x="36" y="29"/>
                </a:cubicBezTo>
                <a:cubicBezTo>
                  <a:pt x="36" y="25"/>
                  <a:pt x="36" y="25"/>
                  <a:pt x="36" y="25"/>
                </a:cubicBezTo>
                <a:cubicBezTo>
                  <a:pt x="36" y="24"/>
                  <a:pt x="37" y="23"/>
                  <a:pt x="39" y="23"/>
                </a:cubicBezTo>
                <a:cubicBezTo>
                  <a:pt x="40" y="23"/>
                  <a:pt x="41" y="24"/>
                  <a:pt x="41" y="25"/>
                </a:cubicBezTo>
                <a:lnTo>
                  <a:pt x="41" y="29"/>
                </a:lnTo>
                <a:close/>
                <a:moveTo>
                  <a:pt x="32" y="29"/>
                </a:moveTo>
                <a:cubicBezTo>
                  <a:pt x="32" y="36"/>
                  <a:pt x="27" y="41"/>
                  <a:pt x="20" y="41"/>
                </a:cubicBezTo>
                <a:cubicBezTo>
                  <a:pt x="14" y="41"/>
                  <a:pt x="9" y="36"/>
                  <a:pt x="9" y="29"/>
                </a:cubicBezTo>
                <a:cubicBezTo>
                  <a:pt x="9" y="11"/>
                  <a:pt x="9" y="11"/>
                  <a:pt x="9" y="11"/>
                </a:cubicBezTo>
                <a:cubicBezTo>
                  <a:pt x="9" y="5"/>
                  <a:pt x="14" y="0"/>
                  <a:pt x="20" y="0"/>
                </a:cubicBezTo>
                <a:cubicBezTo>
                  <a:pt x="27" y="0"/>
                  <a:pt x="32" y="5"/>
                  <a:pt x="32" y="11"/>
                </a:cubicBezTo>
                <a:lnTo>
                  <a:pt x="32" y="29"/>
                </a:lnTo>
                <a:close/>
              </a:path>
            </a:pathLst>
          </a:custGeom>
          <a:solidFill>
            <a:schemeClr val="bg1"/>
          </a:solidFill>
          <a:ln w="9525">
            <a:noFill/>
            <a:round/>
            <a:headEnd/>
            <a:tailEnd/>
          </a:ln>
        </p:spPr>
        <p:txBody>
          <a:bodyPr vert="horz" wrap="square" lIns="111664" tIns="55832" rIns="111664" bIns="55832" numCol="1" anchor="t" anchorCtr="0" compatLnSpc="1">
            <a:prstTxWarp prst="textNoShape">
              <a:avLst/>
            </a:prstTxWarp>
          </a:bodyPr>
          <a:lstStyle/>
          <a:p>
            <a:pPr>
              <a:lnSpc>
                <a:spcPct val="120000"/>
              </a:lnSpc>
            </a:pPr>
            <a:endParaRPr lang="en-US" sz="695">
              <a:solidFill>
                <a:srgbClr val="2B334F"/>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Freeform 100">
            <a:extLst>
              <a:ext uri="{FF2B5EF4-FFF2-40B4-BE49-F238E27FC236}">
                <a16:creationId xmlns="" xmlns:a16="http://schemas.microsoft.com/office/drawing/2014/main" id="{A9A4B99E-79F6-4267-B288-D82D0AF48DF7}"/>
              </a:ext>
            </a:extLst>
          </p:cNvPr>
          <p:cNvSpPr>
            <a:spLocks noEditPoints="1"/>
          </p:cNvSpPr>
          <p:nvPr/>
        </p:nvSpPr>
        <p:spPr bwMode="auto">
          <a:xfrm>
            <a:off x="3145483" y="3358085"/>
            <a:ext cx="376477" cy="360899"/>
          </a:xfrm>
          <a:custGeom>
            <a:avLst/>
            <a:gdLst/>
            <a:ahLst/>
            <a:cxnLst>
              <a:cxn ang="0">
                <a:pos x="63" y="49"/>
              </a:cxn>
              <a:cxn ang="0">
                <a:pos x="58" y="44"/>
              </a:cxn>
              <a:cxn ang="0">
                <a:pos x="54" y="48"/>
              </a:cxn>
              <a:cxn ang="0">
                <a:pos x="63" y="57"/>
              </a:cxn>
              <a:cxn ang="0">
                <a:pos x="64" y="60"/>
              </a:cxn>
              <a:cxn ang="0">
                <a:pos x="59" y="64"/>
              </a:cxn>
              <a:cxn ang="0">
                <a:pos x="56" y="63"/>
              </a:cxn>
              <a:cxn ang="0">
                <a:pos x="29" y="36"/>
              </a:cxn>
              <a:cxn ang="0">
                <a:pos x="15" y="42"/>
              </a:cxn>
              <a:cxn ang="0">
                <a:pos x="0" y="27"/>
              </a:cxn>
              <a:cxn ang="0">
                <a:pos x="26" y="0"/>
              </a:cxn>
              <a:cxn ang="0">
                <a:pos x="41" y="15"/>
              </a:cxn>
              <a:cxn ang="0">
                <a:pos x="36" y="30"/>
              </a:cxn>
              <a:cxn ang="0">
                <a:pos x="50" y="44"/>
              </a:cxn>
              <a:cxn ang="0">
                <a:pos x="54" y="40"/>
              </a:cxn>
              <a:cxn ang="0">
                <a:pos x="49" y="35"/>
              </a:cxn>
              <a:cxn ang="0">
                <a:pos x="54" y="31"/>
              </a:cxn>
              <a:cxn ang="0">
                <a:pos x="55" y="31"/>
              </a:cxn>
              <a:cxn ang="0">
                <a:pos x="67" y="44"/>
              </a:cxn>
              <a:cxn ang="0">
                <a:pos x="63" y="49"/>
              </a:cxn>
              <a:cxn ang="0">
                <a:pos x="25" y="8"/>
              </a:cxn>
              <a:cxn ang="0">
                <a:pos x="18" y="16"/>
              </a:cxn>
              <a:cxn ang="0">
                <a:pos x="19" y="19"/>
              </a:cxn>
              <a:cxn ang="0">
                <a:pos x="15" y="18"/>
              </a:cxn>
              <a:cxn ang="0">
                <a:pos x="7" y="26"/>
              </a:cxn>
              <a:cxn ang="0">
                <a:pos x="15" y="34"/>
              </a:cxn>
              <a:cxn ang="0">
                <a:pos x="23" y="26"/>
              </a:cxn>
              <a:cxn ang="0">
                <a:pos x="22" y="23"/>
              </a:cxn>
              <a:cxn ang="0">
                <a:pos x="25" y="24"/>
              </a:cxn>
              <a:cxn ang="0">
                <a:pos x="33" y="16"/>
              </a:cxn>
              <a:cxn ang="0">
                <a:pos x="25" y="8"/>
              </a:cxn>
            </a:cxnLst>
            <a:rect l="0" t="0" r="r" b="b"/>
            <a:pathLst>
              <a:path w="67" h="64">
                <a:moveTo>
                  <a:pt x="63" y="49"/>
                </a:moveTo>
                <a:cubicBezTo>
                  <a:pt x="62" y="49"/>
                  <a:pt x="58" y="45"/>
                  <a:pt x="58" y="44"/>
                </a:cubicBezTo>
                <a:cubicBezTo>
                  <a:pt x="54" y="48"/>
                  <a:pt x="54" y="48"/>
                  <a:pt x="54" y="48"/>
                </a:cubicBezTo>
                <a:cubicBezTo>
                  <a:pt x="63" y="57"/>
                  <a:pt x="63" y="57"/>
                  <a:pt x="63" y="57"/>
                </a:cubicBezTo>
                <a:cubicBezTo>
                  <a:pt x="63" y="58"/>
                  <a:pt x="64" y="59"/>
                  <a:pt x="64" y="60"/>
                </a:cubicBezTo>
                <a:cubicBezTo>
                  <a:pt x="64" y="62"/>
                  <a:pt x="61" y="64"/>
                  <a:pt x="59" y="64"/>
                </a:cubicBezTo>
                <a:cubicBezTo>
                  <a:pt x="58" y="64"/>
                  <a:pt x="57" y="64"/>
                  <a:pt x="56" y="63"/>
                </a:cubicBezTo>
                <a:cubicBezTo>
                  <a:pt x="29" y="36"/>
                  <a:pt x="29" y="36"/>
                  <a:pt x="29" y="36"/>
                </a:cubicBezTo>
                <a:cubicBezTo>
                  <a:pt x="25" y="39"/>
                  <a:pt x="20" y="42"/>
                  <a:pt x="15" y="42"/>
                </a:cubicBezTo>
                <a:cubicBezTo>
                  <a:pt x="6" y="42"/>
                  <a:pt x="0" y="36"/>
                  <a:pt x="0" y="27"/>
                </a:cubicBezTo>
                <a:cubicBezTo>
                  <a:pt x="0" y="14"/>
                  <a:pt x="13" y="0"/>
                  <a:pt x="26" y="0"/>
                </a:cubicBezTo>
                <a:cubicBezTo>
                  <a:pt x="35" y="0"/>
                  <a:pt x="41" y="6"/>
                  <a:pt x="41" y="15"/>
                </a:cubicBezTo>
                <a:cubicBezTo>
                  <a:pt x="41" y="21"/>
                  <a:pt x="39" y="26"/>
                  <a:pt x="36" y="30"/>
                </a:cubicBezTo>
                <a:cubicBezTo>
                  <a:pt x="50" y="44"/>
                  <a:pt x="50" y="44"/>
                  <a:pt x="50" y="44"/>
                </a:cubicBezTo>
                <a:cubicBezTo>
                  <a:pt x="54" y="40"/>
                  <a:pt x="54" y="40"/>
                  <a:pt x="54" y="40"/>
                </a:cubicBezTo>
                <a:cubicBezTo>
                  <a:pt x="53" y="39"/>
                  <a:pt x="49" y="36"/>
                  <a:pt x="49" y="35"/>
                </a:cubicBezTo>
                <a:cubicBezTo>
                  <a:pt x="49" y="34"/>
                  <a:pt x="53" y="31"/>
                  <a:pt x="54" y="31"/>
                </a:cubicBezTo>
                <a:cubicBezTo>
                  <a:pt x="54" y="31"/>
                  <a:pt x="54" y="31"/>
                  <a:pt x="55" y="31"/>
                </a:cubicBezTo>
                <a:cubicBezTo>
                  <a:pt x="56" y="32"/>
                  <a:pt x="67" y="43"/>
                  <a:pt x="67" y="44"/>
                </a:cubicBezTo>
                <a:cubicBezTo>
                  <a:pt x="67" y="45"/>
                  <a:pt x="64" y="49"/>
                  <a:pt x="63" y="49"/>
                </a:cubicBezTo>
                <a:close/>
                <a:moveTo>
                  <a:pt x="25" y="8"/>
                </a:moveTo>
                <a:cubicBezTo>
                  <a:pt x="21" y="8"/>
                  <a:pt x="18" y="12"/>
                  <a:pt x="18" y="16"/>
                </a:cubicBezTo>
                <a:cubicBezTo>
                  <a:pt x="18" y="17"/>
                  <a:pt x="18" y="18"/>
                  <a:pt x="19" y="19"/>
                </a:cubicBezTo>
                <a:cubicBezTo>
                  <a:pt x="17" y="19"/>
                  <a:pt x="16" y="18"/>
                  <a:pt x="15" y="18"/>
                </a:cubicBezTo>
                <a:cubicBezTo>
                  <a:pt x="11" y="18"/>
                  <a:pt x="7" y="22"/>
                  <a:pt x="7" y="26"/>
                </a:cubicBezTo>
                <a:cubicBezTo>
                  <a:pt x="7" y="30"/>
                  <a:pt x="11" y="34"/>
                  <a:pt x="15" y="34"/>
                </a:cubicBezTo>
                <a:cubicBezTo>
                  <a:pt x="19" y="34"/>
                  <a:pt x="23" y="30"/>
                  <a:pt x="23" y="26"/>
                </a:cubicBezTo>
                <a:cubicBezTo>
                  <a:pt x="23" y="25"/>
                  <a:pt x="23" y="24"/>
                  <a:pt x="22" y="23"/>
                </a:cubicBezTo>
                <a:cubicBezTo>
                  <a:pt x="23" y="23"/>
                  <a:pt x="24" y="24"/>
                  <a:pt x="25" y="24"/>
                </a:cubicBezTo>
                <a:cubicBezTo>
                  <a:pt x="30" y="24"/>
                  <a:pt x="33" y="20"/>
                  <a:pt x="33" y="16"/>
                </a:cubicBezTo>
                <a:cubicBezTo>
                  <a:pt x="33" y="12"/>
                  <a:pt x="30" y="8"/>
                  <a:pt x="25" y="8"/>
                </a:cubicBezTo>
                <a:close/>
              </a:path>
            </a:pathLst>
          </a:custGeom>
          <a:solidFill>
            <a:schemeClr val="bg1"/>
          </a:solidFill>
          <a:ln w="9525">
            <a:noFill/>
            <a:round/>
            <a:headEnd/>
            <a:tailEnd/>
          </a:ln>
        </p:spPr>
        <p:txBody>
          <a:bodyPr vert="horz" wrap="square" lIns="111664" tIns="55832" rIns="111664" bIns="55832" numCol="1" anchor="t" anchorCtr="0" compatLnSpc="1">
            <a:prstTxWarp prst="textNoShape">
              <a:avLst/>
            </a:prstTxWarp>
          </a:bodyPr>
          <a:lstStyle/>
          <a:p>
            <a:pPr>
              <a:lnSpc>
                <a:spcPct val="120000"/>
              </a:lnSpc>
            </a:pPr>
            <a:endParaRPr lang="en-US" sz="695">
              <a:solidFill>
                <a:srgbClr val="2B334F"/>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Freeform 66">
            <a:extLst>
              <a:ext uri="{FF2B5EF4-FFF2-40B4-BE49-F238E27FC236}">
                <a16:creationId xmlns="" xmlns:a16="http://schemas.microsoft.com/office/drawing/2014/main" id="{8B1DB547-26A3-4537-A1F9-79ECB8CF19E4}"/>
              </a:ext>
            </a:extLst>
          </p:cNvPr>
          <p:cNvSpPr>
            <a:spLocks noEditPoints="1"/>
          </p:cNvSpPr>
          <p:nvPr/>
        </p:nvSpPr>
        <p:spPr bwMode="auto">
          <a:xfrm>
            <a:off x="3607964" y="3015823"/>
            <a:ext cx="415391" cy="322195"/>
          </a:xfrm>
          <a:custGeom>
            <a:avLst/>
            <a:gdLst/>
            <a:ahLst/>
            <a:cxnLst>
              <a:cxn ang="0">
                <a:pos x="29" y="41"/>
              </a:cxn>
              <a:cxn ang="0">
                <a:pos x="22" y="40"/>
              </a:cxn>
              <a:cxn ang="0">
                <a:pos x="11" y="45"/>
              </a:cxn>
              <a:cxn ang="0">
                <a:pos x="7" y="46"/>
              </a:cxn>
              <a:cxn ang="0">
                <a:pos x="7" y="46"/>
              </a:cxn>
              <a:cxn ang="0">
                <a:pos x="6" y="45"/>
              </a:cxn>
              <a:cxn ang="0">
                <a:pos x="6" y="43"/>
              </a:cxn>
              <a:cxn ang="0">
                <a:pos x="11" y="36"/>
              </a:cxn>
              <a:cxn ang="0">
                <a:pos x="0" y="20"/>
              </a:cxn>
              <a:cxn ang="0">
                <a:pos x="29" y="0"/>
              </a:cxn>
              <a:cxn ang="0">
                <a:pos x="57" y="20"/>
              </a:cxn>
              <a:cxn ang="0">
                <a:pos x="29" y="41"/>
              </a:cxn>
              <a:cxn ang="0">
                <a:pos x="62" y="47"/>
              </a:cxn>
              <a:cxn ang="0">
                <a:pos x="66" y="53"/>
              </a:cxn>
              <a:cxn ang="0">
                <a:pos x="67" y="55"/>
              </a:cxn>
              <a:cxn ang="0">
                <a:pos x="66" y="56"/>
              </a:cxn>
              <a:cxn ang="0">
                <a:pos x="62" y="55"/>
              </a:cxn>
              <a:cxn ang="0">
                <a:pos x="51" y="50"/>
              </a:cxn>
              <a:cxn ang="0">
                <a:pos x="44" y="51"/>
              </a:cxn>
              <a:cxn ang="0">
                <a:pos x="25" y="46"/>
              </a:cxn>
              <a:cxn ang="0">
                <a:pos x="29" y="46"/>
              </a:cxn>
              <a:cxn ang="0">
                <a:pos x="52" y="39"/>
              </a:cxn>
              <a:cxn ang="0">
                <a:pos x="62" y="20"/>
              </a:cxn>
              <a:cxn ang="0">
                <a:pos x="61" y="14"/>
              </a:cxn>
              <a:cxn ang="0">
                <a:pos x="72" y="30"/>
              </a:cxn>
              <a:cxn ang="0">
                <a:pos x="62" y="47"/>
              </a:cxn>
            </a:cxnLst>
            <a:rect l="0" t="0" r="r" b="b"/>
            <a:pathLst>
              <a:path w="72" h="56">
                <a:moveTo>
                  <a:pt x="29" y="41"/>
                </a:moveTo>
                <a:cubicBezTo>
                  <a:pt x="26" y="41"/>
                  <a:pt x="24" y="40"/>
                  <a:pt x="22" y="40"/>
                </a:cubicBezTo>
                <a:cubicBezTo>
                  <a:pt x="18" y="42"/>
                  <a:pt x="15" y="44"/>
                  <a:pt x="11" y="45"/>
                </a:cubicBezTo>
                <a:cubicBezTo>
                  <a:pt x="9" y="45"/>
                  <a:pt x="8" y="46"/>
                  <a:pt x="7" y="46"/>
                </a:cubicBezTo>
                <a:cubicBezTo>
                  <a:pt x="7" y="46"/>
                  <a:pt x="7" y="46"/>
                  <a:pt x="7" y="46"/>
                </a:cubicBezTo>
                <a:cubicBezTo>
                  <a:pt x="6" y="46"/>
                  <a:pt x="6" y="45"/>
                  <a:pt x="6" y="45"/>
                </a:cubicBezTo>
                <a:cubicBezTo>
                  <a:pt x="5" y="44"/>
                  <a:pt x="6" y="43"/>
                  <a:pt x="6" y="43"/>
                </a:cubicBezTo>
                <a:cubicBezTo>
                  <a:pt x="8" y="41"/>
                  <a:pt x="10" y="40"/>
                  <a:pt x="11" y="36"/>
                </a:cubicBezTo>
                <a:cubicBezTo>
                  <a:pt x="5" y="32"/>
                  <a:pt x="0" y="27"/>
                  <a:pt x="0" y="20"/>
                </a:cubicBezTo>
                <a:cubicBezTo>
                  <a:pt x="0" y="9"/>
                  <a:pt x="13" y="0"/>
                  <a:pt x="29" y="0"/>
                </a:cubicBezTo>
                <a:cubicBezTo>
                  <a:pt x="44" y="0"/>
                  <a:pt x="57" y="9"/>
                  <a:pt x="57" y="20"/>
                </a:cubicBezTo>
                <a:cubicBezTo>
                  <a:pt x="57" y="32"/>
                  <a:pt x="44" y="41"/>
                  <a:pt x="29" y="41"/>
                </a:cubicBezTo>
                <a:close/>
                <a:moveTo>
                  <a:pt x="62" y="47"/>
                </a:moveTo>
                <a:cubicBezTo>
                  <a:pt x="63" y="50"/>
                  <a:pt x="65" y="51"/>
                  <a:pt x="66" y="53"/>
                </a:cubicBezTo>
                <a:cubicBezTo>
                  <a:pt x="67" y="54"/>
                  <a:pt x="67" y="54"/>
                  <a:pt x="67" y="55"/>
                </a:cubicBezTo>
                <a:cubicBezTo>
                  <a:pt x="67" y="56"/>
                  <a:pt x="67" y="56"/>
                  <a:pt x="66" y="56"/>
                </a:cubicBezTo>
                <a:cubicBezTo>
                  <a:pt x="65" y="56"/>
                  <a:pt x="63" y="56"/>
                  <a:pt x="62" y="55"/>
                </a:cubicBezTo>
                <a:cubicBezTo>
                  <a:pt x="58" y="54"/>
                  <a:pt x="55" y="53"/>
                  <a:pt x="51" y="50"/>
                </a:cubicBezTo>
                <a:cubicBezTo>
                  <a:pt x="49" y="51"/>
                  <a:pt x="47" y="51"/>
                  <a:pt x="44" y="51"/>
                </a:cubicBezTo>
                <a:cubicBezTo>
                  <a:pt x="37" y="51"/>
                  <a:pt x="30" y="49"/>
                  <a:pt x="25" y="46"/>
                </a:cubicBezTo>
                <a:cubicBezTo>
                  <a:pt x="26" y="46"/>
                  <a:pt x="28" y="46"/>
                  <a:pt x="29" y="46"/>
                </a:cubicBezTo>
                <a:cubicBezTo>
                  <a:pt x="37" y="46"/>
                  <a:pt x="46" y="43"/>
                  <a:pt x="52" y="39"/>
                </a:cubicBezTo>
                <a:cubicBezTo>
                  <a:pt x="58" y="34"/>
                  <a:pt x="62" y="27"/>
                  <a:pt x="62" y="20"/>
                </a:cubicBezTo>
                <a:cubicBezTo>
                  <a:pt x="62" y="18"/>
                  <a:pt x="62" y="16"/>
                  <a:pt x="61" y="14"/>
                </a:cubicBezTo>
                <a:cubicBezTo>
                  <a:pt x="68" y="18"/>
                  <a:pt x="72" y="24"/>
                  <a:pt x="72" y="30"/>
                </a:cubicBezTo>
                <a:cubicBezTo>
                  <a:pt x="72" y="37"/>
                  <a:pt x="68" y="43"/>
                  <a:pt x="62" y="47"/>
                </a:cubicBezTo>
                <a:close/>
              </a:path>
            </a:pathLst>
          </a:custGeom>
          <a:solidFill>
            <a:schemeClr val="bg1"/>
          </a:solidFill>
          <a:ln w="9525">
            <a:noFill/>
            <a:round/>
            <a:headEnd/>
            <a:tailEnd/>
          </a:ln>
        </p:spPr>
        <p:txBody>
          <a:bodyPr vert="horz" wrap="square" lIns="111664" tIns="55832" rIns="111664" bIns="55832" numCol="1" anchor="t" anchorCtr="0" compatLnSpc="1">
            <a:prstTxWarp prst="textNoShape">
              <a:avLst/>
            </a:prstTxWarp>
          </a:bodyPr>
          <a:lstStyle/>
          <a:p>
            <a:pPr>
              <a:lnSpc>
                <a:spcPct val="120000"/>
              </a:lnSpc>
            </a:pPr>
            <a:endParaRPr lang="en-US" sz="695">
              <a:solidFill>
                <a:srgbClr val="2B334F"/>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Freeform 46">
            <a:extLst>
              <a:ext uri="{FF2B5EF4-FFF2-40B4-BE49-F238E27FC236}">
                <a16:creationId xmlns="" xmlns:a16="http://schemas.microsoft.com/office/drawing/2014/main" id="{C713C3E4-9850-4E89-B5FE-EF7A446E4F06}"/>
              </a:ext>
            </a:extLst>
          </p:cNvPr>
          <p:cNvSpPr>
            <a:spLocks noEditPoints="1"/>
          </p:cNvSpPr>
          <p:nvPr/>
        </p:nvSpPr>
        <p:spPr bwMode="auto">
          <a:xfrm>
            <a:off x="7425510" y="1334803"/>
            <a:ext cx="414978" cy="414975"/>
          </a:xfrm>
          <a:custGeom>
            <a:avLst/>
            <a:gdLst/>
            <a:ahLst/>
            <a:cxnLst>
              <a:cxn ang="0">
                <a:pos x="55" y="44"/>
              </a:cxn>
              <a:cxn ang="0">
                <a:pos x="44" y="55"/>
              </a:cxn>
              <a:cxn ang="0">
                <a:pos x="10" y="55"/>
              </a:cxn>
              <a:cxn ang="0">
                <a:pos x="0" y="44"/>
              </a:cxn>
              <a:cxn ang="0">
                <a:pos x="0" y="10"/>
              </a:cxn>
              <a:cxn ang="0">
                <a:pos x="10" y="0"/>
              </a:cxn>
              <a:cxn ang="0">
                <a:pos x="44" y="0"/>
              </a:cxn>
              <a:cxn ang="0">
                <a:pos x="55" y="10"/>
              </a:cxn>
              <a:cxn ang="0">
                <a:pos x="55" y="44"/>
              </a:cxn>
              <a:cxn ang="0">
                <a:pos x="46" y="20"/>
              </a:cxn>
              <a:cxn ang="0">
                <a:pos x="46" y="17"/>
              </a:cxn>
              <a:cxn ang="0">
                <a:pos x="42" y="13"/>
              </a:cxn>
              <a:cxn ang="0">
                <a:pos x="39" y="13"/>
              </a:cxn>
              <a:cxn ang="0">
                <a:pos x="23" y="30"/>
              </a:cxn>
              <a:cxn ang="0">
                <a:pos x="15" y="22"/>
              </a:cxn>
              <a:cxn ang="0">
                <a:pos x="12" y="22"/>
              </a:cxn>
              <a:cxn ang="0">
                <a:pos x="8" y="26"/>
              </a:cxn>
              <a:cxn ang="0">
                <a:pos x="8" y="29"/>
              </a:cxn>
              <a:cxn ang="0">
                <a:pos x="21" y="42"/>
              </a:cxn>
              <a:cxn ang="0">
                <a:pos x="24" y="42"/>
              </a:cxn>
              <a:cxn ang="0">
                <a:pos x="46" y="20"/>
              </a:cxn>
            </a:cxnLst>
            <a:rect l="0" t="0" r="r" b="b"/>
            <a:pathLst>
              <a:path w="55" h="55">
                <a:moveTo>
                  <a:pt x="55" y="44"/>
                </a:moveTo>
                <a:cubicBezTo>
                  <a:pt x="55" y="50"/>
                  <a:pt x="50" y="55"/>
                  <a:pt x="44" y="55"/>
                </a:cubicBezTo>
                <a:cubicBezTo>
                  <a:pt x="10" y="55"/>
                  <a:pt x="10" y="55"/>
                  <a:pt x="10" y="55"/>
                </a:cubicBezTo>
                <a:cubicBezTo>
                  <a:pt x="4" y="55"/>
                  <a:pt x="0" y="50"/>
                  <a:pt x="0" y="44"/>
                </a:cubicBezTo>
                <a:cubicBezTo>
                  <a:pt x="0" y="10"/>
                  <a:pt x="0" y="10"/>
                  <a:pt x="0" y="10"/>
                </a:cubicBezTo>
                <a:cubicBezTo>
                  <a:pt x="0" y="5"/>
                  <a:pt x="4" y="0"/>
                  <a:pt x="10" y="0"/>
                </a:cubicBezTo>
                <a:cubicBezTo>
                  <a:pt x="44" y="0"/>
                  <a:pt x="44" y="0"/>
                  <a:pt x="44" y="0"/>
                </a:cubicBezTo>
                <a:cubicBezTo>
                  <a:pt x="50" y="0"/>
                  <a:pt x="55" y="5"/>
                  <a:pt x="55" y="10"/>
                </a:cubicBezTo>
                <a:lnTo>
                  <a:pt x="55" y="44"/>
                </a:lnTo>
                <a:close/>
                <a:moveTo>
                  <a:pt x="46" y="20"/>
                </a:moveTo>
                <a:cubicBezTo>
                  <a:pt x="47" y="19"/>
                  <a:pt x="47" y="17"/>
                  <a:pt x="46" y="17"/>
                </a:cubicBezTo>
                <a:cubicBezTo>
                  <a:pt x="42" y="13"/>
                  <a:pt x="42" y="13"/>
                  <a:pt x="42" y="13"/>
                </a:cubicBezTo>
                <a:cubicBezTo>
                  <a:pt x="42" y="12"/>
                  <a:pt x="40" y="12"/>
                  <a:pt x="39" y="13"/>
                </a:cubicBezTo>
                <a:cubicBezTo>
                  <a:pt x="23" y="30"/>
                  <a:pt x="23" y="30"/>
                  <a:pt x="23" y="30"/>
                </a:cubicBezTo>
                <a:cubicBezTo>
                  <a:pt x="15" y="22"/>
                  <a:pt x="15" y="22"/>
                  <a:pt x="15" y="22"/>
                </a:cubicBezTo>
                <a:cubicBezTo>
                  <a:pt x="14" y="21"/>
                  <a:pt x="13" y="21"/>
                  <a:pt x="12" y="22"/>
                </a:cubicBezTo>
                <a:cubicBezTo>
                  <a:pt x="8" y="26"/>
                  <a:pt x="8" y="26"/>
                  <a:pt x="8" y="26"/>
                </a:cubicBezTo>
                <a:cubicBezTo>
                  <a:pt x="7" y="27"/>
                  <a:pt x="7" y="28"/>
                  <a:pt x="8" y="29"/>
                </a:cubicBezTo>
                <a:cubicBezTo>
                  <a:pt x="21" y="42"/>
                  <a:pt x="21" y="42"/>
                  <a:pt x="21" y="42"/>
                </a:cubicBezTo>
                <a:cubicBezTo>
                  <a:pt x="22" y="43"/>
                  <a:pt x="23" y="43"/>
                  <a:pt x="24" y="42"/>
                </a:cubicBezTo>
                <a:lnTo>
                  <a:pt x="46" y="20"/>
                </a:lnTo>
                <a:close/>
              </a:path>
            </a:pathLst>
          </a:custGeom>
          <a:solidFill>
            <a:srgbClr val="2B334F"/>
          </a:solidFill>
          <a:ln w="9525">
            <a:noFill/>
            <a:round/>
            <a:headEnd/>
            <a:tailEnd/>
          </a:ln>
        </p:spPr>
        <p:txBody>
          <a:bodyPr vert="horz" wrap="square" lIns="111664" tIns="55832" rIns="111664" bIns="55832" numCol="1" anchor="t" anchorCtr="0" compatLnSpc="1">
            <a:prstTxWarp prst="textNoShape">
              <a:avLst/>
            </a:prstTxWarp>
          </a:bodyPr>
          <a:lstStyle/>
          <a:p>
            <a:pPr>
              <a:lnSpc>
                <a:spcPct val="120000"/>
              </a:lnSpc>
            </a:pPr>
            <a:endParaRPr lang="en-US" sz="695">
              <a:solidFill>
                <a:srgbClr val="2B334F"/>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Freeform 46">
            <a:extLst>
              <a:ext uri="{FF2B5EF4-FFF2-40B4-BE49-F238E27FC236}">
                <a16:creationId xmlns="" xmlns:a16="http://schemas.microsoft.com/office/drawing/2014/main" id="{F553EF50-853A-46D2-B89C-F74B55710A2B}"/>
              </a:ext>
            </a:extLst>
          </p:cNvPr>
          <p:cNvSpPr>
            <a:spLocks noEditPoints="1"/>
          </p:cNvSpPr>
          <p:nvPr/>
        </p:nvSpPr>
        <p:spPr bwMode="auto">
          <a:xfrm>
            <a:off x="7425510" y="2079227"/>
            <a:ext cx="414978" cy="414975"/>
          </a:xfrm>
          <a:custGeom>
            <a:avLst/>
            <a:gdLst/>
            <a:ahLst/>
            <a:cxnLst>
              <a:cxn ang="0">
                <a:pos x="55" y="44"/>
              </a:cxn>
              <a:cxn ang="0">
                <a:pos x="44" y="55"/>
              </a:cxn>
              <a:cxn ang="0">
                <a:pos x="10" y="55"/>
              </a:cxn>
              <a:cxn ang="0">
                <a:pos x="0" y="44"/>
              </a:cxn>
              <a:cxn ang="0">
                <a:pos x="0" y="10"/>
              </a:cxn>
              <a:cxn ang="0">
                <a:pos x="10" y="0"/>
              </a:cxn>
              <a:cxn ang="0">
                <a:pos x="44" y="0"/>
              </a:cxn>
              <a:cxn ang="0">
                <a:pos x="55" y="10"/>
              </a:cxn>
              <a:cxn ang="0">
                <a:pos x="55" y="44"/>
              </a:cxn>
              <a:cxn ang="0">
                <a:pos x="46" y="20"/>
              </a:cxn>
              <a:cxn ang="0">
                <a:pos x="46" y="17"/>
              </a:cxn>
              <a:cxn ang="0">
                <a:pos x="42" y="13"/>
              </a:cxn>
              <a:cxn ang="0">
                <a:pos x="39" y="13"/>
              </a:cxn>
              <a:cxn ang="0">
                <a:pos x="23" y="30"/>
              </a:cxn>
              <a:cxn ang="0">
                <a:pos x="15" y="22"/>
              </a:cxn>
              <a:cxn ang="0">
                <a:pos x="12" y="22"/>
              </a:cxn>
              <a:cxn ang="0">
                <a:pos x="8" y="26"/>
              </a:cxn>
              <a:cxn ang="0">
                <a:pos x="8" y="29"/>
              </a:cxn>
              <a:cxn ang="0">
                <a:pos x="21" y="42"/>
              </a:cxn>
              <a:cxn ang="0">
                <a:pos x="24" y="42"/>
              </a:cxn>
              <a:cxn ang="0">
                <a:pos x="46" y="20"/>
              </a:cxn>
            </a:cxnLst>
            <a:rect l="0" t="0" r="r" b="b"/>
            <a:pathLst>
              <a:path w="55" h="55">
                <a:moveTo>
                  <a:pt x="55" y="44"/>
                </a:moveTo>
                <a:cubicBezTo>
                  <a:pt x="55" y="50"/>
                  <a:pt x="50" y="55"/>
                  <a:pt x="44" y="55"/>
                </a:cubicBezTo>
                <a:cubicBezTo>
                  <a:pt x="10" y="55"/>
                  <a:pt x="10" y="55"/>
                  <a:pt x="10" y="55"/>
                </a:cubicBezTo>
                <a:cubicBezTo>
                  <a:pt x="4" y="55"/>
                  <a:pt x="0" y="50"/>
                  <a:pt x="0" y="44"/>
                </a:cubicBezTo>
                <a:cubicBezTo>
                  <a:pt x="0" y="10"/>
                  <a:pt x="0" y="10"/>
                  <a:pt x="0" y="10"/>
                </a:cubicBezTo>
                <a:cubicBezTo>
                  <a:pt x="0" y="5"/>
                  <a:pt x="4" y="0"/>
                  <a:pt x="10" y="0"/>
                </a:cubicBezTo>
                <a:cubicBezTo>
                  <a:pt x="44" y="0"/>
                  <a:pt x="44" y="0"/>
                  <a:pt x="44" y="0"/>
                </a:cubicBezTo>
                <a:cubicBezTo>
                  <a:pt x="50" y="0"/>
                  <a:pt x="55" y="5"/>
                  <a:pt x="55" y="10"/>
                </a:cubicBezTo>
                <a:lnTo>
                  <a:pt x="55" y="44"/>
                </a:lnTo>
                <a:close/>
                <a:moveTo>
                  <a:pt x="46" y="20"/>
                </a:moveTo>
                <a:cubicBezTo>
                  <a:pt x="47" y="19"/>
                  <a:pt x="47" y="17"/>
                  <a:pt x="46" y="17"/>
                </a:cubicBezTo>
                <a:cubicBezTo>
                  <a:pt x="42" y="13"/>
                  <a:pt x="42" y="13"/>
                  <a:pt x="42" y="13"/>
                </a:cubicBezTo>
                <a:cubicBezTo>
                  <a:pt x="42" y="12"/>
                  <a:pt x="40" y="12"/>
                  <a:pt x="39" y="13"/>
                </a:cubicBezTo>
                <a:cubicBezTo>
                  <a:pt x="23" y="30"/>
                  <a:pt x="23" y="30"/>
                  <a:pt x="23" y="30"/>
                </a:cubicBezTo>
                <a:cubicBezTo>
                  <a:pt x="15" y="22"/>
                  <a:pt x="15" y="22"/>
                  <a:pt x="15" y="22"/>
                </a:cubicBezTo>
                <a:cubicBezTo>
                  <a:pt x="14" y="21"/>
                  <a:pt x="13" y="21"/>
                  <a:pt x="12" y="22"/>
                </a:cubicBezTo>
                <a:cubicBezTo>
                  <a:pt x="8" y="26"/>
                  <a:pt x="8" y="26"/>
                  <a:pt x="8" y="26"/>
                </a:cubicBezTo>
                <a:cubicBezTo>
                  <a:pt x="7" y="27"/>
                  <a:pt x="7" y="28"/>
                  <a:pt x="8" y="29"/>
                </a:cubicBezTo>
                <a:cubicBezTo>
                  <a:pt x="21" y="42"/>
                  <a:pt x="21" y="42"/>
                  <a:pt x="21" y="42"/>
                </a:cubicBezTo>
                <a:cubicBezTo>
                  <a:pt x="22" y="43"/>
                  <a:pt x="23" y="43"/>
                  <a:pt x="24" y="42"/>
                </a:cubicBezTo>
                <a:lnTo>
                  <a:pt x="46" y="20"/>
                </a:lnTo>
                <a:close/>
              </a:path>
            </a:pathLst>
          </a:custGeom>
          <a:solidFill>
            <a:srgbClr val="2B334F"/>
          </a:solidFill>
          <a:ln w="9525">
            <a:noFill/>
            <a:round/>
            <a:headEnd/>
            <a:tailEnd/>
          </a:ln>
        </p:spPr>
        <p:txBody>
          <a:bodyPr vert="horz" wrap="square" lIns="111664" tIns="55832" rIns="111664" bIns="55832" numCol="1" anchor="t" anchorCtr="0" compatLnSpc="1">
            <a:prstTxWarp prst="textNoShape">
              <a:avLst/>
            </a:prstTxWarp>
          </a:bodyPr>
          <a:lstStyle/>
          <a:p>
            <a:pPr>
              <a:lnSpc>
                <a:spcPct val="120000"/>
              </a:lnSpc>
            </a:pPr>
            <a:endParaRPr lang="en-US" sz="695">
              <a:solidFill>
                <a:srgbClr val="2B334F"/>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Freeform 46">
            <a:extLst>
              <a:ext uri="{FF2B5EF4-FFF2-40B4-BE49-F238E27FC236}">
                <a16:creationId xmlns="" xmlns:a16="http://schemas.microsoft.com/office/drawing/2014/main" id="{A493D719-65C0-44EC-AADB-F0F46CB8564D}"/>
              </a:ext>
            </a:extLst>
          </p:cNvPr>
          <p:cNvSpPr>
            <a:spLocks noEditPoints="1"/>
          </p:cNvSpPr>
          <p:nvPr/>
        </p:nvSpPr>
        <p:spPr bwMode="auto">
          <a:xfrm>
            <a:off x="7425510" y="2823650"/>
            <a:ext cx="414978" cy="414975"/>
          </a:xfrm>
          <a:custGeom>
            <a:avLst/>
            <a:gdLst/>
            <a:ahLst/>
            <a:cxnLst>
              <a:cxn ang="0">
                <a:pos x="55" y="44"/>
              </a:cxn>
              <a:cxn ang="0">
                <a:pos x="44" y="55"/>
              </a:cxn>
              <a:cxn ang="0">
                <a:pos x="10" y="55"/>
              </a:cxn>
              <a:cxn ang="0">
                <a:pos x="0" y="44"/>
              </a:cxn>
              <a:cxn ang="0">
                <a:pos x="0" y="10"/>
              </a:cxn>
              <a:cxn ang="0">
                <a:pos x="10" y="0"/>
              </a:cxn>
              <a:cxn ang="0">
                <a:pos x="44" y="0"/>
              </a:cxn>
              <a:cxn ang="0">
                <a:pos x="55" y="10"/>
              </a:cxn>
              <a:cxn ang="0">
                <a:pos x="55" y="44"/>
              </a:cxn>
              <a:cxn ang="0">
                <a:pos x="46" y="20"/>
              </a:cxn>
              <a:cxn ang="0">
                <a:pos x="46" y="17"/>
              </a:cxn>
              <a:cxn ang="0">
                <a:pos x="42" y="13"/>
              </a:cxn>
              <a:cxn ang="0">
                <a:pos x="39" y="13"/>
              </a:cxn>
              <a:cxn ang="0">
                <a:pos x="23" y="30"/>
              </a:cxn>
              <a:cxn ang="0">
                <a:pos x="15" y="22"/>
              </a:cxn>
              <a:cxn ang="0">
                <a:pos x="12" y="22"/>
              </a:cxn>
              <a:cxn ang="0">
                <a:pos x="8" y="26"/>
              </a:cxn>
              <a:cxn ang="0">
                <a:pos x="8" y="29"/>
              </a:cxn>
              <a:cxn ang="0">
                <a:pos x="21" y="42"/>
              </a:cxn>
              <a:cxn ang="0">
                <a:pos x="24" y="42"/>
              </a:cxn>
              <a:cxn ang="0">
                <a:pos x="46" y="20"/>
              </a:cxn>
            </a:cxnLst>
            <a:rect l="0" t="0" r="r" b="b"/>
            <a:pathLst>
              <a:path w="55" h="55">
                <a:moveTo>
                  <a:pt x="55" y="44"/>
                </a:moveTo>
                <a:cubicBezTo>
                  <a:pt x="55" y="50"/>
                  <a:pt x="50" y="55"/>
                  <a:pt x="44" y="55"/>
                </a:cubicBezTo>
                <a:cubicBezTo>
                  <a:pt x="10" y="55"/>
                  <a:pt x="10" y="55"/>
                  <a:pt x="10" y="55"/>
                </a:cubicBezTo>
                <a:cubicBezTo>
                  <a:pt x="4" y="55"/>
                  <a:pt x="0" y="50"/>
                  <a:pt x="0" y="44"/>
                </a:cubicBezTo>
                <a:cubicBezTo>
                  <a:pt x="0" y="10"/>
                  <a:pt x="0" y="10"/>
                  <a:pt x="0" y="10"/>
                </a:cubicBezTo>
                <a:cubicBezTo>
                  <a:pt x="0" y="5"/>
                  <a:pt x="4" y="0"/>
                  <a:pt x="10" y="0"/>
                </a:cubicBezTo>
                <a:cubicBezTo>
                  <a:pt x="44" y="0"/>
                  <a:pt x="44" y="0"/>
                  <a:pt x="44" y="0"/>
                </a:cubicBezTo>
                <a:cubicBezTo>
                  <a:pt x="50" y="0"/>
                  <a:pt x="55" y="5"/>
                  <a:pt x="55" y="10"/>
                </a:cubicBezTo>
                <a:lnTo>
                  <a:pt x="55" y="44"/>
                </a:lnTo>
                <a:close/>
                <a:moveTo>
                  <a:pt x="46" y="20"/>
                </a:moveTo>
                <a:cubicBezTo>
                  <a:pt x="47" y="19"/>
                  <a:pt x="47" y="17"/>
                  <a:pt x="46" y="17"/>
                </a:cubicBezTo>
                <a:cubicBezTo>
                  <a:pt x="42" y="13"/>
                  <a:pt x="42" y="13"/>
                  <a:pt x="42" y="13"/>
                </a:cubicBezTo>
                <a:cubicBezTo>
                  <a:pt x="42" y="12"/>
                  <a:pt x="40" y="12"/>
                  <a:pt x="39" y="13"/>
                </a:cubicBezTo>
                <a:cubicBezTo>
                  <a:pt x="23" y="30"/>
                  <a:pt x="23" y="30"/>
                  <a:pt x="23" y="30"/>
                </a:cubicBezTo>
                <a:cubicBezTo>
                  <a:pt x="15" y="22"/>
                  <a:pt x="15" y="22"/>
                  <a:pt x="15" y="22"/>
                </a:cubicBezTo>
                <a:cubicBezTo>
                  <a:pt x="14" y="21"/>
                  <a:pt x="13" y="21"/>
                  <a:pt x="12" y="22"/>
                </a:cubicBezTo>
                <a:cubicBezTo>
                  <a:pt x="8" y="26"/>
                  <a:pt x="8" y="26"/>
                  <a:pt x="8" y="26"/>
                </a:cubicBezTo>
                <a:cubicBezTo>
                  <a:pt x="7" y="27"/>
                  <a:pt x="7" y="28"/>
                  <a:pt x="8" y="29"/>
                </a:cubicBezTo>
                <a:cubicBezTo>
                  <a:pt x="21" y="42"/>
                  <a:pt x="21" y="42"/>
                  <a:pt x="21" y="42"/>
                </a:cubicBezTo>
                <a:cubicBezTo>
                  <a:pt x="22" y="43"/>
                  <a:pt x="23" y="43"/>
                  <a:pt x="24" y="42"/>
                </a:cubicBezTo>
                <a:lnTo>
                  <a:pt x="46" y="20"/>
                </a:lnTo>
                <a:close/>
              </a:path>
            </a:pathLst>
          </a:custGeom>
          <a:solidFill>
            <a:srgbClr val="2B334F"/>
          </a:solidFill>
          <a:ln w="9525">
            <a:noFill/>
            <a:round/>
            <a:headEnd/>
            <a:tailEnd/>
          </a:ln>
        </p:spPr>
        <p:txBody>
          <a:bodyPr vert="horz" wrap="square" lIns="111664" tIns="55832" rIns="111664" bIns="55832" numCol="1" anchor="t" anchorCtr="0" compatLnSpc="1">
            <a:prstTxWarp prst="textNoShape">
              <a:avLst/>
            </a:prstTxWarp>
          </a:bodyPr>
          <a:lstStyle/>
          <a:p>
            <a:pPr>
              <a:lnSpc>
                <a:spcPct val="120000"/>
              </a:lnSpc>
            </a:pPr>
            <a:endParaRPr lang="en-US" sz="695">
              <a:solidFill>
                <a:srgbClr val="2B334F"/>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Freeform 46">
            <a:extLst>
              <a:ext uri="{FF2B5EF4-FFF2-40B4-BE49-F238E27FC236}">
                <a16:creationId xmlns="" xmlns:a16="http://schemas.microsoft.com/office/drawing/2014/main" id="{01FBFD1C-EC28-409B-81C8-47FD822041B3}"/>
              </a:ext>
            </a:extLst>
          </p:cNvPr>
          <p:cNvSpPr>
            <a:spLocks noEditPoints="1"/>
          </p:cNvSpPr>
          <p:nvPr/>
        </p:nvSpPr>
        <p:spPr bwMode="auto">
          <a:xfrm>
            <a:off x="7425510" y="3568073"/>
            <a:ext cx="414978" cy="414975"/>
          </a:xfrm>
          <a:custGeom>
            <a:avLst/>
            <a:gdLst/>
            <a:ahLst/>
            <a:cxnLst>
              <a:cxn ang="0">
                <a:pos x="55" y="44"/>
              </a:cxn>
              <a:cxn ang="0">
                <a:pos x="44" y="55"/>
              </a:cxn>
              <a:cxn ang="0">
                <a:pos x="10" y="55"/>
              </a:cxn>
              <a:cxn ang="0">
                <a:pos x="0" y="44"/>
              </a:cxn>
              <a:cxn ang="0">
                <a:pos x="0" y="10"/>
              </a:cxn>
              <a:cxn ang="0">
                <a:pos x="10" y="0"/>
              </a:cxn>
              <a:cxn ang="0">
                <a:pos x="44" y="0"/>
              </a:cxn>
              <a:cxn ang="0">
                <a:pos x="55" y="10"/>
              </a:cxn>
              <a:cxn ang="0">
                <a:pos x="55" y="44"/>
              </a:cxn>
              <a:cxn ang="0">
                <a:pos x="46" y="20"/>
              </a:cxn>
              <a:cxn ang="0">
                <a:pos x="46" y="17"/>
              </a:cxn>
              <a:cxn ang="0">
                <a:pos x="42" y="13"/>
              </a:cxn>
              <a:cxn ang="0">
                <a:pos x="39" y="13"/>
              </a:cxn>
              <a:cxn ang="0">
                <a:pos x="23" y="30"/>
              </a:cxn>
              <a:cxn ang="0">
                <a:pos x="15" y="22"/>
              </a:cxn>
              <a:cxn ang="0">
                <a:pos x="12" y="22"/>
              </a:cxn>
              <a:cxn ang="0">
                <a:pos x="8" y="26"/>
              </a:cxn>
              <a:cxn ang="0">
                <a:pos x="8" y="29"/>
              </a:cxn>
              <a:cxn ang="0">
                <a:pos x="21" y="42"/>
              </a:cxn>
              <a:cxn ang="0">
                <a:pos x="24" y="42"/>
              </a:cxn>
              <a:cxn ang="0">
                <a:pos x="46" y="20"/>
              </a:cxn>
            </a:cxnLst>
            <a:rect l="0" t="0" r="r" b="b"/>
            <a:pathLst>
              <a:path w="55" h="55">
                <a:moveTo>
                  <a:pt x="55" y="44"/>
                </a:moveTo>
                <a:cubicBezTo>
                  <a:pt x="55" y="50"/>
                  <a:pt x="50" y="55"/>
                  <a:pt x="44" y="55"/>
                </a:cubicBezTo>
                <a:cubicBezTo>
                  <a:pt x="10" y="55"/>
                  <a:pt x="10" y="55"/>
                  <a:pt x="10" y="55"/>
                </a:cubicBezTo>
                <a:cubicBezTo>
                  <a:pt x="4" y="55"/>
                  <a:pt x="0" y="50"/>
                  <a:pt x="0" y="44"/>
                </a:cubicBezTo>
                <a:cubicBezTo>
                  <a:pt x="0" y="10"/>
                  <a:pt x="0" y="10"/>
                  <a:pt x="0" y="10"/>
                </a:cubicBezTo>
                <a:cubicBezTo>
                  <a:pt x="0" y="5"/>
                  <a:pt x="4" y="0"/>
                  <a:pt x="10" y="0"/>
                </a:cubicBezTo>
                <a:cubicBezTo>
                  <a:pt x="44" y="0"/>
                  <a:pt x="44" y="0"/>
                  <a:pt x="44" y="0"/>
                </a:cubicBezTo>
                <a:cubicBezTo>
                  <a:pt x="50" y="0"/>
                  <a:pt x="55" y="5"/>
                  <a:pt x="55" y="10"/>
                </a:cubicBezTo>
                <a:lnTo>
                  <a:pt x="55" y="44"/>
                </a:lnTo>
                <a:close/>
                <a:moveTo>
                  <a:pt x="46" y="20"/>
                </a:moveTo>
                <a:cubicBezTo>
                  <a:pt x="47" y="19"/>
                  <a:pt x="47" y="17"/>
                  <a:pt x="46" y="17"/>
                </a:cubicBezTo>
                <a:cubicBezTo>
                  <a:pt x="42" y="13"/>
                  <a:pt x="42" y="13"/>
                  <a:pt x="42" y="13"/>
                </a:cubicBezTo>
                <a:cubicBezTo>
                  <a:pt x="42" y="12"/>
                  <a:pt x="40" y="12"/>
                  <a:pt x="39" y="13"/>
                </a:cubicBezTo>
                <a:cubicBezTo>
                  <a:pt x="23" y="30"/>
                  <a:pt x="23" y="30"/>
                  <a:pt x="23" y="30"/>
                </a:cubicBezTo>
                <a:cubicBezTo>
                  <a:pt x="15" y="22"/>
                  <a:pt x="15" y="22"/>
                  <a:pt x="15" y="22"/>
                </a:cubicBezTo>
                <a:cubicBezTo>
                  <a:pt x="14" y="21"/>
                  <a:pt x="13" y="21"/>
                  <a:pt x="12" y="22"/>
                </a:cubicBezTo>
                <a:cubicBezTo>
                  <a:pt x="8" y="26"/>
                  <a:pt x="8" y="26"/>
                  <a:pt x="8" y="26"/>
                </a:cubicBezTo>
                <a:cubicBezTo>
                  <a:pt x="7" y="27"/>
                  <a:pt x="7" y="28"/>
                  <a:pt x="8" y="29"/>
                </a:cubicBezTo>
                <a:cubicBezTo>
                  <a:pt x="21" y="42"/>
                  <a:pt x="21" y="42"/>
                  <a:pt x="21" y="42"/>
                </a:cubicBezTo>
                <a:cubicBezTo>
                  <a:pt x="22" y="43"/>
                  <a:pt x="23" y="43"/>
                  <a:pt x="24" y="42"/>
                </a:cubicBezTo>
                <a:lnTo>
                  <a:pt x="46" y="20"/>
                </a:lnTo>
                <a:close/>
              </a:path>
            </a:pathLst>
          </a:custGeom>
          <a:solidFill>
            <a:srgbClr val="2B334F"/>
          </a:solidFill>
          <a:ln w="9525">
            <a:noFill/>
            <a:round/>
            <a:headEnd/>
            <a:tailEnd/>
          </a:ln>
        </p:spPr>
        <p:txBody>
          <a:bodyPr vert="horz" wrap="square" lIns="111664" tIns="55832" rIns="111664" bIns="55832" numCol="1" anchor="t" anchorCtr="0" compatLnSpc="1">
            <a:prstTxWarp prst="textNoShape">
              <a:avLst/>
            </a:prstTxWarp>
          </a:bodyPr>
          <a:lstStyle/>
          <a:p>
            <a:pPr>
              <a:lnSpc>
                <a:spcPct val="120000"/>
              </a:lnSpc>
            </a:pPr>
            <a:endParaRPr lang="en-US" sz="695">
              <a:solidFill>
                <a:srgbClr val="2B334F"/>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Freeform 46">
            <a:extLst>
              <a:ext uri="{FF2B5EF4-FFF2-40B4-BE49-F238E27FC236}">
                <a16:creationId xmlns="" xmlns:a16="http://schemas.microsoft.com/office/drawing/2014/main" id="{54D171AD-FF9A-4A83-809E-1C5692BFA974}"/>
              </a:ext>
            </a:extLst>
          </p:cNvPr>
          <p:cNvSpPr>
            <a:spLocks noEditPoints="1"/>
          </p:cNvSpPr>
          <p:nvPr/>
        </p:nvSpPr>
        <p:spPr bwMode="auto">
          <a:xfrm>
            <a:off x="7425510" y="4315215"/>
            <a:ext cx="414978" cy="414975"/>
          </a:xfrm>
          <a:custGeom>
            <a:avLst/>
            <a:gdLst/>
            <a:ahLst/>
            <a:cxnLst>
              <a:cxn ang="0">
                <a:pos x="55" y="44"/>
              </a:cxn>
              <a:cxn ang="0">
                <a:pos x="44" y="55"/>
              </a:cxn>
              <a:cxn ang="0">
                <a:pos x="10" y="55"/>
              </a:cxn>
              <a:cxn ang="0">
                <a:pos x="0" y="44"/>
              </a:cxn>
              <a:cxn ang="0">
                <a:pos x="0" y="10"/>
              </a:cxn>
              <a:cxn ang="0">
                <a:pos x="10" y="0"/>
              </a:cxn>
              <a:cxn ang="0">
                <a:pos x="44" y="0"/>
              </a:cxn>
              <a:cxn ang="0">
                <a:pos x="55" y="10"/>
              </a:cxn>
              <a:cxn ang="0">
                <a:pos x="55" y="44"/>
              </a:cxn>
              <a:cxn ang="0">
                <a:pos x="46" y="20"/>
              </a:cxn>
              <a:cxn ang="0">
                <a:pos x="46" y="17"/>
              </a:cxn>
              <a:cxn ang="0">
                <a:pos x="42" y="13"/>
              </a:cxn>
              <a:cxn ang="0">
                <a:pos x="39" y="13"/>
              </a:cxn>
              <a:cxn ang="0">
                <a:pos x="23" y="30"/>
              </a:cxn>
              <a:cxn ang="0">
                <a:pos x="15" y="22"/>
              </a:cxn>
              <a:cxn ang="0">
                <a:pos x="12" y="22"/>
              </a:cxn>
              <a:cxn ang="0">
                <a:pos x="8" y="26"/>
              </a:cxn>
              <a:cxn ang="0">
                <a:pos x="8" y="29"/>
              </a:cxn>
              <a:cxn ang="0">
                <a:pos x="21" y="42"/>
              </a:cxn>
              <a:cxn ang="0">
                <a:pos x="24" y="42"/>
              </a:cxn>
              <a:cxn ang="0">
                <a:pos x="46" y="20"/>
              </a:cxn>
            </a:cxnLst>
            <a:rect l="0" t="0" r="r" b="b"/>
            <a:pathLst>
              <a:path w="55" h="55">
                <a:moveTo>
                  <a:pt x="55" y="44"/>
                </a:moveTo>
                <a:cubicBezTo>
                  <a:pt x="55" y="50"/>
                  <a:pt x="50" y="55"/>
                  <a:pt x="44" y="55"/>
                </a:cubicBezTo>
                <a:cubicBezTo>
                  <a:pt x="10" y="55"/>
                  <a:pt x="10" y="55"/>
                  <a:pt x="10" y="55"/>
                </a:cubicBezTo>
                <a:cubicBezTo>
                  <a:pt x="4" y="55"/>
                  <a:pt x="0" y="50"/>
                  <a:pt x="0" y="44"/>
                </a:cubicBezTo>
                <a:cubicBezTo>
                  <a:pt x="0" y="10"/>
                  <a:pt x="0" y="10"/>
                  <a:pt x="0" y="10"/>
                </a:cubicBezTo>
                <a:cubicBezTo>
                  <a:pt x="0" y="5"/>
                  <a:pt x="4" y="0"/>
                  <a:pt x="10" y="0"/>
                </a:cubicBezTo>
                <a:cubicBezTo>
                  <a:pt x="44" y="0"/>
                  <a:pt x="44" y="0"/>
                  <a:pt x="44" y="0"/>
                </a:cubicBezTo>
                <a:cubicBezTo>
                  <a:pt x="50" y="0"/>
                  <a:pt x="55" y="5"/>
                  <a:pt x="55" y="10"/>
                </a:cubicBezTo>
                <a:lnTo>
                  <a:pt x="55" y="44"/>
                </a:lnTo>
                <a:close/>
                <a:moveTo>
                  <a:pt x="46" y="20"/>
                </a:moveTo>
                <a:cubicBezTo>
                  <a:pt x="47" y="19"/>
                  <a:pt x="47" y="17"/>
                  <a:pt x="46" y="17"/>
                </a:cubicBezTo>
                <a:cubicBezTo>
                  <a:pt x="42" y="13"/>
                  <a:pt x="42" y="13"/>
                  <a:pt x="42" y="13"/>
                </a:cubicBezTo>
                <a:cubicBezTo>
                  <a:pt x="42" y="12"/>
                  <a:pt x="40" y="12"/>
                  <a:pt x="39" y="13"/>
                </a:cubicBezTo>
                <a:cubicBezTo>
                  <a:pt x="23" y="30"/>
                  <a:pt x="23" y="30"/>
                  <a:pt x="23" y="30"/>
                </a:cubicBezTo>
                <a:cubicBezTo>
                  <a:pt x="15" y="22"/>
                  <a:pt x="15" y="22"/>
                  <a:pt x="15" y="22"/>
                </a:cubicBezTo>
                <a:cubicBezTo>
                  <a:pt x="14" y="21"/>
                  <a:pt x="13" y="21"/>
                  <a:pt x="12" y="22"/>
                </a:cubicBezTo>
                <a:cubicBezTo>
                  <a:pt x="8" y="26"/>
                  <a:pt x="8" y="26"/>
                  <a:pt x="8" y="26"/>
                </a:cubicBezTo>
                <a:cubicBezTo>
                  <a:pt x="7" y="27"/>
                  <a:pt x="7" y="28"/>
                  <a:pt x="8" y="29"/>
                </a:cubicBezTo>
                <a:cubicBezTo>
                  <a:pt x="21" y="42"/>
                  <a:pt x="21" y="42"/>
                  <a:pt x="21" y="42"/>
                </a:cubicBezTo>
                <a:cubicBezTo>
                  <a:pt x="22" y="43"/>
                  <a:pt x="23" y="43"/>
                  <a:pt x="24" y="42"/>
                </a:cubicBezTo>
                <a:lnTo>
                  <a:pt x="46" y="20"/>
                </a:lnTo>
                <a:close/>
              </a:path>
            </a:pathLst>
          </a:custGeom>
          <a:solidFill>
            <a:srgbClr val="2B334F"/>
          </a:solidFill>
          <a:ln w="9525">
            <a:noFill/>
            <a:round/>
            <a:headEnd/>
            <a:tailEnd/>
          </a:ln>
        </p:spPr>
        <p:txBody>
          <a:bodyPr vert="horz" wrap="square" lIns="111664" tIns="55832" rIns="111664" bIns="55832" numCol="1" anchor="t" anchorCtr="0" compatLnSpc="1">
            <a:prstTxWarp prst="textNoShape">
              <a:avLst/>
            </a:prstTxWarp>
          </a:bodyPr>
          <a:lstStyle/>
          <a:p>
            <a:pPr>
              <a:lnSpc>
                <a:spcPct val="120000"/>
              </a:lnSpc>
            </a:pPr>
            <a:endParaRPr lang="en-US" sz="695">
              <a:solidFill>
                <a:srgbClr val="2B334F"/>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Text Placeholder 7">
            <a:extLst>
              <a:ext uri="{FF2B5EF4-FFF2-40B4-BE49-F238E27FC236}">
                <a16:creationId xmlns="" xmlns:a16="http://schemas.microsoft.com/office/drawing/2014/main" id="{64B8931D-983A-4DCA-9688-D9C398A055BF}"/>
              </a:ext>
            </a:extLst>
          </p:cNvPr>
          <p:cNvSpPr txBox="1">
            <a:spLocks/>
          </p:cNvSpPr>
          <p:nvPr/>
        </p:nvSpPr>
        <p:spPr>
          <a:xfrm>
            <a:off x="7940934" y="1241483"/>
            <a:ext cx="1843232" cy="236219"/>
          </a:xfrm>
          <a:prstGeom prst="rect">
            <a:avLst/>
          </a:prstGeom>
        </p:spPr>
        <p:txBody>
          <a:bodyPr vert="horz" lIns="0" tIns="0" rIns="0" bIns="0" anchor="t" anchorCtr="0">
            <a:spAutoFit/>
          </a:bodyPr>
          <a:lstStyle>
            <a:lvl1pPr marL="0" indent="0" algn="l" defTabSz="914476" rtl="0" eaLnBrk="1" latinLnBrk="0" hangingPunct="1">
              <a:lnSpc>
                <a:spcPct val="100000"/>
              </a:lnSpc>
              <a:spcBef>
                <a:spcPts val="0"/>
              </a:spcBef>
              <a:spcAft>
                <a:spcPts val="0"/>
              </a:spcAft>
              <a:buFont typeface="Arial" panose="020B0604020202020204" pitchFamily="34" charset="0"/>
              <a:buNone/>
              <a:defRPr sz="1384" b="1" kern="1200" baseline="0">
                <a:solidFill>
                  <a:schemeClr val="accent1"/>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pPr>
            <a:r>
              <a:rPr lang="zh-CN" altLang="en-US" sz="1400" b="0" dirty="0">
                <a:solidFill>
                  <a:srgbClr val="2B334F"/>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_tradnl" sz="1400" b="0" dirty="0">
              <a:solidFill>
                <a:srgbClr val="2B334F"/>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Text Placeholder 2">
            <a:extLst>
              <a:ext uri="{FF2B5EF4-FFF2-40B4-BE49-F238E27FC236}">
                <a16:creationId xmlns="" xmlns:a16="http://schemas.microsoft.com/office/drawing/2014/main" id="{51697DB8-A0D3-4628-891B-9D69134D4D48}"/>
              </a:ext>
            </a:extLst>
          </p:cNvPr>
          <p:cNvSpPr txBox="1">
            <a:spLocks/>
          </p:cNvSpPr>
          <p:nvPr/>
        </p:nvSpPr>
        <p:spPr>
          <a:xfrm>
            <a:off x="7940934" y="1508874"/>
            <a:ext cx="2439728" cy="443198"/>
          </a:xfrm>
          <a:prstGeom prst="rect">
            <a:avLst/>
          </a:prstGeom>
        </p:spPr>
        <p:txBody>
          <a:bodyPr vert="horz" lIns="0" tIns="0" rIns="0" bIns="0" anchor="t" anchorCtr="0">
            <a:spAutoFit/>
          </a:bodyPr>
          <a:lstStyle>
            <a:lvl1pPr marL="0" indent="0" algn="l" defTabSz="914476" rtl="0" eaLnBrk="1" latinLnBrk="0" hangingPunct="1">
              <a:lnSpc>
                <a:spcPct val="120000"/>
              </a:lnSpc>
              <a:spcBef>
                <a:spcPts val="0"/>
              </a:spcBef>
              <a:buFont typeface="Arial" panose="020B0604020202020204" pitchFamily="34" charset="0"/>
              <a:buNone/>
              <a:defRPr sz="1186" b="0" kern="1200" baseline="0">
                <a:solidFill>
                  <a:schemeClr val="tx1">
                    <a:lumMod val="50000"/>
                    <a:lumOff val="50000"/>
                  </a:schemeClr>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lang="en-US" altLang="zh-CN" sz="800" dirty="0">
                <a:solidFill>
                  <a:srgbClr val="2B334F"/>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p>
        </p:txBody>
      </p:sp>
      <p:sp>
        <p:nvSpPr>
          <p:cNvPr id="40" name="Text Placeholder 7">
            <a:extLst>
              <a:ext uri="{FF2B5EF4-FFF2-40B4-BE49-F238E27FC236}">
                <a16:creationId xmlns="" xmlns:a16="http://schemas.microsoft.com/office/drawing/2014/main" id="{C73082D7-E402-4D44-B91B-F5F03FBC447C}"/>
              </a:ext>
            </a:extLst>
          </p:cNvPr>
          <p:cNvSpPr txBox="1">
            <a:spLocks/>
          </p:cNvSpPr>
          <p:nvPr/>
        </p:nvSpPr>
        <p:spPr>
          <a:xfrm>
            <a:off x="7940934" y="1985160"/>
            <a:ext cx="1843232" cy="236219"/>
          </a:xfrm>
          <a:prstGeom prst="rect">
            <a:avLst/>
          </a:prstGeom>
        </p:spPr>
        <p:txBody>
          <a:bodyPr vert="horz" lIns="0" tIns="0" rIns="0" bIns="0" anchor="t" anchorCtr="0">
            <a:spAutoFit/>
          </a:bodyPr>
          <a:lstStyle>
            <a:lvl1pPr marL="0" indent="0" algn="l" defTabSz="914476" rtl="0" eaLnBrk="1" latinLnBrk="0" hangingPunct="1">
              <a:lnSpc>
                <a:spcPct val="100000"/>
              </a:lnSpc>
              <a:spcBef>
                <a:spcPts val="0"/>
              </a:spcBef>
              <a:spcAft>
                <a:spcPts val="0"/>
              </a:spcAft>
              <a:buFont typeface="Arial" panose="020B0604020202020204" pitchFamily="34" charset="0"/>
              <a:buNone/>
              <a:defRPr sz="1384" b="1" kern="1200" baseline="0">
                <a:solidFill>
                  <a:schemeClr val="accent1"/>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pPr>
            <a:r>
              <a:rPr lang="zh-CN" altLang="en-US" sz="1400" b="0" dirty="0">
                <a:solidFill>
                  <a:srgbClr val="2B334F"/>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_tradnl" sz="1400" b="0" dirty="0">
              <a:solidFill>
                <a:srgbClr val="2B334F"/>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Text Placeholder 2">
            <a:extLst>
              <a:ext uri="{FF2B5EF4-FFF2-40B4-BE49-F238E27FC236}">
                <a16:creationId xmlns="" xmlns:a16="http://schemas.microsoft.com/office/drawing/2014/main" id="{D0919E8C-1117-473D-8340-649AA05D01B3}"/>
              </a:ext>
            </a:extLst>
          </p:cNvPr>
          <p:cNvSpPr txBox="1">
            <a:spLocks/>
          </p:cNvSpPr>
          <p:nvPr/>
        </p:nvSpPr>
        <p:spPr>
          <a:xfrm>
            <a:off x="7940934" y="2252551"/>
            <a:ext cx="2439728" cy="443198"/>
          </a:xfrm>
          <a:prstGeom prst="rect">
            <a:avLst/>
          </a:prstGeom>
        </p:spPr>
        <p:txBody>
          <a:bodyPr vert="horz" lIns="0" tIns="0" rIns="0" bIns="0" anchor="t" anchorCtr="0">
            <a:spAutoFit/>
          </a:bodyPr>
          <a:lstStyle>
            <a:lvl1pPr marL="0" indent="0" algn="l" defTabSz="914476" rtl="0" eaLnBrk="1" latinLnBrk="0" hangingPunct="1">
              <a:lnSpc>
                <a:spcPct val="120000"/>
              </a:lnSpc>
              <a:spcBef>
                <a:spcPts val="0"/>
              </a:spcBef>
              <a:buFont typeface="Arial" panose="020B0604020202020204" pitchFamily="34" charset="0"/>
              <a:buNone/>
              <a:defRPr sz="1186" b="0" kern="1200" baseline="0">
                <a:solidFill>
                  <a:schemeClr val="tx1">
                    <a:lumMod val="50000"/>
                    <a:lumOff val="50000"/>
                  </a:schemeClr>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lang="en-US" altLang="zh-CN" sz="800" dirty="0">
                <a:solidFill>
                  <a:srgbClr val="2B334F"/>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p>
        </p:txBody>
      </p:sp>
      <p:sp>
        <p:nvSpPr>
          <p:cNvPr id="42" name="Text Placeholder 7">
            <a:extLst>
              <a:ext uri="{FF2B5EF4-FFF2-40B4-BE49-F238E27FC236}">
                <a16:creationId xmlns="" xmlns:a16="http://schemas.microsoft.com/office/drawing/2014/main" id="{38953FA8-F02F-41F3-A630-39425A277F4F}"/>
              </a:ext>
            </a:extLst>
          </p:cNvPr>
          <p:cNvSpPr txBox="1">
            <a:spLocks/>
          </p:cNvSpPr>
          <p:nvPr/>
        </p:nvSpPr>
        <p:spPr>
          <a:xfrm>
            <a:off x="7940934" y="2716232"/>
            <a:ext cx="1843232" cy="236219"/>
          </a:xfrm>
          <a:prstGeom prst="rect">
            <a:avLst/>
          </a:prstGeom>
        </p:spPr>
        <p:txBody>
          <a:bodyPr vert="horz" lIns="0" tIns="0" rIns="0" bIns="0" anchor="t" anchorCtr="0">
            <a:spAutoFit/>
          </a:bodyPr>
          <a:lstStyle>
            <a:lvl1pPr marL="0" indent="0" algn="l" defTabSz="914476" rtl="0" eaLnBrk="1" latinLnBrk="0" hangingPunct="1">
              <a:lnSpc>
                <a:spcPct val="100000"/>
              </a:lnSpc>
              <a:spcBef>
                <a:spcPts val="0"/>
              </a:spcBef>
              <a:spcAft>
                <a:spcPts val="0"/>
              </a:spcAft>
              <a:buFont typeface="Arial" panose="020B0604020202020204" pitchFamily="34" charset="0"/>
              <a:buNone/>
              <a:defRPr sz="1384" b="1" kern="1200" baseline="0">
                <a:solidFill>
                  <a:schemeClr val="accent1"/>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pPr>
            <a:r>
              <a:rPr lang="zh-CN" altLang="en-US" sz="1400" b="0">
                <a:solidFill>
                  <a:srgbClr val="2B334F"/>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_tradnl" sz="1400" b="0" dirty="0">
              <a:solidFill>
                <a:srgbClr val="2B334F"/>
              </a:solidFill>
              <a:latin typeface="Arial" panose="020B0604020202020204" pitchFamily="34" charset="0"/>
              <a:ea typeface="微软雅黑" panose="020B0503020204020204" pitchFamily="34" charset="-122"/>
              <a:sym typeface="Arial" panose="020B0604020202020204" pitchFamily="34" charset="0"/>
            </a:endParaRPr>
          </a:p>
        </p:txBody>
      </p:sp>
      <p:sp>
        <p:nvSpPr>
          <p:cNvPr id="43" name="Text Placeholder 2">
            <a:extLst>
              <a:ext uri="{FF2B5EF4-FFF2-40B4-BE49-F238E27FC236}">
                <a16:creationId xmlns="" xmlns:a16="http://schemas.microsoft.com/office/drawing/2014/main" id="{3E46D998-A1C8-4F55-898F-0313496423DF}"/>
              </a:ext>
            </a:extLst>
          </p:cNvPr>
          <p:cNvSpPr txBox="1">
            <a:spLocks/>
          </p:cNvSpPr>
          <p:nvPr/>
        </p:nvSpPr>
        <p:spPr>
          <a:xfrm>
            <a:off x="7940934" y="2983622"/>
            <a:ext cx="2439728" cy="443198"/>
          </a:xfrm>
          <a:prstGeom prst="rect">
            <a:avLst/>
          </a:prstGeom>
        </p:spPr>
        <p:txBody>
          <a:bodyPr vert="horz" lIns="0" tIns="0" rIns="0" bIns="0" anchor="t" anchorCtr="0">
            <a:spAutoFit/>
          </a:bodyPr>
          <a:lstStyle>
            <a:lvl1pPr marL="0" indent="0" algn="l" defTabSz="914476" rtl="0" eaLnBrk="1" latinLnBrk="0" hangingPunct="1">
              <a:lnSpc>
                <a:spcPct val="120000"/>
              </a:lnSpc>
              <a:spcBef>
                <a:spcPts val="0"/>
              </a:spcBef>
              <a:buFont typeface="Arial" panose="020B0604020202020204" pitchFamily="34" charset="0"/>
              <a:buNone/>
              <a:defRPr sz="1186" b="0" kern="1200" baseline="0">
                <a:solidFill>
                  <a:schemeClr val="tx1">
                    <a:lumMod val="50000"/>
                    <a:lumOff val="50000"/>
                  </a:schemeClr>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lang="en-US" altLang="zh-CN" sz="800" dirty="0">
                <a:solidFill>
                  <a:srgbClr val="2B334F"/>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p>
        </p:txBody>
      </p:sp>
      <p:sp>
        <p:nvSpPr>
          <p:cNvPr id="44" name="Text Placeholder 7">
            <a:extLst>
              <a:ext uri="{FF2B5EF4-FFF2-40B4-BE49-F238E27FC236}">
                <a16:creationId xmlns="" xmlns:a16="http://schemas.microsoft.com/office/drawing/2014/main" id="{D1517FD3-371A-41ED-B3FA-E098E36EFDA4}"/>
              </a:ext>
            </a:extLst>
          </p:cNvPr>
          <p:cNvSpPr txBox="1">
            <a:spLocks/>
          </p:cNvSpPr>
          <p:nvPr/>
        </p:nvSpPr>
        <p:spPr>
          <a:xfrm>
            <a:off x="7940934" y="3459908"/>
            <a:ext cx="1843232" cy="236219"/>
          </a:xfrm>
          <a:prstGeom prst="rect">
            <a:avLst/>
          </a:prstGeom>
        </p:spPr>
        <p:txBody>
          <a:bodyPr vert="horz" lIns="0" tIns="0" rIns="0" bIns="0" anchor="t" anchorCtr="0">
            <a:spAutoFit/>
          </a:bodyPr>
          <a:lstStyle>
            <a:lvl1pPr marL="0" indent="0" algn="l" defTabSz="914476" rtl="0" eaLnBrk="1" latinLnBrk="0" hangingPunct="1">
              <a:lnSpc>
                <a:spcPct val="100000"/>
              </a:lnSpc>
              <a:spcBef>
                <a:spcPts val="0"/>
              </a:spcBef>
              <a:spcAft>
                <a:spcPts val="0"/>
              </a:spcAft>
              <a:buFont typeface="Arial" panose="020B0604020202020204" pitchFamily="34" charset="0"/>
              <a:buNone/>
              <a:defRPr sz="1384" b="1" kern="1200" baseline="0">
                <a:solidFill>
                  <a:schemeClr val="accent1"/>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pPr>
            <a:r>
              <a:rPr lang="zh-CN" altLang="en-US" sz="1400" b="0">
                <a:solidFill>
                  <a:srgbClr val="2B334F"/>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_tradnl" sz="1400" b="0" dirty="0">
              <a:solidFill>
                <a:srgbClr val="2B334F"/>
              </a:solidFill>
              <a:latin typeface="Arial" panose="020B0604020202020204" pitchFamily="34" charset="0"/>
              <a:ea typeface="微软雅黑" panose="020B0503020204020204" pitchFamily="34" charset="-122"/>
              <a:sym typeface="Arial" panose="020B0604020202020204" pitchFamily="34" charset="0"/>
            </a:endParaRPr>
          </a:p>
        </p:txBody>
      </p:sp>
      <p:sp>
        <p:nvSpPr>
          <p:cNvPr id="45" name="Text Placeholder 2">
            <a:extLst>
              <a:ext uri="{FF2B5EF4-FFF2-40B4-BE49-F238E27FC236}">
                <a16:creationId xmlns="" xmlns:a16="http://schemas.microsoft.com/office/drawing/2014/main" id="{05E75AFA-BD08-42A2-8C26-4139EC3C8628}"/>
              </a:ext>
            </a:extLst>
          </p:cNvPr>
          <p:cNvSpPr txBox="1">
            <a:spLocks/>
          </p:cNvSpPr>
          <p:nvPr/>
        </p:nvSpPr>
        <p:spPr>
          <a:xfrm>
            <a:off x="7940934" y="3727299"/>
            <a:ext cx="2439728" cy="443198"/>
          </a:xfrm>
          <a:prstGeom prst="rect">
            <a:avLst/>
          </a:prstGeom>
        </p:spPr>
        <p:txBody>
          <a:bodyPr vert="horz" lIns="0" tIns="0" rIns="0" bIns="0" anchor="t" anchorCtr="0">
            <a:spAutoFit/>
          </a:bodyPr>
          <a:lstStyle>
            <a:lvl1pPr marL="0" indent="0" algn="l" defTabSz="914476" rtl="0" eaLnBrk="1" latinLnBrk="0" hangingPunct="1">
              <a:lnSpc>
                <a:spcPct val="120000"/>
              </a:lnSpc>
              <a:spcBef>
                <a:spcPts val="0"/>
              </a:spcBef>
              <a:buFont typeface="Arial" panose="020B0604020202020204" pitchFamily="34" charset="0"/>
              <a:buNone/>
              <a:defRPr sz="1186" b="0" kern="1200" baseline="0">
                <a:solidFill>
                  <a:schemeClr val="tx1">
                    <a:lumMod val="50000"/>
                    <a:lumOff val="50000"/>
                  </a:schemeClr>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lang="en-US" altLang="zh-CN" sz="800" dirty="0">
                <a:solidFill>
                  <a:srgbClr val="2B334F"/>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p>
        </p:txBody>
      </p:sp>
      <p:sp>
        <p:nvSpPr>
          <p:cNvPr id="46" name="Text Placeholder 7">
            <a:extLst>
              <a:ext uri="{FF2B5EF4-FFF2-40B4-BE49-F238E27FC236}">
                <a16:creationId xmlns="" xmlns:a16="http://schemas.microsoft.com/office/drawing/2014/main" id="{4289094A-F028-4C47-B2F4-E278A317E5D1}"/>
              </a:ext>
            </a:extLst>
          </p:cNvPr>
          <p:cNvSpPr txBox="1">
            <a:spLocks/>
          </p:cNvSpPr>
          <p:nvPr/>
        </p:nvSpPr>
        <p:spPr>
          <a:xfrm>
            <a:off x="7940934" y="4203585"/>
            <a:ext cx="1843232" cy="236219"/>
          </a:xfrm>
          <a:prstGeom prst="rect">
            <a:avLst/>
          </a:prstGeom>
        </p:spPr>
        <p:txBody>
          <a:bodyPr vert="horz" lIns="0" tIns="0" rIns="0" bIns="0" anchor="t" anchorCtr="0">
            <a:spAutoFit/>
          </a:bodyPr>
          <a:lstStyle>
            <a:lvl1pPr marL="0" indent="0" algn="l" defTabSz="914476" rtl="0" eaLnBrk="1" latinLnBrk="0" hangingPunct="1">
              <a:lnSpc>
                <a:spcPct val="100000"/>
              </a:lnSpc>
              <a:spcBef>
                <a:spcPts val="0"/>
              </a:spcBef>
              <a:spcAft>
                <a:spcPts val="0"/>
              </a:spcAft>
              <a:buFont typeface="Arial" panose="020B0604020202020204" pitchFamily="34" charset="0"/>
              <a:buNone/>
              <a:defRPr sz="1384" b="1" kern="1200" baseline="0">
                <a:solidFill>
                  <a:schemeClr val="accent1"/>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pPr>
            <a:r>
              <a:rPr lang="zh-CN" altLang="en-US" sz="1400" b="0">
                <a:solidFill>
                  <a:srgbClr val="2B334F"/>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_tradnl" sz="1400" b="0" dirty="0">
              <a:solidFill>
                <a:srgbClr val="2B334F"/>
              </a:solidFill>
              <a:latin typeface="Arial" panose="020B0604020202020204" pitchFamily="34" charset="0"/>
              <a:ea typeface="微软雅黑" panose="020B0503020204020204" pitchFamily="34" charset="-122"/>
              <a:sym typeface="Arial" panose="020B0604020202020204" pitchFamily="34" charset="0"/>
            </a:endParaRPr>
          </a:p>
        </p:txBody>
      </p:sp>
      <p:sp>
        <p:nvSpPr>
          <p:cNvPr id="47" name="Text Placeholder 2">
            <a:extLst>
              <a:ext uri="{FF2B5EF4-FFF2-40B4-BE49-F238E27FC236}">
                <a16:creationId xmlns="" xmlns:a16="http://schemas.microsoft.com/office/drawing/2014/main" id="{41F831C3-C0D4-4007-9DC7-C95CF420F242}"/>
              </a:ext>
            </a:extLst>
          </p:cNvPr>
          <p:cNvSpPr txBox="1">
            <a:spLocks/>
          </p:cNvSpPr>
          <p:nvPr/>
        </p:nvSpPr>
        <p:spPr>
          <a:xfrm>
            <a:off x="7940934" y="4470975"/>
            <a:ext cx="2439728" cy="443198"/>
          </a:xfrm>
          <a:prstGeom prst="rect">
            <a:avLst/>
          </a:prstGeom>
        </p:spPr>
        <p:txBody>
          <a:bodyPr vert="horz" lIns="0" tIns="0" rIns="0" bIns="0" anchor="t" anchorCtr="0">
            <a:spAutoFit/>
          </a:bodyPr>
          <a:lstStyle>
            <a:lvl1pPr marL="0" indent="0" algn="l" defTabSz="914476" rtl="0" eaLnBrk="1" latinLnBrk="0" hangingPunct="1">
              <a:lnSpc>
                <a:spcPct val="120000"/>
              </a:lnSpc>
              <a:spcBef>
                <a:spcPts val="0"/>
              </a:spcBef>
              <a:buFont typeface="Arial" panose="020B0604020202020204" pitchFamily="34" charset="0"/>
              <a:buNone/>
              <a:defRPr sz="1186" b="0" kern="1200" baseline="0">
                <a:solidFill>
                  <a:schemeClr val="tx1">
                    <a:lumMod val="50000"/>
                    <a:lumOff val="50000"/>
                  </a:schemeClr>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lang="en-US" altLang="zh-CN" sz="800" dirty="0">
                <a:solidFill>
                  <a:srgbClr val="2B334F"/>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p>
        </p:txBody>
      </p:sp>
    </p:spTree>
    <p:extLst>
      <p:ext uri="{BB962C8B-B14F-4D97-AF65-F5344CB8AC3E}">
        <p14:creationId xmlns:p14="http://schemas.microsoft.com/office/powerpoint/2010/main" val="235560475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9"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strips(upLeft)">
                                      <p:cBhvr>
                                        <p:cTn id="7" dur="500"/>
                                        <p:tgtEl>
                                          <p:spTgt spid="20"/>
                                        </p:tgtEl>
                                      </p:cBhvr>
                                    </p:animEffect>
                                  </p:childTnLst>
                                </p:cTn>
                              </p:par>
                            </p:childTnLst>
                          </p:cTn>
                        </p:par>
                        <p:par>
                          <p:cTn id="8" fill="hold">
                            <p:stCondLst>
                              <p:cond delay="500"/>
                            </p:stCondLst>
                            <p:childTnLst>
                              <p:par>
                                <p:cTn id="9" presetID="53" presetClass="entr" presetSubtype="0"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p:cTn id="11" dur="500" fill="hold"/>
                                        <p:tgtEl>
                                          <p:spTgt spid="28"/>
                                        </p:tgtEl>
                                        <p:attrNameLst>
                                          <p:attrName>ppt_w</p:attrName>
                                        </p:attrNameLst>
                                      </p:cBhvr>
                                      <p:tavLst>
                                        <p:tav tm="0">
                                          <p:val>
                                            <p:fltVal val="0"/>
                                          </p:val>
                                        </p:tav>
                                        <p:tav tm="100000">
                                          <p:val>
                                            <p:strVal val="#ppt_w"/>
                                          </p:val>
                                        </p:tav>
                                      </p:tavLst>
                                    </p:anim>
                                    <p:anim calcmode="lin" valueType="num">
                                      <p:cBhvr>
                                        <p:cTn id="12" dur="500" fill="hold"/>
                                        <p:tgtEl>
                                          <p:spTgt spid="28"/>
                                        </p:tgtEl>
                                        <p:attrNameLst>
                                          <p:attrName>ppt_h</p:attrName>
                                        </p:attrNameLst>
                                      </p:cBhvr>
                                      <p:tavLst>
                                        <p:tav tm="0">
                                          <p:val>
                                            <p:fltVal val="0"/>
                                          </p:val>
                                        </p:tav>
                                        <p:tav tm="100000">
                                          <p:val>
                                            <p:strVal val="#ppt_h"/>
                                          </p:val>
                                        </p:tav>
                                      </p:tavLst>
                                    </p:anim>
                                    <p:animEffect transition="in" filter="fade">
                                      <p:cBhvr>
                                        <p:cTn id="13" dur="500"/>
                                        <p:tgtEl>
                                          <p:spTgt spid="28"/>
                                        </p:tgtEl>
                                      </p:cBhvr>
                                    </p:animEffect>
                                  </p:childTnLst>
                                </p:cTn>
                              </p:par>
                            </p:childTnLst>
                          </p:cTn>
                        </p:par>
                        <p:par>
                          <p:cTn id="14" fill="hold">
                            <p:stCondLst>
                              <p:cond delay="1000"/>
                            </p:stCondLst>
                            <p:childTnLst>
                              <p:par>
                                <p:cTn id="15" presetID="18" presetClass="entr" presetSubtype="9"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strips(upLeft)">
                                      <p:cBhvr>
                                        <p:cTn id="17" dur="500"/>
                                        <p:tgtEl>
                                          <p:spTgt spid="17"/>
                                        </p:tgtEl>
                                      </p:cBhvr>
                                    </p:animEffect>
                                  </p:childTnLst>
                                </p:cTn>
                              </p:par>
                            </p:childTnLst>
                          </p:cTn>
                        </p:par>
                        <p:par>
                          <p:cTn id="18" fill="hold">
                            <p:stCondLst>
                              <p:cond delay="1500"/>
                            </p:stCondLst>
                            <p:childTnLst>
                              <p:par>
                                <p:cTn id="19" presetID="53" presetClass="entr" presetSubtype="0" fill="hold" grpId="0" nodeType="afterEffect">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cBhvr>
                                        <p:cTn id="21" dur="500" fill="hold"/>
                                        <p:tgtEl>
                                          <p:spTgt spid="29"/>
                                        </p:tgtEl>
                                        <p:attrNameLst>
                                          <p:attrName>ppt_w</p:attrName>
                                        </p:attrNameLst>
                                      </p:cBhvr>
                                      <p:tavLst>
                                        <p:tav tm="0">
                                          <p:val>
                                            <p:fltVal val="0"/>
                                          </p:val>
                                        </p:tav>
                                        <p:tav tm="100000">
                                          <p:val>
                                            <p:strVal val="#ppt_w"/>
                                          </p:val>
                                        </p:tav>
                                      </p:tavLst>
                                    </p:anim>
                                    <p:anim calcmode="lin" valueType="num">
                                      <p:cBhvr>
                                        <p:cTn id="22" dur="500" fill="hold"/>
                                        <p:tgtEl>
                                          <p:spTgt spid="29"/>
                                        </p:tgtEl>
                                        <p:attrNameLst>
                                          <p:attrName>ppt_h</p:attrName>
                                        </p:attrNameLst>
                                      </p:cBhvr>
                                      <p:tavLst>
                                        <p:tav tm="0">
                                          <p:val>
                                            <p:fltVal val="0"/>
                                          </p:val>
                                        </p:tav>
                                        <p:tav tm="100000">
                                          <p:val>
                                            <p:strVal val="#ppt_h"/>
                                          </p:val>
                                        </p:tav>
                                      </p:tavLst>
                                    </p:anim>
                                    <p:animEffect transition="in" filter="fade">
                                      <p:cBhvr>
                                        <p:cTn id="23" dur="500"/>
                                        <p:tgtEl>
                                          <p:spTgt spid="29"/>
                                        </p:tgtEl>
                                      </p:cBhvr>
                                    </p:animEffect>
                                  </p:childTnLst>
                                </p:cTn>
                              </p:par>
                            </p:childTnLst>
                          </p:cTn>
                        </p:par>
                        <p:par>
                          <p:cTn id="24" fill="hold">
                            <p:stCondLst>
                              <p:cond delay="2000"/>
                            </p:stCondLst>
                            <p:childTnLst>
                              <p:par>
                                <p:cTn id="25" presetID="18" presetClass="entr" presetSubtype="9" fill="hold"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strips(upLeft)">
                                      <p:cBhvr>
                                        <p:cTn id="27" dur="500"/>
                                        <p:tgtEl>
                                          <p:spTgt spid="14"/>
                                        </p:tgtEl>
                                      </p:cBhvr>
                                    </p:animEffect>
                                  </p:childTnLst>
                                </p:cTn>
                              </p:par>
                            </p:childTnLst>
                          </p:cTn>
                        </p:par>
                        <p:par>
                          <p:cTn id="28" fill="hold">
                            <p:stCondLst>
                              <p:cond delay="2500"/>
                            </p:stCondLst>
                            <p:childTnLst>
                              <p:par>
                                <p:cTn id="29" presetID="53" presetClass="entr" presetSubtype="0" fill="hold" grpId="0" nodeType="afterEffect">
                                  <p:stCondLst>
                                    <p:cond delay="0"/>
                                  </p:stCondLst>
                                  <p:childTnLst>
                                    <p:set>
                                      <p:cBhvr>
                                        <p:cTn id="30" dur="1" fill="hold">
                                          <p:stCondLst>
                                            <p:cond delay="0"/>
                                          </p:stCondLst>
                                        </p:cTn>
                                        <p:tgtEl>
                                          <p:spTgt spid="30"/>
                                        </p:tgtEl>
                                        <p:attrNameLst>
                                          <p:attrName>style.visibility</p:attrName>
                                        </p:attrNameLst>
                                      </p:cBhvr>
                                      <p:to>
                                        <p:strVal val="visible"/>
                                      </p:to>
                                    </p:set>
                                    <p:anim calcmode="lin" valueType="num">
                                      <p:cBhvr>
                                        <p:cTn id="31" dur="500" fill="hold"/>
                                        <p:tgtEl>
                                          <p:spTgt spid="30"/>
                                        </p:tgtEl>
                                        <p:attrNameLst>
                                          <p:attrName>ppt_w</p:attrName>
                                        </p:attrNameLst>
                                      </p:cBhvr>
                                      <p:tavLst>
                                        <p:tav tm="0">
                                          <p:val>
                                            <p:fltVal val="0"/>
                                          </p:val>
                                        </p:tav>
                                        <p:tav tm="100000">
                                          <p:val>
                                            <p:strVal val="#ppt_w"/>
                                          </p:val>
                                        </p:tav>
                                      </p:tavLst>
                                    </p:anim>
                                    <p:anim calcmode="lin" valueType="num">
                                      <p:cBhvr>
                                        <p:cTn id="32" dur="500" fill="hold"/>
                                        <p:tgtEl>
                                          <p:spTgt spid="30"/>
                                        </p:tgtEl>
                                        <p:attrNameLst>
                                          <p:attrName>ppt_h</p:attrName>
                                        </p:attrNameLst>
                                      </p:cBhvr>
                                      <p:tavLst>
                                        <p:tav tm="0">
                                          <p:val>
                                            <p:fltVal val="0"/>
                                          </p:val>
                                        </p:tav>
                                        <p:tav tm="100000">
                                          <p:val>
                                            <p:strVal val="#ppt_h"/>
                                          </p:val>
                                        </p:tav>
                                      </p:tavLst>
                                    </p:anim>
                                    <p:animEffect transition="in" filter="fade">
                                      <p:cBhvr>
                                        <p:cTn id="33" dur="500"/>
                                        <p:tgtEl>
                                          <p:spTgt spid="30"/>
                                        </p:tgtEl>
                                      </p:cBhvr>
                                    </p:animEffect>
                                  </p:childTnLst>
                                </p:cTn>
                              </p:par>
                            </p:childTnLst>
                          </p:cTn>
                        </p:par>
                        <p:par>
                          <p:cTn id="34" fill="hold">
                            <p:stCondLst>
                              <p:cond delay="3000"/>
                            </p:stCondLst>
                            <p:childTnLst>
                              <p:par>
                                <p:cTn id="35" presetID="18" presetClass="entr" presetSubtype="9" fill="hold"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strips(upLeft)">
                                      <p:cBhvr>
                                        <p:cTn id="37" dur="500"/>
                                        <p:tgtEl>
                                          <p:spTgt spid="11"/>
                                        </p:tgtEl>
                                      </p:cBhvr>
                                    </p:animEffect>
                                  </p:childTnLst>
                                </p:cTn>
                              </p:par>
                            </p:childTnLst>
                          </p:cTn>
                        </p:par>
                        <p:par>
                          <p:cTn id="38" fill="hold">
                            <p:stCondLst>
                              <p:cond delay="3500"/>
                            </p:stCondLst>
                            <p:childTnLst>
                              <p:par>
                                <p:cTn id="39" presetID="53" presetClass="entr" presetSubtype="0" fill="hold" grpId="0" nodeType="afterEffect">
                                  <p:stCondLst>
                                    <p:cond delay="0"/>
                                  </p:stCondLst>
                                  <p:childTnLst>
                                    <p:set>
                                      <p:cBhvr>
                                        <p:cTn id="40" dur="1" fill="hold">
                                          <p:stCondLst>
                                            <p:cond delay="0"/>
                                          </p:stCondLst>
                                        </p:cTn>
                                        <p:tgtEl>
                                          <p:spTgt spid="31"/>
                                        </p:tgtEl>
                                        <p:attrNameLst>
                                          <p:attrName>style.visibility</p:attrName>
                                        </p:attrNameLst>
                                      </p:cBhvr>
                                      <p:to>
                                        <p:strVal val="visible"/>
                                      </p:to>
                                    </p:set>
                                    <p:anim calcmode="lin" valueType="num">
                                      <p:cBhvr>
                                        <p:cTn id="41" dur="500" fill="hold"/>
                                        <p:tgtEl>
                                          <p:spTgt spid="31"/>
                                        </p:tgtEl>
                                        <p:attrNameLst>
                                          <p:attrName>ppt_w</p:attrName>
                                        </p:attrNameLst>
                                      </p:cBhvr>
                                      <p:tavLst>
                                        <p:tav tm="0">
                                          <p:val>
                                            <p:fltVal val="0"/>
                                          </p:val>
                                        </p:tav>
                                        <p:tav tm="100000">
                                          <p:val>
                                            <p:strVal val="#ppt_w"/>
                                          </p:val>
                                        </p:tav>
                                      </p:tavLst>
                                    </p:anim>
                                    <p:anim calcmode="lin" valueType="num">
                                      <p:cBhvr>
                                        <p:cTn id="42" dur="500" fill="hold"/>
                                        <p:tgtEl>
                                          <p:spTgt spid="31"/>
                                        </p:tgtEl>
                                        <p:attrNameLst>
                                          <p:attrName>ppt_h</p:attrName>
                                        </p:attrNameLst>
                                      </p:cBhvr>
                                      <p:tavLst>
                                        <p:tav tm="0">
                                          <p:val>
                                            <p:fltVal val="0"/>
                                          </p:val>
                                        </p:tav>
                                        <p:tav tm="100000">
                                          <p:val>
                                            <p:strVal val="#ppt_h"/>
                                          </p:val>
                                        </p:tav>
                                      </p:tavLst>
                                    </p:anim>
                                    <p:animEffect transition="in" filter="fade">
                                      <p:cBhvr>
                                        <p:cTn id="43" dur="500"/>
                                        <p:tgtEl>
                                          <p:spTgt spid="31"/>
                                        </p:tgtEl>
                                      </p:cBhvr>
                                    </p:animEffect>
                                  </p:childTnLst>
                                </p:cTn>
                              </p:par>
                            </p:childTnLst>
                          </p:cTn>
                        </p:par>
                        <p:par>
                          <p:cTn id="44" fill="hold">
                            <p:stCondLst>
                              <p:cond delay="4000"/>
                            </p:stCondLst>
                            <p:childTnLst>
                              <p:par>
                                <p:cTn id="45" presetID="18" presetClass="entr" presetSubtype="9" fill="hold" grpId="0" nodeType="after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strips(upLeft)">
                                      <p:cBhvr>
                                        <p:cTn id="47" dur="500"/>
                                        <p:tgtEl>
                                          <p:spTgt spid="10"/>
                                        </p:tgtEl>
                                      </p:cBhvr>
                                    </p:animEffect>
                                  </p:childTnLst>
                                </p:cTn>
                              </p:par>
                            </p:childTnLst>
                          </p:cTn>
                        </p:par>
                        <p:par>
                          <p:cTn id="48" fill="hold">
                            <p:stCondLst>
                              <p:cond delay="4500"/>
                            </p:stCondLst>
                            <p:childTnLst>
                              <p:par>
                                <p:cTn id="49" presetID="53" presetClass="entr" presetSubtype="0" fill="hold" grpId="0" nodeType="afterEffect">
                                  <p:stCondLst>
                                    <p:cond delay="0"/>
                                  </p:stCondLst>
                                  <p:childTnLst>
                                    <p:set>
                                      <p:cBhvr>
                                        <p:cTn id="50" dur="1" fill="hold">
                                          <p:stCondLst>
                                            <p:cond delay="0"/>
                                          </p:stCondLst>
                                        </p:cTn>
                                        <p:tgtEl>
                                          <p:spTgt spid="32"/>
                                        </p:tgtEl>
                                        <p:attrNameLst>
                                          <p:attrName>style.visibility</p:attrName>
                                        </p:attrNameLst>
                                      </p:cBhvr>
                                      <p:to>
                                        <p:strVal val="visible"/>
                                      </p:to>
                                    </p:set>
                                    <p:anim calcmode="lin" valueType="num">
                                      <p:cBhvr>
                                        <p:cTn id="51" dur="500" fill="hold"/>
                                        <p:tgtEl>
                                          <p:spTgt spid="32"/>
                                        </p:tgtEl>
                                        <p:attrNameLst>
                                          <p:attrName>ppt_w</p:attrName>
                                        </p:attrNameLst>
                                      </p:cBhvr>
                                      <p:tavLst>
                                        <p:tav tm="0">
                                          <p:val>
                                            <p:fltVal val="0"/>
                                          </p:val>
                                        </p:tav>
                                        <p:tav tm="100000">
                                          <p:val>
                                            <p:strVal val="#ppt_w"/>
                                          </p:val>
                                        </p:tav>
                                      </p:tavLst>
                                    </p:anim>
                                    <p:anim calcmode="lin" valueType="num">
                                      <p:cBhvr>
                                        <p:cTn id="52" dur="500" fill="hold"/>
                                        <p:tgtEl>
                                          <p:spTgt spid="32"/>
                                        </p:tgtEl>
                                        <p:attrNameLst>
                                          <p:attrName>ppt_h</p:attrName>
                                        </p:attrNameLst>
                                      </p:cBhvr>
                                      <p:tavLst>
                                        <p:tav tm="0">
                                          <p:val>
                                            <p:fltVal val="0"/>
                                          </p:val>
                                        </p:tav>
                                        <p:tav tm="100000">
                                          <p:val>
                                            <p:strVal val="#ppt_h"/>
                                          </p:val>
                                        </p:tav>
                                      </p:tavLst>
                                    </p:anim>
                                    <p:animEffect transition="in" filter="fade">
                                      <p:cBhvr>
                                        <p:cTn id="53" dur="500"/>
                                        <p:tgtEl>
                                          <p:spTgt spid="32"/>
                                        </p:tgtEl>
                                      </p:cBhvr>
                                    </p:animEffect>
                                  </p:childTnLst>
                                </p:cTn>
                              </p:par>
                              <p:par>
                                <p:cTn id="54" presetID="18" presetClass="entr" presetSubtype="3" fill="hold" grpId="0" nodeType="with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strips(upRight)">
                                      <p:cBhvr>
                                        <p:cTn id="56" dur="500"/>
                                        <p:tgtEl>
                                          <p:spTgt spid="7"/>
                                        </p:tgtEl>
                                      </p:cBhvr>
                                    </p:animEffect>
                                  </p:childTnLst>
                                </p:cTn>
                              </p:par>
                            </p:childTnLst>
                          </p:cTn>
                        </p:par>
                        <p:par>
                          <p:cTn id="57" fill="hold">
                            <p:stCondLst>
                              <p:cond delay="5000"/>
                            </p:stCondLst>
                            <p:childTnLst>
                              <p:par>
                                <p:cTn id="58" presetID="18" presetClass="entr" presetSubtype="9" fill="hold" grpId="0" nodeType="afterEffect">
                                  <p:stCondLst>
                                    <p:cond delay="0"/>
                                  </p:stCondLst>
                                  <p:childTnLst>
                                    <p:set>
                                      <p:cBhvr>
                                        <p:cTn id="59" dur="1" fill="hold">
                                          <p:stCondLst>
                                            <p:cond delay="0"/>
                                          </p:stCondLst>
                                        </p:cTn>
                                        <p:tgtEl>
                                          <p:spTgt spid="23"/>
                                        </p:tgtEl>
                                        <p:attrNameLst>
                                          <p:attrName>style.visibility</p:attrName>
                                        </p:attrNameLst>
                                      </p:cBhvr>
                                      <p:to>
                                        <p:strVal val="visible"/>
                                      </p:to>
                                    </p:set>
                                    <p:animEffect transition="in" filter="strips(upLeft)">
                                      <p:cBhvr>
                                        <p:cTn id="60" dur="500"/>
                                        <p:tgtEl>
                                          <p:spTgt spid="23"/>
                                        </p:tgtEl>
                                      </p:cBhvr>
                                    </p:animEffect>
                                  </p:childTnLst>
                                </p:cTn>
                              </p:par>
                            </p:childTnLst>
                          </p:cTn>
                        </p:par>
                        <p:par>
                          <p:cTn id="61" fill="hold">
                            <p:stCondLst>
                              <p:cond delay="5500"/>
                            </p:stCondLst>
                            <p:childTnLst>
                              <p:par>
                                <p:cTn id="62" presetID="18" presetClass="entr" presetSubtype="3" fill="hold" grpId="0" nodeType="afterEffect">
                                  <p:stCondLst>
                                    <p:cond delay="0"/>
                                  </p:stCondLst>
                                  <p:childTnLst>
                                    <p:set>
                                      <p:cBhvr>
                                        <p:cTn id="63" dur="1" fill="hold">
                                          <p:stCondLst>
                                            <p:cond delay="0"/>
                                          </p:stCondLst>
                                        </p:cTn>
                                        <p:tgtEl>
                                          <p:spTgt spid="6"/>
                                        </p:tgtEl>
                                        <p:attrNameLst>
                                          <p:attrName>style.visibility</p:attrName>
                                        </p:attrNameLst>
                                      </p:cBhvr>
                                      <p:to>
                                        <p:strVal val="visible"/>
                                      </p:to>
                                    </p:set>
                                    <p:animEffect transition="in" filter="strips(upRight)">
                                      <p:cBhvr>
                                        <p:cTn id="64" dur="500"/>
                                        <p:tgtEl>
                                          <p:spTgt spid="6"/>
                                        </p:tgtEl>
                                      </p:cBhvr>
                                    </p:animEffect>
                                  </p:childTnLst>
                                </p:cTn>
                              </p:par>
                            </p:childTnLst>
                          </p:cTn>
                        </p:par>
                        <p:par>
                          <p:cTn id="65" fill="hold">
                            <p:stCondLst>
                              <p:cond delay="6000"/>
                            </p:stCondLst>
                            <p:childTnLst>
                              <p:par>
                                <p:cTn id="66" presetID="18" presetClass="entr" presetSubtype="9" fill="hold" grpId="0" nodeType="afterEffect">
                                  <p:stCondLst>
                                    <p:cond delay="0"/>
                                  </p:stCondLst>
                                  <p:childTnLst>
                                    <p:set>
                                      <p:cBhvr>
                                        <p:cTn id="67" dur="1" fill="hold">
                                          <p:stCondLst>
                                            <p:cond delay="0"/>
                                          </p:stCondLst>
                                        </p:cTn>
                                        <p:tgtEl>
                                          <p:spTgt spid="25"/>
                                        </p:tgtEl>
                                        <p:attrNameLst>
                                          <p:attrName>style.visibility</p:attrName>
                                        </p:attrNameLst>
                                      </p:cBhvr>
                                      <p:to>
                                        <p:strVal val="visible"/>
                                      </p:to>
                                    </p:set>
                                    <p:animEffect transition="in" filter="strips(upLeft)">
                                      <p:cBhvr>
                                        <p:cTn id="68" dur="500"/>
                                        <p:tgtEl>
                                          <p:spTgt spid="25"/>
                                        </p:tgtEl>
                                      </p:cBhvr>
                                    </p:animEffect>
                                  </p:childTnLst>
                                </p:cTn>
                              </p:par>
                            </p:childTnLst>
                          </p:cTn>
                        </p:par>
                        <p:par>
                          <p:cTn id="69" fill="hold">
                            <p:stCondLst>
                              <p:cond delay="6500"/>
                            </p:stCondLst>
                            <p:childTnLst>
                              <p:par>
                                <p:cTn id="70" presetID="18" presetClass="entr" presetSubtype="3" fill="hold" grpId="0" nodeType="afterEffect">
                                  <p:stCondLst>
                                    <p:cond delay="0"/>
                                  </p:stCondLst>
                                  <p:childTnLst>
                                    <p:set>
                                      <p:cBhvr>
                                        <p:cTn id="71" dur="1" fill="hold">
                                          <p:stCondLst>
                                            <p:cond delay="0"/>
                                          </p:stCondLst>
                                        </p:cTn>
                                        <p:tgtEl>
                                          <p:spTgt spid="5"/>
                                        </p:tgtEl>
                                        <p:attrNameLst>
                                          <p:attrName>style.visibility</p:attrName>
                                        </p:attrNameLst>
                                      </p:cBhvr>
                                      <p:to>
                                        <p:strVal val="visible"/>
                                      </p:to>
                                    </p:set>
                                    <p:animEffect transition="in" filter="strips(upRight)">
                                      <p:cBhvr>
                                        <p:cTn id="72" dur="500"/>
                                        <p:tgtEl>
                                          <p:spTgt spid="5"/>
                                        </p:tgtEl>
                                      </p:cBhvr>
                                    </p:animEffect>
                                  </p:childTnLst>
                                </p:cTn>
                              </p:par>
                            </p:childTnLst>
                          </p:cTn>
                        </p:par>
                        <p:par>
                          <p:cTn id="73" fill="hold">
                            <p:stCondLst>
                              <p:cond delay="7000"/>
                            </p:stCondLst>
                            <p:childTnLst>
                              <p:par>
                                <p:cTn id="74" presetID="18" presetClass="entr" presetSubtype="9" fill="hold" grpId="0" nodeType="afterEffect">
                                  <p:stCondLst>
                                    <p:cond delay="0"/>
                                  </p:stCondLst>
                                  <p:childTnLst>
                                    <p:set>
                                      <p:cBhvr>
                                        <p:cTn id="75" dur="1" fill="hold">
                                          <p:stCondLst>
                                            <p:cond delay="0"/>
                                          </p:stCondLst>
                                        </p:cTn>
                                        <p:tgtEl>
                                          <p:spTgt spid="26"/>
                                        </p:tgtEl>
                                        <p:attrNameLst>
                                          <p:attrName>style.visibility</p:attrName>
                                        </p:attrNameLst>
                                      </p:cBhvr>
                                      <p:to>
                                        <p:strVal val="visible"/>
                                      </p:to>
                                    </p:set>
                                    <p:animEffect transition="in" filter="strips(upLeft)">
                                      <p:cBhvr>
                                        <p:cTn id="76" dur="500"/>
                                        <p:tgtEl>
                                          <p:spTgt spid="26"/>
                                        </p:tgtEl>
                                      </p:cBhvr>
                                    </p:animEffect>
                                  </p:childTnLst>
                                </p:cTn>
                              </p:par>
                            </p:childTnLst>
                          </p:cTn>
                        </p:par>
                        <p:par>
                          <p:cTn id="77" fill="hold">
                            <p:stCondLst>
                              <p:cond delay="7500"/>
                            </p:stCondLst>
                            <p:childTnLst>
                              <p:par>
                                <p:cTn id="78" presetID="18" presetClass="entr" presetSubtype="3" fill="hold" grpId="0" nodeType="afterEffect">
                                  <p:stCondLst>
                                    <p:cond delay="0"/>
                                  </p:stCondLst>
                                  <p:childTnLst>
                                    <p:set>
                                      <p:cBhvr>
                                        <p:cTn id="79" dur="1" fill="hold">
                                          <p:stCondLst>
                                            <p:cond delay="0"/>
                                          </p:stCondLst>
                                        </p:cTn>
                                        <p:tgtEl>
                                          <p:spTgt spid="9"/>
                                        </p:tgtEl>
                                        <p:attrNameLst>
                                          <p:attrName>style.visibility</p:attrName>
                                        </p:attrNameLst>
                                      </p:cBhvr>
                                      <p:to>
                                        <p:strVal val="visible"/>
                                      </p:to>
                                    </p:set>
                                    <p:animEffect transition="in" filter="strips(upRight)">
                                      <p:cBhvr>
                                        <p:cTn id="80" dur="500"/>
                                        <p:tgtEl>
                                          <p:spTgt spid="9"/>
                                        </p:tgtEl>
                                      </p:cBhvr>
                                    </p:animEffect>
                                  </p:childTnLst>
                                </p:cTn>
                              </p:par>
                            </p:childTnLst>
                          </p:cTn>
                        </p:par>
                        <p:par>
                          <p:cTn id="81" fill="hold">
                            <p:stCondLst>
                              <p:cond delay="8000"/>
                            </p:stCondLst>
                            <p:childTnLst>
                              <p:par>
                                <p:cTn id="82" presetID="18" presetClass="entr" presetSubtype="9" fill="hold" grpId="0" nodeType="afterEffect">
                                  <p:stCondLst>
                                    <p:cond delay="0"/>
                                  </p:stCondLst>
                                  <p:childTnLst>
                                    <p:set>
                                      <p:cBhvr>
                                        <p:cTn id="83" dur="1" fill="hold">
                                          <p:stCondLst>
                                            <p:cond delay="0"/>
                                          </p:stCondLst>
                                        </p:cTn>
                                        <p:tgtEl>
                                          <p:spTgt spid="24"/>
                                        </p:tgtEl>
                                        <p:attrNameLst>
                                          <p:attrName>style.visibility</p:attrName>
                                        </p:attrNameLst>
                                      </p:cBhvr>
                                      <p:to>
                                        <p:strVal val="visible"/>
                                      </p:to>
                                    </p:set>
                                    <p:animEffect transition="in" filter="strips(upLeft)">
                                      <p:cBhvr>
                                        <p:cTn id="84" dur="500"/>
                                        <p:tgtEl>
                                          <p:spTgt spid="24"/>
                                        </p:tgtEl>
                                      </p:cBhvr>
                                    </p:animEffect>
                                  </p:childTnLst>
                                </p:cTn>
                              </p:par>
                            </p:childTnLst>
                          </p:cTn>
                        </p:par>
                        <p:par>
                          <p:cTn id="85" fill="hold">
                            <p:stCondLst>
                              <p:cond delay="8500"/>
                            </p:stCondLst>
                            <p:childTnLst>
                              <p:par>
                                <p:cTn id="86" presetID="18" presetClass="entr" presetSubtype="3" fill="hold" grpId="0" nodeType="afterEffect">
                                  <p:stCondLst>
                                    <p:cond delay="0"/>
                                  </p:stCondLst>
                                  <p:childTnLst>
                                    <p:set>
                                      <p:cBhvr>
                                        <p:cTn id="87" dur="1" fill="hold">
                                          <p:stCondLst>
                                            <p:cond delay="0"/>
                                          </p:stCondLst>
                                        </p:cTn>
                                        <p:tgtEl>
                                          <p:spTgt spid="8"/>
                                        </p:tgtEl>
                                        <p:attrNameLst>
                                          <p:attrName>style.visibility</p:attrName>
                                        </p:attrNameLst>
                                      </p:cBhvr>
                                      <p:to>
                                        <p:strVal val="visible"/>
                                      </p:to>
                                    </p:set>
                                    <p:animEffect transition="in" filter="strips(upRight)">
                                      <p:cBhvr>
                                        <p:cTn id="88" dur="500"/>
                                        <p:tgtEl>
                                          <p:spTgt spid="8"/>
                                        </p:tgtEl>
                                      </p:cBhvr>
                                    </p:animEffect>
                                  </p:childTnLst>
                                </p:cTn>
                              </p:par>
                            </p:childTnLst>
                          </p:cTn>
                        </p:par>
                        <p:par>
                          <p:cTn id="89" fill="hold">
                            <p:stCondLst>
                              <p:cond delay="9000"/>
                            </p:stCondLst>
                            <p:childTnLst>
                              <p:par>
                                <p:cTn id="90" presetID="18" presetClass="entr" presetSubtype="9" fill="hold" grpId="0" nodeType="afterEffect">
                                  <p:stCondLst>
                                    <p:cond delay="0"/>
                                  </p:stCondLst>
                                  <p:childTnLst>
                                    <p:set>
                                      <p:cBhvr>
                                        <p:cTn id="91" dur="1" fill="hold">
                                          <p:stCondLst>
                                            <p:cond delay="0"/>
                                          </p:stCondLst>
                                        </p:cTn>
                                        <p:tgtEl>
                                          <p:spTgt spid="27"/>
                                        </p:tgtEl>
                                        <p:attrNameLst>
                                          <p:attrName>style.visibility</p:attrName>
                                        </p:attrNameLst>
                                      </p:cBhvr>
                                      <p:to>
                                        <p:strVal val="visible"/>
                                      </p:to>
                                    </p:set>
                                    <p:animEffect transition="in" filter="strips(upLeft)">
                                      <p:cBhvr>
                                        <p:cTn id="92" dur="500"/>
                                        <p:tgtEl>
                                          <p:spTgt spid="27"/>
                                        </p:tgtEl>
                                      </p:cBhvr>
                                    </p:animEffect>
                                  </p:childTnLst>
                                </p:cTn>
                              </p:par>
                            </p:childTnLst>
                          </p:cTn>
                        </p:par>
                        <p:par>
                          <p:cTn id="93" fill="hold">
                            <p:stCondLst>
                              <p:cond delay="9500"/>
                            </p:stCondLst>
                            <p:childTnLst>
                              <p:par>
                                <p:cTn id="94" presetID="53" presetClass="entr" presetSubtype="0" fill="hold" grpId="0" nodeType="afterEffect">
                                  <p:stCondLst>
                                    <p:cond delay="0"/>
                                  </p:stCondLst>
                                  <p:childTnLst>
                                    <p:set>
                                      <p:cBhvr>
                                        <p:cTn id="95" dur="1" fill="hold">
                                          <p:stCondLst>
                                            <p:cond delay="0"/>
                                          </p:stCondLst>
                                        </p:cTn>
                                        <p:tgtEl>
                                          <p:spTgt spid="33"/>
                                        </p:tgtEl>
                                        <p:attrNameLst>
                                          <p:attrName>style.visibility</p:attrName>
                                        </p:attrNameLst>
                                      </p:cBhvr>
                                      <p:to>
                                        <p:strVal val="visible"/>
                                      </p:to>
                                    </p:set>
                                    <p:anim calcmode="lin" valueType="num">
                                      <p:cBhvr>
                                        <p:cTn id="96" dur="500" fill="hold"/>
                                        <p:tgtEl>
                                          <p:spTgt spid="33"/>
                                        </p:tgtEl>
                                        <p:attrNameLst>
                                          <p:attrName>ppt_w</p:attrName>
                                        </p:attrNameLst>
                                      </p:cBhvr>
                                      <p:tavLst>
                                        <p:tav tm="0">
                                          <p:val>
                                            <p:fltVal val="0"/>
                                          </p:val>
                                        </p:tav>
                                        <p:tav tm="100000">
                                          <p:val>
                                            <p:strVal val="#ppt_w"/>
                                          </p:val>
                                        </p:tav>
                                      </p:tavLst>
                                    </p:anim>
                                    <p:anim calcmode="lin" valueType="num">
                                      <p:cBhvr>
                                        <p:cTn id="97" dur="500" fill="hold"/>
                                        <p:tgtEl>
                                          <p:spTgt spid="33"/>
                                        </p:tgtEl>
                                        <p:attrNameLst>
                                          <p:attrName>ppt_h</p:attrName>
                                        </p:attrNameLst>
                                      </p:cBhvr>
                                      <p:tavLst>
                                        <p:tav tm="0">
                                          <p:val>
                                            <p:fltVal val="0"/>
                                          </p:val>
                                        </p:tav>
                                        <p:tav tm="100000">
                                          <p:val>
                                            <p:strVal val="#ppt_h"/>
                                          </p:val>
                                        </p:tav>
                                      </p:tavLst>
                                    </p:anim>
                                    <p:animEffect transition="in" filter="fade">
                                      <p:cBhvr>
                                        <p:cTn id="98" dur="500"/>
                                        <p:tgtEl>
                                          <p:spTgt spid="33"/>
                                        </p:tgtEl>
                                      </p:cBhvr>
                                    </p:animEffect>
                                  </p:childTnLst>
                                </p:cTn>
                              </p:par>
                            </p:childTnLst>
                          </p:cTn>
                        </p:par>
                        <p:par>
                          <p:cTn id="99" fill="hold">
                            <p:stCondLst>
                              <p:cond delay="10000"/>
                            </p:stCondLst>
                            <p:childTnLst>
                              <p:par>
                                <p:cTn id="100" presetID="53" presetClass="entr" presetSubtype="0" fill="hold" grpId="0" nodeType="afterEffect">
                                  <p:stCondLst>
                                    <p:cond delay="0"/>
                                  </p:stCondLst>
                                  <p:childTnLst>
                                    <p:set>
                                      <p:cBhvr>
                                        <p:cTn id="101" dur="1" fill="hold">
                                          <p:stCondLst>
                                            <p:cond delay="0"/>
                                          </p:stCondLst>
                                        </p:cTn>
                                        <p:tgtEl>
                                          <p:spTgt spid="34"/>
                                        </p:tgtEl>
                                        <p:attrNameLst>
                                          <p:attrName>style.visibility</p:attrName>
                                        </p:attrNameLst>
                                      </p:cBhvr>
                                      <p:to>
                                        <p:strVal val="visible"/>
                                      </p:to>
                                    </p:set>
                                    <p:anim calcmode="lin" valueType="num">
                                      <p:cBhvr>
                                        <p:cTn id="102" dur="500" fill="hold"/>
                                        <p:tgtEl>
                                          <p:spTgt spid="34"/>
                                        </p:tgtEl>
                                        <p:attrNameLst>
                                          <p:attrName>ppt_w</p:attrName>
                                        </p:attrNameLst>
                                      </p:cBhvr>
                                      <p:tavLst>
                                        <p:tav tm="0">
                                          <p:val>
                                            <p:fltVal val="0"/>
                                          </p:val>
                                        </p:tav>
                                        <p:tav tm="100000">
                                          <p:val>
                                            <p:strVal val="#ppt_w"/>
                                          </p:val>
                                        </p:tav>
                                      </p:tavLst>
                                    </p:anim>
                                    <p:anim calcmode="lin" valueType="num">
                                      <p:cBhvr>
                                        <p:cTn id="103" dur="500" fill="hold"/>
                                        <p:tgtEl>
                                          <p:spTgt spid="34"/>
                                        </p:tgtEl>
                                        <p:attrNameLst>
                                          <p:attrName>ppt_h</p:attrName>
                                        </p:attrNameLst>
                                      </p:cBhvr>
                                      <p:tavLst>
                                        <p:tav tm="0">
                                          <p:val>
                                            <p:fltVal val="0"/>
                                          </p:val>
                                        </p:tav>
                                        <p:tav tm="100000">
                                          <p:val>
                                            <p:strVal val="#ppt_h"/>
                                          </p:val>
                                        </p:tav>
                                      </p:tavLst>
                                    </p:anim>
                                    <p:animEffect transition="in" filter="fade">
                                      <p:cBhvr>
                                        <p:cTn id="104" dur="500"/>
                                        <p:tgtEl>
                                          <p:spTgt spid="34"/>
                                        </p:tgtEl>
                                      </p:cBhvr>
                                    </p:animEffect>
                                  </p:childTnLst>
                                </p:cTn>
                              </p:par>
                            </p:childTnLst>
                          </p:cTn>
                        </p:par>
                        <p:par>
                          <p:cTn id="105" fill="hold">
                            <p:stCondLst>
                              <p:cond delay="10500"/>
                            </p:stCondLst>
                            <p:childTnLst>
                              <p:par>
                                <p:cTn id="106" presetID="53" presetClass="entr" presetSubtype="0" fill="hold" grpId="0" nodeType="afterEffect">
                                  <p:stCondLst>
                                    <p:cond delay="0"/>
                                  </p:stCondLst>
                                  <p:childTnLst>
                                    <p:set>
                                      <p:cBhvr>
                                        <p:cTn id="107" dur="1" fill="hold">
                                          <p:stCondLst>
                                            <p:cond delay="0"/>
                                          </p:stCondLst>
                                        </p:cTn>
                                        <p:tgtEl>
                                          <p:spTgt spid="35"/>
                                        </p:tgtEl>
                                        <p:attrNameLst>
                                          <p:attrName>style.visibility</p:attrName>
                                        </p:attrNameLst>
                                      </p:cBhvr>
                                      <p:to>
                                        <p:strVal val="visible"/>
                                      </p:to>
                                    </p:set>
                                    <p:anim calcmode="lin" valueType="num">
                                      <p:cBhvr>
                                        <p:cTn id="108" dur="500" fill="hold"/>
                                        <p:tgtEl>
                                          <p:spTgt spid="35"/>
                                        </p:tgtEl>
                                        <p:attrNameLst>
                                          <p:attrName>ppt_w</p:attrName>
                                        </p:attrNameLst>
                                      </p:cBhvr>
                                      <p:tavLst>
                                        <p:tav tm="0">
                                          <p:val>
                                            <p:fltVal val="0"/>
                                          </p:val>
                                        </p:tav>
                                        <p:tav tm="100000">
                                          <p:val>
                                            <p:strVal val="#ppt_w"/>
                                          </p:val>
                                        </p:tav>
                                      </p:tavLst>
                                    </p:anim>
                                    <p:anim calcmode="lin" valueType="num">
                                      <p:cBhvr>
                                        <p:cTn id="109" dur="500" fill="hold"/>
                                        <p:tgtEl>
                                          <p:spTgt spid="35"/>
                                        </p:tgtEl>
                                        <p:attrNameLst>
                                          <p:attrName>ppt_h</p:attrName>
                                        </p:attrNameLst>
                                      </p:cBhvr>
                                      <p:tavLst>
                                        <p:tav tm="0">
                                          <p:val>
                                            <p:fltVal val="0"/>
                                          </p:val>
                                        </p:tav>
                                        <p:tav tm="100000">
                                          <p:val>
                                            <p:strVal val="#ppt_h"/>
                                          </p:val>
                                        </p:tav>
                                      </p:tavLst>
                                    </p:anim>
                                    <p:animEffect transition="in" filter="fade">
                                      <p:cBhvr>
                                        <p:cTn id="110" dur="500"/>
                                        <p:tgtEl>
                                          <p:spTgt spid="35"/>
                                        </p:tgtEl>
                                      </p:cBhvr>
                                    </p:animEffect>
                                  </p:childTnLst>
                                </p:cTn>
                              </p:par>
                            </p:childTnLst>
                          </p:cTn>
                        </p:par>
                        <p:par>
                          <p:cTn id="111" fill="hold">
                            <p:stCondLst>
                              <p:cond delay="11000"/>
                            </p:stCondLst>
                            <p:childTnLst>
                              <p:par>
                                <p:cTn id="112" presetID="53" presetClass="entr" presetSubtype="0" fill="hold" grpId="0" nodeType="afterEffect">
                                  <p:stCondLst>
                                    <p:cond delay="0"/>
                                  </p:stCondLst>
                                  <p:childTnLst>
                                    <p:set>
                                      <p:cBhvr>
                                        <p:cTn id="113" dur="1" fill="hold">
                                          <p:stCondLst>
                                            <p:cond delay="0"/>
                                          </p:stCondLst>
                                        </p:cTn>
                                        <p:tgtEl>
                                          <p:spTgt spid="36"/>
                                        </p:tgtEl>
                                        <p:attrNameLst>
                                          <p:attrName>style.visibility</p:attrName>
                                        </p:attrNameLst>
                                      </p:cBhvr>
                                      <p:to>
                                        <p:strVal val="visible"/>
                                      </p:to>
                                    </p:set>
                                    <p:anim calcmode="lin" valueType="num">
                                      <p:cBhvr>
                                        <p:cTn id="114" dur="500" fill="hold"/>
                                        <p:tgtEl>
                                          <p:spTgt spid="36"/>
                                        </p:tgtEl>
                                        <p:attrNameLst>
                                          <p:attrName>ppt_w</p:attrName>
                                        </p:attrNameLst>
                                      </p:cBhvr>
                                      <p:tavLst>
                                        <p:tav tm="0">
                                          <p:val>
                                            <p:fltVal val="0"/>
                                          </p:val>
                                        </p:tav>
                                        <p:tav tm="100000">
                                          <p:val>
                                            <p:strVal val="#ppt_w"/>
                                          </p:val>
                                        </p:tav>
                                      </p:tavLst>
                                    </p:anim>
                                    <p:anim calcmode="lin" valueType="num">
                                      <p:cBhvr>
                                        <p:cTn id="115" dur="500" fill="hold"/>
                                        <p:tgtEl>
                                          <p:spTgt spid="36"/>
                                        </p:tgtEl>
                                        <p:attrNameLst>
                                          <p:attrName>ppt_h</p:attrName>
                                        </p:attrNameLst>
                                      </p:cBhvr>
                                      <p:tavLst>
                                        <p:tav tm="0">
                                          <p:val>
                                            <p:fltVal val="0"/>
                                          </p:val>
                                        </p:tav>
                                        <p:tav tm="100000">
                                          <p:val>
                                            <p:strVal val="#ppt_h"/>
                                          </p:val>
                                        </p:tav>
                                      </p:tavLst>
                                    </p:anim>
                                    <p:animEffect transition="in" filter="fade">
                                      <p:cBhvr>
                                        <p:cTn id="116" dur="500"/>
                                        <p:tgtEl>
                                          <p:spTgt spid="36"/>
                                        </p:tgtEl>
                                      </p:cBhvr>
                                    </p:animEffect>
                                  </p:childTnLst>
                                </p:cTn>
                              </p:par>
                            </p:childTnLst>
                          </p:cTn>
                        </p:par>
                        <p:par>
                          <p:cTn id="117" fill="hold">
                            <p:stCondLst>
                              <p:cond delay="11500"/>
                            </p:stCondLst>
                            <p:childTnLst>
                              <p:par>
                                <p:cTn id="118" presetID="53" presetClass="entr" presetSubtype="0" fill="hold" grpId="0" nodeType="afterEffect">
                                  <p:stCondLst>
                                    <p:cond delay="0"/>
                                  </p:stCondLst>
                                  <p:childTnLst>
                                    <p:set>
                                      <p:cBhvr>
                                        <p:cTn id="119" dur="1" fill="hold">
                                          <p:stCondLst>
                                            <p:cond delay="0"/>
                                          </p:stCondLst>
                                        </p:cTn>
                                        <p:tgtEl>
                                          <p:spTgt spid="37"/>
                                        </p:tgtEl>
                                        <p:attrNameLst>
                                          <p:attrName>style.visibility</p:attrName>
                                        </p:attrNameLst>
                                      </p:cBhvr>
                                      <p:to>
                                        <p:strVal val="visible"/>
                                      </p:to>
                                    </p:set>
                                    <p:anim calcmode="lin" valueType="num">
                                      <p:cBhvr>
                                        <p:cTn id="120" dur="500" fill="hold"/>
                                        <p:tgtEl>
                                          <p:spTgt spid="37"/>
                                        </p:tgtEl>
                                        <p:attrNameLst>
                                          <p:attrName>ppt_w</p:attrName>
                                        </p:attrNameLst>
                                      </p:cBhvr>
                                      <p:tavLst>
                                        <p:tav tm="0">
                                          <p:val>
                                            <p:fltVal val="0"/>
                                          </p:val>
                                        </p:tav>
                                        <p:tav tm="100000">
                                          <p:val>
                                            <p:strVal val="#ppt_w"/>
                                          </p:val>
                                        </p:tav>
                                      </p:tavLst>
                                    </p:anim>
                                    <p:anim calcmode="lin" valueType="num">
                                      <p:cBhvr>
                                        <p:cTn id="121" dur="500" fill="hold"/>
                                        <p:tgtEl>
                                          <p:spTgt spid="37"/>
                                        </p:tgtEl>
                                        <p:attrNameLst>
                                          <p:attrName>ppt_h</p:attrName>
                                        </p:attrNameLst>
                                      </p:cBhvr>
                                      <p:tavLst>
                                        <p:tav tm="0">
                                          <p:val>
                                            <p:fltVal val="0"/>
                                          </p:val>
                                        </p:tav>
                                        <p:tav tm="100000">
                                          <p:val>
                                            <p:strVal val="#ppt_h"/>
                                          </p:val>
                                        </p:tav>
                                      </p:tavLst>
                                    </p:anim>
                                    <p:animEffect transition="in" filter="fade">
                                      <p:cBhvr>
                                        <p:cTn id="122" dur="500"/>
                                        <p:tgtEl>
                                          <p:spTgt spid="37"/>
                                        </p:tgtEl>
                                      </p:cBhvr>
                                    </p:animEffect>
                                  </p:childTnLst>
                                </p:cTn>
                              </p:par>
                              <p:par>
                                <p:cTn id="123" presetID="53" presetClass="entr" presetSubtype="16" fill="hold" grpId="0" nodeType="withEffect">
                                  <p:stCondLst>
                                    <p:cond delay="200"/>
                                  </p:stCondLst>
                                  <p:childTnLst>
                                    <p:set>
                                      <p:cBhvr>
                                        <p:cTn id="124" dur="1" fill="hold">
                                          <p:stCondLst>
                                            <p:cond delay="0"/>
                                          </p:stCondLst>
                                        </p:cTn>
                                        <p:tgtEl>
                                          <p:spTgt spid="38">
                                            <p:txEl>
                                              <p:pRg st="0" end="0"/>
                                            </p:txEl>
                                          </p:spTgt>
                                        </p:tgtEl>
                                        <p:attrNameLst>
                                          <p:attrName>style.visibility</p:attrName>
                                        </p:attrNameLst>
                                      </p:cBhvr>
                                      <p:to>
                                        <p:strVal val="visible"/>
                                      </p:to>
                                    </p:set>
                                    <p:anim calcmode="lin" valueType="num">
                                      <p:cBhvr>
                                        <p:cTn id="125" dur="500" fill="hold"/>
                                        <p:tgtEl>
                                          <p:spTgt spid="38">
                                            <p:txEl>
                                              <p:pRg st="0" end="0"/>
                                            </p:txEl>
                                          </p:spTgt>
                                        </p:tgtEl>
                                        <p:attrNameLst>
                                          <p:attrName>ppt_w</p:attrName>
                                        </p:attrNameLst>
                                      </p:cBhvr>
                                      <p:tavLst>
                                        <p:tav tm="0">
                                          <p:val>
                                            <p:fltVal val="0"/>
                                          </p:val>
                                        </p:tav>
                                        <p:tav tm="100000">
                                          <p:val>
                                            <p:strVal val="#ppt_w"/>
                                          </p:val>
                                        </p:tav>
                                      </p:tavLst>
                                    </p:anim>
                                    <p:anim calcmode="lin" valueType="num">
                                      <p:cBhvr>
                                        <p:cTn id="126" dur="500" fill="hold"/>
                                        <p:tgtEl>
                                          <p:spTgt spid="38">
                                            <p:txEl>
                                              <p:pRg st="0" end="0"/>
                                            </p:txEl>
                                          </p:spTgt>
                                        </p:tgtEl>
                                        <p:attrNameLst>
                                          <p:attrName>ppt_h</p:attrName>
                                        </p:attrNameLst>
                                      </p:cBhvr>
                                      <p:tavLst>
                                        <p:tav tm="0">
                                          <p:val>
                                            <p:fltVal val="0"/>
                                          </p:val>
                                        </p:tav>
                                        <p:tav tm="100000">
                                          <p:val>
                                            <p:strVal val="#ppt_h"/>
                                          </p:val>
                                        </p:tav>
                                      </p:tavLst>
                                    </p:anim>
                                    <p:animEffect transition="in" filter="fade">
                                      <p:cBhvr>
                                        <p:cTn id="127" dur="500"/>
                                        <p:tgtEl>
                                          <p:spTgt spid="38">
                                            <p:txEl>
                                              <p:pRg st="0" end="0"/>
                                            </p:txEl>
                                          </p:spTgt>
                                        </p:tgtEl>
                                      </p:cBhvr>
                                    </p:animEffect>
                                  </p:childTnLst>
                                </p:cTn>
                              </p:par>
                              <p:par>
                                <p:cTn id="128" presetID="23" presetClass="entr" presetSubtype="16" fill="hold" grpId="0" nodeType="withEffect">
                                  <p:stCondLst>
                                    <p:cond delay="200"/>
                                  </p:stCondLst>
                                  <p:childTnLst>
                                    <p:set>
                                      <p:cBhvr>
                                        <p:cTn id="129" dur="1" fill="hold">
                                          <p:stCondLst>
                                            <p:cond delay="0"/>
                                          </p:stCondLst>
                                        </p:cTn>
                                        <p:tgtEl>
                                          <p:spTgt spid="39">
                                            <p:txEl>
                                              <p:pRg st="0" end="0"/>
                                            </p:txEl>
                                          </p:spTgt>
                                        </p:tgtEl>
                                        <p:attrNameLst>
                                          <p:attrName>style.visibility</p:attrName>
                                        </p:attrNameLst>
                                      </p:cBhvr>
                                      <p:to>
                                        <p:strVal val="visible"/>
                                      </p:to>
                                    </p:set>
                                    <p:anim calcmode="lin" valueType="num">
                                      <p:cBhvr>
                                        <p:cTn id="130" dur="500" fill="hold"/>
                                        <p:tgtEl>
                                          <p:spTgt spid="39">
                                            <p:txEl>
                                              <p:pRg st="0" end="0"/>
                                            </p:txEl>
                                          </p:spTgt>
                                        </p:tgtEl>
                                        <p:attrNameLst>
                                          <p:attrName>ppt_w</p:attrName>
                                        </p:attrNameLst>
                                      </p:cBhvr>
                                      <p:tavLst>
                                        <p:tav tm="0">
                                          <p:val>
                                            <p:fltVal val="0"/>
                                          </p:val>
                                        </p:tav>
                                        <p:tav tm="100000">
                                          <p:val>
                                            <p:strVal val="#ppt_w"/>
                                          </p:val>
                                        </p:tav>
                                      </p:tavLst>
                                    </p:anim>
                                    <p:anim calcmode="lin" valueType="num">
                                      <p:cBhvr>
                                        <p:cTn id="131" dur="500" fill="hold"/>
                                        <p:tgtEl>
                                          <p:spTgt spid="39">
                                            <p:txEl>
                                              <p:pRg st="0" end="0"/>
                                            </p:txEl>
                                          </p:spTgt>
                                        </p:tgtEl>
                                        <p:attrNameLst>
                                          <p:attrName>ppt_h</p:attrName>
                                        </p:attrNameLst>
                                      </p:cBhvr>
                                      <p:tavLst>
                                        <p:tav tm="0">
                                          <p:val>
                                            <p:fltVal val="0"/>
                                          </p:val>
                                        </p:tav>
                                        <p:tav tm="100000">
                                          <p:val>
                                            <p:strVal val="#ppt_h"/>
                                          </p:val>
                                        </p:tav>
                                      </p:tavLst>
                                    </p:anim>
                                  </p:childTnLst>
                                </p:cTn>
                              </p:par>
                              <p:par>
                                <p:cTn id="132" presetID="53" presetClass="entr" presetSubtype="16" fill="hold" grpId="0" nodeType="withEffect">
                                  <p:stCondLst>
                                    <p:cond delay="200"/>
                                  </p:stCondLst>
                                  <p:childTnLst>
                                    <p:set>
                                      <p:cBhvr>
                                        <p:cTn id="133" dur="1" fill="hold">
                                          <p:stCondLst>
                                            <p:cond delay="0"/>
                                          </p:stCondLst>
                                        </p:cTn>
                                        <p:tgtEl>
                                          <p:spTgt spid="40">
                                            <p:txEl>
                                              <p:pRg st="0" end="0"/>
                                            </p:txEl>
                                          </p:spTgt>
                                        </p:tgtEl>
                                        <p:attrNameLst>
                                          <p:attrName>style.visibility</p:attrName>
                                        </p:attrNameLst>
                                      </p:cBhvr>
                                      <p:to>
                                        <p:strVal val="visible"/>
                                      </p:to>
                                    </p:set>
                                    <p:anim calcmode="lin" valueType="num">
                                      <p:cBhvr>
                                        <p:cTn id="134" dur="500" fill="hold"/>
                                        <p:tgtEl>
                                          <p:spTgt spid="40">
                                            <p:txEl>
                                              <p:pRg st="0" end="0"/>
                                            </p:txEl>
                                          </p:spTgt>
                                        </p:tgtEl>
                                        <p:attrNameLst>
                                          <p:attrName>ppt_w</p:attrName>
                                        </p:attrNameLst>
                                      </p:cBhvr>
                                      <p:tavLst>
                                        <p:tav tm="0">
                                          <p:val>
                                            <p:fltVal val="0"/>
                                          </p:val>
                                        </p:tav>
                                        <p:tav tm="100000">
                                          <p:val>
                                            <p:strVal val="#ppt_w"/>
                                          </p:val>
                                        </p:tav>
                                      </p:tavLst>
                                    </p:anim>
                                    <p:anim calcmode="lin" valueType="num">
                                      <p:cBhvr>
                                        <p:cTn id="135" dur="500" fill="hold"/>
                                        <p:tgtEl>
                                          <p:spTgt spid="40">
                                            <p:txEl>
                                              <p:pRg st="0" end="0"/>
                                            </p:txEl>
                                          </p:spTgt>
                                        </p:tgtEl>
                                        <p:attrNameLst>
                                          <p:attrName>ppt_h</p:attrName>
                                        </p:attrNameLst>
                                      </p:cBhvr>
                                      <p:tavLst>
                                        <p:tav tm="0">
                                          <p:val>
                                            <p:fltVal val="0"/>
                                          </p:val>
                                        </p:tav>
                                        <p:tav tm="100000">
                                          <p:val>
                                            <p:strVal val="#ppt_h"/>
                                          </p:val>
                                        </p:tav>
                                      </p:tavLst>
                                    </p:anim>
                                    <p:animEffect transition="in" filter="fade">
                                      <p:cBhvr>
                                        <p:cTn id="136" dur="500"/>
                                        <p:tgtEl>
                                          <p:spTgt spid="40">
                                            <p:txEl>
                                              <p:pRg st="0" end="0"/>
                                            </p:txEl>
                                          </p:spTgt>
                                        </p:tgtEl>
                                      </p:cBhvr>
                                    </p:animEffect>
                                  </p:childTnLst>
                                </p:cTn>
                              </p:par>
                              <p:par>
                                <p:cTn id="137" presetID="23" presetClass="entr" presetSubtype="16" fill="hold" grpId="0" nodeType="withEffect">
                                  <p:stCondLst>
                                    <p:cond delay="200"/>
                                  </p:stCondLst>
                                  <p:childTnLst>
                                    <p:set>
                                      <p:cBhvr>
                                        <p:cTn id="138" dur="1" fill="hold">
                                          <p:stCondLst>
                                            <p:cond delay="0"/>
                                          </p:stCondLst>
                                        </p:cTn>
                                        <p:tgtEl>
                                          <p:spTgt spid="41">
                                            <p:txEl>
                                              <p:pRg st="0" end="0"/>
                                            </p:txEl>
                                          </p:spTgt>
                                        </p:tgtEl>
                                        <p:attrNameLst>
                                          <p:attrName>style.visibility</p:attrName>
                                        </p:attrNameLst>
                                      </p:cBhvr>
                                      <p:to>
                                        <p:strVal val="visible"/>
                                      </p:to>
                                    </p:set>
                                    <p:anim calcmode="lin" valueType="num">
                                      <p:cBhvr>
                                        <p:cTn id="139" dur="500" fill="hold"/>
                                        <p:tgtEl>
                                          <p:spTgt spid="41">
                                            <p:txEl>
                                              <p:pRg st="0" end="0"/>
                                            </p:txEl>
                                          </p:spTgt>
                                        </p:tgtEl>
                                        <p:attrNameLst>
                                          <p:attrName>ppt_w</p:attrName>
                                        </p:attrNameLst>
                                      </p:cBhvr>
                                      <p:tavLst>
                                        <p:tav tm="0">
                                          <p:val>
                                            <p:fltVal val="0"/>
                                          </p:val>
                                        </p:tav>
                                        <p:tav tm="100000">
                                          <p:val>
                                            <p:strVal val="#ppt_w"/>
                                          </p:val>
                                        </p:tav>
                                      </p:tavLst>
                                    </p:anim>
                                    <p:anim calcmode="lin" valueType="num">
                                      <p:cBhvr>
                                        <p:cTn id="140" dur="500" fill="hold"/>
                                        <p:tgtEl>
                                          <p:spTgt spid="41">
                                            <p:txEl>
                                              <p:pRg st="0" end="0"/>
                                            </p:txEl>
                                          </p:spTgt>
                                        </p:tgtEl>
                                        <p:attrNameLst>
                                          <p:attrName>ppt_h</p:attrName>
                                        </p:attrNameLst>
                                      </p:cBhvr>
                                      <p:tavLst>
                                        <p:tav tm="0">
                                          <p:val>
                                            <p:fltVal val="0"/>
                                          </p:val>
                                        </p:tav>
                                        <p:tav tm="100000">
                                          <p:val>
                                            <p:strVal val="#ppt_h"/>
                                          </p:val>
                                        </p:tav>
                                      </p:tavLst>
                                    </p:anim>
                                  </p:childTnLst>
                                </p:cTn>
                              </p:par>
                              <p:par>
                                <p:cTn id="141" presetID="53" presetClass="entr" presetSubtype="16" fill="hold" grpId="0" nodeType="withEffect">
                                  <p:stCondLst>
                                    <p:cond delay="200"/>
                                  </p:stCondLst>
                                  <p:childTnLst>
                                    <p:set>
                                      <p:cBhvr>
                                        <p:cTn id="142" dur="1" fill="hold">
                                          <p:stCondLst>
                                            <p:cond delay="0"/>
                                          </p:stCondLst>
                                        </p:cTn>
                                        <p:tgtEl>
                                          <p:spTgt spid="42">
                                            <p:txEl>
                                              <p:pRg st="0" end="0"/>
                                            </p:txEl>
                                          </p:spTgt>
                                        </p:tgtEl>
                                        <p:attrNameLst>
                                          <p:attrName>style.visibility</p:attrName>
                                        </p:attrNameLst>
                                      </p:cBhvr>
                                      <p:to>
                                        <p:strVal val="visible"/>
                                      </p:to>
                                    </p:set>
                                    <p:anim calcmode="lin" valueType="num">
                                      <p:cBhvr>
                                        <p:cTn id="143" dur="500" fill="hold"/>
                                        <p:tgtEl>
                                          <p:spTgt spid="42">
                                            <p:txEl>
                                              <p:pRg st="0" end="0"/>
                                            </p:txEl>
                                          </p:spTgt>
                                        </p:tgtEl>
                                        <p:attrNameLst>
                                          <p:attrName>ppt_w</p:attrName>
                                        </p:attrNameLst>
                                      </p:cBhvr>
                                      <p:tavLst>
                                        <p:tav tm="0">
                                          <p:val>
                                            <p:fltVal val="0"/>
                                          </p:val>
                                        </p:tav>
                                        <p:tav tm="100000">
                                          <p:val>
                                            <p:strVal val="#ppt_w"/>
                                          </p:val>
                                        </p:tav>
                                      </p:tavLst>
                                    </p:anim>
                                    <p:anim calcmode="lin" valueType="num">
                                      <p:cBhvr>
                                        <p:cTn id="144" dur="500" fill="hold"/>
                                        <p:tgtEl>
                                          <p:spTgt spid="42">
                                            <p:txEl>
                                              <p:pRg st="0" end="0"/>
                                            </p:txEl>
                                          </p:spTgt>
                                        </p:tgtEl>
                                        <p:attrNameLst>
                                          <p:attrName>ppt_h</p:attrName>
                                        </p:attrNameLst>
                                      </p:cBhvr>
                                      <p:tavLst>
                                        <p:tav tm="0">
                                          <p:val>
                                            <p:fltVal val="0"/>
                                          </p:val>
                                        </p:tav>
                                        <p:tav tm="100000">
                                          <p:val>
                                            <p:strVal val="#ppt_h"/>
                                          </p:val>
                                        </p:tav>
                                      </p:tavLst>
                                    </p:anim>
                                    <p:animEffect transition="in" filter="fade">
                                      <p:cBhvr>
                                        <p:cTn id="145" dur="500"/>
                                        <p:tgtEl>
                                          <p:spTgt spid="42">
                                            <p:txEl>
                                              <p:pRg st="0" end="0"/>
                                            </p:txEl>
                                          </p:spTgt>
                                        </p:tgtEl>
                                      </p:cBhvr>
                                    </p:animEffect>
                                  </p:childTnLst>
                                </p:cTn>
                              </p:par>
                              <p:par>
                                <p:cTn id="146" presetID="23" presetClass="entr" presetSubtype="16" fill="hold" grpId="0" nodeType="withEffect">
                                  <p:stCondLst>
                                    <p:cond delay="200"/>
                                  </p:stCondLst>
                                  <p:childTnLst>
                                    <p:set>
                                      <p:cBhvr>
                                        <p:cTn id="147" dur="1" fill="hold">
                                          <p:stCondLst>
                                            <p:cond delay="0"/>
                                          </p:stCondLst>
                                        </p:cTn>
                                        <p:tgtEl>
                                          <p:spTgt spid="43">
                                            <p:txEl>
                                              <p:pRg st="0" end="0"/>
                                            </p:txEl>
                                          </p:spTgt>
                                        </p:tgtEl>
                                        <p:attrNameLst>
                                          <p:attrName>style.visibility</p:attrName>
                                        </p:attrNameLst>
                                      </p:cBhvr>
                                      <p:to>
                                        <p:strVal val="visible"/>
                                      </p:to>
                                    </p:set>
                                    <p:anim calcmode="lin" valueType="num">
                                      <p:cBhvr>
                                        <p:cTn id="148" dur="500" fill="hold"/>
                                        <p:tgtEl>
                                          <p:spTgt spid="43">
                                            <p:txEl>
                                              <p:pRg st="0" end="0"/>
                                            </p:txEl>
                                          </p:spTgt>
                                        </p:tgtEl>
                                        <p:attrNameLst>
                                          <p:attrName>ppt_w</p:attrName>
                                        </p:attrNameLst>
                                      </p:cBhvr>
                                      <p:tavLst>
                                        <p:tav tm="0">
                                          <p:val>
                                            <p:fltVal val="0"/>
                                          </p:val>
                                        </p:tav>
                                        <p:tav tm="100000">
                                          <p:val>
                                            <p:strVal val="#ppt_w"/>
                                          </p:val>
                                        </p:tav>
                                      </p:tavLst>
                                    </p:anim>
                                    <p:anim calcmode="lin" valueType="num">
                                      <p:cBhvr>
                                        <p:cTn id="149" dur="500" fill="hold"/>
                                        <p:tgtEl>
                                          <p:spTgt spid="43">
                                            <p:txEl>
                                              <p:pRg st="0" end="0"/>
                                            </p:txEl>
                                          </p:spTgt>
                                        </p:tgtEl>
                                        <p:attrNameLst>
                                          <p:attrName>ppt_h</p:attrName>
                                        </p:attrNameLst>
                                      </p:cBhvr>
                                      <p:tavLst>
                                        <p:tav tm="0">
                                          <p:val>
                                            <p:fltVal val="0"/>
                                          </p:val>
                                        </p:tav>
                                        <p:tav tm="100000">
                                          <p:val>
                                            <p:strVal val="#ppt_h"/>
                                          </p:val>
                                        </p:tav>
                                      </p:tavLst>
                                    </p:anim>
                                  </p:childTnLst>
                                </p:cTn>
                              </p:par>
                              <p:par>
                                <p:cTn id="150" presetID="53" presetClass="entr" presetSubtype="16" fill="hold" grpId="0" nodeType="withEffect">
                                  <p:stCondLst>
                                    <p:cond delay="200"/>
                                  </p:stCondLst>
                                  <p:childTnLst>
                                    <p:set>
                                      <p:cBhvr>
                                        <p:cTn id="151" dur="1" fill="hold">
                                          <p:stCondLst>
                                            <p:cond delay="0"/>
                                          </p:stCondLst>
                                        </p:cTn>
                                        <p:tgtEl>
                                          <p:spTgt spid="44">
                                            <p:txEl>
                                              <p:pRg st="0" end="0"/>
                                            </p:txEl>
                                          </p:spTgt>
                                        </p:tgtEl>
                                        <p:attrNameLst>
                                          <p:attrName>style.visibility</p:attrName>
                                        </p:attrNameLst>
                                      </p:cBhvr>
                                      <p:to>
                                        <p:strVal val="visible"/>
                                      </p:to>
                                    </p:set>
                                    <p:anim calcmode="lin" valueType="num">
                                      <p:cBhvr>
                                        <p:cTn id="152" dur="500" fill="hold"/>
                                        <p:tgtEl>
                                          <p:spTgt spid="44">
                                            <p:txEl>
                                              <p:pRg st="0" end="0"/>
                                            </p:txEl>
                                          </p:spTgt>
                                        </p:tgtEl>
                                        <p:attrNameLst>
                                          <p:attrName>ppt_w</p:attrName>
                                        </p:attrNameLst>
                                      </p:cBhvr>
                                      <p:tavLst>
                                        <p:tav tm="0">
                                          <p:val>
                                            <p:fltVal val="0"/>
                                          </p:val>
                                        </p:tav>
                                        <p:tav tm="100000">
                                          <p:val>
                                            <p:strVal val="#ppt_w"/>
                                          </p:val>
                                        </p:tav>
                                      </p:tavLst>
                                    </p:anim>
                                    <p:anim calcmode="lin" valueType="num">
                                      <p:cBhvr>
                                        <p:cTn id="153" dur="500" fill="hold"/>
                                        <p:tgtEl>
                                          <p:spTgt spid="44">
                                            <p:txEl>
                                              <p:pRg st="0" end="0"/>
                                            </p:txEl>
                                          </p:spTgt>
                                        </p:tgtEl>
                                        <p:attrNameLst>
                                          <p:attrName>ppt_h</p:attrName>
                                        </p:attrNameLst>
                                      </p:cBhvr>
                                      <p:tavLst>
                                        <p:tav tm="0">
                                          <p:val>
                                            <p:fltVal val="0"/>
                                          </p:val>
                                        </p:tav>
                                        <p:tav tm="100000">
                                          <p:val>
                                            <p:strVal val="#ppt_h"/>
                                          </p:val>
                                        </p:tav>
                                      </p:tavLst>
                                    </p:anim>
                                    <p:animEffect transition="in" filter="fade">
                                      <p:cBhvr>
                                        <p:cTn id="154" dur="500"/>
                                        <p:tgtEl>
                                          <p:spTgt spid="44">
                                            <p:txEl>
                                              <p:pRg st="0" end="0"/>
                                            </p:txEl>
                                          </p:spTgt>
                                        </p:tgtEl>
                                      </p:cBhvr>
                                    </p:animEffect>
                                  </p:childTnLst>
                                </p:cTn>
                              </p:par>
                              <p:par>
                                <p:cTn id="155" presetID="23" presetClass="entr" presetSubtype="16" fill="hold" grpId="0" nodeType="withEffect">
                                  <p:stCondLst>
                                    <p:cond delay="200"/>
                                  </p:stCondLst>
                                  <p:childTnLst>
                                    <p:set>
                                      <p:cBhvr>
                                        <p:cTn id="156" dur="1" fill="hold">
                                          <p:stCondLst>
                                            <p:cond delay="0"/>
                                          </p:stCondLst>
                                        </p:cTn>
                                        <p:tgtEl>
                                          <p:spTgt spid="45">
                                            <p:txEl>
                                              <p:pRg st="0" end="0"/>
                                            </p:txEl>
                                          </p:spTgt>
                                        </p:tgtEl>
                                        <p:attrNameLst>
                                          <p:attrName>style.visibility</p:attrName>
                                        </p:attrNameLst>
                                      </p:cBhvr>
                                      <p:to>
                                        <p:strVal val="visible"/>
                                      </p:to>
                                    </p:set>
                                    <p:anim calcmode="lin" valueType="num">
                                      <p:cBhvr>
                                        <p:cTn id="157" dur="500" fill="hold"/>
                                        <p:tgtEl>
                                          <p:spTgt spid="45">
                                            <p:txEl>
                                              <p:pRg st="0" end="0"/>
                                            </p:txEl>
                                          </p:spTgt>
                                        </p:tgtEl>
                                        <p:attrNameLst>
                                          <p:attrName>ppt_w</p:attrName>
                                        </p:attrNameLst>
                                      </p:cBhvr>
                                      <p:tavLst>
                                        <p:tav tm="0">
                                          <p:val>
                                            <p:fltVal val="0"/>
                                          </p:val>
                                        </p:tav>
                                        <p:tav tm="100000">
                                          <p:val>
                                            <p:strVal val="#ppt_w"/>
                                          </p:val>
                                        </p:tav>
                                      </p:tavLst>
                                    </p:anim>
                                    <p:anim calcmode="lin" valueType="num">
                                      <p:cBhvr>
                                        <p:cTn id="158" dur="500" fill="hold"/>
                                        <p:tgtEl>
                                          <p:spTgt spid="45">
                                            <p:txEl>
                                              <p:pRg st="0" end="0"/>
                                            </p:txEl>
                                          </p:spTgt>
                                        </p:tgtEl>
                                        <p:attrNameLst>
                                          <p:attrName>ppt_h</p:attrName>
                                        </p:attrNameLst>
                                      </p:cBhvr>
                                      <p:tavLst>
                                        <p:tav tm="0">
                                          <p:val>
                                            <p:fltVal val="0"/>
                                          </p:val>
                                        </p:tav>
                                        <p:tav tm="100000">
                                          <p:val>
                                            <p:strVal val="#ppt_h"/>
                                          </p:val>
                                        </p:tav>
                                      </p:tavLst>
                                    </p:anim>
                                  </p:childTnLst>
                                </p:cTn>
                              </p:par>
                              <p:par>
                                <p:cTn id="159" presetID="53" presetClass="entr" presetSubtype="16" fill="hold" grpId="0" nodeType="withEffect">
                                  <p:stCondLst>
                                    <p:cond delay="200"/>
                                  </p:stCondLst>
                                  <p:childTnLst>
                                    <p:set>
                                      <p:cBhvr>
                                        <p:cTn id="160" dur="1" fill="hold">
                                          <p:stCondLst>
                                            <p:cond delay="0"/>
                                          </p:stCondLst>
                                        </p:cTn>
                                        <p:tgtEl>
                                          <p:spTgt spid="46">
                                            <p:txEl>
                                              <p:pRg st="0" end="0"/>
                                            </p:txEl>
                                          </p:spTgt>
                                        </p:tgtEl>
                                        <p:attrNameLst>
                                          <p:attrName>style.visibility</p:attrName>
                                        </p:attrNameLst>
                                      </p:cBhvr>
                                      <p:to>
                                        <p:strVal val="visible"/>
                                      </p:to>
                                    </p:set>
                                    <p:anim calcmode="lin" valueType="num">
                                      <p:cBhvr>
                                        <p:cTn id="161" dur="500" fill="hold"/>
                                        <p:tgtEl>
                                          <p:spTgt spid="46">
                                            <p:txEl>
                                              <p:pRg st="0" end="0"/>
                                            </p:txEl>
                                          </p:spTgt>
                                        </p:tgtEl>
                                        <p:attrNameLst>
                                          <p:attrName>ppt_w</p:attrName>
                                        </p:attrNameLst>
                                      </p:cBhvr>
                                      <p:tavLst>
                                        <p:tav tm="0">
                                          <p:val>
                                            <p:fltVal val="0"/>
                                          </p:val>
                                        </p:tav>
                                        <p:tav tm="100000">
                                          <p:val>
                                            <p:strVal val="#ppt_w"/>
                                          </p:val>
                                        </p:tav>
                                      </p:tavLst>
                                    </p:anim>
                                    <p:anim calcmode="lin" valueType="num">
                                      <p:cBhvr>
                                        <p:cTn id="162" dur="500" fill="hold"/>
                                        <p:tgtEl>
                                          <p:spTgt spid="46">
                                            <p:txEl>
                                              <p:pRg st="0" end="0"/>
                                            </p:txEl>
                                          </p:spTgt>
                                        </p:tgtEl>
                                        <p:attrNameLst>
                                          <p:attrName>ppt_h</p:attrName>
                                        </p:attrNameLst>
                                      </p:cBhvr>
                                      <p:tavLst>
                                        <p:tav tm="0">
                                          <p:val>
                                            <p:fltVal val="0"/>
                                          </p:val>
                                        </p:tav>
                                        <p:tav tm="100000">
                                          <p:val>
                                            <p:strVal val="#ppt_h"/>
                                          </p:val>
                                        </p:tav>
                                      </p:tavLst>
                                    </p:anim>
                                    <p:animEffect transition="in" filter="fade">
                                      <p:cBhvr>
                                        <p:cTn id="163" dur="500"/>
                                        <p:tgtEl>
                                          <p:spTgt spid="46">
                                            <p:txEl>
                                              <p:pRg st="0" end="0"/>
                                            </p:txEl>
                                          </p:spTgt>
                                        </p:tgtEl>
                                      </p:cBhvr>
                                    </p:animEffect>
                                  </p:childTnLst>
                                </p:cTn>
                              </p:par>
                              <p:par>
                                <p:cTn id="164" presetID="23" presetClass="entr" presetSubtype="16" fill="hold" grpId="0" nodeType="withEffect">
                                  <p:stCondLst>
                                    <p:cond delay="200"/>
                                  </p:stCondLst>
                                  <p:childTnLst>
                                    <p:set>
                                      <p:cBhvr>
                                        <p:cTn id="165" dur="1" fill="hold">
                                          <p:stCondLst>
                                            <p:cond delay="0"/>
                                          </p:stCondLst>
                                        </p:cTn>
                                        <p:tgtEl>
                                          <p:spTgt spid="47">
                                            <p:txEl>
                                              <p:pRg st="0" end="0"/>
                                            </p:txEl>
                                          </p:spTgt>
                                        </p:tgtEl>
                                        <p:attrNameLst>
                                          <p:attrName>style.visibility</p:attrName>
                                        </p:attrNameLst>
                                      </p:cBhvr>
                                      <p:to>
                                        <p:strVal val="visible"/>
                                      </p:to>
                                    </p:set>
                                    <p:anim calcmode="lin" valueType="num">
                                      <p:cBhvr>
                                        <p:cTn id="166" dur="500" fill="hold"/>
                                        <p:tgtEl>
                                          <p:spTgt spid="47">
                                            <p:txEl>
                                              <p:pRg st="0" end="0"/>
                                            </p:txEl>
                                          </p:spTgt>
                                        </p:tgtEl>
                                        <p:attrNameLst>
                                          <p:attrName>ppt_w</p:attrName>
                                        </p:attrNameLst>
                                      </p:cBhvr>
                                      <p:tavLst>
                                        <p:tav tm="0">
                                          <p:val>
                                            <p:fltVal val="0"/>
                                          </p:val>
                                        </p:tav>
                                        <p:tav tm="100000">
                                          <p:val>
                                            <p:strVal val="#ppt_w"/>
                                          </p:val>
                                        </p:tav>
                                      </p:tavLst>
                                    </p:anim>
                                    <p:anim calcmode="lin" valueType="num">
                                      <p:cBhvr>
                                        <p:cTn id="167" dur="500" fill="hold"/>
                                        <p:tgtEl>
                                          <p:spTgt spid="47">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23" grpId="0"/>
      <p:bldP spid="24" grpId="0"/>
      <p:bldP spid="25" grpId="0"/>
      <p:bldP spid="26" grpId="0"/>
      <p:bldP spid="27" grpId="0"/>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build="p">
        <p:tmplLst>
          <p:tmpl lvl="1">
            <p:tnLst>
              <p:par>
                <p:cTn presetID="53" presetClass="entr" presetSubtype="16" fill="hold" nodeType="withEffect">
                  <p:stCondLst>
                    <p:cond delay="200"/>
                  </p:stCondLst>
                  <p:childTnLst>
                    <p:set>
                      <p:cBhvr>
                        <p:cTn dur="1" fill="hold">
                          <p:stCondLst>
                            <p:cond delay="0"/>
                          </p:stCondLst>
                        </p:cTn>
                        <p:tgtEl>
                          <p:spTgt spid="38"/>
                        </p:tgtEl>
                        <p:attrNameLst>
                          <p:attrName>style.visibility</p:attrName>
                        </p:attrNameLst>
                      </p:cBhvr>
                      <p:to>
                        <p:strVal val="visible"/>
                      </p:to>
                    </p:set>
                    <p:anim calcmode="lin" valueType="num">
                      <p:cBhvr>
                        <p:cTn dur="500" fill="hold"/>
                        <p:tgtEl>
                          <p:spTgt spid="38"/>
                        </p:tgtEl>
                        <p:attrNameLst>
                          <p:attrName>ppt_w</p:attrName>
                        </p:attrNameLst>
                      </p:cBhvr>
                      <p:tavLst>
                        <p:tav tm="0">
                          <p:val>
                            <p:fltVal val="0"/>
                          </p:val>
                        </p:tav>
                        <p:tav tm="100000">
                          <p:val>
                            <p:strVal val="#ppt_w"/>
                          </p:val>
                        </p:tav>
                      </p:tavLst>
                    </p:anim>
                    <p:anim calcmode="lin" valueType="num">
                      <p:cBhvr>
                        <p:cTn dur="500" fill="hold"/>
                        <p:tgtEl>
                          <p:spTgt spid="38"/>
                        </p:tgtEl>
                        <p:attrNameLst>
                          <p:attrName>ppt_h</p:attrName>
                        </p:attrNameLst>
                      </p:cBhvr>
                      <p:tavLst>
                        <p:tav tm="0">
                          <p:val>
                            <p:fltVal val="0"/>
                          </p:val>
                        </p:tav>
                        <p:tav tm="100000">
                          <p:val>
                            <p:strVal val="#ppt_h"/>
                          </p:val>
                        </p:tav>
                      </p:tavLst>
                    </p:anim>
                    <p:animEffect transition="in" filter="fade">
                      <p:cBhvr>
                        <p:cTn dur="500"/>
                        <p:tgtEl>
                          <p:spTgt spid="38"/>
                        </p:tgtEl>
                      </p:cBhvr>
                    </p:animEffect>
                  </p:childTnLst>
                </p:cTn>
              </p:par>
            </p:tnLst>
          </p:tmpl>
        </p:tmplLst>
      </p:bldP>
      <p:bldP spid="39" grpId="0" build="p">
        <p:tmplLst>
          <p:tmpl lvl="1">
            <p:tnLst>
              <p:par>
                <p:cTn presetID="23" presetClass="entr" presetSubtype="16" fill="hold" nodeType="withEffect">
                  <p:stCondLst>
                    <p:cond delay="200"/>
                  </p:stCondLst>
                  <p:childTnLst>
                    <p:set>
                      <p:cBhvr>
                        <p:cTn dur="1" fill="hold">
                          <p:stCondLst>
                            <p:cond delay="0"/>
                          </p:stCondLst>
                        </p:cTn>
                        <p:tgtEl>
                          <p:spTgt spid="39"/>
                        </p:tgtEl>
                        <p:attrNameLst>
                          <p:attrName>style.visibility</p:attrName>
                        </p:attrNameLst>
                      </p:cBhvr>
                      <p:to>
                        <p:strVal val="visible"/>
                      </p:to>
                    </p:set>
                    <p:anim calcmode="lin" valueType="num">
                      <p:cBhvr>
                        <p:cTn dur="500" fill="hold"/>
                        <p:tgtEl>
                          <p:spTgt spid="39"/>
                        </p:tgtEl>
                        <p:attrNameLst>
                          <p:attrName>ppt_w</p:attrName>
                        </p:attrNameLst>
                      </p:cBhvr>
                      <p:tavLst>
                        <p:tav tm="0">
                          <p:val>
                            <p:fltVal val="0"/>
                          </p:val>
                        </p:tav>
                        <p:tav tm="100000">
                          <p:val>
                            <p:strVal val="#ppt_w"/>
                          </p:val>
                        </p:tav>
                      </p:tavLst>
                    </p:anim>
                    <p:anim calcmode="lin" valueType="num">
                      <p:cBhvr>
                        <p:cTn dur="500" fill="hold"/>
                        <p:tgtEl>
                          <p:spTgt spid="39"/>
                        </p:tgtEl>
                        <p:attrNameLst>
                          <p:attrName>ppt_h</p:attrName>
                        </p:attrNameLst>
                      </p:cBhvr>
                      <p:tavLst>
                        <p:tav tm="0">
                          <p:val>
                            <p:fltVal val="0"/>
                          </p:val>
                        </p:tav>
                        <p:tav tm="100000">
                          <p:val>
                            <p:strVal val="#ppt_h"/>
                          </p:val>
                        </p:tav>
                      </p:tavLst>
                    </p:anim>
                  </p:childTnLst>
                </p:cTn>
              </p:par>
            </p:tnLst>
          </p:tmpl>
        </p:tmplLst>
      </p:bldP>
      <p:bldP spid="40" grpId="0" build="p">
        <p:tmplLst>
          <p:tmpl lvl="1">
            <p:tnLst>
              <p:par>
                <p:cTn presetID="53" presetClass="entr" presetSubtype="16" fill="hold" nodeType="withEffect">
                  <p:stCondLst>
                    <p:cond delay="200"/>
                  </p:stCondLst>
                  <p:childTnLst>
                    <p:set>
                      <p:cBhvr>
                        <p:cTn dur="1" fill="hold">
                          <p:stCondLst>
                            <p:cond delay="0"/>
                          </p:stCondLst>
                        </p:cTn>
                        <p:tgtEl>
                          <p:spTgt spid="40"/>
                        </p:tgtEl>
                        <p:attrNameLst>
                          <p:attrName>style.visibility</p:attrName>
                        </p:attrNameLst>
                      </p:cBhvr>
                      <p:to>
                        <p:strVal val="visible"/>
                      </p:to>
                    </p:set>
                    <p:anim calcmode="lin" valueType="num">
                      <p:cBhvr>
                        <p:cTn dur="500" fill="hold"/>
                        <p:tgtEl>
                          <p:spTgt spid="40"/>
                        </p:tgtEl>
                        <p:attrNameLst>
                          <p:attrName>ppt_w</p:attrName>
                        </p:attrNameLst>
                      </p:cBhvr>
                      <p:tavLst>
                        <p:tav tm="0">
                          <p:val>
                            <p:fltVal val="0"/>
                          </p:val>
                        </p:tav>
                        <p:tav tm="100000">
                          <p:val>
                            <p:strVal val="#ppt_w"/>
                          </p:val>
                        </p:tav>
                      </p:tavLst>
                    </p:anim>
                    <p:anim calcmode="lin" valueType="num">
                      <p:cBhvr>
                        <p:cTn dur="500" fill="hold"/>
                        <p:tgtEl>
                          <p:spTgt spid="40"/>
                        </p:tgtEl>
                        <p:attrNameLst>
                          <p:attrName>ppt_h</p:attrName>
                        </p:attrNameLst>
                      </p:cBhvr>
                      <p:tavLst>
                        <p:tav tm="0">
                          <p:val>
                            <p:fltVal val="0"/>
                          </p:val>
                        </p:tav>
                        <p:tav tm="100000">
                          <p:val>
                            <p:strVal val="#ppt_h"/>
                          </p:val>
                        </p:tav>
                      </p:tavLst>
                    </p:anim>
                    <p:animEffect transition="in" filter="fade">
                      <p:cBhvr>
                        <p:cTn dur="500"/>
                        <p:tgtEl>
                          <p:spTgt spid="40"/>
                        </p:tgtEl>
                      </p:cBhvr>
                    </p:animEffect>
                  </p:childTnLst>
                </p:cTn>
              </p:par>
            </p:tnLst>
          </p:tmpl>
        </p:tmplLst>
      </p:bldP>
      <p:bldP spid="41" grpId="0" build="p">
        <p:tmplLst>
          <p:tmpl lvl="1">
            <p:tnLst>
              <p:par>
                <p:cTn presetID="23" presetClass="entr" presetSubtype="16" fill="hold" nodeType="withEffect">
                  <p:stCondLst>
                    <p:cond delay="200"/>
                  </p:stCondLst>
                  <p:childTnLst>
                    <p:set>
                      <p:cBhvr>
                        <p:cTn dur="1" fill="hold">
                          <p:stCondLst>
                            <p:cond delay="0"/>
                          </p:stCondLst>
                        </p:cTn>
                        <p:tgtEl>
                          <p:spTgt spid="41"/>
                        </p:tgtEl>
                        <p:attrNameLst>
                          <p:attrName>style.visibility</p:attrName>
                        </p:attrNameLst>
                      </p:cBhvr>
                      <p:to>
                        <p:strVal val="visible"/>
                      </p:to>
                    </p:set>
                    <p:anim calcmode="lin" valueType="num">
                      <p:cBhvr>
                        <p:cTn dur="500" fill="hold"/>
                        <p:tgtEl>
                          <p:spTgt spid="41"/>
                        </p:tgtEl>
                        <p:attrNameLst>
                          <p:attrName>ppt_w</p:attrName>
                        </p:attrNameLst>
                      </p:cBhvr>
                      <p:tavLst>
                        <p:tav tm="0">
                          <p:val>
                            <p:fltVal val="0"/>
                          </p:val>
                        </p:tav>
                        <p:tav tm="100000">
                          <p:val>
                            <p:strVal val="#ppt_w"/>
                          </p:val>
                        </p:tav>
                      </p:tavLst>
                    </p:anim>
                    <p:anim calcmode="lin" valueType="num">
                      <p:cBhvr>
                        <p:cTn dur="500" fill="hold"/>
                        <p:tgtEl>
                          <p:spTgt spid="41"/>
                        </p:tgtEl>
                        <p:attrNameLst>
                          <p:attrName>ppt_h</p:attrName>
                        </p:attrNameLst>
                      </p:cBhvr>
                      <p:tavLst>
                        <p:tav tm="0">
                          <p:val>
                            <p:fltVal val="0"/>
                          </p:val>
                        </p:tav>
                        <p:tav tm="100000">
                          <p:val>
                            <p:strVal val="#ppt_h"/>
                          </p:val>
                        </p:tav>
                      </p:tavLst>
                    </p:anim>
                  </p:childTnLst>
                </p:cTn>
              </p:par>
            </p:tnLst>
          </p:tmpl>
        </p:tmplLst>
      </p:bldP>
      <p:bldP spid="42" grpId="0" build="p">
        <p:tmplLst>
          <p:tmpl lvl="1">
            <p:tnLst>
              <p:par>
                <p:cTn presetID="53" presetClass="entr" presetSubtype="16" fill="hold" nodeType="withEffect">
                  <p:stCondLst>
                    <p:cond delay="200"/>
                  </p:stCondLst>
                  <p:childTnLst>
                    <p:set>
                      <p:cBhvr>
                        <p:cTn dur="1" fill="hold">
                          <p:stCondLst>
                            <p:cond delay="0"/>
                          </p:stCondLst>
                        </p:cTn>
                        <p:tgtEl>
                          <p:spTgt spid="42"/>
                        </p:tgtEl>
                        <p:attrNameLst>
                          <p:attrName>style.visibility</p:attrName>
                        </p:attrNameLst>
                      </p:cBhvr>
                      <p:to>
                        <p:strVal val="visible"/>
                      </p:to>
                    </p:set>
                    <p:anim calcmode="lin" valueType="num">
                      <p:cBhvr>
                        <p:cTn dur="500" fill="hold"/>
                        <p:tgtEl>
                          <p:spTgt spid="42"/>
                        </p:tgtEl>
                        <p:attrNameLst>
                          <p:attrName>ppt_w</p:attrName>
                        </p:attrNameLst>
                      </p:cBhvr>
                      <p:tavLst>
                        <p:tav tm="0">
                          <p:val>
                            <p:fltVal val="0"/>
                          </p:val>
                        </p:tav>
                        <p:tav tm="100000">
                          <p:val>
                            <p:strVal val="#ppt_w"/>
                          </p:val>
                        </p:tav>
                      </p:tavLst>
                    </p:anim>
                    <p:anim calcmode="lin" valueType="num">
                      <p:cBhvr>
                        <p:cTn dur="500" fill="hold"/>
                        <p:tgtEl>
                          <p:spTgt spid="42"/>
                        </p:tgtEl>
                        <p:attrNameLst>
                          <p:attrName>ppt_h</p:attrName>
                        </p:attrNameLst>
                      </p:cBhvr>
                      <p:tavLst>
                        <p:tav tm="0">
                          <p:val>
                            <p:fltVal val="0"/>
                          </p:val>
                        </p:tav>
                        <p:tav tm="100000">
                          <p:val>
                            <p:strVal val="#ppt_h"/>
                          </p:val>
                        </p:tav>
                      </p:tavLst>
                    </p:anim>
                    <p:animEffect transition="in" filter="fade">
                      <p:cBhvr>
                        <p:cTn dur="500"/>
                        <p:tgtEl>
                          <p:spTgt spid="42"/>
                        </p:tgtEl>
                      </p:cBhvr>
                    </p:animEffect>
                  </p:childTnLst>
                </p:cTn>
              </p:par>
            </p:tnLst>
          </p:tmpl>
        </p:tmplLst>
      </p:bldP>
      <p:bldP spid="43" grpId="0" build="p">
        <p:tmplLst>
          <p:tmpl lvl="1">
            <p:tnLst>
              <p:par>
                <p:cTn presetID="23" presetClass="entr" presetSubtype="16" fill="hold" nodeType="withEffect">
                  <p:stCondLst>
                    <p:cond delay="200"/>
                  </p:stCondLst>
                  <p:childTnLst>
                    <p:set>
                      <p:cBhvr>
                        <p:cTn dur="1" fill="hold">
                          <p:stCondLst>
                            <p:cond delay="0"/>
                          </p:stCondLst>
                        </p:cTn>
                        <p:tgtEl>
                          <p:spTgt spid="43"/>
                        </p:tgtEl>
                        <p:attrNameLst>
                          <p:attrName>style.visibility</p:attrName>
                        </p:attrNameLst>
                      </p:cBhvr>
                      <p:to>
                        <p:strVal val="visible"/>
                      </p:to>
                    </p:set>
                    <p:anim calcmode="lin" valueType="num">
                      <p:cBhvr>
                        <p:cTn dur="500" fill="hold"/>
                        <p:tgtEl>
                          <p:spTgt spid="43"/>
                        </p:tgtEl>
                        <p:attrNameLst>
                          <p:attrName>ppt_w</p:attrName>
                        </p:attrNameLst>
                      </p:cBhvr>
                      <p:tavLst>
                        <p:tav tm="0">
                          <p:val>
                            <p:fltVal val="0"/>
                          </p:val>
                        </p:tav>
                        <p:tav tm="100000">
                          <p:val>
                            <p:strVal val="#ppt_w"/>
                          </p:val>
                        </p:tav>
                      </p:tavLst>
                    </p:anim>
                    <p:anim calcmode="lin" valueType="num">
                      <p:cBhvr>
                        <p:cTn dur="500" fill="hold"/>
                        <p:tgtEl>
                          <p:spTgt spid="43"/>
                        </p:tgtEl>
                        <p:attrNameLst>
                          <p:attrName>ppt_h</p:attrName>
                        </p:attrNameLst>
                      </p:cBhvr>
                      <p:tavLst>
                        <p:tav tm="0">
                          <p:val>
                            <p:fltVal val="0"/>
                          </p:val>
                        </p:tav>
                        <p:tav tm="100000">
                          <p:val>
                            <p:strVal val="#ppt_h"/>
                          </p:val>
                        </p:tav>
                      </p:tavLst>
                    </p:anim>
                  </p:childTnLst>
                </p:cTn>
              </p:par>
            </p:tnLst>
          </p:tmpl>
        </p:tmplLst>
      </p:bldP>
      <p:bldP spid="44" grpId="0" build="p">
        <p:tmplLst>
          <p:tmpl lvl="1">
            <p:tnLst>
              <p:par>
                <p:cTn presetID="53" presetClass="entr" presetSubtype="16" fill="hold" nodeType="withEffect">
                  <p:stCondLst>
                    <p:cond delay="200"/>
                  </p:stCondLst>
                  <p:childTnLst>
                    <p:set>
                      <p:cBhvr>
                        <p:cTn dur="1" fill="hold">
                          <p:stCondLst>
                            <p:cond delay="0"/>
                          </p:stCondLst>
                        </p:cTn>
                        <p:tgtEl>
                          <p:spTgt spid="44"/>
                        </p:tgtEl>
                        <p:attrNameLst>
                          <p:attrName>style.visibility</p:attrName>
                        </p:attrNameLst>
                      </p:cBhvr>
                      <p:to>
                        <p:strVal val="visible"/>
                      </p:to>
                    </p:set>
                    <p:anim calcmode="lin" valueType="num">
                      <p:cBhvr>
                        <p:cTn dur="500" fill="hold"/>
                        <p:tgtEl>
                          <p:spTgt spid="44"/>
                        </p:tgtEl>
                        <p:attrNameLst>
                          <p:attrName>ppt_w</p:attrName>
                        </p:attrNameLst>
                      </p:cBhvr>
                      <p:tavLst>
                        <p:tav tm="0">
                          <p:val>
                            <p:fltVal val="0"/>
                          </p:val>
                        </p:tav>
                        <p:tav tm="100000">
                          <p:val>
                            <p:strVal val="#ppt_w"/>
                          </p:val>
                        </p:tav>
                      </p:tavLst>
                    </p:anim>
                    <p:anim calcmode="lin" valueType="num">
                      <p:cBhvr>
                        <p:cTn dur="500" fill="hold"/>
                        <p:tgtEl>
                          <p:spTgt spid="44"/>
                        </p:tgtEl>
                        <p:attrNameLst>
                          <p:attrName>ppt_h</p:attrName>
                        </p:attrNameLst>
                      </p:cBhvr>
                      <p:tavLst>
                        <p:tav tm="0">
                          <p:val>
                            <p:fltVal val="0"/>
                          </p:val>
                        </p:tav>
                        <p:tav tm="100000">
                          <p:val>
                            <p:strVal val="#ppt_h"/>
                          </p:val>
                        </p:tav>
                      </p:tavLst>
                    </p:anim>
                    <p:animEffect transition="in" filter="fade">
                      <p:cBhvr>
                        <p:cTn dur="500"/>
                        <p:tgtEl>
                          <p:spTgt spid="44"/>
                        </p:tgtEl>
                      </p:cBhvr>
                    </p:animEffect>
                  </p:childTnLst>
                </p:cTn>
              </p:par>
            </p:tnLst>
          </p:tmpl>
        </p:tmplLst>
      </p:bldP>
      <p:bldP spid="45" grpId="0" build="p">
        <p:tmplLst>
          <p:tmpl lvl="1">
            <p:tnLst>
              <p:par>
                <p:cTn presetID="23" presetClass="entr" presetSubtype="16" fill="hold" nodeType="withEffect">
                  <p:stCondLst>
                    <p:cond delay="200"/>
                  </p:stCondLst>
                  <p:childTnLst>
                    <p:set>
                      <p:cBhvr>
                        <p:cTn dur="1" fill="hold">
                          <p:stCondLst>
                            <p:cond delay="0"/>
                          </p:stCondLst>
                        </p:cTn>
                        <p:tgtEl>
                          <p:spTgt spid="45"/>
                        </p:tgtEl>
                        <p:attrNameLst>
                          <p:attrName>style.visibility</p:attrName>
                        </p:attrNameLst>
                      </p:cBhvr>
                      <p:to>
                        <p:strVal val="visible"/>
                      </p:to>
                    </p:set>
                    <p:anim calcmode="lin" valueType="num">
                      <p:cBhvr>
                        <p:cTn dur="500" fill="hold"/>
                        <p:tgtEl>
                          <p:spTgt spid="45"/>
                        </p:tgtEl>
                        <p:attrNameLst>
                          <p:attrName>ppt_w</p:attrName>
                        </p:attrNameLst>
                      </p:cBhvr>
                      <p:tavLst>
                        <p:tav tm="0">
                          <p:val>
                            <p:fltVal val="0"/>
                          </p:val>
                        </p:tav>
                        <p:tav tm="100000">
                          <p:val>
                            <p:strVal val="#ppt_w"/>
                          </p:val>
                        </p:tav>
                      </p:tavLst>
                    </p:anim>
                    <p:anim calcmode="lin" valueType="num">
                      <p:cBhvr>
                        <p:cTn dur="500" fill="hold"/>
                        <p:tgtEl>
                          <p:spTgt spid="45"/>
                        </p:tgtEl>
                        <p:attrNameLst>
                          <p:attrName>ppt_h</p:attrName>
                        </p:attrNameLst>
                      </p:cBhvr>
                      <p:tavLst>
                        <p:tav tm="0">
                          <p:val>
                            <p:fltVal val="0"/>
                          </p:val>
                        </p:tav>
                        <p:tav tm="100000">
                          <p:val>
                            <p:strVal val="#ppt_h"/>
                          </p:val>
                        </p:tav>
                      </p:tavLst>
                    </p:anim>
                  </p:childTnLst>
                </p:cTn>
              </p:par>
            </p:tnLst>
          </p:tmpl>
        </p:tmplLst>
      </p:bldP>
      <p:bldP spid="46" grpId="0" build="p">
        <p:tmplLst>
          <p:tmpl lvl="1">
            <p:tnLst>
              <p:par>
                <p:cTn presetID="53" presetClass="entr" presetSubtype="16" fill="hold" nodeType="withEffect">
                  <p:stCondLst>
                    <p:cond delay="200"/>
                  </p:stCondLst>
                  <p:childTnLst>
                    <p:set>
                      <p:cBhvr>
                        <p:cTn dur="1" fill="hold">
                          <p:stCondLst>
                            <p:cond delay="0"/>
                          </p:stCondLst>
                        </p:cTn>
                        <p:tgtEl>
                          <p:spTgt spid="46"/>
                        </p:tgtEl>
                        <p:attrNameLst>
                          <p:attrName>style.visibility</p:attrName>
                        </p:attrNameLst>
                      </p:cBhvr>
                      <p:to>
                        <p:strVal val="visible"/>
                      </p:to>
                    </p:set>
                    <p:anim calcmode="lin" valueType="num">
                      <p:cBhvr>
                        <p:cTn dur="500" fill="hold"/>
                        <p:tgtEl>
                          <p:spTgt spid="46"/>
                        </p:tgtEl>
                        <p:attrNameLst>
                          <p:attrName>ppt_w</p:attrName>
                        </p:attrNameLst>
                      </p:cBhvr>
                      <p:tavLst>
                        <p:tav tm="0">
                          <p:val>
                            <p:fltVal val="0"/>
                          </p:val>
                        </p:tav>
                        <p:tav tm="100000">
                          <p:val>
                            <p:strVal val="#ppt_w"/>
                          </p:val>
                        </p:tav>
                      </p:tavLst>
                    </p:anim>
                    <p:anim calcmode="lin" valueType="num">
                      <p:cBhvr>
                        <p:cTn dur="500" fill="hold"/>
                        <p:tgtEl>
                          <p:spTgt spid="46"/>
                        </p:tgtEl>
                        <p:attrNameLst>
                          <p:attrName>ppt_h</p:attrName>
                        </p:attrNameLst>
                      </p:cBhvr>
                      <p:tavLst>
                        <p:tav tm="0">
                          <p:val>
                            <p:fltVal val="0"/>
                          </p:val>
                        </p:tav>
                        <p:tav tm="100000">
                          <p:val>
                            <p:strVal val="#ppt_h"/>
                          </p:val>
                        </p:tav>
                      </p:tavLst>
                    </p:anim>
                    <p:animEffect transition="in" filter="fade">
                      <p:cBhvr>
                        <p:cTn dur="500"/>
                        <p:tgtEl>
                          <p:spTgt spid="46"/>
                        </p:tgtEl>
                      </p:cBhvr>
                    </p:animEffect>
                  </p:childTnLst>
                </p:cTn>
              </p:par>
            </p:tnLst>
          </p:tmpl>
        </p:tmplLst>
      </p:bldP>
      <p:bldP spid="47" grpId="0" build="p">
        <p:tmplLst>
          <p:tmpl lvl="1">
            <p:tnLst>
              <p:par>
                <p:cTn presetID="23" presetClass="entr" presetSubtype="16" fill="hold" nodeType="withEffect">
                  <p:stCondLst>
                    <p:cond delay="200"/>
                  </p:stCondLst>
                  <p:childTnLst>
                    <p:set>
                      <p:cBhvr>
                        <p:cTn dur="1" fill="hold">
                          <p:stCondLst>
                            <p:cond delay="0"/>
                          </p:stCondLst>
                        </p:cTn>
                        <p:tgtEl>
                          <p:spTgt spid="47"/>
                        </p:tgtEl>
                        <p:attrNameLst>
                          <p:attrName>style.visibility</p:attrName>
                        </p:attrNameLst>
                      </p:cBhvr>
                      <p:to>
                        <p:strVal val="visible"/>
                      </p:to>
                    </p:set>
                    <p:anim calcmode="lin" valueType="num">
                      <p:cBhvr>
                        <p:cTn dur="500" fill="hold"/>
                        <p:tgtEl>
                          <p:spTgt spid="47"/>
                        </p:tgtEl>
                        <p:attrNameLst>
                          <p:attrName>ppt_w</p:attrName>
                        </p:attrNameLst>
                      </p:cBhvr>
                      <p:tavLst>
                        <p:tav tm="0">
                          <p:val>
                            <p:fltVal val="0"/>
                          </p:val>
                        </p:tav>
                        <p:tav tm="100000">
                          <p:val>
                            <p:strVal val="#ppt_w"/>
                          </p:val>
                        </p:tav>
                      </p:tavLst>
                    </p:anim>
                    <p:anim calcmode="lin" valueType="num">
                      <p:cBhvr>
                        <p:cTn dur="500" fill="hold"/>
                        <p:tgtEl>
                          <p:spTgt spid="47"/>
                        </p:tgtEl>
                        <p:attrNameLst>
                          <p:attrName>ppt_h</p:attrName>
                        </p:attrNameLst>
                      </p:cBhvr>
                      <p:tavLst>
                        <p:tav tm="0">
                          <p:val>
                            <p:fltVal val="0"/>
                          </p:val>
                        </p:tav>
                        <p:tav tm="100000">
                          <p:val>
                            <p:strVal val="#ppt_h"/>
                          </p:val>
                        </p:tav>
                      </p:tavLst>
                    </p:anim>
                  </p:childTnLst>
                </p:cTn>
              </p:par>
            </p:tnLst>
          </p:tmpl>
        </p:tmplLst>
      </p:b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49_1">
            <a:extLst>
              <a:ext uri="{FF2B5EF4-FFF2-40B4-BE49-F238E27FC236}">
                <a16:creationId xmlns="" xmlns:a16="http://schemas.microsoft.com/office/drawing/2014/main" id="{FA8B19D3-723B-4A9E-953B-22ADA3E3B86C}"/>
              </a:ext>
            </a:extLst>
          </p:cNvPr>
          <p:cNvSpPr txBox="1"/>
          <p:nvPr/>
        </p:nvSpPr>
        <p:spPr>
          <a:xfrm>
            <a:off x="808370" y="213719"/>
            <a:ext cx="1538883" cy="307777"/>
          </a:xfrm>
          <a:prstGeom prst="rect">
            <a:avLst/>
          </a:prstGeom>
          <a:noFill/>
        </p:spPr>
        <p:txBody>
          <a:bodyPr wrap="none" lIns="0" tIns="0" rIns="0" bIns="0" rtlCol="0">
            <a:spAutoFit/>
          </a:bodyPr>
          <a:lstStyle/>
          <a:p>
            <a:pPr defTabSz="964278"/>
            <a:r>
              <a:rPr lang="zh-CN" altLang="en-US" sz="2000" b="1" dirty="0">
                <a:solidFill>
                  <a:srgbClr val="2B334F"/>
                </a:solidFill>
                <a:latin typeface="Arial" panose="020B0604020202020204" pitchFamily="34" charset="0"/>
                <a:ea typeface="微软雅黑" panose="020B0503020204020204" pitchFamily="34" charset="-122"/>
                <a:cs typeface="+mn-ea"/>
                <a:sym typeface="Arial" panose="020B0604020202020204" pitchFamily="34" charset="0"/>
              </a:rPr>
              <a:t>活动执行流程</a:t>
            </a:r>
          </a:p>
        </p:txBody>
      </p:sp>
      <p:sp>
        <p:nvSpPr>
          <p:cNvPr id="3" name="TextBox 50_1">
            <a:extLst>
              <a:ext uri="{FF2B5EF4-FFF2-40B4-BE49-F238E27FC236}">
                <a16:creationId xmlns="" xmlns:a16="http://schemas.microsoft.com/office/drawing/2014/main" id="{CB9D0952-B230-48AE-97EC-A1FDE1C03EC9}"/>
              </a:ext>
            </a:extLst>
          </p:cNvPr>
          <p:cNvSpPr txBox="1"/>
          <p:nvPr/>
        </p:nvSpPr>
        <p:spPr>
          <a:xfrm>
            <a:off x="801281" y="521496"/>
            <a:ext cx="1928413" cy="161583"/>
          </a:xfrm>
          <a:prstGeom prst="rect">
            <a:avLst/>
          </a:prstGeom>
          <a:noFill/>
        </p:spPr>
        <p:txBody>
          <a:bodyPr wrap="none" lIns="0" tIns="0" rIns="0" bIns="0" rtlCol="0">
            <a:spAutoFit/>
          </a:bodyPr>
          <a:lstStyle/>
          <a:p>
            <a:pPr defTabSz="964278"/>
            <a:r>
              <a:rPr lang="en-US" altLang="zh-CN" sz="1050" b="1" dirty="0">
                <a:solidFill>
                  <a:srgbClr val="2B334F"/>
                </a:solidFill>
                <a:latin typeface="Arial" panose="020B0604020202020204" pitchFamily="34" charset="0"/>
                <a:ea typeface="微软雅黑" panose="020B0503020204020204" pitchFamily="34" charset="-122"/>
                <a:cs typeface="+mn-ea"/>
                <a:sym typeface="Arial" panose="020B0604020202020204" pitchFamily="34" charset="0"/>
              </a:rPr>
              <a:t>ADD RELATED TITLE WORDS</a:t>
            </a:r>
            <a:endParaRPr lang="zh-CN" altLang="en-US" sz="1050" b="1" dirty="0">
              <a:solidFill>
                <a:srgbClr val="2B334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 name="Freeform 9">
            <a:extLst>
              <a:ext uri="{FF2B5EF4-FFF2-40B4-BE49-F238E27FC236}">
                <a16:creationId xmlns="" xmlns:a16="http://schemas.microsoft.com/office/drawing/2014/main" id="{70F0B8FE-F5DD-463D-984E-34B00AAA41E1}"/>
              </a:ext>
            </a:extLst>
          </p:cNvPr>
          <p:cNvSpPr/>
          <p:nvPr/>
        </p:nvSpPr>
        <p:spPr bwMode="auto">
          <a:xfrm>
            <a:off x="157800" y="165887"/>
            <a:ext cx="544646" cy="403440"/>
          </a:xfrm>
          <a:custGeom>
            <a:avLst/>
            <a:gdLst>
              <a:gd name="T0" fmla="*/ 0 w 50"/>
              <a:gd name="T1" fmla="*/ 6 h 37"/>
              <a:gd name="T2" fmla="*/ 22 w 50"/>
              <a:gd name="T3" fmla="*/ 9 h 37"/>
              <a:gd name="T4" fmla="*/ 23 w 50"/>
              <a:gd name="T5" fmla="*/ 26 h 37"/>
              <a:gd name="T6" fmla="*/ 24 w 50"/>
              <a:gd name="T7" fmla="*/ 23 h 37"/>
              <a:gd name="T8" fmla="*/ 26 w 50"/>
              <a:gd name="T9" fmla="*/ 19 h 37"/>
              <a:gd name="T10" fmla="*/ 27 w 50"/>
              <a:gd name="T11" fmla="*/ 23 h 37"/>
              <a:gd name="T12" fmla="*/ 29 w 50"/>
              <a:gd name="T13" fmla="*/ 24 h 37"/>
              <a:gd name="T14" fmla="*/ 33 w 50"/>
              <a:gd name="T15" fmla="*/ 22 h 37"/>
              <a:gd name="T16" fmla="*/ 32 w 50"/>
              <a:gd name="T17" fmla="*/ 25 h 37"/>
              <a:gd name="T18" fmla="*/ 50 w 50"/>
              <a:gd name="T19" fmla="*/ 28 h 37"/>
              <a:gd name="T20" fmla="*/ 43 w 50"/>
              <a:gd name="T21" fmla="*/ 30 h 37"/>
              <a:gd name="T22" fmla="*/ 34 w 50"/>
              <a:gd name="T23" fmla="*/ 31 h 37"/>
              <a:gd name="T24" fmla="*/ 29 w 50"/>
              <a:gd name="T25" fmla="*/ 28 h 37"/>
              <a:gd name="T26" fmla="*/ 27 w 50"/>
              <a:gd name="T27" fmla="*/ 30 h 37"/>
              <a:gd name="T28" fmla="*/ 18 w 50"/>
              <a:gd name="T29" fmla="*/ 37 h 37"/>
              <a:gd name="T30" fmla="*/ 20 w 50"/>
              <a:gd name="T31" fmla="*/ 26 h 37"/>
              <a:gd name="T32" fmla="*/ 14 w 50"/>
              <a:gd name="T33" fmla="*/ 23 h 37"/>
              <a:gd name="T34" fmla="*/ 8 w 50"/>
              <a:gd name="T35" fmla="*/ 14 h 37"/>
              <a:gd name="T36" fmla="*/ 0 w 50"/>
              <a:gd name="T37" fmla="*/ 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0" h="37">
                <a:moveTo>
                  <a:pt x="0" y="6"/>
                </a:moveTo>
                <a:cubicBezTo>
                  <a:pt x="13" y="0"/>
                  <a:pt x="22" y="9"/>
                  <a:pt x="22" y="9"/>
                </a:cubicBezTo>
                <a:cubicBezTo>
                  <a:pt x="18" y="15"/>
                  <a:pt x="23" y="26"/>
                  <a:pt x="23" y="26"/>
                </a:cubicBezTo>
                <a:cubicBezTo>
                  <a:pt x="23" y="24"/>
                  <a:pt x="24" y="23"/>
                  <a:pt x="24" y="23"/>
                </a:cubicBezTo>
                <a:cubicBezTo>
                  <a:pt x="24" y="21"/>
                  <a:pt x="26" y="19"/>
                  <a:pt x="26" y="19"/>
                </a:cubicBezTo>
                <a:cubicBezTo>
                  <a:pt x="27" y="21"/>
                  <a:pt x="27" y="23"/>
                  <a:pt x="27" y="23"/>
                </a:cubicBezTo>
                <a:cubicBezTo>
                  <a:pt x="28" y="23"/>
                  <a:pt x="29" y="24"/>
                  <a:pt x="29" y="24"/>
                </a:cubicBezTo>
                <a:cubicBezTo>
                  <a:pt x="31" y="22"/>
                  <a:pt x="33" y="22"/>
                  <a:pt x="33" y="22"/>
                </a:cubicBezTo>
                <a:cubicBezTo>
                  <a:pt x="32" y="23"/>
                  <a:pt x="32" y="24"/>
                  <a:pt x="32" y="25"/>
                </a:cubicBezTo>
                <a:cubicBezTo>
                  <a:pt x="36" y="24"/>
                  <a:pt x="43" y="23"/>
                  <a:pt x="50" y="28"/>
                </a:cubicBezTo>
                <a:cubicBezTo>
                  <a:pt x="50" y="28"/>
                  <a:pt x="44" y="27"/>
                  <a:pt x="43" y="30"/>
                </a:cubicBezTo>
                <a:cubicBezTo>
                  <a:pt x="43" y="30"/>
                  <a:pt x="36" y="27"/>
                  <a:pt x="34" y="31"/>
                </a:cubicBezTo>
                <a:cubicBezTo>
                  <a:pt x="34" y="31"/>
                  <a:pt x="32" y="29"/>
                  <a:pt x="29" y="28"/>
                </a:cubicBezTo>
                <a:cubicBezTo>
                  <a:pt x="28" y="30"/>
                  <a:pt x="27" y="30"/>
                  <a:pt x="27" y="30"/>
                </a:cubicBezTo>
                <a:cubicBezTo>
                  <a:pt x="21" y="29"/>
                  <a:pt x="18" y="37"/>
                  <a:pt x="18" y="37"/>
                </a:cubicBezTo>
                <a:cubicBezTo>
                  <a:pt x="16" y="30"/>
                  <a:pt x="20" y="26"/>
                  <a:pt x="20" y="26"/>
                </a:cubicBezTo>
                <a:cubicBezTo>
                  <a:pt x="20" y="22"/>
                  <a:pt x="14" y="23"/>
                  <a:pt x="14" y="23"/>
                </a:cubicBezTo>
                <a:cubicBezTo>
                  <a:pt x="15" y="16"/>
                  <a:pt x="8" y="14"/>
                  <a:pt x="8" y="14"/>
                </a:cubicBezTo>
                <a:cubicBezTo>
                  <a:pt x="10" y="8"/>
                  <a:pt x="0" y="6"/>
                  <a:pt x="0" y="6"/>
                </a:cubicBezTo>
                <a:close/>
              </a:path>
            </a:pathLst>
          </a:custGeom>
          <a:solidFill>
            <a:srgbClr val="0001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5" name="Group 4">
            <a:extLst>
              <a:ext uri="{FF2B5EF4-FFF2-40B4-BE49-F238E27FC236}">
                <a16:creationId xmlns="" xmlns:a16="http://schemas.microsoft.com/office/drawing/2014/main" id="{CBB51677-4EF2-451A-BD24-0C7B721901B2}"/>
              </a:ext>
            </a:extLst>
          </p:cNvPr>
          <p:cNvGrpSpPr/>
          <p:nvPr/>
        </p:nvGrpSpPr>
        <p:grpSpPr>
          <a:xfrm>
            <a:off x="4197947" y="1275022"/>
            <a:ext cx="3877559" cy="3877559"/>
            <a:chOff x="4031112" y="1829957"/>
            <a:chExt cx="4125053" cy="4125053"/>
          </a:xfrm>
        </p:grpSpPr>
        <p:sp>
          <p:nvSpPr>
            <p:cNvPr id="6" name="Freeform 5">
              <a:extLst>
                <a:ext uri="{FF2B5EF4-FFF2-40B4-BE49-F238E27FC236}">
                  <a16:creationId xmlns="" xmlns:a16="http://schemas.microsoft.com/office/drawing/2014/main" id="{5ADEB55A-0821-4DA9-97EF-803794C67E40}"/>
                </a:ext>
              </a:extLst>
            </p:cNvPr>
            <p:cNvSpPr>
              <a:spLocks/>
            </p:cNvSpPr>
            <p:nvPr/>
          </p:nvSpPr>
          <p:spPr bwMode="auto">
            <a:xfrm>
              <a:off x="4315598" y="2638497"/>
              <a:ext cx="1014419" cy="1253986"/>
            </a:xfrm>
            <a:custGeom>
              <a:avLst/>
              <a:gdLst>
                <a:gd name="T0" fmla="*/ 114 w 114"/>
                <a:gd name="T1" fmla="*/ 55 h 141"/>
                <a:gd name="T2" fmla="*/ 59 w 114"/>
                <a:gd name="T3" fmla="*/ 0 h 141"/>
                <a:gd name="T4" fmla="*/ 0 w 114"/>
                <a:gd name="T5" fmla="*/ 141 h 141"/>
                <a:gd name="T6" fmla="*/ 78 w 114"/>
                <a:gd name="T7" fmla="*/ 141 h 141"/>
                <a:gd name="T8" fmla="*/ 114 w 114"/>
                <a:gd name="T9" fmla="*/ 55 h 141"/>
              </a:gdLst>
              <a:ahLst/>
              <a:cxnLst>
                <a:cxn ang="0">
                  <a:pos x="T0" y="T1"/>
                </a:cxn>
                <a:cxn ang="0">
                  <a:pos x="T2" y="T3"/>
                </a:cxn>
                <a:cxn ang="0">
                  <a:pos x="T4" y="T5"/>
                </a:cxn>
                <a:cxn ang="0">
                  <a:pos x="T6" y="T7"/>
                </a:cxn>
                <a:cxn ang="0">
                  <a:pos x="T8" y="T9"/>
                </a:cxn>
              </a:cxnLst>
              <a:rect l="0" t="0" r="r" b="b"/>
              <a:pathLst>
                <a:path w="114" h="141">
                  <a:moveTo>
                    <a:pt x="114" y="55"/>
                  </a:moveTo>
                  <a:cubicBezTo>
                    <a:pt x="59" y="0"/>
                    <a:pt x="59" y="0"/>
                    <a:pt x="59" y="0"/>
                  </a:cubicBezTo>
                  <a:cubicBezTo>
                    <a:pt x="23" y="36"/>
                    <a:pt x="0" y="86"/>
                    <a:pt x="0" y="141"/>
                  </a:cubicBezTo>
                  <a:cubicBezTo>
                    <a:pt x="78" y="141"/>
                    <a:pt x="78" y="141"/>
                    <a:pt x="78" y="141"/>
                  </a:cubicBezTo>
                  <a:cubicBezTo>
                    <a:pt x="78" y="107"/>
                    <a:pt x="92" y="77"/>
                    <a:pt x="114" y="55"/>
                  </a:cubicBezTo>
                  <a:close/>
                </a:path>
              </a:pathLst>
            </a:custGeom>
            <a:solidFill>
              <a:srgbClr val="2B334F"/>
            </a:solidFill>
            <a:ln>
              <a:noFill/>
            </a:ln>
            <a:extLst/>
          </p:spPr>
          <p:txBody>
            <a:bodyPr vert="horz" wrap="square" lIns="85954" tIns="42977" rIns="85954" bIns="42977" numCol="1" anchor="t" anchorCtr="0" compatLnSpc="1">
              <a:prstTxWarp prst="textNoShape">
                <a:avLst/>
              </a:prstTxWarp>
            </a:bodyPr>
            <a:lstStyle/>
            <a:p>
              <a:pPr>
                <a:lnSpc>
                  <a:spcPct val="120000"/>
                </a:lnSpc>
              </a:pPr>
              <a:endParaRPr lang="en-US" sz="1605">
                <a:solidFill>
                  <a:srgbClr val="2B334F"/>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Freeform 6">
              <a:extLst>
                <a:ext uri="{FF2B5EF4-FFF2-40B4-BE49-F238E27FC236}">
                  <a16:creationId xmlns="" xmlns:a16="http://schemas.microsoft.com/office/drawing/2014/main" id="{08DCA7F7-4B2C-4491-9E45-36B26F44F7B1}"/>
                </a:ext>
              </a:extLst>
            </p:cNvPr>
            <p:cNvSpPr>
              <a:spLocks/>
            </p:cNvSpPr>
            <p:nvPr/>
          </p:nvSpPr>
          <p:spPr bwMode="auto">
            <a:xfrm>
              <a:off x="4633774" y="1829957"/>
              <a:ext cx="1459864" cy="1171635"/>
            </a:xfrm>
            <a:custGeom>
              <a:avLst/>
              <a:gdLst>
                <a:gd name="T0" fmla="*/ 164 w 164"/>
                <a:gd name="T1" fmla="*/ 90 h 132"/>
                <a:gd name="T2" fmla="*/ 164 w 164"/>
                <a:gd name="T3" fmla="*/ 0 h 132"/>
                <a:gd name="T4" fmla="*/ 0 w 164"/>
                <a:gd name="T5" fmla="*/ 68 h 132"/>
                <a:gd name="T6" fmla="*/ 64 w 164"/>
                <a:gd name="T7" fmla="*/ 132 h 132"/>
                <a:gd name="T8" fmla="*/ 164 w 164"/>
                <a:gd name="T9" fmla="*/ 90 h 132"/>
              </a:gdLst>
              <a:ahLst/>
              <a:cxnLst>
                <a:cxn ang="0">
                  <a:pos x="T0" y="T1"/>
                </a:cxn>
                <a:cxn ang="0">
                  <a:pos x="T2" y="T3"/>
                </a:cxn>
                <a:cxn ang="0">
                  <a:pos x="T4" y="T5"/>
                </a:cxn>
                <a:cxn ang="0">
                  <a:pos x="T6" y="T7"/>
                </a:cxn>
                <a:cxn ang="0">
                  <a:pos x="T8" y="T9"/>
                </a:cxn>
              </a:cxnLst>
              <a:rect l="0" t="0" r="r" b="b"/>
              <a:pathLst>
                <a:path w="164" h="132">
                  <a:moveTo>
                    <a:pt x="164" y="90"/>
                  </a:moveTo>
                  <a:cubicBezTo>
                    <a:pt x="164" y="0"/>
                    <a:pt x="164" y="0"/>
                    <a:pt x="164" y="0"/>
                  </a:cubicBezTo>
                  <a:cubicBezTo>
                    <a:pt x="100" y="0"/>
                    <a:pt x="42" y="26"/>
                    <a:pt x="0" y="68"/>
                  </a:cubicBezTo>
                  <a:cubicBezTo>
                    <a:pt x="64" y="132"/>
                    <a:pt x="64" y="132"/>
                    <a:pt x="64" y="132"/>
                  </a:cubicBezTo>
                  <a:cubicBezTo>
                    <a:pt x="89" y="106"/>
                    <a:pt x="125" y="90"/>
                    <a:pt x="164" y="90"/>
                  </a:cubicBezTo>
                  <a:close/>
                </a:path>
              </a:pathLst>
            </a:custGeom>
            <a:solidFill>
              <a:srgbClr val="2B334F"/>
            </a:solidFill>
            <a:ln>
              <a:noFill/>
            </a:ln>
            <a:extLst/>
          </p:spPr>
          <p:txBody>
            <a:bodyPr vert="horz" wrap="square" lIns="85954" tIns="42977" rIns="85954" bIns="42977" numCol="1" anchor="t" anchorCtr="0" compatLnSpc="1">
              <a:prstTxWarp prst="textNoShape">
                <a:avLst/>
              </a:prstTxWarp>
            </a:bodyPr>
            <a:lstStyle/>
            <a:p>
              <a:pPr>
                <a:lnSpc>
                  <a:spcPct val="120000"/>
                </a:lnSpc>
              </a:pPr>
              <a:endParaRPr lang="en-US" sz="1605" dirty="0">
                <a:solidFill>
                  <a:srgbClr val="2B334F"/>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Freeform 7">
              <a:extLst>
                <a:ext uri="{FF2B5EF4-FFF2-40B4-BE49-F238E27FC236}">
                  <a16:creationId xmlns="" xmlns:a16="http://schemas.microsoft.com/office/drawing/2014/main" id="{1E7B3FE3-C5BE-4E91-BE7B-9D7E63387B2B}"/>
                </a:ext>
              </a:extLst>
            </p:cNvPr>
            <p:cNvSpPr>
              <a:spLocks/>
            </p:cNvSpPr>
            <p:nvPr/>
          </p:nvSpPr>
          <p:spPr bwMode="auto">
            <a:xfrm>
              <a:off x="6093638" y="2114443"/>
              <a:ext cx="1253986" cy="1014419"/>
            </a:xfrm>
            <a:custGeom>
              <a:avLst/>
              <a:gdLst>
                <a:gd name="T0" fmla="*/ 86 w 141"/>
                <a:gd name="T1" fmla="*/ 114 h 114"/>
                <a:gd name="T2" fmla="*/ 141 w 141"/>
                <a:gd name="T3" fmla="*/ 59 h 114"/>
                <a:gd name="T4" fmla="*/ 0 w 141"/>
                <a:gd name="T5" fmla="*/ 0 h 114"/>
                <a:gd name="T6" fmla="*/ 0 w 141"/>
                <a:gd name="T7" fmla="*/ 78 h 114"/>
                <a:gd name="T8" fmla="*/ 86 w 141"/>
                <a:gd name="T9" fmla="*/ 114 h 114"/>
              </a:gdLst>
              <a:ahLst/>
              <a:cxnLst>
                <a:cxn ang="0">
                  <a:pos x="T0" y="T1"/>
                </a:cxn>
                <a:cxn ang="0">
                  <a:pos x="T2" y="T3"/>
                </a:cxn>
                <a:cxn ang="0">
                  <a:pos x="T4" y="T5"/>
                </a:cxn>
                <a:cxn ang="0">
                  <a:pos x="T6" y="T7"/>
                </a:cxn>
                <a:cxn ang="0">
                  <a:pos x="T8" y="T9"/>
                </a:cxn>
              </a:cxnLst>
              <a:rect l="0" t="0" r="r" b="b"/>
              <a:pathLst>
                <a:path w="141" h="114">
                  <a:moveTo>
                    <a:pt x="86" y="114"/>
                  </a:moveTo>
                  <a:cubicBezTo>
                    <a:pt x="141" y="59"/>
                    <a:pt x="141" y="59"/>
                    <a:pt x="141" y="59"/>
                  </a:cubicBezTo>
                  <a:cubicBezTo>
                    <a:pt x="105" y="23"/>
                    <a:pt x="55" y="0"/>
                    <a:pt x="0" y="0"/>
                  </a:cubicBezTo>
                  <a:cubicBezTo>
                    <a:pt x="0" y="78"/>
                    <a:pt x="0" y="78"/>
                    <a:pt x="0" y="78"/>
                  </a:cubicBezTo>
                  <a:cubicBezTo>
                    <a:pt x="34" y="78"/>
                    <a:pt x="64" y="92"/>
                    <a:pt x="86" y="114"/>
                  </a:cubicBezTo>
                  <a:close/>
                </a:path>
              </a:pathLst>
            </a:custGeom>
            <a:solidFill>
              <a:srgbClr val="2B334F"/>
            </a:solidFill>
            <a:ln>
              <a:noFill/>
            </a:ln>
            <a:extLst/>
          </p:spPr>
          <p:txBody>
            <a:bodyPr vert="horz" wrap="square" lIns="85954" tIns="42977" rIns="85954" bIns="42977" numCol="1" anchor="t" anchorCtr="0" compatLnSpc="1">
              <a:prstTxWarp prst="textNoShape">
                <a:avLst/>
              </a:prstTxWarp>
            </a:bodyPr>
            <a:lstStyle/>
            <a:p>
              <a:pPr>
                <a:lnSpc>
                  <a:spcPct val="120000"/>
                </a:lnSpc>
              </a:pPr>
              <a:endParaRPr lang="en-US" sz="1605">
                <a:solidFill>
                  <a:srgbClr val="2B334F"/>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Freeform 8">
              <a:extLst>
                <a:ext uri="{FF2B5EF4-FFF2-40B4-BE49-F238E27FC236}">
                  <a16:creationId xmlns="" xmlns:a16="http://schemas.microsoft.com/office/drawing/2014/main" id="{4859CEBC-FFF2-4EDC-BB53-04726D961852}"/>
                </a:ext>
              </a:extLst>
            </p:cNvPr>
            <p:cNvSpPr>
              <a:spLocks/>
            </p:cNvSpPr>
            <p:nvPr/>
          </p:nvSpPr>
          <p:spPr bwMode="auto">
            <a:xfrm>
              <a:off x="6984530" y="2432619"/>
              <a:ext cx="1171635" cy="1459864"/>
            </a:xfrm>
            <a:custGeom>
              <a:avLst/>
              <a:gdLst>
                <a:gd name="T0" fmla="*/ 42 w 132"/>
                <a:gd name="T1" fmla="*/ 164 h 164"/>
                <a:gd name="T2" fmla="*/ 132 w 132"/>
                <a:gd name="T3" fmla="*/ 164 h 164"/>
                <a:gd name="T4" fmla="*/ 64 w 132"/>
                <a:gd name="T5" fmla="*/ 0 h 164"/>
                <a:gd name="T6" fmla="*/ 0 w 132"/>
                <a:gd name="T7" fmla="*/ 64 h 164"/>
                <a:gd name="T8" fmla="*/ 42 w 132"/>
                <a:gd name="T9" fmla="*/ 164 h 164"/>
              </a:gdLst>
              <a:ahLst/>
              <a:cxnLst>
                <a:cxn ang="0">
                  <a:pos x="T0" y="T1"/>
                </a:cxn>
                <a:cxn ang="0">
                  <a:pos x="T2" y="T3"/>
                </a:cxn>
                <a:cxn ang="0">
                  <a:pos x="T4" y="T5"/>
                </a:cxn>
                <a:cxn ang="0">
                  <a:pos x="T6" y="T7"/>
                </a:cxn>
                <a:cxn ang="0">
                  <a:pos x="T8" y="T9"/>
                </a:cxn>
              </a:cxnLst>
              <a:rect l="0" t="0" r="r" b="b"/>
              <a:pathLst>
                <a:path w="132" h="164">
                  <a:moveTo>
                    <a:pt x="42" y="164"/>
                  </a:moveTo>
                  <a:cubicBezTo>
                    <a:pt x="132" y="164"/>
                    <a:pt x="132" y="164"/>
                    <a:pt x="132" y="164"/>
                  </a:cubicBezTo>
                  <a:cubicBezTo>
                    <a:pt x="132" y="100"/>
                    <a:pt x="106" y="42"/>
                    <a:pt x="64" y="0"/>
                  </a:cubicBezTo>
                  <a:cubicBezTo>
                    <a:pt x="0" y="64"/>
                    <a:pt x="0" y="64"/>
                    <a:pt x="0" y="64"/>
                  </a:cubicBezTo>
                  <a:cubicBezTo>
                    <a:pt x="26" y="89"/>
                    <a:pt x="42" y="125"/>
                    <a:pt x="42" y="164"/>
                  </a:cubicBezTo>
                  <a:close/>
                </a:path>
              </a:pathLst>
            </a:custGeom>
            <a:solidFill>
              <a:srgbClr val="2B334F"/>
            </a:solidFill>
            <a:ln>
              <a:noFill/>
            </a:ln>
            <a:extLst/>
          </p:spPr>
          <p:txBody>
            <a:bodyPr vert="horz" wrap="square" lIns="85954" tIns="42977" rIns="85954" bIns="42977" numCol="1" anchor="t" anchorCtr="0" compatLnSpc="1">
              <a:prstTxWarp prst="textNoShape">
                <a:avLst/>
              </a:prstTxWarp>
            </a:bodyPr>
            <a:lstStyle/>
            <a:p>
              <a:pPr>
                <a:lnSpc>
                  <a:spcPct val="120000"/>
                </a:lnSpc>
              </a:pPr>
              <a:endParaRPr lang="en-US" sz="1605">
                <a:solidFill>
                  <a:srgbClr val="2B334F"/>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Freeform 9">
              <a:extLst>
                <a:ext uri="{FF2B5EF4-FFF2-40B4-BE49-F238E27FC236}">
                  <a16:creationId xmlns="" xmlns:a16="http://schemas.microsoft.com/office/drawing/2014/main" id="{77328316-5CF3-4311-B2A6-ACBE523E7400}"/>
                </a:ext>
              </a:extLst>
            </p:cNvPr>
            <p:cNvSpPr>
              <a:spLocks/>
            </p:cNvSpPr>
            <p:nvPr/>
          </p:nvSpPr>
          <p:spPr bwMode="auto">
            <a:xfrm>
              <a:off x="6857259" y="3892483"/>
              <a:ext cx="1014419" cy="1253986"/>
            </a:xfrm>
            <a:custGeom>
              <a:avLst/>
              <a:gdLst>
                <a:gd name="T0" fmla="*/ 36 w 114"/>
                <a:gd name="T1" fmla="*/ 0 h 141"/>
                <a:gd name="T2" fmla="*/ 0 w 114"/>
                <a:gd name="T3" fmla="*/ 86 h 141"/>
                <a:gd name="T4" fmla="*/ 55 w 114"/>
                <a:gd name="T5" fmla="*/ 141 h 141"/>
                <a:gd name="T6" fmla="*/ 114 w 114"/>
                <a:gd name="T7" fmla="*/ 0 h 141"/>
                <a:gd name="T8" fmla="*/ 36 w 114"/>
                <a:gd name="T9" fmla="*/ 0 h 141"/>
              </a:gdLst>
              <a:ahLst/>
              <a:cxnLst>
                <a:cxn ang="0">
                  <a:pos x="T0" y="T1"/>
                </a:cxn>
                <a:cxn ang="0">
                  <a:pos x="T2" y="T3"/>
                </a:cxn>
                <a:cxn ang="0">
                  <a:pos x="T4" y="T5"/>
                </a:cxn>
                <a:cxn ang="0">
                  <a:pos x="T6" y="T7"/>
                </a:cxn>
                <a:cxn ang="0">
                  <a:pos x="T8" y="T9"/>
                </a:cxn>
              </a:cxnLst>
              <a:rect l="0" t="0" r="r" b="b"/>
              <a:pathLst>
                <a:path w="114" h="141">
                  <a:moveTo>
                    <a:pt x="36" y="0"/>
                  </a:moveTo>
                  <a:cubicBezTo>
                    <a:pt x="36" y="34"/>
                    <a:pt x="22" y="64"/>
                    <a:pt x="0" y="86"/>
                  </a:cubicBezTo>
                  <a:cubicBezTo>
                    <a:pt x="55" y="141"/>
                    <a:pt x="55" y="141"/>
                    <a:pt x="55" y="141"/>
                  </a:cubicBezTo>
                  <a:cubicBezTo>
                    <a:pt x="91" y="105"/>
                    <a:pt x="114" y="55"/>
                    <a:pt x="114" y="0"/>
                  </a:cubicBezTo>
                  <a:lnTo>
                    <a:pt x="36" y="0"/>
                  </a:lnTo>
                  <a:close/>
                </a:path>
              </a:pathLst>
            </a:custGeom>
            <a:solidFill>
              <a:srgbClr val="2B334F"/>
            </a:solidFill>
            <a:ln>
              <a:noFill/>
            </a:ln>
            <a:extLst/>
          </p:spPr>
          <p:txBody>
            <a:bodyPr vert="horz" wrap="square" lIns="85954" tIns="42977" rIns="85954" bIns="42977" numCol="1" anchor="t" anchorCtr="0" compatLnSpc="1">
              <a:prstTxWarp prst="textNoShape">
                <a:avLst/>
              </a:prstTxWarp>
            </a:bodyPr>
            <a:lstStyle/>
            <a:p>
              <a:pPr>
                <a:lnSpc>
                  <a:spcPct val="120000"/>
                </a:lnSpc>
              </a:pPr>
              <a:endParaRPr lang="en-US" sz="1605">
                <a:solidFill>
                  <a:srgbClr val="2B334F"/>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Freeform 10">
              <a:extLst>
                <a:ext uri="{FF2B5EF4-FFF2-40B4-BE49-F238E27FC236}">
                  <a16:creationId xmlns="" xmlns:a16="http://schemas.microsoft.com/office/drawing/2014/main" id="{D9C411BA-0805-402E-BAA0-A9740716BD2F}"/>
                </a:ext>
              </a:extLst>
            </p:cNvPr>
            <p:cNvSpPr>
              <a:spLocks/>
            </p:cNvSpPr>
            <p:nvPr/>
          </p:nvSpPr>
          <p:spPr bwMode="auto">
            <a:xfrm>
              <a:off x="6093638" y="4783375"/>
              <a:ext cx="1459864" cy="1171635"/>
            </a:xfrm>
            <a:custGeom>
              <a:avLst/>
              <a:gdLst>
                <a:gd name="T0" fmla="*/ 0 w 164"/>
                <a:gd name="T1" fmla="*/ 42 h 132"/>
                <a:gd name="T2" fmla="*/ 0 w 164"/>
                <a:gd name="T3" fmla="*/ 132 h 132"/>
                <a:gd name="T4" fmla="*/ 164 w 164"/>
                <a:gd name="T5" fmla="*/ 64 h 132"/>
                <a:gd name="T6" fmla="*/ 100 w 164"/>
                <a:gd name="T7" fmla="*/ 0 h 132"/>
                <a:gd name="T8" fmla="*/ 0 w 164"/>
                <a:gd name="T9" fmla="*/ 42 h 132"/>
              </a:gdLst>
              <a:ahLst/>
              <a:cxnLst>
                <a:cxn ang="0">
                  <a:pos x="T0" y="T1"/>
                </a:cxn>
                <a:cxn ang="0">
                  <a:pos x="T2" y="T3"/>
                </a:cxn>
                <a:cxn ang="0">
                  <a:pos x="T4" y="T5"/>
                </a:cxn>
                <a:cxn ang="0">
                  <a:pos x="T6" y="T7"/>
                </a:cxn>
                <a:cxn ang="0">
                  <a:pos x="T8" y="T9"/>
                </a:cxn>
              </a:cxnLst>
              <a:rect l="0" t="0" r="r" b="b"/>
              <a:pathLst>
                <a:path w="164" h="132">
                  <a:moveTo>
                    <a:pt x="0" y="42"/>
                  </a:moveTo>
                  <a:cubicBezTo>
                    <a:pt x="0" y="132"/>
                    <a:pt x="0" y="132"/>
                    <a:pt x="0" y="132"/>
                  </a:cubicBezTo>
                  <a:cubicBezTo>
                    <a:pt x="64" y="132"/>
                    <a:pt x="122" y="106"/>
                    <a:pt x="164" y="64"/>
                  </a:cubicBezTo>
                  <a:cubicBezTo>
                    <a:pt x="100" y="0"/>
                    <a:pt x="100" y="0"/>
                    <a:pt x="100" y="0"/>
                  </a:cubicBezTo>
                  <a:cubicBezTo>
                    <a:pt x="75" y="26"/>
                    <a:pt x="39" y="42"/>
                    <a:pt x="0" y="42"/>
                  </a:cubicBezTo>
                  <a:close/>
                </a:path>
              </a:pathLst>
            </a:custGeom>
            <a:solidFill>
              <a:srgbClr val="2B334F"/>
            </a:solidFill>
            <a:ln>
              <a:noFill/>
            </a:ln>
            <a:extLst/>
          </p:spPr>
          <p:txBody>
            <a:bodyPr vert="horz" wrap="square" lIns="85954" tIns="42977" rIns="85954" bIns="42977" numCol="1" anchor="t" anchorCtr="0" compatLnSpc="1">
              <a:prstTxWarp prst="textNoShape">
                <a:avLst/>
              </a:prstTxWarp>
            </a:bodyPr>
            <a:lstStyle/>
            <a:p>
              <a:pPr>
                <a:lnSpc>
                  <a:spcPct val="120000"/>
                </a:lnSpc>
              </a:pPr>
              <a:endParaRPr lang="en-US" sz="1605">
                <a:solidFill>
                  <a:srgbClr val="2B334F"/>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Freeform 11">
              <a:extLst>
                <a:ext uri="{FF2B5EF4-FFF2-40B4-BE49-F238E27FC236}">
                  <a16:creationId xmlns="" xmlns:a16="http://schemas.microsoft.com/office/drawing/2014/main" id="{0B31DECD-233C-4434-AC68-B2FBE78574C4}"/>
                </a:ext>
              </a:extLst>
            </p:cNvPr>
            <p:cNvSpPr>
              <a:spLocks/>
            </p:cNvSpPr>
            <p:nvPr/>
          </p:nvSpPr>
          <p:spPr bwMode="auto">
            <a:xfrm>
              <a:off x="4031112" y="3892483"/>
              <a:ext cx="1171635" cy="1459864"/>
            </a:xfrm>
            <a:custGeom>
              <a:avLst/>
              <a:gdLst>
                <a:gd name="T0" fmla="*/ 90 w 132"/>
                <a:gd name="T1" fmla="*/ 0 h 164"/>
                <a:gd name="T2" fmla="*/ 0 w 132"/>
                <a:gd name="T3" fmla="*/ 0 h 164"/>
                <a:gd name="T4" fmla="*/ 68 w 132"/>
                <a:gd name="T5" fmla="*/ 164 h 164"/>
                <a:gd name="T6" fmla="*/ 132 w 132"/>
                <a:gd name="T7" fmla="*/ 100 h 164"/>
                <a:gd name="T8" fmla="*/ 90 w 132"/>
                <a:gd name="T9" fmla="*/ 0 h 164"/>
              </a:gdLst>
              <a:ahLst/>
              <a:cxnLst>
                <a:cxn ang="0">
                  <a:pos x="T0" y="T1"/>
                </a:cxn>
                <a:cxn ang="0">
                  <a:pos x="T2" y="T3"/>
                </a:cxn>
                <a:cxn ang="0">
                  <a:pos x="T4" y="T5"/>
                </a:cxn>
                <a:cxn ang="0">
                  <a:pos x="T6" y="T7"/>
                </a:cxn>
                <a:cxn ang="0">
                  <a:pos x="T8" y="T9"/>
                </a:cxn>
              </a:cxnLst>
              <a:rect l="0" t="0" r="r" b="b"/>
              <a:pathLst>
                <a:path w="132" h="164">
                  <a:moveTo>
                    <a:pt x="90" y="0"/>
                  </a:moveTo>
                  <a:cubicBezTo>
                    <a:pt x="0" y="0"/>
                    <a:pt x="0" y="0"/>
                    <a:pt x="0" y="0"/>
                  </a:cubicBezTo>
                  <a:cubicBezTo>
                    <a:pt x="0" y="64"/>
                    <a:pt x="26" y="122"/>
                    <a:pt x="68" y="164"/>
                  </a:cubicBezTo>
                  <a:cubicBezTo>
                    <a:pt x="132" y="100"/>
                    <a:pt x="132" y="100"/>
                    <a:pt x="132" y="100"/>
                  </a:cubicBezTo>
                  <a:cubicBezTo>
                    <a:pt x="106" y="75"/>
                    <a:pt x="90" y="39"/>
                    <a:pt x="90" y="0"/>
                  </a:cubicBezTo>
                  <a:close/>
                </a:path>
              </a:pathLst>
            </a:custGeom>
            <a:solidFill>
              <a:srgbClr val="2B334F"/>
            </a:solidFill>
            <a:ln>
              <a:noFill/>
            </a:ln>
            <a:extLst/>
          </p:spPr>
          <p:txBody>
            <a:bodyPr vert="horz" wrap="square" lIns="85954" tIns="42977" rIns="85954" bIns="42977" numCol="1" anchor="t" anchorCtr="0" compatLnSpc="1">
              <a:prstTxWarp prst="textNoShape">
                <a:avLst/>
              </a:prstTxWarp>
            </a:bodyPr>
            <a:lstStyle/>
            <a:p>
              <a:pPr>
                <a:lnSpc>
                  <a:spcPct val="120000"/>
                </a:lnSpc>
              </a:pPr>
              <a:endParaRPr lang="en-US" sz="1605">
                <a:solidFill>
                  <a:srgbClr val="2B334F"/>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Freeform 12">
              <a:extLst>
                <a:ext uri="{FF2B5EF4-FFF2-40B4-BE49-F238E27FC236}">
                  <a16:creationId xmlns="" xmlns:a16="http://schemas.microsoft.com/office/drawing/2014/main" id="{F07A56CC-CE46-4C82-AC97-837E4F8216D1}"/>
                </a:ext>
              </a:extLst>
            </p:cNvPr>
            <p:cNvSpPr>
              <a:spLocks/>
            </p:cNvSpPr>
            <p:nvPr/>
          </p:nvSpPr>
          <p:spPr bwMode="auto">
            <a:xfrm>
              <a:off x="4839652" y="4656104"/>
              <a:ext cx="1253986" cy="1014419"/>
            </a:xfrm>
            <a:custGeom>
              <a:avLst/>
              <a:gdLst>
                <a:gd name="T0" fmla="*/ 55 w 141"/>
                <a:gd name="T1" fmla="*/ 0 h 114"/>
                <a:gd name="T2" fmla="*/ 0 w 141"/>
                <a:gd name="T3" fmla="*/ 55 h 114"/>
                <a:gd name="T4" fmla="*/ 141 w 141"/>
                <a:gd name="T5" fmla="*/ 114 h 114"/>
                <a:gd name="T6" fmla="*/ 141 w 141"/>
                <a:gd name="T7" fmla="*/ 36 h 114"/>
                <a:gd name="T8" fmla="*/ 55 w 141"/>
                <a:gd name="T9" fmla="*/ 0 h 114"/>
              </a:gdLst>
              <a:ahLst/>
              <a:cxnLst>
                <a:cxn ang="0">
                  <a:pos x="T0" y="T1"/>
                </a:cxn>
                <a:cxn ang="0">
                  <a:pos x="T2" y="T3"/>
                </a:cxn>
                <a:cxn ang="0">
                  <a:pos x="T4" y="T5"/>
                </a:cxn>
                <a:cxn ang="0">
                  <a:pos x="T6" y="T7"/>
                </a:cxn>
                <a:cxn ang="0">
                  <a:pos x="T8" y="T9"/>
                </a:cxn>
              </a:cxnLst>
              <a:rect l="0" t="0" r="r" b="b"/>
              <a:pathLst>
                <a:path w="141" h="114">
                  <a:moveTo>
                    <a:pt x="55" y="0"/>
                  </a:moveTo>
                  <a:cubicBezTo>
                    <a:pt x="0" y="55"/>
                    <a:pt x="0" y="55"/>
                    <a:pt x="0" y="55"/>
                  </a:cubicBezTo>
                  <a:cubicBezTo>
                    <a:pt x="36" y="91"/>
                    <a:pt x="86" y="114"/>
                    <a:pt x="141" y="114"/>
                  </a:cubicBezTo>
                  <a:cubicBezTo>
                    <a:pt x="141" y="36"/>
                    <a:pt x="141" y="36"/>
                    <a:pt x="141" y="36"/>
                  </a:cubicBezTo>
                  <a:cubicBezTo>
                    <a:pt x="107" y="36"/>
                    <a:pt x="77" y="22"/>
                    <a:pt x="55" y="0"/>
                  </a:cubicBezTo>
                  <a:close/>
                </a:path>
              </a:pathLst>
            </a:custGeom>
            <a:solidFill>
              <a:srgbClr val="2B334F"/>
            </a:solidFill>
            <a:ln>
              <a:noFill/>
            </a:ln>
            <a:extLst/>
          </p:spPr>
          <p:txBody>
            <a:bodyPr vert="horz" wrap="square" lIns="85954" tIns="42977" rIns="85954" bIns="42977" numCol="1" anchor="t" anchorCtr="0" compatLnSpc="1">
              <a:prstTxWarp prst="textNoShape">
                <a:avLst/>
              </a:prstTxWarp>
            </a:bodyPr>
            <a:lstStyle/>
            <a:p>
              <a:pPr>
                <a:lnSpc>
                  <a:spcPct val="120000"/>
                </a:lnSpc>
              </a:pPr>
              <a:endParaRPr lang="en-US" sz="1605">
                <a:solidFill>
                  <a:srgbClr val="2B334F"/>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Freeform 13">
              <a:extLst>
                <a:ext uri="{FF2B5EF4-FFF2-40B4-BE49-F238E27FC236}">
                  <a16:creationId xmlns="" xmlns:a16="http://schemas.microsoft.com/office/drawing/2014/main" id="{42A01F9D-5B31-4AE1-965B-A9D79965B8EC}"/>
                </a:ext>
              </a:extLst>
            </p:cNvPr>
            <p:cNvSpPr>
              <a:spLocks/>
            </p:cNvSpPr>
            <p:nvPr/>
          </p:nvSpPr>
          <p:spPr bwMode="auto">
            <a:xfrm>
              <a:off x="5008098" y="3128862"/>
              <a:ext cx="452932" cy="763621"/>
            </a:xfrm>
            <a:custGeom>
              <a:avLst/>
              <a:gdLst>
                <a:gd name="T0" fmla="*/ 51 w 51"/>
                <a:gd name="T1" fmla="*/ 15 h 86"/>
                <a:gd name="T2" fmla="*/ 36 w 51"/>
                <a:gd name="T3" fmla="*/ 0 h 86"/>
                <a:gd name="T4" fmla="*/ 0 w 51"/>
                <a:gd name="T5" fmla="*/ 86 h 86"/>
                <a:gd name="T6" fmla="*/ 22 w 51"/>
                <a:gd name="T7" fmla="*/ 86 h 86"/>
                <a:gd name="T8" fmla="*/ 51 w 51"/>
                <a:gd name="T9" fmla="*/ 15 h 86"/>
              </a:gdLst>
              <a:ahLst/>
              <a:cxnLst>
                <a:cxn ang="0">
                  <a:pos x="T0" y="T1"/>
                </a:cxn>
                <a:cxn ang="0">
                  <a:pos x="T2" y="T3"/>
                </a:cxn>
                <a:cxn ang="0">
                  <a:pos x="T4" y="T5"/>
                </a:cxn>
                <a:cxn ang="0">
                  <a:pos x="T6" y="T7"/>
                </a:cxn>
                <a:cxn ang="0">
                  <a:pos x="T8" y="T9"/>
                </a:cxn>
              </a:cxnLst>
              <a:rect l="0" t="0" r="r" b="b"/>
              <a:pathLst>
                <a:path w="51" h="86">
                  <a:moveTo>
                    <a:pt x="51" y="15"/>
                  </a:moveTo>
                  <a:cubicBezTo>
                    <a:pt x="36" y="0"/>
                    <a:pt x="36" y="0"/>
                    <a:pt x="36" y="0"/>
                  </a:cubicBezTo>
                  <a:cubicBezTo>
                    <a:pt x="14" y="22"/>
                    <a:pt x="0" y="52"/>
                    <a:pt x="0" y="86"/>
                  </a:cubicBezTo>
                  <a:cubicBezTo>
                    <a:pt x="22" y="86"/>
                    <a:pt x="22" y="86"/>
                    <a:pt x="22" y="86"/>
                  </a:cubicBezTo>
                  <a:cubicBezTo>
                    <a:pt x="22" y="58"/>
                    <a:pt x="33" y="33"/>
                    <a:pt x="51" y="15"/>
                  </a:cubicBezTo>
                  <a:close/>
                </a:path>
              </a:pathLst>
            </a:custGeom>
            <a:solidFill>
              <a:srgbClr val="2B334F"/>
            </a:solidFill>
            <a:ln>
              <a:noFill/>
            </a:ln>
            <a:extLst/>
          </p:spPr>
          <p:txBody>
            <a:bodyPr vert="horz" wrap="square" lIns="85954" tIns="42977" rIns="85954" bIns="42977" numCol="1" anchor="t" anchorCtr="0" compatLnSpc="1">
              <a:prstTxWarp prst="textNoShape">
                <a:avLst/>
              </a:prstTxWarp>
            </a:bodyPr>
            <a:lstStyle/>
            <a:p>
              <a:pPr>
                <a:lnSpc>
                  <a:spcPct val="120000"/>
                </a:lnSpc>
              </a:pPr>
              <a:endParaRPr lang="en-US" sz="1605">
                <a:solidFill>
                  <a:srgbClr val="2B334F"/>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Freeform 14">
              <a:extLst>
                <a:ext uri="{FF2B5EF4-FFF2-40B4-BE49-F238E27FC236}">
                  <a16:creationId xmlns="" xmlns:a16="http://schemas.microsoft.com/office/drawing/2014/main" id="{EA502AE7-BC15-4D4B-9A45-0DC4996C420D}"/>
                </a:ext>
              </a:extLst>
            </p:cNvPr>
            <p:cNvSpPr>
              <a:spLocks/>
            </p:cNvSpPr>
            <p:nvPr/>
          </p:nvSpPr>
          <p:spPr bwMode="auto">
            <a:xfrm>
              <a:off x="6093638" y="2806943"/>
              <a:ext cx="763621" cy="452932"/>
            </a:xfrm>
            <a:custGeom>
              <a:avLst/>
              <a:gdLst>
                <a:gd name="T0" fmla="*/ 71 w 86"/>
                <a:gd name="T1" fmla="*/ 51 h 51"/>
                <a:gd name="T2" fmla="*/ 86 w 86"/>
                <a:gd name="T3" fmla="*/ 36 h 51"/>
                <a:gd name="T4" fmla="*/ 0 w 86"/>
                <a:gd name="T5" fmla="*/ 0 h 51"/>
                <a:gd name="T6" fmla="*/ 0 w 86"/>
                <a:gd name="T7" fmla="*/ 22 h 51"/>
                <a:gd name="T8" fmla="*/ 71 w 86"/>
                <a:gd name="T9" fmla="*/ 51 h 51"/>
              </a:gdLst>
              <a:ahLst/>
              <a:cxnLst>
                <a:cxn ang="0">
                  <a:pos x="T0" y="T1"/>
                </a:cxn>
                <a:cxn ang="0">
                  <a:pos x="T2" y="T3"/>
                </a:cxn>
                <a:cxn ang="0">
                  <a:pos x="T4" y="T5"/>
                </a:cxn>
                <a:cxn ang="0">
                  <a:pos x="T6" y="T7"/>
                </a:cxn>
                <a:cxn ang="0">
                  <a:pos x="T8" y="T9"/>
                </a:cxn>
              </a:cxnLst>
              <a:rect l="0" t="0" r="r" b="b"/>
              <a:pathLst>
                <a:path w="86" h="51">
                  <a:moveTo>
                    <a:pt x="71" y="51"/>
                  </a:moveTo>
                  <a:cubicBezTo>
                    <a:pt x="86" y="36"/>
                    <a:pt x="86" y="36"/>
                    <a:pt x="86" y="36"/>
                  </a:cubicBezTo>
                  <a:cubicBezTo>
                    <a:pt x="64" y="14"/>
                    <a:pt x="34" y="0"/>
                    <a:pt x="0" y="0"/>
                  </a:cubicBezTo>
                  <a:cubicBezTo>
                    <a:pt x="0" y="22"/>
                    <a:pt x="0" y="22"/>
                    <a:pt x="0" y="22"/>
                  </a:cubicBezTo>
                  <a:cubicBezTo>
                    <a:pt x="28" y="22"/>
                    <a:pt x="53" y="33"/>
                    <a:pt x="71" y="51"/>
                  </a:cubicBezTo>
                  <a:close/>
                </a:path>
              </a:pathLst>
            </a:custGeom>
            <a:solidFill>
              <a:srgbClr val="2B334F"/>
            </a:solidFill>
            <a:ln>
              <a:noFill/>
            </a:ln>
            <a:extLst/>
          </p:spPr>
          <p:txBody>
            <a:bodyPr vert="horz" wrap="square" lIns="85954" tIns="42977" rIns="85954" bIns="42977" numCol="1" anchor="t" anchorCtr="0" compatLnSpc="1">
              <a:prstTxWarp prst="textNoShape">
                <a:avLst/>
              </a:prstTxWarp>
            </a:bodyPr>
            <a:lstStyle/>
            <a:p>
              <a:pPr>
                <a:lnSpc>
                  <a:spcPct val="120000"/>
                </a:lnSpc>
              </a:pPr>
              <a:endParaRPr lang="en-US" sz="1605">
                <a:solidFill>
                  <a:srgbClr val="2B334F"/>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Freeform 15">
              <a:extLst>
                <a:ext uri="{FF2B5EF4-FFF2-40B4-BE49-F238E27FC236}">
                  <a16:creationId xmlns="" xmlns:a16="http://schemas.microsoft.com/office/drawing/2014/main" id="{846E66E5-D614-46CA-BFF1-0A0FB4048B53}"/>
                </a:ext>
              </a:extLst>
            </p:cNvPr>
            <p:cNvSpPr>
              <a:spLocks/>
            </p:cNvSpPr>
            <p:nvPr/>
          </p:nvSpPr>
          <p:spPr bwMode="auto">
            <a:xfrm>
              <a:off x="4828422" y="3892483"/>
              <a:ext cx="535284" cy="890892"/>
            </a:xfrm>
            <a:custGeom>
              <a:avLst/>
              <a:gdLst>
                <a:gd name="T0" fmla="*/ 26 w 60"/>
                <a:gd name="T1" fmla="*/ 0 h 100"/>
                <a:gd name="T2" fmla="*/ 0 w 60"/>
                <a:gd name="T3" fmla="*/ 0 h 100"/>
                <a:gd name="T4" fmla="*/ 42 w 60"/>
                <a:gd name="T5" fmla="*/ 100 h 100"/>
                <a:gd name="T6" fmla="*/ 60 w 60"/>
                <a:gd name="T7" fmla="*/ 82 h 100"/>
                <a:gd name="T8" fmla="*/ 26 w 60"/>
                <a:gd name="T9" fmla="*/ 0 h 100"/>
              </a:gdLst>
              <a:ahLst/>
              <a:cxnLst>
                <a:cxn ang="0">
                  <a:pos x="T0" y="T1"/>
                </a:cxn>
                <a:cxn ang="0">
                  <a:pos x="T2" y="T3"/>
                </a:cxn>
                <a:cxn ang="0">
                  <a:pos x="T4" y="T5"/>
                </a:cxn>
                <a:cxn ang="0">
                  <a:pos x="T6" y="T7"/>
                </a:cxn>
                <a:cxn ang="0">
                  <a:pos x="T8" y="T9"/>
                </a:cxn>
              </a:cxnLst>
              <a:rect l="0" t="0" r="r" b="b"/>
              <a:pathLst>
                <a:path w="60" h="100">
                  <a:moveTo>
                    <a:pt x="26" y="0"/>
                  </a:moveTo>
                  <a:cubicBezTo>
                    <a:pt x="0" y="0"/>
                    <a:pt x="0" y="0"/>
                    <a:pt x="0" y="0"/>
                  </a:cubicBezTo>
                  <a:cubicBezTo>
                    <a:pt x="0" y="39"/>
                    <a:pt x="16" y="75"/>
                    <a:pt x="42" y="100"/>
                  </a:cubicBezTo>
                  <a:cubicBezTo>
                    <a:pt x="60" y="82"/>
                    <a:pt x="60" y="82"/>
                    <a:pt x="60" y="82"/>
                  </a:cubicBezTo>
                  <a:cubicBezTo>
                    <a:pt x="39" y="61"/>
                    <a:pt x="26" y="32"/>
                    <a:pt x="26" y="0"/>
                  </a:cubicBezTo>
                  <a:close/>
                </a:path>
              </a:pathLst>
            </a:custGeom>
            <a:solidFill>
              <a:srgbClr val="2B334F"/>
            </a:solidFill>
            <a:ln>
              <a:noFill/>
            </a:ln>
            <a:extLst/>
          </p:spPr>
          <p:txBody>
            <a:bodyPr vert="horz" wrap="square" lIns="85954" tIns="42977" rIns="85954" bIns="42977" numCol="1" anchor="t" anchorCtr="0" compatLnSpc="1">
              <a:prstTxWarp prst="textNoShape">
                <a:avLst/>
              </a:prstTxWarp>
            </a:bodyPr>
            <a:lstStyle/>
            <a:p>
              <a:pPr>
                <a:lnSpc>
                  <a:spcPct val="120000"/>
                </a:lnSpc>
              </a:pPr>
              <a:endParaRPr lang="en-US" sz="1605">
                <a:solidFill>
                  <a:srgbClr val="2B334F"/>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Freeform 16">
              <a:extLst>
                <a:ext uri="{FF2B5EF4-FFF2-40B4-BE49-F238E27FC236}">
                  <a16:creationId xmlns="" xmlns:a16="http://schemas.microsoft.com/office/drawing/2014/main" id="{C149533D-F444-4F1D-BFFB-486DF1BCB497}"/>
                </a:ext>
              </a:extLst>
            </p:cNvPr>
            <p:cNvSpPr>
              <a:spLocks/>
            </p:cNvSpPr>
            <p:nvPr/>
          </p:nvSpPr>
          <p:spPr bwMode="auto">
            <a:xfrm>
              <a:off x="5202746" y="2627267"/>
              <a:ext cx="890892" cy="535284"/>
            </a:xfrm>
            <a:custGeom>
              <a:avLst/>
              <a:gdLst>
                <a:gd name="T0" fmla="*/ 100 w 100"/>
                <a:gd name="T1" fmla="*/ 26 h 60"/>
                <a:gd name="T2" fmla="*/ 100 w 100"/>
                <a:gd name="T3" fmla="*/ 0 h 60"/>
                <a:gd name="T4" fmla="*/ 0 w 100"/>
                <a:gd name="T5" fmla="*/ 42 h 60"/>
                <a:gd name="T6" fmla="*/ 18 w 100"/>
                <a:gd name="T7" fmla="*/ 60 h 60"/>
                <a:gd name="T8" fmla="*/ 100 w 100"/>
                <a:gd name="T9" fmla="*/ 26 h 60"/>
              </a:gdLst>
              <a:ahLst/>
              <a:cxnLst>
                <a:cxn ang="0">
                  <a:pos x="T0" y="T1"/>
                </a:cxn>
                <a:cxn ang="0">
                  <a:pos x="T2" y="T3"/>
                </a:cxn>
                <a:cxn ang="0">
                  <a:pos x="T4" y="T5"/>
                </a:cxn>
                <a:cxn ang="0">
                  <a:pos x="T6" y="T7"/>
                </a:cxn>
                <a:cxn ang="0">
                  <a:pos x="T8" y="T9"/>
                </a:cxn>
              </a:cxnLst>
              <a:rect l="0" t="0" r="r" b="b"/>
              <a:pathLst>
                <a:path w="100" h="60">
                  <a:moveTo>
                    <a:pt x="100" y="26"/>
                  </a:moveTo>
                  <a:cubicBezTo>
                    <a:pt x="100" y="0"/>
                    <a:pt x="100" y="0"/>
                    <a:pt x="100" y="0"/>
                  </a:cubicBezTo>
                  <a:cubicBezTo>
                    <a:pt x="61" y="0"/>
                    <a:pt x="25" y="16"/>
                    <a:pt x="0" y="42"/>
                  </a:cubicBezTo>
                  <a:cubicBezTo>
                    <a:pt x="18" y="60"/>
                    <a:pt x="18" y="60"/>
                    <a:pt x="18" y="60"/>
                  </a:cubicBezTo>
                  <a:cubicBezTo>
                    <a:pt x="39" y="39"/>
                    <a:pt x="68" y="26"/>
                    <a:pt x="100" y="26"/>
                  </a:cubicBezTo>
                  <a:close/>
                </a:path>
              </a:pathLst>
            </a:custGeom>
            <a:solidFill>
              <a:srgbClr val="2B334F"/>
            </a:solidFill>
            <a:ln>
              <a:noFill/>
            </a:ln>
            <a:extLst/>
          </p:spPr>
          <p:txBody>
            <a:bodyPr vert="horz" wrap="square" lIns="85954" tIns="42977" rIns="85954" bIns="42977" numCol="1" anchor="t" anchorCtr="0" compatLnSpc="1">
              <a:prstTxWarp prst="textNoShape">
                <a:avLst/>
              </a:prstTxWarp>
            </a:bodyPr>
            <a:lstStyle/>
            <a:p>
              <a:pPr>
                <a:lnSpc>
                  <a:spcPct val="120000"/>
                </a:lnSpc>
              </a:pPr>
              <a:endParaRPr lang="en-US" sz="1605">
                <a:solidFill>
                  <a:srgbClr val="2B334F"/>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Freeform 17">
              <a:extLst>
                <a:ext uri="{FF2B5EF4-FFF2-40B4-BE49-F238E27FC236}">
                  <a16:creationId xmlns="" xmlns:a16="http://schemas.microsoft.com/office/drawing/2014/main" id="{E327F20F-E6C5-48DA-845E-A81E3F4DB40E}"/>
                </a:ext>
              </a:extLst>
            </p:cNvPr>
            <p:cNvSpPr>
              <a:spLocks/>
            </p:cNvSpPr>
            <p:nvPr/>
          </p:nvSpPr>
          <p:spPr bwMode="auto">
            <a:xfrm>
              <a:off x="6726246" y="3892483"/>
              <a:ext cx="452932" cy="763621"/>
            </a:xfrm>
            <a:custGeom>
              <a:avLst/>
              <a:gdLst>
                <a:gd name="T0" fmla="*/ 0 w 51"/>
                <a:gd name="T1" fmla="*/ 71 h 86"/>
                <a:gd name="T2" fmla="*/ 15 w 51"/>
                <a:gd name="T3" fmla="*/ 86 h 86"/>
                <a:gd name="T4" fmla="*/ 51 w 51"/>
                <a:gd name="T5" fmla="*/ 0 h 86"/>
                <a:gd name="T6" fmla="*/ 29 w 51"/>
                <a:gd name="T7" fmla="*/ 0 h 86"/>
                <a:gd name="T8" fmla="*/ 0 w 51"/>
                <a:gd name="T9" fmla="*/ 71 h 86"/>
              </a:gdLst>
              <a:ahLst/>
              <a:cxnLst>
                <a:cxn ang="0">
                  <a:pos x="T0" y="T1"/>
                </a:cxn>
                <a:cxn ang="0">
                  <a:pos x="T2" y="T3"/>
                </a:cxn>
                <a:cxn ang="0">
                  <a:pos x="T4" y="T5"/>
                </a:cxn>
                <a:cxn ang="0">
                  <a:pos x="T6" y="T7"/>
                </a:cxn>
                <a:cxn ang="0">
                  <a:pos x="T8" y="T9"/>
                </a:cxn>
              </a:cxnLst>
              <a:rect l="0" t="0" r="r" b="b"/>
              <a:pathLst>
                <a:path w="51" h="86">
                  <a:moveTo>
                    <a:pt x="0" y="71"/>
                  </a:moveTo>
                  <a:cubicBezTo>
                    <a:pt x="15" y="86"/>
                    <a:pt x="15" y="86"/>
                    <a:pt x="15" y="86"/>
                  </a:cubicBezTo>
                  <a:cubicBezTo>
                    <a:pt x="37" y="64"/>
                    <a:pt x="51" y="34"/>
                    <a:pt x="51" y="0"/>
                  </a:cubicBezTo>
                  <a:cubicBezTo>
                    <a:pt x="29" y="0"/>
                    <a:pt x="29" y="0"/>
                    <a:pt x="29" y="0"/>
                  </a:cubicBezTo>
                  <a:cubicBezTo>
                    <a:pt x="29" y="28"/>
                    <a:pt x="18" y="53"/>
                    <a:pt x="0" y="71"/>
                  </a:cubicBezTo>
                  <a:close/>
                </a:path>
              </a:pathLst>
            </a:custGeom>
            <a:solidFill>
              <a:srgbClr val="2B334F"/>
            </a:solidFill>
            <a:ln>
              <a:noFill/>
            </a:ln>
            <a:extLst/>
          </p:spPr>
          <p:txBody>
            <a:bodyPr vert="horz" wrap="square" lIns="85954" tIns="42977" rIns="85954" bIns="42977" numCol="1" anchor="t" anchorCtr="0" compatLnSpc="1">
              <a:prstTxWarp prst="textNoShape">
                <a:avLst/>
              </a:prstTxWarp>
            </a:bodyPr>
            <a:lstStyle/>
            <a:p>
              <a:pPr>
                <a:lnSpc>
                  <a:spcPct val="120000"/>
                </a:lnSpc>
              </a:pPr>
              <a:endParaRPr lang="en-US" sz="1605">
                <a:solidFill>
                  <a:srgbClr val="2B334F"/>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Freeform 18">
              <a:extLst>
                <a:ext uri="{FF2B5EF4-FFF2-40B4-BE49-F238E27FC236}">
                  <a16:creationId xmlns="" xmlns:a16="http://schemas.microsoft.com/office/drawing/2014/main" id="{AA888633-A0A6-49B3-9E7F-8D432F2F9BE4}"/>
                </a:ext>
              </a:extLst>
            </p:cNvPr>
            <p:cNvSpPr>
              <a:spLocks/>
            </p:cNvSpPr>
            <p:nvPr/>
          </p:nvSpPr>
          <p:spPr bwMode="auto">
            <a:xfrm>
              <a:off x="5330017" y="4525091"/>
              <a:ext cx="763621" cy="452932"/>
            </a:xfrm>
            <a:custGeom>
              <a:avLst/>
              <a:gdLst>
                <a:gd name="T0" fmla="*/ 15 w 86"/>
                <a:gd name="T1" fmla="*/ 0 h 51"/>
                <a:gd name="T2" fmla="*/ 0 w 86"/>
                <a:gd name="T3" fmla="*/ 15 h 51"/>
                <a:gd name="T4" fmla="*/ 86 w 86"/>
                <a:gd name="T5" fmla="*/ 51 h 51"/>
                <a:gd name="T6" fmla="*/ 86 w 86"/>
                <a:gd name="T7" fmla="*/ 29 h 51"/>
                <a:gd name="T8" fmla="*/ 15 w 86"/>
                <a:gd name="T9" fmla="*/ 0 h 51"/>
              </a:gdLst>
              <a:ahLst/>
              <a:cxnLst>
                <a:cxn ang="0">
                  <a:pos x="T0" y="T1"/>
                </a:cxn>
                <a:cxn ang="0">
                  <a:pos x="T2" y="T3"/>
                </a:cxn>
                <a:cxn ang="0">
                  <a:pos x="T4" y="T5"/>
                </a:cxn>
                <a:cxn ang="0">
                  <a:pos x="T6" y="T7"/>
                </a:cxn>
                <a:cxn ang="0">
                  <a:pos x="T8" y="T9"/>
                </a:cxn>
              </a:cxnLst>
              <a:rect l="0" t="0" r="r" b="b"/>
              <a:pathLst>
                <a:path w="86" h="51">
                  <a:moveTo>
                    <a:pt x="15" y="0"/>
                  </a:moveTo>
                  <a:cubicBezTo>
                    <a:pt x="0" y="15"/>
                    <a:pt x="0" y="15"/>
                    <a:pt x="0" y="15"/>
                  </a:cubicBezTo>
                  <a:cubicBezTo>
                    <a:pt x="22" y="37"/>
                    <a:pt x="52" y="51"/>
                    <a:pt x="86" y="51"/>
                  </a:cubicBezTo>
                  <a:cubicBezTo>
                    <a:pt x="86" y="29"/>
                    <a:pt x="86" y="29"/>
                    <a:pt x="86" y="29"/>
                  </a:cubicBezTo>
                  <a:cubicBezTo>
                    <a:pt x="58" y="29"/>
                    <a:pt x="33" y="18"/>
                    <a:pt x="15" y="0"/>
                  </a:cubicBezTo>
                  <a:close/>
                </a:path>
              </a:pathLst>
            </a:custGeom>
            <a:solidFill>
              <a:srgbClr val="2B334F"/>
            </a:solidFill>
            <a:ln>
              <a:noFill/>
            </a:ln>
            <a:extLst/>
          </p:spPr>
          <p:txBody>
            <a:bodyPr vert="horz" wrap="square" lIns="85954" tIns="42977" rIns="85954" bIns="42977" numCol="1" anchor="t" anchorCtr="0" compatLnSpc="1">
              <a:prstTxWarp prst="textNoShape">
                <a:avLst/>
              </a:prstTxWarp>
            </a:bodyPr>
            <a:lstStyle/>
            <a:p>
              <a:pPr>
                <a:lnSpc>
                  <a:spcPct val="120000"/>
                </a:lnSpc>
              </a:pPr>
              <a:endParaRPr lang="en-US" sz="1605">
                <a:solidFill>
                  <a:srgbClr val="2B334F"/>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Freeform 19">
              <a:extLst>
                <a:ext uri="{FF2B5EF4-FFF2-40B4-BE49-F238E27FC236}">
                  <a16:creationId xmlns="" xmlns:a16="http://schemas.microsoft.com/office/drawing/2014/main" id="{0F532621-52B7-4A84-98C2-6A572C5C3545}"/>
                </a:ext>
              </a:extLst>
            </p:cNvPr>
            <p:cNvSpPr>
              <a:spLocks/>
            </p:cNvSpPr>
            <p:nvPr/>
          </p:nvSpPr>
          <p:spPr bwMode="auto">
            <a:xfrm>
              <a:off x="6823570" y="3001591"/>
              <a:ext cx="535284" cy="890892"/>
            </a:xfrm>
            <a:custGeom>
              <a:avLst/>
              <a:gdLst>
                <a:gd name="T0" fmla="*/ 0 w 60"/>
                <a:gd name="T1" fmla="*/ 18 h 100"/>
                <a:gd name="T2" fmla="*/ 34 w 60"/>
                <a:gd name="T3" fmla="*/ 100 h 100"/>
                <a:gd name="T4" fmla="*/ 60 w 60"/>
                <a:gd name="T5" fmla="*/ 100 h 100"/>
                <a:gd name="T6" fmla="*/ 18 w 60"/>
                <a:gd name="T7" fmla="*/ 0 h 100"/>
                <a:gd name="T8" fmla="*/ 0 w 60"/>
                <a:gd name="T9" fmla="*/ 18 h 100"/>
              </a:gdLst>
              <a:ahLst/>
              <a:cxnLst>
                <a:cxn ang="0">
                  <a:pos x="T0" y="T1"/>
                </a:cxn>
                <a:cxn ang="0">
                  <a:pos x="T2" y="T3"/>
                </a:cxn>
                <a:cxn ang="0">
                  <a:pos x="T4" y="T5"/>
                </a:cxn>
                <a:cxn ang="0">
                  <a:pos x="T6" y="T7"/>
                </a:cxn>
                <a:cxn ang="0">
                  <a:pos x="T8" y="T9"/>
                </a:cxn>
              </a:cxnLst>
              <a:rect l="0" t="0" r="r" b="b"/>
              <a:pathLst>
                <a:path w="60" h="100">
                  <a:moveTo>
                    <a:pt x="0" y="18"/>
                  </a:moveTo>
                  <a:cubicBezTo>
                    <a:pt x="21" y="39"/>
                    <a:pt x="34" y="68"/>
                    <a:pt x="34" y="100"/>
                  </a:cubicBezTo>
                  <a:cubicBezTo>
                    <a:pt x="60" y="100"/>
                    <a:pt x="60" y="100"/>
                    <a:pt x="60" y="100"/>
                  </a:cubicBezTo>
                  <a:cubicBezTo>
                    <a:pt x="60" y="61"/>
                    <a:pt x="44" y="25"/>
                    <a:pt x="18" y="0"/>
                  </a:cubicBezTo>
                  <a:lnTo>
                    <a:pt x="0" y="18"/>
                  </a:lnTo>
                  <a:close/>
                </a:path>
              </a:pathLst>
            </a:custGeom>
            <a:solidFill>
              <a:srgbClr val="2B334F"/>
            </a:solidFill>
            <a:ln>
              <a:noFill/>
            </a:ln>
            <a:extLst/>
          </p:spPr>
          <p:txBody>
            <a:bodyPr vert="horz" wrap="square" lIns="85954" tIns="42977" rIns="85954" bIns="42977" numCol="1" anchor="t" anchorCtr="0" compatLnSpc="1">
              <a:prstTxWarp prst="textNoShape">
                <a:avLst/>
              </a:prstTxWarp>
            </a:bodyPr>
            <a:lstStyle/>
            <a:p>
              <a:pPr>
                <a:lnSpc>
                  <a:spcPct val="120000"/>
                </a:lnSpc>
              </a:pPr>
              <a:endParaRPr lang="en-US" sz="1605">
                <a:solidFill>
                  <a:srgbClr val="2B334F"/>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Freeform 20">
              <a:extLst>
                <a:ext uri="{FF2B5EF4-FFF2-40B4-BE49-F238E27FC236}">
                  <a16:creationId xmlns="" xmlns:a16="http://schemas.microsoft.com/office/drawing/2014/main" id="{8FAD70AF-9E19-4007-8C4C-33D33515B649}"/>
                </a:ext>
              </a:extLst>
            </p:cNvPr>
            <p:cNvSpPr>
              <a:spLocks/>
            </p:cNvSpPr>
            <p:nvPr/>
          </p:nvSpPr>
          <p:spPr bwMode="auto">
            <a:xfrm>
              <a:off x="6093638" y="4622415"/>
              <a:ext cx="890892" cy="535284"/>
            </a:xfrm>
            <a:custGeom>
              <a:avLst/>
              <a:gdLst>
                <a:gd name="T0" fmla="*/ 0 w 100"/>
                <a:gd name="T1" fmla="*/ 34 h 60"/>
                <a:gd name="T2" fmla="*/ 0 w 100"/>
                <a:gd name="T3" fmla="*/ 60 h 60"/>
                <a:gd name="T4" fmla="*/ 100 w 100"/>
                <a:gd name="T5" fmla="*/ 18 h 60"/>
                <a:gd name="T6" fmla="*/ 82 w 100"/>
                <a:gd name="T7" fmla="*/ 0 h 60"/>
                <a:gd name="T8" fmla="*/ 0 w 100"/>
                <a:gd name="T9" fmla="*/ 34 h 60"/>
              </a:gdLst>
              <a:ahLst/>
              <a:cxnLst>
                <a:cxn ang="0">
                  <a:pos x="T0" y="T1"/>
                </a:cxn>
                <a:cxn ang="0">
                  <a:pos x="T2" y="T3"/>
                </a:cxn>
                <a:cxn ang="0">
                  <a:pos x="T4" y="T5"/>
                </a:cxn>
                <a:cxn ang="0">
                  <a:pos x="T6" y="T7"/>
                </a:cxn>
                <a:cxn ang="0">
                  <a:pos x="T8" y="T9"/>
                </a:cxn>
              </a:cxnLst>
              <a:rect l="0" t="0" r="r" b="b"/>
              <a:pathLst>
                <a:path w="100" h="60">
                  <a:moveTo>
                    <a:pt x="0" y="34"/>
                  </a:moveTo>
                  <a:cubicBezTo>
                    <a:pt x="0" y="60"/>
                    <a:pt x="0" y="60"/>
                    <a:pt x="0" y="60"/>
                  </a:cubicBezTo>
                  <a:cubicBezTo>
                    <a:pt x="39" y="60"/>
                    <a:pt x="75" y="44"/>
                    <a:pt x="100" y="18"/>
                  </a:cubicBezTo>
                  <a:cubicBezTo>
                    <a:pt x="82" y="0"/>
                    <a:pt x="82" y="0"/>
                    <a:pt x="82" y="0"/>
                  </a:cubicBezTo>
                  <a:cubicBezTo>
                    <a:pt x="61" y="21"/>
                    <a:pt x="32" y="34"/>
                    <a:pt x="0" y="34"/>
                  </a:cubicBezTo>
                  <a:close/>
                </a:path>
              </a:pathLst>
            </a:custGeom>
            <a:solidFill>
              <a:srgbClr val="2B334F"/>
            </a:solidFill>
            <a:ln>
              <a:noFill/>
            </a:ln>
            <a:extLst/>
          </p:spPr>
          <p:txBody>
            <a:bodyPr vert="horz" wrap="square" lIns="85954" tIns="42977" rIns="85954" bIns="42977" numCol="1" anchor="t" anchorCtr="0" compatLnSpc="1">
              <a:prstTxWarp prst="textNoShape">
                <a:avLst/>
              </a:prstTxWarp>
            </a:bodyPr>
            <a:lstStyle/>
            <a:p>
              <a:pPr>
                <a:lnSpc>
                  <a:spcPct val="120000"/>
                </a:lnSpc>
              </a:pPr>
              <a:endParaRPr lang="en-US" sz="1605">
                <a:solidFill>
                  <a:srgbClr val="2B334F"/>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Freeform 26">
              <a:extLst>
                <a:ext uri="{FF2B5EF4-FFF2-40B4-BE49-F238E27FC236}">
                  <a16:creationId xmlns="" xmlns:a16="http://schemas.microsoft.com/office/drawing/2014/main" id="{C504A031-4C1F-4032-9174-75267305309E}"/>
                </a:ext>
              </a:extLst>
            </p:cNvPr>
            <p:cNvSpPr>
              <a:spLocks noEditPoints="1"/>
            </p:cNvSpPr>
            <p:nvPr/>
          </p:nvSpPr>
          <p:spPr bwMode="auto">
            <a:xfrm>
              <a:off x="5285097" y="2220100"/>
              <a:ext cx="345401" cy="301511"/>
            </a:xfrm>
            <a:custGeom>
              <a:avLst/>
              <a:gdLst>
                <a:gd name="T0" fmla="*/ 18 w 84"/>
                <a:gd name="T1" fmla="*/ 0 h 73"/>
                <a:gd name="T2" fmla="*/ 26 w 84"/>
                <a:gd name="T3" fmla="*/ 7 h 73"/>
                <a:gd name="T4" fmla="*/ 10 w 84"/>
                <a:gd name="T5" fmla="*/ 7 h 73"/>
                <a:gd name="T6" fmla="*/ 18 w 84"/>
                <a:gd name="T7" fmla="*/ 0 h 73"/>
                <a:gd name="T8" fmla="*/ 49 w 84"/>
                <a:gd name="T9" fmla="*/ 15 h 73"/>
                <a:gd name="T10" fmla="*/ 67 w 84"/>
                <a:gd name="T11" fmla="*/ 22 h 73"/>
                <a:gd name="T12" fmla="*/ 75 w 84"/>
                <a:gd name="T13" fmla="*/ 41 h 73"/>
                <a:gd name="T14" fmla="*/ 67 w 84"/>
                <a:gd name="T15" fmla="*/ 60 h 73"/>
                <a:gd name="T16" fmla="*/ 49 w 84"/>
                <a:gd name="T17" fmla="*/ 67 h 73"/>
                <a:gd name="T18" fmla="*/ 30 w 84"/>
                <a:gd name="T19" fmla="*/ 60 h 73"/>
                <a:gd name="T20" fmla="*/ 22 w 84"/>
                <a:gd name="T21" fmla="*/ 41 h 73"/>
                <a:gd name="T22" fmla="*/ 30 w 84"/>
                <a:gd name="T23" fmla="*/ 22 h 73"/>
                <a:gd name="T24" fmla="*/ 49 w 84"/>
                <a:gd name="T25" fmla="*/ 15 h 73"/>
                <a:gd name="T26" fmla="*/ 45 w 84"/>
                <a:gd name="T27" fmla="*/ 28 h 73"/>
                <a:gd name="T28" fmla="*/ 35 w 84"/>
                <a:gd name="T29" fmla="*/ 33 h 73"/>
                <a:gd name="T30" fmla="*/ 36 w 84"/>
                <a:gd name="T31" fmla="*/ 44 h 73"/>
                <a:gd name="T32" fmla="*/ 44 w 84"/>
                <a:gd name="T33" fmla="*/ 38 h 73"/>
                <a:gd name="T34" fmla="*/ 45 w 84"/>
                <a:gd name="T35" fmla="*/ 28 h 73"/>
                <a:gd name="T36" fmla="*/ 62 w 84"/>
                <a:gd name="T37" fmla="*/ 28 h 73"/>
                <a:gd name="T38" fmla="*/ 49 w 84"/>
                <a:gd name="T39" fmla="*/ 23 h 73"/>
                <a:gd name="T40" fmla="*/ 36 w 84"/>
                <a:gd name="T41" fmla="*/ 28 h 73"/>
                <a:gd name="T42" fmla="*/ 31 w 84"/>
                <a:gd name="T43" fmla="*/ 41 h 73"/>
                <a:gd name="T44" fmla="*/ 36 w 84"/>
                <a:gd name="T45" fmla="*/ 54 h 73"/>
                <a:gd name="T46" fmla="*/ 49 w 84"/>
                <a:gd name="T47" fmla="*/ 59 h 73"/>
                <a:gd name="T48" fmla="*/ 62 w 84"/>
                <a:gd name="T49" fmla="*/ 54 h 73"/>
                <a:gd name="T50" fmla="*/ 67 w 84"/>
                <a:gd name="T51" fmla="*/ 41 h 73"/>
                <a:gd name="T52" fmla="*/ 62 w 84"/>
                <a:gd name="T53" fmla="*/ 28 h 73"/>
                <a:gd name="T54" fmla="*/ 35 w 84"/>
                <a:gd name="T55" fmla="*/ 0 h 73"/>
                <a:gd name="T56" fmla="*/ 29 w 84"/>
                <a:gd name="T57" fmla="*/ 11 h 73"/>
                <a:gd name="T58" fmla="*/ 9 w 84"/>
                <a:gd name="T59" fmla="*/ 11 h 73"/>
                <a:gd name="T60" fmla="*/ 0 w 84"/>
                <a:gd name="T61" fmla="*/ 21 h 73"/>
                <a:gd name="T62" fmla="*/ 0 w 84"/>
                <a:gd name="T63" fmla="*/ 63 h 73"/>
                <a:gd name="T64" fmla="*/ 9 w 84"/>
                <a:gd name="T65" fmla="*/ 73 h 73"/>
                <a:gd name="T66" fmla="*/ 74 w 84"/>
                <a:gd name="T67" fmla="*/ 73 h 73"/>
                <a:gd name="T68" fmla="*/ 84 w 84"/>
                <a:gd name="T69" fmla="*/ 63 h 73"/>
                <a:gd name="T70" fmla="*/ 84 w 84"/>
                <a:gd name="T71" fmla="*/ 21 h 73"/>
                <a:gd name="T72" fmla="*/ 74 w 84"/>
                <a:gd name="T73" fmla="*/ 11 h 73"/>
                <a:gd name="T74" fmla="*/ 71 w 84"/>
                <a:gd name="T75" fmla="*/ 11 h 73"/>
                <a:gd name="T76" fmla="*/ 64 w 84"/>
                <a:gd name="T77" fmla="*/ 0 h 73"/>
                <a:gd name="T78" fmla="*/ 35 w 84"/>
                <a:gd name="T79"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4" h="73">
                  <a:moveTo>
                    <a:pt x="18" y="0"/>
                  </a:moveTo>
                  <a:cubicBezTo>
                    <a:pt x="22" y="0"/>
                    <a:pt x="25" y="3"/>
                    <a:pt x="26" y="7"/>
                  </a:cubicBezTo>
                  <a:cubicBezTo>
                    <a:pt x="10" y="7"/>
                    <a:pt x="10" y="7"/>
                    <a:pt x="10" y="7"/>
                  </a:cubicBezTo>
                  <a:cubicBezTo>
                    <a:pt x="10" y="3"/>
                    <a:pt x="14" y="0"/>
                    <a:pt x="18" y="0"/>
                  </a:cubicBezTo>
                  <a:close/>
                  <a:moveTo>
                    <a:pt x="49" y="15"/>
                  </a:moveTo>
                  <a:cubicBezTo>
                    <a:pt x="56" y="15"/>
                    <a:pt x="63" y="18"/>
                    <a:pt x="67" y="22"/>
                  </a:cubicBezTo>
                  <a:cubicBezTo>
                    <a:pt x="72" y="27"/>
                    <a:pt x="75" y="34"/>
                    <a:pt x="75" y="41"/>
                  </a:cubicBezTo>
                  <a:cubicBezTo>
                    <a:pt x="75" y="48"/>
                    <a:pt x="72" y="55"/>
                    <a:pt x="67" y="60"/>
                  </a:cubicBezTo>
                  <a:cubicBezTo>
                    <a:pt x="63" y="64"/>
                    <a:pt x="56" y="67"/>
                    <a:pt x="49" y="67"/>
                  </a:cubicBezTo>
                  <a:cubicBezTo>
                    <a:pt x="41" y="67"/>
                    <a:pt x="35" y="64"/>
                    <a:pt x="30" y="60"/>
                  </a:cubicBezTo>
                  <a:cubicBezTo>
                    <a:pt x="25" y="55"/>
                    <a:pt x="22" y="48"/>
                    <a:pt x="22" y="41"/>
                  </a:cubicBezTo>
                  <a:cubicBezTo>
                    <a:pt x="22" y="34"/>
                    <a:pt x="25" y="27"/>
                    <a:pt x="30" y="22"/>
                  </a:cubicBezTo>
                  <a:cubicBezTo>
                    <a:pt x="35" y="18"/>
                    <a:pt x="41" y="15"/>
                    <a:pt x="49" y="15"/>
                  </a:cubicBezTo>
                  <a:close/>
                  <a:moveTo>
                    <a:pt x="45" y="28"/>
                  </a:moveTo>
                  <a:cubicBezTo>
                    <a:pt x="42" y="26"/>
                    <a:pt x="37" y="28"/>
                    <a:pt x="35" y="33"/>
                  </a:cubicBezTo>
                  <a:cubicBezTo>
                    <a:pt x="32" y="37"/>
                    <a:pt x="33" y="42"/>
                    <a:pt x="36" y="44"/>
                  </a:cubicBezTo>
                  <a:cubicBezTo>
                    <a:pt x="40" y="46"/>
                    <a:pt x="41" y="42"/>
                    <a:pt x="44" y="38"/>
                  </a:cubicBezTo>
                  <a:cubicBezTo>
                    <a:pt x="46" y="33"/>
                    <a:pt x="49" y="30"/>
                    <a:pt x="45" y="28"/>
                  </a:cubicBezTo>
                  <a:close/>
                  <a:moveTo>
                    <a:pt x="62" y="28"/>
                  </a:moveTo>
                  <a:cubicBezTo>
                    <a:pt x="58" y="25"/>
                    <a:pt x="54" y="23"/>
                    <a:pt x="49" y="23"/>
                  </a:cubicBezTo>
                  <a:cubicBezTo>
                    <a:pt x="44" y="23"/>
                    <a:pt x="39" y="25"/>
                    <a:pt x="36" y="28"/>
                  </a:cubicBezTo>
                  <a:cubicBezTo>
                    <a:pt x="33" y="31"/>
                    <a:pt x="31" y="36"/>
                    <a:pt x="31" y="41"/>
                  </a:cubicBezTo>
                  <a:cubicBezTo>
                    <a:pt x="31" y="46"/>
                    <a:pt x="33" y="50"/>
                    <a:pt x="36" y="54"/>
                  </a:cubicBezTo>
                  <a:cubicBezTo>
                    <a:pt x="39" y="57"/>
                    <a:pt x="44" y="59"/>
                    <a:pt x="49" y="59"/>
                  </a:cubicBezTo>
                  <a:cubicBezTo>
                    <a:pt x="54" y="59"/>
                    <a:pt x="58" y="57"/>
                    <a:pt x="62" y="54"/>
                  </a:cubicBezTo>
                  <a:cubicBezTo>
                    <a:pt x="65" y="50"/>
                    <a:pt x="67" y="46"/>
                    <a:pt x="67" y="41"/>
                  </a:cubicBezTo>
                  <a:cubicBezTo>
                    <a:pt x="67" y="36"/>
                    <a:pt x="65" y="31"/>
                    <a:pt x="62" y="28"/>
                  </a:cubicBezTo>
                  <a:close/>
                  <a:moveTo>
                    <a:pt x="35" y="0"/>
                  </a:moveTo>
                  <a:cubicBezTo>
                    <a:pt x="29" y="11"/>
                    <a:pt x="29" y="11"/>
                    <a:pt x="29" y="11"/>
                  </a:cubicBezTo>
                  <a:cubicBezTo>
                    <a:pt x="9" y="11"/>
                    <a:pt x="9" y="11"/>
                    <a:pt x="9" y="11"/>
                  </a:cubicBezTo>
                  <a:cubicBezTo>
                    <a:pt x="4" y="11"/>
                    <a:pt x="0" y="15"/>
                    <a:pt x="0" y="21"/>
                  </a:cubicBezTo>
                  <a:cubicBezTo>
                    <a:pt x="0" y="63"/>
                    <a:pt x="0" y="63"/>
                    <a:pt x="0" y="63"/>
                  </a:cubicBezTo>
                  <a:cubicBezTo>
                    <a:pt x="0" y="69"/>
                    <a:pt x="4" y="73"/>
                    <a:pt x="9" y="73"/>
                  </a:cubicBezTo>
                  <a:cubicBezTo>
                    <a:pt x="74" y="73"/>
                    <a:pt x="74" y="73"/>
                    <a:pt x="74" y="73"/>
                  </a:cubicBezTo>
                  <a:cubicBezTo>
                    <a:pt x="79" y="73"/>
                    <a:pt x="84" y="69"/>
                    <a:pt x="84" y="63"/>
                  </a:cubicBezTo>
                  <a:cubicBezTo>
                    <a:pt x="84" y="21"/>
                    <a:pt x="84" y="21"/>
                    <a:pt x="84" y="21"/>
                  </a:cubicBezTo>
                  <a:cubicBezTo>
                    <a:pt x="84" y="15"/>
                    <a:pt x="79" y="11"/>
                    <a:pt x="74" y="11"/>
                  </a:cubicBezTo>
                  <a:cubicBezTo>
                    <a:pt x="71" y="11"/>
                    <a:pt x="71" y="11"/>
                    <a:pt x="71" y="11"/>
                  </a:cubicBezTo>
                  <a:cubicBezTo>
                    <a:pt x="64" y="0"/>
                    <a:pt x="64" y="0"/>
                    <a:pt x="64" y="0"/>
                  </a:cubicBezTo>
                  <a:lnTo>
                    <a:pt x="35" y="0"/>
                  </a:lnTo>
                  <a:close/>
                </a:path>
              </a:pathLst>
            </a:custGeom>
            <a:solidFill>
              <a:schemeClr val="bg1"/>
            </a:solidFill>
            <a:ln>
              <a:noFill/>
            </a:ln>
          </p:spPr>
          <p:txBody>
            <a:bodyPr vert="horz" wrap="square" lIns="85954" tIns="42977" rIns="85954" bIns="42977"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endParaRPr lang="zh-CN" altLang="en-US" sz="1692">
                <a:solidFill>
                  <a:srgbClr val="2B334F"/>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Freeform 27">
              <a:extLst>
                <a:ext uri="{FF2B5EF4-FFF2-40B4-BE49-F238E27FC236}">
                  <a16:creationId xmlns="" xmlns:a16="http://schemas.microsoft.com/office/drawing/2014/main" id="{6C37A8D7-1071-4FDD-A8B0-910B2E210C3F}"/>
                </a:ext>
              </a:extLst>
            </p:cNvPr>
            <p:cNvSpPr>
              <a:spLocks noEditPoints="1"/>
            </p:cNvSpPr>
            <p:nvPr/>
          </p:nvSpPr>
          <p:spPr bwMode="auto">
            <a:xfrm>
              <a:off x="7214347" y="4238847"/>
              <a:ext cx="374026" cy="383568"/>
            </a:xfrm>
            <a:custGeom>
              <a:avLst/>
              <a:gdLst>
                <a:gd name="T0" fmla="*/ 80 w 91"/>
                <a:gd name="T1" fmla="*/ 44 h 93"/>
                <a:gd name="T2" fmla="*/ 87 w 91"/>
                <a:gd name="T3" fmla="*/ 37 h 93"/>
                <a:gd name="T4" fmla="*/ 87 w 91"/>
                <a:gd name="T5" fmla="*/ 23 h 93"/>
                <a:gd name="T6" fmla="*/ 68 w 91"/>
                <a:gd name="T7" fmla="*/ 4 h 93"/>
                <a:gd name="T8" fmla="*/ 54 w 91"/>
                <a:gd name="T9" fmla="*/ 4 h 93"/>
                <a:gd name="T10" fmla="*/ 47 w 91"/>
                <a:gd name="T11" fmla="*/ 11 h 93"/>
                <a:gd name="T12" fmla="*/ 80 w 91"/>
                <a:gd name="T13" fmla="*/ 44 h 93"/>
                <a:gd name="T14" fmla="*/ 52 w 91"/>
                <a:gd name="T15" fmla="*/ 23 h 93"/>
                <a:gd name="T16" fmla="*/ 68 w 91"/>
                <a:gd name="T17" fmla="*/ 39 h 93"/>
                <a:gd name="T18" fmla="*/ 77 w 91"/>
                <a:gd name="T19" fmla="*/ 48 h 93"/>
                <a:gd name="T20" fmla="*/ 43 w 91"/>
                <a:gd name="T21" fmla="*/ 81 h 93"/>
                <a:gd name="T22" fmla="*/ 34 w 91"/>
                <a:gd name="T23" fmla="*/ 73 h 93"/>
                <a:gd name="T24" fmla="*/ 19 w 91"/>
                <a:gd name="T25" fmla="*/ 59 h 93"/>
                <a:gd name="T26" fmla="*/ 41 w 91"/>
                <a:gd name="T27" fmla="*/ 37 h 93"/>
                <a:gd name="T28" fmla="*/ 39 w 91"/>
                <a:gd name="T29" fmla="*/ 34 h 93"/>
                <a:gd name="T30" fmla="*/ 16 w 91"/>
                <a:gd name="T31" fmla="*/ 57 h 93"/>
                <a:gd name="T32" fmla="*/ 10 w 91"/>
                <a:gd name="T33" fmla="*/ 48 h 93"/>
                <a:gd name="T34" fmla="*/ 43 w 91"/>
                <a:gd name="T35" fmla="*/ 14 h 93"/>
                <a:gd name="T36" fmla="*/ 52 w 91"/>
                <a:gd name="T37" fmla="*/ 23 h 93"/>
                <a:gd name="T38" fmla="*/ 4 w 91"/>
                <a:gd name="T39" fmla="*/ 69 h 93"/>
                <a:gd name="T40" fmla="*/ 0 w 91"/>
                <a:gd name="T41" fmla="*/ 86 h 93"/>
                <a:gd name="T42" fmla="*/ 6 w 91"/>
                <a:gd name="T43" fmla="*/ 93 h 93"/>
                <a:gd name="T44" fmla="*/ 24 w 91"/>
                <a:gd name="T45" fmla="*/ 89 h 93"/>
                <a:gd name="T46" fmla="*/ 4 w 91"/>
                <a:gd name="T47" fmla="*/ 69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1" h="93">
                  <a:moveTo>
                    <a:pt x="80" y="44"/>
                  </a:moveTo>
                  <a:cubicBezTo>
                    <a:pt x="87" y="37"/>
                    <a:pt x="87" y="37"/>
                    <a:pt x="87" y="37"/>
                  </a:cubicBezTo>
                  <a:cubicBezTo>
                    <a:pt x="91" y="33"/>
                    <a:pt x="91" y="27"/>
                    <a:pt x="87" y="23"/>
                  </a:cubicBezTo>
                  <a:cubicBezTo>
                    <a:pt x="68" y="4"/>
                    <a:pt x="68" y="4"/>
                    <a:pt x="68" y="4"/>
                  </a:cubicBezTo>
                  <a:cubicBezTo>
                    <a:pt x="64" y="0"/>
                    <a:pt x="58" y="0"/>
                    <a:pt x="54" y="4"/>
                  </a:cubicBezTo>
                  <a:cubicBezTo>
                    <a:pt x="47" y="11"/>
                    <a:pt x="47" y="11"/>
                    <a:pt x="47" y="11"/>
                  </a:cubicBezTo>
                  <a:cubicBezTo>
                    <a:pt x="80" y="44"/>
                    <a:pt x="80" y="44"/>
                    <a:pt x="80" y="44"/>
                  </a:cubicBezTo>
                  <a:close/>
                  <a:moveTo>
                    <a:pt x="52" y="23"/>
                  </a:moveTo>
                  <a:cubicBezTo>
                    <a:pt x="68" y="39"/>
                    <a:pt x="68" y="39"/>
                    <a:pt x="68" y="39"/>
                  </a:cubicBezTo>
                  <a:cubicBezTo>
                    <a:pt x="77" y="48"/>
                    <a:pt x="77" y="48"/>
                    <a:pt x="77" y="48"/>
                  </a:cubicBezTo>
                  <a:cubicBezTo>
                    <a:pt x="43" y="81"/>
                    <a:pt x="43" y="81"/>
                    <a:pt x="43" y="81"/>
                  </a:cubicBezTo>
                  <a:cubicBezTo>
                    <a:pt x="35" y="83"/>
                    <a:pt x="33" y="79"/>
                    <a:pt x="34" y="73"/>
                  </a:cubicBezTo>
                  <a:cubicBezTo>
                    <a:pt x="26" y="72"/>
                    <a:pt x="20" y="68"/>
                    <a:pt x="19" y="59"/>
                  </a:cubicBezTo>
                  <a:cubicBezTo>
                    <a:pt x="41" y="37"/>
                    <a:pt x="41" y="37"/>
                    <a:pt x="41" y="37"/>
                  </a:cubicBezTo>
                  <a:cubicBezTo>
                    <a:pt x="39" y="34"/>
                    <a:pt x="39" y="34"/>
                    <a:pt x="39" y="34"/>
                  </a:cubicBezTo>
                  <a:cubicBezTo>
                    <a:pt x="16" y="57"/>
                    <a:pt x="16" y="57"/>
                    <a:pt x="16" y="57"/>
                  </a:cubicBezTo>
                  <a:cubicBezTo>
                    <a:pt x="10" y="58"/>
                    <a:pt x="9" y="54"/>
                    <a:pt x="10" y="48"/>
                  </a:cubicBezTo>
                  <a:cubicBezTo>
                    <a:pt x="21" y="37"/>
                    <a:pt x="32" y="26"/>
                    <a:pt x="43" y="14"/>
                  </a:cubicBezTo>
                  <a:cubicBezTo>
                    <a:pt x="52" y="23"/>
                    <a:pt x="52" y="23"/>
                    <a:pt x="52" y="23"/>
                  </a:cubicBezTo>
                  <a:close/>
                  <a:moveTo>
                    <a:pt x="4" y="69"/>
                  </a:moveTo>
                  <a:cubicBezTo>
                    <a:pt x="0" y="86"/>
                    <a:pt x="0" y="86"/>
                    <a:pt x="0" y="86"/>
                  </a:cubicBezTo>
                  <a:cubicBezTo>
                    <a:pt x="6" y="93"/>
                    <a:pt x="6" y="93"/>
                    <a:pt x="6" y="93"/>
                  </a:cubicBezTo>
                  <a:cubicBezTo>
                    <a:pt x="24" y="89"/>
                    <a:pt x="24" y="89"/>
                    <a:pt x="24" y="89"/>
                  </a:cubicBezTo>
                  <a:lnTo>
                    <a:pt x="4" y="69"/>
                  </a:lnTo>
                  <a:close/>
                </a:path>
              </a:pathLst>
            </a:custGeom>
            <a:solidFill>
              <a:schemeClr val="bg1"/>
            </a:solidFill>
            <a:ln>
              <a:noFill/>
            </a:ln>
            <a:extLst/>
          </p:spPr>
          <p:txBody>
            <a:bodyPr vert="horz" wrap="square" lIns="85954" tIns="42977" rIns="85954" bIns="42977"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endParaRPr lang="zh-CN" altLang="en-US" sz="1692">
                <a:solidFill>
                  <a:srgbClr val="2B334F"/>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Freeform 28">
              <a:extLst>
                <a:ext uri="{FF2B5EF4-FFF2-40B4-BE49-F238E27FC236}">
                  <a16:creationId xmlns="" xmlns:a16="http://schemas.microsoft.com/office/drawing/2014/main" id="{8EF881DA-7362-42B9-B0BC-A8344A0BF8CC}"/>
                </a:ext>
              </a:extLst>
            </p:cNvPr>
            <p:cNvSpPr>
              <a:spLocks noEditPoints="1"/>
            </p:cNvSpPr>
            <p:nvPr/>
          </p:nvSpPr>
          <p:spPr bwMode="auto">
            <a:xfrm>
              <a:off x="4397401" y="4268378"/>
              <a:ext cx="349218" cy="431275"/>
            </a:xfrm>
            <a:custGeom>
              <a:avLst/>
              <a:gdLst>
                <a:gd name="T0" fmla="*/ 0 w 85"/>
                <a:gd name="T1" fmla="*/ 29 h 105"/>
                <a:gd name="T2" fmla="*/ 50 w 85"/>
                <a:gd name="T3" fmla="*/ 0 h 105"/>
                <a:gd name="T4" fmla="*/ 70 w 85"/>
                <a:gd name="T5" fmla="*/ 35 h 105"/>
                <a:gd name="T6" fmla="*/ 56 w 85"/>
                <a:gd name="T7" fmla="*/ 42 h 105"/>
                <a:gd name="T8" fmla="*/ 69 w 85"/>
                <a:gd name="T9" fmla="*/ 64 h 105"/>
                <a:gd name="T10" fmla="*/ 67 w 85"/>
                <a:gd name="T11" fmla="*/ 68 h 105"/>
                <a:gd name="T12" fmla="*/ 72 w 85"/>
                <a:gd name="T13" fmla="*/ 69 h 105"/>
                <a:gd name="T14" fmla="*/ 70 w 85"/>
                <a:gd name="T15" fmla="*/ 73 h 105"/>
                <a:gd name="T16" fmla="*/ 72 w 85"/>
                <a:gd name="T17" fmla="*/ 77 h 105"/>
                <a:gd name="T18" fmla="*/ 77 w 85"/>
                <a:gd name="T19" fmla="*/ 77 h 105"/>
                <a:gd name="T20" fmla="*/ 81 w 85"/>
                <a:gd name="T21" fmla="*/ 85 h 105"/>
                <a:gd name="T22" fmla="*/ 80 w 85"/>
                <a:gd name="T23" fmla="*/ 89 h 105"/>
                <a:gd name="T24" fmla="*/ 85 w 85"/>
                <a:gd name="T25" fmla="*/ 91 h 105"/>
                <a:gd name="T26" fmla="*/ 79 w 85"/>
                <a:gd name="T27" fmla="*/ 98 h 105"/>
                <a:gd name="T28" fmla="*/ 69 w 85"/>
                <a:gd name="T29" fmla="*/ 81 h 105"/>
                <a:gd name="T30" fmla="*/ 65 w 85"/>
                <a:gd name="T31" fmla="*/ 83 h 105"/>
                <a:gd name="T32" fmla="*/ 76 w 85"/>
                <a:gd name="T33" fmla="*/ 102 h 105"/>
                <a:gd name="T34" fmla="*/ 73 w 85"/>
                <a:gd name="T35" fmla="*/ 105 h 105"/>
                <a:gd name="T36" fmla="*/ 71 w 85"/>
                <a:gd name="T37" fmla="*/ 105 h 105"/>
                <a:gd name="T38" fmla="*/ 46 w 85"/>
                <a:gd name="T39" fmla="*/ 63 h 105"/>
                <a:gd name="T40" fmla="*/ 45 w 85"/>
                <a:gd name="T41" fmla="*/ 64 h 105"/>
                <a:gd name="T42" fmla="*/ 68 w 85"/>
                <a:gd name="T43" fmla="*/ 105 h 105"/>
                <a:gd name="T44" fmla="*/ 63 w 85"/>
                <a:gd name="T45" fmla="*/ 104 h 105"/>
                <a:gd name="T46" fmla="*/ 34 w 85"/>
                <a:gd name="T47" fmla="*/ 55 h 105"/>
                <a:gd name="T48" fmla="*/ 20 w 85"/>
                <a:gd name="T49" fmla="*/ 63 h 105"/>
                <a:gd name="T50" fmla="*/ 0 w 85"/>
                <a:gd name="T51" fmla="*/ 29 h 105"/>
                <a:gd name="T52" fmla="*/ 14 w 85"/>
                <a:gd name="T53" fmla="*/ 28 h 105"/>
                <a:gd name="T54" fmla="*/ 22 w 85"/>
                <a:gd name="T55" fmla="*/ 42 h 105"/>
                <a:gd name="T56" fmla="*/ 49 w 85"/>
                <a:gd name="T57" fmla="*/ 26 h 105"/>
                <a:gd name="T58" fmla="*/ 42 w 85"/>
                <a:gd name="T59" fmla="*/ 12 h 105"/>
                <a:gd name="T60" fmla="*/ 14 w 85"/>
                <a:gd name="T61" fmla="*/ 2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5" h="105">
                  <a:moveTo>
                    <a:pt x="0" y="29"/>
                  </a:moveTo>
                  <a:cubicBezTo>
                    <a:pt x="13" y="12"/>
                    <a:pt x="30" y="3"/>
                    <a:pt x="50" y="0"/>
                  </a:cubicBezTo>
                  <a:cubicBezTo>
                    <a:pt x="56" y="11"/>
                    <a:pt x="63" y="23"/>
                    <a:pt x="70" y="35"/>
                  </a:cubicBezTo>
                  <a:cubicBezTo>
                    <a:pt x="56" y="42"/>
                    <a:pt x="56" y="42"/>
                    <a:pt x="56" y="42"/>
                  </a:cubicBezTo>
                  <a:cubicBezTo>
                    <a:pt x="69" y="64"/>
                    <a:pt x="69" y="64"/>
                    <a:pt x="69" y="64"/>
                  </a:cubicBezTo>
                  <a:cubicBezTo>
                    <a:pt x="67" y="68"/>
                    <a:pt x="67" y="68"/>
                    <a:pt x="67" y="68"/>
                  </a:cubicBezTo>
                  <a:cubicBezTo>
                    <a:pt x="72" y="69"/>
                    <a:pt x="72" y="69"/>
                    <a:pt x="72" y="69"/>
                  </a:cubicBezTo>
                  <a:cubicBezTo>
                    <a:pt x="70" y="73"/>
                    <a:pt x="70" y="73"/>
                    <a:pt x="70" y="73"/>
                  </a:cubicBezTo>
                  <a:cubicBezTo>
                    <a:pt x="72" y="77"/>
                    <a:pt x="72" y="77"/>
                    <a:pt x="72" y="77"/>
                  </a:cubicBezTo>
                  <a:cubicBezTo>
                    <a:pt x="77" y="77"/>
                    <a:pt x="77" y="77"/>
                    <a:pt x="77" y="77"/>
                  </a:cubicBezTo>
                  <a:cubicBezTo>
                    <a:pt x="81" y="85"/>
                    <a:pt x="81" y="85"/>
                    <a:pt x="81" y="85"/>
                  </a:cubicBezTo>
                  <a:cubicBezTo>
                    <a:pt x="80" y="89"/>
                    <a:pt x="80" y="89"/>
                    <a:pt x="80" y="89"/>
                  </a:cubicBezTo>
                  <a:cubicBezTo>
                    <a:pt x="85" y="91"/>
                    <a:pt x="85" y="91"/>
                    <a:pt x="85" y="91"/>
                  </a:cubicBezTo>
                  <a:cubicBezTo>
                    <a:pt x="79" y="98"/>
                    <a:pt x="79" y="98"/>
                    <a:pt x="79" y="98"/>
                  </a:cubicBezTo>
                  <a:cubicBezTo>
                    <a:pt x="69" y="81"/>
                    <a:pt x="69" y="81"/>
                    <a:pt x="69" y="81"/>
                  </a:cubicBezTo>
                  <a:cubicBezTo>
                    <a:pt x="65" y="83"/>
                    <a:pt x="65" y="83"/>
                    <a:pt x="65" y="83"/>
                  </a:cubicBezTo>
                  <a:cubicBezTo>
                    <a:pt x="76" y="102"/>
                    <a:pt x="76" y="102"/>
                    <a:pt x="76" y="102"/>
                  </a:cubicBezTo>
                  <a:cubicBezTo>
                    <a:pt x="73" y="105"/>
                    <a:pt x="73" y="105"/>
                    <a:pt x="73" y="105"/>
                  </a:cubicBezTo>
                  <a:cubicBezTo>
                    <a:pt x="71" y="105"/>
                    <a:pt x="71" y="105"/>
                    <a:pt x="71" y="105"/>
                  </a:cubicBezTo>
                  <a:cubicBezTo>
                    <a:pt x="46" y="63"/>
                    <a:pt x="46" y="63"/>
                    <a:pt x="46" y="63"/>
                  </a:cubicBezTo>
                  <a:cubicBezTo>
                    <a:pt x="45" y="64"/>
                    <a:pt x="45" y="64"/>
                    <a:pt x="45" y="64"/>
                  </a:cubicBezTo>
                  <a:cubicBezTo>
                    <a:pt x="68" y="105"/>
                    <a:pt x="68" y="105"/>
                    <a:pt x="68" y="105"/>
                  </a:cubicBezTo>
                  <a:cubicBezTo>
                    <a:pt x="63" y="104"/>
                    <a:pt x="63" y="104"/>
                    <a:pt x="63" y="104"/>
                  </a:cubicBezTo>
                  <a:cubicBezTo>
                    <a:pt x="34" y="55"/>
                    <a:pt x="34" y="55"/>
                    <a:pt x="34" y="55"/>
                  </a:cubicBezTo>
                  <a:cubicBezTo>
                    <a:pt x="20" y="63"/>
                    <a:pt x="20" y="63"/>
                    <a:pt x="20" y="63"/>
                  </a:cubicBezTo>
                  <a:cubicBezTo>
                    <a:pt x="13" y="52"/>
                    <a:pt x="7" y="40"/>
                    <a:pt x="0" y="29"/>
                  </a:cubicBezTo>
                  <a:close/>
                  <a:moveTo>
                    <a:pt x="14" y="28"/>
                  </a:moveTo>
                  <a:cubicBezTo>
                    <a:pt x="22" y="42"/>
                    <a:pt x="22" y="42"/>
                    <a:pt x="22" y="42"/>
                  </a:cubicBezTo>
                  <a:cubicBezTo>
                    <a:pt x="49" y="26"/>
                    <a:pt x="49" y="26"/>
                    <a:pt x="49" y="26"/>
                  </a:cubicBezTo>
                  <a:cubicBezTo>
                    <a:pt x="42" y="12"/>
                    <a:pt x="42" y="12"/>
                    <a:pt x="42" y="12"/>
                  </a:cubicBezTo>
                  <a:lnTo>
                    <a:pt x="14" y="28"/>
                  </a:lnTo>
                  <a:close/>
                </a:path>
              </a:pathLst>
            </a:custGeom>
            <a:solidFill>
              <a:schemeClr val="bg1"/>
            </a:solidFill>
            <a:ln>
              <a:noFill/>
            </a:ln>
          </p:spPr>
          <p:txBody>
            <a:bodyPr vert="horz" wrap="square" lIns="85954" tIns="42977" rIns="85954" bIns="42977"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endParaRPr lang="zh-CN" altLang="en-US" sz="1692">
                <a:solidFill>
                  <a:srgbClr val="2B334F"/>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Freeform 29">
              <a:extLst>
                <a:ext uri="{FF2B5EF4-FFF2-40B4-BE49-F238E27FC236}">
                  <a16:creationId xmlns="" xmlns:a16="http://schemas.microsoft.com/office/drawing/2014/main" id="{577E2D40-399A-431A-B04B-8EFE928FAED0}"/>
                </a:ext>
              </a:extLst>
            </p:cNvPr>
            <p:cNvSpPr>
              <a:spLocks noEditPoints="1"/>
            </p:cNvSpPr>
            <p:nvPr/>
          </p:nvSpPr>
          <p:spPr bwMode="auto">
            <a:xfrm>
              <a:off x="7474895" y="3083942"/>
              <a:ext cx="328227" cy="379752"/>
            </a:xfrm>
            <a:custGeom>
              <a:avLst/>
              <a:gdLst>
                <a:gd name="T0" fmla="*/ 62 w 80"/>
                <a:gd name="T1" fmla="*/ 22 h 92"/>
                <a:gd name="T2" fmla="*/ 37 w 80"/>
                <a:gd name="T3" fmla="*/ 43 h 92"/>
                <a:gd name="T4" fmla="*/ 37 w 80"/>
                <a:gd name="T5" fmla="*/ 33 h 92"/>
                <a:gd name="T6" fmla="*/ 5 w 80"/>
                <a:gd name="T7" fmla="*/ 58 h 92"/>
                <a:gd name="T8" fmla="*/ 0 w 80"/>
                <a:gd name="T9" fmla="*/ 58 h 92"/>
                <a:gd name="T10" fmla="*/ 37 w 80"/>
                <a:gd name="T11" fmla="*/ 10 h 92"/>
                <a:gd name="T12" fmla="*/ 37 w 80"/>
                <a:gd name="T13" fmla="*/ 0 h 92"/>
                <a:gd name="T14" fmla="*/ 62 w 80"/>
                <a:gd name="T15" fmla="*/ 22 h 92"/>
                <a:gd name="T16" fmla="*/ 44 w 80"/>
                <a:gd name="T17" fmla="*/ 59 h 92"/>
                <a:gd name="T18" fmla="*/ 44 w 80"/>
                <a:gd name="T19" fmla="*/ 49 h 92"/>
                <a:gd name="T20" fmla="*/ 16 w 80"/>
                <a:gd name="T21" fmla="*/ 71 h 92"/>
                <a:gd name="T22" fmla="*/ 44 w 80"/>
                <a:gd name="T23" fmla="*/ 92 h 92"/>
                <a:gd name="T24" fmla="*/ 44 w 80"/>
                <a:gd name="T25" fmla="*/ 82 h 92"/>
                <a:gd name="T26" fmla="*/ 80 w 80"/>
                <a:gd name="T27" fmla="*/ 37 h 92"/>
                <a:gd name="T28" fmla="*/ 75 w 80"/>
                <a:gd name="T29" fmla="*/ 37 h 92"/>
                <a:gd name="T30" fmla="*/ 44 w 80"/>
                <a:gd name="T31" fmla="*/ 59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0" h="92">
                  <a:moveTo>
                    <a:pt x="62" y="22"/>
                  </a:moveTo>
                  <a:cubicBezTo>
                    <a:pt x="37" y="43"/>
                    <a:pt x="37" y="43"/>
                    <a:pt x="37" y="43"/>
                  </a:cubicBezTo>
                  <a:cubicBezTo>
                    <a:pt x="37" y="33"/>
                    <a:pt x="37" y="33"/>
                    <a:pt x="37" y="33"/>
                  </a:cubicBezTo>
                  <a:cubicBezTo>
                    <a:pt x="22" y="36"/>
                    <a:pt x="10" y="44"/>
                    <a:pt x="5" y="58"/>
                  </a:cubicBezTo>
                  <a:cubicBezTo>
                    <a:pt x="0" y="58"/>
                    <a:pt x="0" y="58"/>
                    <a:pt x="0" y="58"/>
                  </a:cubicBezTo>
                  <a:cubicBezTo>
                    <a:pt x="2" y="34"/>
                    <a:pt x="14" y="16"/>
                    <a:pt x="37" y="10"/>
                  </a:cubicBezTo>
                  <a:cubicBezTo>
                    <a:pt x="37" y="0"/>
                    <a:pt x="37" y="0"/>
                    <a:pt x="37" y="0"/>
                  </a:cubicBezTo>
                  <a:cubicBezTo>
                    <a:pt x="62" y="22"/>
                    <a:pt x="62" y="22"/>
                    <a:pt x="62" y="22"/>
                  </a:cubicBezTo>
                  <a:close/>
                  <a:moveTo>
                    <a:pt x="44" y="59"/>
                  </a:moveTo>
                  <a:cubicBezTo>
                    <a:pt x="44" y="49"/>
                    <a:pt x="44" y="49"/>
                    <a:pt x="44" y="49"/>
                  </a:cubicBezTo>
                  <a:cubicBezTo>
                    <a:pt x="16" y="71"/>
                    <a:pt x="16" y="71"/>
                    <a:pt x="16" y="71"/>
                  </a:cubicBezTo>
                  <a:cubicBezTo>
                    <a:pt x="44" y="92"/>
                    <a:pt x="44" y="92"/>
                    <a:pt x="44" y="92"/>
                  </a:cubicBezTo>
                  <a:cubicBezTo>
                    <a:pt x="44" y="82"/>
                    <a:pt x="44" y="82"/>
                    <a:pt x="44" y="82"/>
                  </a:cubicBezTo>
                  <a:cubicBezTo>
                    <a:pt x="66" y="77"/>
                    <a:pt x="78" y="59"/>
                    <a:pt x="80" y="37"/>
                  </a:cubicBezTo>
                  <a:cubicBezTo>
                    <a:pt x="75" y="37"/>
                    <a:pt x="75" y="37"/>
                    <a:pt x="75" y="37"/>
                  </a:cubicBezTo>
                  <a:cubicBezTo>
                    <a:pt x="69" y="49"/>
                    <a:pt x="57" y="56"/>
                    <a:pt x="44" y="59"/>
                  </a:cubicBezTo>
                  <a:close/>
                </a:path>
              </a:pathLst>
            </a:custGeom>
            <a:solidFill>
              <a:schemeClr val="bg1"/>
            </a:solidFill>
            <a:ln>
              <a:noFill/>
            </a:ln>
            <a:extLst/>
          </p:spPr>
          <p:txBody>
            <a:bodyPr vert="horz" wrap="square" lIns="85954" tIns="42977" rIns="85954" bIns="42977"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endParaRPr lang="zh-CN" altLang="en-US" sz="1692">
                <a:solidFill>
                  <a:srgbClr val="2B334F"/>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Freeform 31">
              <a:extLst>
                <a:ext uri="{FF2B5EF4-FFF2-40B4-BE49-F238E27FC236}">
                  <a16:creationId xmlns="" xmlns:a16="http://schemas.microsoft.com/office/drawing/2014/main" id="{1084B283-8B8D-4EF9-A115-74A7C6BAC22E}"/>
                </a:ext>
              </a:extLst>
            </p:cNvPr>
            <p:cNvSpPr>
              <a:spLocks noEditPoints="1"/>
            </p:cNvSpPr>
            <p:nvPr/>
          </p:nvSpPr>
          <p:spPr bwMode="auto">
            <a:xfrm>
              <a:off x="5414134" y="4962724"/>
              <a:ext cx="395017" cy="406468"/>
            </a:xfrm>
            <a:custGeom>
              <a:avLst/>
              <a:gdLst>
                <a:gd name="T0" fmla="*/ 5 w 96"/>
                <a:gd name="T1" fmla="*/ 42 h 99"/>
                <a:gd name="T2" fmla="*/ 74 w 96"/>
                <a:gd name="T3" fmla="*/ 42 h 99"/>
                <a:gd name="T4" fmla="*/ 77 w 96"/>
                <a:gd name="T5" fmla="*/ 41 h 99"/>
                <a:gd name="T6" fmla="*/ 91 w 96"/>
                <a:gd name="T7" fmla="*/ 47 h 99"/>
                <a:gd name="T8" fmla="*/ 96 w 96"/>
                <a:gd name="T9" fmla="*/ 60 h 99"/>
                <a:gd name="T10" fmla="*/ 91 w 96"/>
                <a:gd name="T11" fmla="*/ 73 h 99"/>
                <a:gd name="T12" fmla="*/ 77 w 96"/>
                <a:gd name="T13" fmla="*/ 78 h 99"/>
                <a:gd name="T14" fmla="*/ 68 w 96"/>
                <a:gd name="T15" fmla="*/ 76 h 99"/>
                <a:gd name="T16" fmla="*/ 62 w 96"/>
                <a:gd name="T17" fmla="*/ 85 h 99"/>
                <a:gd name="T18" fmla="*/ 67 w 96"/>
                <a:gd name="T19" fmla="*/ 85 h 99"/>
                <a:gd name="T20" fmla="*/ 84 w 96"/>
                <a:gd name="T21" fmla="*/ 85 h 99"/>
                <a:gd name="T22" fmla="*/ 71 w 96"/>
                <a:gd name="T23" fmla="*/ 99 h 99"/>
                <a:gd name="T24" fmla="*/ 17 w 96"/>
                <a:gd name="T25" fmla="*/ 99 h 99"/>
                <a:gd name="T26" fmla="*/ 12 w 96"/>
                <a:gd name="T27" fmla="*/ 99 h 99"/>
                <a:gd name="T28" fmla="*/ 0 w 96"/>
                <a:gd name="T29" fmla="*/ 85 h 99"/>
                <a:gd name="T30" fmla="*/ 17 w 96"/>
                <a:gd name="T31" fmla="*/ 85 h 99"/>
                <a:gd name="T32" fmla="*/ 21 w 96"/>
                <a:gd name="T33" fmla="*/ 85 h 99"/>
                <a:gd name="T34" fmla="*/ 5 w 96"/>
                <a:gd name="T35" fmla="*/ 42 h 99"/>
                <a:gd name="T36" fmla="*/ 56 w 96"/>
                <a:gd name="T37" fmla="*/ 36 h 99"/>
                <a:gd name="T38" fmla="*/ 55 w 96"/>
                <a:gd name="T39" fmla="*/ 6 h 99"/>
                <a:gd name="T40" fmla="*/ 56 w 96"/>
                <a:gd name="T41" fmla="*/ 36 h 99"/>
                <a:gd name="T42" fmla="*/ 43 w 96"/>
                <a:gd name="T43" fmla="*/ 30 h 99"/>
                <a:gd name="T44" fmla="*/ 42 w 96"/>
                <a:gd name="T45" fmla="*/ 0 h 99"/>
                <a:gd name="T46" fmla="*/ 43 w 96"/>
                <a:gd name="T47" fmla="*/ 30 h 99"/>
                <a:gd name="T48" fmla="*/ 30 w 96"/>
                <a:gd name="T49" fmla="*/ 34 h 99"/>
                <a:gd name="T50" fmla="*/ 29 w 96"/>
                <a:gd name="T51" fmla="*/ 4 h 99"/>
                <a:gd name="T52" fmla="*/ 30 w 96"/>
                <a:gd name="T53" fmla="*/ 34 h 99"/>
                <a:gd name="T54" fmla="*/ 15 w 96"/>
                <a:gd name="T55" fmla="*/ 53 h 99"/>
                <a:gd name="T56" fmla="*/ 26 w 96"/>
                <a:gd name="T57" fmla="*/ 80 h 99"/>
                <a:gd name="T58" fmla="*/ 33 w 96"/>
                <a:gd name="T59" fmla="*/ 75 h 99"/>
                <a:gd name="T60" fmla="*/ 24 w 96"/>
                <a:gd name="T61" fmla="*/ 52 h 99"/>
                <a:gd name="T62" fmla="*/ 15 w 96"/>
                <a:gd name="T63" fmla="*/ 53 h 99"/>
                <a:gd name="T64" fmla="*/ 77 w 96"/>
                <a:gd name="T65" fmla="*/ 50 h 99"/>
                <a:gd name="T66" fmla="*/ 72 w 96"/>
                <a:gd name="T67" fmla="*/ 68 h 99"/>
                <a:gd name="T68" fmla="*/ 77 w 96"/>
                <a:gd name="T69" fmla="*/ 70 h 99"/>
                <a:gd name="T70" fmla="*/ 84 w 96"/>
                <a:gd name="T71" fmla="*/ 67 h 99"/>
                <a:gd name="T72" fmla="*/ 87 w 96"/>
                <a:gd name="T73" fmla="*/ 60 h 99"/>
                <a:gd name="T74" fmla="*/ 84 w 96"/>
                <a:gd name="T75" fmla="*/ 53 h 99"/>
                <a:gd name="T76" fmla="*/ 77 w 96"/>
                <a:gd name="T77" fmla="*/ 50 h 99"/>
                <a:gd name="T78" fmla="*/ 77 w 96"/>
                <a:gd name="T79" fmla="*/ 5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6" h="99">
                  <a:moveTo>
                    <a:pt x="5" y="42"/>
                  </a:moveTo>
                  <a:cubicBezTo>
                    <a:pt x="28" y="42"/>
                    <a:pt x="51" y="42"/>
                    <a:pt x="74" y="42"/>
                  </a:cubicBezTo>
                  <a:cubicBezTo>
                    <a:pt x="75" y="41"/>
                    <a:pt x="76" y="41"/>
                    <a:pt x="77" y="41"/>
                  </a:cubicBezTo>
                  <a:cubicBezTo>
                    <a:pt x="83" y="41"/>
                    <a:pt x="87" y="43"/>
                    <a:pt x="91" y="47"/>
                  </a:cubicBezTo>
                  <a:cubicBezTo>
                    <a:pt x="94" y="50"/>
                    <a:pt x="96" y="55"/>
                    <a:pt x="96" y="60"/>
                  </a:cubicBezTo>
                  <a:cubicBezTo>
                    <a:pt x="96" y="65"/>
                    <a:pt x="94" y="70"/>
                    <a:pt x="91" y="73"/>
                  </a:cubicBezTo>
                  <a:cubicBezTo>
                    <a:pt x="87" y="76"/>
                    <a:pt x="83" y="78"/>
                    <a:pt x="77" y="78"/>
                  </a:cubicBezTo>
                  <a:cubicBezTo>
                    <a:pt x="74" y="78"/>
                    <a:pt x="71" y="78"/>
                    <a:pt x="68" y="76"/>
                  </a:cubicBezTo>
                  <a:cubicBezTo>
                    <a:pt x="67" y="79"/>
                    <a:pt x="65" y="82"/>
                    <a:pt x="62" y="85"/>
                  </a:cubicBezTo>
                  <a:cubicBezTo>
                    <a:pt x="67" y="85"/>
                    <a:pt x="67" y="85"/>
                    <a:pt x="67" y="85"/>
                  </a:cubicBezTo>
                  <a:cubicBezTo>
                    <a:pt x="84" y="85"/>
                    <a:pt x="84" y="85"/>
                    <a:pt x="84" y="85"/>
                  </a:cubicBezTo>
                  <a:cubicBezTo>
                    <a:pt x="71" y="99"/>
                    <a:pt x="71" y="99"/>
                    <a:pt x="71" y="99"/>
                  </a:cubicBezTo>
                  <a:cubicBezTo>
                    <a:pt x="17" y="99"/>
                    <a:pt x="17" y="99"/>
                    <a:pt x="17" y="99"/>
                  </a:cubicBezTo>
                  <a:cubicBezTo>
                    <a:pt x="12" y="99"/>
                    <a:pt x="12" y="99"/>
                    <a:pt x="12" y="99"/>
                  </a:cubicBezTo>
                  <a:cubicBezTo>
                    <a:pt x="0" y="85"/>
                    <a:pt x="0" y="85"/>
                    <a:pt x="0" y="85"/>
                  </a:cubicBezTo>
                  <a:cubicBezTo>
                    <a:pt x="17" y="85"/>
                    <a:pt x="17" y="85"/>
                    <a:pt x="17" y="85"/>
                  </a:cubicBezTo>
                  <a:cubicBezTo>
                    <a:pt x="21" y="85"/>
                    <a:pt x="21" y="85"/>
                    <a:pt x="21" y="85"/>
                  </a:cubicBezTo>
                  <a:cubicBezTo>
                    <a:pt x="11" y="72"/>
                    <a:pt x="6" y="58"/>
                    <a:pt x="5" y="42"/>
                  </a:cubicBezTo>
                  <a:close/>
                  <a:moveTo>
                    <a:pt x="56" y="36"/>
                  </a:moveTo>
                  <a:cubicBezTo>
                    <a:pt x="42" y="15"/>
                    <a:pt x="59" y="19"/>
                    <a:pt x="55" y="6"/>
                  </a:cubicBezTo>
                  <a:cubicBezTo>
                    <a:pt x="64" y="18"/>
                    <a:pt x="50" y="19"/>
                    <a:pt x="56" y="36"/>
                  </a:cubicBezTo>
                  <a:close/>
                  <a:moveTo>
                    <a:pt x="43" y="30"/>
                  </a:moveTo>
                  <a:cubicBezTo>
                    <a:pt x="37" y="13"/>
                    <a:pt x="51" y="12"/>
                    <a:pt x="42" y="0"/>
                  </a:cubicBezTo>
                  <a:cubicBezTo>
                    <a:pt x="46" y="14"/>
                    <a:pt x="29" y="10"/>
                    <a:pt x="43" y="30"/>
                  </a:cubicBezTo>
                  <a:close/>
                  <a:moveTo>
                    <a:pt x="30" y="34"/>
                  </a:moveTo>
                  <a:cubicBezTo>
                    <a:pt x="16" y="14"/>
                    <a:pt x="33" y="18"/>
                    <a:pt x="29" y="4"/>
                  </a:cubicBezTo>
                  <a:cubicBezTo>
                    <a:pt x="38" y="17"/>
                    <a:pt x="24" y="17"/>
                    <a:pt x="30" y="34"/>
                  </a:cubicBezTo>
                  <a:close/>
                  <a:moveTo>
                    <a:pt x="15" y="53"/>
                  </a:moveTo>
                  <a:cubicBezTo>
                    <a:pt x="17" y="62"/>
                    <a:pt x="21" y="72"/>
                    <a:pt x="26" y="80"/>
                  </a:cubicBezTo>
                  <a:cubicBezTo>
                    <a:pt x="33" y="75"/>
                    <a:pt x="33" y="75"/>
                    <a:pt x="33" y="75"/>
                  </a:cubicBezTo>
                  <a:cubicBezTo>
                    <a:pt x="29" y="68"/>
                    <a:pt x="25" y="59"/>
                    <a:pt x="24" y="52"/>
                  </a:cubicBezTo>
                  <a:cubicBezTo>
                    <a:pt x="15" y="53"/>
                    <a:pt x="15" y="53"/>
                    <a:pt x="15" y="53"/>
                  </a:cubicBezTo>
                  <a:close/>
                  <a:moveTo>
                    <a:pt x="77" y="50"/>
                  </a:moveTo>
                  <a:cubicBezTo>
                    <a:pt x="76" y="56"/>
                    <a:pt x="74" y="62"/>
                    <a:pt x="72" y="68"/>
                  </a:cubicBezTo>
                  <a:cubicBezTo>
                    <a:pt x="74" y="69"/>
                    <a:pt x="75" y="70"/>
                    <a:pt x="77" y="70"/>
                  </a:cubicBezTo>
                  <a:cubicBezTo>
                    <a:pt x="80" y="70"/>
                    <a:pt x="83" y="69"/>
                    <a:pt x="84" y="67"/>
                  </a:cubicBezTo>
                  <a:cubicBezTo>
                    <a:pt x="86" y="65"/>
                    <a:pt x="87" y="63"/>
                    <a:pt x="87" y="60"/>
                  </a:cubicBezTo>
                  <a:cubicBezTo>
                    <a:pt x="87" y="57"/>
                    <a:pt x="86" y="55"/>
                    <a:pt x="84" y="53"/>
                  </a:cubicBezTo>
                  <a:cubicBezTo>
                    <a:pt x="83" y="51"/>
                    <a:pt x="80" y="50"/>
                    <a:pt x="77" y="50"/>
                  </a:cubicBezTo>
                  <a:cubicBezTo>
                    <a:pt x="77" y="50"/>
                    <a:pt x="77" y="50"/>
                    <a:pt x="77" y="50"/>
                  </a:cubicBezTo>
                  <a:close/>
                </a:path>
              </a:pathLst>
            </a:custGeom>
            <a:solidFill>
              <a:schemeClr val="bg1"/>
            </a:solidFill>
            <a:ln>
              <a:noFill/>
            </a:ln>
            <a:extLst/>
          </p:spPr>
          <p:txBody>
            <a:bodyPr vert="horz" wrap="square" lIns="85954" tIns="42977" rIns="85954" bIns="42977"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endParaRPr lang="zh-CN" altLang="en-US" sz="1692">
                <a:solidFill>
                  <a:srgbClr val="2B334F"/>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Freeform 32">
              <a:extLst>
                <a:ext uri="{FF2B5EF4-FFF2-40B4-BE49-F238E27FC236}">
                  <a16:creationId xmlns="" xmlns:a16="http://schemas.microsoft.com/office/drawing/2014/main" id="{664FA8BF-5FB5-434B-8EDB-80232414702E}"/>
                </a:ext>
              </a:extLst>
            </p:cNvPr>
            <p:cNvSpPr>
              <a:spLocks noEditPoints="1"/>
            </p:cNvSpPr>
            <p:nvPr/>
          </p:nvSpPr>
          <p:spPr bwMode="auto">
            <a:xfrm>
              <a:off x="4616929" y="3218334"/>
              <a:ext cx="337768" cy="330136"/>
            </a:xfrm>
            <a:custGeom>
              <a:avLst/>
              <a:gdLst>
                <a:gd name="T0" fmla="*/ 74 w 82"/>
                <a:gd name="T1" fmla="*/ 6 h 80"/>
                <a:gd name="T2" fmla="*/ 67 w 82"/>
                <a:gd name="T3" fmla="*/ 27 h 80"/>
                <a:gd name="T4" fmla="*/ 65 w 82"/>
                <a:gd name="T5" fmla="*/ 30 h 80"/>
                <a:gd name="T6" fmla="*/ 75 w 82"/>
                <a:gd name="T7" fmla="*/ 71 h 80"/>
                <a:gd name="T8" fmla="*/ 66 w 82"/>
                <a:gd name="T9" fmla="*/ 80 h 80"/>
                <a:gd name="T10" fmla="*/ 44 w 82"/>
                <a:gd name="T11" fmla="*/ 50 h 80"/>
                <a:gd name="T12" fmla="*/ 36 w 82"/>
                <a:gd name="T13" fmla="*/ 57 h 80"/>
                <a:gd name="T14" fmla="*/ 39 w 82"/>
                <a:gd name="T15" fmla="*/ 70 h 80"/>
                <a:gd name="T16" fmla="*/ 34 w 82"/>
                <a:gd name="T17" fmla="*/ 75 h 80"/>
                <a:gd name="T18" fmla="*/ 26 w 82"/>
                <a:gd name="T19" fmla="*/ 61 h 80"/>
                <a:gd name="T20" fmla="*/ 21 w 82"/>
                <a:gd name="T21" fmla="*/ 67 h 80"/>
                <a:gd name="T22" fmla="*/ 16 w 82"/>
                <a:gd name="T23" fmla="*/ 62 h 80"/>
                <a:gd name="T24" fmla="*/ 21 w 82"/>
                <a:gd name="T25" fmla="*/ 57 h 80"/>
                <a:gd name="T26" fmla="*/ 7 w 82"/>
                <a:gd name="T27" fmla="*/ 50 h 80"/>
                <a:gd name="T28" fmla="*/ 12 w 82"/>
                <a:gd name="T29" fmla="*/ 44 h 80"/>
                <a:gd name="T30" fmla="*/ 25 w 82"/>
                <a:gd name="T31" fmla="*/ 47 h 80"/>
                <a:gd name="T32" fmla="*/ 32 w 82"/>
                <a:gd name="T33" fmla="*/ 39 h 80"/>
                <a:gd name="T34" fmla="*/ 0 w 82"/>
                <a:gd name="T35" fmla="*/ 18 h 80"/>
                <a:gd name="T36" fmla="*/ 9 w 82"/>
                <a:gd name="T37" fmla="*/ 8 h 80"/>
                <a:gd name="T38" fmla="*/ 51 w 82"/>
                <a:gd name="T39" fmla="*/ 16 h 80"/>
                <a:gd name="T40" fmla="*/ 53 w 82"/>
                <a:gd name="T41" fmla="*/ 13 h 80"/>
                <a:gd name="T42" fmla="*/ 74 w 82"/>
                <a:gd name="T43" fmla="*/ 6 h 80"/>
                <a:gd name="T44" fmla="*/ 82 w 82"/>
                <a:gd name="T45" fmla="*/ 50 h 80"/>
                <a:gd name="T46" fmla="*/ 74 w 82"/>
                <a:gd name="T47" fmla="*/ 42 h 80"/>
                <a:gd name="T48" fmla="*/ 72 w 82"/>
                <a:gd name="T49" fmla="*/ 44 h 80"/>
                <a:gd name="T50" fmla="*/ 76 w 82"/>
                <a:gd name="T51" fmla="*/ 57 h 80"/>
                <a:gd name="T52" fmla="*/ 82 w 82"/>
                <a:gd name="T53" fmla="*/ 50 h 80"/>
                <a:gd name="T54" fmla="*/ 29 w 82"/>
                <a:gd name="T55" fmla="*/ 0 h 80"/>
                <a:gd name="T56" fmla="*/ 23 w 82"/>
                <a:gd name="T57" fmla="*/ 7 h 80"/>
                <a:gd name="T58" fmla="*/ 36 w 82"/>
                <a:gd name="T59" fmla="*/ 10 h 80"/>
                <a:gd name="T60" fmla="*/ 37 w 82"/>
                <a:gd name="T61" fmla="*/ 8 h 80"/>
                <a:gd name="T62" fmla="*/ 29 w 82"/>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chemeClr val="bg1"/>
            </a:solidFill>
            <a:ln>
              <a:noFill/>
            </a:ln>
            <a:extLst/>
          </p:spPr>
          <p:txBody>
            <a:bodyPr vert="horz" wrap="square" lIns="85954" tIns="42977" rIns="85954" bIns="42977"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endParaRPr lang="zh-CN" altLang="en-US" sz="1692">
                <a:solidFill>
                  <a:srgbClr val="2B334F"/>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Freeform 33">
              <a:extLst>
                <a:ext uri="{FF2B5EF4-FFF2-40B4-BE49-F238E27FC236}">
                  <a16:creationId xmlns="" xmlns:a16="http://schemas.microsoft.com/office/drawing/2014/main" id="{549C1934-CB47-48EC-AA29-10DD216D4006}"/>
                </a:ext>
              </a:extLst>
            </p:cNvPr>
            <p:cNvSpPr>
              <a:spLocks noEditPoints="1"/>
            </p:cNvSpPr>
            <p:nvPr/>
          </p:nvSpPr>
          <p:spPr bwMode="auto">
            <a:xfrm>
              <a:off x="6473104" y="2343453"/>
              <a:ext cx="316777" cy="383568"/>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solidFill>
            <a:ln>
              <a:noFill/>
            </a:ln>
            <a:extLst/>
          </p:spPr>
          <p:txBody>
            <a:bodyPr vert="horz" wrap="square" lIns="85954" tIns="42977" rIns="85954" bIns="42977"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endParaRPr lang="zh-CN" altLang="en-US" sz="1692">
                <a:solidFill>
                  <a:srgbClr val="2B334F"/>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Freeform 34">
              <a:extLst>
                <a:ext uri="{FF2B5EF4-FFF2-40B4-BE49-F238E27FC236}">
                  <a16:creationId xmlns="" xmlns:a16="http://schemas.microsoft.com/office/drawing/2014/main" id="{DEFFEFA2-40E0-4438-809E-4B41AE553F62}"/>
                </a:ext>
              </a:extLst>
            </p:cNvPr>
            <p:cNvSpPr>
              <a:spLocks noEditPoints="1"/>
            </p:cNvSpPr>
            <p:nvPr/>
          </p:nvSpPr>
          <p:spPr bwMode="auto">
            <a:xfrm>
              <a:off x="6536081" y="5137371"/>
              <a:ext cx="448449" cy="362576"/>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1"/>
            </a:solidFill>
            <a:ln>
              <a:noFill/>
            </a:ln>
          </p:spPr>
          <p:txBody>
            <a:bodyPr vert="horz" wrap="square" lIns="85954" tIns="42977" rIns="85954" bIns="42977"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endParaRPr lang="zh-CN" altLang="en-US" sz="1692">
                <a:solidFill>
                  <a:srgbClr val="2B334F"/>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0" name="Group 35">
            <a:extLst>
              <a:ext uri="{FF2B5EF4-FFF2-40B4-BE49-F238E27FC236}">
                <a16:creationId xmlns="" xmlns:a16="http://schemas.microsoft.com/office/drawing/2014/main" id="{C75BEA30-F663-418E-ACD3-94536FE46789}"/>
              </a:ext>
            </a:extLst>
          </p:cNvPr>
          <p:cNvGrpSpPr/>
          <p:nvPr/>
        </p:nvGrpSpPr>
        <p:grpSpPr>
          <a:xfrm flipH="1">
            <a:off x="802668" y="1504337"/>
            <a:ext cx="260989" cy="260211"/>
            <a:chOff x="2138511" y="2464802"/>
            <a:chExt cx="354012" cy="352956"/>
          </a:xfrm>
          <a:solidFill>
            <a:srgbClr val="2B334F"/>
          </a:solidFill>
        </p:grpSpPr>
        <p:sp>
          <p:nvSpPr>
            <p:cNvPr id="31" name="Oval 36">
              <a:extLst>
                <a:ext uri="{FF2B5EF4-FFF2-40B4-BE49-F238E27FC236}">
                  <a16:creationId xmlns="" xmlns:a16="http://schemas.microsoft.com/office/drawing/2014/main" id="{4F9D9973-9935-406D-A309-698C3F377941}"/>
                </a:ext>
              </a:extLst>
            </p:cNvPr>
            <p:cNvSpPr>
              <a:spLocks noChangeArrowheads="1"/>
            </p:cNvSpPr>
            <p:nvPr/>
          </p:nvSpPr>
          <p:spPr bwMode="auto">
            <a:xfrm>
              <a:off x="2229830" y="2555417"/>
              <a:ext cx="171376" cy="171727"/>
            </a:xfrm>
            <a:prstGeom prst="ellipse">
              <a:avLst/>
            </a:pr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id-ID" sz="1605">
                <a:solidFill>
                  <a:srgbClr val="2B334F"/>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Freeform 37">
              <a:extLst>
                <a:ext uri="{FF2B5EF4-FFF2-40B4-BE49-F238E27FC236}">
                  <a16:creationId xmlns="" xmlns:a16="http://schemas.microsoft.com/office/drawing/2014/main" id="{8DDEB98B-5E0A-4F2A-AF7D-6D05B7895A1B}"/>
                </a:ext>
              </a:extLst>
            </p:cNvPr>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id-ID" sz="1605">
                <a:solidFill>
                  <a:srgbClr val="2B334F"/>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3" name="Group 38">
            <a:extLst>
              <a:ext uri="{FF2B5EF4-FFF2-40B4-BE49-F238E27FC236}">
                <a16:creationId xmlns="" xmlns:a16="http://schemas.microsoft.com/office/drawing/2014/main" id="{18276DDF-48CB-4234-A074-70A57F8C6E00}"/>
              </a:ext>
            </a:extLst>
          </p:cNvPr>
          <p:cNvGrpSpPr/>
          <p:nvPr/>
        </p:nvGrpSpPr>
        <p:grpSpPr>
          <a:xfrm>
            <a:off x="1123522" y="1408376"/>
            <a:ext cx="2441421" cy="1023537"/>
            <a:chOff x="8508023" y="2061983"/>
            <a:chExt cx="1920590" cy="1088864"/>
          </a:xfrm>
        </p:grpSpPr>
        <p:sp>
          <p:nvSpPr>
            <p:cNvPr id="34" name="TextBox 39">
              <a:extLst>
                <a:ext uri="{FF2B5EF4-FFF2-40B4-BE49-F238E27FC236}">
                  <a16:creationId xmlns="" xmlns:a16="http://schemas.microsoft.com/office/drawing/2014/main" id="{B9F3AD00-2C61-451D-8118-9021C93993EA}"/>
                </a:ext>
              </a:extLst>
            </p:cNvPr>
            <p:cNvSpPr txBox="1"/>
            <p:nvPr/>
          </p:nvSpPr>
          <p:spPr>
            <a:xfrm>
              <a:off x="8508024" y="2061983"/>
              <a:ext cx="988649" cy="251296"/>
            </a:xfrm>
            <a:prstGeom prst="rect">
              <a:avLst/>
            </a:prstGeom>
            <a:noFill/>
          </p:spPr>
          <p:txBody>
            <a:bodyPr wrap="none" lIns="0" tIns="0" rIns="0" bIns="0" rtlCol="0">
              <a:spAutoFit/>
            </a:bodyPr>
            <a:lstStyle/>
            <a:p>
              <a:pPr>
                <a:lnSpc>
                  <a:spcPct val="120000"/>
                </a:lnSpc>
              </a:pPr>
              <a:r>
                <a:rPr lang="zh-CN" altLang="en-US" sz="1400" dirty="0">
                  <a:solidFill>
                    <a:srgbClr val="2B334F"/>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GB" sz="1400" dirty="0">
                <a:solidFill>
                  <a:srgbClr val="2B334F"/>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Rectangle 40">
              <a:extLst>
                <a:ext uri="{FF2B5EF4-FFF2-40B4-BE49-F238E27FC236}">
                  <a16:creationId xmlns="" xmlns:a16="http://schemas.microsoft.com/office/drawing/2014/main" id="{A0BF0FC3-E24D-402A-BB49-62EBF9B39762}"/>
                </a:ext>
              </a:extLst>
            </p:cNvPr>
            <p:cNvSpPr/>
            <p:nvPr/>
          </p:nvSpPr>
          <p:spPr>
            <a:xfrm>
              <a:off x="8508023" y="2365038"/>
              <a:ext cx="1920590" cy="785809"/>
            </a:xfrm>
            <a:prstGeom prst="rect">
              <a:avLst/>
            </a:prstGeom>
          </p:spPr>
          <p:txBody>
            <a:bodyPr wrap="square" lIns="0" tIns="0" rIns="0" bIns="0">
              <a:spAutoFit/>
            </a:bodyPr>
            <a:lstStyle/>
            <a:p>
              <a:pPr algn="just">
                <a:lnSpc>
                  <a:spcPct val="120000"/>
                </a:lnSpc>
              </a:pPr>
              <a:r>
                <a:rPr lang="en-US" altLang="zh-CN" sz="800" dirty="0">
                  <a:solidFill>
                    <a:srgbClr val="2B334F"/>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a:t>
              </a:r>
              <a:r>
                <a:rPr lang="en-US" altLang="zh-CN" sz="800" dirty="0" err="1">
                  <a:solidFill>
                    <a:srgbClr val="2B334F"/>
                  </a:solidFill>
                  <a:latin typeface="Arial" panose="020B0604020202020204" pitchFamily="34" charset="0"/>
                  <a:ea typeface="微软雅黑" panose="020B0503020204020204" pitchFamily="34" charset="-122"/>
                  <a:sym typeface="Arial" panose="020B0604020202020204" pitchFamily="34" charset="0"/>
                </a:rPr>
                <a:t>directly.Please</a:t>
              </a:r>
              <a:r>
                <a:rPr lang="en-US" altLang="zh-CN" sz="800" dirty="0">
                  <a:solidFill>
                    <a:srgbClr val="2B334F"/>
                  </a:solidFill>
                  <a:latin typeface="Arial" panose="020B0604020202020204" pitchFamily="34" charset="0"/>
                  <a:ea typeface="微软雅黑" panose="020B0503020204020204" pitchFamily="34" charset="-122"/>
                  <a:sym typeface="Arial" panose="020B0604020202020204" pitchFamily="34" charset="0"/>
                </a:rPr>
                <a:t> replace text, click add relevant headline, modify the text content, also can copy your content to this directly.</a:t>
              </a:r>
              <a:endParaRPr lang="en-GB" sz="800" dirty="0">
                <a:solidFill>
                  <a:srgbClr val="2B334F"/>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6" name="Group 43">
            <a:extLst>
              <a:ext uri="{FF2B5EF4-FFF2-40B4-BE49-F238E27FC236}">
                <a16:creationId xmlns="" xmlns:a16="http://schemas.microsoft.com/office/drawing/2014/main" id="{C691C556-59B3-4C34-863C-456C4ECD3406}"/>
              </a:ext>
            </a:extLst>
          </p:cNvPr>
          <p:cNvGrpSpPr/>
          <p:nvPr/>
        </p:nvGrpSpPr>
        <p:grpSpPr>
          <a:xfrm flipH="1">
            <a:off x="801281" y="2861570"/>
            <a:ext cx="260989" cy="260211"/>
            <a:chOff x="2138511" y="2464802"/>
            <a:chExt cx="354012" cy="352956"/>
          </a:xfrm>
          <a:solidFill>
            <a:srgbClr val="2B334F"/>
          </a:solidFill>
        </p:grpSpPr>
        <p:sp>
          <p:nvSpPr>
            <p:cNvPr id="37" name="Oval 47">
              <a:extLst>
                <a:ext uri="{FF2B5EF4-FFF2-40B4-BE49-F238E27FC236}">
                  <a16:creationId xmlns="" xmlns:a16="http://schemas.microsoft.com/office/drawing/2014/main" id="{AD28E387-604A-4BD7-99F2-21AB17913C03}"/>
                </a:ext>
              </a:extLst>
            </p:cNvPr>
            <p:cNvSpPr>
              <a:spLocks noChangeArrowheads="1"/>
            </p:cNvSpPr>
            <p:nvPr/>
          </p:nvSpPr>
          <p:spPr bwMode="auto">
            <a:xfrm>
              <a:off x="2229830" y="2555417"/>
              <a:ext cx="171376" cy="171727"/>
            </a:xfrm>
            <a:prstGeom prst="ellipse">
              <a:avLst/>
            </a:pr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id-ID" sz="1605">
                <a:solidFill>
                  <a:srgbClr val="2B334F"/>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Freeform 48">
              <a:extLst>
                <a:ext uri="{FF2B5EF4-FFF2-40B4-BE49-F238E27FC236}">
                  <a16:creationId xmlns="" xmlns:a16="http://schemas.microsoft.com/office/drawing/2014/main" id="{CC12D016-21E5-4CDE-AD67-C0210FB79EA6}"/>
                </a:ext>
              </a:extLst>
            </p:cNvPr>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id-ID" sz="1605">
                <a:solidFill>
                  <a:srgbClr val="2B334F"/>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9" name="Group 44">
            <a:extLst>
              <a:ext uri="{FF2B5EF4-FFF2-40B4-BE49-F238E27FC236}">
                <a16:creationId xmlns="" xmlns:a16="http://schemas.microsoft.com/office/drawing/2014/main" id="{CCC5D991-0CC5-4136-9C50-151EC2D2CCFE}"/>
              </a:ext>
            </a:extLst>
          </p:cNvPr>
          <p:cNvGrpSpPr/>
          <p:nvPr/>
        </p:nvGrpSpPr>
        <p:grpSpPr>
          <a:xfrm>
            <a:off x="1122134" y="2765609"/>
            <a:ext cx="2441421" cy="1023537"/>
            <a:chOff x="8508023" y="2061983"/>
            <a:chExt cx="1920590" cy="1088864"/>
          </a:xfrm>
        </p:grpSpPr>
        <p:sp>
          <p:nvSpPr>
            <p:cNvPr id="40" name="TextBox 45">
              <a:extLst>
                <a:ext uri="{FF2B5EF4-FFF2-40B4-BE49-F238E27FC236}">
                  <a16:creationId xmlns="" xmlns:a16="http://schemas.microsoft.com/office/drawing/2014/main" id="{DF34985A-6039-480A-AE37-D9FB27F7A1D5}"/>
                </a:ext>
              </a:extLst>
            </p:cNvPr>
            <p:cNvSpPr txBox="1"/>
            <p:nvPr/>
          </p:nvSpPr>
          <p:spPr>
            <a:xfrm>
              <a:off x="8508024" y="2061983"/>
              <a:ext cx="988649" cy="251296"/>
            </a:xfrm>
            <a:prstGeom prst="rect">
              <a:avLst/>
            </a:prstGeom>
            <a:noFill/>
          </p:spPr>
          <p:txBody>
            <a:bodyPr wrap="none" lIns="0" tIns="0" rIns="0" bIns="0" rtlCol="0">
              <a:spAutoFit/>
            </a:bodyPr>
            <a:lstStyle/>
            <a:p>
              <a:pPr>
                <a:lnSpc>
                  <a:spcPct val="120000"/>
                </a:lnSpc>
              </a:pPr>
              <a:r>
                <a:rPr lang="zh-CN" altLang="en-US" sz="1400" dirty="0">
                  <a:solidFill>
                    <a:srgbClr val="2B334F"/>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GB" sz="1400" dirty="0">
                <a:solidFill>
                  <a:srgbClr val="2B334F"/>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Rectangle 46">
              <a:extLst>
                <a:ext uri="{FF2B5EF4-FFF2-40B4-BE49-F238E27FC236}">
                  <a16:creationId xmlns="" xmlns:a16="http://schemas.microsoft.com/office/drawing/2014/main" id="{7D9FE906-AEF3-4A7A-803F-A61E54745C05}"/>
                </a:ext>
              </a:extLst>
            </p:cNvPr>
            <p:cNvSpPr/>
            <p:nvPr/>
          </p:nvSpPr>
          <p:spPr>
            <a:xfrm>
              <a:off x="8508023" y="2365038"/>
              <a:ext cx="1920590" cy="785809"/>
            </a:xfrm>
            <a:prstGeom prst="rect">
              <a:avLst/>
            </a:prstGeom>
          </p:spPr>
          <p:txBody>
            <a:bodyPr wrap="square" lIns="0" tIns="0" rIns="0" bIns="0">
              <a:spAutoFit/>
            </a:bodyPr>
            <a:lstStyle/>
            <a:p>
              <a:pPr algn="just">
                <a:lnSpc>
                  <a:spcPct val="120000"/>
                </a:lnSpc>
              </a:pPr>
              <a:r>
                <a:rPr lang="en-US" altLang="zh-CN" sz="800" dirty="0">
                  <a:solidFill>
                    <a:srgbClr val="2B334F"/>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a:t>
              </a:r>
              <a:r>
                <a:rPr lang="en-US" altLang="zh-CN" sz="800" dirty="0" err="1">
                  <a:solidFill>
                    <a:srgbClr val="2B334F"/>
                  </a:solidFill>
                  <a:latin typeface="Arial" panose="020B0604020202020204" pitchFamily="34" charset="0"/>
                  <a:ea typeface="微软雅黑" panose="020B0503020204020204" pitchFamily="34" charset="-122"/>
                  <a:sym typeface="Arial" panose="020B0604020202020204" pitchFamily="34" charset="0"/>
                </a:rPr>
                <a:t>directly.Please</a:t>
              </a:r>
              <a:r>
                <a:rPr lang="en-US" altLang="zh-CN" sz="800" dirty="0">
                  <a:solidFill>
                    <a:srgbClr val="2B334F"/>
                  </a:solidFill>
                  <a:latin typeface="Arial" panose="020B0604020202020204" pitchFamily="34" charset="0"/>
                  <a:ea typeface="微软雅黑" panose="020B0503020204020204" pitchFamily="34" charset="-122"/>
                  <a:sym typeface="Arial" panose="020B0604020202020204" pitchFamily="34" charset="0"/>
                </a:rPr>
                <a:t> replace text, click add relevant headline, modify the text content, also can copy your content to this directly.</a:t>
              </a:r>
              <a:endParaRPr lang="en-GB" sz="800" dirty="0">
                <a:solidFill>
                  <a:srgbClr val="2B334F"/>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2" name="Group 57">
            <a:extLst>
              <a:ext uri="{FF2B5EF4-FFF2-40B4-BE49-F238E27FC236}">
                <a16:creationId xmlns="" xmlns:a16="http://schemas.microsoft.com/office/drawing/2014/main" id="{8A14783A-910D-4AFF-A070-C82928D8FD82}"/>
              </a:ext>
            </a:extLst>
          </p:cNvPr>
          <p:cNvGrpSpPr/>
          <p:nvPr/>
        </p:nvGrpSpPr>
        <p:grpSpPr>
          <a:xfrm flipH="1">
            <a:off x="801281" y="4218802"/>
            <a:ext cx="260989" cy="260211"/>
            <a:chOff x="2138511" y="2464802"/>
            <a:chExt cx="354012" cy="352956"/>
          </a:xfrm>
          <a:solidFill>
            <a:srgbClr val="2B334F"/>
          </a:solidFill>
        </p:grpSpPr>
        <p:sp>
          <p:nvSpPr>
            <p:cNvPr id="43" name="Oval 61">
              <a:extLst>
                <a:ext uri="{FF2B5EF4-FFF2-40B4-BE49-F238E27FC236}">
                  <a16:creationId xmlns="" xmlns:a16="http://schemas.microsoft.com/office/drawing/2014/main" id="{8F0B1F4F-B003-4EA8-88E5-A0375DD77710}"/>
                </a:ext>
              </a:extLst>
            </p:cNvPr>
            <p:cNvSpPr>
              <a:spLocks noChangeArrowheads="1"/>
            </p:cNvSpPr>
            <p:nvPr/>
          </p:nvSpPr>
          <p:spPr bwMode="auto">
            <a:xfrm>
              <a:off x="2229830" y="2555417"/>
              <a:ext cx="171376" cy="171727"/>
            </a:xfrm>
            <a:prstGeom prst="ellipse">
              <a:avLst/>
            </a:pr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id-ID" sz="1605">
                <a:solidFill>
                  <a:srgbClr val="2B334F"/>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Freeform 62">
              <a:extLst>
                <a:ext uri="{FF2B5EF4-FFF2-40B4-BE49-F238E27FC236}">
                  <a16:creationId xmlns="" xmlns:a16="http://schemas.microsoft.com/office/drawing/2014/main" id="{8691FD03-22CE-4139-B467-A1F368017EF0}"/>
                </a:ext>
              </a:extLst>
            </p:cNvPr>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id-ID" sz="1605">
                <a:solidFill>
                  <a:srgbClr val="2B334F"/>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5" name="Group 58">
            <a:extLst>
              <a:ext uri="{FF2B5EF4-FFF2-40B4-BE49-F238E27FC236}">
                <a16:creationId xmlns="" xmlns:a16="http://schemas.microsoft.com/office/drawing/2014/main" id="{87533378-3AA1-4D93-9ACC-5861375248FF}"/>
              </a:ext>
            </a:extLst>
          </p:cNvPr>
          <p:cNvGrpSpPr/>
          <p:nvPr/>
        </p:nvGrpSpPr>
        <p:grpSpPr>
          <a:xfrm>
            <a:off x="1122134" y="4122841"/>
            <a:ext cx="2441421" cy="1023537"/>
            <a:chOff x="8508023" y="2061983"/>
            <a:chExt cx="1920590" cy="1088864"/>
          </a:xfrm>
        </p:grpSpPr>
        <p:sp>
          <p:nvSpPr>
            <p:cNvPr id="46" name="TextBox 59">
              <a:extLst>
                <a:ext uri="{FF2B5EF4-FFF2-40B4-BE49-F238E27FC236}">
                  <a16:creationId xmlns="" xmlns:a16="http://schemas.microsoft.com/office/drawing/2014/main" id="{B378A5DC-1C54-4BDA-A64F-568EC74B9581}"/>
                </a:ext>
              </a:extLst>
            </p:cNvPr>
            <p:cNvSpPr txBox="1"/>
            <p:nvPr/>
          </p:nvSpPr>
          <p:spPr>
            <a:xfrm>
              <a:off x="8508024" y="2061983"/>
              <a:ext cx="988649" cy="251296"/>
            </a:xfrm>
            <a:prstGeom prst="rect">
              <a:avLst/>
            </a:prstGeom>
            <a:noFill/>
          </p:spPr>
          <p:txBody>
            <a:bodyPr wrap="none" lIns="0" tIns="0" rIns="0" bIns="0" rtlCol="0">
              <a:spAutoFit/>
            </a:bodyPr>
            <a:lstStyle/>
            <a:p>
              <a:pPr>
                <a:lnSpc>
                  <a:spcPct val="120000"/>
                </a:lnSpc>
              </a:pPr>
              <a:r>
                <a:rPr lang="zh-CN" altLang="en-US" sz="1400" dirty="0">
                  <a:solidFill>
                    <a:srgbClr val="2B334F"/>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GB" sz="1400" dirty="0">
                <a:solidFill>
                  <a:srgbClr val="2B334F"/>
                </a:solidFill>
                <a:latin typeface="Arial" panose="020B0604020202020204" pitchFamily="34" charset="0"/>
                <a:ea typeface="微软雅黑" panose="020B0503020204020204" pitchFamily="34" charset="-122"/>
                <a:sym typeface="Arial" panose="020B0604020202020204" pitchFamily="34" charset="0"/>
              </a:endParaRPr>
            </a:p>
          </p:txBody>
        </p:sp>
        <p:sp>
          <p:nvSpPr>
            <p:cNvPr id="47" name="Rectangle 60">
              <a:extLst>
                <a:ext uri="{FF2B5EF4-FFF2-40B4-BE49-F238E27FC236}">
                  <a16:creationId xmlns="" xmlns:a16="http://schemas.microsoft.com/office/drawing/2014/main" id="{902282DB-D010-4803-ACE3-8B2A8D1619F5}"/>
                </a:ext>
              </a:extLst>
            </p:cNvPr>
            <p:cNvSpPr/>
            <p:nvPr/>
          </p:nvSpPr>
          <p:spPr>
            <a:xfrm>
              <a:off x="8508023" y="2365038"/>
              <a:ext cx="1920590" cy="785809"/>
            </a:xfrm>
            <a:prstGeom prst="rect">
              <a:avLst/>
            </a:prstGeom>
          </p:spPr>
          <p:txBody>
            <a:bodyPr wrap="square" lIns="0" tIns="0" rIns="0" bIns="0">
              <a:spAutoFit/>
            </a:bodyPr>
            <a:lstStyle/>
            <a:p>
              <a:pPr algn="just">
                <a:lnSpc>
                  <a:spcPct val="120000"/>
                </a:lnSpc>
              </a:pPr>
              <a:r>
                <a:rPr lang="en-US" altLang="zh-CN" sz="800" dirty="0">
                  <a:solidFill>
                    <a:srgbClr val="2B334F"/>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a:t>
              </a:r>
              <a:r>
                <a:rPr lang="en-US" altLang="zh-CN" sz="800" dirty="0" err="1">
                  <a:solidFill>
                    <a:srgbClr val="2B334F"/>
                  </a:solidFill>
                  <a:latin typeface="Arial" panose="020B0604020202020204" pitchFamily="34" charset="0"/>
                  <a:ea typeface="微软雅黑" panose="020B0503020204020204" pitchFamily="34" charset="-122"/>
                  <a:sym typeface="Arial" panose="020B0604020202020204" pitchFamily="34" charset="0"/>
                </a:rPr>
                <a:t>directly.Please</a:t>
              </a:r>
              <a:r>
                <a:rPr lang="en-US" altLang="zh-CN" sz="800" dirty="0">
                  <a:solidFill>
                    <a:srgbClr val="2B334F"/>
                  </a:solidFill>
                  <a:latin typeface="Arial" panose="020B0604020202020204" pitchFamily="34" charset="0"/>
                  <a:ea typeface="微软雅黑" panose="020B0503020204020204" pitchFamily="34" charset="-122"/>
                  <a:sym typeface="Arial" panose="020B0604020202020204" pitchFamily="34" charset="0"/>
                </a:rPr>
                <a:t> replace text, click add relevant headline, modify the text content, also can copy your content to this directly.</a:t>
              </a:r>
              <a:endParaRPr lang="en-GB" sz="800" dirty="0">
                <a:solidFill>
                  <a:srgbClr val="2B334F"/>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8" name="Group 64">
            <a:extLst>
              <a:ext uri="{FF2B5EF4-FFF2-40B4-BE49-F238E27FC236}">
                <a16:creationId xmlns="" xmlns:a16="http://schemas.microsoft.com/office/drawing/2014/main" id="{ADEA890A-01DA-4563-8E81-A1E4C47E4D9A}"/>
              </a:ext>
            </a:extLst>
          </p:cNvPr>
          <p:cNvGrpSpPr/>
          <p:nvPr/>
        </p:nvGrpSpPr>
        <p:grpSpPr>
          <a:xfrm flipH="1">
            <a:off x="8596267" y="1504337"/>
            <a:ext cx="260989" cy="260211"/>
            <a:chOff x="2138511" y="2464802"/>
            <a:chExt cx="354012" cy="352956"/>
          </a:xfrm>
          <a:solidFill>
            <a:srgbClr val="2B334F"/>
          </a:solidFill>
        </p:grpSpPr>
        <p:sp>
          <p:nvSpPr>
            <p:cNvPr id="49" name="Oval 68">
              <a:extLst>
                <a:ext uri="{FF2B5EF4-FFF2-40B4-BE49-F238E27FC236}">
                  <a16:creationId xmlns="" xmlns:a16="http://schemas.microsoft.com/office/drawing/2014/main" id="{DE6931B8-5EAF-48A5-8962-1D8CDC9FB37E}"/>
                </a:ext>
              </a:extLst>
            </p:cNvPr>
            <p:cNvSpPr>
              <a:spLocks noChangeArrowheads="1"/>
            </p:cNvSpPr>
            <p:nvPr/>
          </p:nvSpPr>
          <p:spPr bwMode="auto">
            <a:xfrm>
              <a:off x="2229830" y="2555417"/>
              <a:ext cx="171376" cy="171727"/>
            </a:xfrm>
            <a:prstGeom prst="ellipse">
              <a:avLst/>
            </a:pr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id-ID" sz="1605">
                <a:solidFill>
                  <a:srgbClr val="2B334F"/>
                </a:solidFill>
                <a:latin typeface="Arial" panose="020B0604020202020204" pitchFamily="34" charset="0"/>
                <a:ea typeface="微软雅黑" panose="020B0503020204020204" pitchFamily="34" charset="-122"/>
                <a:sym typeface="Arial" panose="020B0604020202020204" pitchFamily="34" charset="0"/>
              </a:endParaRPr>
            </a:p>
          </p:txBody>
        </p:sp>
        <p:sp>
          <p:nvSpPr>
            <p:cNvPr id="50" name="Freeform 69">
              <a:extLst>
                <a:ext uri="{FF2B5EF4-FFF2-40B4-BE49-F238E27FC236}">
                  <a16:creationId xmlns="" xmlns:a16="http://schemas.microsoft.com/office/drawing/2014/main" id="{EB539CD7-8045-4781-B92A-6C96D5F7200A}"/>
                </a:ext>
              </a:extLst>
            </p:cNvPr>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id-ID" sz="1605">
                <a:solidFill>
                  <a:srgbClr val="2B334F"/>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1" name="Group 65">
            <a:extLst>
              <a:ext uri="{FF2B5EF4-FFF2-40B4-BE49-F238E27FC236}">
                <a16:creationId xmlns="" xmlns:a16="http://schemas.microsoft.com/office/drawing/2014/main" id="{44B64E56-07D3-4272-AF2B-832085F3B8EE}"/>
              </a:ext>
            </a:extLst>
          </p:cNvPr>
          <p:cNvGrpSpPr/>
          <p:nvPr/>
        </p:nvGrpSpPr>
        <p:grpSpPr>
          <a:xfrm>
            <a:off x="8917120" y="1408376"/>
            <a:ext cx="2460746" cy="1023537"/>
            <a:chOff x="8508023" y="2061983"/>
            <a:chExt cx="1920590" cy="1088864"/>
          </a:xfrm>
        </p:grpSpPr>
        <p:sp>
          <p:nvSpPr>
            <p:cNvPr id="52" name="TextBox 66">
              <a:extLst>
                <a:ext uri="{FF2B5EF4-FFF2-40B4-BE49-F238E27FC236}">
                  <a16:creationId xmlns="" xmlns:a16="http://schemas.microsoft.com/office/drawing/2014/main" id="{B877DB3A-E8FD-426D-9BE8-4AAAF4EC7BFD}"/>
                </a:ext>
              </a:extLst>
            </p:cNvPr>
            <p:cNvSpPr txBox="1"/>
            <p:nvPr/>
          </p:nvSpPr>
          <p:spPr>
            <a:xfrm>
              <a:off x="8508024" y="2061983"/>
              <a:ext cx="980885" cy="251296"/>
            </a:xfrm>
            <a:prstGeom prst="rect">
              <a:avLst/>
            </a:prstGeom>
            <a:noFill/>
          </p:spPr>
          <p:txBody>
            <a:bodyPr wrap="none" lIns="0" tIns="0" rIns="0" bIns="0" rtlCol="0">
              <a:spAutoFit/>
            </a:bodyPr>
            <a:lstStyle/>
            <a:p>
              <a:pPr>
                <a:lnSpc>
                  <a:spcPct val="120000"/>
                </a:lnSpc>
              </a:pPr>
              <a:r>
                <a:rPr lang="zh-CN" altLang="en-US" sz="1400" dirty="0">
                  <a:solidFill>
                    <a:srgbClr val="2B334F"/>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GB" sz="1400" dirty="0">
                <a:solidFill>
                  <a:srgbClr val="2B334F"/>
                </a:solidFill>
                <a:latin typeface="Arial" panose="020B0604020202020204" pitchFamily="34" charset="0"/>
                <a:ea typeface="微软雅黑" panose="020B0503020204020204" pitchFamily="34" charset="-122"/>
                <a:sym typeface="Arial" panose="020B0604020202020204" pitchFamily="34" charset="0"/>
              </a:endParaRPr>
            </a:p>
          </p:txBody>
        </p:sp>
        <p:sp>
          <p:nvSpPr>
            <p:cNvPr id="53" name="Rectangle 67">
              <a:extLst>
                <a:ext uri="{FF2B5EF4-FFF2-40B4-BE49-F238E27FC236}">
                  <a16:creationId xmlns="" xmlns:a16="http://schemas.microsoft.com/office/drawing/2014/main" id="{8393856C-A37B-4B3B-B891-5C9178DA1E40}"/>
                </a:ext>
              </a:extLst>
            </p:cNvPr>
            <p:cNvSpPr/>
            <p:nvPr/>
          </p:nvSpPr>
          <p:spPr>
            <a:xfrm>
              <a:off x="8508023" y="2365038"/>
              <a:ext cx="1920590" cy="785809"/>
            </a:xfrm>
            <a:prstGeom prst="rect">
              <a:avLst/>
            </a:prstGeom>
          </p:spPr>
          <p:txBody>
            <a:bodyPr wrap="square" lIns="0" tIns="0" rIns="0" bIns="0">
              <a:spAutoFit/>
            </a:bodyPr>
            <a:lstStyle/>
            <a:p>
              <a:pPr algn="just">
                <a:lnSpc>
                  <a:spcPct val="120000"/>
                </a:lnSpc>
              </a:pPr>
              <a:r>
                <a:rPr lang="en-US" altLang="zh-CN" sz="800" dirty="0">
                  <a:solidFill>
                    <a:srgbClr val="2B334F"/>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a:t>
              </a:r>
              <a:r>
                <a:rPr lang="en-US" altLang="zh-CN" sz="800" dirty="0" err="1">
                  <a:solidFill>
                    <a:srgbClr val="2B334F"/>
                  </a:solidFill>
                  <a:latin typeface="Arial" panose="020B0604020202020204" pitchFamily="34" charset="0"/>
                  <a:ea typeface="微软雅黑" panose="020B0503020204020204" pitchFamily="34" charset="-122"/>
                  <a:sym typeface="Arial" panose="020B0604020202020204" pitchFamily="34" charset="0"/>
                </a:rPr>
                <a:t>directly.Please</a:t>
              </a:r>
              <a:r>
                <a:rPr lang="en-US" altLang="zh-CN" sz="800" dirty="0">
                  <a:solidFill>
                    <a:srgbClr val="2B334F"/>
                  </a:solidFill>
                  <a:latin typeface="Arial" panose="020B0604020202020204" pitchFamily="34" charset="0"/>
                  <a:ea typeface="微软雅黑" panose="020B0503020204020204" pitchFamily="34" charset="-122"/>
                  <a:sym typeface="Arial" panose="020B0604020202020204" pitchFamily="34" charset="0"/>
                </a:rPr>
                <a:t> replace text, click add relevant headline, modify the text content, also can copy your content to this directly.</a:t>
              </a:r>
              <a:endParaRPr lang="en-GB" sz="800" dirty="0">
                <a:solidFill>
                  <a:srgbClr val="2B334F"/>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4" name="Group 71">
            <a:extLst>
              <a:ext uri="{FF2B5EF4-FFF2-40B4-BE49-F238E27FC236}">
                <a16:creationId xmlns="" xmlns:a16="http://schemas.microsoft.com/office/drawing/2014/main" id="{79B3BECF-C8C8-478A-9EC9-AC4CE9FBCB07}"/>
              </a:ext>
            </a:extLst>
          </p:cNvPr>
          <p:cNvGrpSpPr/>
          <p:nvPr/>
        </p:nvGrpSpPr>
        <p:grpSpPr>
          <a:xfrm flipH="1">
            <a:off x="8594879" y="2861570"/>
            <a:ext cx="260989" cy="260211"/>
            <a:chOff x="2138511" y="2464802"/>
            <a:chExt cx="354012" cy="352956"/>
          </a:xfrm>
          <a:solidFill>
            <a:srgbClr val="2B334F"/>
          </a:solidFill>
        </p:grpSpPr>
        <p:sp>
          <p:nvSpPr>
            <p:cNvPr id="55" name="Oval 75">
              <a:extLst>
                <a:ext uri="{FF2B5EF4-FFF2-40B4-BE49-F238E27FC236}">
                  <a16:creationId xmlns="" xmlns:a16="http://schemas.microsoft.com/office/drawing/2014/main" id="{FDFA0FFB-33B4-4934-9AFF-05FE68A86365}"/>
                </a:ext>
              </a:extLst>
            </p:cNvPr>
            <p:cNvSpPr>
              <a:spLocks noChangeArrowheads="1"/>
            </p:cNvSpPr>
            <p:nvPr/>
          </p:nvSpPr>
          <p:spPr bwMode="auto">
            <a:xfrm>
              <a:off x="2229830" y="2555417"/>
              <a:ext cx="171376" cy="171727"/>
            </a:xfrm>
            <a:prstGeom prst="ellipse">
              <a:avLst/>
            </a:pr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id-ID" sz="1605">
                <a:solidFill>
                  <a:srgbClr val="2B334F"/>
                </a:solidFill>
                <a:latin typeface="Arial" panose="020B0604020202020204" pitchFamily="34" charset="0"/>
                <a:ea typeface="微软雅黑" panose="020B0503020204020204" pitchFamily="34" charset="-122"/>
                <a:sym typeface="Arial" panose="020B0604020202020204" pitchFamily="34" charset="0"/>
              </a:endParaRPr>
            </a:p>
          </p:txBody>
        </p:sp>
        <p:sp>
          <p:nvSpPr>
            <p:cNvPr id="56" name="Freeform 76">
              <a:extLst>
                <a:ext uri="{FF2B5EF4-FFF2-40B4-BE49-F238E27FC236}">
                  <a16:creationId xmlns="" xmlns:a16="http://schemas.microsoft.com/office/drawing/2014/main" id="{B97BAE3C-A12B-4E7B-979A-E3C68D3FDFCC}"/>
                </a:ext>
              </a:extLst>
            </p:cNvPr>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id-ID" sz="1605">
                <a:solidFill>
                  <a:srgbClr val="2B334F"/>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7" name="Group 72">
            <a:extLst>
              <a:ext uri="{FF2B5EF4-FFF2-40B4-BE49-F238E27FC236}">
                <a16:creationId xmlns="" xmlns:a16="http://schemas.microsoft.com/office/drawing/2014/main" id="{21C74E0A-AE3D-4DA0-BE79-F91CDF4D5F40}"/>
              </a:ext>
            </a:extLst>
          </p:cNvPr>
          <p:cNvGrpSpPr/>
          <p:nvPr/>
        </p:nvGrpSpPr>
        <p:grpSpPr>
          <a:xfrm>
            <a:off x="8915733" y="2765609"/>
            <a:ext cx="2460746" cy="1023537"/>
            <a:chOff x="8508023" y="2061983"/>
            <a:chExt cx="1920590" cy="1088864"/>
          </a:xfrm>
        </p:grpSpPr>
        <p:sp>
          <p:nvSpPr>
            <p:cNvPr id="58" name="TextBox 73">
              <a:extLst>
                <a:ext uri="{FF2B5EF4-FFF2-40B4-BE49-F238E27FC236}">
                  <a16:creationId xmlns="" xmlns:a16="http://schemas.microsoft.com/office/drawing/2014/main" id="{36AF5E1D-1DA6-470C-95F2-46D0D7650EF6}"/>
                </a:ext>
              </a:extLst>
            </p:cNvPr>
            <p:cNvSpPr txBox="1"/>
            <p:nvPr/>
          </p:nvSpPr>
          <p:spPr>
            <a:xfrm>
              <a:off x="8508024" y="2061983"/>
              <a:ext cx="980885" cy="251296"/>
            </a:xfrm>
            <a:prstGeom prst="rect">
              <a:avLst/>
            </a:prstGeom>
            <a:noFill/>
          </p:spPr>
          <p:txBody>
            <a:bodyPr wrap="none" lIns="0" tIns="0" rIns="0" bIns="0" rtlCol="0">
              <a:spAutoFit/>
            </a:bodyPr>
            <a:lstStyle/>
            <a:p>
              <a:pPr>
                <a:lnSpc>
                  <a:spcPct val="120000"/>
                </a:lnSpc>
              </a:pPr>
              <a:r>
                <a:rPr lang="zh-CN" altLang="en-US" sz="1400" dirty="0">
                  <a:solidFill>
                    <a:srgbClr val="2B334F"/>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GB" sz="1400" dirty="0">
                <a:solidFill>
                  <a:srgbClr val="2B334F"/>
                </a:solidFill>
                <a:latin typeface="Arial" panose="020B0604020202020204" pitchFamily="34" charset="0"/>
                <a:ea typeface="微软雅黑" panose="020B0503020204020204" pitchFamily="34" charset="-122"/>
                <a:sym typeface="Arial" panose="020B0604020202020204" pitchFamily="34" charset="0"/>
              </a:endParaRPr>
            </a:p>
          </p:txBody>
        </p:sp>
        <p:sp>
          <p:nvSpPr>
            <p:cNvPr id="59" name="Rectangle 74">
              <a:extLst>
                <a:ext uri="{FF2B5EF4-FFF2-40B4-BE49-F238E27FC236}">
                  <a16:creationId xmlns="" xmlns:a16="http://schemas.microsoft.com/office/drawing/2014/main" id="{DA91C541-2132-491A-A9C5-1E625BF7EC6F}"/>
                </a:ext>
              </a:extLst>
            </p:cNvPr>
            <p:cNvSpPr/>
            <p:nvPr/>
          </p:nvSpPr>
          <p:spPr>
            <a:xfrm>
              <a:off x="8508023" y="2365038"/>
              <a:ext cx="1920590" cy="785809"/>
            </a:xfrm>
            <a:prstGeom prst="rect">
              <a:avLst/>
            </a:prstGeom>
          </p:spPr>
          <p:txBody>
            <a:bodyPr wrap="square" lIns="0" tIns="0" rIns="0" bIns="0">
              <a:spAutoFit/>
            </a:bodyPr>
            <a:lstStyle/>
            <a:p>
              <a:pPr algn="just">
                <a:lnSpc>
                  <a:spcPct val="120000"/>
                </a:lnSpc>
              </a:pPr>
              <a:r>
                <a:rPr lang="en-US" altLang="zh-CN" sz="800" dirty="0">
                  <a:solidFill>
                    <a:srgbClr val="2B334F"/>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a:t>
              </a:r>
              <a:r>
                <a:rPr lang="en-US" altLang="zh-CN" sz="800" dirty="0" err="1">
                  <a:solidFill>
                    <a:srgbClr val="2B334F"/>
                  </a:solidFill>
                  <a:latin typeface="Arial" panose="020B0604020202020204" pitchFamily="34" charset="0"/>
                  <a:ea typeface="微软雅黑" panose="020B0503020204020204" pitchFamily="34" charset="-122"/>
                  <a:sym typeface="Arial" panose="020B0604020202020204" pitchFamily="34" charset="0"/>
                </a:rPr>
                <a:t>directly.Please</a:t>
              </a:r>
              <a:r>
                <a:rPr lang="en-US" altLang="zh-CN" sz="800" dirty="0">
                  <a:solidFill>
                    <a:srgbClr val="2B334F"/>
                  </a:solidFill>
                  <a:latin typeface="Arial" panose="020B0604020202020204" pitchFamily="34" charset="0"/>
                  <a:ea typeface="微软雅黑" panose="020B0503020204020204" pitchFamily="34" charset="-122"/>
                  <a:sym typeface="Arial" panose="020B0604020202020204" pitchFamily="34" charset="0"/>
                </a:rPr>
                <a:t> replace text, click add relevant headline, modify the text content, also can copy your content to this directly.</a:t>
              </a:r>
              <a:endParaRPr lang="en-GB" sz="800" dirty="0">
                <a:solidFill>
                  <a:srgbClr val="2B334F"/>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0" name="Group 78">
            <a:extLst>
              <a:ext uri="{FF2B5EF4-FFF2-40B4-BE49-F238E27FC236}">
                <a16:creationId xmlns="" xmlns:a16="http://schemas.microsoft.com/office/drawing/2014/main" id="{4759E68B-D696-4180-B213-9DEE8E7AF280}"/>
              </a:ext>
            </a:extLst>
          </p:cNvPr>
          <p:cNvGrpSpPr/>
          <p:nvPr/>
        </p:nvGrpSpPr>
        <p:grpSpPr>
          <a:xfrm flipH="1">
            <a:off x="8594879" y="4218802"/>
            <a:ext cx="260989" cy="260211"/>
            <a:chOff x="2138511" y="2464802"/>
            <a:chExt cx="354012" cy="352956"/>
          </a:xfrm>
          <a:solidFill>
            <a:srgbClr val="2B334F"/>
          </a:solidFill>
        </p:grpSpPr>
        <p:sp>
          <p:nvSpPr>
            <p:cNvPr id="61" name="Oval 82">
              <a:extLst>
                <a:ext uri="{FF2B5EF4-FFF2-40B4-BE49-F238E27FC236}">
                  <a16:creationId xmlns="" xmlns:a16="http://schemas.microsoft.com/office/drawing/2014/main" id="{361D2FEA-7E89-4910-B9CE-511DAD9E255C}"/>
                </a:ext>
              </a:extLst>
            </p:cNvPr>
            <p:cNvSpPr>
              <a:spLocks noChangeArrowheads="1"/>
            </p:cNvSpPr>
            <p:nvPr/>
          </p:nvSpPr>
          <p:spPr bwMode="auto">
            <a:xfrm>
              <a:off x="2229830" y="2555417"/>
              <a:ext cx="171376" cy="171727"/>
            </a:xfrm>
            <a:prstGeom prst="ellipse">
              <a:avLst/>
            </a:pr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id-ID" sz="1605">
                <a:solidFill>
                  <a:srgbClr val="2B334F"/>
                </a:solidFill>
                <a:latin typeface="Arial" panose="020B0604020202020204" pitchFamily="34" charset="0"/>
                <a:ea typeface="微软雅黑" panose="020B0503020204020204" pitchFamily="34" charset="-122"/>
                <a:sym typeface="Arial" panose="020B0604020202020204" pitchFamily="34" charset="0"/>
              </a:endParaRPr>
            </a:p>
          </p:txBody>
        </p:sp>
        <p:sp>
          <p:nvSpPr>
            <p:cNvPr id="62" name="Freeform 83">
              <a:extLst>
                <a:ext uri="{FF2B5EF4-FFF2-40B4-BE49-F238E27FC236}">
                  <a16:creationId xmlns="" xmlns:a16="http://schemas.microsoft.com/office/drawing/2014/main" id="{E7D1C3E1-5716-4FE3-AC4D-C59B87EFC35F}"/>
                </a:ext>
              </a:extLst>
            </p:cNvPr>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id-ID" sz="1605">
                <a:solidFill>
                  <a:srgbClr val="2B334F"/>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3" name="Group 79">
            <a:extLst>
              <a:ext uri="{FF2B5EF4-FFF2-40B4-BE49-F238E27FC236}">
                <a16:creationId xmlns="" xmlns:a16="http://schemas.microsoft.com/office/drawing/2014/main" id="{42ADD8F4-008A-46F9-8714-44359EBF46D4}"/>
              </a:ext>
            </a:extLst>
          </p:cNvPr>
          <p:cNvGrpSpPr/>
          <p:nvPr/>
        </p:nvGrpSpPr>
        <p:grpSpPr>
          <a:xfrm>
            <a:off x="8915733" y="4122841"/>
            <a:ext cx="2460746" cy="1023537"/>
            <a:chOff x="8508023" y="2061983"/>
            <a:chExt cx="1920590" cy="1088864"/>
          </a:xfrm>
        </p:grpSpPr>
        <p:sp>
          <p:nvSpPr>
            <p:cNvPr id="64" name="TextBox 80">
              <a:extLst>
                <a:ext uri="{FF2B5EF4-FFF2-40B4-BE49-F238E27FC236}">
                  <a16:creationId xmlns="" xmlns:a16="http://schemas.microsoft.com/office/drawing/2014/main" id="{A0E0E06A-8372-491D-B8E0-CBF100C7D2E0}"/>
                </a:ext>
              </a:extLst>
            </p:cNvPr>
            <p:cNvSpPr txBox="1"/>
            <p:nvPr/>
          </p:nvSpPr>
          <p:spPr>
            <a:xfrm>
              <a:off x="8508024" y="2061983"/>
              <a:ext cx="980885" cy="251296"/>
            </a:xfrm>
            <a:prstGeom prst="rect">
              <a:avLst/>
            </a:prstGeom>
            <a:noFill/>
          </p:spPr>
          <p:txBody>
            <a:bodyPr wrap="none" lIns="0" tIns="0" rIns="0" bIns="0" rtlCol="0">
              <a:spAutoFit/>
            </a:bodyPr>
            <a:lstStyle/>
            <a:p>
              <a:pPr>
                <a:lnSpc>
                  <a:spcPct val="120000"/>
                </a:lnSpc>
              </a:pPr>
              <a:r>
                <a:rPr lang="zh-CN" altLang="en-US" sz="1400" dirty="0">
                  <a:solidFill>
                    <a:srgbClr val="2B334F"/>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GB" sz="1400" dirty="0">
                <a:solidFill>
                  <a:srgbClr val="2B334F"/>
                </a:solidFill>
                <a:latin typeface="Arial" panose="020B0604020202020204" pitchFamily="34" charset="0"/>
                <a:ea typeface="微软雅黑" panose="020B0503020204020204" pitchFamily="34" charset="-122"/>
                <a:sym typeface="Arial" panose="020B0604020202020204" pitchFamily="34" charset="0"/>
              </a:endParaRPr>
            </a:p>
          </p:txBody>
        </p:sp>
        <p:sp>
          <p:nvSpPr>
            <p:cNvPr id="65" name="Rectangle 81">
              <a:extLst>
                <a:ext uri="{FF2B5EF4-FFF2-40B4-BE49-F238E27FC236}">
                  <a16:creationId xmlns="" xmlns:a16="http://schemas.microsoft.com/office/drawing/2014/main" id="{6DB53A0D-D5BB-4A37-BF3C-E0A9D4F9CAFF}"/>
                </a:ext>
              </a:extLst>
            </p:cNvPr>
            <p:cNvSpPr/>
            <p:nvPr/>
          </p:nvSpPr>
          <p:spPr>
            <a:xfrm>
              <a:off x="8508023" y="2365038"/>
              <a:ext cx="1920590" cy="785809"/>
            </a:xfrm>
            <a:prstGeom prst="rect">
              <a:avLst/>
            </a:prstGeom>
          </p:spPr>
          <p:txBody>
            <a:bodyPr wrap="square" lIns="0" tIns="0" rIns="0" bIns="0">
              <a:spAutoFit/>
            </a:bodyPr>
            <a:lstStyle/>
            <a:p>
              <a:pPr algn="just">
                <a:lnSpc>
                  <a:spcPct val="120000"/>
                </a:lnSpc>
              </a:pPr>
              <a:r>
                <a:rPr lang="en-US" altLang="zh-CN" sz="800" dirty="0">
                  <a:solidFill>
                    <a:srgbClr val="2B334F"/>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a:t>
              </a:r>
              <a:r>
                <a:rPr lang="en-US" altLang="zh-CN" sz="800" dirty="0" err="1">
                  <a:solidFill>
                    <a:srgbClr val="2B334F"/>
                  </a:solidFill>
                  <a:latin typeface="Arial" panose="020B0604020202020204" pitchFamily="34" charset="0"/>
                  <a:ea typeface="微软雅黑" panose="020B0503020204020204" pitchFamily="34" charset="-122"/>
                  <a:sym typeface="Arial" panose="020B0604020202020204" pitchFamily="34" charset="0"/>
                </a:rPr>
                <a:t>directly.Please</a:t>
              </a:r>
              <a:r>
                <a:rPr lang="en-US" altLang="zh-CN" sz="800" dirty="0">
                  <a:solidFill>
                    <a:srgbClr val="2B334F"/>
                  </a:solidFill>
                  <a:latin typeface="Arial" panose="020B0604020202020204" pitchFamily="34" charset="0"/>
                  <a:ea typeface="微软雅黑" panose="020B0503020204020204" pitchFamily="34" charset="-122"/>
                  <a:sym typeface="Arial" panose="020B0604020202020204" pitchFamily="34" charset="0"/>
                </a:rPr>
                <a:t> replace text, click add relevant headline, modify the text content, also can copy your content to this directly.</a:t>
              </a:r>
              <a:endParaRPr lang="en-GB" sz="800" dirty="0">
                <a:solidFill>
                  <a:srgbClr val="2B334F"/>
                </a:solidFill>
                <a:latin typeface="Arial" panose="020B0604020202020204" pitchFamily="34" charset="0"/>
                <a:ea typeface="微软雅黑" panose="020B0503020204020204" pitchFamily="34" charset="-122"/>
                <a:sym typeface="Arial" panose="020B0604020202020204" pitchFamily="34" charset="0"/>
              </a:endParaRPr>
            </a:p>
          </p:txBody>
        </p:sp>
      </p:grpSp>
    </p:spTree>
    <p:extLst>
      <p:ext uri="{BB962C8B-B14F-4D97-AF65-F5344CB8AC3E}">
        <p14:creationId xmlns:p14="http://schemas.microsoft.com/office/powerpoint/2010/main" val="239601453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par>
                          <p:cTn id="8" fill="hold">
                            <p:stCondLst>
                              <p:cond delay="500"/>
                            </p:stCondLst>
                            <p:childTnLst>
                              <p:par>
                                <p:cTn id="9" presetID="12" presetClass="entr" presetSubtype="2"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p:tgtEl>
                                          <p:spTgt spid="30"/>
                                        </p:tgtEl>
                                        <p:attrNameLst>
                                          <p:attrName>ppt_x</p:attrName>
                                        </p:attrNameLst>
                                      </p:cBhvr>
                                      <p:tavLst>
                                        <p:tav tm="0">
                                          <p:val>
                                            <p:strVal val="#ppt_x+#ppt_w*1.125000"/>
                                          </p:val>
                                        </p:tav>
                                        <p:tav tm="100000">
                                          <p:val>
                                            <p:strVal val="#ppt_x"/>
                                          </p:val>
                                        </p:tav>
                                      </p:tavLst>
                                    </p:anim>
                                    <p:animEffect transition="in" filter="wipe(left)">
                                      <p:cBhvr>
                                        <p:cTn id="12" dur="500"/>
                                        <p:tgtEl>
                                          <p:spTgt spid="30"/>
                                        </p:tgtEl>
                                      </p:cBhvr>
                                    </p:animEffect>
                                  </p:childTnLst>
                                </p:cTn>
                              </p:par>
                              <p:par>
                                <p:cTn id="13" presetID="12" presetClass="entr" presetSubtype="8" fill="hold" nodeType="with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additive="base">
                                        <p:cTn id="15" dur="500"/>
                                        <p:tgtEl>
                                          <p:spTgt spid="33"/>
                                        </p:tgtEl>
                                        <p:attrNameLst>
                                          <p:attrName>ppt_x</p:attrName>
                                        </p:attrNameLst>
                                      </p:cBhvr>
                                      <p:tavLst>
                                        <p:tav tm="0">
                                          <p:val>
                                            <p:strVal val="#ppt_x-#ppt_w*1.125000"/>
                                          </p:val>
                                        </p:tav>
                                        <p:tav tm="100000">
                                          <p:val>
                                            <p:strVal val="#ppt_x"/>
                                          </p:val>
                                        </p:tav>
                                      </p:tavLst>
                                    </p:anim>
                                    <p:animEffect transition="in" filter="wipe(right)">
                                      <p:cBhvr>
                                        <p:cTn id="16" dur="500"/>
                                        <p:tgtEl>
                                          <p:spTgt spid="33"/>
                                        </p:tgtEl>
                                      </p:cBhvr>
                                    </p:animEffect>
                                  </p:childTnLst>
                                </p:cTn>
                              </p:par>
                            </p:childTnLst>
                          </p:cTn>
                        </p:par>
                        <p:par>
                          <p:cTn id="17" fill="hold">
                            <p:stCondLst>
                              <p:cond delay="1000"/>
                            </p:stCondLst>
                            <p:childTnLst>
                              <p:par>
                                <p:cTn id="18" presetID="12" presetClass="entr" presetSubtype="2" fill="hold" nodeType="afterEffect">
                                  <p:stCondLst>
                                    <p:cond delay="0"/>
                                  </p:stCondLst>
                                  <p:childTnLst>
                                    <p:set>
                                      <p:cBhvr>
                                        <p:cTn id="19" dur="1" fill="hold">
                                          <p:stCondLst>
                                            <p:cond delay="0"/>
                                          </p:stCondLst>
                                        </p:cTn>
                                        <p:tgtEl>
                                          <p:spTgt spid="36"/>
                                        </p:tgtEl>
                                        <p:attrNameLst>
                                          <p:attrName>style.visibility</p:attrName>
                                        </p:attrNameLst>
                                      </p:cBhvr>
                                      <p:to>
                                        <p:strVal val="visible"/>
                                      </p:to>
                                    </p:set>
                                    <p:anim calcmode="lin" valueType="num">
                                      <p:cBhvr additive="base">
                                        <p:cTn id="20" dur="500"/>
                                        <p:tgtEl>
                                          <p:spTgt spid="36"/>
                                        </p:tgtEl>
                                        <p:attrNameLst>
                                          <p:attrName>ppt_x</p:attrName>
                                        </p:attrNameLst>
                                      </p:cBhvr>
                                      <p:tavLst>
                                        <p:tav tm="0">
                                          <p:val>
                                            <p:strVal val="#ppt_x+#ppt_w*1.125000"/>
                                          </p:val>
                                        </p:tav>
                                        <p:tav tm="100000">
                                          <p:val>
                                            <p:strVal val="#ppt_x"/>
                                          </p:val>
                                        </p:tav>
                                      </p:tavLst>
                                    </p:anim>
                                    <p:animEffect transition="in" filter="wipe(left)">
                                      <p:cBhvr>
                                        <p:cTn id="21" dur="500"/>
                                        <p:tgtEl>
                                          <p:spTgt spid="36"/>
                                        </p:tgtEl>
                                      </p:cBhvr>
                                    </p:animEffect>
                                  </p:childTnLst>
                                </p:cTn>
                              </p:par>
                              <p:par>
                                <p:cTn id="22" presetID="12" presetClass="entr" presetSubtype="8" fill="hold" nodeType="with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additive="base">
                                        <p:cTn id="24" dur="500"/>
                                        <p:tgtEl>
                                          <p:spTgt spid="39"/>
                                        </p:tgtEl>
                                        <p:attrNameLst>
                                          <p:attrName>ppt_x</p:attrName>
                                        </p:attrNameLst>
                                      </p:cBhvr>
                                      <p:tavLst>
                                        <p:tav tm="0">
                                          <p:val>
                                            <p:strVal val="#ppt_x-#ppt_w*1.125000"/>
                                          </p:val>
                                        </p:tav>
                                        <p:tav tm="100000">
                                          <p:val>
                                            <p:strVal val="#ppt_x"/>
                                          </p:val>
                                        </p:tav>
                                      </p:tavLst>
                                    </p:anim>
                                    <p:animEffect transition="in" filter="wipe(right)">
                                      <p:cBhvr>
                                        <p:cTn id="25" dur="500"/>
                                        <p:tgtEl>
                                          <p:spTgt spid="39"/>
                                        </p:tgtEl>
                                      </p:cBhvr>
                                    </p:animEffect>
                                  </p:childTnLst>
                                </p:cTn>
                              </p:par>
                            </p:childTnLst>
                          </p:cTn>
                        </p:par>
                        <p:par>
                          <p:cTn id="26" fill="hold">
                            <p:stCondLst>
                              <p:cond delay="1500"/>
                            </p:stCondLst>
                            <p:childTnLst>
                              <p:par>
                                <p:cTn id="27" presetID="12" presetClass="entr" presetSubtype="2" fill="hold" nodeType="afterEffect">
                                  <p:stCondLst>
                                    <p:cond delay="0"/>
                                  </p:stCondLst>
                                  <p:childTnLst>
                                    <p:set>
                                      <p:cBhvr>
                                        <p:cTn id="28" dur="1" fill="hold">
                                          <p:stCondLst>
                                            <p:cond delay="0"/>
                                          </p:stCondLst>
                                        </p:cTn>
                                        <p:tgtEl>
                                          <p:spTgt spid="42"/>
                                        </p:tgtEl>
                                        <p:attrNameLst>
                                          <p:attrName>style.visibility</p:attrName>
                                        </p:attrNameLst>
                                      </p:cBhvr>
                                      <p:to>
                                        <p:strVal val="visible"/>
                                      </p:to>
                                    </p:set>
                                    <p:anim calcmode="lin" valueType="num">
                                      <p:cBhvr additive="base">
                                        <p:cTn id="29" dur="500"/>
                                        <p:tgtEl>
                                          <p:spTgt spid="42"/>
                                        </p:tgtEl>
                                        <p:attrNameLst>
                                          <p:attrName>ppt_x</p:attrName>
                                        </p:attrNameLst>
                                      </p:cBhvr>
                                      <p:tavLst>
                                        <p:tav tm="0">
                                          <p:val>
                                            <p:strVal val="#ppt_x+#ppt_w*1.125000"/>
                                          </p:val>
                                        </p:tav>
                                        <p:tav tm="100000">
                                          <p:val>
                                            <p:strVal val="#ppt_x"/>
                                          </p:val>
                                        </p:tav>
                                      </p:tavLst>
                                    </p:anim>
                                    <p:animEffect transition="in" filter="wipe(left)">
                                      <p:cBhvr>
                                        <p:cTn id="30" dur="500"/>
                                        <p:tgtEl>
                                          <p:spTgt spid="42"/>
                                        </p:tgtEl>
                                      </p:cBhvr>
                                    </p:animEffect>
                                  </p:childTnLst>
                                </p:cTn>
                              </p:par>
                              <p:par>
                                <p:cTn id="31" presetID="12" presetClass="entr" presetSubtype="8" fill="hold" nodeType="withEffect">
                                  <p:stCondLst>
                                    <p:cond delay="0"/>
                                  </p:stCondLst>
                                  <p:childTnLst>
                                    <p:set>
                                      <p:cBhvr>
                                        <p:cTn id="32" dur="1" fill="hold">
                                          <p:stCondLst>
                                            <p:cond delay="0"/>
                                          </p:stCondLst>
                                        </p:cTn>
                                        <p:tgtEl>
                                          <p:spTgt spid="45"/>
                                        </p:tgtEl>
                                        <p:attrNameLst>
                                          <p:attrName>style.visibility</p:attrName>
                                        </p:attrNameLst>
                                      </p:cBhvr>
                                      <p:to>
                                        <p:strVal val="visible"/>
                                      </p:to>
                                    </p:set>
                                    <p:anim calcmode="lin" valueType="num">
                                      <p:cBhvr additive="base">
                                        <p:cTn id="33" dur="500"/>
                                        <p:tgtEl>
                                          <p:spTgt spid="45"/>
                                        </p:tgtEl>
                                        <p:attrNameLst>
                                          <p:attrName>ppt_x</p:attrName>
                                        </p:attrNameLst>
                                      </p:cBhvr>
                                      <p:tavLst>
                                        <p:tav tm="0">
                                          <p:val>
                                            <p:strVal val="#ppt_x-#ppt_w*1.125000"/>
                                          </p:val>
                                        </p:tav>
                                        <p:tav tm="100000">
                                          <p:val>
                                            <p:strVal val="#ppt_x"/>
                                          </p:val>
                                        </p:tav>
                                      </p:tavLst>
                                    </p:anim>
                                    <p:animEffect transition="in" filter="wipe(right)">
                                      <p:cBhvr>
                                        <p:cTn id="34" dur="500"/>
                                        <p:tgtEl>
                                          <p:spTgt spid="45"/>
                                        </p:tgtEl>
                                      </p:cBhvr>
                                    </p:animEffect>
                                  </p:childTnLst>
                                </p:cTn>
                              </p:par>
                            </p:childTnLst>
                          </p:cTn>
                        </p:par>
                        <p:par>
                          <p:cTn id="35" fill="hold">
                            <p:stCondLst>
                              <p:cond delay="2000"/>
                            </p:stCondLst>
                            <p:childTnLst>
                              <p:par>
                                <p:cTn id="36" presetID="12" presetClass="entr" presetSubtype="2" fill="hold" nodeType="afterEffect">
                                  <p:stCondLst>
                                    <p:cond delay="0"/>
                                  </p:stCondLst>
                                  <p:childTnLst>
                                    <p:set>
                                      <p:cBhvr>
                                        <p:cTn id="37" dur="1" fill="hold">
                                          <p:stCondLst>
                                            <p:cond delay="0"/>
                                          </p:stCondLst>
                                        </p:cTn>
                                        <p:tgtEl>
                                          <p:spTgt spid="48"/>
                                        </p:tgtEl>
                                        <p:attrNameLst>
                                          <p:attrName>style.visibility</p:attrName>
                                        </p:attrNameLst>
                                      </p:cBhvr>
                                      <p:to>
                                        <p:strVal val="visible"/>
                                      </p:to>
                                    </p:set>
                                    <p:anim calcmode="lin" valueType="num">
                                      <p:cBhvr additive="base">
                                        <p:cTn id="38" dur="500"/>
                                        <p:tgtEl>
                                          <p:spTgt spid="48"/>
                                        </p:tgtEl>
                                        <p:attrNameLst>
                                          <p:attrName>ppt_x</p:attrName>
                                        </p:attrNameLst>
                                      </p:cBhvr>
                                      <p:tavLst>
                                        <p:tav tm="0">
                                          <p:val>
                                            <p:strVal val="#ppt_x+#ppt_w*1.125000"/>
                                          </p:val>
                                        </p:tav>
                                        <p:tav tm="100000">
                                          <p:val>
                                            <p:strVal val="#ppt_x"/>
                                          </p:val>
                                        </p:tav>
                                      </p:tavLst>
                                    </p:anim>
                                    <p:animEffect transition="in" filter="wipe(left)">
                                      <p:cBhvr>
                                        <p:cTn id="39" dur="500"/>
                                        <p:tgtEl>
                                          <p:spTgt spid="48"/>
                                        </p:tgtEl>
                                      </p:cBhvr>
                                    </p:animEffect>
                                  </p:childTnLst>
                                </p:cTn>
                              </p:par>
                              <p:par>
                                <p:cTn id="40" presetID="12" presetClass="entr" presetSubtype="8" fill="hold" nodeType="withEffect">
                                  <p:stCondLst>
                                    <p:cond delay="0"/>
                                  </p:stCondLst>
                                  <p:childTnLst>
                                    <p:set>
                                      <p:cBhvr>
                                        <p:cTn id="41" dur="1" fill="hold">
                                          <p:stCondLst>
                                            <p:cond delay="0"/>
                                          </p:stCondLst>
                                        </p:cTn>
                                        <p:tgtEl>
                                          <p:spTgt spid="51"/>
                                        </p:tgtEl>
                                        <p:attrNameLst>
                                          <p:attrName>style.visibility</p:attrName>
                                        </p:attrNameLst>
                                      </p:cBhvr>
                                      <p:to>
                                        <p:strVal val="visible"/>
                                      </p:to>
                                    </p:set>
                                    <p:anim calcmode="lin" valueType="num">
                                      <p:cBhvr additive="base">
                                        <p:cTn id="42" dur="500"/>
                                        <p:tgtEl>
                                          <p:spTgt spid="51"/>
                                        </p:tgtEl>
                                        <p:attrNameLst>
                                          <p:attrName>ppt_x</p:attrName>
                                        </p:attrNameLst>
                                      </p:cBhvr>
                                      <p:tavLst>
                                        <p:tav tm="0">
                                          <p:val>
                                            <p:strVal val="#ppt_x-#ppt_w*1.125000"/>
                                          </p:val>
                                        </p:tav>
                                        <p:tav tm="100000">
                                          <p:val>
                                            <p:strVal val="#ppt_x"/>
                                          </p:val>
                                        </p:tav>
                                      </p:tavLst>
                                    </p:anim>
                                    <p:animEffect transition="in" filter="wipe(right)">
                                      <p:cBhvr>
                                        <p:cTn id="43" dur="500"/>
                                        <p:tgtEl>
                                          <p:spTgt spid="51"/>
                                        </p:tgtEl>
                                      </p:cBhvr>
                                    </p:animEffect>
                                  </p:childTnLst>
                                </p:cTn>
                              </p:par>
                            </p:childTnLst>
                          </p:cTn>
                        </p:par>
                        <p:par>
                          <p:cTn id="44" fill="hold">
                            <p:stCondLst>
                              <p:cond delay="2500"/>
                            </p:stCondLst>
                            <p:childTnLst>
                              <p:par>
                                <p:cTn id="45" presetID="12" presetClass="entr" presetSubtype="2" fill="hold" nodeType="afterEffect">
                                  <p:stCondLst>
                                    <p:cond delay="0"/>
                                  </p:stCondLst>
                                  <p:childTnLst>
                                    <p:set>
                                      <p:cBhvr>
                                        <p:cTn id="46" dur="1" fill="hold">
                                          <p:stCondLst>
                                            <p:cond delay="0"/>
                                          </p:stCondLst>
                                        </p:cTn>
                                        <p:tgtEl>
                                          <p:spTgt spid="54"/>
                                        </p:tgtEl>
                                        <p:attrNameLst>
                                          <p:attrName>style.visibility</p:attrName>
                                        </p:attrNameLst>
                                      </p:cBhvr>
                                      <p:to>
                                        <p:strVal val="visible"/>
                                      </p:to>
                                    </p:set>
                                    <p:anim calcmode="lin" valueType="num">
                                      <p:cBhvr additive="base">
                                        <p:cTn id="47" dur="500"/>
                                        <p:tgtEl>
                                          <p:spTgt spid="54"/>
                                        </p:tgtEl>
                                        <p:attrNameLst>
                                          <p:attrName>ppt_x</p:attrName>
                                        </p:attrNameLst>
                                      </p:cBhvr>
                                      <p:tavLst>
                                        <p:tav tm="0">
                                          <p:val>
                                            <p:strVal val="#ppt_x+#ppt_w*1.125000"/>
                                          </p:val>
                                        </p:tav>
                                        <p:tav tm="100000">
                                          <p:val>
                                            <p:strVal val="#ppt_x"/>
                                          </p:val>
                                        </p:tav>
                                      </p:tavLst>
                                    </p:anim>
                                    <p:animEffect transition="in" filter="wipe(left)">
                                      <p:cBhvr>
                                        <p:cTn id="48" dur="500"/>
                                        <p:tgtEl>
                                          <p:spTgt spid="54"/>
                                        </p:tgtEl>
                                      </p:cBhvr>
                                    </p:animEffect>
                                  </p:childTnLst>
                                </p:cTn>
                              </p:par>
                              <p:par>
                                <p:cTn id="49" presetID="12" presetClass="entr" presetSubtype="8" fill="hold" nodeType="withEffect">
                                  <p:stCondLst>
                                    <p:cond delay="0"/>
                                  </p:stCondLst>
                                  <p:childTnLst>
                                    <p:set>
                                      <p:cBhvr>
                                        <p:cTn id="50" dur="1" fill="hold">
                                          <p:stCondLst>
                                            <p:cond delay="0"/>
                                          </p:stCondLst>
                                        </p:cTn>
                                        <p:tgtEl>
                                          <p:spTgt spid="57"/>
                                        </p:tgtEl>
                                        <p:attrNameLst>
                                          <p:attrName>style.visibility</p:attrName>
                                        </p:attrNameLst>
                                      </p:cBhvr>
                                      <p:to>
                                        <p:strVal val="visible"/>
                                      </p:to>
                                    </p:set>
                                    <p:anim calcmode="lin" valueType="num">
                                      <p:cBhvr additive="base">
                                        <p:cTn id="51" dur="500"/>
                                        <p:tgtEl>
                                          <p:spTgt spid="57"/>
                                        </p:tgtEl>
                                        <p:attrNameLst>
                                          <p:attrName>ppt_x</p:attrName>
                                        </p:attrNameLst>
                                      </p:cBhvr>
                                      <p:tavLst>
                                        <p:tav tm="0">
                                          <p:val>
                                            <p:strVal val="#ppt_x-#ppt_w*1.125000"/>
                                          </p:val>
                                        </p:tav>
                                        <p:tav tm="100000">
                                          <p:val>
                                            <p:strVal val="#ppt_x"/>
                                          </p:val>
                                        </p:tav>
                                      </p:tavLst>
                                    </p:anim>
                                    <p:animEffect transition="in" filter="wipe(right)">
                                      <p:cBhvr>
                                        <p:cTn id="52" dur="500"/>
                                        <p:tgtEl>
                                          <p:spTgt spid="57"/>
                                        </p:tgtEl>
                                      </p:cBhvr>
                                    </p:animEffect>
                                  </p:childTnLst>
                                </p:cTn>
                              </p:par>
                            </p:childTnLst>
                          </p:cTn>
                        </p:par>
                        <p:par>
                          <p:cTn id="53" fill="hold">
                            <p:stCondLst>
                              <p:cond delay="3000"/>
                            </p:stCondLst>
                            <p:childTnLst>
                              <p:par>
                                <p:cTn id="54" presetID="12" presetClass="entr" presetSubtype="2" fill="hold" nodeType="afterEffect">
                                  <p:stCondLst>
                                    <p:cond delay="0"/>
                                  </p:stCondLst>
                                  <p:childTnLst>
                                    <p:set>
                                      <p:cBhvr>
                                        <p:cTn id="55" dur="1" fill="hold">
                                          <p:stCondLst>
                                            <p:cond delay="0"/>
                                          </p:stCondLst>
                                        </p:cTn>
                                        <p:tgtEl>
                                          <p:spTgt spid="60"/>
                                        </p:tgtEl>
                                        <p:attrNameLst>
                                          <p:attrName>style.visibility</p:attrName>
                                        </p:attrNameLst>
                                      </p:cBhvr>
                                      <p:to>
                                        <p:strVal val="visible"/>
                                      </p:to>
                                    </p:set>
                                    <p:anim calcmode="lin" valueType="num">
                                      <p:cBhvr additive="base">
                                        <p:cTn id="56" dur="500"/>
                                        <p:tgtEl>
                                          <p:spTgt spid="60"/>
                                        </p:tgtEl>
                                        <p:attrNameLst>
                                          <p:attrName>ppt_x</p:attrName>
                                        </p:attrNameLst>
                                      </p:cBhvr>
                                      <p:tavLst>
                                        <p:tav tm="0">
                                          <p:val>
                                            <p:strVal val="#ppt_x+#ppt_w*1.125000"/>
                                          </p:val>
                                        </p:tav>
                                        <p:tav tm="100000">
                                          <p:val>
                                            <p:strVal val="#ppt_x"/>
                                          </p:val>
                                        </p:tav>
                                      </p:tavLst>
                                    </p:anim>
                                    <p:animEffect transition="in" filter="wipe(left)">
                                      <p:cBhvr>
                                        <p:cTn id="57" dur="500"/>
                                        <p:tgtEl>
                                          <p:spTgt spid="60"/>
                                        </p:tgtEl>
                                      </p:cBhvr>
                                    </p:animEffect>
                                  </p:childTnLst>
                                </p:cTn>
                              </p:par>
                              <p:par>
                                <p:cTn id="58" presetID="12" presetClass="entr" presetSubtype="8" fill="hold" nodeType="withEffect">
                                  <p:stCondLst>
                                    <p:cond delay="0"/>
                                  </p:stCondLst>
                                  <p:childTnLst>
                                    <p:set>
                                      <p:cBhvr>
                                        <p:cTn id="59" dur="1" fill="hold">
                                          <p:stCondLst>
                                            <p:cond delay="0"/>
                                          </p:stCondLst>
                                        </p:cTn>
                                        <p:tgtEl>
                                          <p:spTgt spid="63"/>
                                        </p:tgtEl>
                                        <p:attrNameLst>
                                          <p:attrName>style.visibility</p:attrName>
                                        </p:attrNameLst>
                                      </p:cBhvr>
                                      <p:to>
                                        <p:strVal val="visible"/>
                                      </p:to>
                                    </p:set>
                                    <p:anim calcmode="lin" valueType="num">
                                      <p:cBhvr additive="base">
                                        <p:cTn id="60" dur="500"/>
                                        <p:tgtEl>
                                          <p:spTgt spid="63"/>
                                        </p:tgtEl>
                                        <p:attrNameLst>
                                          <p:attrName>ppt_x</p:attrName>
                                        </p:attrNameLst>
                                      </p:cBhvr>
                                      <p:tavLst>
                                        <p:tav tm="0">
                                          <p:val>
                                            <p:strVal val="#ppt_x-#ppt_w*1.125000"/>
                                          </p:val>
                                        </p:tav>
                                        <p:tav tm="100000">
                                          <p:val>
                                            <p:strVal val="#ppt_x"/>
                                          </p:val>
                                        </p:tav>
                                      </p:tavLst>
                                    </p:anim>
                                    <p:animEffect transition="in" filter="wipe(right)">
                                      <p:cBhvr>
                                        <p:cTn id="61"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49_1">
            <a:extLst>
              <a:ext uri="{FF2B5EF4-FFF2-40B4-BE49-F238E27FC236}">
                <a16:creationId xmlns="" xmlns:a16="http://schemas.microsoft.com/office/drawing/2014/main" id="{B85E6B39-F444-4A40-AB59-F9C7878B0891}"/>
              </a:ext>
            </a:extLst>
          </p:cNvPr>
          <p:cNvSpPr txBox="1"/>
          <p:nvPr/>
        </p:nvSpPr>
        <p:spPr>
          <a:xfrm>
            <a:off x="808370" y="213719"/>
            <a:ext cx="1538883" cy="307777"/>
          </a:xfrm>
          <a:prstGeom prst="rect">
            <a:avLst/>
          </a:prstGeom>
          <a:noFill/>
        </p:spPr>
        <p:txBody>
          <a:bodyPr wrap="none" lIns="0" tIns="0" rIns="0" bIns="0" rtlCol="0">
            <a:spAutoFit/>
          </a:bodyPr>
          <a:lstStyle/>
          <a:p>
            <a:pPr defTabSz="964278"/>
            <a:r>
              <a:rPr lang="zh-CN" altLang="en-US" sz="2000" b="1" dirty="0">
                <a:solidFill>
                  <a:srgbClr val="2B334F"/>
                </a:solidFill>
                <a:latin typeface="Arial" panose="020B0604020202020204" pitchFamily="34" charset="0"/>
                <a:ea typeface="微软雅黑" panose="020B0503020204020204" pitchFamily="34" charset="-122"/>
                <a:cs typeface="+mn-ea"/>
                <a:sym typeface="Arial" panose="020B0604020202020204" pitchFamily="34" charset="0"/>
              </a:rPr>
              <a:t>活动执行流程</a:t>
            </a:r>
          </a:p>
        </p:txBody>
      </p:sp>
      <p:sp>
        <p:nvSpPr>
          <p:cNvPr id="3" name="TextBox 50_1">
            <a:extLst>
              <a:ext uri="{FF2B5EF4-FFF2-40B4-BE49-F238E27FC236}">
                <a16:creationId xmlns="" xmlns:a16="http://schemas.microsoft.com/office/drawing/2014/main" id="{DBF95FBB-14B9-4F4E-817D-5B8D3BA376A0}"/>
              </a:ext>
            </a:extLst>
          </p:cNvPr>
          <p:cNvSpPr txBox="1"/>
          <p:nvPr/>
        </p:nvSpPr>
        <p:spPr>
          <a:xfrm>
            <a:off x="801281" y="521496"/>
            <a:ext cx="1928413" cy="161583"/>
          </a:xfrm>
          <a:prstGeom prst="rect">
            <a:avLst/>
          </a:prstGeom>
          <a:noFill/>
        </p:spPr>
        <p:txBody>
          <a:bodyPr wrap="none" lIns="0" tIns="0" rIns="0" bIns="0" rtlCol="0">
            <a:spAutoFit/>
          </a:bodyPr>
          <a:lstStyle/>
          <a:p>
            <a:pPr defTabSz="964278"/>
            <a:r>
              <a:rPr lang="en-US" altLang="zh-CN" sz="1050" b="1" dirty="0">
                <a:solidFill>
                  <a:srgbClr val="2B334F"/>
                </a:solidFill>
                <a:latin typeface="Arial" panose="020B0604020202020204" pitchFamily="34" charset="0"/>
                <a:ea typeface="微软雅黑" panose="020B0503020204020204" pitchFamily="34" charset="-122"/>
                <a:cs typeface="+mn-ea"/>
                <a:sym typeface="Arial" panose="020B0604020202020204" pitchFamily="34" charset="0"/>
              </a:rPr>
              <a:t>ADD RELATED TITLE WORDS</a:t>
            </a:r>
            <a:endParaRPr lang="zh-CN" altLang="en-US" sz="1050" b="1" dirty="0">
              <a:solidFill>
                <a:srgbClr val="2B334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 name="Freeform 9">
            <a:extLst>
              <a:ext uri="{FF2B5EF4-FFF2-40B4-BE49-F238E27FC236}">
                <a16:creationId xmlns="" xmlns:a16="http://schemas.microsoft.com/office/drawing/2014/main" id="{8577D6BF-EC0D-46CE-B4A0-CC10D8BCCBF6}"/>
              </a:ext>
            </a:extLst>
          </p:cNvPr>
          <p:cNvSpPr/>
          <p:nvPr/>
        </p:nvSpPr>
        <p:spPr bwMode="auto">
          <a:xfrm>
            <a:off x="157800" y="165887"/>
            <a:ext cx="544646" cy="403440"/>
          </a:xfrm>
          <a:custGeom>
            <a:avLst/>
            <a:gdLst>
              <a:gd name="T0" fmla="*/ 0 w 50"/>
              <a:gd name="T1" fmla="*/ 6 h 37"/>
              <a:gd name="T2" fmla="*/ 22 w 50"/>
              <a:gd name="T3" fmla="*/ 9 h 37"/>
              <a:gd name="T4" fmla="*/ 23 w 50"/>
              <a:gd name="T5" fmla="*/ 26 h 37"/>
              <a:gd name="T6" fmla="*/ 24 w 50"/>
              <a:gd name="T7" fmla="*/ 23 h 37"/>
              <a:gd name="T8" fmla="*/ 26 w 50"/>
              <a:gd name="T9" fmla="*/ 19 h 37"/>
              <a:gd name="T10" fmla="*/ 27 w 50"/>
              <a:gd name="T11" fmla="*/ 23 h 37"/>
              <a:gd name="T12" fmla="*/ 29 w 50"/>
              <a:gd name="T13" fmla="*/ 24 h 37"/>
              <a:gd name="T14" fmla="*/ 33 w 50"/>
              <a:gd name="T15" fmla="*/ 22 h 37"/>
              <a:gd name="T16" fmla="*/ 32 w 50"/>
              <a:gd name="T17" fmla="*/ 25 h 37"/>
              <a:gd name="T18" fmla="*/ 50 w 50"/>
              <a:gd name="T19" fmla="*/ 28 h 37"/>
              <a:gd name="T20" fmla="*/ 43 w 50"/>
              <a:gd name="T21" fmla="*/ 30 h 37"/>
              <a:gd name="T22" fmla="*/ 34 w 50"/>
              <a:gd name="T23" fmla="*/ 31 h 37"/>
              <a:gd name="T24" fmla="*/ 29 w 50"/>
              <a:gd name="T25" fmla="*/ 28 h 37"/>
              <a:gd name="T26" fmla="*/ 27 w 50"/>
              <a:gd name="T27" fmla="*/ 30 h 37"/>
              <a:gd name="T28" fmla="*/ 18 w 50"/>
              <a:gd name="T29" fmla="*/ 37 h 37"/>
              <a:gd name="T30" fmla="*/ 20 w 50"/>
              <a:gd name="T31" fmla="*/ 26 h 37"/>
              <a:gd name="T32" fmla="*/ 14 w 50"/>
              <a:gd name="T33" fmla="*/ 23 h 37"/>
              <a:gd name="T34" fmla="*/ 8 w 50"/>
              <a:gd name="T35" fmla="*/ 14 h 37"/>
              <a:gd name="T36" fmla="*/ 0 w 50"/>
              <a:gd name="T37" fmla="*/ 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0" h="37">
                <a:moveTo>
                  <a:pt x="0" y="6"/>
                </a:moveTo>
                <a:cubicBezTo>
                  <a:pt x="13" y="0"/>
                  <a:pt x="22" y="9"/>
                  <a:pt x="22" y="9"/>
                </a:cubicBezTo>
                <a:cubicBezTo>
                  <a:pt x="18" y="15"/>
                  <a:pt x="23" y="26"/>
                  <a:pt x="23" y="26"/>
                </a:cubicBezTo>
                <a:cubicBezTo>
                  <a:pt x="23" y="24"/>
                  <a:pt x="24" y="23"/>
                  <a:pt x="24" y="23"/>
                </a:cubicBezTo>
                <a:cubicBezTo>
                  <a:pt x="24" y="21"/>
                  <a:pt x="26" y="19"/>
                  <a:pt x="26" y="19"/>
                </a:cubicBezTo>
                <a:cubicBezTo>
                  <a:pt x="27" y="21"/>
                  <a:pt x="27" y="23"/>
                  <a:pt x="27" y="23"/>
                </a:cubicBezTo>
                <a:cubicBezTo>
                  <a:pt x="28" y="23"/>
                  <a:pt x="29" y="24"/>
                  <a:pt x="29" y="24"/>
                </a:cubicBezTo>
                <a:cubicBezTo>
                  <a:pt x="31" y="22"/>
                  <a:pt x="33" y="22"/>
                  <a:pt x="33" y="22"/>
                </a:cubicBezTo>
                <a:cubicBezTo>
                  <a:pt x="32" y="23"/>
                  <a:pt x="32" y="24"/>
                  <a:pt x="32" y="25"/>
                </a:cubicBezTo>
                <a:cubicBezTo>
                  <a:pt x="36" y="24"/>
                  <a:pt x="43" y="23"/>
                  <a:pt x="50" y="28"/>
                </a:cubicBezTo>
                <a:cubicBezTo>
                  <a:pt x="50" y="28"/>
                  <a:pt x="44" y="27"/>
                  <a:pt x="43" y="30"/>
                </a:cubicBezTo>
                <a:cubicBezTo>
                  <a:pt x="43" y="30"/>
                  <a:pt x="36" y="27"/>
                  <a:pt x="34" y="31"/>
                </a:cubicBezTo>
                <a:cubicBezTo>
                  <a:pt x="34" y="31"/>
                  <a:pt x="32" y="29"/>
                  <a:pt x="29" y="28"/>
                </a:cubicBezTo>
                <a:cubicBezTo>
                  <a:pt x="28" y="30"/>
                  <a:pt x="27" y="30"/>
                  <a:pt x="27" y="30"/>
                </a:cubicBezTo>
                <a:cubicBezTo>
                  <a:pt x="21" y="29"/>
                  <a:pt x="18" y="37"/>
                  <a:pt x="18" y="37"/>
                </a:cubicBezTo>
                <a:cubicBezTo>
                  <a:pt x="16" y="30"/>
                  <a:pt x="20" y="26"/>
                  <a:pt x="20" y="26"/>
                </a:cubicBezTo>
                <a:cubicBezTo>
                  <a:pt x="20" y="22"/>
                  <a:pt x="14" y="23"/>
                  <a:pt x="14" y="23"/>
                </a:cubicBezTo>
                <a:cubicBezTo>
                  <a:pt x="15" y="16"/>
                  <a:pt x="8" y="14"/>
                  <a:pt x="8" y="14"/>
                </a:cubicBezTo>
                <a:cubicBezTo>
                  <a:pt x="10" y="8"/>
                  <a:pt x="0" y="6"/>
                  <a:pt x="0" y="6"/>
                </a:cubicBezTo>
                <a:close/>
              </a:path>
            </a:pathLst>
          </a:custGeom>
          <a:solidFill>
            <a:srgbClr val="0001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 name="Freeform 4">
            <a:extLst>
              <a:ext uri="{FF2B5EF4-FFF2-40B4-BE49-F238E27FC236}">
                <a16:creationId xmlns="" xmlns:a16="http://schemas.microsoft.com/office/drawing/2014/main" id="{CEFAF2FB-38E0-4485-9FCF-25D730A746DB}"/>
              </a:ext>
            </a:extLst>
          </p:cNvPr>
          <p:cNvSpPr>
            <a:spLocks/>
          </p:cNvSpPr>
          <p:nvPr/>
        </p:nvSpPr>
        <p:spPr bwMode="auto">
          <a:xfrm>
            <a:off x="363119" y="1224237"/>
            <a:ext cx="5384075" cy="2813524"/>
          </a:xfrm>
          <a:custGeom>
            <a:avLst/>
            <a:gdLst/>
            <a:ahLst/>
            <a:cxnLst>
              <a:cxn ang="0">
                <a:pos x="1558" y="337"/>
              </a:cxn>
              <a:cxn ang="0">
                <a:pos x="1221" y="0"/>
              </a:cxn>
              <a:cxn ang="0">
                <a:pos x="407" y="814"/>
              </a:cxn>
              <a:cxn ang="0">
                <a:pos x="0" y="407"/>
              </a:cxn>
              <a:cxn ang="0">
                <a:pos x="402" y="5"/>
              </a:cxn>
              <a:cxn ang="0">
                <a:pos x="734" y="337"/>
              </a:cxn>
            </a:cxnLst>
            <a:rect l="0" t="0" r="r" b="b"/>
            <a:pathLst>
              <a:path w="1558" h="814">
                <a:moveTo>
                  <a:pt x="1558" y="337"/>
                </a:moveTo>
                <a:lnTo>
                  <a:pt x="1221" y="0"/>
                </a:lnTo>
                <a:lnTo>
                  <a:pt x="407" y="814"/>
                </a:lnTo>
                <a:lnTo>
                  <a:pt x="0" y="407"/>
                </a:lnTo>
                <a:lnTo>
                  <a:pt x="402" y="5"/>
                </a:lnTo>
                <a:lnTo>
                  <a:pt x="734" y="337"/>
                </a:lnTo>
              </a:path>
            </a:pathLst>
          </a:custGeom>
          <a:noFill/>
          <a:ln w="25400" cap="flat" cmpd="sng">
            <a:solidFill>
              <a:srgbClr val="2B334F"/>
            </a:solidFill>
            <a:prstDash val="solid"/>
            <a:round/>
            <a:headEnd/>
            <a:tailEnd/>
          </a:ln>
          <a:effectLst/>
        </p:spPr>
        <p:txBody>
          <a:bodyPr wrap="none" lIns="0" tIns="0" rIns="0" b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9170">
              <a:defRPr/>
            </a:pPr>
            <a:endParaRPr lang="zh-CN" altLang="en-US" sz="1733">
              <a:solidFill>
                <a:schemeClr val="bg1"/>
              </a:solidFill>
              <a:latin typeface="Calibri"/>
              <a:ea typeface="宋体"/>
            </a:endParaRPr>
          </a:p>
        </p:txBody>
      </p:sp>
      <p:grpSp>
        <p:nvGrpSpPr>
          <p:cNvPr id="6" name="组合 5">
            <a:extLst>
              <a:ext uri="{FF2B5EF4-FFF2-40B4-BE49-F238E27FC236}">
                <a16:creationId xmlns="" xmlns:a16="http://schemas.microsoft.com/office/drawing/2014/main" id="{9F0384F8-7527-4C6F-8898-B94F76782772}"/>
              </a:ext>
            </a:extLst>
          </p:cNvPr>
          <p:cNvGrpSpPr/>
          <p:nvPr/>
        </p:nvGrpSpPr>
        <p:grpSpPr>
          <a:xfrm>
            <a:off x="806210" y="1670151"/>
            <a:ext cx="1910656" cy="1910656"/>
            <a:chOff x="738881" y="1859756"/>
            <a:chExt cx="1098550" cy="1098550"/>
          </a:xfrm>
          <a:solidFill>
            <a:srgbClr val="4F4D63"/>
          </a:solidFill>
        </p:grpSpPr>
        <p:sp>
          <p:nvSpPr>
            <p:cNvPr id="7" name="任意多边形 58">
              <a:extLst>
                <a:ext uri="{FF2B5EF4-FFF2-40B4-BE49-F238E27FC236}">
                  <a16:creationId xmlns="" xmlns:a16="http://schemas.microsoft.com/office/drawing/2014/main" id="{C93126F5-FD9C-4532-A5ED-BAF1DEBA9C10}"/>
                </a:ext>
              </a:extLst>
            </p:cNvPr>
            <p:cNvSpPr>
              <a:spLocks/>
            </p:cNvSpPr>
            <p:nvPr/>
          </p:nvSpPr>
          <p:spPr bwMode="auto">
            <a:xfrm>
              <a:off x="738881" y="1859756"/>
              <a:ext cx="1098550" cy="1098550"/>
            </a:xfrm>
            <a:custGeom>
              <a:avLst/>
              <a:gdLst>
                <a:gd name="T0" fmla="*/ 172032 w 1385360"/>
                <a:gd name="T1" fmla="*/ 0 h 1385360"/>
                <a:gd name="T2" fmla="*/ 344063 w 1385360"/>
                <a:gd name="T3" fmla="*/ 172032 h 1385360"/>
                <a:gd name="T4" fmla="*/ 172032 w 1385360"/>
                <a:gd name="T5" fmla="*/ 344063 h 1385360"/>
                <a:gd name="T6" fmla="*/ 0 w 1385360"/>
                <a:gd name="T7" fmla="*/ 172032 h 1385360"/>
                <a:gd name="T8" fmla="*/ 0 60000 65536"/>
                <a:gd name="T9" fmla="*/ 0 60000 65536"/>
                <a:gd name="T10" fmla="*/ 0 60000 65536"/>
                <a:gd name="T11" fmla="*/ 0 60000 65536"/>
                <a:gd name="T12" fmla="*/ 0 w 1385360"/>
                <a:gd name="T13" fmla="*/ 0 h 1385360"/>
                <a:gd name="T14" fmla="*/ 1385360 w 1385360"/>
                <a:gd name="T15" fmla="*/ 1385360 h 1385360"/>
              </a:gdLst>
              <a:ahLst/>
              <a:cxnLst>
                <a:cxn ang="T8">
                  <a:pos x="T0" y="T1"/>
                </a:cxn>
                <a:cxn ang="T9">
                  <a:pos x="T2" y="T3"/>
                </a:cxn>
                <a:cxn ang="T10">
                  <a:pos x="T4" y="T5"/>
                </a:cxn>
                <a:cxn ang="T11">
                  <a:pos x="T6" y="T7"/>
                </a:cxn>
              </a:cxnLst>
              <a:rect l="T12" t="T13" r="T14" b="T15"/>
              <a:pathLst>
                <a:path w="1385360" h="1385360">
                  <a:moveTo>
                    <a:pt x="692680" y="0"/>
                  </a:moveTo>
                  <a:lnTo>
                    <a:pt x="1385360" y="692679"/>
                  </a:lnTo>
                  <a:lnTo>
                    <a:pt x="692680" y="1385360"/>
                  </a:lnTo>
                  <a:lnTo>
                    <a:pt x="0" y="692680"/>
                  </a:lnTo>
                  <a:lnTo>
                    <a:pt x="692680" y="0"/>
                  </a:lnTo>
                  <a:close/>
                </a:path>
              </a:pathLst>
            </a:custGeom>
            <a:solidFill>
              <a:srgbClr val="2B334F"/>
            </a:solidFill>
            <a:ln>
              <a:noFill/>
            </a:ln>
          </p:spPr>
          <p:txBody>
            <a:bodyPr anchor="ctr"/>
            <a:lstStyle/>
            <a:p>
              <a:pPr algn="ctr" defTabSz="1625479"/>
              <a:r>
                <a:rPr lang="en-US" altLang="zh-CN" sz="2000" dirty="0">
                  <a:solidFill>
                    <a:schemeClr val="bg1"/>
                  </a:solidFill>
                  <a:latin typeface="微软雅黑" pitchFamily="34" charset="-122"/>
                  <a:ea typeface="微软雅黑" pitchFamily="34" charset="-122"/>
                </a:rPr>
                <a:t>TITTLE HERE</a:t>
              </a:r>
              <a:endParaRPr lang="zh-CN" altLang="en-US" sz="2000" dirty="0">
                <a:solidFill>
                  <a:schemeClr val="bg1"/>
                </a:solidFill>
                <a:latin typeface="微软雅黑" pitchFamily="34" charset="-122"/>
                <a:ea typeface="微软雅黑" pitchFamily="34" charset="-122"/>
              </a:endParaRPr>
            </a:p>
          </p:txBody>
        </p:sp>
        <p:sp>
          <p:nvSpPr>
            <p:cNvPr id="8" name="任意多边形 60">
              <a:extLst>
                <a:ext uri="{FF2B5EF4-FFF2-40B4-BE49-F238E27FC236}">
                  <a16:creationId xmlns="" xmlns:a16="http://schemas.microsoft.com/office/drawing/2014/main" id="{0354D2D7-5AB3-46E3-B2E8-E6075F1D1056}"/>
                </a:ext>
              </a:extLst>
            </p:cNvPr>
            <p:cNvSpPr>
              <a:spLocks/>
            </p:cNvSpPr>
            <p:nvPr/>
          </p:nvSpPr>
          <p:spPr bwMode="auto">
            <a:xfrm>
              <a:off x="1181794" y="1948656"/>
              <a:ext cx="206375" cy="206375"/>
            </a:xfrm>
            <a:custGeom>
              <a:avLst/>
              <a:gdLst>
                <a:gd name="T0" fmla="*/ 31990 w 260920"/>
                <a:gd name="T1" fmla="*/ 0 h 260921"/>
                <a:gd name="T2" fmla="*/ 63980 w 260920"/>
                <a:gd name="T3" fmla="*/ 31990 h 260921"/>
                <a:gd name="T4" fmla="*/ 31990 w 260920"/>
                <a:gd name="T5" fmla="*/ 63979 h 260921"/>
                <a:gd name="T6" fmla="*/ 0 w 260920"/>
                <a:gd name="T7" fmla="*/ 31990 h 260921"/>
                <a:gd name="T8" fmla="*/ 0 60000 65536"/>
                <a:gd name="T9" fmla="*/ 0 60000 65536"/>
                <a:gd name="T10" fmla="*/ 0 60000 65536"/>
                <a:gd name="T11" fmla="*/ 0 60000 65536"/>
                <a:gd name="T12" fmla="*/ 0 w 260920"/>
                <a:gd name="T13" fmla="*/ 0 h 260921"/>
                <a:gd name="T14" fmla="*/ 260920 w 260920"/>
                <a:gd name="T15" fmla="*/ 260921 h 260921"/>
              </a:gdLst>
              <a:ahLst/>
              <a:cxnLst>
                <a:cxn ang="T8">
                  <a:pos x="T0" y="T1"/>
                </a:cxn>
                <a:cxn ang="T9">
                  <a:pos x="T2" y="T3"/>
                </a:cxn>
                <a:cxn ang="T10">
                  <a:pos x="T4" y="T5"/>
                </a:cxn>
                <a:cxn ang="T11">
                  <a:pos x="T6" y="T7"/>
                </a:cxn>
              </a:cxnLst>
              <a:rect l="T12" t="T13" r="T14" b="T15"/>
              <a:pathLst>
                <a:path w="260920" h="260921">
                  <a:moveTo>
                    <a:pt x="130460" y="0"/>
                  </a:moveTo>
                  <a:lnTo>
                    <a:pt x="260920" y="130461"/>
                  </a:lnTo>
                  <a:lnTo>
                    <a:pt x="130460" y="260921"/>
                  </a:lnTo>
                  <a:lnTo>
                    <a:pt x="0" y="130460"/>
                  </a:lnTo>
                  <a:lnTo>
                    <a:pt x="130460" y="0"/>
                  </a:lnTo>
                  <a:close/>
                </a:path>
              </a:pathLst>
            </a:cu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1625479"/>
              <a:r>
                <a:rPr lang="en-US" altLang="zh-CN" sz="2533" dirty="0">
                  <a:solidFill>
                    <a:schemeClr val="bg1"/>
                  </a:solidFill>
                  <a:ea typeface="微软雅黑" pitchFamily="34" charset="-122"/>
                  <a:cs typeface="Arial" pitchFamily="34" charset="0"/>
                </a:rPr>
                <a:t>1</a:t>
              </a:r>
              <a:endParaRPr lang="zh-CN" altLang="en-US" sz="2533" dirty="0">
                <a:solidFill>
                  <a:schemeClr val="bg1"/>
                </a:solidFill>
                <a:ea typeface="微软雅黑" pitchFamily="34" charset="-122"/>
                <a:cs typeface="Arial" pitchFamily="34" charset="0"/>
              </a:endParaRPr>
            </a:p>
          </p:txBody>
        </p:sp>
      </p:grpSp>
      <p:grpSp>
        <p:nvGrpSpPr>
          <p:cNvPr id="9" name="组合 8">
            <a:extLst>
              <a:ext uri="{FF2B5EF4-FFF2-40B4-BE49-F238E27FC236}">
                <a16:creationId xmlns="" xmlns:a16="http://schemas.microsoft.com/office/drawing/2014/main" id="{0D870883-5ED5-4935-B008-3F64A0AEA5B0}"/>
              </a:ext>
            </a:extLst>
          </p:cNvPr>
          <p:cNvGrpSpPr/>
          <p:nvPr/>
        </p:nvGrpSpPr>
        <p:grpSpPr>
          <a:xfrm>
            <a:off x="3684877" y="1689906"/>
            <a:ext cx="1907896" cy="1907896"/>
            <a:chOff x="2358131" y="1870868"/>
            <a:chExt cx="1096963" cy="1096963"/>
          </a:xfrm>
          <a:solidFill>
            <a:srgbClr val="264E99"/>
          </a:solidFill>
        </p:grpSpPr>
        <p:sp>
          <p:nvSpPr>
            <p:cNvPr id="10" name="任意多边形 57">
              <a:extLst>
                <a:ext uri="{FF2B5EF4-FFF2-40B4-BE49-F238E27FC236}">
                  <a16:creationId xmlns="" xmlns:a16="http://schemas.microsoft.com/office/drawing/2014/main" id="{E849853A-2CB7-40E6-AB09-6493B5BAD3D9}"/>
                </a:ext>
              </a:extLst>
            </p:cNvPr>
            <p:cNvSpPr>
              <a:spLocks/>
            </p:cNvSpPr>
            <p:nvPr/>
          </p:nvSpPr>
          <p:spPr bwMode="auto">
            <a:xfrm>
              <a:off x="2358131" y="1870868"/>
              <a:ext cx="1096963" cy="1096963"/>
            </a:xfrm>
            <a:custGeom>
              <a:avLst/>
              <a:gdLst>
                <a:gd name="T0" fmla="*/ 170793 w 1385360"/>
                <a:gd name="T1" fmla="*/ 0 h 1385360"/>
                <a:gd name="T2" fmla="*/ 341585 w 1385360"/>
                <a:gd name="T3" fmla="*/ 170792 h 1385360"/>
                <a:gd name="T4" fmla="*/ 170793 w 1385360"/>
                <a:gd name="T5" fmla="*/ 341585 h 1385360"/>
                <a:gd name="T6" fmla="*/ 0 w 1385360"/>
                <a:gd name="T7" fmla="*/ 170793 h 1385360"/>
                <a:gd name="T8" fmla="*/ 0 60000 65536"/>
                <a:gd name="T9" fmla="*/ 0 60000 65536"/>
                <a:gd name="T10" fmla="*/ 0 60000 65536"/>
                <a:gd name="T11" fmla="*/ 0 60000 65536"/>
                <a:gd name="T12" fmla="*/ 0 w 1385360"/>
                <a:gd name="T13" fmla="*/ 0 h 1385360"/>
                <a:gd name="T14" fmla="*/ 1385360 w 1385360"/>
                <a:gd name="T15" fmla="*/ 1385360 h 1385360"/>
              </a:gdLst>
              <a:ahLst/>
              <a:cxnLst>
                <a:cxn ang="T8">
                  <a:pos x="T0" y="T1"/>
                </a:cxn>
                <a:cxn ang="T9">
                  <a:pos x="T2" y="T3"/>
                </a:cxn>
                <a:cxn ang="T10">
                  <a:pos x="T4" y="T5"/>
                </a:cxn>
                <a:cxn ang="T11">
                  <a:pos x="T6" y="T7"/>
                </a:cxn>
              </a:cxnLst>
              <a:rect l="T12" t="T13" r="T14" b="T15"/>
              <a:pathLst>
                <a:path w="1385360" h="1385360">
                  <a:moveTo>
                    <a:pt x="692680" y="0"/>
                  </a:moveTo>
                  <a:lnTo>
                    <a:pt x="1385360" y="692679"/>
                  </a:lnTo>
                  <a:lnTo>
                    <a:pt x="692680" y="1385360"/>
                  </a:lnTo>
                  <a:lnTo>
                    <a:pt x="0" y="692680"/>
                  </a:lnTo>
                  <a:lnTo>
                    <a:pt x="692680" y="0"/>
                  </a:lnTo>
                  <a:close/>
                </a:path>
              </a:pathLst>
            </a:custGeom>
            <a:solidFill>
              <a:srgbClr val="2B334F"/>
            </a:solidFill>
            <a:ln>
              <a:noFill/>
            </a:ln>
          </p:spPr>
          <p:txBody>
            <a:bodyPr anchor="ctr"/>
            <a:lstStyle/>
            <a:p>
              <a:pPr algn="ctr" defTabSz="1625479"/>
              <a:r>
                <a:rPr lang="en-US" altLang="zh-CN" sz="2000" dirty="0">
                  <a:solidFill>
                    <a:schemeClr val="bg1"/>
                  </a:solidFill>
                  <a:latin typeface="微软雅黑" pitchFamily="34" charset="-122"/>
                  <a:ea typeface="微软雅黑" pitchFamily="34" charset="-122"/>
                </a:rPr>
                <a:t>TITTLE HERE</a:t>
              </a:r>
              <a:endParaRPr lang="zh-CN" altLang="en-US" sz="2000" dirty="0">
                <a:solidFill>
                  <a:schemeClr val="bg1"/>
                </a:solidFill>
                <a:latin typeface="微软雅黑" pitchFamily="34" charset="-122"/>
                <a:ea typeface="微软雅黑" pitchFamily="34" charset="-122"/>
              </a:endParaRPr>
            </a:p>
          </p:txBody>
        </p:sp>
        <p:sp>
          <p:nvSpPr>
            <p:cNvPr id="11" name="任意多边形 61">
              <a:extLst>
                <a:ext uri="{FF2B5EF4-FFF2-40B4-BE49-F238E27FC236}">
                  <a16:creationId xmlns="" xmlns:a16="http://schemas.microsoft.com/office/drawing/2014/main" id="{EE55FCFD-5988-46F0-BAF2-32E73C439DC3}"/>
                </a:ext>
              </a:extLst>
            </p:cNvPr>
            <p:cNvSpPr>
              <a:spLocks/>
            </p:cNvSpPr>
            <p:nvPr/>
          </p:nvSpPr>
          <p:spPr bwMode="auto">
            <a:xfrm>
              <a:off x="2804219" y="1958181"/>
              <a:ext cx="206375" cy="206375"/>
            </a:xfrm>
            <a:custGeom>
              <a:avLst/>
              <a:gdLst>
                <a:gd name="T0" fmla="*/ 31990 w 260920"/>
                <a:gd name="T1" fmla="*/ 0 h 260921"/>
                <a:gd name="T2" fmla="*/ 63980 w 260920"/>
                <a:gd name="T3" fmla="*/ 31990 h 260921"/>
                <a:gd name="T4" fmla="*/ 31990 w 260920"/>
                <a:gd name="T5" fmla="*/ 63979 h 260921"/>
                <a:gd name="T6" fmla="*/ 0 w 260920"/>
                <a:gd name="T7" fmla="*/ 31990 h 260921"/>
                <a:gd name="T8" fmla="*/ 0 60000 65536"/>
                <a:gd name="T9" fmla="*/ 0 60000 65536"/>
                <a:gd name="T10" fmla="*/ 0 60000 65536"/>
                <a:gd name="T11" fmla="*/ 0 60000 65536"/>
                <a:gd name="T12" fmla="*/ 0 w 260920"/>
                <a:gd name="T13" fmla="*/ 0 h 260921"/>
                <a:gd name="T14" fmla="*/ 260920 w 260920"/>
                <a:gd name="T15" fmla="*/ 260921 h 260921"/>
              </a:gdLst>
              <a:ahLst/>
              <a:cxnLst>
                <a:cxn ang="T8">
                  <a:pos x="T0" y="T1"/>
                </a:cxn>
                <a:cxn ang="T9">
                  <a:pos x="T2" y="T3"/>
                </a:cxn>
                <a:cxn ang="T10">
                  <a:pos x="T4" y="T5"/>
                </a:cxn>
                <a:cxn ang="T11">
                  <a:pos x="T6" y="T7"/>
                </a:cxn>
              </a:cxnLst>
              <a:rect l="T12" t="T13" r="T14" b="T15"/>
              <a:pathLst>
                <a:path w="260920" h="260921">
                  <a:moveTo>
                    <a:pt x="130460" y="0"/>
                  </a:moveTo>
                  <a:lnTo>
                    <a:pt x="260920" y="130461"/>
                  </a:lnTo>
                  <a:lnTo>
                    <a:pt x="130460" y="260921"/>
                  </a:lnTo>
                  <a:lnTo>
                    <a:pt x="0" y="130460"/>
                  </a:lnTo>
                  <a:lnTo>
                    <a:pt x="130460" y="0"/>
                  </a:lnTo>
                  <a:close/>
                </a:path>
              </a:pathLst>
            </a:custGeom>
            <a:solidFill>
              <a:srgbClr val="2B33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1625479"/>
              <a:r>
                <a:rPr lang="en-US" altLang="zh-CN" sz="2533" dirty="0">
                  <a:solidFill>
                    <a:schemeClr val="bg1"/>
                  </a:solidFill>
                  <a:ea typeface="微软雅黑" pitchFamily="34" charset="-122"/>
                  <a:cs typeface="Arial" pitchFamily="34" charset="0"/>
                </a:rPr>
                <a:t>2</a:t>
              </a:r>
              <a:endParaRPr lang="zh-CN" altLang="en-US" sz="2533" dirty="0">
                <a:solidFill>
                  <a:schemeClr val="bg1"/>
                </a:solidFill>
                <a:ea typeface="微软雅黑" pitchFamily="34" charset="-122"/>
                <a:cs typeface="Arial" pitchFamily="34" charset="0"/>
              </a:endParaRPr>
            </a:p>
          </p:txBody>
        </p:sp>
      </p:grpSp>
      <p:grpSp>
        <p:nvGrpSpPr>
          <p:cNvPr id="12" name="组合 11">
            <a:extLst>
              <a:ext uri="{FF2B5EF4-FFF2-40B4-BE49-F238E27FC236}">
                <a16:creationId xmlns="" xmlns:a16="http://schemas.microsoft.com/office/drawing/2014/main" id="{3EA5A2BA-9548-4A81-87B7-207DF179A850}"/>
              </a:ext>
            </a:extLst>
          </p:cNvPr>
          <p:cNvGrpSpPr/>
          <p:nvPr/>
        </p:nvGrpSpPr>
        <p:grpSpPr>
          <a:xfrm>
            <a:off x="6580477" y="1689906"/>
            <a:ext cx="1907896" cy="1907896"/>
            <a:chOff x="3986906" y="1870868"/>
            <a:chExt cx="1096963" cy="1096963"/>
          </a:xfrm>
          <a:solidFill>
            <a:srgbClr val="4F4D63"/>
          </a:solidFill>
        </p:grpSpPr>
        <p:sp>
          <p:nvSpPr>
            <p:cNvPr id="13" name="任意多边形 56">
              <a:extLst>
                <a:ext uri="{FF2B5EF4-FFF2-40B4-BE49-F238E27FC236}">
                  <a16:creationId xmlns="" xmlns:a16="http://schemas.microsoft.com/office/drawing/2014/main" id="{A853D58A-26A4-448E-A73A-5AEFD4BB7287}"/>
                </a:ext>
              </a:extLst>
            </p:cNvPr>
            <p:cNvSpPr>
              <a:spLocks/>
            </p:cNvSpPr>
            <p:nvPr/>
          </p:nvSpPr>
          <p:spPr bwMode="auto">
            <a:xfrm>
              <a:off x="3986906" y="1870868"/>
              <a:ext cx="1096963" cy="1096963"/>
            </a:xfrm>
            <a:custGeom>
              <a:avLst/>
              <a:gdLst>
                <a:gd name="T0" fmla="*/ 170793 w 1385360"/>
                <a:gd name="T1" fmla="*/ 0 h 1385360"/>
                <a:gd name="T2" fmla="*/ 341585 w 1385360"/>
                <a:gd name="T3" fmla="*/ 170792 h 1385360"/>
                <a:gd name="T4" fmla="*/ 170793 w 1385360"/>
                <a:gd name="T5" fmla="*/ 341585 h 1385360"/>
                <a:gd name="T6" fmla="*/ 0 w 1385360"/>
                <a:gd name="T7" fmla="*/ 170793 h 1385360"/>
                <a:gd name="T8" fmla="*/ 0 60000 65536"/>
                <a:gd name="T9" fmla="*/ 0 60000 65536"/>
                <a:gd name="T10" fmla="*/ 0 60000 65536"/>
                <a:gd name="T11" fmla="*/ 0 60000 65536"/>
                <a:gd name="T12" fmla="*/ 0 w 1385360"/>
                <a:gd name="T13" fmla="*/ 0 h 1385360"/>
                <a:gd name="T14" fmla="*/ 1385360 w 1385360"/>
                <a:gd name="T15" fmla="*/ 1385360 h 1385360"/>
              </a:gdLst>
              <a:ahLst/>
              <a:cxnLst>
                <a:cxn ang="T8">
                  <a:pos x="T0" y="T1"/>
                </a:cxn>
                <a:cxn ang="T9">
                  <a:pos x="T2" y="T3"/>
                </a:cxn>
                <a:cxn ang="T10">
                  <a:pos x="T4" y="T5"/>
                </a:cxn>
                <a:cxn ang="T11">
                  <a:pos x="T6" y="T7"/>
                </a:cxn>
              </a:cxnLst>
              <a:rect l="T12" t="T13" r="T14" b="T15"/>
              <a:pathLst>
                <a:path w="1385360" h="1385360">
                  <a:moveTo>
                    <a:pt x="692680" y="0"/>
                  </a:moveTo>
                  <a:lnTo>
                    <a:pt x="1385360" y="692679"/>
                  </a:lnTo>
                  <a:lnTo>
                    <a:pt x="692680" y="1385360"/>
                  </a:lnTo>
                  <a:lnTo>
                    <a:pt x="0" y="692680"/>
                  </a:lnTo>
                  <a:lnTo>
                    <a:pt x="692680" y="0"/>
                  </a:lnTo>
                  <a:close/>
                </a:path>
              </a:pathLst>
            </a:custGeom>
            <a:solidFill>
              <a:srgbClr val="2B334F"/>
            </a:solidFill>
            <a:ln>
              <a:noFill/>
            </a:ln>
          </p:spPr>
          <p:txBody>
            <a:bodyPr anchor="ctr"/>
            <a:lstStyle/>
            <a:p>
              <a:pPr algn="ctr" defTabSz="1625479"/>
              <a:r>
                <a:rPr lang="en-US" altLang="zh-CN" sz="2000" dirty="0">
                  <a:solidFill>
                    <a:schemeClr val="bg1"/>
                  </a:solidFill>
                  <a:latin typeface="微软雅黑" pitchFamily="34" charset="-122"/>
                  <a:ea typeface="微软雅黑" pitchFamily="34" charset="-122"/>
                </a:rPr>
                <a:t>TITTLE HERE</a:t>
              </a:r>
              <a:endParaRPr lang="zh-CN" altLang="en-US" sz="2000" dirty="0">
                <a:solidFill>
                  <a:schemeClr val="bg1"/>
                </a:solidFill>
                <a:latin typeface="微软雅黑" pitchFamily="34" charset="-122"/>
                <a:ea typeface="微软雅黑" pitchFamily="34" charset="-122"/>
              </a:endParaRPr>
            </a:p>
          </p:txBody>
        </p:sp>
        <p:sp>
          <p:nvSpPr>
            <p:cNvPr id="14" name="任意多边形 62">
              <a:extLst>
                <a:ext uri="{FF2B5EF4-FFF2-40B4-BE49-F238E27FC236}">
                  <a16:creationId xmlns="" xmlns:a16="http://schemas.microsoft.com/office/drawing/2014/main" id="{280B0196-84CD-4FBE-8A78-25A2F048D9D4}"/>
                </a:ext>
              </a:extLst>
            </p:cNvPr>
            <p:cNvSpPr>
              <a:spLocks/>
            </p:cNvSpPr>
            <p:nvPr/>
          </p:nvSpPr>
          <p:spPr bwMode="auto">
            <a:xfrm>
              <a:off x="4428231" y="1958181"/>
              <a:ext cx="206375" cy="206375"/>
            </a:xfrm>
            <a:custGeom>
              <a:avLst/>
              <a:gdLst>
                <a:gd name="T0" fmla="*/ 31990 w 260920"/>
                <a:gd name="T1" fmla="*/ 0 h 260921"/>
                <a:gd name="T2" fmla="*/ 63980 w 260920"/>
                <a:gd name="T3" fmla="*/ 31990 h 260921"/>
                <a:gd name="T4" fmla="*/ 31990 w 260920"/>
                <a:gd name="T5" fmla="*/ 63979 h 260921"/>
                <a:gd name="T6" fmla="*/ 0 w 260920"/>
                <a:gd name="T7" fmla="*/ 31990 h 260921"/>
                <a:gd name="T8" fmla="*/ 0 60000 65536"/>
                <a:gd name="T9" fmla="*/ 0 60000 65536"/>
                <a:gd name="T10" fmla="*/ 0 60000 65536"/>
                <a:gd name="T11" fmla="*/ 0 60000 65536"/>
                <a:gd name="T12" fmla="*/ 0 w 260920"/>
                <a:gd name="T13" fmla="*/ 0 h 260921"/>
                <a:gd name="T14" fmla="*/ 260920 w 260920"/>
                <a:gd name="T15" fmla="*/ 260921 h 260921"/>
              </a:gdLst>
              <a:ahLst/>
              <a:cxnLst>
                <a:cxn ang="T8">
                  <a:pos x="T0" y="T1"/>
                </a:cxn>
                <a:cxn ang="T9">
                  <a:pos x="T2" y="T3"/>
                </a:cxn>
                <a:cxn ang="T10">
                  <a:pos x="T4" y="T5"/>
                </a:cxn>
                <a:cxn ang="T11">
                  <a:pos x="T6" y="T7"/>
                </a:cxn>
              </a:cxnLst>
              <a:rect l="T12" t="T13" r="T14" b="T15"/>
              <a:pathLst>
                <a:path w="260920" h="260921">
                  <a:moveTo>
                    <a:pt x="130460" y="0"/>
                  </a:moveTo>
                  <a:lnTo>
                    <a:pt x="260920" y="130461"/>
                  </a:lnTo>
                  <a:lnTo>
                    <a:pt x="130460" y="260921"/>
                  </a:lnTo>
                  <a:lnTo>
                    <a:pt x="0" y="130460"/>
                  </a:lnTo>
                  <a:lnTo>
                    <a:pt x="130460" y="0"/>
                  </a:lnTo>
                  <a:close/>
                </a:path>
              </a:pathLst>
            </a:cu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1625479"/>
              <a:r>
                <a:rPr lang="en-US" altLang="zh-CN" sz="2533" dirty="0">
                  <a:solidFill>
                    <a:schemeClr val="bg1"/>
                  </a:solidFill>
                  <a:ea typeface="微软雅黑" pitchFamily="34" charset="-122"/>
                  <a:cs typeface="Arial" pitchFamily="34" charset="0"/>
                </a:rPr>
                <a:t>3</a:t>
              </a:r>
              <a:endParaRPr lang="zh-CN" altLang="en-US" sz="2533" dirty="0">
                <a:solidFill>
                  <a:schemeClr val="bg1"/>
                </a:solidFill>
                <a:ea typeface="微软雅黑" pitchFamily="34" charset="-122"/>
                <a:cs typeface="Arial" pitchFamily="34" charset="0"/>
              </a:endParaRPr>
            </a:p>
          </p:txBody>
        </p:sp>
      </p:grpSp>
      <p:sp>
        <p:nvSpPr>
          <p:cNvPr id="15" name="任意多边形 63">
            <a:extLst>
              <a:ext uri="{FF2B5EF4-FFF2-40B4-BE49-F238E27FC236}">
                <a16:creationId xmlns="" xmlns:a16="http://schemas.microsoft.com/office/drawing/2014/main" id="{8376B658-8709-473C-A886-C6FA481D3337}"/>
              </a:ext>
            </a:extLst>
          </p:cNvPr>
          <p:cNvSpPr>
            <a:spLocks/>
          </p:cNvSpPr>
          <p:nvPr/>
        </p:nvSpPr>
        <p:spPr bwMode="auto">
          <a:xfrm>
            <a:off x="3467565" y="1218597"/>
            <a:ext cx="5165951" cy="2830090"/>
          </a:xfrm>
          <a:custGeom>
            <a:avLst/>
            <a:gdLst>
              <a:gd name="T0" fmla="*/ 0 w 3751060"/>
              <a:gd name="T1" fmla="*/ 295680 h 2054225"/>
              <a:gd name="T2" fmla="*/ 209032 w 3751060"/>
              <a:gd name="T3" fmla="*/ 507441 h 2054225"/>
              <a:gd name="T4" fmla="*/ 713995 w 3751060"/>
              <a:gd name="T5" fmla="*/ 0 h 2054225"/>
              <a:gd name="T6" fmla="*/ 924934 w 3751060"/>
              <a:gd name="T7" fmla="*/ 213642 h 205422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751060" h="2054225">
                <a:moveTo>
                  <a:pt x="0" y="1196975"/>
                </a:moveTo>
                <a:cubicBezTo>
                  <a:pt x="339725" y="1536700"/>
                  <a:pt x="508000" y="1714500"/>
                  <a:pt x="847725" y="2054225"/>
                </a:cubicBezTo>
                <a:lnTo>
                  <a:pt x="2895600" y="0"/>
                </a:lnTo>
                <a:lnTo>
                  <a:pt x="3751060" y="864864"/>
                </a:lnTo>
              </a:path>
            </a:pathLst>
          </a:custGeom>
          <a:noFill/>
          <a:ln w="25400" cap="flat" cmpd="sng" algn="ctr">
            <a:solidFill>
              <a:srgbClr val="2B334F"/>
            </a:solidFill>
            <a:prstDash val="solid"/>
            <a:miter lim="800000"/>
            <a:headEnd/>
            <a:tailEnd/>
          </a:ln>
          <a:extLst>
            <a:ext uri="{909E8E84-426E-40DD-AFC4-6F175D3DCCD1}">
              <a14:hiddenFill xmlns:a14="http://schemas.microsoft.com/office/drawing/2010/main">
                <a:solidFill>
                  <a:srgbClr val="FFFFFF"/>
                </a:solidFill>
              </a14:hiddenFill>
            </a:ext>
          </a:extLst>
        </p:spPr>
        <p:txBody>
          <a:bodyPr lIns="162552" tIns="81276" rIns="162552" bIns="81276" anchor="ctr"/>
          <a:lstStyle/>
          <a:p>
            <a:pPr defTabSz="1625479"/>
            <a:endParaRPr lang="zh-CN" altLang="en-US" sz="2400">
              <a:solidFill>
                <a:schemeClr val="bg1"/>
              </a:solidFill>
              <a:latin typeface="Calibri"/>
              <a:ea typeface="宋体"/>
            </a:endParaRPr>
          </a:p>
        </p:txBody>
      </p:sp>
      <p:sp>
        <p:nvSpPr>
          <p:cNvPr id="16" name="Freeform 5">
            <a:extLst>
              <a:ext uri="{FF2B5EF4-FFF2-40B4-BE49-F238E27FC236}">
                <a16:creationId xmlns="" xmlns:a16="http://schemas.microsoft.com/office/drawing/2014/main" id="{FD5BFCA3-C35D-4561-AC69-66EC92E47526}"/>
              </a:ext>
            </a:extLst>
          </p:cNvPr>
          <p:cNvSpPr>
            <a:spLocks/>
          </p:cNvSpPr>
          <p:nvPr/>
        </p:nvSpPr>
        <p:spPr bwMode="auto">
          <a:xfrm flipH="1" flipV="1">
            <a:off x="6272853" y="1232706"/>
            <a:ext cx="5386836" cy="2810764"/>
          </a:xfrm>
          <a:custGeom>
            <a:avLst/>
            <a:gdLst/>
            <a:ahLst/>
            <a:cxnLst>
              <a:cxn ang="0">
                <a:pos x="1558" y="337"/>
              </a:cxn>
              <a:cxn ang="0">
                <a:pos x="1221" y="0"/>
              </a:cxn>
              <a:cxn ang="0">
                <a:pos x="407" y="814"/>
              </a:cxn>
              <a:cxn ang="0">
                <a:pos x="0" y="407"/>
              </a:cxn>
              <a:cxn ang="0">
                <a:pos x="402" y="5"/>
              </a:cxn>
              <a:cxn ang="0">
                <a:pos x="734" y="337"/>
              </a:cxn>
            </a:cxnLst>
            <a:rect l="0" t="0" r="r" b="b"/>
            <a:pathLst>
              <a:path w="1558" h="814">
                <a:moveTo>
                  <a:pt x="1558" y="337"/>
                </a:moveTo>
                <a:lnTo>
                  <a:pt x="1221" y="0"/>
                </a:lnTo>
                <a:lnTo>
                  <a:pt x="407" y="814"/>
                </a:lnTo>
                <a:lnTo>
                  <a:pt x="0" y="407"/>
                </a:lnTo>
                <a:lnTo>
                  <a:pt x="402" y="5"/>
                </a:lnTo>
                <a:lnTo>
                  <a:pt x="734" y="337"/>
                </a:lnTo>
              </a:path>
            </a:pathLst>
          </a:custGeom>
          <a:noFill/>
          <a:ln w="25400" cap="flat" cmpd="sng">
            <a:solidFill>
              <a:srgbClr val="2B334F"/>
            </a:solidFill>
            <a:prstDash val="solid"/>
            <a:round/>
            <a:headEnd/>
            <a:tailEnd/>
          </a:ln>
          <a:effectLst/>
        </p:spPr>
        <p:txBody>
          <a:bodyPr wrap="none" lIns="0" tIns="0" rIns="0" b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9170">
              <a:defRPr/>
            </a:pPr>
            <a:endParaRPr lang="zh-CN" altLang="en-US" sz="1733" dirty="0">
              <a:solidFill>
                <a:schemeClr val="bg1"/>
              </a:solidFill>
              <a:latin typeface="Calibri"/>
              <a:ea typeface="宋体"/>
            </a:endParaRPr>
          </a:p>
        </p:txBody>
      </p:sp>
      <p:grpSp>
        <p:nvGrpSpPr>
          <p:cNvPr id="17" name="组合 16">
            <a:extLst>
              <a:ext uri="{FF2B5EF4-FFF2-40B4-BE49-F238E27FC236}">
                <a16:creationId xmlns="" xmlns:a16="http://schemas.microsoft.com/office/drawing/2014/main" id="{2C1A81E7-0A40-467B-B451-ED9C4D8AD0FA}"/>
              </a:ext>
            </a:extLst>
          </p:cNvPr>
          <p:cNvGrpSpPr/>
          <p:nvPr/>
        </p:nvGrpSpPr>
        <p:grpSpPr>
          <a:xfrm>
            <a:off x="9416809" y="1689906"/>
            <a:ext cx="1907895" cy="1907896"/>
            <a:chOff x="7271444" y="1870868"/>
            <a:chExt cx="1096962" cy="1096963"/>
          </a:xfrm>
          <a:solidFill>
            <a:srgbClr val="264E99"/>
          </a:solidFill>
        </p:grpSpPr>
        <p:sp>
          <p:nvSpPr>
            <p:cNvPr id="18" name="任意多边形 68">
              <a:extLst>
                <a:ext uri="{FF2B5EF4-FFF2-40B4-BE49-F238E27FC236}">
                  <a16:creationId xmlns="" xmlns:a16="http://schemas.microsoft.com/office/drawing/2014/main" id="{4B68E881-F38B-41AB-9DBC-3B34801204B2}"/>
                </a:ext>
              </a:extLst>
            </p:cNvPr>
            <p:cNvSpPr>
              <a:spLocks/>
            </p:cNvSpPr>
            <p:nvPr/>
          </p:nvSpPr>
          <p:spPr bwMode="auto">
            <a:xfrm>
              <a:off x="7271444" y="1870868"/>
              <a:ext cx="1096962" cy="1096963"/>
            </a:xfrm>
            <a:custGeom>
              <a:avLst/>
              <a:gdLst>
                <a:gd name="T0" fmla="*/ 170792 w 1385360"/>
                <a:gd name="T1" fmla="*/ 0 h 1385360"/>
                <a:gd name="T2" fmla="*/ 341584 w 1385360"/>
                <a:gd name="T3" fmla="*/ 170792 h 1385360"/>
                <a:gd name="T4" fmla="*/ 170792 w 1385360"/>
                <a:gd name="T5" fmla="*/ 341585 h 1385360"/>
                <a:gd name="T6" fmla="*/ 0 w 1385360"/>
                <a:gd name="T7" fmla="*/ 170793 h 1385360"/>
                <a:gd name="T8" fmla="*/ 0 60000 65536"/>
                <a:gd name="T9" fmla="*/ 0 60000 65536"/>
                <a:gd name="T10" fmla="*/ 0 60000 65536"/>
                <a:gd name="T11" fmla="*/ 0 60000 65536"/>
                <a:gd name="T12" fmla="*/ 0 w 1385360"/>
                <a:gd name="T13" fmla="*/ 0 h 1385360"/>
                <a:gd name="T14" fmla="*/ 1385360 w 1385360"/>
                <a:gd name="T15" fmla="*/ 1385360 h 1385360"/>
              </a:gdLst>
              <a:ahLst/>
              <a:cxnLst>
                <a:cxn ang="T8">
                  <a:pos x="T0" y="T1"/>
                </a:cxn>
                <a:cxn ang="T9">
                  <a:pos x="T2" y="T3"/>
                </a:cxn>
                <a:cxn ang="T10">
                  <a:pos x="T4" y="T5"/>
                </a:cxn>
                <a:cxn ang="T11">
                  <a:pos x="T6" y="T7"/>
                </a:cxn>
              </a:cxnLst>
              <a:rect l="T12" t="T13" r="T14" b="T15"/>
              <a:pathLst>
                <a:path w="1385360" h="1385360">
                  <a:moveTo>
                    <a:pt x="692680" y="0"/>
                  </a:moveTo>
                  <a:lnTo>
                    <a:pt x="1385360" y="692679"/>
                  </a:lnTo>
                  <a:lnTo>
                    <a:pt x="692680" y="1385360"/>
                  </a:lnTo>
                  <a:lnTo>
                    <a:pt x="0" y="692680"/>
                  </a:lnTo>
                  <a:lnTo>
                    <a:pt x="692680" y="0"/>
                  </a:lnTo>
                  <a:close/>
                </a:path>
              </a:pathLst>
            </a:custGeom>
            <a:solidFill>
              <a:srgbClr val="2B334F"/>
            </a:solidFill>
            <a:ln>
              <a:noFill/>
            </a:ln>
          </p:spPr>
          <p:txBody>
            <a:bodyPr anchor="ctr"/>
            <a:lstStyle/>
            <a:p>
              <a:pPr algn="ctr" defTabSz="1625479"/>
              <a:r>
                <a:rPr lang="en-US" altLang="zh-CN" sz="2000" dirty="0">
                  <a:solidFill>
                    <a:schemeClr val="bg1"/>
                  </a:solidFill>
                  <a:latin typeface="微软雅黑" pitchFamily="34" charset="-122"/>
                  <a:ea typeface="微软雅黑" pitchFamily="34" charset="-122"/>
                </a:rPr>
                <a:t>TITTLE HERE</a:t>
              </a:r>
              <a:endParaRPr lang="zh-CN" altLang="en-US" sz="2000" dirty="0">
                <a:solidFill>
                  <a:schemeClr val="bg1"/>
                </a:solidFill>
                <a:latin typeface="微软雅黑" pitchFamily="34" charset="-122"/>
                <a:ea typeface="微软雅黑" pitchFamily="34" charset="-122"/>
              </a:endParaRPr>
            </a:p>
          </p:txBody>
        </p:sp>
        <p:sp>
          <p:nvSpPr>
            <p:cNvPr id="19" name="任意多边形 69">
              <a:extLst>
                <a:ext uri="{FF2B5EF4-FFF2-40B4-BE49-F238E27FC236}">
                  <a16:creationId xmlns="" xmlns:a16="http://schemas.microsoft.com/office/drawing/2014/main" id="{1DBDDE01-5B2D-4AF5-B087-327C87DA64FA}"/>
                </a:ext>
              </a:extLst>
            </p:cNvPr>
            <p:cNvSpPr>
              <a:spLocks/>
            </p:cNvSpPr>
            <p:nvPr/>
          </p:nvSpPr>
          <p:spPr bwMode="auto">
            <a:xfrm>
              <a:off x="7717531" y="1958181"/>
              <a:ext cx="206375" cy="206375"/>
            </a:xfrm>
            <a:custGeom>
              <a:avLst/>
              <a:gdLst>
                <a:gd name="T0" fmla="*/ 31990 w 260920"/>
                <a:gd name="T1" fmla="*/ 0 h 260921"/>
                <a:gd name="T2" fmla="*/ 63980 w 260920"/>
                <a:gd name="T3" fmla="*/ 31990 h 260921"/>
                <a:gd name="T4" fmla="*/ 31990 w 260920"/>
                <a:gd name="T5" fmla="*/ 63979 h 260921"/>
                <a:gd name="T6" fmla="*/ 0 w 260920"/>
                <a:gd name="T7" fmla="*/ 31990 h 260921"/>
                <a:gd name="T8" fmla="*/ 0 60000 65536"/>
                <a:gd name="T9" fmla="*/ 0 60000 65536"/>
                <a:gd name="T10" fmla="*/ 0 60000 65536"/>
                <a:gd name="T11" fmla="*/ 0 60000 65536"/>
                <a:gd name="T12" fmla="*/ 0 w 260920"/>
                <a:gd name="T13" fmla="*/ 0 h 260921"/>
                <a:gd name="T14" fmla="*/ 260920 w 260920"/>
                <a:gd name="T15" fmla="*/ 260921 h 260921"/>
              </a:gdLst>
              <a:ahLst/>
              <a:cxnLst>
                <a:cxn ang="T8">
                  <a:pos x="T0" y="T1"/>
                </a:cxn>
                <a:cxn ang="T9">
                  <a:pos x="T2" y="T3"/>
                </a:cxn>
                <a:cxn ang="T10">
                  <a:pos x="T4" y="T5"/>
                </a:cxn>
                <a:cxn ang="T11">
                  <a:pos x="T6" y="T7"/>
                </a:cxn>
              </a:cxnLst>
              <a:rect l="T12" t="T13" r="T14" b="T15"/>
              <a:pathLst>
                <a:path w="260920" h="260921">
                  <a:moveTo>
                    <a:pt x="130460" y="0"/>
                  </a:moveTo>
                  <a:lnTo>
                    <a:pt x="260920" y="130461"/>
                  </a:lnTo>
                  <a:lnTo>
                    <a:pt x="130460" y="260921"/>
                  </a:lnTo>
                  <a:lnTo>
                    <a:pt x="0" y="130460"/>
                  </a:lnTo>
                  <a:lnTo>
                    <a:pt x="130460" y="0"/>
                  </a:lnTo>
                  <a:close/>
                </a:path>
              </a:pathLst>
            </a:custGeom>
            <a:solidFill>
              <a:srgbClr val="2B33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1625479"/>
              <a:r>
                <a:rPr lang="en-US" altLang="zh-CN" sz="2533" dirty="0">
                  <a:solidFill>
                    <a:schemeClr val="bg1"/>
                  </a:solidFill>
                  <a:ea typeface="微软雅黑" pitchFamily="34" charset="-122"/>
                  <a:cs typeface="Arial" pitchFamily="34" charset="0"/>
                </a:rPr>
                <a:t>4</a:t>
              </a:r>
              <a:endParaRPr lang="zh-CN" altLang="en-US" sz="2533" dirty="0">
                <a:solidFill>
                  <a:schemeClr val="bg1"/>
                </a:solidFill>
                <a:ea typeface="微软雅黑" pitchFamily="34" charset="-122"/>
                <a:cs typeface="Arial" pitchFamily="34" charset="0"/>
              </a:endParaRPr>
            </a:p>
          </p:txBody>
        </p:sp>
      </p:grpSp>
      <p:grpSp>
        <p:nvGrpSpPr>
          <p:cNvPr id="20" name="组合 19">
            <a:extLst>
              <a:ext uri="{FF2B5EF4-FFF2-40B4-BE49-F238E27FC236}">
                <a16:creationId xmlns="" xmlns:a16="http://schemas.microsoft.com/office/drawing/2014/main" id="{325CB670-C239-41E5-8FE4-4200606D1959}"/>
              </a:ext>
            </a:extLst>
          </p:cNvPr>
          <p:cNvGrpSpPr/>
          <p:nvPr/>
        </p:nvGrpSpPr>
        <p:grpSpPr>
          <a:xfrm>
            <a:off x="363119" y="4251214"/>
            <a:ext cx="2642479" cy="859124"/>
            <a:chOff x="341494" y="3807793"/>
            <a:chExt cx="2642479" cy="859124"/>
          </a:xfrm>
        </p:grpSpPr>
        <p:sp>
          <p:nvSpPr>
            <p:cNvPr id="21" name="文本框 66">
              <a:extLst>
                <a:ext uri="{FF2B5EF4-FFF2-40B4-BE49-F238E27FC236}">
                  <a16:creationId xmlns="" xmlns:a16="http://schemas.microsoft.com/office/drawing/2014/main" id="{DB53FA47-2DA7-4320-8759-70827CA9074E}"/>
                </a:ext>
              </a:extLst>
            </p:cNvPr>
            <p:cNvSpPr txBox="1">
              <a:spLocks noChangeArrowheads="1"/>
            </p:cNvSpPr>
            <p:nvPr/>
          </p:nvSpPr>
          <p:spPr bwMode="auto">
            <a:xfrm>
              <a:off x="955648" y="3807793"/>
              <a:ext cx="180049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1" hangingPunct="1">
                <a:defRPr sz="4400">
                  <a:latin typeface="Simply City Light" panose="020B030302020208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fontAlgn="base">
                <a:spcBef>
                  <a:spcPct val="0"/>
                </a:spcBef>
                <a:spcAft>
                  <a:spcPct val="0"/>
                </a:spcAft>
              </a:pPr>
              <a:r>
                <a:rPr lang="zh-CN" altLang="en-US" sz="1800" b="1" dirty="0">
                  <a:solidFill>
                    <a:srgbClr val="2B334F"/>
                  </a:solidFill>
                  <a:latin typeface="微软雅黑" pitchFamily="34" charset="-122"/>
                  <a:ea typeface="微软雅黑" pitchFamily="34" charset="-122"/>
                </a:rPr>
                <a:t>请输入您的标题</a:t>
              </a:r>
            </a:p>
          </p:txBody>
        </p:sp>
        <p:sp>
          <p:nvSpPr>
            <p:cNvPr id="22" name="矩形 21">
              <a:extLst>
                <a:ext uri="{FF2B5EF4-FFF2-40B4-BE49-F238E27FC236}">
                  <a16:creationId xmlns="" xmlns:a16="http://schemas.microsoft.com/office/drawing/2014/main" id="{76D23E3D-63B0-4BCE-9DF6-C26CC1F9C740}"/>
                </a:ext>
              </a:extLst>
            </p:cNvPr>
            <p:cNvSpPr/>
            <p:nvPr/>
          </p:nvSpPr>
          <p:spPr>
            <a:xfrm>
              <a:off x="341494" y="4205252"/>
              <a:ext cx="2642479" cy="461665"/>
            </a:xfrm>
            <a:prstGeom prst="rect">
              <a:avLst/>
            </a:prstGeom>
          </p:spPr>
          <p:txBody>
            <a:bodyPr wrap="square">
              <a:spAutoFit/>
            </a:bodyPr>
            <a:lstStyle/>
            <a:p>
              <a:pPr fontAlgn="base">
                <a:spcBef>
                  <a:spcPct val="0"/>
                </a:spcBef>
                <a:spcAft>
                  <a:spcPct val="0"/>
                </a:spcAft>
              </a:pPr>
              <a:r>
                <a:rPr lang="zh-CN" altLang="en-US" sz="1200" dirty="0">
                  <a:solidFill>
                    <a:srgbClr val="2B334F"/>
                  </a:solidFill>
                  <a:latin typeface="微软雅黑" pitchFamily="34" charset="-122"/>
                  <a:ea typeface="微软雅黑" pitchFamily="34" charset="-122"/>
                </a:rPr>
                <a:t>这里可以添加主要内容这里可以添加主要内容这里可以</a:t>
              </a:r>
            </a:p>
          </p:txBody>
        </p:sp>
      </p:grpSp>
      <p:grpSp>
        <p:nvGrpSpPr>
          <p:cNvPr id="23" name="组合 22">
            <a:extLst>
              <a:ext uri="{FF2B5EF4-FFF2-40B4-BE49-F238E27FC236}">
                <a16:creationId xmlns="" xmlns:a16="http://schemas.microsoft.com/office/drawing/2014/main" id="{2ED94EB4-90FB-47B0-B1C8-DC5EEB76C204}"/>
              </a:ext>
            </a:extLst>
          </p:cNvPr>
          <p:cNvGrpSpPr/>
          <p:nvPr/>
        </p:nvGrpSpPr>
        <p:grpSpPr>
          <a:xfrm>
            <a:off x="9017210" y="4251214"/>
            <a:ext cx="2642479" cy="859124"/>
            <a:chOff x="341494" y="3807793"/>
            <a:chExt cx="2642479" cy="859124"/>
          </a:xfrm>
        </p:grpSpPr>
        <p:sp>
          <p:nvSpPr>
            <p:cNvPr id="24" name="文本框 66">
              <a:extLst>
                <a:ext uri="{FF2B5EF4-FFF2-40B4-BE49-F238E27FC236}">
                  <a16:creationId xmlns="" xmlns:a16="http://schemas.microsoft.com/office/drawing/2014/main" id="{65ADFCB8-D5A7-4DAF-BF27-B70B783238AF}"/>
                </a:ext>
              </a:extLst>
            </p:cNvPr>
            <p:cNvSpPr txBox="1">
              <a:spLocks noChangeArrowheads="1"/>
            </p:cNvSpPr>
            <p:nvPr/>
          </p:nvSpPr>
          <p:spPr bwMode="auto">
            <a:xfrm>
              <a:off x="955648" y="3807793"/>
              <a:ext cx="180049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1" hangingPunct="1">
                <a:defRPr sz="4400">
                  <a:latin typeface="Simply City Light" panose="020B030302020208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fontAlgn="base">
                <a:spcBef>
                  <a:spcPct val="0"/>
                </a:spcBef>
                <a:spcAft>
                  <a:spcPct val="0"/>
                </a:spcAft>
              </a:pPr>
              <a:r>
                <a:rPr lang="zh-CN" altLang="en-US" sz="1800" b="1" dirty="0">
                  <a:solidFill>
                    <a:srgbClr val="2B334F"/>
                  </a:solidFill>
                  <a:latin typeface="微软雅黑" pitchFamily="34" charset="-122"/>
                  <a:ea typeface="微软雅黑" pitchFamily="34" charset="-122"/>
                </a:rPr>
                <a:t>请输入您的标题</a:t>
              </a:r>
            </a:p>
          </p:txBody>
        </p:sp>
        <p:sp>
          <p:nvSpPr>
            <p:cNvPr id="25" name="矩形 24">
              <a:extLst>
                <a:ext uri="{FF2B5EF4-FFF2-40B4-BE49-F238E27FC236}">
                  <a16:creationId xmlns="" xmlns:a16="http://schemas.microsoft.com/office/drawing/2014/main" id="{96C445A1-7748-49BA-A646-9F80CF3D5206}"/>
                </a:ext>
              </a:extLst>
            </p:cNvPr>
            <p:cNvSpPr/>
            <p:nvPr/>
          </p:nvSpPr>
          <p:spPr>
            <a:xfrm>
              <a:off x="341494" y="4205252"/>
              <a:ext cx="2642479" cy="461665"/>
            </a:xfrm>
            <a:prstGeom prst="rect">
              <a:avLst/>
            </a:prstGeom>
          </p:spPr>
          <p:txBody>
            <a:bodyPr wrap="square">
              <a:spAutoFit/>
            </a:bodyPr>
            <a:lstStyle/>
            <a:p>
              <a:pPr fontAlgn="base">
                <a:spcBef>
                  <a:spcPct val="0"/>
                </a:spcBef>
                <a:spcAft>
                  <a:spcPct val="0"/>
                </a:spcAft>
              </a:pPr>
              <a:r>
                <a:rPr lang="zh-CN" altLang="en-US" sz="1200" dirty="0">
                  <a:solidFill>
                    <a:srgbClr val="2B334F"/>
                  </a:solidFill>
                  <a:latin typeface="微软雅黑" pitchFamily="34" charset="-122"/>
                  <a:ea typeface="微软雅黑" pitchFamily="34" charset="-122"/>
                </a:rPr>
                <a:t>这里可以添加主要内容这里可以添加主要内容这里可以</a:t>
              </a:r>
            </a:p>
          </p:txBody>
        </p:sp>
      </p:grpSp>
      <p:grpSp>
        <p:nvGrpSpPr>
          <p:cNvPr id="26" name="组合 25">
            <a:extLst>
              <a:ext uri="{FF2B5EF4-FFF2-40B4-BE49-F238E27FC236}">
                <a16:creationId xmlns="" xmlns:a16="http://schemas.microsoft.com/office/drawing/2014/main" id="{3CCD3F4C-4D56-439A-91E3-34A2F1A3CF75}"/>
              </a:ext>
            </a:extLst>
          </p:cNvPr>
          <p:cNvGrpSpPr/>
          <p:nvPr/>
        </p:nvGrpSpPr>
        <p:grpSpPr>
          <a:xfrm>
            <a:off x="3247816" y="4251214"/>
            <a:ext cx="2642479" cy="859124"/>
            <a:chOff x="341494" y="3807793"/>
            <a:chExt cx="2642479" cy="859124"/>
          </a:xfrm>
        </p:grpSpPr>
        <p:sp>
          <p:nvSpPr>
            <p:cNvPr id="27" name="文本框 66">
              <a:extLst>
                <a:ext uri="{FF2B5EF4-FFF2-40B4-BE49-F238E27FC236}">
                  <a16:creationId xmlns="" xmlns:a16="http://schemas.microsoft.com/office/drawing/2014/main" id="{18671686-800B-4D22-84B2-8B0F2B55E559}"/>
                </a:ext>
              </a:extLst>
            </p:cNvPr>
            <p:cNvSpPr txBox="1">
              <a:spLocks noChangeArrowheads="1"/>
            </p:cNvSpPr>
            <p:nvPr/>
          </p:nvSpPr>
          <p:spPr bwMode="auto">
            <a:xfrm>
              <a:off x="955648" y="3807793"/>
              <a:ext cx="180049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1" hangingPunct="1">
                <a:defRPr sz="4400">
                  <a:latin typeface="Simply City Light" panose="020B030302020208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fontAlgn="base">
                <a:spcBef>
                  <a:spcPct val="0"/>
                </a:spcBef>
                <a:spcAft>
                  <a:spcPct val="0"/>
                </a:spcAft>
              </a:pPr>
              <a:r>
                <a:rPr lang="zh-CN" altLang="en-US" sz="1800" b="1" dirty="0">
                  <a:solidFill>
                    <a:srgbClr val="2B334F"/>
                  </a:solidFill>
                  <a:latin typeface="微软雅黑" pitchFamily="34" charset="-122"/>
                  <a:ea typeface="微软雅黑" pitchFamily="34" charset="-122"/>
                </a:rPr>
                <a:t>请输入您的标题</a:t>
              </a:r>
            </a:p>
          </p:txBody>
        </p:sp>
        <p:sp>
          <p:nvSpPr>
            <p:cNvPr id="28" name="矩形 27">
              <a:extLst>
                <a:ext uri="{FF2B5EF4-FFF2-40B4-BE49-F238E27FC236}">
                  <a16:creationId xmlns="" xmlns:a16="http://schemas.microsoft.com/office/drawing/2014/main" id="{D028AE5A-FF86-4DBA-B8B8-978FD7B47B16}"/>
                </a:ext>
              </a:extLst>
            </p:cNvPr>
            <p:cNvSpPr/>
            <p:nvPr/>
          </p:nvSpPr>
          <p:spPr>
            <a:xfrm>
              <a:off x="341494" y="4205252"/>
              <a:ext cx="2642479" cy="461665"/>
            </a:xfrm>
            <a:prstGeom prst="rect">
              <a:avLst/>
            </a:prstGeom>
          </p:spPr>
          <p:txBody>
            <a:bodyPr wrap="square">
              <a:spAutoFit/>
            </a:bodyPr>
            <a:lstStyle/>
            <a:p>
              <a:pPr fontAlgn="base">
                <a:spcBef>
                  <a:spcPct val="0"/>
                </a:spcBef>
                <a:spcAft>
                  <a:spcPct val="0"/>
                </a:spcAft>
              </a:pPr>
              <a:r>
                <a:rPr lang="zh-CN" altLang="en-US" sz="1200" dirty="0">
                  <a:solidFill>
                    <a:srgbClr val="2B334F"/>
                  </a:solidFill>
                  <a:latin typeface="微软雅黑" pitchFamily="34" charset="-122"/>
                  <a:ea typeface="微软雅黑" pitchFamily="34" charset="-122"/>
                </a:rPr>
                <a:t>这里可以添加主要内容这里可以添加主要内容这里可以</a:t>
              </a:r>
            </a:p>
          </p:txBody>
        </p:sp>
      </p:grpSp>
      <p:grpSp>
        <p:nvGrpSpPr>
          <p:cNvPr id="29" name="组合 28">
            <a:extLst>
              <a:ext uri="{FF2B5EF4-FFF2-40B4-BE49-F238E27FC236}">
                <a16:creationId xmlns="" xmlns:a16="http://schemas.microsoft.com/office/drawing/2014/main" id="{DFB27994-C5F4-4341-B926-2C1EE1019847}"/>
              </a:ext>
            </a:extLst>
          </p:cNvPr>
          <p:cNvGrpSpPr/>
          <p:nvPr/>
        </p:nvGrpSpPr>
        <p:grpSpPr>
          <a:xfrm>
            <a:off x="6132513" y="4251214"/>
            <a:ext cx="2642479" cy="859124"/>
            <a:chOff x="341494" y="3807793"/>
            <a:chExt cx="2642479" cy="859124"/>
          </a:xfrm>
        </p:grpSpPr>
        <p:sp>
          <p:nvSpPr>
            <p:cNvPr id="30" name="文本框 66">
              <a:extLst>
                <a:ext uri="{FF2B5EF4-FFF2-40B4-BE49-F238E27FC236}">
                  <a16:creationId xmlns="" xmlns:a16="http://schemas.microsoft.com/office/drawing/2014/main" id="{BB2E33F7-613C-4F42-9D73-383A9A7AE017}"/>
                </a:ext>
              </a:extLst>
            </p:cNvPr>
            <p:cNvSpPr txBox="1">
              <a:spLocks noChangeArrowheads="1"/>
            </p:cNvSpPr>
            <p:nvPr/>
          </p:nvSpPr>
          <p:spPr bwMode="auto">
            <a:xfrm>
              <a:off x="955648" y="3807793"/>
              <a:ext cx="180049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1" hangingPunct="1">
                <a:defRPr sz="4400">
                  <a:latin typeface="Simply City Light" panose="020B030302020208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fontAlgn="base">
                <a:spcBef>
                  <a:spcPct val="0"/>
                </a:spcBef>
                <a:spcAft>
                  <a:spcPct val="0"/>
                </a:spcAft>
              </a:pPr>
              <a:r>
                <a:rPr lang="zh-CN" altLang="en-US" sz="1800" b="1" dirty="0">
                  <a:solidFill>
                    <a:srgbClr val="2B334F"/>
                  </a:solidFill>
                  <a:latin typeface="微软雅黑" pitchFamily="34" charset="-122"/>
                  <a:ea typeface="微软雅黑" pitchFamily="34" charset="-122"/>
                </a:rPr>
                <a:t>请输入您的标题</a:t>
              </a:r>
            </a:p>
          </p:txBody>
        </p:sp>
        <p:sp>
          <p:nvSpPr>
            <p:cNvPr id="31" name="矩形 30">
              <a:extLst>
                <a:ext uri="{FF2B5EF4-FFF2-40B4-BE49-F238E27FC236}">
                  <a16:creationId xmlns="" xmlns:a16="http://schemas.microsoft.com/office/drawing/2014/main" id="{08D4E0EC-CF6C-42E8-A7D4-D557CB955E12}"/>
                </a:ext>
              </a:extLst>
            </p:cNvPr>
            <p:cNvSpPr/>
            <p:nvPr/>
          </p:nvSpPr>
          <p:spPr>
            <a:xfrm>
              <a:off x="341494" y="4205252"/>
              <a:ext cx="2642479" cy="461665"/>
            </a:xfrm>
            <a:prstGeom prst="rect">
              <a:avLst/>
            </a:prstGeom>
          </p:spPr>
          <p:txBody>
            <a:bodyPr wrap="square">
              <a:spAutoFit/>
            </a:bodyPr>
            <a:lstStyle/>
            <a:p>
              <a:pPr fontAlgn="base">
                <a:spcBef>
                  <a:spcPct val="0"/>
                </a:spcBef>
                <a:spcAft>
                  <a:spcPct val="0"/>
                </a:spcAft>
              </a:pPr>
              <a:r>
                <a:rPr lang="zh-CN" altLang="en-US" sz="1200" dirty="0">
                  <a:solidFill>
                    <a:srgbClr val="2B334F"/>
                  </a:solidFill>
                  <a:latin typeface="微软雅黑" pitchFamily="34" charset="-122"/>
                  <a:ea typeface="微软雅黑" pitchFamily="34" charset="-122"/>
                </a:rPr>
                <a:t>这里可以添加主要内容这里可以添加主要内容这里可以</a:t>
              </a:r>
            </a:p>
          </p:txBody>
        </p:sp>
      </p:grpSp>
    </p:spTree>
    <p:extLst>
      <p:ext uri="{BB962C8B-B14F-4D97-AF65-F5344CB8AC3E}">
        <p14:creationId xmlns:p14="http://schemas.microsoft.com/office/powerpoint/2010/main" val="203979921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left)">
                                      <p:cBhvr>
                                        <p:cTn id="17" dur="500"/>
                                        <p:tgtEl>
                                          <p:spTgt spid="15"/>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Effect transition="in" filter="fade">
                                      <p:cBhvr>
                                        <p:cTn id="23" dur="500"/>
                                        <p:tgtEl>
                                          <p:spTgt spid="9"/>
                                        </p:tgtEl>
                                      </p:cBhvr>
                                    </p:animEffect>
                                  </p:childTnLst>
                                </p:cTn>
                              </p:par>
                              <p:par>
                                <p:cTn id="24" presetID="53" presetClass="entr" presetSubtype="16" fill="hold" nodeType="with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p:cTn id="26" dur="500" fill="hold"/>
                                        <p:tgtEl>
                                          <p:spTgt spid="12"/>
                                        </p:tgtEl>
                                        <p:attrNameLst>
                                          <p:attrName>ppt_w</p:attrName>
                                        </p:attrNameLst>
                                      </p:cBhvr>
                                      <p:tavLst>
                                        <p:tav tm="0">
                                          <p:val>
                                            <p:fltVal val="0"/>
                                          </p:val>
                                        </p:tav>
                                        <p:tav tm="100000">
                                          <p:val>
                                            <p:strVal val="#ppt_w"/>
                                          </p:val>
                                        </p:tav>
                                      </p:tavLst>
                                    </p:anim>
                                    <p:anim calcmode="lin" valueType="num">
                                      <p:cBhvr>
                                        <p:cTn id="27" dur="500" fill="hold"/>
                                        <p:tgtEl>
                                          <p:spTgt spid="12"/>
                                        </p:tgtEl>
                                        <p:attrNameLst>
                                          <p:attrName>ppt_h</p:attrName>
                                        </p:attrNameLst>
                                      </p:cBhvr>
                                      <p:tavLst>
                                        <p:tav tm="0">
                                          <p:val>
                                            <p:fltVal val="0"/>
                                          </p:val>
                                        </p:tav>
                                        <p:tav tm="100000">
                                          <p:val>
                                            <p:strVal val="#ppt_h"/>
                                          </p:val>
                                        </p:tav>
                                      </p:tavLst>
                                    </p:anim>
                                    <p:animEffect transition="in" filter="fade">
                                      <p:cBhvr>
                                        <p:cTn id="28" dur="500"/>
                                        <p:tgtEl>
                                          <p:spTgt spid="12"/>
                                        </p:tgtEl>
                                      </p:cBhvr>
                                    </p:animEffect>
                                  </p:childTnLst>
                                </p:cTn>
                              </p:par>
                            </p:childTnLst>
                          </p:cTn>
                        </p:par>
                        <p:par>
                          <p:cTn id="29" fill="hold">
                            <p:stCondLst>
                              <p:cond delay="2000"/>
                            </p:stCondLst>
                            <p:childTnLst>
                              <p:par>
                                <p:cTn id="30" presetID="22" presetClass="entr" presetSubtype="8" fill="hold" grpId="0" nodeType="after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wipe(left)">
                                      <p:cBhvr>
                                        <p:cTn id="32" dur="500"/>
                                        <p:tgtEl>
                                          <p:spTgt spid="16"/>
                                        </p:tgtEl>
                                      </p:cBhvr>
                                    </p:animEffect>
                                  </p:childTnLst>
                                </p:cTn>
                              </p:par>
                            </p:childTnLst>
                          </p:cTn>
                        </p:par>
                        <p:par>
                          <p:cTn id="33" fill="hold">
                            <p:stCondLst>
                              <p:cond delay="2500"/>
                            </p:stCondLst>
                            <p:childTnLst>
                              <p:par>
                                <p:cTn id="34" presetID="53" presetClass="entr" presetSubtype="16" fill="hold" nodeType="afterEffect">
                                  <p:stCondLst>
                                    <p:cond delay="0"/>
                                  </p:stCondLst>
                                  <p:childTnLst>
                                    <p:set>
                                      <p:cBhvr>
                                        <p:cTn id="35" dur="1" fill="hold">
                                          <p:stCondLst>
                                            <p:cond delay="0"/>
                                          </p:stCondLst>
                                        </p:cTn>
                                        <p:tgtEl>
                                          <p:spTgt spid="17"/>
                                        </p:tgtEl>
                                        <p:attrNameLst>
                                          <p:attrName>style.visibility</p:attrName>
                                        </p:attrNameLst>
                                      </p:cBhvr>
                                      <p:to>
                                        <p:strVal val="visible"/>
                                      </p:to>
                                    </p:set>
                                    <p:anim calcmode="lin" valueType="num">
                                      <p:cBhvr>
                                        <p:cTn id="36" dur="500" fill="hold"/>
                                        <p:tgtEl>
                                          <p:spTgt spid="17"/>
                                        </p:tgtEl>
                                        <p:attrNameLst>
                                          <p:attrName>ppt_w</p:attrName>
                                        </p:attrNameLst>
                                      </p:cBhvr>
                                      <p:tavLst>
                                        <p:tav tm="0">
                                          <p:val>
                                            <p:fltVal val="0"/>
                                          </p:val>
                                        </p:tav>
                                        <p:tav tm="100000">
                                          <p:val>
                                            <p:strVal val="#ppt_w"/>
                                          </p:val>
                                        </p:tav>
                                      </p:tavLst>
                                    </p:anim>
                                    <p:anim calcmode="lin" valueType="num">
                                      <p:cBhvr>
                                        <p:cTn id="37" dur="500" fill="hold"/>
                                        <p:tgtEl>
                                          <p:spTgt spid="17"/>
                                        </p:tgtEl>
                                        <p:attrNameLst>
                                          <p:attrName>ppt_h</p:attrName>
                                        </p:attrNameLst>
                                      </p:cBhvr>
                                      <p:tavLst>
                                        <p:tav tm="0">
                                          <p:val>
                                            <p:fltVal val="0"/>
                                          </p:val>
                                        </p:tav>
                                        <p:tav tm="100000">
                                          <p:val>
                                            <p:strVal val="#ppt_h"/>
                                          </p:val>
                                        </p:tav>
                                      </p:tavLst>
                                    </p:anim>
                                    <p:animEffect transition="in" filter="fade">
                                      <p:cBhvr>
                                        <p:cTn id="38" dur="500"/>
                                        <p:tgtEl>
                                          <p:spTgt spid="17"/>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nodeType="click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wipe(down)">
                                      <p:cBhvr>
                                        <p:cTn id="43" dur="500"/>
                                        <p:tgtEl>
                                          <p:spTgt spid="20"/>
                                        </p:tgtEl>
                                      </p:cBhvr>
                                    </p:animEffect>
                                  </p:childTnLst>
                                </p:cTn>
                              </p:par>
                              <p:par>
                                <p:cTn id="44" presetID="22" presetClass="entr" presetSubtype="4" fill="hold" nodeType="withEffect">
                                  <p:stCondLst>
                                    <p:cond delay="0"/>
                                  </p:stCondLst>
                                  <p:childTnLst>
                                    <p:set>
                                      <p:cBhvr>
                                        <p:cTn id="45" dur="1" fill="hold">
                                          <p:stCondLst>
                                            <p:cond delay="0"/>
                                          </p:stCondLst>
                                        </p:cTn>
                                        <p:tgtEl>
                                          <p:spTgt spid="29"/>
                                        </p:tgtEl>
                                        <p:attrNameLst>
                                          <p:attrName>style.visibility</p:attrName>
                                        </p:attrNameLst>
                                      </p:cBhvr>
                                      <p:to>
                                        <p:strVal val="visible"/>
                                      </p:to>
                                    </p:set>
                                    <p:animEffect transition="in" filter="wipe(down)">
                                      <p:cBhvr>
                                        <p:cTn id="46" dur="500"/>
                                        <p:tgtEl>
                                          <p:spTgt spid="29"/>
                                        </p:tgtEl>
                                      </p:cBhvr>
                                    </p:animEffect>
                                  </p:childTnLst>
                                </p:cTn>
                              </p:par>
                              <p:par>
                                <p:cTn id="47" presetID="22" presetClass="entr" presetSubtype="4" fill="hold" nodeType="with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wipe(down)">
                                      <p:cBhvr>
                                        <p:cTn id="49" dur="500"/>
                                        <p:tgtEl>
                                          <p:spTgt spid="26"/>
                                        </p:tgtEl>
                                      </p:cBhvr>
                                    </p:animEffect>
                                  </p:childTnLst>
                                </p:cTn>
                              </p:par>
                              <p:par>
                                <p:cTn id="50" presetID="22" presetClass="entr" presetSubtype="4" fill="hold" nodeType="withEffect">
                                  <p:stCondLst>
                                    <p:cond delay="0"/>
                                  </p:stCondLst>
                                  <p:childTnLst>
                                    <p:set>
                                      <p:cBhvr>
                                        <p:cTn id="51" dur="1" fill="hold">
                                          <p:stCondLst>
                                            <p:cond delay="0"/>
                                          </p:stCondLst>
                                        </p:cTn>
                                        <p:tgtEl>
                                          <p:spTgt spid="23"/>
                                        </p:tgtEl>
                                        <p:attrNameLst>
                                          <p:attrName>style.visibility</p:attrName>
                                        </p:attrNameLst>
                                      </p:cBhvr>
                                      <p:to>
                                        <p:strVal val="visible"/>
                                      </p:to>
                                    </p:set>
                                    <p:animEffect transition="in" filter="wipe(down)">
                                      <p:cBhvr>
                                        <p:cTn id="5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5" grpId="0" animBg="1"/>
      <p:bldP spid="1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49_1">
            <a:extLst>
              <a:ext uri="{FF2B5EF4-FFF2-40B4-BE49-F238E27FC236}">
                <a16:creationId xmlns="" xmlns:a16="http://schemas.microsoft.com/office/drawing/2014/main" id="{94BBB50C-673C-4FD8-86A0-E73A1422A1E0}"/>
              </a:ext>
            </a:extLst>
          </p:cNvPr>
          <p:cNvSpPr txBox="1"/>
          <p:nvPr/>
        </p:nvSpPr>
        <p:spPr>
          <a:xfrm>
            <a:off x="808370" y="213719"/>
            <a:ext cx="1538883" cy="307777"/>
          </a:xfrm>
          <a:prstGeom prst="rect">
            <a:avLst/>
          </a:prstGeom>
          <a:noFill/>
        </p:spPr>
        <p:txBody>
          <a:bodyPr wrap="none" lIns="0" tIns="0" rIns="0" bIns="0" rtlCol="0">
            <a:spAutoFit/>
          </a:bodyPr>
          <a:lstStyle/>
          <a:p>
            <a:pPr defTabSz="964278"/>
            <a:r>
              <a:rPr lang="zh-CN" altLang="en-US" sz="2000" b="1" dirty="0">
                <a:solidFill>
                  <a:srgbClr val="2B334F"/>
                </a:solidFill>
                <a:latin typeface="Arial" panose="020B0604020202020204" pitchFamily="34" charset="0"/>
                <a:ea typeface="微软雅黑" panose="020B0503020204020204" pitchFamily="34" charset="-122"/>
                <a:cs typeface="+mn-ea"/>
                <a:sym typeface="Arial" panose="020B0604020202020204" pitchFamily="34" charset="0"/>
              </a:rPr>
              <a:t>活动执行流程</a:t>
            </a:r>
          </a:p>
        </p:txBody>
      </p:sp>
      <p:sp>
        <p:nvSpPr>
          <p:cNvPr id="3" name="TextBox 50_1">
            <a:extLst>
              <a:ext uri="{FF2B5EF4-FFF2-40B4-BE49-F238E27FC236}">
                <a16:creationId xmlns="" xmlns:a16="http://schemas.microsoft.com/office/drawing/2014/main" id="{C4A74A2F-DC58-40DF-AF9F-40CFD6F39DEC}"/>
              </a:ext>
            </a:extLst>
          </p:cNvPr>
          <p:cNvSpPr txBox="1"/>
          <p:nvPr/>
        </p:nvSpPr>
        <p:spPr>
          <a:xfrm>
            <a:off x="801281" y="521496"/>
            <a:ext cx="1928413" cy="161583"/>
          </a:xfrm>
          <a:prstGeom prst="rect">
            <a:avLst/>
          </a:prstGeom>
          <a:noFill/>
        </p:spPr>
        <p:txBody>
          <a:bodyPr wrap="none" lIns="0" tIns="0" rIns="0" bIns="0" rtlCol="0">
            <a:spAutoFit/>
          </a:bodyPr>
          <a:lstStyle/>
          <a:p>
            <a:pPr defTabSz="964278"/>
            <a:r>
              <a:rPr lang="en-US" altLang="zh-CN" sz="1050" b="1" dirty="0">
                <a:solidFill>
                  <a:srgbClr val="2B334F"/>
                </a:solidFill>
                <a:latin typeface="Arial" panose="020B0604020202020204" pitchFamily="34" charset="0"/>
                <a:ea typeface="微软雅黑" panose="020B0503020204020204" pitchFamily="34" charset="-122"/>
                <a:cs typeface="+mn-ea"/>
                <a:sym typeface="Arial" panose="020B0604020202020204" pitchFamily="34" charset="0"/>
              </a:rPr>
              <a:t>ADD RELATED TITLE WORDS</a:t>
            </a:r>
            <a:endParaRPr lang="zh-CN" altLang="en-US" sz="1050" b="1" dirty="0">
              <a:solidFill>
                <a:srgbClr val="2B334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 name="Freeform 9">
            <a:extLst>
              <a:ext uri="{FF2B5EF4-FFF2-40B4-BE49-F238E27FC236}">
                <a16:creationId xmlns="" xmlns:a16="http://schemas.microsoft.com/office/drawing/2014/main" id="{43D9AD74-DD05-40AA-AA7B-0DF3CD118D96}"/>
              </a:ext>
            </a:extLst>
          </p:cNvPr>
          <p:cNvSpPr/>
          <p:nvPr/>
        </p:nvSpPr>
        <p:spPr bwMode="auto">
          <a:xfrm>
            <a:off x="157800" y="165887"/>
            <a:ext cx="544646" cy="403440"/>
          </a:xfrm>
          <a:custGeom>
            <a:avLst/>
            <a:gdLst>
              <a:gd name="T0" fmla="*/ 0 w 50"/>
              <a:gd name="T1" fmla="*/ 6 h 37"/>
              <a:gd name="T2" fmla="*/ 22 w 50"/>
              <a:gd name="T3" fmla="*/ 9 h 37"/>
              <a:gd name="T4" fmla="*/ 23 w 50"/>
              <a:gd name="T5" fmla="*/ 26 h 37"/>
              <a:gd name="T6" fmla="*/ 24 w 50"/>
              <a:gd name="T7" fmla="*/ 23 h 37"/>
              <a:gd name="T8" fmla="*/ 26 w 50"/>
              <a:gd name="T9" fmla="*/ 19 h 37"/>
              <a:gd name="T10" fmla="*/ 27 w 50"/>
              <a:gd name="T11" fmla="*/ 23 h 37"/>
              <a:gd name="T12" fmla="*/ 29 w 50"/>
              <a:gd name="T13" fmla="*/ 24 h 37"/>
              <a:gd name="T14" fmla="*/ 33 w 50"/>
              <a:gd name="T15" fmla="*/ 22 h 37"/>
              <a:gd name="T16" fmla="*/ 32 w 50"/>
              <a:gd name="T17" fmla="*/ 25 h 37"/>
              <a:gd name="T18" fmla="*/ 50 w 50"/>
              <a:gd name="T19" fmla="*/ 28 h 37"/>
              <a:gd name="T20" fmla="*/ 43 w 50"/>
              <a:gd name="T21" fmla="*/ 30 h 37"/>
              <a:gd name="T22" fmla="*/ 34 w 50"/>
              <a:gd name="T23" fmla="*/ 31 h 37"/>
              <a:gd name="T24" fmla="*/ 29 w 50"/>
              <a:gd name="T25" fmla="*/ 28 h 37"/>
              <a:gd name="T26" fmla="*/ 27 w 50"/>
              <a:gd name="T27" fmla="*/ 30 h 37"/>
              <a:gd name="T28" fmla="*/ 18 w 50"/>
              <a:gd name="T29" fmla="*/ 37 h 37"/>
              <a:gd name="T30" fmla="*/ 20 w 50"/>
              <a:gd name="T31" fmla="*/ 26 h 37"/>
              <a:gd name="T32" fmla="*/ 14 w 50"/>
              <a:gd name="T33" fmla="*/ 23 h 37"/>
              <a:gd name="T34" fmla="*/ 8 w 50"/>
              <a:gd name="T35" fmla="*/ 14 h 37"/>
              <a:gd name="T36" fmla="*/ 0 w 50"/>
              <a:gd name="T37" fmla="*/ 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0" h="37">
                <a:moveTo>
                  <a:pt x="0" y="6"/>
                </a:moveTo>
                <a:cubicBezTo>
                  <a:pt x="13" y="0"/>
                  <a:pt x="22" y="9"/>
                  <a:pt x="22" y="9"/>
                </a:cubicBezTo>
                <a:cubicBezTo>
                  <a:pt x="18" y="15"/>
                  <a:pt x="23" y="26"/>
                  <a:pt x="23" y="26"/>
                </a:cubicBezTo>
                <a:cubicBezTo>
                  <a:pt x="23" y="24"/>
                  <a:pt x="24" y="23"/>
                  <a:pt x="24" y="23"/>
                </a:cubicBezTo>
                <a:cubicBezTo>
                  <a:pt x="24" y="21"/>
                  <a:pt x="26" y="19"/>
                  <a:pt x="26" y="19"/>
                </a:cubicBezTo>
                <a:cubicBezTo>
                  <a:pt x="27" y="21"/>
                  <a:pt x="27" y="23"/>
                  <a:pt x="27" y="23"/>
                </a:cubicBezTo>
                <a:cubicBezTo>
                  <a:pt x="28" y="23"/>
                  <a:pt x="29" y="24"/>
                  <a:pt x="29" y="24"/>
                </a:cubicBezTo>
                <a:cubicBezTo>
                  <a:pt x="31" y="22"/>
                  <a:pt x="33" y="22"/>
                  <a:pt x="33" y="22"/>
                </a:cubicBezTo>
                <a:cubicBezTo>
                  <a:pt x="32" y="23"/>
                  <a:pt x="32" y="24"/>
                  <a:pt x="32" y="25"/>
                </a:cubicBezTo>
                <a:cubicBezTo>
                  <a:pt x="36" y="24"/>
                  <a:pt x="43" y="23"/>
                  <a:pt x="50" y="28"/>
                </a:cubicBezTo>
                <a:cubicBezTo>
                  <a:pt x="50" y="28"/>
                  <a:pt x="44" y="27"/>
                  <a:pt x="43" y="30"/>
                </a:cubicBezTo>
                <a:cubicBezTo>
                  <a:pt x="43" y="30"/>
                  <a:pt x="36" y="27"/>
                  <a:pt x="34" y="31"/>
                </a:cubicBezTo>
                <a:cubicBezTo>
                  <a:pt x="34" y="31"/>
                  <a:pt x="32" y="29"/>
                  <a:pt x="29" y="28"/>
                </a:cubicBezTo>
                <a:cubicBezTo>
                  <a:pt x="28" y="30"/>
                  <a:pt x="27" y="30"/>
                  <a:pt x="27" y="30"/>
                </a:cubicBezTo>
                <a:cubicBezTo>
                  <a:pt x="21" y="29"/>
                  <a:pt x="18" y="37"/>
                  <a:pt x="18" y="37"/>
                </a:cubicBezTo>
                <a:cubicBezTo>
                  <a:pt x="16" y="30"/>
                  <a:pt x="20" y="26"/>
                  <a:pt x="20" y="26"/>
                </a:cubicBezTo>
                <a:cubicBezTo>
                  <a:pt x="20" y="22"/>
                  <a:pt x="14" y="23"/>
                  <a:pt x="14" y="23"/>
                </a:cubicBezTo>
                <a:cubicBezTo>
                  <a:pt x="15" y="16"/>
                  <a:pt x="8" y="14"/>
                  <a:pt x="8" y="14"/>
                </a:cubicBezTo>
                <a:cubicBezTo>
                  <a:pt x="10" y="8"/>
                  <a:pt x="0" y="6"/>
                  <a:pt x="0" y="6"/>
                </a:cubicBezTo>
                <a:close/>
              </a:path>
            </a:pathLst>
          </a:custGeom>
          <a:solidFill>
            <a:srgbClr val="0001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 name="Line 4">
            <a:extLst>
              <a:ext uri="{FF2B5EF4-FFF2-40B4-BE49-F238E27FC236}">
                <a16:creationId xmlns="" xmlns:a16="http://schemas.microsoft.com/office/drawing/2014/main" id="{EDDAA4B6-67FD-46C5-B1CC-20BD27F61222}"/>
              </a:ext>
            </a:extLst>
          </p:cNvPr>
          <p:cNvSpPr>
            <a:spLocks noChangeShapeType="1"/>
          </p:cNvSpPr>
          <p:nvPr/>
        </p:nvSpPr>
        <p:spPr bwMode="auto">
          <a:xfrm flipV="1">
            <a:off x="1589420" y="1663701"/>
            <a:ext cx="0" cy="510117"/>
          </a:xfrm>
          <a:prstGeom prst="line">
            <a:avLst/>
          </a:prstGeom>
          <a:noFill/>
          <a:ln w="6350">
            <a:solidFill>
              <a:schemeClr val="tx1">
                <a:lumMod val="50000"/>
                <a:lumOff val="50000"/>
              </a:schemeClr>
            </a:solidFill>
            <a:prstDash val="dash"/>
            <a:round/>
            <a:tailEnd type="oval" w="sm" len="sm"/>
          </a:ln>
          <a:extLst>
            <a:ext uri="{909E8E84-426E-40DD-AFC4-6F175D3DCCD1}">
              <a14:hiddenFill xmlns:a14="http://schemas.microsoft.com/office/drawing/2010/main">
                <a:noFill/>
              </a14:hiddenFill>
            </a:ext>
          </a:extLst>
        </p:spPr>
        <p:txBody>
          <a:bodyPr/>
          <a:lstStyle/>
          <a:p>
            <a:endParaRPr lang="zh-CN" altLang="en-US" sz="2400">
              <a:solidFill>
                <a:srgbClr val="2B334F"/>
              </a:solidFill>
            </a:endParaRPr>
          </a:p>
        </p:txBody>
      </p:sp>
      <p:sp>
        <p:nvSpPr>
          <p:cNvPr id="6" name="Line 5">
            <a:extLst>
              <a:ext uri="{FF2B5EF4-FFF2-40B4-BE49-F238E27FC236}">
                <a16:creationId xmlns="" xmlns:a16="http://schemas.microsoft.com/office/drawing/2014/main" id="{13782BA1-24E4-481A-8246-10E33DA4EA81}"/>
              </a:ext>
            </a:extLst>
          </p:cNvPr>
          <p:cNvSpPr>
            <a:spLocks noChangeShapeType="1"/>
          </p:cNvSpPr>
          <p:nvPr/>
        </p:nvSpPr>
        <p:spPr bwMode="auto">
          <a:xfrm flipV="1">
            <a:off x="6049236" y="1663701"/>
            <a:ext cx="0" cy="510117"/>
          </a:xfrm>
          <a:prstGeom prst="line">
            <a:avLst/>
          </a:prstGeom>
          <a:noFill/>
          <a:ln w="6350">
            <a:solidFill>
              <a:schemeClr val="tx1">
                <a:lumMod val="50000"/>
                <a:lumOff val="50000"/>
              </a:schemeClr>
            </a:solidFill>
            <a:prstDash val="dash"/>
            <a:round/>
            <a:tailEnd type="oval" w="sm" len="sm"/>
          </a:ln>
          <a:extLst>
            <a:ext uri="{909E8E84-426E-40DD-AFC4-6F175D3DCCD1}">
              <a14:hiddenFill xmlns:a14="http://schemas.microsoft.com/office/drawing/2010/main">
                <a:noFill/>
              </a14:hiddenFill>
            </a:ext>
          </a:extLst>
        </p:spPr>
        <p:txBody>
          <a:bodyPr/>
          <a:lstStyle/>
          <a:p>
            <a:endParaRPr lang="zh-CN" altLang="en-US" sz="2400">
              <a:solidFill>
                <a:srgbClr val="2B334F"/>
              </a:solidFill>
            </a:endParaRPr>
          </a:p>
        </p:txBody>
      </p:sp>
      <p:sp>
        <p:nvSpPr>
          <p:cNvPr id="7" name="Line 6">
            <a:extLst>
              <a:ext uri="{FF2B5EF4-FFF2-40B4-BE49-F238E27FC236}">
                <a16:creationId xmlns="" xmlns:a16="http://schemas.microsoft.com/office/drawing/2014/main" id="{9E01D051-9AEB-4F16-9314-A8386C1E5CD9}"/>
              </a:ext>
            </a:extLst>
          </p:cNvPr>
          <p:cNvSpPr>
            <a:spLocks noChangeShapeType="1"/>
          </p:cNvSpPr>
          <p:nvPr/>
        </p:nvSpPr>
        <p:spPr bwMode="auto">
          <a:xfrm flipV="1">
            <a:off x="9584070" y="1663701"/>
            <a:ext cx="0" cy="510117"/>
          </a:xfrm>
          <a:prstGeom prst="line">
            <a:avLst/>
          </a:prstGeom>
          <a:noFill/>
          <a:ln w="6350">
            <a:solidFill>
              <a:schemeClr val="tx1">
                <a:lumMod val="50000"/>
                <a:lumOff val="50000"/>
              </a:schemeClr>
            </a:solidFill>
            <a:prstDash val="dash"/>
            <a:round/>
            <a:tailEnd type="oval" w="sm" len="sm"/>
          </a:ln>
          <a:extLst>
            <a:ext uri="{909E8E84-426E-40DD-AFC4-6F175D3DCCD1}">
              <a14:hiddenFill xmlns:a14="http://schemas.microsoft.com/office/drawing/2010/main">
                <a:noFill/>
              </a14:hiddenFill>
            </a:ext>
          </a:extLst>
        </p:spPr>
        <p:txBody>
          <a:bodyPr/>
          <a:lstStyle/>
          <a:p>
            <a:endParaRPr lang="zh-CN" altLang="en-US" sz="2400">
              <a:solidFill>
                <a:srgbClr val="2B334F"/>
              </a:solidFill>
            </a:endParaRPr>
          </a:p>
        </p:txBody>
      </p:sp>
      <p:sp>
        <p:nvSpPr>
          <p:cNvPr id="8" name="Line 7">
            <a:extLst>
              <a:ext uri="{FF2B5EF4-FFF2-40B4-BE49-F238E27FC236}">
                <a16:creationId xmlns="" xmlns:a16="http://schemas.microsoft.com/office/drawing/2014/main" id="{BA2509E3-208C-4647-AA6A-15113B1EFFB2}"/>
              </a:ext>
            </a:extLst>
          </p:cNvPr>
          <p:cNvSpPr>
            <a:spLocks noChangeShapeType="1"/>
          </p:cNvSpPr>
          <p:nvPr/>
        </p:nvSpPr>
        <p:spPr bwMode="auto">
          <a:xfrm flipV="1">
            <a:off x="2899636" y="2044701"/>
            <a:ext cx="0" cy="474133"/>
          </a:xfrm>
          <a:prstGeom prst="line">
            <a:avLst/>
          </a:prstGeom>
          <a:noFill/>
          <a:ln w="6350">
            <a:solidFill>
              <a:schemeClr val="tx1">
                <a:lumMod val="50000"/>
                <a:lumOff val="50000"/>
              </a:schemeClr>
            </a:solidFill>
            <a:prstDash val="dash"/>
            <a:round/>
            <a:tailEnd type="oval" w="sm" len="sm"/>
          </a:ln>
          <a:extLst>
            <a:ext uri="{909E8E84-426E-40DD-AFC4-6F175D3DCCD1}">
              <a14:hiddenFill xmlns:a14="http://schemas.microsoft.com/office/drawing/2010/main">
                <a:noFill/>
              </a14:hiddenFill>
            </a:ext>
          </a:extLst>
        </p:spPr>
        <p:txBody>
          <a:bodyPr/>
          <a:lstStyle/>
          <a:p>
            <a:endParaRPr lang="zh-CN" altLang="en-US" sz="2400">
              <a:solidFill>
                <a:srgbClr val="2B334F"/>
              </a:solidFill>
            </a:endParaRPr>
          </a:p>
        </p:txBody>
      </p:sp>
      <p:sp>
        <p:nvSpPr>
          <p:cNvPr id="9" name="Line 8">
            <a:extLst>
              <a:ext uri="{FF2B5EF4-FFF2-40B4-BE49-F238E27FC236}">
                <a16:creationId xmlns="" xmlns:a16="http://schemas.microsoft.com/office/drawing/2014/main" id="{80DB1BD7-25ED-461E-B9E4-06D90326F94D}"/>
              </a:ext>
            </a:extLst>
          </p:cNvPr>
          <p:cNvSpPr>
            <a:spLocks noChangeShapeType="1"/>
          </p:cNvSpPr>
          <p:nvPr/>
        </p:nvSpPr>
        <p:spPr bwMode="auto">
          <a:xfrm flipV="1">
            <a:off x="3814036" y="3268135"/>
            <a:ext cx="0" cy="480484"/>
          </a:xfrm>
          <a:prstGeom prst="line">
            <a:avLst/>
          </a:prstGeom>
          <a:noFill/>
          <a:ln w="6350">
            <a:solidFill>
              <a:schemeClr val="tx1">
                <a:lumMod val="50000"/>
                <a:lumOff val="50000"/>
              </a:schemeClr>
            </a:solidFill>
            <a:prstDash val="dash"/>
            <a:round/>
            <a:headEnd type="oval" w="sm" len="sm"/>
          </a:ln>
          <a:extLst>
            <a:ext uri="{909E8E84-426E-40DD-AFC4-6F175D3DCCD1}">
              <a14:hiddenFill xmlns:a14="http://schemas.microsoft.com/office/drawing/2010/main">
                <a:noFill/>
              </a14:hiddenFill>
            </a:ext>
          </a:extLst>
        </p:spPr>
        <p:txBody>
          <a:bodyPr/>
          <a:lstStyle/>
          <a:p>
            <a:endParaRPr lang="zh-CN" altLang="en-US" sz="2400">
              <a:solidFill>
                <a:srgbClr val="2B334F"/>
              </a:solidFill>
            </a:endParaRPr>
          </a:p>
        </p:txBody>
      </p:sp>
      <p:sp>
        <p:nvSpPr>
          <p:cNvPr id="10" name="Line 9">
            <a:extLst>
              <a:ext uri="{FF2B5EF4-FFF2-40B4-BE49-F238E27FC236}">
                <a16:creationId xmlns="" xmlns:a16="http://schemas.microsoft.com/office/drawing/2014/main" id="{69F703FC-09F8-4809-9A9F-2E9F924E148A}"/>
              </a:ext>
            </a:extLst>
          </p:cNvPr>
          <p:cNvSpPr>
            <a:spLocks noChangeShapeType="1"/>
          </p:cNvSpPr>
          <p:nvPr/>
        </p:nvSpPr>
        <p:spPr bwMode="auto">
          <a:xfrm flipV="1">
            <a:off x="4764420" y="2044701"/>
            <a:ext cx="0" cy="474133"/>
          </a:xfrm>
          <a:prstGeom prst="line">
            <a:avLst/>
          </a:prstGeom>
          <a:noFill/>
          <a:ln w="6350">
            <a:solidFill>
              <a:schemeClr val="tx1">
                <a:lumMod val="50000"/>
                <a:lumOff val="50000"/>
              </a:schemeClr>
            </a:solidFill>
            <a:prstDash val="dash"/>
            <a:round/>
            <a:tailEnd type="oval" w="sm" len="sm"/>
          </a:ln>
          <a:extLst>
            <a:ext uri="{909E8E84-426E-40DD-AFC4-6F175D3DCCD1}">
              <a14:hiddenFill xmlns:a14="http://schemas.microsoft.com/office/drawing/2010/main">
                <a:noFill/>
              </a14:hiddenFill>
            </a:ext>
          </a:extLst>
        </p:spPr>
        <p:txBody>
          <a:bodyPr/>
          <a:lstStyle/>
          <a:p>
            <a:endParaRPr lang="zh-CN" altLang="en-US" sz="2400">
              <a:solidFill>
                <a:srgbClr val="2B334F"/>
              </a:solidFill>
            </a:endParaRPr>
          </a:p>
        </p:txBody>
      </p:sp>
      <p:sp>
        <p:nvSpPr>
          <p:cNvPr id="11" name="Line 10">
            <a:extLst>
              <a:ext uri="{FF2B5EF4-FFF2-40B4-BE49-F238E27FC236}">
                <a16:creationId xmlns="" xmlns:a16="http://schemas.microsoft.com/office/drawing/2014/main" id="{81A74578-BD30-4580-9444-72B60DF5B84B}"/>
              </a:ext>
            </a:extLst>
          </p:cNvPr>
          <p:cNvSpPr>
            <a:spLocks noChangeShapeType="1"/>
          </p:cNvSpPr>
          <p:nvPr/>
        </p:nvSpPr>
        <p:spPr bwMode="auto">
          <a:xfrm flipV="1">
            <a:off x="7334054" y="2044701"/>
            <a:ext cx="0" cy="474133"/>
          </a:xfrm>
          <a:prstGeom prst="line">
            <a:avLst/>
          </a:prstGeom>
          <a:noFill/>
          <a:ln w="6350">
            <a:solidFill>
              <a:schemeClr val="tx1">
                <a:lumMod val="50000"/>
                <a:lumOff val="50000"/>
              </a:schemeClr>
            </a:solidFill>
            <a:prstDash val="dash"/>
            <a:round/>
            <a:tailEnd type="oval" w="sm" len="sm"/>
          </a:ln>
          <a:extLst>
            <a:ext uri="{909E8E84-426E-40DD-AFC4-6F175D3DCCD1}">
              <a14:hiddenFill xmlns:a14="http://schemas.microsoft.com/office/drawing/2010/main">
                <a:noFill/>
              </a14:hiddenFill>
            </a:ext>
          </a:extLst>
        </p:spPr>
        <p:txBody>
          <a:bodyPr/>
          <a:lstStyle/>
          <a:p>
            <a:endParaRPr lang="zh-CN" altLang="en-US" sz="2400">
              <a:solidFill>
                <a:srgbClr val="2B334F"/>
              </a:solidFill>
            </a:endParaRPr>
          </a:p>
        </p:txBody>
      </p:sp>
      <p:sp>
        <p:nvSpPr>
          <p:cNvPr id="12" name="Line 11">
            <a:extLst>
              <a:ext uri="{FF2B5EF4-FFF2-40B4-BE49-F238E27FC236}">
                <a16:creationId xmlns="" xmlns:a16="http://schemas.microsoft.com/office/drawing/2014/main" id="{C21619D1-0185-4D94-B8ED-2654FDEB9345}"/>
              </a:ext>
            </a:extLst>
          </p:cNvPr>
          <p:cNvSpPr>
            <a:spLocks noChangeShapeType="1"/>
          </p:cNvSpPr>
          <p:nvPr/>
        </p:nvSpPr>
        <p:spPr bwMode="auto">
          <a:xfrm flipV="1">
            <a:off x="8254803" y="3268135"/>
            <a:ext cx="0" cy="480484"/>
          </a:xfrm>
          <a:prstGeom prst="line">
            <a:avLst/>
          </a:prstGeom>
          <a:noFill/>
          <a:ln w="6350">
            <a:solidFill>
              <a:schemeClr val="tx1">
                <a:lumMod val="50000"/>
                <a:lumOff val="50000"/>
              </a:schemeClr>
            </a:solidFill>
            <a:prstDash val="dash"/>
            <a:round/>
            <a:headEnd type="oval" w="sm" len="sm"/>
          </a:ln>
          <a:extLst>
            <a:ext uri="{909E8E84-426E-40DD-AFC4-6F175D3DCCD1}">
              <a14:hiddenFill xmlns:a14="http://schemas.microsoft.com/office/drawing/2010/main">
                <a:noFill/>
              </a14:hiddenFill>
            </a:ext>
          </a:extLst>
        </p:spPr>
        <p:txBody>
          <a:bodyPr/>
          <a:lstStyle/>
          <a:p>
            <a:endParaRPr lang="zh-CN" altLang="en-US" sz="2400">
              <a:solidFill>
                <a:srgbClr val="2B334F"/>
              </a:solidFill>
            </a:endParaRPr>
          </a:p>
        </p:txBody>
      </p:sp>
      <p:sp>
        <p:nvSpPr>
          <p:cNvPr id="13" name="Line 12">
            <a:extLst>
              <a:ext uri="{FF2B5EF4-FFF2-40B4-BE49-F238E27FC236}">
                <a16:creationId xmlns="" xmlns:a16="http://schemas.microsoft.com/office/drawing/2014/main" id="{C6C31BE5-E44D-4C57-9282-89243BE6F0AF}"/>
              </a:ext>
            </a:extLst>
          </p:cNvPr>
          <p:cNvSpPr>
            <a:spLocks noChangeShapeType="1"/>
          </p:cNvSpPr>
          <p:nvPr/>
        </p:nvSpPr>
        <p:spPr bwMode="auto">
          <a:xfrm flipV="1">
            <a:off x="10890054" y="3268135"/>
            <a:ext cx="0" cy="480484"/>
          </a:xfrm>
          <a:prstGeom prst="line">
            <a:avLst/>
          </a:prstGeom>
          <a:noFill/>
          <a:ln w="6350">
            <a:solidFill>
              <a:schemeClr val="tx1">
                <a:lumMod val="50000"/>
                <a:lumOff val="50000"/>
              </a:schemeClr>
            </a:solidFill>
            <a:prstDash val="dash"/>
            <a:round/>
            <a:headEnd type="oval" w="sm" len="sm"/>
          </a:ln>
          <a:extLst>
            <a:ext uri="{909E8E84-426E-40DD-AFC4-6F175D3DCCD1}">
              <a14:hiddenFill xmlns:a14="http://schemas.microsoft.com/office/drawing/2010/main">
                <a:noFill/>
              </a14:hiddenFill>
            </a:ext>
          </a:extLst>
        </p:spPr>
        <p:txBody>
          <a:bodyPr/>
          <a:lstStyle/>
          <a:p>
            <a:endParaRPr lang="zh-CN" altLang="en-US" sz="2400">
              <a:solidFill>
                <a:srgbClr val="2B334F"/>
              </a:solidFill>
            </a:endParaRPr>
          </a:p>
        </p:txBody>
      </p:sp>
      <p:sp>
        <p:nvSpPr>
          <p:cNvPr id="14" name="Oval 13">
            <a:extLst>
              <a:ext uri="{FF2B5EF4-FFF2-40B4-BE49-F238E27FC236}">
                <a16:creationId xmlns="" xmlns:a16="http://schemas.microsoft.com/office/drawing/2014/main" id="{D0F14AB8-1A9B-4114-A959-AADDC6235563}"/>
              </a:ext>
            </a:extLst>
          </p:cNvPr>
          <p:cNvSpPr>
            <a:spLocks noChangeArrowheads="1"/>
          </p:cNvSpPr>
          <p:nvPr/>
        </p:nvSpPr>
        <p:spPr bwMode="auto">
          <a:xfrm>
            <a:off x="808370" y="2084918"/>
            <a:ext cx="1566333" cy="1564216"/>
          </a:xfrm>
          <a:prstGeom prst="ellipse">
            <a:avLst/>
          </a:prstGeom>
          <a:solidFill>
            <a:srgbClr val="2B334F"/>
          </a:solidFill>
          <a:ln>
            <a:noFill/>
          </a:ln>
        </p:spPr>
        <p:txBody>
          <a:bodyPr/>
          <a:lstStyle/>
          <a:p>
            <a:endParaRPr lang="zh-CN" altLang="en-US" sz="2400">
              <a:solidFill>
                <a:srgbClr val="2B334F"/>
              </a:solidFill>
            </a:endParaRPr>
          </a:p>
        </p:txBody>
      </p:sp>
      <p:sp>
        <p:nvSpPr>
          <p:cNvPr id="15" name="Oval 14">
            <a:extLst>
              <a:ext uri="{FF2B5EF4-FFF2-40B4-BE49-F238E27FC236}">
                <a16:creationId xmlns="" xmlns:a16="http://schemas.microsoft.com/office/drawing/2014/main" id="{F0D2A8E2-710A-4A73-A677-DBE4F3880810}"/>
              </a:ext>
            </a:extLst>
          </p:cNvPr>
          <p:cNvSpPr>
            <a:spLocks noChangeArrowheads="1"/>
          </p:cNvSpPr>
          <p:nvPr/>
        </p:nvSpPr>
        <p:spPr bwMode="auto">
          <a:xfrm>
            <a:off x="2493236" y="2463801"/>
            <a:ext cx="806451" cy="804333"/>
          </a:xfrm>
          <a:prstGeom prst="ellipse">
            <a:avLst/>
          </a:prstGeom>
          <a:solidFill>
            <a:srgbClr val="2B334F"/>
          </a:solidFill>
          <a:ln>
            <a:noFill/>
          </a:ln>
        </p:spPr>
        <p:txBody>
          <a:bodyPr/>
          <a:lstStyle/>
          <a:p>
            <a:endParaRPr lang="zh-CN" altLang="en-US" sz="2400">
              <a:solidFill>
                <a:srgbClr val="2B334F"/>
              </a:solidFill>
            </a:endParaRPr>
          </a:p>
        </p:txBody>
      </p:sp>
      <p:sp>
        <p:nvSpPr>
          <p:cNvPr id="16" name="Oval 15">
            <a:extLst>
              <a:ext uri="{FF2B5EF4-FFF2-40B4-BE49-F238E27FC236}">
                <a16:creationId xmlns="" xmlns:a16="http://schemas.microsoft.com/office/drawing/2014/main" id="{6246704D-403D-4A30-B9F5-B05977137389}"/>
              </a:ext>
            </a:extLst>
          </p:cNvPr>
          <p:cNvSpPr>
            <a:spLocks noChangeArrowheads="1"/>
          </p:cNvSpPr>
          <p:nvPr/>
        </p:nvSpPr>
        <p:spPr bwMode="auto">
          <a:xfrm>
            <a:off x="3413988" y="2463801"/>
            <a:ext cx="806449" cy="804333"/>
          </a:xfrm>
          <a:prstGeom prst="ellipse">
            <a:avLst/>
          </a:prstGeom>
          <a:solidFill>
            <a:srgbClr val="2B334F"/>
          </a:solidFill>
          <a:ln>
            <a:noFill/>
          </a:ln>
        </p:spPr>
        <p:txBody>
          <a:bodyPr/>
          <a:lstStyle/>
          <a:p>
            <a:endParaRPr lang="zh-CN" altLang="en-US" sz="2400">
              <a:solidFill>
                <a:srgbClr val="2B334F"/>
              </a:solidFill>
            </a:endParaRPr>
          </a:p>
        </p:txBody>
      </p:sp>
      <p:sp>
        <p:nvSpPr>
          <p:cNvPr id="17" name="Oval 16">
            <a:extLst>
              <a:ext uri="{FF2B5EF4-FFF2-40B4-BE49-F238E27FC236}">
                <a16:creationId xmlns="" xmlns:a16="http://schemas.microsoft.com/office/drawing/2014/main" id="{5F025457-8FD8-4766-809D-B540F9DA0F58}"/>
              </a:ext>
            </a:extLst>
          </p:cNvPr>
          <p:cNvSpPr>
            <a:spLocks noChangeArrowheads="1"/>
          </p:cNvSpPr>
          <p:nvPr/>
        </p:nvSpPr>
        <p:spPr bwMode="auto">
          <a:xfrm>
            <a:off x="4360137" y="2463801"/>
            <a:ext cx="804333" cy="804333"/>
          </a:xfrm>
          <a:prstGeom prst="ellipse">
            <a:avLst/>
          </a:prstGeom>
          <a:solidFill>
            <a:srgbClr val="2B334F"/>
          </a:solidFill>
          <a:ln>
            <a:noFill/>
          </a:ln>
        </p:spPr>
        <p:txBody>
          <a:bodyPr/>
          <a:lstStyle/>
          <a:p>
            <a:endParaRPr lang="zh-CN" altLang="en-US" sz="2400">
              <a:solidFill>
                <a:srgbClr val="2B334F"/>
              </a:solidFill>
            </a:endParaRPr>
          </a:p>
        </p:txBody>
      </p:sp>
      <p:sp>
        <p:nvSpPr>
          <p:cNvPr id="18" name="Oval 17">
            <a:extLst>
              <a:ext uri="{FF2B5EF4-FFF2-40B4-BE49-F238E27FC236}">
                <a16:creationId xmlns="" xmlns:a16="http://schemas.microsoft.com/office/drawing/2014/main" id="{2CDB86F2-F681-421B-80F1-E3A143940A74}"/>
              </a:ext>
            </a:extLst>
          </p:cNvPr>
          <p:cNvSpPr>
            <a:spLocks noChangeArrowheads="1"/>
          </p:cNvSpPr>
          <p:nvPr/>
        </p:nvSpPr>
        <p:spPr bwMode="auto">
          <a:xfrm>
            <a:off x="6944587" y="2463801"/>
            <a:ext cx="804333" cy="804333"/>
          </a:xfrm>
          <a:prstGeom prst="ellipse">
            <a:avLst/>
          </a:prstGeom>
          <a:solidFill>
            <a:srgbClr val="2B334F"/>
          </a:solidFill>
          <a:ln>
            <a:noFill/>
          </a:ln>
        </p:spPr>
        <p:txBody>
          <a:bodyPr/>
          <a:lstStyle/>
          <a:p>
            <a:endParaRPr lang="zh-CN" altLang="en-US" sz="2400">
              <a:solidFill>
                <a:srgbClr val="2B334F"/>
              </a:solidFill>
            </a:endParaRPr>
          </a:p>
        </p:txBody>
      </p:sp>
      <p:sp>
        <p:nvSpPr>
          <p:cNvPr id="19" name="Oval 18">
            <a:extLst>
              <a:ext uri="{FF2B5EF4-FFF2-40B4-BE49-F238E27FC236}">
                <a16:creationId xmlns="" xmlns:a16="http://schemas.microsoft.com/office/drawing/2014/main" id="{69FEDD28-01E7-4C22-B137-DE8B01C3780E}"/>
              </a:ext>
            </a:extLst>
          </p:cNvPr>
          <p:cNvSpPr>
            <a:spLocks noChangeArrowheads="1"/>
          </p:cNvSpPr>
          <p:nvPr/>
        </p:nvSpPr>
        <p:spPr bwMode="auto">
          <a:xfrm>
            <a:off x="7865337" y="2463801"/>
            <a:ext cx="808567" cy="804333"/>
          </a:xfrm>
          <a:prstGeom prst="ellipse">
            <a:avLst/>
          </a:prstGeom>
          <a:solidFill>
            <a:srgbClr val="2B334F"/>
          </a:solidFill>
          <a:ln>
            <a:noFill/>
          </a:ln>
        </p:spPr>
        <p:txBody>
          <a:bodyPr/>
          <a:lstStyle/>
          <a:p>
            <a:endParaRPr lang="zh-CN" altLang="en-US" sz="2400">
              <a:solidFill>
                <a:srgbClr val="2B334F"/>
              </a:solidFill>
            </a:endParaRPr>
          </a:p>
        </p:txBody>
      </p:sp>
      <p:sp>
        <p:nvSpPr>
          <p:cNvPr id="20" name="Oval 19">
            <a:extLst>
              <a:ext uri="{FF2B5EF4-FFF2-40B4-BE49-F238E27FC236}">
                <a16:creationId xmlns="" xmlns:a16="http://schemas.microsoft.com/office/drawing/2014/main" id="{CE44514D-2FD7-412A-B60E-DB7FB561A3BF}"/>
              </a:ext>
            </a:extLst>
          </p:cNvPr>
          <p:cNvSpPr>
            <a:spLocks noChangeArrowheads="1"/>
          </p:cNvSpPr>
          <p:nvPr/>
        </p:nvSpPr>
        <p:spPr bwMode="auto">
          <a:xfrm>
            <a:off x="10485770" y="2463801"/>
            <a:ext cx="808567" cy="804333"/>
          </a:xfrm>
          <a:prstGeom prst="ellipse">
            <a:avLst/>
          </a:prstGeom>
          <a:solidFill>
            <a:srgbClr val="2B334F"/>
          </a:solidFill>
          <a:ln>
            <a:noFill/>
          </a:ln>
        </p:spPr>
        <p:txBody>
          <a:bodyPr/>
          <a:lstStyle/>
          <a:p>
            <a:endParaRPr lang="zh-CN" altLang="en-US" sz="2400">
              <a:solidFill>
                <a:srgbClr val="2B334F"/>
              </a:solidFill>
            </a:endParaRPr>
          </a:p>
        </p:txBody>
      </p:sp>
      <p:sp>
        <p:nvSpPr>
          <p:cNvPr id="21" name="Oval 20">
            <a:extLst>
              <a:ext uri="{FF2B5EF4-FFF2-40B4-BE49-F238E27FC236}">
                <a16:creationId xmlns="" xmlns:a16="http://schemas.microsoft.com/office/drawing/2014/main" id="{867A01D2-2903-4721-8C38-840AFB1A47FD}"/>
              </a:ext>
            </a:extLst>
          </p:cNvPr>
          <p:cNvSpPr>
            <a:spLocks noChangeArrowheads="1"/>
          </p:cNvSpPr>
          <p:nvPr/>
        </p:nvSpPr>
        <p:spPr bwMode="auto">
          <a:xfrm>
            <a:off x="5285121" y="2099734"/>
            <a:ext cx="1530349" cy="1534584"/>
          </a:xfrm>
          <a:prstGeom prst="ellipse">
            <a:avLst/>
          </a:prstGeom>
          <a:solidFill>
            <a:srgbClr val="2B334F"/>
          </a:solidFill>
          <a:ln>
            <a:noFill/>
          </a:ln>
        </p:spPr>
        <p:txBody>
          <a:bodyPr/>
          <a:lstStyle/>
          <a:p>
            <a:endParaRPr lang="zh-CN" altLang="en-US" sz="2400">
              <a:solidFill>
                <a:srgbClr val="2B334F"/>
              </a:solidFill>
            </a:endParaRPr>
          </a:p>
        </p:txBody>
      </p:sp>
      <p:sp>
        <p:nvSpPr>
          <p:cNvPr id="22" name="Oval 21">
            <a:extLst>
              <a:ext uri="{FF2B5EF4-FFF2-40B4-BE49-F238E27FC236}">
                <a16:creationId xmlns="" xmlns:a16="http://schemas.microsoft.com/office/drawing/2014/main" id="{99E4FBF2-8C4D-4D41-9C2A-5EBC08BF2B1A}"/>
              </a:ext>
            </a:extLst>
          </p:cNvPr>
          <p:cNvSpPr>
            <a:spLocks noChangeArrowheads="1"/>
          </p:cNvSpPr>
          <p:nvPr/>
        </p:nvSpPr>
        <p:spPr bwMode="auto">
          <a:xfrm>
            <a:off x="8815721" y="2099734"/>
            <a:ext cx="1534583" cy="1534584"/>
          </a:xfrm>
          <a:prstGeom prst="ellipse">
            <a:avLst/>
          </a:prstGeom>
          <a:solidFill>
            <a:srgbClr val="2B334F"/>
          </a:solidFill>
          <a:ln>
            <a:noFill/>
          </a:ln>
        </p:spPr>
        <p:txBody>
          <a:bodyPr/>
          <a:lstStyle/>
          <a:p>
            <a:endParaRPr lang="zh-CN" altLang="en-US" sz="2400">
              <a:solidFill>
                <a:srgbClr val="2B334F"/>
              </a:solidFill>
            </a:endParaRPr>
          </a:p>
        </p:txBody>
      </p:sp>
      <p:grpSp>
        <p:nvGrpSpPr>
          <p:cNvPr id="23" name="Group 22">
            <a:extLst>
              <a:ext uri="{FF2B5EF4-FFF2-40B4-BE49-F238E27FC236}">
                <a16:creationId xmlns="" xmlns:a16="http://schemas.microsoft.com/office/drawing/2014/main" id="{719F6C94-4687-442B-B302-AC4AAF20FB1B}"/>
              </a:ext>
            </a:extLst>
          </p:cNvPr>
          <p:cNvGrpSpPr/>
          <p:nvPr/>
        </p:nvGrpSpPr>
        <p:grpSpPr bwMode="auto">
          <a:xfrm>
            <a:off x="2753587" y="2679701"/>
            <a:ext cx="296333" cy="374651"/>
            <a:chOff x="0" y="0"/>
            <a:chExt cx="140" cy="177"/>
          </a:xfrm>
          <a:solidFill>
            <a:schemeClr val="bg1"/>
          </a:solidFill>
        </p:grpSpPr>
        <p:sp>
          <p:nvSpPr>
            <p:cNvPr id="24" name="Freeform 23">
              <a:extLst>
                <a:ext uri="{FF2B5EF4-FFF2-40B4-BE49-F238E27FC236}">
                  <a16:creationId xmlns="" xmlns:a16="http://schemas.microsoft.com/office/drawing/2014/main" id="{58550FD5-727E-4BF5-8DE2-9B2A54F799D9}"/>
                </a:ext>
              </a:extLst>
            </p:cNvPr>
            <p:cNvSpPr>
              <a:spLocks noEditPoints="1"/>
            </p:cNvSpPr>
            <p:nvPr/>
          </p:nvSpPr>
          <p:spPr bwMode="auto">
            <a:xfrm>
              <a:off x="0" y="0"/>
              <a:ext cx="135" cy="134"/>
            </a:xfrm>
            <a:custGeom>
              <a:avLst/>
              <a:gdLst>
                <a:gd name="T0" fmla="*/ 9 w 57"/>
                <a:gd name="T1" fmla="*/ 50 h 57"/>
                <a:gd name="T2" fmla="*/ 7 w 57"/>
                <a:gd name="T3" fmla="*/ 56 h 57"/>
                <a:gd name="T4" fmla="*/ 6 w 57"/>
                <a:gd name="T5" fmla="*/ 49 h 57"/>
                <a:gd name="T6" fmla="*/ 10 w 57"/>
                <a:gd name="T7" fmla="*/ 45 h 57"/>
                <a:gd name="T8" fmla="*/ 46 w 57"/>
                <a:gd name="T9" fmla="*/ 10 h 57"/>
                <a:gd name="T10" fmla="*/ 50 w 57"/>
                <a:gd name="T11" fmla="*/ 1 h 57"/>
                <a:gd name="T12" fmla="*/ 51 w 57"/>
                <a:gd name="T13" fmla="*/ 8 h 57"/>
                <a:gd name="T14" fmla="*/ 50 w 57"/>
                <a:gd name="T15" fmla="*/ 10 h 57"/>
                <a:gd name="T16" fmla="*/ 48 w 57"/>
                <a:gd name="T17" fmla="*/ 11 h 57"/>
                <a:gd name="T18" fmla="*/ 47 w 57"/>
                <a:gd name="T19" fmla="*/ 11 h 57"/>
                <a:gd name="T20" fmla="*/ 49 w 57"/>
                <a:gd name="T21" fmla="*/ 18 h 57"/>
                <a:gd name="T22" fmla="*/ 46 w 57"/>
                <a:gd name="T23" fmla="*/ 14 h 57"/>
                <a:gd name="T24" fmla="*/ 37 w 57"/>
                <a:gd name="T25" fmla="*/ 21 h 57"/>
                <a:gd name="T26" fmla="*/ 40 w 57"/>
                <a:gd name="T27" fmla="*/ 26 h 57"/>
                <a:gd name="T28" fmla="*/ 30 w 57"/>
                <a:gd name="T29" fmla="*/ 28 h 57"/>
                <a:gd name="T30" fmla="*/ 33 w 57"/>
                <a:gd name="T31" fmla="*/ 34 h 57"/>
                <a:gd name="T32" fmla="*/ 23 w 57"/>
                <a:gd name="T33" fmla="*/ 35 h 57"/>
                <a:gd name="T34" fmla="*/ 25 w 57"/>
                <a:gd name="T35" fmla="*/ 41 h 57"/>
                <a:gd name="T36" fmla="*/ 14 w 57"/>
                <a:gd name="T37" fmla="*/ 45 h 57"/>
                <a:gd name="T38" fmla="*/ 18 w 57"/>
                <a:gd name="T39" fmla="*/ 48 h 57"/>
                <a:gd name="T40" fmla="*/ 12 w 57"/>
                <a:gd name="T41" fmla="*/ 47 h 57"/>
                <a:gd name="T42" fmla="*/ 11 w 57"/>
                <a:gd name="T43" fmla="*/ 48 h 57"/>
                <a:gd name="T44" fmla="*/ 14 w 57"/>
                <a:gd name="T45" fmla="*/ 53 h 57"/>
                <a:gd name="T46" fmla="*/ 28 w 57"/>
                <a:gd name="T47" fmla="*/ 15 h 57"/>
                <a:gd name="T48" fmla="*/ 22 w 57"/>
                <a:gd name="T49" fmla="*/ 20 h 57"/>
                <a:gd name="T50" fmla="*/ 34 w 57"/>
                <a:gd name="T51" fmla="*/ 22 h 57"/>
                <a:gd name="T52" fmla="*/ 25 w 57"/>
                <a:gd name="T53" fmla="*/ 7 h 57"/>
                <a:gd name="T54" fmla="*/ 14 w 57"/>
                <a:gd name="T55" fmla="*/ 12 h 57"/>
                <a:gd name="T56" fmla="*/ 27 w 57"/>
                <a:gd name="T57" fmla="*/ 13 h 57"/>
                <a:gd name="T58" fmla="*/ 29 w 57"/>
                <a:gd name="T59" fmla="*/ 11 h 57"/>
                <a:gd name="T60" fmla="*/ 39 w 57"/>
                <a:gd name="T61" fmla="*/ 8 h 57"/>
                <a:gd name="T62" fmla="*/ 31 w 57"/>
                <a:gd name="T63" fmla="*/ 14 h 57"/>
                <a:gd name="T64" fmla="*/ 43 w 57"/>
                <a:gd name="T65" fmla="*/ 12 h 57"/>
                <a:gd name="T66" fmla="*/ 31 w 57"/>
                <a:gd name="T67" fmla="*/ 13 h 57"/>
                <a:gd name="T68" fmla="*/ 12 w 57"/>
                <a:gd name="T69" fmla="*/ 27 h 57"/>
                <a:gd name="T70" fmla="*/ 18 w 57"/>
                <a:gd name="T71" fmla="*/ 19 h 57"/>
                <a:gd name="T72" fmla="*/ 6 w 57"/>
                <a:gd name="T73" fmla="*/ 24 h 57"/>
                <a:gd name="T74" fmla="*/ 8 w 57"/>
                <a:gd name="T75" fmla="*/ 39 h 57"/>
                <a:gd name="T76" fmla="*/ 11 w 57"/>
                <a:gd name="T77" fmla="*/ 29 h 57"/>
                <a:gd name="T78" fmla="*/ 15 w 57"/>
                <a:gd name="T79" fmla="*/ 29 h 57"/>
                <a:gd name="T80" fmla="*/ 27 w 57"/>
                <a:gd name="T81" fmla="*/ 29 h 57"/>
                <a:gd name="T82" fmla="*/ 19 w 57"/>
                <a:gd name="T83" fmla="*/ 22 h 57"/>
                <a:gd name="T84" fmla="*/ 20 w 57"/>
                <a:gd name="T85" fmla="*/ 35 h 57"/>
                <a:gd name="T86" fmla="*/ 11 w 57"/>
                <a:gd name="T87" fmla="*/ 43 h 57"/>
                <a:gd name="T88" fmla="*/ 20 w 57"/>
                <a:gd name="T89" fmla="*/ 35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7" h="57">
                  <a:moveTo>
                    <a:pt x="14" y="53"/>
                  </a:moveTo>
                  <a:cubicBezTo>
                    <a:pt x="12" y="52"/>
                    <a:pt x="11" y="51"/>
                    <a:pt x="10" y="50"/>
                  </a:cubicBezTo>
                  <a:cubicBezTo>
                    <a:pt x="9" y="49"/>
                    <a:pt x="9" y="49"/>
                    <a:pt x="9" y="50"/>
                  </a:cubicBezTo>
                  <a:cubicBezTo>
                    <a:pt x="8" y="50"/>
                    <a:pt x="8" y="50"/>
                    <a:pt x="8" y="50"/>
                  </a:cubicBezTo>
                  <a:cubicBezTo>
                    <a:pt x="8" y="50"/>
                    <a:pt x="8" y="51"/>
                    <a:pt x="8" y="51"/>
                  </a:cubicBezTo>
                  <a:cubicBezTo>
                    <a:pt x="9" y="53"/>
                    <a:pt x="8" y="55"/>
                    <a:pt x="7" y="56"/>
                  </a:cubicBezTo>
                  <a:cubicBezTo>
                    <a:pt x="6" y="57"/>
                    <a:pt x="3" y="57"/>
                    <a:pt x="1" y="56"/>
                  </a:cubicBezTo>
                  <a:cubicBezTo>
                    <a:pt x="0" y="54"/>
                    <a:pt x="0" y="52"/>
                    <a:pt x="1" y="50"/>
                  </a:cubicBezTo>
                  <a:cubicBezTo>
                    <a:pt x="3" y="49"/>
                    <a:pt x="5" y="48"/>
                    <a:pt x="6" y="49"/>
                  </a:cubicBezTo>
                  <a:cubicBezTo>
                    <a:pt x="6" y="49"/>
                    <a:pt x="7" y="49"/>
                    <a:pt x="7" y="49"/>
                  </a:cubicBezTo>
                  <a:cubicBezTo>
                    <a:pt x="8" y="48"/>
                    <a:pt x="9" y="47"/>
                    <a:pt x="10" y="46"/>
                  </a:cubicBezTo>
                  <a:cubicBezTo>
                    <a:pt x="10" y="46"/>
                    <a:pt x="10" y="45"/>
                    <a:pt x="10" y="45"/>
                  </a:cubicBezTo>
                  <a:cubicBezTo>
                    <a:pt x="2" y="35"/>
                    <a:pt x="2" y="20"/>
                    <a:pt x="11" y="11"/>
                  </a:cubicBezTo>
                  <a:cubicBezTo>
                    <a:pt x="21" y="2"/>
                    <a:pt x="36" y="2"/>
                    <a:pt x="45" y="10"/>
                  </a:cubicBezTo>
                  <a:cubicBezTo>
                    <a:pt x="45" y="10"/>
                    <a:pt x="46" y="10"/>
                    <a:pt x="46" y="10"/>
                  </a:cubicBezTo>
                  <a:cubicBezTo>
                    <a:pt x="49" y="7"/>
                    <a:pt x="49" y="7"/>
                    <a:pt x="49" y="7"/>
                  </a:cubicBezTo>
                  <a:cubicBezTo>
                    <a:pt x="49" y="7"/>
                    <a:pt x="49" y="6"/>
                    <a:pt x="49" y="6"/>
                  </a:cubicBezTo>
                  <a:cubicBezTo>
                    <a:pt x="48" y="5"/>
                    <a:pt x="49" y="3"/>
                    <a:pt x="50" y="1"/>
                  </a:cubicBezTo>
                  <a:cubicBezTo>
                    <a:pt x="52" y="0"/>
                    <a:pt x="54" y="0"/>
                    <a:pt x="56" y="1"/>
                  </a:cubicBezTo>
                  <a:cubicBezTo>
                    <a:pt x="57" y="3"/>
                    <a:pt x="57" y="6"/>
                    <a:pt x="56" y="7"/>
                  </a:cubicBezTo>
                  <a:cubicBezTo>
                    <a:pt x="55" y="8"/>
                    <a:pt x="53" y="9"/>
                    <a:pt x="51" y="8"/>
                  </a:cubicBezTo>
                  <a:cubicBezTo>
                    <a:pt x="51" y="8"/>
                    <a:pt x="50" y="8"/>
                    <a:pt x="50" y="8"/>
                  </a:cubicBezTo>
                  <a:cubicBezTo>
                    <a:pt x="50" y="9"/>
                    <a:pt x="50" y="9"/>
                    <a:pt x="50" y="9"/>
                  </a:cubicBezTo>
                  <a:cubicBezTo>
                    <a:pt x="49" y="9"/>
                    <a:pt x="49" y="9"/>
                    <a:pt x="50" y="10"/>
                  </a:cubicBezTo>
                  <a:cubicBezTo>
                    <a:pt x="51" y="11"/>
                    <a:pt x="52" y="12"/>
                    <a:pt x="53" y="14"/>
                  </a:cubicBezTo>
                  <a:cubicBezTo>
                    <a:pt x="51" y="15"/>
                    <a:pt x="51" y="15"/>
                    <a:pt x="51" y="15"/>
                  </a:cubicBezTo>
                  <a:cubicBezTo>
                    <a:pt x="51" y="14"/>
                    <a:pt x="50" y="12"/>
                    <a:pt x="48" y="11"/>
                  </a:cubicBezTo>
                  <a:cubicBezTo>
                    <a:pt x="48" y="11"/>
                    <a:pt x="48" y="11"/>
                    <a:pt x="48" y="11"/>
                  </a:cubicBezTo>
                  <a:cubicBezTo>
                    <a:pt x="48" y="11"/>
                    <a:pt x="48" y="11"/>
                    <a:pt x="47" y="11"/>
                  </a:cubicBezTo>
                  <a:cubicBezTo>
                    <a:pt x="47" y="11"/>
                    <a:pt x="47" y="11"/>
                    <a:pt x="47" y="11"/>
                  </a:cubicBezTo>
                  <a:cubicBezTo>
                    <a:pt x="47" y="12"/>
                    <a:pt x="47" y="12"/>
                    <a:pt x="47" y="12"/>
                  </a:cubicBezTo>
                  <a:cubicBezTo>
                    <a:pt x="48" y="14"/>
                    <a:pt x="49" y="15"/>
                    <a:pt x="50" y="16"/>
                  </a:cubicBezTo>
                  <a:cubicBezTo>
                    <a:pt x="49" y="18"/>
                    <a:pt x="49" y="18"/>
                    <a:pt x="49" y="18"/>
                  </a:cubicBezTo>
                  <a:cubicBezTo>
                    <a:pt x="49" y="18"/>
                    <a:pt x="48" y="18"/>
                    <a:pt x="48" y="18"/>
                  </a:cubicBezTo>
                  <a:cubicBezTo>
                    <a:pt x="46" y="20"/>
                    <a:pt x="46" y="20"/>
                    <a:pt x="46" y="20"/>
                  </a:cubicBezTo>
                  <a:cubicBezTo>
                    <a:pt x="47" y="18"/>
                    <a:pt x="47" y="16"/>
                    <a:pt x="46" y="14"/>
                  </a:cubicBezTo>
                  <a:cubicBezTo>
                    <a:pt x="46" y="14"/>
                    <a:pt x="46" y="14"/>
                    <a:pt x="45" y="13"/>
                  </a:cubicBezTo>
                  <a:cubicBezTo>
                    <a:pt x="45" y="13"/>
                    <a:pt x="45" y="14"/>
                    <a:pt x="45" y="14"/>
                  </a:cubicBezTo>
                  <a:cubicBezTo>
                    <a:pt x="37" y="21"/>
                    <a:pt x="37" y="21"/>
                    <a:pt x="37" y="21"/>
                  </a:cubicBezTo>
                  <a:cubicBezTo>
                    <a:pt x="37" y="21"/>
                    <a:pt x="37" y="21"/>
                    <a:pt x="37" y="22"/>
                  </a:cubicBezTo>
                  <a:cubicBezTo>
                    <a:pt x="37" y="22"/>
                    <a:pt x="39" y="24"/>
                    <a:pt x="41" y="25"/>
                  </a:cubicBezTo>
                  <a:cubicBezTo>
                    <a:pt x="40" y="26"/>
                    <a:pt x="40" y="26"/>
                    <a:pt x="40" y="26"/>
                  </a:cubicBezTo>
                  <a:cubicBezTo>
                    <a:pt x="39" y="25"/>
                    <a:pt x="37" y="24"/>
                    <a:pt x="36" y="23"/>
                  </a:cubicBezTo>
                  <a:cubicBezTo>
                    <a:pt x="36" y="23"/>
                    <a:pt x="35" y="23"/>
                    <a:pt x="35" y="23"/>
                  </a:cubicBezTo>
                  <a:cubicBezTo>
                    <a:pt x="30" y="28"/>
                    <a:pt x="30" y="28"/>
                    <a:pt x="30" y="28"/>
                  </a:cubicBezTo>
                  <a:cubicBezTo>
                    <a:pt x="30" y="28"/>
                    <a:pt x="30" y="29"/>
                    <a:pt x="30" y="29"/>
                  </a:cubicBezTo>
                  <a:cubicBezTo>
                    <a:pt x="34" y="33"/>
                    <a:pt x="34" y="33"/>
                    <a:pt x="34" y="33"/>
                  </a:cubicBezTo>
                  <a:cubicBezTo>
                    <a:pt x="33" y="34"/>
                    <a:pt x="33" y="34"/>
                    <a:pt x="33" y="34"/>
                  </a:cubicBezTo>
                  <a:cubicBezTo>
                    <a:pt x="29" y="30"/>
                    <a:pt x="29" y="30"/>
                    <a:pt x="29" y="30"/>
                  </a:cubicBezTo>
                  <a:cubicBezTo>
                    <a:pt x="29" y="30"/>
                    <a:pt x="28" y="30"/>
                    <a:pt x="28" y="30"/>
                  </a:cubicBezTo>
                  <a:cubicBezTo>
                    <a:pt x="23" y="35"/>
                    <a:pt x="23" y="35"/>
                    <a:pt x="23" y="35"/>
                  </a:cubicBezTo>
                  <a:cubicBezTo>
                    <a:pt x="23" y="35"/>
                    <a:pt x="23" y="36"/>
                    <a:pt x="23" y="36"/>
                  </a:cubicBezTo>
                  <a:cubicBezTo>
                    <a:pt x="24" y="37"/>
                    <a:pt x="26" y="39"/>
                    <a:pt x="26" y="40"/>
                  </a:cubicBezTo>
                  <a:cubicBezTo>
                    <a:pt x="25" y="41"/>
                    <a:pt x="25" y="41"/>
                    <a:pt x="25" y="41"/>
                  </a:cubicBezTo>
                  <a:cubicBezTo>
                    <a:pt x="24" y="40"/>
                    <a:pt x="23" y="39"/>
                    <a:pt x="22" y="37"/>
                  </a:cubicBezTo>
                  <a:cubicBezTo>
                    <a:pt x="22" y="37"/>
                    <a:pt x="21" y="37"/>
                    <a:pt x="21" y="37"/>
                  </a:cubicBezTo>
                  <a:cubicBezTo>
                    <a:pt x="14" y="45"/>
                    <a:pt x="14" y="45"/>
                    <a:pt x="14" y="45"/>
                  </a:cubicBezTo>
                  <a:cubicBezTo>
                    <a:pt x="13" y="45"/>
                    <a:pt x="13" y="46"/>
                    <a:pt x="14" y="46"/>
                  </a:cubicBezTo>
                  <a:cubicBezTo>
                    <a:pt x="16" y="47"/>
                    <a:pt x="18" y="47"/>
                    <a:pt x="20" y="46"/>
                  </a:cubicBezTo>
                  <a:cubicBezTo>
                    <a:pt x="18" y="48"/>
                    <a:pt x="18" y="48"/>
                    <a:pt x="18" y="48"/>
                  </a:cubicBezTo>
                  <a:cubicBezTo>
                    <a:pt x="18" y="48"/>
                    <a:pt x="18" y="48"/>
                    <a:pt x="18" y="49"/>
                  </a:cubicBezTo>
                  <a:cubicBezTo>
                    <a:pt x="16" y="50"/>
                    <a:pt x="16" y="50"/>
                    <a:pt x="16" y="50"/>
                  </a:cubicBezTo>
                  <a:cubicBezTo>
                    <a:pt x="15" y="49"/>
                    <a:pt x="14" y="48"/>
                    <a:pt x="12" y="47"/>
                  </a:cubicBezTo>
                  <a:cubicBezTo>
                    <a:pt x="12" y="47"/>
                    <a:pt x="12" y="47"/>
                    <a:pt x="11" y="47"/>
                  </a:cubicBezTo>
                  <a:cubicBezTo>
                    <a:pt x="11" y="47"/>
                    <a:pt x="11" y="47"/>
                    <a:pt x="11" y="47"/>
                  </a:cubicBezTo>
                  <a:cubicBezTo>
                    <a:pt x="11" y="48"/>
                    <a:pt x="11" y="48"/>
                    <a:pt x="11" y="48"/>
                  </a:cubicBezTo>
                  <a:cubicBezTo>
                    <a:pt x="11" y="48"/>
                    <a:pt x="11" y="48"/>
                    <a:pt x="11" y="48"/>
                  </a:cubicBezTo>
                  <a:cubicBezTo>
                    <a:pt x="12" y="50"/>
                    <a:pt x="14" y="51"/>
                    <a:pt x="15" y="51"/>
                  </a:cubicBezTo>
                  <a:lnTo>
                    <a:pt x="14" y="53"/>
                  </a:lnTo>
                  <a:close/>
                  <a:moveTo>
                    <a:pt x="34" y="21"/>
                  </a:moveTo>
                  <a:cubicBezTo>
                    <a:pt x="32" y="19"/>
                    <a:pt x="30" y="17"/>
                    <a:pt x="29" y="15"/>
                  </a:cubicBezTo>
                  <a:cubicBezTo>
                    <a:pt x="29" y="14"/>
                    <a:pt x="28" y="14"/>
                    <a:pt x="28" y="15"/>
                  </a:cubicBezTo>
                  <a:cubicBezTo>
                    <a:pt x="26" y="16"/>
                    <a:pt x="24" y="17"/>
                    <a:pt x="22" y="19"/>
                  </a:cubicBezTo>
                  <a:cubicBezTo>
                    <a:pt x="22" y="20"/>
                    <a:pt x="21" y="20"/>
                    <a:pt x="21" y="20"/>
                  </a:cubicBezTo>
                  <a:cubicBezTo>
                    <a:pt x="21" y="20"/>
                    <a:pt x="22" y="20"/>
                    <a:pt x="22" y="20"/>
                  </a:cubicBezTo>
                  <a:cubicBezTo>
                    <a:pt x="28" y="27"/>
                    <a:pt x="28" y="27"/>
                    <a:pt x="28" y="27"/>
                  </a:cubicBezTo>
                  <a:cubicBezTo>
                    <a:pt x="28" y="27"/>
                    <a:pt x="29" y="27"/>
                    <a:pt x="29" y="27"/>
                  </a:cubicBezTo>
                  <a:cubicBezTo>
                    <a:pt x="34" y="22"/>
                    <a:pt x="34" y="22"/>
                    <a:pt x="34" y="22"/>
                  </a:cubicBezTo>
                  <a:cubicBezTo>
                    <a:pt x="34" y="22"/>
                    <a:pt x="34" y="21"/>
                    <a:pt x="34" y="21"/>
                  </a:cubicBezTo>
                  <a:close/>
                  <a:moveTo>
                    <a:pt x="27" y="12"/>
                  </a:moveTo>
                  <a:cubicBezTo>
                    <a:pt x="26" y="10"/>
                    <a:pt x="26" y="8"/>
                    <a:pt x="25" y="7"/>
                  </a:cubicBezTo>
                  <a:cubicBezTo>
                    <a:pt x="25" y="6"/>
                    <a:pt x="25" y="6"/>
                    <a:pt x="24" y="6"/>
                  </a:cubicBezTo>
                  <a:cubicBezTo>
                    <a:pt x="20" y="7"/>
                    <a:pt x="17" y="8"/>
                    <a:pt x="14" y="11"/>
                  </a:cubicBezTo>
                  <a:cubicBezTo>
                    <a:pt x="13" y="12"/>
                    <a:pt x="13" y="12"/>
                    <a:pt x="14" y="12"/>
                  </a:cubicBezTo>
                  <a:cubicBezTo>
                    <a:pt x="19" y="18"/>
                    <a:pt x="19" y="18"/>
                    <a:pt x="19" y="18"/>
                  </a:cubicBezTo>
                  <a:cubicBezTo>
                    <a:pt x="20" y="18"/>
                    <a:pt x="20" y="18"/>
                    <a:pt x="20" y="18"/>
                  </a:cubicBezTo>
                  <a:cubicBezTo>
                    <a:pt x="23" y="16"/>
                    <a:pt x="25" y="14"/>
                    <a:pt x="27" y="13"/>
                  </a:cubicBezTo>
                  <a:cubicBezTo>
                    <a:pt x="27" y="13"/>
                    <a:pt x="28" y="12"/>
                    <a:pt x="27" y="12"/>
                  </a:cubicBezTo>
                  <a:close/>
                  <a:moveTo>
                    <a:pt x="27" y="7"/>
                  </a:moveTo>
                  <a:cubicBezTo>
                    <a:pt x="27" y="8"/>
                    <a:pt x="28" y="10"/>
                    <a:pt x="29" y="11"/>
                  </a:cubicBezTo>
                  <a:cubicBezTo>
                    <a:pt x="29" y="12"/>
                    <a:pt x="30" y="12"/>
                    <a:pt x="30" y="11"/>
                  </a:cubicBezTo>
                  <a:cubicBezTo>
                    <a:pt x="33" y="10"/>
                    <a:pt x="36" y="9"/>
                    <a:pt x="39" y="9"/>
                  </a:cubicBezTo>
                  <a:cubicBezTo>
                    <a:pt x="39" y="9"/>
                    <a:pt x="40" y="8"/>
                    <a:pt x="39" y="8"/>
                  </a:cubicBezTo>
                  <a:cubicBezTo>
                    <a:pt x="36" y="6"/>
                    <a:pt x="32" y="5"/>
                    <a:pt x="28" y="6"/>
                  </a:cubicBezTo>
                  <a:cubicBezTo>
                    <a:pt x="27" y="6"/>
                    <a:pt x="27" y="6"/>
                    <a:pt x="27" y="7"/>
                  </a:cubicBezTo>
                  <a:close/>
                  <a:moveTo>
                    <a:pt x="31" y="14"/>
                  </a:moveTo>
                  <a:cubicBezTo>
                    <a:pt x="32" y="16"/>
                    <a:pt x="33" y="18"/>
                    <a:pt x="35" y="20"/>
                  </a:cubicBezTo>
                  <a:cubicBezTo>
                    <a:pt x="35" y="20"/>
                    <a:pt x="36" y="20"/>
                    <a:pt x="36" y="20"/>
                  </a:cubicBezTo>
                  <a:cubicBezTo>
                    <a:pt x="43" y="12"/>
                    <a:pt x="43" y="12"/>
                    <a:pt x="43" y="12"/>
                  </a:cubicBezTo>
                  <a:cubicBezTo>
                    <a:pt x="44" y="12"/>
                    <a:pt x="44" y="12"/>
                    <a:pt x="44" y="12"/>
                  </a:cubicBezTo>
                  <a:cubicBezTo>
                    <a:pt x="44" y="12"/>
                    <a:pt x="44" y="11"/>
                    <a:pt x="43" y="11"/>
                  </a:cubicBezTo>
                  <a:cubicBezTo>
                    <a:pt x="40" y="9"/>
                    <a:pt x="34" y="11"/>
                    <a:pt x="31" y="13"/>
                  </a:cubicBezTo>
                  <a:cubicBezTo>
                    <a:pt x="30" y="13"/>
                    <a:pt x="30" y="14"/>
                    <a:pt x="31" y="14"/>
                  </a:cubicBezTo>
                  <a:close/>
                  <a:moveTo>
                    <a:pt x="7" y="25"/>
                  </a:moveTo>
                  <a:cubicBezTo>
                    <a:pt x="8" y="26"/>
                    <a:pt x="10" y="26"/>
                    <a:pt x="12" y="27"/>
                  </a:cubicBezTo>
                  <a:cubicBezTo>
                    <a:pt x="12" y="28"/>
                    <a:pt x="13" y="27"/>
                    <a:pt x="13" y="27"/>
                  </a:cubicBezTo>
                  <a:cubicBezTo>
                    <a:pt x="14" y="25"/>
                    <a:pt x="16" y="23"/>
                    <a:pt x="18" y="20"/>
                  </a:cubicBezTo>
                  <a:cubicBezTo>
                    <a:pt x="18" y="20"/>
                    <a:pt x="18" y="20"/>
                    <a:pt x="18" y="19"/>
                  </a:cubicBezTo>
                  <a:cubicBezTo>
                    <a:pt x="12" y="14"/>
                    <a:pt x="12" y="14"/>
                    <a:pt x="12" y="14"/>
                  </a:cubicBezTo>
                  <a:cubicBezTo>
                    <a:pt x="12" y="13"/>
                    <a:pt x="12" y="13"/>
                    <a:pt x="11" y="14"/>
                  </a:cubicBezTo>
                  <a:cubicBezTo>
                    <a:pt x="9" y="17"/>
                    <a:pt x="7" y="20"/>
                    <a:pt x="6" y="24"/>
                  </a:cubicBezTo>
                  <a:cubicBezTo>
                    <a:pt x="6" y="25"/>
                    <a:pt x="6" y="25"/>
                    <a:pt x="7" y="25"/>
                  </a:cubicBezTo>
                  <a:close/>
                  <a:moveTo>
                    <a:pt x="6" y="28"/>
                  </a:moveTo>
                  <a:cubicBezTo>
                    <a:pt x="6" y="32"/>
                    <a:pt x="6" y="36"/>
                    <a:pt x="8" y="39"/>
                  </a:cubicBezTo>
                  <a:cubicBezTo>
                    <a:pt x="8" y="40"/>
                    <a:pt x="9" y="39"/>
                    <a:pt x="9" y="39"/>
                  </a:cubicBezTo>
                  <a:cubicBezTo>
                    <a:pt x="9" y="36"/>
                    <a:pt x="10" y="33"/>
                    <a:pt x="11" y="30"/>
                  </a:cubicBezTo>
                  <a:cubicBezTo>
                    <a:pt x="12" y="29"/>
                    <a:pt x="12" y="29"/>
                    <a:pt x="11" y="29"/>
                  </a:cubicBezTo>
                  <a:cubicBezTo>
                    <a:pt x="10" y="28"/>
                    <a:pt x="8" y="27"/>
                    <a:pt x="7" y="27"/>
                  </a:cubicBezTo>
                  <a:cubicBezTo>
                    <a:pt x="6" y="27"/>
                    <a:pt x="6" y="27"/>
                    <a:pt x="6" y="28"/>
                  </a:cubicBezTo>
                  <a:close/>
                  <a:moveTo>
                    <a:pt x="15" y="29"/>
                  </a:moveTo>
                  <a:cubicBezTo>
                    <a:pt x="17" y="30"/>
                    <a:pt x="19" y="32"/>
                    <a:pt x="21" y="34"/>
                  </a:cubicBezTo>
                  <a:cubicBezTo>
                    <a:pt x="21" y="34"/>
                    <a:pt x="22" y="34"/>
                    <a:pt x="22" y="34"/>
                  </a:cubicBezTo>
                  <a:cubicBezTo>
                    <a:pt x="27" y="29"/>
                    <a:pt x="27" y="29"/>
                    <a:pt x="27" y="29"/>
                  </a:cubicBezTo>
                  <a:cubicBezTo>
                    <a:pt x="27" y="29"/>
                    <a:pt x="27" y="28"/>
                    <a:pt x="27" y="28"/>
                  </a:cubicBezTo>
                  <a:cubicBezTo>
                    <a:pt x="20" y="22"/>
                    <a:pt x="20" y="22"/>
                    <a:pt x="20" y="22"/>
                  </a:cubicBezTo>
                  <a:cubicBezTo>
                    <a:pt x="20" y="21"/>
                    <a:pt x="20" y="21"/>
                    <a:pt x="19" y="22"/>
                  </a:cubicBezTo>
                  <a:cubicBezTo>
                    <a:pt x="17" y="24"/>
                    <a:pt x="16" y="26"/>
                    <a:pt x="15" y="28"/>
                  </a:cubicBezTo>
                  <a:cubicBezTo>
                    <a:pt x="14" y="28"/>
                    <a:pt x="14" y="29"/>
                    <a:pt x="15" y="29"/>
                  </a:cubicBezTo>
                  <a:close/>
                  <a:moveTo>
                    <a:pt x="20" y="35"/>
                  </a:moveTo>
                  <a:cubicBezTo>
                    <a:pt x="18" y="33"/>
                    <a:pt x="16" y="32"/>
                    <a:pt x="14" y="31"/>
                  </a:cubicBezTo>
                  <a:cubicBezTo>
                    <a:pt x="14" y="30"/>
                    <a:pt x="13" y="30"/>
                    <a:pt x="13" y="31"/>
                  </a:cubicBezTo>
                  <a:cubicBezTo>
                    <a:pt x="11" y="34"/>
                    <a:pt x="9" y="40"/>
                    <a:pt x="11" y="43"/>
                  </a:cubicBezTo>
                  <a:cubicBezTo>
                    <a:pt x="12" y="44"/>
                    <a:pt x="12" y="44"/>
                    <a:pt x="12" y="43"/>
                  </a:cubicBezTo>
                  <a:cubicBezTo>
                    <a:pt x="20" y="36"/>
                    <a:pt x="20" y="36"/>
                    <a:pt x="20" y="36"/>
                  </a:cubicBezTo>
                  <a:cubicBezTo>
                    <a:pt x="20" y="36"/>
                    <a:pt x="20" y="35"/>
                    <a:pt x="20"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rgbClr val="2B334F"/>
                </a:solidFill>
              </a:endParaRPr>
            </a:p>
          </p:txBody>
        </p:sp>
        <p:sp>
          <p:nvSpPr>
            <p:cNvPr id="25" name="Freeform 24">
              <a:extLst>
                <a:ext uri="{FF2B5EF4-FFF2-40B4-BE49-F238E27FC236}">
                  <a16:creationId xmlns="" xmlns:a16="http://schemas.microsoft.com/office/drawing/2014/main" id="{2A962B89-4840-4592-A3B0-5E37F4F12F93}"/>
                </a:ext>
              </a:extLst>
            </p:cNvPr>
            <p:cNvSpPr>
              <a:spLocks noEditPoints="1"/>
            </p:cNvSpPr>
            <p:nvPr/>
          </p:nvSpPr>
          <p:spPr bwMode="auto">
            <a:xfrm>
              <a:off x="19" y="33"/>
              <a:ext cx="121" cy="144"/>
            </a:xfrm>
            <a:custGeom>
              <a:avLst/>
              <a:gdLst>
                <a:gd name="T0" fmla="*/ 30 w 51"/>
                <a:gd name="T1" fmla="*/ 25 h 61"/>
                <a:gd name="T2" fmla="*/ 22 w 51"/>
                <a:gd name="T3" fmla="*/ 30 h 61"/>
                <a:gd name="T4" fmla="*/ 24 w 51"/>
                <a:gd name="T5" fmla="*/ 37 h 61"/>
                <a:gd name="T6" fmla="*/ 36 w 51"/>
                <a:gd name="T7" fmla="*/ 32 h 61"/>
                <a:gd name="T8" fmla="*/ 6 w 51"/>
                <a:gd name="T9" fmla="*/ 39 h 61"/>
                <a:gd name="T10" fmla="*/ 39 w 51"/>
                <a:gd name="T11" fmla="*/ 33 h 61"/>
                <a:gd name="T12" fmla="*/ 45 w 51"/>
                <a:gd name="T13" fmla="*/ 0 h 61"/>
                <a:gd name="T14" fmla="*/ 23 w 51"/>
                <a:gd name="T15" fmla="*/ 43 h 61"/>
                <a:gd name="T16" fmla="*/ 22 w 51"/>
                <a:gd name="T17" fmla="*/ 45 h 61"/>
                <a:gd name="T18" fmla="*/ 22 w 51"/>
                <a:gd name="T19" fmla="*/ 53 h 61"/>
                <a:gd name="T20" fmla="*/ 22 w 51"/>
                <a:gd name="T21" fmla="*/ 54 h 61"/>
                <a:gd name="T22" fmla="*/ 40 w 51"/>
                <a:gd name="T23" fmla="*/ 60 h 61"/>
                <a:gd name="T24" fmla="*/ 1 w 51"/>
                <a:gd name="T25" fmla="*/ 61 h 61"/>
                <a:gd name="T26" fmla="*/ 18 w 51"/>
                <a:gd name="T27" fmla="*/ 55 h 61"/>
                <a:gd name="T28" fmla="*/ 19 w 51"/>
                <a:gd name="T29" fmla="*/ 53 h 61"/>
                <a:gd name="T30" fmla="*/ 19 w 51"/>
                <a:gd name="T31" fmla="*/ 45 h 61"/>
                <a:gd name="T32" fmla="*/ 19 w 51"/>
                <a:gd name="T33" fmla="*/ 44 h 61"/>
                <a:gd name="T34" fmla="*/ 6 w 51"/>
                <a:gd name="T35" fmla="*/ 39 h 61"/>
                <a:gd name="T36" fmla="*/ 10 w 51"/>
                <a:gd name="T37" fmla="*/ 35 h 61"/>
                <a:gd name="T38" fmla="*/ 22 w 51"/>
                <a:gd name="T39" fmla="*/ 37 h 61"/>
                <a:gd name="T40" fmla="*/ 20 w 51"/>
                <a:gd name="T41" fmla="*/ 32 h 61"/>
                <a:gd name="T42" fmla="*/ 10 w 51"/>
                <a:gd name="T43" fmla="*/ 34 h 61"/>
                <a:gd name="T44" fmla="*/ 12 w 51"/>
                <a:gd name="T45" fmla="*/ 32 h 61"/>
                <a:gd name="T46" fmla="*/ 19 w 51"/>
                <a:gd name="T47" fmla="*/ 29 h 61"/>
                <a:gd name="T48" fmla="*/ 18 w 51"/>
                <a:gd name="T49" fmla="*/ 26 h 61"/>
                <a:gd name="T50" fmla="*/ 21 w 51"/>
                <a:gd name="T51" fmla="*/ 29 h 61"/>
                <a:gd name="T52" fmla="*/ 28 w 51"/>
                <a:gd name="T53" fmla="*/ 23 h 61"/>
                <a:gd name="T54" fmla="*/ 26 w 51"/>
                <a:gd name="T55" fmla="*/ 19 h 61"/>
                <a:gd name="T56" fmla="*/ 29 w 51"/>
                <a:gd name="T57" fmla="*/ 22 h 61"/>
                <a:gd name="T58" fmla="*/ 35 w 51"/>
                <a:gd name="T59" fmla="*/ 15 h 61"/>
                <a:gd name="T60" fmla="*/ 32 w 51"/>
                <a:gd name="T61" fmla="*/ 12 h 61"/>
                <a:gd name="T62" fmla="*/ 35 w 51"/>
                <a:gd name="T63" fmla="*/ 13 h 61"/>
                <a:gd name="T64" fmla="*/ 38 w 51"/>
                <a:gd name="T65" fmla="*/ 6 h 61"/>
                <a:gd name="T66" fmla="*/ 40 w 51"/>
                <a:gd name="T67" fmla="*/ 4 h 61"/>
                <a:gd name="T68" fmla="*/ 38 w 51"/>
                <a:gd name="T69" fmla="*/ 14 h 61"/>
                <a:gd name="T70" fmla="*/ 44 w 51"/>
                <a:gd name="T71" fmla="*/ 15 h 61"/>
                <a:gd name="T72" fmla="*/ 41 w 51"/>
                <a:gd name="T73" fmla="*/ 4 h 61"/>
                <a:gd name="T74" fmla="*/ 38 w 51"/>
                <a:gd name="T75" fmla="*/ 32 h 61"/>
                <a:gd name="T76" fmla="*/ 43 w 51"/>
                <a:gd name="T77" fmla="*/ 18 h 61"/>
                <a:gd name="T78" fmla="*/ 36 w 51"/>
                <a:gd name="T79" fmla="*/ 16 h 61"/>
                <a:gd name="T80" fmla="*/ 31 w 51"/>
                <a:gd name="T81" fmla="*/ 24 h 61"/>
                <a:gd name="T82" fmla="*/ 37 w 51"/>
                <a:gd name="T83" fmla="*/ 30 h 61"/>
                <a:gd name="T84" fmla="*/ 43 w 51"/>
                <a:gd name="T85" fmla="*/ 19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1" h="61">
                  <a:moveTo>
                    <a:pt x="36" y="31"/>
                  </a:moveTo>
                  <a:cubicBezTo>
                    <a:pt x="30" y="25"/>
                    <a:pt x="30" y="25"/>
                    <a:pt x="30" y="25"/>
                  </a:cubicBezTo>
                  <a:cubicBezTo>
                    <a:pt x="30" y="25"/>
                    <a:pt x="29" y="25"/>
                    <a:pt x="29" y="25"/>
                  </a:cubicBezTo>
                  <a:cubicBezTo>
                    <a:pt x="27" y="27"/>
                    <a:pt x="24" y="29"/>
                    <a:pt x="22" y="30"/>
                  </a:cubicBezTo>
                  <a:cubicBezTo>
                    <a:pt x="22" y="30"/>
                    <a:pt x="22" y="31"/>
                    <a:pt x="22" y="31"/>
                  </a:cubicBezTo>
                  <a:cubicBezTo>
                    <a:pt x="23" y="33"/>
                    <a:pt x="24" y="35"/>
                    <a:pt x="24" y="37"/>
                  </a:cubicBezTo>
                  <a:cubicBezTo>
                    <a:pt x="24" y="37"/>
                    <a:pt x="24" y="37"/>
                    <a:pt x="25" y="37"/>
                  </a:cubicBezTo>
                  <a:cubicBezTo>
                    <a:pt x="29" y="36"/>
                    <a:pt x="32" y="35"/>
                    <a:pt x="36" y="32"/>
                  </a:cubicBezTo>
                  <a:cubicBezTo>
                    <a:pt x="36" y="32"/>
                    <a:pt x="36" y="31"/>
                    <a:pt x="36" y="31"/>
                  </a:cubicBezTo>
                  <a:close/>
                  <a:moveTo>
                    <a:pt x="6" y="39"/>
                  </a:moveTo>
                  <a:cubicBezTo>
                    <a:pt x="7" y="37"/>
                    <a:pt x="7" y="37"/>
                    <a:pt x="7" y="37"/>
                  </a:cubicBezTo>
                  <a:cubicBezTo>
                    <a:pt x="17" y="43"/>
                    <a:pt x="31" y="42"/>
                    <a:pt x="39" y="33"/>
                  </a:cubicBezTo>
                  <a:cubicBezTo>
                    <a:pt x="48" y="25"/>
                    <a:pt x="49" y="11"/>
                    <a:pt x="43" y="1"/>
                  </a:cubicBezTo>
                  <a:cubicBezTo>
                    <a:pt x="45" y="0"/>
                    <a:pt x="45" y="0"/>
                    <a:pt x="45" y="0"/>
                  </a:cubicBezTo>
                  <a:cubicBezTo>
                    <a:pt x="51" y="11"/>
                    <a:pt x="50" y="25"/>
                    <a:pt x="41" y="35"/>
                  </a:cubicBezTo>
                  <a:cubicBezTo>
                    <a:pt x="36" y="40"/>
                    <a:pt x="29" y="42"/>
                    <a:pt x="23" y="43"/>
                  </a:cubicBezTo>
                  <a:cubicBezTo>
                    <a:pt x="22" y="43"/>
                    <a:pt x="22" y="43"/>
                    <a:pt x="22" y="44"/>
                  </a:cubicBezTo>
                  <a:cubicBezTo>
                    <a:pt x="22" y="45"/>
                    <a:pt x="22" y="45"/>
                    <a:pt x="22" y="45"/>
                  </a:cubicBezTo>
                  <a:cubicBezTo>
                    <a:pt x="22" y="45"/>
                    <a:pt x="22" y="45"/>
                    <a:pt x="22" y="45"/>
                  </a:cubicBezTo>
                  <a:cubicBezTo>
                    <a:pt x="25" y="47"/>
                    <a:pt x="25" y="51"/>
                    <a:pt x="22" y="53"/>
                  </a:cubicBezTo>
                  <a:cubicBezTo>
                    <a:pt x="22" y="53"/>
                    <a:pt x="22" y="53"/>
                    <a:pt x="22" y="53"/>
                  </a:cubicBezTo>
                  <a:cubicBezTo>
                    <a:pt x="22" y="54"/>
                    <a:pt x="22" y="54"/>
                    <a:pt x="22" y="54"/>
                  </a:cubicBezTo>
                  <a:cubicBezTo>
                    <a:pt x="22" y="55"/>
                    <a:pt x="22" y="55"/>
                    <a:pt x="23" y="55"/>
                  </a:cubicBezTo>
                  <a:cubicBezTo>
                    <a:pt x="29" y="55"/>
                    <a:pt x="35" y="57"/>
                    <a:pt x="40" y="60"/>
                  </a:cubicBezTo>
                  <a:cubicBezTo>
                    <a:pt x="41" y="60"/>
                    <a:pt x="40" y="61"/>
                    <a:pt x="40" y="61"/>
                  </a:cubicBezTo>
                  <a:cubicBezTo>
                    <a:pt x="1" y="61"/>
                    <a:pt x="1" y="61"/>
                    <a:pt x="1" y="61"/>
                  </a:cubicBezTo>
                  <a:cubicBezTo>
                    <a:pt x="1" y="61"/>
                    <a:pt x="0" y="60"/>
                    <a:pt x="1" y="60"/>
                  </a:cubicBezTo>
                  <a:cubicBezTo>
                    <a:pt x="6" y="57"/>
                    <a:pt x="13" y="55"/>
                    <a:pt x="18" y="55"/>
                  </a:cubicBezTo>
                  <a:cubicBezTo>
                    <a:pt x="19" y="55"/>
                    <a:pt x="19" y="55"/>
                    <a:pt x="19" y="54"/>
                  </a:cubicBezTo>
                  <a:cubicBezTo>
                    <a:pt x="19" y="53"/>
                    <a:pt x="19" y="53"/>
                    <a:pt x="19" y="53"/>
                  </a:cubicBezTo>
                  <a:cubicBezTo>
                    <a:pt x="19" y="53"/>
                    <a:pt x="19" y="53"/>
                    <a:pt x="19" y="53"/>
                  </a:cubicBezTo>
                  <a:cubicBezTo>
                    <a:pt x="16" y="51"/>
                    <a:pt x="16" y="47"/>
                    <a:pt x="19" y="45"/>
                  </a:cubicBezTo>
                  <a:cubicBezTo>
                    <a:pt x="19" y="45"/>
                    <a:pt x="19" y="45"/>
                    <a:pt x="19" y="45"/>
                  </a:cubicBezTo>
                  <a:cubicBezTo>
                    <a:pt x="19" y="44"/>
                    <a:pt x="19" y="44"/>
                    <a:pt x="19" y="44"/>
                  </a:cubicBezTo>
                  <a:cubicBezTo>
                    <a:pt x="19" y="43"/>
                    <a:pt x="19" y="43"/>
                    <a:pt x="18" y="43"/>
                  </a:cubicBezTo>
                  <a:cubicBezTo>
                    <a:pt x="14" y="42"/>
                    <a:pt x="10" y="41"/>
                    <a:pt x="6" y="39"/>
                  </a:cubicBezTo>
                  <a:close/>
                  <a:moveTo>
                    <a:pt x="8" y="36"/>
                  </a:moveTo>
                  <a:cubicBezTo>
                    <a:pt x="10" y="35"/>
                    <a:pt x="10" y="35"/>
                    <a:pt x="10" y="35"/>
                  </a:cubicBezTo>
                  <a:cubicBezTo>
                    <a:pt x="10" y="35"/>
                    <a:pt x="10" y="35"/>
                    <a:pt x="10" y="35"/>
                  </a:cubicBezTo>
                  <a:cubicBezTo>
                    <a:pt x="13" y="37"/>
                    <a:pt x="17" y="38"/>
                    <a:pt x="22" y="37"/>
                  </a:cubicBezTo>
                  <a:cubicBezTo>
                    <a:pt x="22" y="37"/>
                    <a:pt x="22" y="37"/>
                    <a:pt x="22" y="37"/>
                  </a:cubicBezTo>
                  <a:cubicBezTo>
                    <a:pt x="22" y="35"/>
                    <a:pt x="21" y="34"/>
                    <a:pt x="20" y="32"/>
                  </a:cubicBezTo>
                  <a:cubicBezTo>
                    <a:pt x="20" y="32"/>
                    <a:pt x="20" y="31"/>
                    <a:pt x="19" y="32"/>
                  </a:cubicBezTo>
                  <a:cubicBezTo>
                    <a:pt x="16" y="33"/>
                    <a:pt x="13" y="34"/>
                    <a:pt x="10" y="34"/>
                  </a:cubicBezTo>
                  <a:cubicBezTo>
                    <a:pt x="10" y="34"/>
                    <a:pt x="10" y="34"/>
                    <a:pt x="10" y="34"/>
                  </a:cubicBezTo>
                  <a:cubicBezTo>
                    <a:pt x="12" y="32"/>
                    <a:pt x="12" y="32"/>
                    <a:pt x="12" y="32"/>
                  </a:cubicBezTo>
                  <a:cubicBezTo>
                    <a:pt x="14" y="32"/>
                    <a:pt x="17" y="31"/>
                    <a:pt x="18" y="30"/>
                  </a:cubicBezTo>
                  <a:cubicBezTo>
                    <a:pt x="19" y="30"/>
                    <a:pt x="19" y="30"/>
                    <a:pt x="19" y="29"/>
                  </a:cubicBezTo>
                  <a:cubicBezTo>
                    <a:pt x="18" y="28"/>
                    <a:pt x="18" y="28"/>
                    <a:pt x="17" y="27"/>
                  </a:cubicBezTo>
                  <a:cubicBezTo>
                    <a:pt x="18" y="26"/>
                    <a:pt x="18" y="26"/>
                    <a:pt x="18" y="26"/>
                  </a:cubicBezTo>
                  <a:cubicBezTo>
                    <a:pt x="19" y="27"/>
                    <a:pt x="20" y="28"/>
                    <a:pt x="20" y="28"/>
                  </a:cubicBezTo>
                  <a:cubicBezTo>
                    <a:pt x="20" y="29"/>
                    <a:pt x="21" y="29"/>
                    <a:pt x="21" y="29"/>
                  </a:cubicBezTo>
                  <a:cubicBezTo>
                    <a:pt x="23" y="27"/>
                    <a:pt x="25" y="26"/>
                    <a:pt x="27" y="24"/>
                  </a:cubicBezTo>
                  <a:cubicBezTo>
                    <a:pt x="28" y="23"/>
                    <a:pt x="28" y="23"/>
                    <a:pt x="28" y="23"/>
                  </a:cubicBezTo>
                  <a:cubicBezTo>
                    <a:pt x="25" y="20"/>
                    <a:pt x="25" y="20"/>
                    <a:pt x="25" y="20"/>
                  </a:cubicBezTo>
                  <a:cubicBezTo>
                    <a:pt x="26" y="19"/>
                    <a:pt x="26" y="19"/>
                    <a:pt x="26" y="19"/>
                  </a:cubicBezTo>
                  <a:cubicBezTo>
                    <a:pt x="29" y="21"/>
                    <a:pt x="29" y="21"/>
                    <a:pt x="29" y="21"/>
                  </a:cubicBezTo>
                  <a:cubicBezTo>
                    <a:pt x="29" y="22"/>
                    <a:pt x="29" y="22"/>
                    <a:pt x="29" y="22"/>
                  </a:cubicBezTo>
                  <a:cubicBezTo>
                    <a:pt x="29" y="22"/>
                    <a:pt x="30" y="22"/>
                    <a:pt x="30" y="21"/>
                  </a:cubicBezTo>
                  <a:cubicBezTo>
                    <a:pt x="32" y="19"/>
                    <a:pt x="33" y="17"/>
                    <a:pt x="35" y="15"/>
                  </a:cubicBezTo>
                  <a:cubicBezTo>
                    <a:pt x="35" y="15"/>
                    <a:pt x="35" y="14"/>
                    <a:pt x="34" y="14"/>
                  </a:cubicBezTo>
                  <a:cubicBezTo>
                    <a:pt x="34" y="14"/>
                    <a:pt x="33" y="13"/>
                    <a:pt x="32" y="12"/>
                  </a:cubicBezTo>
                  <a:cubicBezTo>
                    <a:pt x="33" y="11"/>
                    <a:pt x="33" y="11"/>
                    <a:pt x="33" y="11"/>
                  </a:cubicBezTo>
                  <a:cubicBezTo>
                    <a:pt x="34" y="12"/>
                    <a:pt x="35" y="12"/>
                    <a:pt x="35" y="13"/>
                  </a:cubicBezTo>
                  <a:cubicBezTo>
                    <a:pt x="36" y="13"/>
                    <a:pt x="36" y="13"/>
                    <a:pt x="36" y="12"/>
                  </a:cubicBezTo>
                  <a:cubicBezTo>
                    <a:pt x="37" y="10"/>
                    <a:pt x="38" y="8"/>
                    <a:pt x="38" y="6"/>
                  </a:cubicBezTo>
                  <a:cubicBezTo>
                    <a:pt x="40" y="4"/>
                    <a:pt x="40" y="4"/>
                    <a:pt x="40" y="4"/>
                  </a:cubicBezTo>
                  <a:cubicBezTo>
                    <a:pt x="40" y="4"/>
                    <a:pt x="40" y="4"/>
                    <a:pt x="40" y="4"/>
                  </a:cubicBezTo>
                  <a:cubicBezTo>
                    <a:pt x="40" y="7"/>
                    <a:pt x="39" y="10"/>
                    <a:pt x="38" y="13"/>
                  </a:cubicBezTo>
                  <a:cubicBezTo>
                    <a:pt x="38" y="14"/>
                    <a:pt x="38" y="14"/>
                    <a:pt x="38" y="14"/>
                  </a:cubicBezTo>
                  <a:cubicBezTo>
                    <a:pt x="40" y="15"/>
                    <a:pt x="41" y="16"/>
                    <a:pt x="43" y="16"/>
                  </a:cubicBezTo>
                  <a:cubicBezTo>
                    <a:pt x="43" y="16"/>
                    <a:pt x="43" y="16"/>
                    <a:pt x="44" y="15"/>
                  </a:cubicBezTo>
                  <a:cubicBezTo>
                    <a:pt x="44" y="11"/>
                    <a:pt x="43" y="7"/>
                    <a:pt x="41" y="4"/>
                  </a:cubicBezTo>
                  <a:cubicBezTo>
                    <a:pt x="41" y="4"/>
                    <a:pt x="41" y="4"/>
                    <a:pt x="41" y="4"/>
                  </a:cubicBezTo>
                  <a:cubicBezTo>
                    <a:pt x="42" y="2"/>
                    <a:pt x="42" y="2"/>
                    <a:pt x="42" y="2"/>
                  </a:cubicBezTo>
                  <a:cubicBezTo>
                    <a:pt x="47" y="12"/>
                    <a:pt x="46" y="24"/>
                    <a:pt x="38" y="32"/>
                  </a:cubicBezTo>
                  <a:cubicBezTo>
                    <a:pt x="30" y="40"/>
                    <a:pt x="18" y="41"/>
                    <a:pt x="8" y="36"/>
                  </a:cubicBezTo>
                  <a:close/>
                  <a:moveTo>
                    <a:pt x="43" y="18"/>
                  </a:moveTo>
                  <a:cubicBezTo>
                    <a:pt x="41" y="17"/>
                    <a:pt x="39" y="17"/>
                    <a:pt x="37" y="16"/>
                  </a:cubicBezTo>
                  <a:cubicBezTo>
                    <a:pt x="37" y="16"/>
                    <a:pt x="36" y="16"/>
                    <a:pt x="36" y="16"/>
                  </a:cubicBezTo>
                  <a:cubicBezTo>
                    <a:pt x="35" y="18"/>
                    <a:pt x="33" y="21"/>
                    <a:pt x="31" y="23"/>
                  </a:cubicBezTo>
                  <a:cubicBezTo>
                    <a:pt x="31" y="23"/>
                    <a:pt x="31" y="23"/>
                    <a:pt x="31" y="24"/>
                  </a:cubicBezTo>
                  <a:cubicBezTo>
                    <a:pt x="37" y="30"/>
                    <a:pt x="37" y="30"/>
                    <a:pt x="37" y="30"/>
                  </a:cubicBezTo>
                  <a:cubicBezTo>
                    <a:pt x="37" y="30"/>
                    <a:pt x="37" y="30"/>
                    <a:pt x="37" y="30"/>
                  </a:cubicBezTo>
                  <a:cubicBezTo>
                    <a:pt x="38" y="30"/>
                    <a:pt x="38" y="30"/>
                    <a:pt x="38" y="30"/>
                  </a:cubicBezTo>
                  <a:cubicBezTo>
                    <a:pt x="41" y="26"/>
                    <a:pt x="42" y="23"/>
                    <a:pt x="43" y="19"/>
                  </a:cubicBezTo>
                  <a:cubicBezTo>
                    <a:pt x="43" y="18"/>
                    <a:pt x="43" y="18"/>
                    <a:pt x="43"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rgbClr val="2B334F"/>
                </a:solidFill>
              </a:endParaRPr>
            </a:p>
          </p:txBody>
        </p:sp>
      </p:grpSp>
      <p:sp>
        <p:nvSpPr>
          <p:cNvPr id="26" name="Freeform 25">
            <a:extLst>
              <a:ext uri="{FF2B5EF4-FFF2-40B4-BE49-F238E27FC236}">
                <a16:creationId xmlns="" xmlns:a16="http://schemas.microsoft.com/office/drawing/2014/main" id="{154B18AF-5F68-4A32-B219-0552C4DA3DB3}"/>
              </a:ext>
            </a:extLst>
          </p:cNvPr>
          <p:cNvSpPr/>
          <p:nvPr/>
        </p:nvSpPr>
        <p:spPr bwMode="auto">
          <a:xfrm>
            <a:off x="3684920" y="2698752"/>
            <a:ext cx="279400" cy="334433"/>
          </a:xfrm>
          <a:custGeom>
            <a:avLst/>
            <a:gdLst>
              <a:gd name="T0" fmla="*/ 54 w 56"/>
              <a:gd name="T1" fmla="*/ 67 h 67"/>
              <a:gd name="T2" fmla="*/ 8 w 56"/>
              <a:gd name="T3" fmla="*/ 67 h 67"/>
              <a:gd name="T4" fmla="*/ 0 w 56"/>
              <a:gd name="T5" fmla="*/ 59 h 67"/>
              <a:gd name="T6" fmla="*/ 0 w 56"/>
              <a:gd name="T7" fmla="*/ 8 h 67"/>
              <a:gd name="T8" fmla="*/ 8 w 56"/>
              <a:gd name="T9" fmla="*/ 0 h 67"/>
              <a:gd name="T10" fmla="*/ 54 w 56"/>
              <a:gd name="T11" fmla="*/ 0 h 67"/>
              <a:gd name="T12" fmla="*/ 56 w 56"/>
              <a:gd name="T13" fmla="*/ 2 h 67"/>
              <a:gd name="T14" fmla="*/ 56 w 56"/>
              <a:gd name="T15" fmla="*/ 11 h 67"/>
              <a:gd name="T16" fmla="*/ 55 w 56"/>
              <a:gd name="T17" fmla="*/ 12 h 67"/>
              <a:gd name="T18" fmla="*/ 54 w 56"/>
              <a:gd name="T19" fmla="*/ 12 h 67"/>
              <a:gd name="T20" fmla="*/ 53 w 56"/>
              <a:gd name="T21" fmla="*/ 11 h 67"/>
              <a:gd name="T22" fmla="*/ 53 w 56"/>
              <a:gd name="T23" fmla="*/ 5 h 67"/>
              <a:gd name="T24" fmla="*/ 51 w 56"/>
              <a:gd name="T25" fmla="*/ 3 h 67"/>
              <a:gd name="T26" fmla="*/ 8 w 56"/>
              <a:gd name="T27" fmla="*/ 3 h 67"/>
              <a:gd name="T28" fmla="*/ 8 w 56"/>
              <a:gd name="T29" fmla="*/ 14 h 67"/>
              <a:gd name="T30" fmla="*/ 54 w 56"/>
              <a:gd name="T31" fmla="*/ 14 h 67"/>
              <a:gd name="T32" fmla="*/ 56 w 56"/>
              <a:gd name="T33" fmla="*/ 16 h 67"/>
              <a:gd name="T34" fmla="*/ 56 w 56"/>
              <a:gd name="T35" fmla="*/ 65 h 67"/>
              <a:gd name="T36" fmla="*/ 54 w 56"/>
              <a:gd name="T3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6" h="67">
                <a:moveTo>
                  <a:pt x="54" y="67"/>
                </a:moveTo>
                <a:cubicBezTo>
                  <a:pt x="8" y="67"/>
                  <a:pt x="8" y="67"/>
                  <a:pt x="8" y="67"/>
                </a:cubicBezTo>
                <a:cubicBezTo>
                  <a:pt x="4" y="67"/>
                  <a:pt x="0" y="64"/>
                  <a:pt x="0" y="59"/>
                </a:cubicBezTo>
                <a:cubicBezTo>
                  <a:pt x="0" y="42"/>
                  <a:pt x="0" y="25"/>
                  <a:pt x="0" y="8"/>
                </a:cubicBezTo>
                <a:cubicBezTo>
                  <a:pt x="0" y="4"/>
                  <a:pt x="4" y="0"/>
                  <a:pt x="8" y="0"/>
                </a:cubicBezTo>
                <a:cubicBezTo>
                  <a:pt x="24" y="0"/>
                  <a:pt x="38" y="0"/>
                  <a:pt x="54" y="0"/>
                </a:cubicBezTo>
                <a:cubicBezTo>
                  <a:pt x="55" y="0"/>
                  <a:pt x="56" y="1"/>
                  <a:pt x="56" y="2"/>
                </a:cubicBezTo>
                <a:cubicBezTo>
                  <a:pt x="56" y="11"/>
                  <a:pt x="56" y="11"/>
                  <a:pt x="56" y="11"/>
                </a:cubicBezTo>
                <a:cubicBezTo>
                  <a:pt x="56" y="12"/>
                  <a:pt x="55" y="12"/>
                  <a:pt x="55" y="12"/>
                </a:cubicBezTo>
                <a:cubicBezTo>
                  <a:pt x="54" y="12"/>
                  <a:pt x="54" y="12"/>
                  <a:pt x="54" y="12"/>
                </a:cubicBezTo>
                <a:cubicBezTo>
                  <a:pt x="54" y="12"/>
                  <a:pt x="53" y="12"/>
                  <a:pt x="53" y="11"/>
                </a:cubicBezTo>
                <a:cubicBezTo>
                  <a:pt x="53" y="5"/>
                  <a:pt x="53" y="5"/>
                  <a:pt x="53" y="5"/>
                </a:cubicBezTo>
                <a:cubicBezTo>
                  <a:pt x="53" y="4"/>
                  <a:pt x="52" y="3"/>
                  <a:pt x="51" y="3"/>
                </a:cubicBezTo>
                <a:cubicBezTo>
                  <a:pt x="8" y="3"/>
                  <a:pt x="8" y="3"/>
                  <a:pt x="8" y="3"/>
                </a:cubicBezTo>
                <a:cubicBezTo>
                  <a:pt x="2" y="3"/>
                  <a:pt x="2" y="14"/>
                  <a:pt x="8" y="14"/>
                </a:cubicBezTo>
                <a:cubicBezTo>
                  <a:pt x="54" y="14"/>
                  <a:pt x="54" y="14"/>
                  <a:pt x="54" y="14"/>
                </a:cubicBezTo>
                <a:cubicBezTo>
                  <a:pt x="55" y="14"/>
                  <a:pt x="56" y="15"/>
                  <a:pt x="56" y="16"/>
                </a:cubicBezTo>
                <a:cubicBezTo>
                  <a:pt x="56" y="32"/>
                  <a:pt x="56" y="49"/>
                  <a:pt x="56" y="65"/>
                </a:cubicBezTo>
                <a:cubicBezTo>
                  <a:pt x="56" y="66"/>
                  <a:pt x="55" y="67"/>
                  <a:pt x="54" y="6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rgbClr val="2B334F"/>
              </a:solidFill>
            </a:endParaRPr>
          </a:p>
        </p:txBody>
      </p:sp>
      <p:sp>
        <p:nvSpPr>
          <p:cNvPr id="27" name="Freeform 26">
            <a:extLst>
              <a:ext uri="{FF2B5EF4-FFF2-40B4-BE49-F238E27FC236}">
                <a16:creationId xmlns="" xmlns:a16="http://schemas.microsoft.com/office/drawing/2014/main" id="{67A2EB68-E35D-4856-BA53-3702920A89E5}"/>
              </a:ext>
            </a:extLst>
          </p:cNvPr>
          <p:cNvSpPr>
            <a:spLocks noEditPoints="1"/>
          </p:cNvSpPr>
          <p:nvPr/>
        </p:nvSpPr>
        <p:spPr bwMode="auto">
          <a:xfrm>
            <a:off x="4580270" y="2639485"/>
            <a:ext cx="349251" cy="419100"/>
          </a:xfrm>
          <a:custGeom>
            <a:avLst/>
            <a:gdLst>
              <a:gd name="T0" fmla="*/ 23 w 70"/>
              <a:gd name="T1" fmla="*/ 70 h 84"/>
              <a:gd name="T2" fmla="*/ 29 w 70"/>
              <a:gd name="T3" fmla="*/ 72 h 84"/>
              <a:gd name="T4" fmla="*/ 17 w 70"/>
              <a:gd name="T5" fmla="*/ 29 h 84"/>
              <a:gd name="T6" fmla="*/ 17 w 70"/>
              <a:gd name="T7" fmla="*/ 31 h 84"/>
              <a:gd name="T8" fmla="*/ 4 w 70"/>
              <a:gd name="T9" fmla="*/ 54 h 84"/>
              <a:gd name="T10" fmla="*/ 2 w 70"/>
              <a:gd name="T11" fmla="*/ 54 h 84"/>
              <a:gd name="T12" fmla="*/ 16 w 70"/>
              <a:gd name="T13" fmla="*/ 29 h 84"/>
              <a:gd name="T14" fmla="*/ 17 w 70"/>
              <a:gd name="T15" fmla="*/ 29 h 84"/>
              <a:gd name="T16" fmla="*/ 66 w 70"/>
              <a:gd name="T17" fmla="*/ 58 h 84"/>
              <a:gd name="T18" fmla="*/ 53 w 70"/>
              <a:gd name="T19" fmla="*/ 81 h 84"/>
              <a:gd name="T20" fmla="*/ 52 w 70"/>
              <a:gd name="T21" fmla="*/ 83 h 84"/>
              <a:gd name="T22" fmla="*/ 54 w 70"/>
              <a:gd name="T23" fmla="*/ 84 h 84"/>
              <a:gd name="T24" fmla="*/ 67 w 70"/>
              <a:gd name="T25" fmla="*/ 58 h 84"/>
              <a:gd name="T26" fmla="*/ 59 w 70"/>
              <a:gd name="T27" fmla="*/ 58 h 84"/>
              <a:gd name="T28" fmla="*/ 58 w 70"/>
              <a:gd name="T29" fmla="*/ 59 h 84"/>
              <a:gd name="T30" fmla="*/ 49 w 70"/>
              <a:gd name="T31" fmla="*/ 74 h 84"/>
              <a:gd name="T32" fmla="*/ 48 w 70"/>
              <a:gd name="T33" fmla="*/ 75 h 84"/>
              <a:gd name="T34" fmla="*/ 50 w 70"/>
              <a:gd name="T35" fmla="*/ 77 h 84"/>
              <a:gd name="T36" fmla="*/ 59 w 70"/>
              <a:gd name="T37" fmla="*/ 58 h 84"/>
              <a:gd name="T38" fmla="*/ 21 w 70"/>
              <a:gd name="T39" fmla="*/ 37 h 84"/>
              <a:gd name="T40" fmla="*/ 21 w 70"/>
              <a:gd name="T41" fmla="*/ 38 h 84"/>
              <a:gd name="T42" fmla="*/ 12 w 70"/>
              <a:gd name="T43" fmla="*/ 54 h 84"/>
              <a:gd name="T44" fmla="*/ 11 w 70"/>
              <a:gd name="T45" fmla="*/ 54 h 84"/>
              <a:gd name="T46" fmla="*/ 20 w 70"/>
              <a:gd name="T47" fmla="*/ 36 h 84"/>
              <a:gd name="T48" fmla="*/ 50 w 70"/>
              <a:gd name="T49" fmla="*/ 57 h 84"/>
              <a:gd name="T50" fmla="*/ 45 w 70"/>
              <a:gd name="T51" fmla="*/ 75 h 84"/>
              <a:gd name="T52" fmla="*/ 13 w 70"/>
              <a:gd name="T53" fmla="*/ 62 h 84"/>
              <a:gd name="T54" fmla="*/ 21 w 70"/>
              <a:gd name="T55" fmla="*/ 53 h 84"/>
              <a:gd name="T56" fmla="*/ 40 w 70"/>
              <a:gd name="T57" fmla="*/ 37 h 84"/>
              <a:gd name="T58" fmla="*/ 44 w 70"/>
              <a:gd name="T59" fmla="*/ 32 h 84"/>
              <a:gd name="T60" fmla="*/ 51 w 70"/>
              <a:gd name="T61" fmla="*/ 35 h 84"/>
              <a:gd name="T62" fmla="*/ 50 w 70"/>
              <a:gd name="T63" fmla="*/ 37 h 84"/>
              <a:gd name="T64" fmla="*/ 50 w 70"/>
              <a:gd name="T65" fmla="*/ 57 h 84"/>
              <a:gd name="T66" fmla="*/ 58 w 70"/>
              <a:gd name="T67" fmla="*/ 7 h 84"/>
              <a:gd name="T68" fmla="*/ 66 w 70"/>
              <a:gd name="T69" fmla="*/ 11 h 84"/>
              <a:gd name="T70" fmla="*/ 53 w 70"/>
              <a:gd name="T71" fmla="*/ 34 h 84"/>
              <a:gd name="T72" fmla="*/ 45 w 70"/>
              <a:gd name="T73" fmla="*/ 30 h 84"/>
              <a:gd name="T74" fmla="*/ 60 w 70"/>
              <a:gd name="T75" fmla="*/ 5 h 84"/>
              <a:gd name="T76" fmla="*/ 67 w 70"/>
              <a:gd name="T77" fmla="*/ 9 h 84"/>
              <a:gd name="T78" fmla="*/ 60 w 70"/>
              <a:gd name="T79" fmla="*/ 6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0" h="84">
                <a:moveTo>
                  <a:pt x="29" y="74"/>
                </a:moveTo>
                <a:cubicBezTo>
                  <a:pt x="26" y="77"/>
                  <a:pt x="22" y="74"/>
                  <a:pt x="23" y="70"/>
                </a:cubicBezTo>
                <a:cubicBezTo>
                  <a:pt x="23" y="69"/>
                  <a:pt x="23" y="69"/>
                  <a:pt x="24" y="69"/>
                </a:cubicBezTo>
                <a:cubicBezTo>
                  <a:pt x="29" y="72"/>
                  <a:pt x="29" y="72"/>
                  <a:pt x="29" y="72"/>
                </a:cubicBezTo>
                <a:cubicBezTo>
                  <a:pt x="29" y="72"/>
                  <a:pt x="30" y="73"/>
                  <a:pt x="29" y="74"/>
                </a:cubicBezTo>
                <a:close/>
                <a:moveTo>
                  <a:pt x="17" y="29"/>
                </a:moveTo>
                <a:cubicBezTo>
                  <a:pt x="18" y="30"/>
                  <a:pt x="18" y="30"/>
                  <a:pt x="18" y="30"/>
                </a:cubicBezTo>
                <a:cubicBezTo>
                  <a:pt x="18" y="31"/>
                  <a:pt x="17" y="31"/>
                  <a:pt x="17" y="31"/>
                </a:cubicBezTo>
                <a:cubicBezTo>
                  <a:pt x="8" y="34"/>
                  <a:pt x="2" y="44"/>
                  <a:pt x="4" y="53"/>
                </a:cubicBezTo>
                <a:cubicBezTo>
                  <a:pt x="4" y="54"/>
                  <a:pt x="4" y="54"/>
                  <a:pt x="4" y="54"/>
                </a:cubicBezTo>
                <a:cubicBezTo>
                  <a:pt x="3" y="54"/>
                  <a:pt x="3" y="54"/>
                  <a:pt x="3" y="54"/>
                </a:cubicBezTo>
                <a:cubicBezTo>
                  <a:pt x="3" y="55"/>
                  <a:pt x="3" y="54"/>
                  <a:pt x="2" y="54"/>
                </a:cubicBezTo>
                <a:cubicBezTo>
                  <a:pt x="2" y="54"/>
                  <a:pt x="2" y="54"/>
                  <a:pt x="2" y="54"/>
                </a:cubicBezTo>
                <a:cubicBezTo>
                  <a:pt x="0" y="43"/>
                  <a:pt x="6" y="32"/>
                  <a:pt x="16" y="29"/>
                </a:cubicBezTo>
                <a:cubicBezTo>
                  <a:pt x="16" y="29"/>
                  <a:pt x="17" y="29"/>
                  <a:pt x="17" y="29"/>
                </a:cubicBezTo>
                <a:cubicBezTo>
                  <a:pt x="17" y="29"/>
                  <a:pt x="17" y="29"/>
                  <a:pt x="17" y="29"/>
                </a:cubicBezTo>
                <a:close/>
                <a:moveTo>
                  <a:pt x="67" y="58"/>
                </a:moveTo>
                <a:cubicBezTo>
                  <a:pt x="66" y="58"/>
                  <a:pt x="66" y="58"/>
                  <a:pt x="66" y="58"/>
                </a:cubicBezTo>
                <a:cubicBezTo>
                  <a:pt x="66" y="58"/>
                  <a:pt x="65" y="59"/>
                  <a:pt x="65" y="59"/>
                </a:cubicBezTo>
                <a:cubicBezTo>
                  <a:pt x="67" y="69"/>
                  <a:pt x="62" y="78"/>
                  <a:pt x="53" y="81"/>
                </a:cubicBezTo>
                <a:cubicBezTo>
                  <a:pt x="52" y="81"/>
                  <a:pt x="52" y="82"/>
                  <a:pt x="52" y="82"/>
                </a:cubicBezTo>
                <a:cubicBezTo>
                  <a:pt x="52" y="83"/>
                  <a:pt x="52" y="83"/>
                  <a:pt x="52" y="83"/>
                </a:cubicBezTo>
                <a:cubicBezTo>
                  <a:pt x="52" y="83"/>
                  <a:pt x="53" y="83"/>
                  <a:pt x="53" y="83"/>
                </a:cubicBezTo>
                <a:cubicBezTo>
                  <a:pt x="53" y="84"/>
                  <a:pt x="53" y="84"/>
                  <a:pt x="54" y="84"/>
                </a:cubicBezTo>
                <a:cubicBezTo>
                  <a:pt x="64" y="80"/>
                  <a:pt x="70" y="69"/>
                  <a:pt x="68" y="59"/>
                </a:cubicBezTo>
                <a:cubicBezTo>
                  <a:pt x="68" y="58"/>
                  <a:pt x="68" y="58"/>
                  <a:pt x="67" y="58"/>
                </a:cubicBezTo>
                <a:cubicBezTo>
                  <a:pt x="67" y="58"/>
                  <a:pt x="67" y="58"/>
                  <a:pt x="67" y="58"/>
                </a:cubicBezTo>
                <a:close/>
                <a:moveTo>
                  <a:pt x="59" y="58"/>
                </a:moveTo>
                <a:cubicBezTo>
                  <a:pt x="58" y="58"/>
                  <a:pt x="58" y="58"/>
                  <a:pt x="58" y="58"/>
                </a:cubicBezTo>
                <a:cubicBezTo>
                  <a:pt x="58" y="58"/>
                  <a:pt x="58" y="58"/>
                  <a:pt x="58" y="59"/>
                </a:cubicBezTo>
                <a:cubicBezTo>
                  <a:pt x="58" y="59"/>
                  <a:pt x="58" y="59"/>
                  <a:pt x="58" y="59"/>
                </a:cubicBezTo>
                <a:cubicBezTo>
                  <a:pt x="60" y="66"/>
                  <a:pt x="56" y="73"/>
                  <a:pt x="49" y="74"/>
                </a:cubicBezTo>
                <a:cubicBezTo>
                  <a:pt x="49" y="74"/>
                  <a:pt x="49" y="74"/>
                  <a:pt x="48" y="75"/>
                </a:cubicBezTo>
                <a:cubicBezTo>
                  <a:pt x="48" y="75"/>
                  <a:pt x="48" y="75"/>
                  <a:pt x="48" y="75"/>
                </a:cubicBezTo>
                <a:cubicBezTo>
                  <a:pt x="48" y="76"/>
                  <a:pt x="48" y="76"/>
                  <a:pt x="48" y="76"/>
                </a:cubicBezTo>
                <a:cubicBezTo>
                  <a:pt x="49" y="77"/>
                  <a:pt x="49" y="77"/>
                  <a:pt x="50" y="77"/>
                </a:cubicBezTo>
                <a:cubicBezTo>
                  <a:pt x="58" y="75"/>
                  <a:pt x="63" y="67"/>
                  <a:pt x="60" y="59"/>
                </a:cubicBezTo>
                <a:cubicBezTo>
                  <a:pt x="60" y="58"/>
                  <a:pt x="59" y="58"/>
                  <a:pt x="59" y="58"/>
                </a:cubicBezTo>
                <a:close/>
                <a:moveTo>
                  <a:pt x="21" y="36"/>
                </a:moveTo>
                <a:cubicBezTo>
                  <a:pt x="21" y="37"/>
                  <a:pt x="21" y="37"/>
                  <a:pt x="21" y="37"/>
                </a:cubicBezTo>
                <a:cubicBezTo>
                  <a:pt x="22" y="37"/>
                  <a:pt x="21" y="37"/>
                  <a:pt x="21" y="38"/>
                </a:cubicBezTo>
                <a:cubicBezTo>
                  <a:pt x="21" y="38"/>
                  <a:pt x="21" y="38"/>
                  <a:pt x="21" y="38"/>
                </a:cubicBezTo>
                <a:cubicBezTo>
                  <a:pt x="14" y="39"/>
                  <a:pt x="10" y="46"/>
                  <a:pt x="12" y="53"/>
                </a:cubicBezTo>
                <a:cubicBezTo>
                  <a:pt x="12" y="53"/>
                  <a:pt x="12" y="53"/>
                  <a:pt x="12" y="54"/>
                </a:cubicBezTo>
                <a:cubicBezTo>
                  <a:pt x="12" y="54"/>
                  <a:pt x="12" y="54"/>
                  <a:pt x="11" y="54"/>
                </a:cubicBezTo>
                <a:cubicBezTo>
                  <a:pt x="11" y="54"/>
                  <a:pt x="11" y="54"/>
                  <a:pt x="11" y="54"/>
                </a:cubicBezTo>
                <a:cubicBezTo>
                  <a:pt x="10" y="54"/>
                  <a:pt x="10" y="54"/>
                  <a:pt x="10" y="54"/>
                </a:cubicBezTo>
                <a:cubicBezTo>
                  <a:pt x="7" y="46"/>
                  <a:pt x="12" y="37"/>
                  <a:pt x="20" y="36"/>
                </a:cubicBezTo>
                <a:cubicBezTo>
                  <a:pt x="21" y="35"/>
                  <a:pt x="21" y="36"/>
                  <a:pt x="21" y="36"/>
                </a:cubicBezTo>
                <a:close/>
                <a:moveTo>
                  <a:pt x="50" y="57"/>
                </a:moveTo>
                <a:cubicBezTo>
                  <a:pt x="47" y="61"/>
                  <a:pt x="46" y="64"/>
                  <a:pt x="45" y="67"/>
                </a:cubicBezTo>
                <a:cubicBezTo>
                  <a:pt x="44" y="69"/>
                  <a:pt x="44" y="72"/>
                  <a:pt x="45" y="75"/>
                </a:cubicBezTo>
                <a:cubicBezTo>
                  <a:pt x="45" y="78"/>
                  <a:pt x="43" y="79"/>
                  <a:pt x="41" y="78"/>
                </a:cubicBezTo>
                <a:cubicBezTo>
                  <a:pt x="32" y="73"/>
                  <a:pt x="22" y="67"/>
                  <a:pt x="13" y="62"/>
                </a:cubicBezTo>
                <a:cubicBezTo>
                  <a:pt x="11" y="60"/>
                  <a:pt x="11" y="58"/>
                  <a:pt x="13" y="57"/>
                </a:cubicBezTo>
                <a:cubicBezTo>
                  <a:pt x="17" y="56"/>
                  <a:pt x="19" y="54"/>
                  <a:pt x="21" y="53"/>
                </a:cubicBezTo>
                <a:cubicBezTo>
                  <a:pt x="23" y="51"/>
                  <a:pt x="24" y="48"/>
                  <a:pt x="27" y="43"/>
                </a:cubicBezTo>
                <a:cubicBezTo>
                  <a:pt x="30" y="38"/>
                  <a:pt x="35" y="36"/>
                  <a:pt x="40" y="37"/>
                </a:cubicBezTo>
                <a:cubicBezTo>
                  <a:pt x="42" y="38"/>
                  <a:pt x="43" y="37"/>
                  <a:pt x="44" y="33"/>
                </a:cubicBezTo>
                <a:cubicBezTo>
                  <a:pt x="44" y="33"/>
                  <a:pt x="44" y="33"/>
                  <a:pt x="44" y="32"/>
                </a:cubicBezTo>
                <a:cubicBezTo>
                  <a:pt x="44" y="32"/>
                  <a:pt x="45" y="31"/>
                  <a:pt x="45" y="32"/>
                </a:cubicBezTo>
                <a:cubicBezTo>
                  <a:pt x="51" y="35"/>
                  <a:pt x="51" y="35"/>
                  <a:pt x="51" y="35"/>
                </a:cubicBezTo>
                <a:cubicBezTo>
                  <a:pt x="51" y="35"/>
                  <a:pt x="51" y="36"/>
                  <a:pt x="51" y="36"/>
                </a:cubicBezTo>
                <a:cubicBezTo>
                  <a:pt x="51" y="36"/>
                  <a:pt x="50" y="37"/>
                  <a:pt x="50" y="37"/>
                </a:cubicBezTo>
                <a:cubicBezTo>
                  <a:pt x="47" y="40"/>
                  <a:pt x="47" y="40"/>
                  <a:pt x="49" y="42"/>
                </a:cubicBezTo>
                <a:cubicBezTo>
                  <a:pt x="52" y="46"/>
                  <a:pt x="53" y="51"/>
                  <a:pt x="50" y="57"/>
                </a:cubicBezTo>
                <a:close/>
                <a:moveTo>
                  <a:pt x="45" y="29"/>
                </a:moveTo>
                <a:cubicBezTo>
                  <a:pt x="48" y="22"/>
                  <a:pt x="53" y="13"/>
                  <a:pt x="58" y="7"/>
                </a:cubicBezTo>
                <a:cubicBezTo>
                  <a:pt x="58" y="7"/>
                  <a:pt x="59" y="6"/>
                  <a:pt x="59" y="7"/>
                </a:cubicBezTo>
                <a:cubicBezTo>
                  <a:pt x="66" y="11"/>
                  <a:pt x="66" y="11"/>
                  <a:pt x="66" y="11"/>
                </a:cubicBezTo>
                <a:cubicBezTo>
                  <a:pt x="66" y="11"/>
                  <a:pt x="66" y="11"/>
                  <a:pt x="66" y="12"/>
                </a:cubicBezTo>
                <a:cubicBezTo>
                  <a:pt x="63" y="19"/>
                  <a:pt x="58" y="28"/>
                  <a:pt x="53" y="34"/>
                </a:cubicBezTo>
                <a:cubicBezTo>
                  <a:pt x="53" y="34"/>
                  <a:pt x="52" y="34"/>
                  <a:pt x="52" y="34"/>
                </a:cubicBezTo>
                <a:cubicBezTo>
                  <a:pt x="45" y="30"/>
                  <a:pt x="45" y="30"/>
                  <a:pt x="45" y="30"/>
                </a:cubicBezTo>
                <a:cubicBezTo>
                  <a:pt x="45" y="30"/>
                  <a:pt x="45" y="30"/>
                  <a:pt x="45" y="29"/>
                </a:cubicBezTo>
                <a:close/>
                <a:moveTo>
                  <a:pt x="60" y="5"/>
                </a:moveTo>
                <a:cubicBezTo>
                  <a:pt x="63" y="2"/>
                  <a:pt x="65" y="0"/>
                  <a:pt x="67" y="1"/>
                </a:cubicBezTo>
                <a:cubicBezTo>
                  <a:pt x="68" y="2"/>
                  <a:pt x="68" y="5"/>
                  <a:pt x="67" y="9"/>
                </a:cubicBezTo>
                <a:cubicBezTo>
                  <a:pt x="67" y="9"/>
                  <a:pt x="66" y="10"/>
                  <a:pt x="66" y="9"/>
                </a:cubicBezTo>
                <a:cubicBezTo>
                  <a:pt x="60" y="6"/>
                  <a:pt x="60" y="6"/>
                  <a:pt x="60" y="6"/>
                </a:cubicBezTo>
                <a:cubicBezTo>
                  <a:pt x="60" y="6"/>
                  <a:pt x="59" y="5"/>
                  <a:pt x="60" y="5"/>
                </a:cubicBezTo>
                <a:close/>
              </a:path>
            </a:pathLst>
          </a:custGeom>
          <a:solidFill>
            <a:schemeClr val="bg1"/>
          </a:solidFill>
          <a:ln>
            <a:noFill/>
          </a:ln>
          <a:extLst/>
        </p:spPr>
        <p:txBody>
          <a:bodyPr/>
          <a:lstStyle/>
          <a:p>
            <a:endParaRPr lang="zh-CN" altLang="en-US" sz="2400">
              <a:solidFill>
                <a:srgbClr val="2B334F"/>
              </a:solidFill>
            </a:endParaRPr>
          </a:p>
        </p:txBody>
      </p:sp>
      <p:sp>
        <p:nvSpPr>
          <p:cNvPr id="28" name="Freeform 27">
            <a:extLst>
              <a:ext uri="{FF2B5EF4-FFF2-40B4-BE49-F238E27FC236}">
                <a16:creationId xmlns="" xmlns:a16="http://schemas.microsoft.com/office/drawing/2014/main" id="{6689AA7F-5A15-4860-AB8E-570C2EF5D81E}"/>
              </a:ext>
            </a:extLst>
          </p:cNvPr>
          <p:cNvSpPr>
            <a:spLocks noEditPoints="1"/>
          </p:cNvSpPr>
          <p:nvPr/>
        </p:nvSpPr>
        <p:spPr bwMode="auto">
          <a:xfrm>
            <a:off x="9363937" y="2559052"/>
            <a:ext cx="436033" cy="615949"/>
          </a:xfrm>
          <a:custGeom>
            <a:avLst/>
            <a:gdLst>
              <a:gd name="T0" fmla="*/ 11 w 87"/>
              <a:gd name="T1" fmla="*/ 109 h 123"/>
              <a:gd name="T2" fmla="*/ 5 w 87"/>
              <a:gd name="T3" fmla="*/ 82 h 123"/>
              <a:gd name="T4" fmla="*/ 0 w 87"/>
              <a:gd name="T5" fmla="*/ 70 h 123"/>
              <a:gd name="T6" fmla="*/ 8 w 87"/>
              <a:gd name="T7" fmla="*/ 57 h 123"/>
              <a:gd name="T8" fmla="*/ 34 w 87"/>
              <a:gd name="T9" fmla="*/ 25 h 123"/>
              <a:gd name="T10" fmla="*/ 28 w 87"/>
              <a:gd name="T11" fmla="*/ 14 h 123"/>
              <a:gd name="T12" fmla="*/ 25 w 87"/>
              <a:gd name="T13" fmla="*/ 13 h 123"/>
              <a:gd name="T14" fmla="*/ 24 w 87"/>
              <a:gd name="T15" fmla="*/ 8 h 123"/>
              <a:gd name="T16" fmla="*/ 42 w 87"/>
              <a:gd name="T17" fmla="*/ 1 h 123"/>
              <a:gd name="T18" fmla="*/ 46 w 87"/>
              <a:gd name="T19" fmla="*/ 1 h 123"/>
              <a:gd name="T20" fmla="*/ 46 w 87"/>
              <a:gd name="T21" fmla="*/ 6 h 123"/>
              <a:gd name="T22" fmla="*/ 44 w 87"/>
              <a:gd name="T23" fmla="*/ 8 h 123"/>
              <a:gd name="T24" fmla="*/ 66 w 87"/>
              <a:gd name="T25" fmla="*/ 67 h 123"/>
              <a:gd name="T26" fmla="*/ 65 w 87"/>
              <a:gd name="T27" fmla="*/ 68 h 123"/>
              <a:gd name="T28" fmla="*/ 64 w 87"/>
              <a:gd name="T29" fmla="*/ 74 h 123"/>
              <a:gd name="T30" fmla="*/ 56 w 87"/>
              <a:gd name="T31" fmla="*/ 74 h 123"/>
              <a:gd name="T32" fmla="*/ 54 w 87"/>
              <a:gd name="T33" fmla="*/ 72 h 123"/>
              <a:gd name="T34" fmla="*/ 52 w 87"/>
              <a:gd name="T35" fmla="*/ 71 h 123"/>
              <a:gd name="T36" fmla="*/ 38 w 87"/>
              <a:gd name="T37" fmla="*/ 43 h 123"/>
              <a:gd name="T38" fmla="*/ 24 w 87"/>
              <a:gd name="T39" fmla="*/ 65 h 123"/>
              <a:gd name="T40" fmla="*/ 22 w 87"/>
              <a:gd name="T41" fmla="*/ 78 h 123"/>
              <a:gd name="T42" fmla="*/ 37 w 87"/>
              <a:gd name="T43" fmla="*/ 108 h 123"/>
              <a:gd name="T44" fmla="*/ 81 w 87"/>
              <a:gd name="T45" fmla="*/ 109 h 123"/>
              <a:gd name="T46" fmla="*/ 86 w 87"/>
              <a:gd name="T47" fmla="*/ 118 h 123"/>
              <a:gd name="T48" fmla="*/ 10 w 87"/>
              <a:gd name="T49" fmla="*/ 123 h 123"/>
              <a:gd name="T50" fmla="*/ 5 w 87"/>
              <a:gd name="T51" fmla="*/ 114 h 123"/>
              <a:gd name="T52" fmla="*/ 13 w 87"/>
              <a:gd name="T53" fmla="*/ 65 h 123"/>
              <a:gd name="T54" fmla="*/ 13 w 87"/>
              <a:gd name="T55" fmla="*/ 76 h 123"/>
              <a:gd name="T56" fmla="*/ 13 w 87"/>
              <a:gd name="T57" fmla="*/ 65 h 123"/>
              <a:gd name="T58" fmla="*/ 82 w 87"/>
              <a:gd name="T59" fmla="*/ 72 h 123"/>
              <a:gd name="T60" fmla="*/ 87 w 87"/>
              <a:gd name="T61" fmla="*/ 76 h 123"/>
              <a:gd name="T62" fmla="*/ 49 w 87"/>
              <a:gd name="T63" fmla="*/ 94 h 123"/>
              <a:gd name="T64" fmla="*/ 44 w 87"/>
              <a:gd name="T65" fmla="*/ 9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7" h="123">
                <a:moveTo>
                  <a:pt x="10" y="109"/>
                </a:moveTo>
                <a:cubicBezTo>
                  <a:pt x="11" y="109"/>
                  <a:pt x="11" y="109"/>
                  <a:pt x="11" y="109"/>
                </a:cubicBezTo>
                <a:cubicBezTo>
                  <a:pt x="13" y="109"/>
                  <a:pt x="14" y="106"/>
                  <a:pt x="13" y="105"/>
                </a:cubicBezTo>
                <a:cubicBezTo>
                  <a:pt x="8" y="98"/>
                  <a:pt x="6" y="90"/>
                  <a:pt x="5" y="82"/>
                </a:cubicBezTo>
                <a:cubicBezTo>
                  <a:pt x="5" y="80"/>
                  <a:pt x="4" y="79"/>
                  <a:pt x="4" y="79"/>
                </a:cubicBezTo>
                <a:cubicBezTo>
                  <a:pt x="2" y="76"/>
                  <a:pt x="0" y="73"/>
                  <a:pt x="0" y="70"/>
                </a:cubicBezTo>
                <a:cubicBezTo>
                  <a:pt x="0" y="66"/>
                  <a:pt x="2" y="62"/>
                  <a:pt x="6" y="60"/>
                </a:cubicBezTo>
                <a:cubicBezTo>
                  <a:pt x="7" y="59"/>
                  <a:pt x="8" y="58"/>
                  <a:pt x="8" y="57"/>
                </a:cubicBezTo>
                <a:cubicBezTo>
                  <a:pt x="12" y="45"/>
                  <a:pt x="21" y="35"/>
                  <a:pt x="33" y="29"/>
                </a:cubicBezTo>
                <a:cubicBezTo>
                  <a:pt x="34" y="28"/>
                  <a:pt x="34" y="27"/>
                  <a:pt x="34" y="25"/>
                </a:cubicBezTo>
                <a:cubicBezTo>
                  <a:pt x="29" y="14"/>
                  <a:pt x="29" y="14"/>
                  <a:pt x="29" y="14"/>
                </a:cubicBezTo>
                <a:cubicBezTo>
                  <a:pt x="29" y="14"/>
                  <a:pt x="28" y="13"/>
                  <a:pt x="28" y="14"/>
                </a:cubicBezTo>
                <a:cubicBezTo>
                  <a:pt x="26" y="14"/>
                  <a:pt x="26" y="14"/>
                  <a:pt x="26" y="14"/>
                </a:cubicBezTo>
                <a:cubicBezTo>
                  <a:pt x="26" y="14"/>
                  <a:pt x="25" y="14"/>
                  <a:pt x="25" y="13"/>
                </a:cubicBezTo>
                <a:cubicBezTo>
                  <a:pt x="23" y="10"/>
                  <a:pt x="23" y="10"/>
                  <a:pt x="23" y="10"/>
                </a:cubicBezTo>
                <a:cubicBezTo>
                  <a:pt x="23" y="9"/>
                  <a:pt x="24" y="9"/>
                  <a:pt x="24" y="8"/>
                </a:cubicBezTo>
                <a:cubicBezTo>
                  <a:pt x="27" y="7"/>
                  <a:pt x="27" y="7"/>
                  <a:pt x="27" y="7"/>
                </a:cubicBezTo>
                <a:cubicBezTo>
                  <a:pt x="42" y="1"/>
                  <a:pt x="42" y="1"/>
                  <a:pt x="42" y="1"/>
                </a:cubicBezTo>
                <a:cubicBezTo>
                  <a:pt x="44" y="0"/>
                  <a:pt x="44" y="0"/>
                  <a:pt x="44" y="0"/>
                </a:cubicBezTo>
                <a:cubicBezTo>
                  <a:pt x="45" y="0"/>
                  <a:pt x="46" y="1"/>
                  <a:pt x="46" y="1"/>
                </a:cubicBezTo>
                <a:cubicBezTo>
                  <a:pt x="47" y="5"/>
                  <a:pt x="47" y="5"/>
                  <a:pt x="47" y="5"/>
                </a:cubicBezTo>
                <a:cubicBezTo>
                  <a:pt x="47" y="5"/>
                  <a:pt x="47" y="6"/>
                  <a:pt x="46" y="6"/>
                </a:cubicBezTo>
                <a:cubicBezTo>
                  <a:pt x="45" y="7"/>
                  <a:pt x="45" y="7"/>
                  <a:pt x="45" y="7"/>
                </a:cubicBezTo>
                <a:cubicBezTo>
                  <a:pt x="44" y="7"/>
                  <a:pt x="44" y="8"/>
                  <a:pt x="44" y="8"/>
                </a:cubicBezTo>
                <a:cubicBezTo>
                  <a:pt x="67" y="65"/>
                  <a:pt x="67" y="65"/>
                  <a:pt x="67" y="65"/>
                </a:cubicBezTo>
                <a:cubicBezTo>
                  <a:pt x="67" y="66"/>
                  <a:pt x="67" y="66"/>
                  <a:pt x="66" y="67"/>
                </a:cubicBezTo>
                <a:cubicBezTo>
                  <a:pt x="66" y="67"/>
                  <a:pt x="66" y="67"/>
                  <a:pt x="66" y="67"/>
                </a:cubicBezTo>
                <a:cubicBezTo>
                  <a:pt x="65" y="67"/>
                  <a:pt x="65" y="68"/>
                  <a:pt x="65" y="68"/>
                </a:cubicBezTo>
                <a:cubicBezTo>
                  <a:pt x="66" y="70"/>
                  <a:pt x="66" y="70"/>
                  <a:pt x="66" y="70"/>
                </a:cubicBezTo>
                <a:cubicBezTo>
                  <a:pt x="67" y="72"/>
                  <a:pt x="66" y="73"/>
                  <a:pt x="64" y="74"/>
                </a:cubicBezTo>
                <a:cubicBezTo>
                  <a:pt x="60" y="76"/>
                  <a:pt x="60" y="76"/>
                  <a:pt x="60" y="76"/>
                </a:cubicBezTo>
                <a:cubicBezTo>
                  <a:pt x="58" y="76"/>
                  <a:pt x="57" y="75"/>
                  <a:pt x="56" y="74"/>
                </a:cubicBezTo>
                <a:cubicBezTo>
                  <a:pt x="55" y="72"/>
                  <a:pt x="55" y="72"/>
                  <a:pt x="55" y="72"/>
                </a:cubicBezTo>
                <a:cubicBezTo>
                  <a:pt x="55" y="72"/>
                  <a:pt x="54" y="71"/>
                  <a:pt x="54" y="72"/>
                </a:cubicBezTo>
                <a:cubicBezTo>
                  <a:pt x="53" y="72"/>
                  <a:pt x="53" y="72"/>
                  <a:pt x="53" y="72"/>
                </a:cubicBezTo>
                <a:cubicBezTo>
                  <a:pt x="53" y="72"/>
                  <a:pt x="52" y="72"/>
                  <a:pt x="52" y="71"/>
                </a:cubicBezTo>
                <a:cubicBezTo>
                  <a:pt x="41" y="45"/>
                  <a:pt x="41" y="45"/>
                  <a:pt x="41" y="45"/>
                </a:cubicBezTo>
                <a:cubicBezTo>
                  <a:pt x="41" y="43"/>
                  <a:pt x="39" y="43"/>
                  <a:pt x="38" y="43"/>
                </a:cubicBezTo>
                <a:cubicBezTo>
                  <a:pt x="31" y="48"/>
                  <a:pt x="26" y="54"/>
                  <a:pt x="23" y="60"/>
                </a:cubicBezTo>
                <a:cubicBezTo>
                  <a:pt x="23" y="62"/>
                  <a:pt x="23" y="63"/>
                  <a:pt x="24" y="65"/>
                </a:cubicBezTo>
                <a:cubicBezTo>
                  <a:pt x="24" y="66"/>
                  <a:pt x="25" y="68"/>
                  <a:pt x="25" y="70"/>
                </a:cubicBezTo>
                <a:cubicBezTo>
                  <a:pt x="25" y="73"/>
                  <a:pt x="24" y="76"/>
                  <a:pt x="22" y="78"/>
                </a:cubicBezTo>
                <a:cubicBezTo>
                  <a:pt x="21" y="79"/>
                  <a:pt x="21" y="81"/>
                  <a:pt x="21" y="82"/>
                </a:cubicBezTo>
                <a:cubicBezTo>
                  <a:pt x="22" y="92"/>
                  <a:pt x="28" y="102"/>
                  <a:pt x="37" y="108"/>
                </a:cubicBezTo>
                <a:cubicBezTo>
                  <a:pt x="38" y="108"/>
                  <a:pt x="39" y="109"/>
                  <a:pt x="40" y="109"/>
                </a:cubicBezTo>
                <a:cubicBezTo>
                  <a:pt x="81" y="109"/>
                  <a:pt x="81" y="109"/>
                  <a:pt x="81" y="109"/>
                </a:cubicBezTo>
                <a:cubicBezTo>
                  <a:pt x="83" y="109"/>
                  <a:pt x="86" y="111"/>
                  <a:pt x="86" y="114"/>
                </a:cubicBezTo>
                <a:cubicBezTo>
                  <a:pt x="86" y="118"/>
                  <a:pt x="86" y="118"/>
                  <a:pt x="86" y="118"/>
                </a:cubicBezTo>
                <a:cubicBezTo>
                  <a:pt x="86" y="121"/>
                  <a:pt x="83" y="123"/>
                  <a:pt x="81" y="123"/>
                </a:cubicBezTo>
                <a:cubicBezTo>
                  <a:pt x="10" y="123"/>
                  <a:pt x="10" y="123"/>
                  <a:pt x="10" y="123"/>
                </a:cubicBezTo>
                <a:cubicBezTo>
                  <a:pt x="7" y="123"/>
                  <a:pt x="5" y="121"/>
                  <a:pt x="5" y="118"/>
                </a:cubicBezTo>
                <a:cubicBezTo>
                  <a:pt x="5" y="114"/>
                  <a:pt x="5" y="114"/>
                  <a:pt x="5" y="114"/>
                </a:cubicBezTo>
                <a:cubicBezTo>
                  <a:pt x="5" y="111"/>
                  <a:pt x="7" y="109"/>
                  <a:pt x="10" y="109"/>
                </a:cubicBezTo>
                <a:close/>
                <a:moveTo>
                  <a:pt x="13" y="65"/>
                </a:moveTo>
                <a:cubicBezTo>
                  <a:pt x="16" y="65"/>
                  <a:pt x="18" y="67"/>
                  <a:pt x="18" y="70"/>
                </a:cubicBezTo>
                <a:cubicBezTo>
                  <a:pt x="18" y="73"/>
                  <a:pt x="16" y="76"/>
                  <a:pt x="13" y="76"/>
                </a:cubicBezTo>
                <a:cubicBezTo>
                  <a:pt x="9" y="76"/>
                  <a:pt x="7" y="73"/>
                  <a:pt x="7" y="70"/>
                </a:cubicBezTo>
                <a:cubicBezTo>
                  <a:pt x="7" y="67"/>
                  <a:pt x="9" y="65"/>
                  <a:pt x="13" y="65"/>
                </a:cubicBezTo>
                <a:close/>
                <a:moveTo>
                  <a:pt x="46" y="86"/>
                </a:moveTo>
                <a:cubicBezTo>
                  <a:pt x="82" y="72"/>
                  <a:pt x="82" y="72"/>
                  <a:pt x="82" y="72"/>
                </a:cubicBezTo>
                <a:cubicBezTo>
                  <a:pt x="83" y="71"/>
                  <a:pt x="85" y="72"/>
                  <a:pt x="86" y="73"/>
                </a:cubicBezTo>
                <a:cubicBezTo>
                  <a:pt x="87" y="76"/>
                  <a:pt x="87" y="76"/>
                  <a:pt x="87" y="76"/>
                </a:cubicBezTo>
                <a:cubicBezTo>
                  <a:pt x="87" y="78"/>
                  <a:pt x="87" y="80"/>
                  <a:pt x="85" y="80"/>
                </a:cubicBezTo>
                <a:cubicBezTo>
                  <a:pt x="49" y="94"/>
                  <a:pt x="49" y="94"/>
                  <a:pt x="49" y="94"/>
                </a:cubicBezTo>
                <a:cubicBezTo>
                  <a:pt x="48" y="95"/>
                  <a:pt x="46" y="94"/>
                  <a:pt x="45" y="93"/>
                </a:cubicBezTo>
                <a:cubicBezTo>
                  <a:pt x="44" y="90"/>
                  <a:pt x="44" y="90"/>
                  <a:pt x="44" y="90"/>
                </a:cubicBezTo>
                <a:cubicBezTo>
                  <a:pt x="44" y="88"/>
                  <a:pt x="44" y="87"/>
                  <a:pt x="46" y="86"/>
                </a:cubicBezTo>
                <a:close/>
              </a:path>
            </a:pathLst>
          </a:custGeom>
          <a:solidFill>
            <a:schemeClr val="bg1"/>
          </a:solidFill>
          <a:ln>
            <a:noFill/>
          </a:ln>
          <a:extLst/>
        </p:spPr>
        <p:txBody>
          <a:bodyPr/>
          <a:lstStyle/>
          <a:p>
            <a:endParaRPr lang="zh-CN" altLang="en-US" sz="2400">
              <a:solidFill>
                <a:srgbClr val="2B334F"/>
              </a:solidFill>
            </a:endParaRPr>
          </a:p>
        </p:txBody>
      </p:sp>
      <p:sp>
        <p:nvSpPr>
          <p:cNvPr id="29" name="Freeform 28">
            <a:extLst>
              <a:ext uri="{FF2B5EF4-FFF2-40B4-BE49-F238E27FC236}">
                <a16:creationId xmlns="" xmlns:a16="http://schemas.microsoft.com/office/drawing/2014/main" id="{B0A57E6F-271E-4AFB-A1A5-321BDB1B4AD3}"/>
              </a:ext>
            </a:extLst>
          </p:cNvPr>
          <p:cNvSpPr>
            <a:spLocks noEditPoints="1"/>
          </p:cNvSpPr>
          <p:nvPr/>
        </p:nvSpPr>
        <p:spPr bwMode="auto">
          <a:xfrm>
            <a:off x="8060070" y="2639485"/>
            <a:ext cx="419100" cy="429683"/>
          </a:xfrm>
          <a:custGeom>
            <a:avLst/>
            <a:gdLst>
              <a:gd name="T0" fmla="*/ 58 w 84"/>
              <a:gd name="T1" fmla="*/ 29 h 86"/>
              <a:gd name="T2" fmla="*/ 35 w 84"/>
              <a:gd name="T3" fmla="*/ 15 h 86"/>
              <a:gd name="T4" fmla="*/ 20 w 84"/>
              <a:gd name="T5" fmla="*/ 35 h 86"/>
              <a:gd name="T6" fmla="*/ 33 w 84"/>
              <a:gd name="T7" fmla="*/ 16 h 86"/>
              <a:gd name="T8" fmla="*/ 34 w 84"/>
              <a:gd name="T9" fmla="*/ 17 h 86"/>
              <a:gd name="T10" fmla="*/ 22 w 84"/>
              <a:gd name="T11" fmla="*/ 42 h 86"/>
              <a:gd name="T12" fmla="*/ 35 w 84"/>
              <a:gd name="T13" fmla="*/ 57 h 86"/>
              <a:gd name="T14" fmla="*/ 23 w 84"/>
              <a:gd name="T15" fmla="*/ 56 h 86"/>
              <a:gd name="T16" fmla="*/ 19 w 84"/>
              <a:gd name="T17" fmla="*/ 54 h 86"/>
              <a:gd name="T18" fmla="*/ 44 w 84"/>
              <a:gd name="T19" fmla="*/ 65 h 86"/>
              <a:gd name="T20" fmla="*/ 22 w 84"/>
              <a:gd name="T21" fmla="*/ 64 h 86"/>
              <a:gd name="T22" fmla="*/ 22 w 84"/>
              <a:gd name="T23" fmla="*/ 58 h 86"/>
              <a:gd name="T24" fmla="*/ 67 w 84"/>
              <a:gd name="T25" fmla="*/ 42 h 86"/>
              <a:gd name="T26" fmla="*/ 65 w 84"/>
              <a:gd name="T27" fmla="*/ 47 h 86"/>
              <a:gd name="T28" fmla="*/ 54 w 84"/>
              <a:gd name="T29" fmla="*/ 51 h 86"/>
              <a:gd name="T30" fmla="*/ 40 w 84"/>
              <a:gd name="T31" fmla="*/ 12 h 86"/>
              <a:gd name="T32" fmla="*/ 57 w 84"/>
              <a:gd name="T33" fmla="*/ 25 h 86"/>
              <a:gd name="T34" fmla="*/ 52 w 84"/>
              <a:gd name="T35" fmla="*/ 41 h 86"/>
              <a:gd name="T36" fmla="*/ 52 w 84"/>
              <a:gd name="T37" fmla="*/ 41 h 86"/>
              <a:gd name="T38" fmla="*/ 34 w 84"/>
              <a:gd name="T39" fmla="*/ 45 h 86"/>
              <a:gd name="T40" fmla="*/ 58 w 84"/>
              <a:gd name="T41" fmla="*/ 62 h 86"/>
              <a:gd name="T42" fmla="*/ 9 w 84"/>
              <a:gd name="T43" fmla="*/ 35 h 86"/>
              <a:gd name="T44" fmla="*/ 33 w 84"/>
              <a:gd name="T45" fmla="*/ 11 h 86"/>
              <a:gd name="T46" fmla="*/ 66 w 84"/>
              <a:gd name="T47" fmla="*/ 19 h 86"/>
              <a:gd name="T48" fmla="*/ 76 w 84"/>
              <a:gd name="T49" fmla="*/ 48 h 86"/>
              <a:gd name="T50" fmla="*/ 75 w 84"/>
              <a:gd name="T51" fmla="*/ 48 h 86"/>
              <a:gd name="T52" fmla="*/ 73 w 84"/>
              <a:gd name="T53" fmla="*/ 40 h 86"/>
              <a:gd name="T54" fmla="*/ 68 w 84"/>
              <a:gd name="T55" fmla="*/ 26 h 86"/>
              <a:gd name="T56" fmla="*/ 68 w 84"/>
              <a:gd name="T57" fmla="*/ 38 h 86"/>
              <a:gd name="T58" fmla="*/ 52 w 84"/>
              <a:gd name="T59" fmla="*/ 73 h 86"/>
              <a:gd name="T60" fmla="*/ 58 w 84"/>
              <a:gd name="T61" fmla="*/ 67 h 86"/>
              <a:gd name="T62" fmla="*/ 70 w 84"/>
              <a:gd name="T63" fmla="*/ 55 h 86"/>
              <a:gd name="T64" fmla="*/ 58 w 84"/>
              <a:gd name="T65" fmla="*/ 62 h 86"/>
              <a:gd name="T66" fmla="*/ 16 w 84"/>
              <a:gd name="T67" fmla="*/ 50 h 86"/>
              <a:gd name="T68" fmla="*/ 12 w 84"/>
              <a:gd name="T69" fmla="*/ 39 h 86"/>
              <a:gd name="T70" fmla="*/ 15 w 84"/>
              <a:gd name="T71" fmla="*/ 55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4" h="86">
                <a:moveTo>
                  <a:pt x="58" y="28"/>
                </a:moveTo>
                <a:cubicBezTo>
                  <a:pt x="58" y="28"/>
                  <a:pt x="58" y="29"/>
                  <a:pt x="58" y="29"/>
                </a:cubicBezTo>
                <a:cubicBezTo>
                  <a:pt x="58" y="30"/>
                  <a:pt x="58" y="30"/>
                  <a:pt x="57" y="30"/>
                </a:cubicBezTo>
                <a:cubicBezTo>
                  <a:pt x="51" y="23"/>
                  <a:pt x="43" y="18"/>
                  <a:pt x="35" y="15"/>
                </a:cubicBezTo>
                <a:cubicBezTo>
                  <a:pt x="21" y="11"/>
                  <a:pt x="12" y="20"/>
                  <a:pt x="19" y="35"/>
                </a:cubicBezTo>
                <a:cubicBezTo>
                  <a:pt x="19" y="36"/>
                  <a:pt x="20" y="36"/>
                  <a:pt x="20" y="35"/>
                </a:cubicBezTo>
                <a:cubicBezTo>
                  <a:pt x="22" y="29"/>
                  <a:pt x="25" y="23"/>
                  <a:pt x="29" y="17"/>
                </a:cubicBezTo>
                <a:cubicBezTo>
                  <a:pt x="30" y="16"/>
                  <a:pt x="32" y="16"/>
                  <a:pt x="33" y="16"/>
                </a:cubicBezTo>
                <a:cubicBezTo>
                  <a:pt x="33" y="16"/>
                  <a:pt x="33" y="16"/>
                  <a:pt x="33" y="16"/>
                </a:cubicBezTo>
                <a:cubicBezTo>
                  <a:pt x="34" y="16"/>
                  <a:pt x="34" y="17"/>
                  <a:pt x="34" y="17"/>
                </a:cubicBezTo>
                <a:cubicBezTo>
                  <a:pt x="28" y="23"/>
                  <a:pt x="24" y="32"/>
                  <a:pt x="22" y="39"/>
                </a:cubicBezTo>
                <a:cubicBezTo>
                  <a:pt x="22" y="40"/>
                  <a:pt x="22" y="41"/>
                  <a:pt x="22" y="42"/>
                </a:cubicBezTo>
                <a:cubicBezTo>
                  <a:pt x="26" y="47"/>
                  <a:pt x="30" y="52"/>
                  <a:pt x="35" y="56"/>
                </a:cubicBezTo>
                <a:cubicBezTo>
                  <a:pt x="35" y="56"/>
                  <a:pt x="35" y="57"/>
                  <a:pt x="35" y="57"/>
                </a:cubicBezTo>
                <a:cubicBezTo>
                  <a:pt x="31" y="57"/>
                  <a:pt x="28" y="57"/>
                  <a:pt x="25" y="57"/>
                </a:cubicBezTo>
                <a:cubicBezTo>
                  <a:pt x="24" y="57"/>
                  <a:pt x="24" y="57"/>
                  <a:pt x="23" y="56"/>
                </a:cubicBezTo>
                <a:cubicBezTo>
                  <a:pt x="22" y="55"/>
                  <a:pt x="21" y="54"/>
                  <a:pt x="21" y="53"/>
                </a:cubicBezTo>
                <a:cubicBezTo>
                  <a:pt x="20" y="53"/>
                  <a:pt x="19" y="53"/>
                  <a:pt x="19" y="54"/>
                </a:cubicBezTo>
                <a:cubicBezTo>
                  <a:pt x="18" y="73"/>
                  <a:pt x="32" y="80"/>
                  <a:pt x="45" y="67"/>
                </a:cubicBezTo>
                <a:cubicBezTo>
                  <a:pt x="45" y="66"/>
                  <a:pt x="45" y="65"/>
                  <a:pt x="44" y="65"/>
                </a:cubicBezTo>
                <a:cubicBezTo>
                  <a:pt x="37" y="67"/>
                  <a:pt x="30" y="67"/>
                  <a:pt x="25" y="66"/>
                </a:cubicBezTo>
                <a:cubicBezTo>
                  <a:pt x="23" y="66"/>
                  <a:pt x="22" y="65"/>
                  <a:pt x="22" y="64"/>
                </a:cubicBezTo>
                <a:cubicBezTo>
                  <a:pt x="21" y="62"/>
                  <a:pt x="21" y="60"/>
                  <a:pt x="21" y="59"/>
                </a:cubicBezTo>
                <a:cubicBezTo>
                  <a:pt x="21" y="58"/>
                  <a:pt x="21" y="58"/>
                  <a:pt x="22" y="58"/>
                </a:cubicBezTo>
                <a:cubicBezTo>
                  <a:pt x="36" y="61"/>
                  <a:pt x="59" y="55"/>
                  <a:pt x="69" y="45"/>
                </a:cubicBezTo>
                <a:cubicBezTo>
                  <a:pt x="68" y="44"/>
                  <a:pt x="68" y="43"/>
                  <a:pt x="67" y="42"/>
                </a:cubicBezTo>
                <a:cubicBezTo>
                  <a:pt x="67" y="42"/>
                  <a:pt x="66" y="42"/>
                  <a:pt x="66" y="43"/>
                </a:cubicBezTo>
                <a:cubicBezTo>
                  <a:pt x="66" y="44"/>
                  <a:pt x="65" y="45"/>
                  <a:pt x="65" y="47"/>
                </a:cubicBezTo>
                <a:cubicBezTo>
                  <a:pt x="62" y="49"/>
                  <a:pt x="59" y="51"/>
                  <a:pt x="55" y="52"/>
                </a:cubicBezTo>
                <a:cubicBezTo>
                  <a:pt x="55" y="52"/>
                  <a:pt x="54" y="52"/>
                  <a:pt x="54" y="51"/>
                </a:cubicBezTo>
                <a:cubicBezTo>
                  <a:pt x="55" y="50"/>
                  <a:pt x="55" y="49"/>
                  <a:pt x="56" y="47"/>
                </a:cubicBezTo>
                <a:cubicBezTo>
                  <a:pt x="67" y="18"/>
                  <a:pt x="54" y="3"/>
                  <a:pt x="40" y="12"/>
                </a:cubicBezTo>
                <a:cubicBezTo>
                  <a:pt x="39" y="12"/>
                  <a:pt x="39" y="13"/>
                  <a:pt x="40" y="13"/>
                </a:cubicBezTo>
                <a:cubicBezTo>
                  <a:pt x="46" y="16"/>
                  <a:pt x="52" y="20"/>
                  <a:pt x="57" y="25"/>
                </a:cubicBezTo>
                <a:cubicBezTo>
                  <a:pt x="58" y="26"/>
                  <a:pt x="58" y="27"/>
                  <a:pt x="58" y="28"/>
                </a:cubicBezTo>
                <a:close/>
                <a:moveTo>
                  <a:pt x="52" y="41"/>
                </a:moveTo>
                <a:cubicBezTo>
                  <a:pt x="53" y="56"/>
                  <a:pt x="31" y="56"/>
                  <a:pt x="31" y="42"/>
                </a:cubicBezTo>
                <a:cubicBezTo>
                  <a:pt x="30" y="29"/>
                  <a:pt x="51" y="28"/>
                  <a:pt x="52" y="41"/>
                </a:cubicBezTo>
                <a:close/>
                <a:moveTo>
                  <a:pt x="44" y="44"/>
                </a:moveTo>
                <a:cubicBezTo>
                  <a:pt x="44" y="51"/>
                  <a:pt x="34" y="51"/>
                  <a:pt x="34" y="45"/>
                </a:cubicBezTo>
                <a:cubicBezTo>
                  <a:pt x="34" y="38"/>
                  <a:pt x="43" y="38"/>
                  <a:pt x="44" y="44"/>
                </a:cubicBezTo>
                <a:close/>
                <a:moveTo>
                  <a:pt x="58" y="62"/>
                </a:moveTo>
                <a:cubicBezTo>
                  <a:pt x="44" y="86"/>
                  <a:pt x="22" y="84"/>
                  <a:pt x="17" y="64"/>
                </a:cubicBezTo>
                <a:cubicBezTo>
                  <a:pt x="3" y="59"/>
                  <a:pt x="0" y="46"/>
                  <a:pt x="9" y="35"/>
                </a:cubicBezTo>
                <a:cubicBezTo>
                  <a:pt x="10" y="34"/>
                  <a:pt x="10" y="33"/>
                  <a:pt x="10" y="32"/>
                </a:cubicBezTo>
                <a:cubicBezTo>
                  <a:pt x="7" y="17"/>
                  <a:pt x="18" y="8"/>
                  <a:pt x="33" y="11"/>
                </a:cubicBezTo>
                <a:cubicBezTo>
                  <a:pt x="34" y="11"/>
                  <a:pt x="35" y="11"/>
                  <a:pt x="36" y="10"/>
                </a:cubicBezTo>
                <a:cubicBezTo>
                  <a:pt x="48" y="0"/>
                  <a:pt x="62" y="5"/>
                  <a:pt x="66" y="19"/>
                </a:cubicBezTo>
                <a:cubicBezTo>
                  <a:pt x="67" y="20"/>
                  <a:pt x="67" y="20"/>
                  <a:pt x="68" y="21"/>
                </a:cubicBezTo>
                <a:cubicBezTo>
                  <a:pt x="80" y="26"/>
                  <a:pt x="84" y="38"/>
                  <a:pt x="76" y="48"/>
                </a:cubicBezTo>
                <a:cubicBezTo>
                  <a:pt x="76" y="49"/>
                  <a:pt x="76" y="49"/>
                  <a:pt x="75" y="49"/>
                </a:cubicBezTo>
                <a:cubicBezTo>
                  <a:pt x="75" y="49"/>
                  <a:pt x="75" y="48"/>
                  <a:pt x="75" y="48"/>
                </a:cubicBezTo>
                <a:cubicBezTo>
                  <a:pt x="74" y="46"/>
                  <a:pt x="73" y="45"/>
                  <a:pt x="73" y="43"/>
                </a:cubicBezTo>
                <a:cubicBezTo>
                  <a:pt x="72" y="42"/>
                  <a:pt x="72" y="41"/>
                  <a:pt x="73" y="40"/>
                </a:cubicBezTo>
                <a:cubicBezTo>
                  <a:pt x="76" y="34"/>
                  <a:pt x="74" y="29"/>
                  <a:pt x="69" y="25"/>
                </a:cubicBezTo>
                <a:cubicBezTo>
                  <a:pt x="68" y="25"/>
                  <a:pt x="68" y="25"/>
                  <a:pt x="68" y="26"/>
                </a:cubicBezTo>
                <a:cubicBezTo>
                  <a:pt x="68" y="28"/>
                  <a:pt x="68" y="31"/>
                  <a:pt x="67" y="35"/>
                </a:cubicBezTo>
                <a:cubicBezTo>
                  <a:pt x="67" y="36"/>
                  <a:pt x="68" y="37"/>
                  <a:pt x="68" y="38"/>
                </a:cubicBezTo>
                <a:cubicBezTo>
                  <a:pt x="82" y="59"/>
                  <a:pt x="72" y="77"/>
                  <a:pt x="52" y="74"/>
                </a:cubicBezTo>
                <a:cubicBezTo>
                  <a:pt x="52" y="74"/>
                  <a:pt x="51" y="73"/>
                  <a:pt x="52" y="73"/>
                </a:cubicBezTo>
                <a:cubicBezTo>
                  <a:pt x="53" y="71"/>
                  <a:pt x="54" y="70"/>
                  <a:pt x="55" y="68"/>
                </a:cubicBezTo>
                <a:cubicBezTo>
                  <a:pt x="56" y="67"/>
                  <a:pt x="57" y="67"/>
                  <a:pt x="58" y="67"/>
                </a:cubicBezTo>
                <a:cubicBezTo>
                  <a:pt x="66" y="67"/>
                  <a:pt x="71" y="62"/>
                  <a:pt x="71" y="55"/>
                </a:cubicBezTo>
                <a:cubicBezTo>
                  <a:pt x="71" y="55"/>
                  <a:pt x="70" y="54"/>
                  <a:pt x="70" y="55"/>
                </a:cubicBezTo>
                <a:cubicBezTo>
                  <a:pt x="67" y="57"/>
                  <a:pt x="64" y="59"/>
                  <a:pt x="60" y="60"/>
                </a:cubicBezTo>
                <a:cubicBezTo>
                  <a:pt x="59" y="61"/>
                  <a:pt x="58" y="61"/>
                  <a:pt x="58" y="62"/>
                </a:cubicBezTo>
                <a:close/>
                <a:moveTo>
                  <a:pt x="16" y="55"/>
                </a:moveTo>
                <a:cubicBezTo>
                  <a:pt x="16" y="53"/>
                  <a:pt x="16" y="51"/>
                  <a:pt x="16" y="50"/>
                </a:cubicBezTo>
                <a:cubicBezTo>
                  <a:pt x="17" y="49"/>
                  <a:pt x="16" y="48"/>
                  <a:pt x="16" y="47"/>
                </a:cubicBezTo>
                <a:cubicBezTo>
                  <a:pt x="14" y="44"/>
                  <a:pt x="13" y="42"/>
                  <a:pt x="12" y="39"/>
                </a:cubicBezTo>
                <a:cubicBezTo>
                  <a:pt x="11" y="39"/>
                  <a:pt x="11" y="38"/>
                  <a:pt x="10" y="39"/>
                </a:cubicBezTo>
                <a:cubicBezTo>
                  <a:pt x="7" y="45"/>
                  <a:pt x="9" y="52"/>
                  <a:pt x="15" y="55"/>
                </a:cubicBezTo>
                <a:cubicBezTo>
                  <a:pt x="15" y="56"/>
                  <a:pt x="16" y="55"/>
                  <a:pt x="16" y="5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rgbClr val="2B334F"/>
              </a:solidFill>
            </a:endParaRPr>
          </a:p>
        </p:txBody>
      </p:sp>
      <p:sp>
        <p:nvSpPr>
          <p:cNvPr id="30" name="Freeform 29">
            <a:extLst>
              <a:ext uri="{FF2B5EF4-FFF2-40B4-BE49-F238E27FC236}">
                <a16:creationId xmlns="" xmlns:a16="http://schemas.microsoft.com/office/drawing/2014/main" id="{F2D3E5BE-B71F-4280-873E-6E64243A86C0}"/>
              </a:ext>
            </a:extLst>
          </p:cNvPr>
          <p:cNvSpPr>
            <a:spLocks noEditPoints="1"/>
          </p:cNvSpPr>
          <p:nvPr/>
        </p:nvSpPr>
        <p:spPr bwMode="auto">
          <a:xfrm>
            <a:off x="7149904" y="2654302"/>
            <a:ext cx="395817" cy="395817"/>
          </a:xfrm>
          <a:custGeom>
            <a:avLst/>
            <a:gdLst>
              <a:gd name="T0" fmla="*/ 79 w 79"/>
              <a:gd name="T1" fmla="*/ 39 h 79"/>
              <a:gd name="T2" fmla="*/ 0 w 79"/>
              <a:gd name="T3" fmla="*/ 39 h 79"/>
              <a:gd name="T4" fmla="*/ 60 w 79"/>
              <a:gd name="T5" fmla="*/ 41 h 79"/>
              <a:gd name="T6" fmla="*/ 64 w 79"/>
              <a:gd name="T7" fmla="*/ 34 h 79"/>
              <a:gd name="T8" fmla="*/ 71 w 79"/>
              <a:gd name="T9" fmla="*/ 37 h 79"/>
              <a:gd name="T10" fmla="*/ 72 w 79"/>
              <a:gd name="T11" fmla="*/ 32 h 79"/>
              <a:gd name="T12" fmla="*/ 73 w 79"/>
              <a:gd name="T13" fmla="*/ 40 h 79"/>
              <a:gd name="T14" fmla="*/ 72 w 79"/>
              <a:gd name="T15" fmla="*/ 43 h 79"/>
              <a:gd name="T16" fmla="*/ 73 w 79"/>
              <a:gd name="T17" fmla="*/ 44 h 79"/>
              <a:gd name="T18" fmla="*/ 72 w 79"/>
              <a:gd name="T19" fmla="*/ 45 h 79"/>
              <a:gd name="T20" fmla="*/ 69 w 79"/>
              <a:gd name="T21" fmla="*/ 42 h 79"/>
              <a:gd name="T22" fmla="*/ 69 w 79"/>
              <a:gd name="T23" fmla="*/ 46 h 79"/>
              <a:gd name="T24" fmla="*/ 72 w 79"/>
              <a:gd name="T25" fmla="*/ 47 h 79"/>
              <a:gd name="T26" fmla="*/ 39 w 79"/>
              <a:gd name="T27" fmla="*/ 73 h 79"/>
              <a:gd name="T28" fmla="*/ 39 w 79"/>
              <a:gd name="T29" fmla="*/ 5 h 79"/>
              <a:gd name="T30" fmla="*/ 50 w 79"/>
              <a:gd name="T31" fmla="*/ 8 h 79"/>
              <a:gd name="T32" fmla="*/ 36 w 79"/>
              <a:gd name="T33" fmla="*/ 15 h 79"/>
              <a:gd name="T34" fmla="*/ 29 w 79"/>
              <a:gd name="T35" fmla="*/ 16 h 79"/>
              <a:gd name="T36" fmla="*/ 28 w 79"/>
              <a:gd name="T37" fmla="*/ 23 h 79"/>
              <a:gd name="T38" fmla="*/ 25 w 79"/>
              <a:gd name="T39" fmla="*/ 28 h 79"/>
              <a:gd name="T40" fmla="*/ 23 w 79"/>
              <a:gd name="T41" fmla="*/ 30 h 79"/>
              <a:gd name="T42" fmla="*/ 25 w 79"/>
              <a:gd name="T43" fmla="*/ 32 h 79"/>
              <a:gd name="T44" fmla="*/ 27 w 79"/>
              <a:gd name="T45" fmla="*/ 31 h 79"/>
              <a:gd name="T46" fmla="*/ 31 w 79"/>
              <a:gd name="T47" fmla="*/ 27 h 79"/>
              <a:gd name="T48" fmla="*/ 36 w 79"/>
              <a:gd name="T49" fmla="*/ 29 h 79"/>
              <a:gd name="T50" fmla="*/ 39 w 79"/>
              <a:gd name="T51" fmla="*/ 32 h 79"/>
              <a:gd name="T52" fmla="*/ 34 w 79"/>
              <a:gd name="T53" fmla="*/ 33 h 79"/>
              <a:gd name="T54" fmla="*/ 30 w 79"/>
              <a:gd name="T55" fmla="*/ 31 h 79"/>
              <a:gd name="T56" fmla="*/ 24 w 79"/>
              <a:gd name="T57" fmla="*/ 35 h 79"/>
              <a:gd name="T58" fmla="*/ 22 w 79"/>
              <a:gd name="T59" fmla="*/ 45 h 79"/>
              <a:gd name="T60" fmla="*/ 27 w 79"/>
              <a:gd name="T61" fmla="*/ 49 h 79"/>
              <a:gd name="T62" fmla="*/ 34 w 79"/>
              <a:gd name="T63" fmla="*/ 49 h 79"/>
              <a:gd name="T64" fmla="*/ 41 w 79"/>
              <a:gd name="T65" fmla="*/ 67 h 79"/>
              <a:gd name="T66" fmla="*/ 47 w 79"/>
              <a:gd name="T67" fmla="*/ 55 h 79"/>
              <a:gd name="T68" fmla="*/ 47 w 79"/>
              <a:gd name="T69" fmla="*/ 43 h 79"/>
              <a:gd name="T70" fmla="*/ 42 w 79"/>
              <a:gd name="T71" fmla="*/ 36 h 79"/>
              <a:gd name="T72" fmla="*/ 45 w 79"/>
              <a:gd name="T73" fmla="*/ 39 h 79"/>
              <a:gd name="T74" fmla="*/ 51 w 79"/>
              <a:gd name="T75" fmla="*/ 35 h 79"/>
              <a:gd name="T76" fmla="*/ 48 w 79"/>
              <a:gd name="T77" fmla="*/ 33 h 79"/>
              <a:gd name="T78" fmla="*/ 53 w 79"/>
              <a:gd name="T79" fmla="*/ 33 h 79"/>
              <a:gd name="T80" fmla="*/ 59 w 79"/>
              <a:gd name="T81" fmla="*/ 41 h 79"/>
              <a:gd name="T82" fmla="*/ 49 w 79"/>
              <a:gd name="T83" fmla="*/ 55 h 79"/>
              <a:gd name="T84" fmla="*/ 47 w 79"/>
              <a:gd name="T85" fmla="*/ 60 h 79"/>
              <a:gd name="T86" fmla="*/ 50 w 79"/>
              <a:gd name="T87" fmla="*/ 56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9" h="79">
                <a:moveTo>
                  <a:pt x="39" y="0"/>
                </a:moveTo>
                <a:cubicBezTo>
                  <a:pt x="61" y="0"/>
                  <a:pt x="79" y="18"/>
                  <a:pt x="79" y="39"/>
                </a:cubicBezTo>
                <a:cubicBezTo>
                  <a:pt x="79" y="61"/>
                  <a:pt x="61" y="79"/>
                  <a:pt x="39" y="79"/>
                </a:cubicBezTo>
                <a:cubicBezTo>
                  <a:pt x="18" y="79"/>
                  <a:pt x="0" y="61"/>
                  <a:pt x="0" y="39"/>
                </a:cubicBezTo>
                <a:cubicBezTo>
                  <a:pt x="0" y="18"/>
                  <a:pt x="18" y="0"/>
                  <a:pt x="39" y="0"/>
                </a:cubicBezTo>
                <a:close/>
                <a:moveTo>
                  <a:pt x="60" y="41"/>
                </a:moveTo>
                <a:cubicBezTo>
                  <a:pt x="61" y="39"/>
                  <a:pt x="62" y="36"/>
                  <a:pt x="62" y="34"/>
                </a:cubicBezTo>
                <a:cubicBezTo>
                  <a:pt x="62" y="33"/>
                  <a:pt x="63" y="33"/>
                  <a:pt x="64" y="34"/>
                </a:cubicBezTo>
                <a:cubicBezTo>
                  <a:pt x="65" y="35"/>
                  <a:pt x="67" y="37"/>
                  <a:pt x="69" y="38"/>
                </a:cubicBezTo>
                <a:cubicBezTo>
                  <a:pt x="70" y="39"/>
                  <a:pt x="70" y="39"/>
                  <a:pt x="71" y="37"/>
                </a:cubicBezTo>
                <a:cubicBezTo>
                  <a:pt x="71" y="36"/>
                  <a:pt x="71" y="34"/>
                  <a:pt x="71" y="32"/>
                </a:cubicBezTo>
                <a:cubicBezTo>
                  <a:pt x="72" y="31"/>
                  <a:pt x="72" y="31"/>
                  <a:pt x="72" y="32"/>
                </a:cubicBezTo>
                <a:cubicBezTo>
                  <a:pt x="73" y="34"/>
                  <a:pt x="73" y="37"/>
                  <a:pt x="73" y="39"/>
                </a:cubicBezTo>
                <a:cubicBezTo>
                  <a:pt x="73" y="39"/>
                  <a:pt x="73" y="40"/>
                  <a:pt x="73" y="40"/>
                </a:cubicBezTo>
                <a:cubicBezTo>
                  <a:pt x="72" y="41"/>
                  <a:pt x="72" y="41"/>
                  <a:pt x="72" y="41"/>
                </a:cubicBezTo>
                <a:cubicBezTo>
                  <a:pt x="72" y="42"/>
                  <a:pt x="72" y="43"/>
                  <a:pt x="72" y="43"/>
                </a:cubicBezTo>
                <a:cubicBezTo>
                  <a:pt x="73" y="43"/>
                  <a:pt x="73" y="43"/>
                  <a:pt x="73" y="43"/>
                </a:cubicBezTo>
                <a:cubicBezTo>
                  <a:pt x="73" y="44"/>
                  <a:pt x="73" y="44"/>
                  <a:pt x="73" y="44"/>
                </a:cubicBezTo>
                <a:cubicBezTo>
                  <a:pt x="73" y="45"/>
                  <a:pt x="73" y="45"/>
                  <a:pt x="72" y="45"/>
                </a:cubicBezTo>
                <a:cubicBezTo>
                  <a:pt x="72" y="45"/>
                  <a:pt x="72" y="45"/>
                  <a:pt x="72" y="45"/>
                </a:cubicBezTo>
                <a:cubicBezTo>
                  <a:pt x="70" y="45"/>
                  <a:pt x="70" y="45"/>
                  <a:pt x="70" y="44"/>
                </a:cubicBezTo>
                <a:cubicBezTo>
                  <a:pt x="70" y="43"/>
                  <a:pt x="69" y="43"/>
                  <a:pt x="69" y="42"/>
                </a:cubicBezTo>
                <a:cubicBezTo>
                  <a:pt x="67" y="38"/>
                  <a:pt x="67" y="37"/>
                  <a:pt x="68" y="43"/>
                </a:cubicBezTo>
                <a:cubicBezTo>
                  <a:pt x="68" y="44"/>
                  <a:pt x="69" y="45"/>
                  <a:pt x="69" y="46"/>
                </a:cubicBezTo>
                <a:cubicBezTo>
                  <a:pt x="69" y="47"/>
                  <a:pt x="70" y="47"/>
                  <a:pt x="71" y="47"/>
                </a:cubicBezTo>
                <a:cubicBezTo>
                  <a:pt x="71" y="47"/>
                  <a:pt x="71" y="47"/>
                  <a:pt x="72" y="47"/>
                </a:cubicBezTo>
                <a:cubicBezTo>
                  <a:pt x="72" y="47"/>
                  <a:pt x="72" y="47"/>
                  <a:pt x="72" y="47"/>
                </a:cubicBezTo>
                <a:cubicBezTo>
                  <a:pt x="69" y="62"/>
                  <a:pt x="55" y="73"/>
                  <a:pt x="39" y="73"/>
                </a:cubicBezTo>
                <a:cubicBezTo>
                  <a:pt x="21" y="73"/>
                  <a:pt x="5" y="58"/>
                  <a:pt x="5" y="39"/>
                </a:cubicBezTo>
                <a:cubicBezTo>
                  <a:pt x="5" y="21"/>
                  <a:pt x="21" y="5"/>
                  <a:pt x="39" y="5"/>
                </a:cubicBezTo>
                <a:cubicBezTo>
                  <a:pt x="43" y="5"/>
                  <a:pt x="46" y="6"/>
                  <a:pt x="50" y="7"/>
                </a:cubicBezTo>
                <a:cubicBezTo>
                  <a:pt x="50" y="7"/>
                  <a:pt x="50" y="8"/>
                  <a:pt x="50" y="8"/>
                </a:cubicBezTo>
                <a:cubicBezTo>
                  <a:pt x="46" y="10"/>
                  <a:pt x="43" y="12"/>
                  <a:pt x="39" y="14"/>
                </a:cubicBezTo>
                <a:cubicBezTo>
                  <a:pt x="38" y="15"/>
                  <a:pt x="38" y="15"/>
                  <a:pt x="36" y="15"/>
                </a:cubicBezTo>
                <a:cubicBezTo>
                  <a:pt x="34" y="15"/>
                  <a:pt x="32" y="15"/>
                  <a:pt x="30" y="15"/>
                </a:cubicBezTo>
                <a:cubicBezTo>
                  <a:pt x="29" y="15"/>
                  <a:pt x="29" y="15"/>
                  <a:pt x="29" y="16"/>
                </a:cubicBezTo>
                <a:cubicBezTo>
                  <a:pt x="29" y="18"/>
                  <a:pt x="29" y="20"/>
                  <a:pt x="28" y="21"/>
                </a:cubicBezTo>
                <a:cubicBezTo>
                  <a:pt x="28" y="22"/>
                  <a:pt x="28" y="23"/>
                  <a:pt x="28" y="23"/>
                </a:cubicBezTo>
                <a:cubicBezTo>
                  <a:pt x="27" y="25"/>
                  <a:pt x="27" y="26"/>
                  <a:pt x="26" y="27"/>
                </a:cubicBezTo>
                <a:cubicBezTo>
                  <a:pt x="26" y="28"/>
                  <a:pt x="26" y="28"/>
                  <a:pt x="25" y="28"/>
                </a:cubicBezTo>
                <a:cubicBezTo>
                  <a:pt x="25" y="28"/>
                  <a:pt x="24" y="28"/>
                  <a:pt x="24" y="29"/>
                </a:cubicBezTo>
                <a:cubicBezTo>
                  <a:pt x="23" y="29"/>
                  <a:pt x="23" y="29"/>
                  <a:pt x="23" y="30"/>
                </a:cubicBezTo>
                <a:cubicBezTo>
                  <a:pt x="23" y="30"/>
                  <a:pt x="23" y="31"/>
                  <a:pt x="24" y="31"/>
                </a:cubicBezTo>
                <a:cubicBezTo>
                  <a:pt x="24" y="32"/>
                  <a:pt x="24" y="32"/>
                  <a:pt x="25" y="32"/>
                </a:cubicBezTo>
                <a:cubicBezTo>
                  <a:pt x="25" y="32"/>
                  <a:pt x="25" y="32"/>
                  <a:pt x="26" y="32"/>
                </a:cubicBezTo>
                <a:cubicBezTo>
                  <a:pt x="27" y="32"/>
                  <a:pt x="27" y="32"/>
                  <a:pt x="27" y="31"/>
                </a:cubicBezTo>
                <a:cubicBezTo>
                  <a:pt x="28" y="30"/>
                  <a:pt x="29" y="29"/>
                  <a:pt x="30" y="28"/>
                </a:cubicBezTo>
                <a:cubicBezTo>
                  <a:pt x="30" y="27"/>
                  <a:pt x="30" y="27"/>
                  <a:pt x="31" y="27"/>
                </a:cubicBezTo>
                <a:cubicBezTo>
                  <a:pt x="32" y="28"/>
                  <a:pt x="34" y="28"/>
                  <a:pt x="35" y="28"/>
                </a:cubicBezTo>
                <a:cubicBezTo>
                  <a:pt x="36" y="28"/>
                  <a:pt x="36" y="29"/>
                  <a:pt x="36" y="29"/>
                </a:cubicBezTo>
                <a:cubicBezTo>
                  <a:pt x="37" y="30"/>
                  <a:pt x="38" y="31"/>
                  <a:pt x="39" y="32"/>
                </a:cubicBezTo>
                <a:cubicBezTo>
                  <a:pt x="40" y="32"/>
                  <a:pt x="40" y="32"/>
                  <a:pt x="39" y="32"/>
                </a:cubicBezTo>
                <a:cubicBezTo>
                  <a:pt x="38" y="33"/>
                  <a:pt x="36" y="33"/>
                  <a:pt x="35" y="33"/>
                </a:cubicBezTo>
                <a:cubicBezTo>
                  <a:pt x="35" y="33"/>
                  <a:pt x="34" y="33"/>
                  <a:pt x="34" y="33"/>
                </a:cubicBezTo>
                <a:cubicBezTo>
                  <a:pt x="33" y="32"/>
                  <a:pt x="32" y="32"/>
                  <a:pt x="32" y="31"/>
                </a:cubicBezTo>
                <a:cubicBezTo>
                  <a:pt x="31" y="31"/>
                  <a:pt x="31" y="31"/>
                  <a:pt x="30" y="31"/>
                </a:cubicBezTo>
                <a:cubicBezTo>
                  <a:pt x="29" y="32"/>
                  <a:pt x="27" y="33"/>
                  <a:pt x="25" y="34"/>
                </a:cubicBezTo>
                <a:cubicBezTo>
                  <a:pt x="24" y="34"/>
                  <a:pt x="24" y="34"/>
                  <a:pt x="24" y="35"/>
                </a:cubicBezTo>
                <a:cubicBezTo>
                  <a:pt x="23" y="38"/>
                  <a:pt x="23" y="40"/>
                  <a:pt x="22" y="42"/>
                </a:cubicBezTo>
                <a:cubicBezTo>
                  <a:pt x="21" y="44"/>
                  <a:pt x="21" y="44"/>
                  <a:pt x="22" y="45"/>
                </a:cubicBezTo>
                <a:cubicBezTo>
                  <a:pt x="23" y="46"/>
                  <a:pt x="24" y="47"/>
                  <a:pt x="25" y="49"/>
                </a:cubicBezTo>
                <a:cubicBezTo>
                  <a:pt x="26" y="50"/>
                  <a:pt x="26" y="50"/>
                  <a:pt x="27" y="49"/>
                </a:cubicBezTo>
                <a:cubicBezTo>
                  <a:pt x="28" y="49"/>
                  <a:pt x="30" y="49"/>
                  <a:pt x="32" y="48"/>
                </a:cubicBezTo>
                <a:cubicBezTo>
                  <a:pt x="33" y="48"/>
                  <a:pt x="33" y="48"/>
                  <a:pt x="34" y="49"/>
                </a:cubicBezTo>
                <a:cubicBezTo>
                  <a:pt x="36" y="55"/>
                  <a:pt x="38" y="61"/>
                  <a:pt x="40" y="67"/>
                </a:cubicBezTo>
                <a:cubicBezTo>
                  <a:pt x="40" y="68"/>
                  <a:pt x="40" y="68"/>
                  <a:pt x="41" y="67"/>
                </a:cubicBezTo>
                <a:cubicBezTo>
                  <a:pt x="43" y="64"/>
                  <a:pt x="44" y="61"/>
                  <a:pt x="46" y="58"/>
                </a:cubicBezTo>
                <a:cubicBezTo>
                  <a:pt x="47" y="57"/>
                  <a:pt x="47" y="57"/>
                  <a:pt x="47" y="55"/>
                </a:cubicBezTo>
                <a:cubicBezTo>
                  <a:pt x="48" y="51"/>
                  <a:pt x="48" y="48"/>
                  <a:pt x="48" y="44"/>
                </a:cubicBezTo>
                <a:cubicBezTo>
                  <a:pt x="49" y="43"/>
                  <a:pt x="49" y="42"/>
                  <a:pt x="47" y="43"/>
                </a:cubicBezTo>
                <a:cubicBezTo>
                  <a:pt x="46" y="43"/>
                  <a:pt x="46" y="43"/>
                  <a:pt x="45" y="41"/>
                </a:cubicBezTo>
                <a:cubicBezTo>
                  <a:pt x="44" y="40"/>
                  <a:pt x="43" y="38"/>
                  <a:pt x="42" y="36"/>
                </a:cubicBezTo>
                <a:cubicBezTo>
                  <a:pt x="41" y="34"/>
                  <a:pt x="41" y="34"/>
                  <a:pt x="42" y="36"/>
                </a:cubicBezTo>
                <a:cubicBezTo>
                  <a:pt x="43" y="37"/>
                  <a:pt x="44" y="38"/>
                  <a:pt x="45" y="39"/>
                </a:cubicBezTo>
                <a:cubicBezTo>
                  <a:pt x="47" y="41"/>
                  <a:pt x="47" y="41"/>
                  <a:pt x="48" y="40"/>
                </a:cubicBezTo>
                <a:cubicBezTo>
                  <a:pt x="49" y="38"/>
                  <a:pt x="50" y="37"/>
                  <a:pt x="51" y="35"/>
                </a:cubicBezTo>
                <a:cubicBezTo>
                  <a:pt x="51" y="34"/>
                  <a:pt x="51" y="34"/>
                  <a:pt x="50" y="34"/>
                </a:cubicBezTo>
                <a:cubicBezTo>
                  <a:pt x="49" y="33"/>
                  <a:pt x="49" y="33"/>
                  <a:pt x="48" y="33"/>
                </a:cubicBezTo>
                <a:cubicBezTo>
                  <a:pt x="46" y="32"/>
                  <a:pt x="46" y="32"/>
                  <a:pt x="48" y="32"/>
                </a:cubicBezTo>
                <a:cubicBezTo>
                  <a:pt x="50" y="33"/>
                  <a:pt x="51" y="33"/>
                  <a:pt x="53" y="33"/>
                </a:cubicBezTo>
                <a:cubicBezTo>
                  <a:pt x="54" y="33"/>
                  <a:pt x="54" y="34"/>
                  <a:pt x="55" y="35"/>
                </a:cubicBezTo>
                <a:cubicBezTo>
                  <a:pt x="57" y="37"/>
                  <a:pt x="58" y="39"/>
                  <a:pt x="59" y="41"/>
                </a:cubicBezTo>
                <a:cubicBezTo>
                  <a:pt x="60" y="43"/>
                  <a:pt x="60" y="43"/>
                  <a:pt x="60" y="41"/>
                </a:cubicBezTo>
                <a:close/>
                <a:moveTo>
                  <a:pt x="49" y="55"/>
                </a:moveTo>
                <a:cubicBezTo>
                  <a:pt x="49" y="56"/>
                  <a:pt x="48" y="56"/>
                  <a:pt x="48" y="57"/>
                </a:cubicBezTo>
                <a:cubicBezTo>
                  <a:pt x="47" y="58"/>
                  <a:pt x="47" y="59"/>
                  <a:pt x="47" y="60"/>
                </a:cubicBezTo>
                <a:cubicBezTo>
                  <a:pt x="48" y="63"/>
                  <a:pt x="48" y="63"/>
                  <a:pt x="49" y="61"/>
                </a:cubicBezTo>
                <a:cubicBezTo>
                  <a:pt x="49" y="59"/>
                  <a:pt x="49" y="57"/>
                  <a:pt x="50" y="56"/>
                </a:cubicBezTo>
                <a:cubicBezTo>
                  <a:pt x="51" y="53"/>
                  <a:pt x="50" y="53"/>
                  <a:pt x="49" y="55"/>
                </a:cubicBezTo>
                <a:close/>
              </a:path>
            </a:pathLst>
          </a:custGeom>
          <a:solidFill>
            <a:schemeClr val="bg1"/>
          </a:solidFill>
          <a:ln>
            <a:noFill/>
          </a:ln>
          <a:extLst/>
        </p:spPr>
        <p:txBody>
          <a:bodyPr/>
          <a:lstStyle/>
          <a:p>
            <a:endParaRPr lang="zh-CN" altLang="en-US" sz="2400">
              <a:solidFill>
                <a:srgbClr val="2B334F"/>
              </a:solidFill>
            </a:endParaRPr>
          </a:p>
        </p:txBody>
      </p:sp>
      <p:sp>
        <p:nvSpPr>
          <p:cNvPr id="31" name="Freeform 30">
            <a:extLst>
              <a:ext uri="{FF2B5EF4-FFF2-40B4-BE49-F238E27FC236}">
                <a16:creationId xmlns="" xmlns:a16="http://schemas.microsoft.com/office/drawing/2014/main" id="{D6C78E32-1B41-4E9D-8044-87F7D2DE42AE}"/>
              </a:ext>
            </a:extLst>
          </p:cNvPr>
          <p:cNvSpPr>
            <a:spLocks noEditPoints="1"/>
          </p:cNvSpPr>
          <p:nvPr/>
        </p:nvSpPr>
        <p:spPr bwMode="auto">
          <a:xfrm>
            <a:off x="1244404" y="2525186"/>
            <a:ext cx="690033" cy="690033"/>
          </a:xfrm>
          <a:custGeom>
            <a:avLst/>
            <a:gdLst>
              <a:gd name="T0" fmla="*/ 69 w 138"/>
              <a:gd name="T1" fmla="*/ 138 h 138"/>
              <a:gd name="T2" fmla="*/ 114 w 138"/>
              <a:gd name="T3" fmla="*/ 36 h 138"/>
              <a:gd name="T4" fmla="*/ 105 w 138"/>
              <a:gd name="T5" fmla="*/ 64 h 138"/>
              <a:gd name="T6" fmla="*/ 126 w 138"/>
              <a:gd name="T7" fmla="*/ 64 h 138"/>
              <a:gd name="T8" fmla="*/ 124 w 138"/>
              <a:gd name="T9" fmla="*/ 72 h 138"/>
              <a:gd name="T10" fmla="*/ 102 w 138"/>
              <a:gd name="T11" fmla="*/ 95 h 138"/>
              <a:gd name="T12" fmla="*/ 116 w 138"/>
              <a:gd name="T13" fmla="*/ 101 h 138"/>
              <a:gd name="T14" fmla="*/ 25 w 138"/>
              <a:gd name="T15" fmla="*/ 101 h 138"/>
              <a:gd name="T16" fmla="*/ 34 w 138"/>
              <a:gd name="T17" fmla="*/ 73 h 138"/>
              <a:gd name="T18" fmla="*/ 13 w 138"/>
              <a:gd name="T19" fmla="*/ 74 h 138"/>
              <a:gd name="T20" fmla="*/ 15 w 138"/>
              <a:gd name="T21" fmla="*/ 66 h 138"/>
              <a:gd name="T22" fmla="*/ 37 w 138"/>
              <a:gd name="T23" fmla="*/ 43 h 138"/>
              <a:gd name="T24" fmla="*/ 22 w 138"/>
              <a:gd name="T25" fmla="*/ 37 h 138"/>
              <a:gd name="T26" fmla="*/ 92 w 138"/>
              <a:gd name="T27" fmla="*/ 19 h 138"/>
              <a:gd name="T28" fmla="*/ 109 w 138"/>
              <a:gd name="T29" fmla="*/ 32 h 138"/>
              <a:gd name="T30" fmla="*/ 93 w 138"/>
              <a:gd name="T31" fmla="*/ 18 h 138"/>
              <a:gd name="T32" fmla="*/ 74 w 138"/>
              <a:gd name="T33" fmla="*/ 12 h 138"/>
              <a:gd name="T34" fmla="*/ 74 w 138"/>
              <a:gd name="T35" fmla="*/ 40 h 138"/>
              <a:gd name="T36" fmla="*/ 81 w 138"/>
              <a:gd name="T37" fmla="*/ 14 h 138"/>
              <a:gd name="T38" fmla="*/ 61 w 138"/>
              <a:gd name="T39" fmla="*/ 13 h 138"/>
              <a:gd name="T40" fmla="*/ 46 w 138"/>
              <a:gd name="T41" fmla="*/ 37 h 138"/>
              <a:gd name="T42" fmla="*/ 66 w 138"/>
              <a:gd name="T43" fmla="*/ 14 h 138"/>
              <a:gd name="T44" fmla="*/ 29 w 138"/>
              <a:gd name="T45" fmla="*/ 29 h 138"/>
              <a:gd name="T46" fmla="*/ 37 w 138"/>
              <a:gd name="T47" fmla="*/ 35 h 138"/>
              <a:gd name="T48" fmla="*/ 45 w 138"/>
              <a:gd name="T49" fmla="*/ 18 h 138"/>
              <a:gd name="T50" fmla="*/ 46 w 138"/>
              <a:gd name="T51" fmla="*/ 119 h 138"/>
              <a:gd name="T52" fmla="*/ 29 w 138"/>
              <a:gd name="T53" fmla="*/ 106 h 138"/>
              <a:gd name="T54" fmla="*/ 64 w 138"/>
              <a:gd name="T55" fmla="*/ 125 h 138"/>
              <a:gd name="T56" fmla="*/ 64 w 138"/>
              <a:gd name="T57" fmla="*/ 98 h 138"/>
              <a:gd name="T58" fmla="*/ 57 w 138"/>
              <a:gd name="T59" fmla="*/ 123 h 138"/>
              <a:gd name="T60" fmla="*/ 78 w 138"/>
              <a:gd name="T61" fmla="*/ 125 h 138"/>
              <a:gd name="T62" fmla="*/ 92 w 138"/>
              <a:gd name="T63" fmla="*/ 100 h 138"/>
              <a:gd name="T64" fmla="*/ 72 w 138"/>
              <a:gd name="T65" fmla="*/ 123 h 138"/>
              <a:gd name="T66" fmla="*/ 110 w 138"/>
              <a:gd name="T67" fmla="*/ 108 h 138"/>
              <a:gd name="T68" fmla="*/ 99 w 138"/>
              <a:gd name="T69" fmla="*/ 104 h 138"/>
              <a:gd name="T70" fmla="*/ 94 w 138"/>
              <a:gd name="T71" fmla="*/ 43 h 138"/>
              <a:gd name="T72" fmla="*/ 72 w 138"/>
              <a:gd name="T73" fmla="*/ 64 h 138"/>
              <a:gd name="T74" fmla="*/ 98 w 138"/>
              <a:gd name="T75" fmla="*/ 64 h 138"/>
              <a:gd name="T76" fmla="*/ 97 w 138"/>
              <a:gd name="T77" fmla="*/ 72 h 138"/>
              <a:gd name="T78" fmla="*/ 72 w 138"/>
              <a:gd name="T79" fmla="*/ 90 h 138"/>
              <a:gd name="T80" fmla="*/ 96 w 138"/>
              <a:gd name="T81" fmla="*/ 93 h 138"/>
              <a:gd name="T82" fmla="*/ 45 w 138"/>
              <a:gd name="T83" fmla="*/ 94 h 138"/>
              <a:gd name="T84" fmla="*/ 66 w 138"/>
              <a:gd name="T85" fmla="*/ 73 h 138"/>
              <a:gd name="T86" fmla="*/ 40 w 138"/>
              <a:gd name="T87" fmla="*/ 74 h 138"/>
              <a:gd name="T88" fmla="*/ 42 w 138"/>
              <a:gd name="T89" fmla="*/ 66 h 138"/>
              <a:gd name="T90" fmla="*/ 66 w 138"/>
              <a:gd name="T91" fmla="*/ 47 h 138"/>
              <a:gd name="T92" fmla="*/ 43 w 138"/>
              <a:gd name="T93"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8" h="138">
                <a:moveTo>
                  <a:pt x="69" y="0"/>
                </a:moveTo>
                <a:cubicBezTo>
                  <a:pt x="107" y="0"/>
                  <a:pt x="138" y="31"/>
                  <a:pt x="138" y="69"/>
                </a:cubicBezTo>
                <a:cubicBezTo>
                  <a:pt x="138" y="107"/>
                  <a:pt x="107" y="138"/>
                  <a:pt x="69" y="138"/>
                </a:cubicBezTo>
                <a:cubicBezTo>
                  <a:pt x="31" y="138"/>
                  <a:pt x="0" y="107"/>
                  <a:pt x="0" y="69"/>
                </a:cubicBezTo>
                <a:cubicBezTo>
                  <a:pt x="0" y="31"/>
                  <a:pt x="31" y="0"/>
                  <a:pt x="69" y="0"/>
                </a:cubicBezTo>
                <a:close/>
                <a:moveTo>
                  <a:pt x="114" y="36"/>
                </a:moveTo>
                <a:cubicBezTo>
                  <a:pt x="111" y="38"/>
                  <a:pt x="107" y="40"/>
                  <a:pt x="103" y="41"/>
                </a:cubicBezTo>
                <a:cubicBezTo>
                  <a:pt x="102" y="41"/>
                  <a:pt x="102" y="42"/>
                  <a:pt x="102" y="43"/>
                </a:cubicBezTo>
                <a:cubicBezTo>
                  <a:pt x="103" y="49"/>
                  <a:pt x="104" y="57"/>
                  <a:pt x="105" y="64"/>
                </a:cubicBezTo>
                <a:cubicBezTo>
                  <a:pt x="105" y="65"/>
                  <a:pt x="105" y="66"/>
                  <a:pt x="106" y="66"/>
                </a:cubicBezTo>
                <a:cubicBezTo>
                  <a:pt x="124" y="66"/>
                  <a:pt x="124" y="66"/>
                  <a:pt x="124" y="66"/>
                </a:cubicBezTo>
                <a:cubicBezTo>
                  <a:pt x="125" y="66"/>
                  <a:pt x="126" y="65"/>
                  <a:pt x="126" y="64"/>
                </a:cubicBezTo>
                <a:cubicBezTo>
                  <a:pt x="125" y="54"/>
                  <a:pt x="121" y="45"/>
                  <a:pt x="116" y="37"/>
                </a:cubicBezTo>
                <a:cubicBezTo>
                  <a:pt x="116" y="36"/>
                  <a:pt x="115" y="36"/>
                  <a:pt x="114" y="36"/>
                </a:cubicBezTo>
                <a:close/>
                <a:moveTo>
                  <a:pt x="124" y="72"/>
                </a:moveTo>
                <a:cubicBezTo>
                  <a:pt x="106" y="72"/>
                  <a:pt x="106" y="72"/>
                  <a:pt x="106" y="72"/>
                </a:cubicBezTo>
                <a:cubicBezTo>
                  <a:pt x="105" y="72"/>
                  <a:pt x="105" y="73"/>
                  <a:pt x="105" y="73"/>
                </a:cubicBezTo>
                <a:cubicBezTo>
                  <a:pt x="104" y="81"/>
                  <a:pt x="103" y="88"/>
                  <a:pt x="102" y="95"/>
                </a:cubicBezTo>
                <a:cubicBezTo>
                  <a:pt x="102" y="96"/>
                  <a:pt x="102" y="96"/>
                  <a:pt x="103" y="97"/>
                </a:cubicBezTo>
                <a:cubicBezTo>
                  <a:pt x="107" y="98"/>
                  <a:pt x="111" y="99"/>
                  <a:pt x="114" y="101"/>
                </a:cubicBezTo>
                <a:cubicBezTo>
                  <a:pt x="115" y="101"/>
                  <a:pt x="116" y="101"/>
                  <a:pt x="116" y="101"/>
                </a:cubicBezTo>
                <a:cubicBezTo>
                  <a:pt x="121" y="93"/>
                  <a:pt x="125" y="84"/>
                  <a:pt x="126" y="74"/>
                </a:cubicBezTo>
                <a:cubicBezTo>
                  <a:pt x="126" y="73"/>
                  <a:pt x="125" y="72"/>
                  <a:pt x="124" y="72"/>
                </a:cubicBezTo>
                <a:close/>
                <a:moveTo>
                  <a:pt x="25" y="101"/>
                </a:moveTo>
                <a:cubicBezTo>
                  <a:pt x="28" y="99"/>
                  <a:pt x="32" y="98"/>
                  <a:pt x="36" y="97"/>
                </a:cubicBezTo>
                <a:cubicBezTo>
                  <a:pt x="36" y="96"/>
                  <a:pt x="37" y="96"/>
                  <a:pt x="37" y="95"/>
                </a:cubicBezTo>
                <a:cubicBezTo>
                  <a:pt x="35" y="88"/>
                  <a:pt x="34" y="81"/>
                  <a:pt x="34" y="73"/>
                </a:cubicBezTo>
                <a:cubicBezTo>
                  <a:pt x="34" y="73"/>
                  <a:pt x="33" y="72"/>
                  <a:pt x="32" y="72"/>
                </a:cubicBezTo>
                <a:cubicBezTo>
                  <a:pt x="15" y="72"/>
                  <a:pt x="15" y="72"/>
                  <a:pt x="15" y="72"/>
                </a:cubicBezTo>
                <a:cubicBezTo>
                  <a:pt x="14" y="72"/>
                  <a:pt x="13" y="73"/>
                  <a:pt x="13" y="74"/>
                </a:cubicBezTo>
                <a:cubicBezTo>
                  <a:pt x="14" y="84"/>
                  <a:pt x="17" y="93"/>
                  <a:pt x="22" y="101"/>
                </a:cubicBezTo>
                <a:cubicBezTo>
                  <a:pt x="23" y="101"/>
                  <a:pt x="24" y="101"/>
                  <a:pt x="25" y="101"/>
                </a:cubicBezTo>
                <a:close/>
                <a:moveTo>
                  <a:pt x="15" y="66"/>
                </a:moveTo>
                <a:cubicBezTo>
                  <a:pt x="32" y="66"/>
                  <a:pt x="32" y="66"/>
                  <a:pt x="32" y="66"/>
                </a:cubicBezTo>
                <a:cubicBezTo>
                  <a:pt x="33" y="66"/>
                  <a:pt x="34" y="65"/>
                  <a:pt x="34" y="64"/>
                </a:cubicBezTo>
                <a:cubicBezTo>
                  <a:pt x="34" y="57"/>
                  <a:pt x="35" y="49"/>
                  <a:pt x="37" y="43"/>
                </a:cubicBezTo>
                <a:cubicBezTo>
                  <a:pt x="37" y="42"/>
                  <a:pt x="36" y="41"/>
                  <a:pt x="36" y="41"/>
                </a:cubicBezTo>
                <a:cubicBezTo>
                  <a:pt x="32" y="40"/>
                  <a:pt x="28" y="38"/>
                  <a:pt x="25" y="36"/>
                </a:cubicBezTo>
                <a:cubicBezTo>
                  <a:pt x="24" y="36"/>
                  <a:pt x="23" y="36"/>
                  <a:pt x="22" y="37"/>
                </a:cubicBezTo>
                <a:cubicBezTo>
                  <a:pt x="17" y="45"/>
                  <a:pt x="14" y="54"/>
                  <a:pt x="13" y="64"/>
                </a:cubicBezTo>
                <a:cubicBezTo>
                  <a:pt x="13" y="65"/>
                  <a:pt x="14" y="66"/>
                  <a:pt x="15" y="66"/>
                </a:cubicBezTo>
                <a:close/>
                <a:moveTo>
                  <a:pt x="92" y="19"/>
                </a:moveTo>
                <a:cubicBezTo>
                  <a:pt x="95" y="23"/>
                  <a:pt x="98" y="29"/>
                  <a:pt x="99" y="34"/>
                </a:cubicBezTo>
                <a:cubicBezTo>
                  <a:pt x="100" y="35"/>
                  <a:pt x="101" y="35"/>
                  <a:pt x="101" y="35"/>
                </a:cubicBezTo>
                <a:cubicBezTo>
                  <a:pt x="104" y="34"/>
                  <a:pt x="107" y="33"/>
                  <a:pt x="109" y="32"/>
                </a:cubicBezTo>
                <a:cubicBezTo>
                  <a:pt x="110" y="32"/>
                  <a:pt x="110" y="31"/>
                  <a:pt x="110" y="31"/>
                </a:cubicBezTo>
                <a:cubicBezTo>
                  <a:pt x="110" y="30"/>
                  <a:pt x="110" y="30"/>
                  <a:pt x="110" y="29"/>
                </a:cubicBezTo>
                <a:cubicBezTo>
                  <a:pt x="105" y="24"/>
                  <a:pt x="100" y="20"/>
                  <a:pt x="93" y="18"/>
                </a:cubicBezTo>
                <a:cubicBezTo>
                  <a:pt x="93" y="17"/>
                  <a:pt x="92" y="18"/>
                  <a:pt x="92" y="19"/>
                </a:cubicBezTo>
                <a:close/>
                <a:moveTo>
                  <a:pt x="78" y="13"/>
                </a:moveTo>
                <a:cubicBezTo>
                  <a:pt x="77" y="13"/>
                  <a:pt x="75" y="12"/>
                  <a:pt x="74" y="12"/>
                </a:cubicBezTo>
                <a:cubicBezTo>
                  <a:pt x="73" y="12"/>
                  <a:pt x="72" y="13"/>
                  <a:pt x="72" y="14"/>
                </a:cubicBezTo>
                <a:cubicBezTo>
                  <a:pt x="72" y="38"/>
                  <a:pt x="72" y="38"/>
                  <a:pt x="72" y="38"/>
                </a:cubicBezTo>
                <a:cubicBezTo>
                  <a:pt x="72" y="39"/>
                  <a:pt x="73" y="40"/>
                  <a:pt x="74" y="40"/>
                </a:cubicBezTo>
                <a:cubicBezTo>
                  <a:pt x="80" y="39"/>
                  <a:pt x="86" y="39"/>
                  <a:pt x="92" y="37"/>
                </a:cubicBezTo>
                <a:cubicBezTo>
                  <a:pt x="93" y="37"/>
                  <a:pt x="94" y="36"/>
                  <a:pt x="93" y="35"/>
                </a:cubicBezTo>
                <a:cubicBezTo>
                  <a:pt x="91" y="28"/>
                  <a:pt x="87" y="20"/>
                  <a:pt x="81" y="14"/>
                </a:cubicBezTo>
                <a:cubicBezTo>
                  <a:pt x="80" y="13"/>
                  <a:pt x="79" y="13"/>
                  <a:pt x="78" y="13"/>
                </a:cubicBezTo>
                <a:close/>
                <a:moveTo>
                  <a:pt x="64" y="12"/>
                </a:moveTo>
                <a:cubicBezTo>
                  <a:pt x="63" y="12"/>
                  <a:pt x="62" y="13"/>
                  <a:pt x="61" y="13"/>
                </a:cubicBezTo>
                <a:cubicBezTo>
                  <a:pt x="59" y="13"/>
                  <a:pt x="58" y="13"/>
                  <a:pt x="57" y="14"/>
                </a:cubicBezTo>
                <a:cubicBezTo>
                  <a:pt x="52" y="20"/>
                  <a:pt x="48" y="28"/>
                  <a:pt x="45" y="35"/>
                </a:cubicBezTo>
                <a:cubicBezTo>
                  <a:pt x="45" y="36"/>
                  <a:pt x="45" y="37"/>
                  <a:pt x="46" y="37"/>
                </a:cubicBezTo>
                <a:cubicBezTo>
                  <a:pt x="52" y="39"/>
                  <a:pt x="58" y="39"/>
                  <a:pt x="64" y="40"/>
                </a:cubicBezTo>
                <a:cubicBezTo>
                  <a:pt x="65" y="40"/>
                  <a:pt x="66" y="39"/>
                  <a:pt x="66" y="38"/>
                </a:cubicBezTo>
                <a:cubicBezTo>
                  <a:pt x="66" y="14"/>
                  <a:pt x="66" y="14"/>
                  <a:pt x="66" y="14"/>
                </a:cubicBezTo>
                <a:cubicBezTo>
                  <a:pt x="66" y="13"/>
                  <a:pt x="65" y="12"/>
                  <a:pt x="64" y="12"/>
                </a:cubicBezTo>
                <a:close/>
                <a:moveTo>
                  <a:pt x="45" y="18"/>
                </a:moveTo>
                <a:cubicBezTo>
                  <a:pt x="39" y="20"/>
                  <a:pt x="33" y="24"/>
                  <a:pt x="29" y="29"/>
                </a:cubicBezTo>
                <a:cubicBezTo>
                  <a:pt x="28" y="30"/>
                  <a:pt x="28" y="30"/>
                  <a:pt x="28" y="31"/>
                </a:cubicBezTo>
                <a:cubicBezTo>
                  <a:pt x="28" y="31"/>
                  <a:pt x="29" y="32"/>
                  <a:pt x="29" y="32"/>
                </a:cubicBezTo>
                <a:cubicBezTo>
                  <a:pt x="32" y="33"/>
                  <a:pt x="34" y="34"/>
                  <a:pt x="37" y="35"/>
                </a:cubicBezTo>
                <a:cubicBezTo>
                  <a:pt x="38" y="35"/>
                  <a:pt x="39" y="35"/>
                  <a:pt x="39" y="34"/>
                </a:cubicBezTo>
                <a:cubicBezTo>
                  <a:pt x="41" y="29"/>
                  <a:pt x="43" y="23"/>
                  <a:pt x="46" y="19"/>
                </a:cubicBezTo>
                <a:cubicBezTo>
                  <a:pt x="47" y="18"/>
                  <a:pt x="46" y="17"/>
                  <a:pt x="45" y="18"/>
                </a:cubicBezTo>
                <a:close/>
                <a:moveTo>
                  <a:pt x="29" y="108"/>
                </a:moveTo>
                <a:cubicBezTo>
                  <a:pt x="33" y="113"/>
                  <a:pt x="39" y="117"/>
                  <a:pt x="45" y="120"/>
                </a:cubicBezTo>
                <a:cubicBezTo>
                  <a:pt x="46" y="120"/>
                  <a:pt x="47" y="119"/>
                  <a:pt x="46" y="119"/>
                </a:cubicBezTo>
                <a:cubicBezTo>
                  <a:pt x="43" y="114"/>
                  <a:pt x="41" y="109"/>
                  <a:pt x="39" y="104"/>
                </a:cubicBezTo>
                <a:cubicBezTo>
                  <a:pt x="39" y="103"/>
                  <a:pt x="38" y="102"/>
                  <a:pt x="37" y="103"/>
                </a:cubicBezTo>
                <a:cubicBezTo>
                  <a:pt x="34" y="104"/>
                  <a:pt x="32" y="104"/>
                  <a:pt x="29" y="106"/>
                </a:cubicBezTo>
                <a:cubicBezTo>
                  <a:pt x="28" y="106"/>
                  <a:pt x="28" y="107"/>
                  <a:pt x="29" y="108"/>
                </a:cubicBezTo>
                <a:close/>
                <a:moveTo>
                  <a:pt x="61" y="125"/>
                </a:moveTo>
                <a:cubicBezTo>
                  <a:pt x="62" y="125"/>
                  <a:pt x="63" y="125"/>
                  <a:pt x="64" y="125"/>
                </a:cubicBezTo>
                <a:cubicBezTo>
                  <a:pt x="65" y="125"/>
                  <a:pt x="66" y="124"/>
                  <a:pt x="66" y="123"/>
                </a:cubicBezTo>
                <a:cubicBezTo>
                  <a:pt x="66" y="100"/>
                  <a:pt x="66" y="100"/>
                  <a:pt x="66" y="100"/>
                </a:cubicBezTo>
                <a:cubicBezTo>
                  <a:pt x="66" y="99"/>
                  <a:pt x="65" y="98"/>
                  <a:pt x="64" y="98"/>
                </a:cubicBezTo>
                <a:cubicBezTo>
                  <a:pt x="58" y="98"/>
                  <a:pt x="52" y="99"/>
                  <a:pt x="46" y="100"/>
                </a:cubicBezTo>
                <a:cubicBezTo>
                  <a:pt x="45" y="100"/>
                  <a:pt x="45" y="101"/>
                  <a:pt x="45" y="102"/>
                </a:cubicBezTo>
                <a:cubicBezTo>
                  <a:pt x="48" y="110"/>
                  <a:pt x="52" y="118"/>
                  <a:pt x="57" y="123"/>
                </a:cubicBezTo>
                <a:cubicBezTo>
                  <a:pt x="58" y="124"/>
                  <a:pt x="59" y="125"/>
                  <a:pt x="61" y="125"/>
                </a:cubicBezTo>
                <a:close/>
                <a:moveTo>
                  <a:pt x="74" y="125"/>
                </a:moveTo>
                <a:cubicBezTo>
                  <a:pt x="75" y="125"/>
                  <a:pt x="77" y="125"/>
                  <a:pt x="78" y="125"/>
                </a:cubicBezTo>
                <a:cubicBezTo>
                  <a:pt x="79" y="125"/>
                  <a:pt x="80" y="124"/>
                  <a:pt x="81" y="123"/>
                </a:cubicBezTo>
                <a:cubicBezTo>
                  <a:pt x="87" y="118"/>
                  <a:pt x="91" y="110"/>
                  <a:pt x="93" y="102"/>
                </a:cubicBezTo>
                <a:cubicBezTo>
                  <a:pt x="94" y="101"/>
                  <a:pt x="93" y="100"/>
                  <a:pt x="92" y="100"/>
                </a:cubicBezTo>
                <a:cubicBezTo>
                  <a:pt x="86" y="99"/>
                  <a:pt x="80" y="98"/>
                  <a:pt x="74" y="98"/>
                </a:cubicBezTo>
                <a:cubicBezTo>
                  <a:pt x="73" y="98"/>
                  <a:pt x="72" y="99"/>
                  <a:pt x="72" y="100"/>
                </a:cubicBezTo>
                <a:cubicBezTo>
                  <a:pt x="72" y="123"/>
                  <a:pt x="72" y="123"/>
                  <a:pt x="72" y="123"/>
                </a:cubicBezTo>
                <a:cubicBezTo>
                  <a:pt x="72" y="124"/>
                  <a:pt x="73" y="125"/>
                  <a:pt x="74" y="125"/>
                </a:cubicBezTo>
                <a:close/>
                <a:moveTo>
                  <a:pt x="93" y="120"/>
                </a:moveTo>
                <a:cubicBezTo>
                  <a:pt x="100" y="117"/>
                  <a:pt x="105" y="113"/>
                  <a:pt x="110" y="108"/>
                </a:cubicBezTo>
                <a:cubicBezTo>
                  <a:pt x="111" y="107"/>
                  <a:pt x="110" y="106"/>
                  <a:pt x="109" y="106"/>
                </a:cubicBezTo>
                <a:cubicBezTo>
                  <a:pt x="107" y="104"/>
                  <a:pt x="104" y="104"/>
                  <a:pt x="101" y="103"/>
                </a:cubicBezTo>
                <a:cubicBezTo>
                  <a:pt x="101" y="102"/>
                  <a:pt x="100" y="103"/>
                  <a:pt x="99" y="104"/>
                </a:cubicBezTo>
                <a:cubicBezTo>
                  <a:pt x="98" y="109"/>
                  <a:pt x="95" y="114"/>
                  <a:pt x="92" y="119"/>
                </a:cubicBezTo>
                <a:cubicBezTo>
                  <a:pt x="92" y="119"/>
                  <a:pt x="93" y="120"/>
                  <a:pt x="93" y="120"/>
                </a:cubicBezTo>
                <a:close/>
                <a:moveTo>
                  <a:pt x="94" y="43"/>
                </a:moveTo>
                <a:cubicBezTo>
                  <a:pt x="88" y="44"/>
                  <a:pt x="81" y="45"/>
                  <a:pt x="74" y="46"/>
                </a:cubicBezTo>
                <a:cubicBezTo>
                  <a:pt x="73" y="46"/>
                  <a:pt x="72" y="46"/>
                  <a:pt x="72" y="47"/>
                </a:cubicBezTo>
                <a:cubicBezTo>
                  <a:pt x="72" y="64"/>
                  <a:pt x="72" y="64"/>
                  <a:pt x="72" y="64"/>
                </a:cubicBezTo>
                <a:cubicBezTo>
                  <a:pt x="72" y="65"/>
                  <a:pt x="73" y="66"/>
                  <a:pt x="74" y="66"/>
                </a:cubicBezTo>
                <a:cubicBezTo>
                  <a:pt x="97" y="66"/>
                  <a:pt x="97" y="66"/>
                  <a:pt x="97" y="66"/>
                </a:cubicBezTo>
                <a:cubicBezTo>
                  <a:pt x="98" y="66"/>
                  <a:pt x="99" y="65"/>
                  <a:pt x="98" y="64"/>
                </a:cubicBezTo>
                <a:cubicBezTo>
                  <a:pt x="98" y="57"/>
                  <a:pt x="97" y="50"/>
                  <a:pt x="96" y="44"/>
                </a:cubicBezTo>
                <a:cubicBezTo>
                  <a:pt x="96" y="44"/>
                  <a:pt x="95" y="43"/>
                  <a:pt x="94" y="43"/>
                </a:cubicBezTo>
                <a:close/>
                <a:moveTo>
                  <a:pt x="97" y="72"/>
                </a:moveTo>
                <a:cubicBezTo>
                  <a:pt x="74" y="72"/>
                  <a:pt x="74" y="72"/>
                  <a:pt x="74" y="72"/>
                </a:cubicBezTo>
                <a:cubicBezTo>
                  <a:pt x="73" y="72"/>
                  <a:pt x="72" y="73"/>
                  <a:pt x="72" y="73"/>
                </a:cubicBezTo>
                <a:cubicBezTo>
                  <a:pt x="72" y="90"/>
                  <a:pt x="72" y="90"/>
                  <a:pt x="72" y="90"/>
                </a:cubicBezTo>
                <a:cubicBezTo>
                  <a:pt x="72" y="91"/>
                  <a:pt x="73" y="92"/>
                  <a:pt x="74" y="92"/>
                </a:cubicBezTo>
                <a:cubicBezTo>
                  <a:pt x="81" y="92"/>
                  <a:pt x="88" y="93"/>
                  <a:pt x="94" y="94"/>
                </a:cubicBezTo>
                <a:cubicBezTo>
                  <a:pt x="95" y="95"/>
                  <a:pt x="96" y="94"/>
                  <a:pt x="96" y="93"/>
                </a:cubicBezTo>
                <a:cubicBezTo>
                  <a:pt x="97" y="87"/>
                  <a:pt x="98" y="80"/>
                  <a:pt x="98" y="74"/>
                </a:cubicBezTo>
                <a:cubicBezTo>
                  <a:pt x="99" y="73"/>
                  <a:pt x="98" y="72"/>
                  <a:pt x="97" y="72"/>
                </a:cubicBezTo>
                <a:close/>
                <a:moveTo>
                  <a:pt x="45" y="94"/>
                </a:moveTo>
                <a:cubicBezTo>
                  <a:pt x="51" y="93"/>
                  <a:pt x="58" y="92"/>
                  <a:pt x="65" y="92"/>
                </a:cubicBezTo>
                <a:cubicBezTo>
                  <a:pt x="65" y="92"/>
                  <a:pt x="66" y="91"/>
                  <a:pt x="66" y="90"/>
                </a:cubicBezTo>
                <a:cubicBezTo>
                  <a:pt x="66" y="73"/>
                  <a:pt x="66" y="73"/>
                  <a:pt x="66" y="73"/>
                </a:cubicBezTo>
                <a:cubicBezTo>
                  <a:pt x="66" y="73"/>
                  <a:pt x="65" y="72"/>
                  <a:pt x="65" y="72"/>
                </a:cubicBezTo>
                <a:cubicBezTo>
                  <a:pt x="42" y="72"/>
                  <a:pt x="42" y="72"/>
                  <a:pt x="42" y="72"/>
                </a:cubicBezTo>
                <a:cubicBezTo>
                  <a:pt x="41" y="72"/>
                  <a:pt x="40" y="73"/>
                  <a:pt x="40" y="74"/>
                </a:cubicBezTo>
                <a:cubicBezTo>
                  <a:pt x="40" y="80"/>
                  <a:pt x="41" y="87"/>
                  <a:pt x="43" y="93"/>
                </a:cubicBezTo>
                <a:cubicBezTo>
                  <a:pt x="43" y="94"/>
                  <a:pt x="44" y="95"/>
                  <a:pt x="45" y="94"/>
                </a:cubicBezTo>
                <a:close/>
                <a:moveTo>
                  <a:pt x="42" y="66"/>
                </a:moveTo>
                <a:cubicBezTo>
                  <a:pt x="65" y="66"/>
                  <a:pt x="65" y="66"/>
                  <a:pt x="65" y="66"/>
                </a:cubicBezTo>
                <a:cubicBezTo>
                  <a:pt x="65" y="66"/>
                  <a:pt x="66" y="65"/>
                  <a:pt x="66" y="64"/>
                </a:cubicBezTo>
                <a:cubicBezTo>
                  <a:pt x="66" y="47"/>
                  <a:pt x="66" y="47"/>
                  <a:pt x="66" y="47"/>
                </a:cubicBezTo>
                <a:cubicBezTo>
                  <a:pt x="66" y="46"/>
                  <a:pt x="65" y="46"/>
                  <a:pt x="65" y="46"/>
                </a:cubicBezTo>
                <a:cubicBezTo>
                  <a:pt x="58" y="45"/>
                  <a:pt x="51" y="44"/>
                  <a:pt x="45" y="43"/>
                </a:cubicBezTo>
                <a:cubicBezTo>
                  <a:pt x="44" y="43"/>
                  <a:pt x="43" y="44"/>
                  <a:pt x="43" y="44"/>
                </a:cubicBezTo>
                <a:cubicBezTo>
                  <a:pt x="41" y="50"/>
                  <a:pt x="40" y="57"/>
                  <a:pt x="40" y="64"/>
                </a:cubicBezTo>
                <a:cubicBezTo>
                  <a:pt x="40" y="65"/>
                  <a:pt x="41" y="66"/>
                  <a:pt x="42" y="6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rgbClr val="2B334F"/>
              </a:solidFill>
            </a:endParaRPr>
          </a:p>
        </p:txBody>
      </p:sp>
      <p:grpSp>
        <p:nvGrpSpPr>
          <p:cNvPr id="32" name="Group 31">
            <a:extLst>
              <a:ext uri="{FF2B5EF4-FFF2-40B4-BE49-F238E27FC236}">
                <a16:creationId xmlns="" xmlns:a16="http://schemas.microsoft.com/office/drawing/2014/main" id="{DE8B08F6-65FF-423C-A303-24676D0F5AB4}"/>
              </a:ext>
            </a:extLst>
          </p:cNvPr>
          <p:cNvGrpSpPr/>
          <p:nvPr/>
        </p:nvGrpSpPr>
        <p:grpSpPr bwMode="auto">
          <a:xfrm>
            <a:off x="10684737" y="2664885"/>
            <a:ext cx="404284" cy="393700"/>
            <a:chOff x="0" y="0"/>
            <a:chExt cx="191" cy="186"/>
          </a:xfrm>
        </p:grpSpPr>
        <p:sp>
          <p:nvSpPr>
            <p:cNvPr id="33" name="Freeform 32">
              <a:extLst>
                <a:ext uri="{FF2B5EF4-FFF2-40B4-BE49-F238E27FC236}">
                  <a16:creationId xmlns="" xmlns:a16="http://schemas.microsoft.com/office/drawing/2014/main" id="{0CADEB9F-30DD-4034-9902-21DCE50E1EF1}"/>
                </a:ext>
              </a:extLst>
            </p:cNvPr>
            <p:cNvSpPr>
              <a:spLocks noEditPoints="1"/>
            </p:cNvSpPr>
            <p:nvPr/>
          </p:nvSpPr>
          <p:spPr bwMode="auto">
            <a:xfrm>
              <a:off x="0" y="0"/>
              <a:ext cx="121" cy="113"/>
            </a:xfrm>
            <a:custGeom>
              <a:avLst/>
              <a:gdLst>
                <a:gd name="T0" fmla="*/ 51 w 51"/>
                <a:gd name="T1" fmla="*/ 33 h 48"/>
                <a:gd name="T2" fmla="*/ 2 w 51"/>
                <a:gd name="T3" fmla="*/ 33 h 48"/>
                <a:gd name="T4" fmla="*/ 0 w 51"/>
                <a:gd name="T5" fmla="*/ 34 h 48"/>
                <a:gd name="T6" fmla="*/ 18 w 51"/>
                <a:gd name="T7" fmla="*/ 48 h 48"/>
                <a:gd name="T8" fmla="*/ 36 w 51"/>
                <a:gd name="T9" fmla="*/ 48 h 48"/>
                <a:gd name="T10" fmla="*/ 39 w 51"/>
                <a:gd name="T11" fmla="*/ 44 h 48"/>
                <a:gd name="T12" fmla="*/ 37 w 51"/>
                <a:gd name="T13" fmla="*/ 40 h 48"/>
                <a:gd name="T14" fmla="*/ 38 w 51"/>
                <a:gd name="T15" fmla="*/ 38 h 48"/>
                <a:gd name="T16" fmla="*/ 39 w 51"/>
                <a:gd name="T17" fmla="*/ 38 h 48"/>
                <a:gd name="T18" fmla="*/ 43 w 51"/>
                <a:gd name="T19" fmla="*/ 41 h 48"/>
                <a:gd name="T20" fmla="*/ 44 w 51"/>
                <a:gd name="T21" fmla="*/ 40 h 48"/>
                <a:gd name="T22" fmla="*/ 40 w 51"/>
                <a:gd name="T23" fmla="*/ 37 h 48"/>
                <a:gd name="T24" fmla="*/ 40 w 51"/>
                <a:gd name="T25" fmla="*/ 35 h 48"/>
                <a:gd name="T26" fmla="*/ 43 w 51"/>
                <a:gd name="T27" fmla="*/ 35 h 48"/>
                <a:gd name="T28" fmla="*/ 47 w 51"/>
                <a:gd name="T29" fmla="*/ 37 h 48"/>
                <a:gd name="T30" fmla="*/ 51 w 51"/>
                <a:gd name="T31" fmla="*/ 33 h 48"/>
                <a:gd name="T32" fmla="*/ 33 w 51"/>
                <a:gd name="T33" fmla="*/ 30 h 48"/>
                <a:gd name="T34" fmla="*/ 25 w 51"/>
                <a:gd name="T35" fmla="*/ 3 h 48"/>
                <a:gd name="T36" fmla="*/ 27 w 51"/>
                <a:gd name="T37" fmla="*/ 1 h 48"/>
                <a:gd name="T38" fmla="*/ 44 w 51"/>
                <a:gd name="T39" fmla="*/ 14 h 48"/>
                <a:gd name="T40" fmla="*/ 48 w 51"/>
                <a:gd name="T41" fmla="*/ 29 h 48"/>
                <a:gd name="T42" fmla="*/ 47 w 51"/>
                <a:gd name="T43" fmla="*/ 31 h 48"/>
                <a:gd name="T44" fmla="*/ 34 w 51"/>
                <a:gd name="T45" fmla="*/ 31 h 48"/>
                <a:gd name="T46" fmla="*/ 33 w 51"/>
                <a:gd name="T47" fmla="*/ 3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1" h="48">
                  <a:moveTo>
                    <a:pt x="51" y="33"/>
                  </a:moveTo>
                  <a:cubicBezTo>
                    <a:pt x="2" y="33"/>
                    <a:pt x="2" y="33"/>
                    <a:pt x="2" y="33"/>
                  </a:cubicBezTo>
                  <a:cubicBezTo>
                    <a:pt x="1" y="33"/>
                    <a:pt x="0" y="33"/>
                    <a:pt x="0" y="34"/>
                  </a:cubicBezTo>
                  <a:cubicBezTo>
                    <a:pt x="1" y="43"/>
                    <a:pt x="10" y="48"/>
                    <a:pt x="18" y="48"/>
                  </a:cubicBezTo>
                  <a:cubicBezTo>
                    <a:pt x="36" y="48"/>
                    <a:pt x="36" y="48"/>
                    <a:pt x="36" y="48"/>
                  </a:cubicBezTo>
                  <a:cubicBezTo>
                    <a:pt x="39" y="44"/>
                    <a:pt x="39" y="44"/>
                    <a:pt x="39" y="44"/>
                  </a:cubicBezTo>
                  <a:cubicBezTo>
                    <a:pt x="38" y="43"/>
                    <a:pt x="37" y="42"/>
                    <a:pt x="37" y="40"/>
                  </a:cubicBezTo>
                  <a:cubicBezTo>
                    <a:pt x="37" y="39"/>
                    <a:pt x="37" y="39"/>
                    <a:pt x="38" y="38"/>
                  </a:cubicBezTo>
                  <a:cubicBezTo>
                    <a:pt x="38" y="38"/>
                    <a:pt x="38" y="38"/>
                    <a:pt x="39" y="38"/>
                  </a:cubicBezTo>
                  <a:cubicBezTo>
                    <a:pt x="43" y="41"/>
                    <a:pt x="43" y="41"/>
                    <a:pt x="43" y="41"/>
                  </a:cubicBezTo>
                  <a:cubicBezTo>
                    <a:pt x="44" y="40"/>
                    <a:pt x="44" y="40"/>
                    <a:pt x="44" y="40"/>
                  </a:cubicBezTo>
                  <a:cubicBezTo>
                    <a:pt x="40" y="37"/>
                    <a:pt x="40" y="37"/>
                    <a:pt x="40" y="37"/>
                  </a:cubicBezTo>
                  <a:cubicBezTo>
                    <a:pt x="40" y="36"/>
                    <a:pt x="40" y="36"/>
                    <a:pt x="40" y="35"/>
                  </a:cubicBezTo>
                  <a:cubicBezTo>
                    <a:pt x="41" y="35"/>
                    <a:pt x="42" y="35"/>
                    <a:pt x="43" y="35"/>
                  </a:cubicBezTo>
                  <a:cubicBezTo>
                    <a:pt x="45" y="35"/>
                    <a:pt x="46" y="35"/>
                    <a:pt x="47" y="37"/>
                  </a:cubicBezTo>
                  <a:lnTo>
                    <a:pt x="51" y="33"/>
                  </a:lnTo>
                  <a:close/>
                  <a:moveTo>
                    <a:pt x="33" y="30"/>
                  </a:moveTo>
                  <a:cubicBezTo>
                    <a:pt x="25" y="3"/>
                    <a:pt x="25" y="3"/>
                    <a:pt x="25" y="3"/>
                  </a:cubicBezTo>
                  <a:cubicBezTo>
                    <a:pt x="25" y="2"/>
                    <a:pt x="26" y="1"/>
                    <a:pt x="27" y="1"/>
                  </a:cubicBezTo>
                  <a:cubicBezTo>
                    <a:pt x="35" y="0"/>
                    <a:pt x="42" y="7"/>
                    <a:pt x="44" y="14"/>
                  </a:cubicBezTo>
                  <a:cubicBezTo>
                    <a:pt x="48" y="29"/>
                    <a:pt x="48" y="29"/>
                    <a:pt x="48" y="29"/>
                  </a:cubicBezTo>
                  <a:cubicBezTo>
                    <a:pt x="48" y="30"/>
                    <a:pt x="48" y="31"/>
                    <a:pt x="47" y="31"/>
                  </a:cubicBezTo>
                  <a:cubicBezTo>
                    <a:pt x="34" y="31"/>
                    <a:pt x="34" y="31"/>
                    <a:pt x="34" y="31"/>
                  </a:cubicBezTo>
                  <a:cubicBezTo>
                    <a:pt x="33" y="31"/>
                    <a:pt x="33" y="30"/>
                    <a:pt x="33" y="3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rgbClr val="2B334F"/>
                </a:solidFill>
              </a:endParaRPr>
            </a:p>
          </p:txBody>
        </p:sp>
        <p:sp>
          <p:nvSpPr>
            <p:cNvPr id="34" name="Freeform 33">
              <a:extLst>
                <a:ext uri="{FF2B5EF4-FFF2-40B4-BE49-F238E27FC236}">
                  <a16:creationId xmlns="" xmlns:a16="http://schemas.microsoft.com/office/drawing/2014/main" id="{DC138F2B-EC71-415E-AA73-0857DD14D30D}"/>
                </a:ext>
              </a:extLst>
            </p:cNvPr>
            <p:cNvSpPr>
              <a:spLocks noEditPoints="1"/>
            </p:cNvSpPr>
            <p:nvPr/>
          </p:nvSpPr>
          <p:spPr bwMode="auto">
            <a:xfrm>
              <a:off x="85" y="78"/>
              <a:ext cx="106" cy="108"/>
            </a:xfrm>
            <a:custGeom>
              <a:avLst/>
              <a:gdLst>
                <a:gd name="T0" fmla="*/ 43 w 45"/>
                <a:gd name="T1" fmla="*/ 0 h 46"/>
                <a:gd name="T2" fmla="*/ 15 w 45"/>
                <a:gd name="T3" fmla="*/ 0 h 46"/>
                <a:gd name="T4" fmla="*/ 11 w 45"/>
                <a:gd name="T5" fmla="*/ 4 h 46"/>
                <a:gd name="T6" fmla="*/ 12 w 45"/>
                <a:gd name="T7" fmla="*/ 7 h 46"/>
                <a:gd name="T8" fmla="*/ 12 w 45"/>
                <a:gd name="T9" fmla="*/ 8 h 46"/>
                <a:gd name="T10" fmla="*/ 11 w 45"/>
                <a:gd name="T11" fmla="*/ 9 h 46"/>
                <a:gd name="T12" fmla="*/ 8 w 45"/>
                <a:gd name="T13" fmla="*/ 7 h 46"/>
                <a:gd name="T14" fmla="*/ 7 w 45"/>
                <a:gd name="T15" fmla="*/ 8 h 46"/>
                <a:gd name="T16" fmla="*/ 10 w 45"/>
                <a:gd name="T17" fmla="*/ 10 h 46"/>
                <a:gd name="T18" fmla="*/ 10 w 45"/>
                <a:gd name="T19" fmla="*/ 12 h 46"/>
                <a:gd name="T20" fmla="*/ 7 w 45"/>
                <a:gd name="T21" fmla="*/ 13 h 46"/>
                <a:gd name="T22" fmla="*/ 3 w 45"/>
                <a:gd name="T23" fmla="*/ 11 h 46"/>
                <a:gd name="T24" fmla="*/ 0 w 45"/>
                <a:gd name="T25" fmla="*/ 15 h 46"/>
                <a:gd name="T26" fmla="*/ 43 w 45"/>
                <a:gd name="T27" fmla="*/ 15 h 46"/>
                <a:gd name="T28" fmla="*/ 45 w 45"/>
                <a:gd name="T29" fmla="*/ 13 h 46"/>
                <a:gd name="T30" fmla="*/ 45 w 45"/>
                <a:gd name="T31" fmla="*/ 1 h 46"/>
                <a:gd name="T32" fmla="*/ 43 w 45"/>
                <a:gd name="T33" fmla="*/ 0 h 46"/>
                <a:gd name="T34" fmla="*/ 9 w 45"/>
                <a:gd name="T35" fmla="*/ 45 h 46"/>
                <a:gd name="T36" fmla="*/ 2 w 45"/>
                <a:gd name="T37" fmla="*/ 19 h 46"/>
                <a:gd name="T38" fmla="*/ 4 w 45"/>
                <a:gd name="T39" fmla="*/ 16 h 46"/>
                <a:gd name="T40" fmla="*/ 16 w 45"/>
                <a:gd name="T41" fmla="*/ 16 h 46"/>
                <a:gd name="T42" fmla="*/ 18 w 45"/>
                <a:gd name="T43" fmla="*/ 18 h 46"/>
                <a:gd name="T44" fmla="*/ 24 w 45"/>
                <a:gd name="T45" fmla="*/ 41 h 46"/>
                <a:gd name="T46" fmla="*/ 23 w 45"/>
                <a:gd name="T47" fmla="*/ 43 h 46"/>
                <a:gd name="T48" fmla="*/ 12 w 45"/>
                <a:gd name="T49" fmla="*/ 46 h 46"/>
                <a:gd name="T50" fmla="*/ 9 w 45"/>
                <a:gd name="T51" fmla="*/ 45 h 46"/>
                <a:gd name="T52" fmla="*/ 14 w 45"/>
                <a:gd name="T53" fmla="*/ 42 h 46"/>
                <a:gd name="T54" fmla="*/ 19 w 45"/>
                <a:gd name="T55" fmla="*/ 41 h 46"/>
                <a:gd name="T56" fmla="*/ 20 w 45"/>
                <a:gd name="T57" fmla="*/ 39 h 46"/>
                <a:gd name="T58" fmla="*/ 16 w 45"/>
                <a:gd name="T59" fmla="*/ 23 h 46"/>
                <a:gd name="T60" fmla="*/ 14 w 45"/>
                <a:gd name="T61" fmla="*/ 22 h 46"/>
                <a:gd name="T62" fmla="*/ 9 w 45"/>
                <a:gd name="T63" fmla="*/ 23 h 46"/>
                <a:gd name="T64" fmla="*/ 8 w 45"/>
                <a:gd name="T65" fmla="*/ 25 h 46"/>
                <a:gd name="T66" fmla="*/ 12 w 45"/>
                <a:gd name="T67" fmla="*/ 41 h 46"/>
                <a:gd name="T68" fmla="*/ 14 w 45"/>
                <a:gd name="T69" fmla="*/ 42 h 46"/>
                <a:gd name="T70" fmla="*/ 42 w 45"/>
                <a:gd name="T71" fmla="*/ 5 h 46"/>
                <a:gd name="T72" fmla="*/ 42 w 45"/>
                <a:gd name="T73" fmla="*/ 10 h 46"/>
                <a:gd name="T74" fmla="*/ 40 w 45"/>
                <a:gd name="T75" fmla="*/ 12 h 46"/>
                <a:gd name="T76" fmla="*/ 24 w 45"/>
                <a:gd name="T77" fmla="*/ 12 h 46"/>
                <a:gd name="T78" fmla="*/ 23 w 45"/>
                <a:gd name="T79" fmla="*/ 10 h 46"/>
                <a:gd name="T80" fmla="*/ 23 w 45"/>
                <a:gd name="T81" fmla="*/ 5 h 46"/>
                <a:gd name="T82" fmla="*/ 24 w 45"/>
                <a:gd name="T83" fmla="*/ 3 h 46"/>
                <a:gd name="T84" fmla="*/ 40 w 45"/>
                <a:gd name="T85" fmla="*/ 3 h 46"/>
                <a:gd name="T86" fmla="*/ 42 w 45"/>
                <a:gd name="T87" fmla="*/ 5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5" h="46">
                  <a:moveTo>
                    <a:pt x="43" y="0"/>
                  </a:moveTo>
                  <a:cubicBezTo>
                    <a:pt x="15" y="0"/>
                    <a:pt x="15" y="0"/>
                    <a:pt x="15" y="0"/>
                  </a:cubicBezTo>
                  <a:cubicBezTo>
                    <a:pt x="11" y="4"/>
                    <a:pt x="11" y="4"/>
                    <a:pt x="11" y="4"/>
                  </a:cubicBezTo>
                  <a:cubicBezTo>
                    <a:pt x="12" y="5"/>
                    <a:pt x="12" y="6"/>
                    <a:pt x="12" y="7"/>
                  </a:cubicBezTo>
                  <a:cubicBezTo>
                    <a:pt x="12" y="7"/>
                    <a:pt x="12" y="8"/>
                    <a:pt x="12" y="8"/>
                  </a:cubicBezTo>
                  <a:cubicBezTo>
                    <a:pt x="12" y="9"/>
                    <a:pt x="11" y="9"/>
                    <a:pt x="11" y="9"/>
                  </a:cubicBezTo>
                  <a:cubicBezTo>
                    <a:pt x="8" y="7"/>
                    <a:pt x="8" y="7"/>
                    <a:pt x="8" y="7"/>
                  </a:cubicBezTo>
                  <a:cubicBezTo>
                    <a:pt x="7" y="8"/>
                    <a:pt x="7" y="8"/>
                    <a:pt x="7" y="8"/>
                  </a:cubicBezTo>
                  <a:cubicBezTo>
                    <a:pt x="10" y="10"/>
                    <a:pt x="10" y="10"/>
                    <a:pt x="10" y="10"/>
                  </a:cubicBezTo>
                  <a:cubicBezTo>
                    <a:pt x="10" y="11"/>
                    <a:pt x="10" y="11"/>
                    <a:pt x="10" y="12"/>
                  </a:cubicBezTo>
                  <a:cubicBezTo>
                    <a:pt x="9" y="12"/>
                    <a:pt x="8" y="13"/>
                    <a:pt x="7" y="13"/>
                  </a:cubicBezTo>
                  <a:cubicBezTo>
                    <a:pt x="6" y="13"/>
                    <a:pt x="4" y="12"/>
                    <a:pt x="3" y="11"/>
                  </a:cubicBezTo>
                  <a:cubicBezTo>
                    <a:pt x="0" y="15"/>
                    <a:pt x="0" y="15"/>
                    <a:pt x="0" y="15"/>
                  </a:cubicBezTo>
                  <a:cubicBezTo>
                    <a:pt x="43" y="15"/>
                    <a:pt x="43" y="15"/>
                    <a:pt x="43" y="15"/>
                  </a:cubicBezTo>
                  <a:cubicBezTo>
                    <a:pt x="44" y="15"/>
                    <a:pt x="45" y="14"/>
                    <a:pt x="45" y="13"/>
                  </a:cubicBezTo>
                  <a:cubicBezTo>
                    <a:pt x="45" y="1"/>
                    <a:pt x="45" y="1"/>
                    <a:pt x="45" y="1"/>
                  </a:cubicBezTo>
                  <a:cubicBezTo>
                    <a:pt x="45" y="0"/>
                    <a:pt x="44" y="0"/>
                    <a:pt x="43" y="0"/>
                  </a:cubicBezTo>
                  <a:close/>
                  <a:moveTo>
                    <a:pt x="9" y="45"/>
                  </a:moveTo>
                  <a:cubicBezTo>
                    <a:pt x="2" y="19"/>
                    <a:pt x="2" y="19"/>
                    <a:pt x="2" y="19"/>
                  </a:cubicBezTo>
                  <a:cubicBezTo>
                    <a:pt x="2" y="17"/>
                    <a:pt x="3" y="16"/>
                    <a:pt x="4" y="16"/>
                  </a:cubicBezTo>
                  <a:cubicBezTo>
                    <a:pt x="16" y="16"/>
                    <a:pt x="16" y="16"/>
                    <a:pt x="16" y="16"/>
                  </a:cubicBezTo>
                  <a:cubicBezTo>
                    <a:pt x="17" y="16"/>
                    <a:pt x="18" y="17"/>
                    <a:pt x="18" y="18"/>
                  </a:cubicBezTo>
                  <a:cubicBezTo>
                    <a:pt x="24" y="41"/>
                    <a:pt x="24" y="41"/>
                    <a:pt x="24" y="41"/>
                  </a:cubicBezTo>
                  <a:cubicBezTo>
                    <a:pt x="25" y="42"/>
                    <a:pt x="24" y="43"/>
                    <a:pt x="23" y="43"/>
                  </a:cubicBezTo>
                  <a:cubicBezTo>
                    <a:pt x="12" y="46"/>
                    <a:pt x="12" y="46"/>
                    <a:pt x="12" y="46"/>
                  </a:cubicBezTo>
                  <a:cubicBezTo>
                    <a:pt x="11" y="46"/>
                    <a:pt x="10" y="46"/>
                    <a:pt x="9" y="45"/>
                  </a:cubicBezTo>
                  <a:close/>
                  <a:moveTo>
                    <a:pt x="14" y="42"/>
                  </a:moveTo>
                  <a:cubicBezTo>
                    <a:pt x="19" y="41"/>
                    <a:pt x="19" y="41"/>
                    <a:pt x="19" y="41"/>
                  </a:cubicBezTo>
                  <a:cubicBezTo>
                    <a:pt x="20" y="40"/>
                    <a:pt x="20" y="40"/>
                    <a:pt x="20" y="39"/>
                  </a:cubicBezTo>
                  <a:cubicBezTo>
                    <a:pt x="16" y="23"/>
                    <a:pt x="16" y="23"/>
                    <a:pt x="16" y="23"/>
                  </a:cubicBezTo>
                  <a:cubicBezTo>
                    <a:pt x="16" y="22"/>
                    <a:pt x="15" y="22"/>
                    <a:pt x="14" y="22"/>
                  </a:cubicBezTo>
                  <a:cubicBezTo>
                    <a:pt x="9" y="23"/>
                    <a:pt x="9" y="23"/>
                    <a:pt x="9" y="23"/>
                  </a:cubicBezTo>
                  <a:cubicBezTo>
                    <a:pt x="8" y="24"/>
                    <a:pt x="7" y="25"/>
                    <a:pt x="8" y="25"/>
                  </a:cubicBezTo>
                  <a:cubicBezTo>
                    <a:pt x="12" y="41"/>
                    <a:pt x="12" y="41"/>
                    <a:pt x="12" y="41"/>
                  </a:cubicBezTo>
                  <a:cubicBezTo>
                    <a:pt x="12" y="42"/>
                    <a:pt x="13" y="42"/>
                    <a:pt x="14" y="42"/>
                  </a:cubicBezTo>
                  <a:close/>
                  <a:moveTo>
                    <a:pt x="42" y="5"/>
                  </a:moveTo>
                  <a:cubicBezTo>
                    <a:pt x="42" y="10"/>
                    <a:pt x="42" y="10"/>
                    <a:pt x="42" y="10"/>
                  </a:cubicBezTo>
                  <a:cubicBezTo>
                    <a:pt x="42" y="11"/>
                    <a:pt x="41" y="12"/>
                    <a:pt x="40" y="12"/>
                  </a:cubicBezTo>
                  <a:cubicBezTo>
                    <a:pt x="24" y="12"/>
                    <a:pt x="24" y="12"/>
                    <a:pt x="24" y="12"/>
                  </a:cubicBezTo>
                  <a:cubicBezTo>
                    <a:pt x="23" y="12"/>
                    <a:pt x="23" y="11"/>
                    <a:pt x="23" y="10"/>
                  </a:cubicBezTo>
                  <a:cubicBezTo>
                    <a:pt x="23" y="5"/>
                    <a:pt x="23" y="5"/>
                    <a:pt x="23" y="5"/>
                  </a:cubicBezTo>
                  <a:cubicBezTo>
                    <a:pt x="23" y="4"/>
                    <a:pt x="23" y="3"/>
                    <a:pt x="24" y="3"/>
                  </a:cubicBezTo>
                  <a:cubicBezTo>
                    <a:pt x="40" y="3"/>
                    <a:pt x="40" y="3"/>
                    <a:pt x="40" y="3"/>
                  </a:cubicBezTo>
                  <a:cubicBezTo>
                    <a:pt x="41" y="3"/>
                    <a:pt x="42" y="4"/>
                    <a:pt x="42"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rgbClr val="2B334F"/>
                </a:solidFill>
              </a:endParaRPr>
            </a:p>
          </p:txBody>
        </p:sp>
      </p:grpSp>
      <p:sp>
        <p:nvSpPr>
          <p:cNvPr id="35" name="Text Box 34">
            <a:extLst>
              <a:ext uri="{FF2B5EF4-FFF2-40B4-BE49-F238E27FC236}">
                <a16:creationId xmlns="" xmlns:a16="http://schemas.microsoft.com/office/drawing/2014/main" id="{5D5500E1-7FDF-4BCE-ABF5-6CE8B2039EFC}"/>
              </a:ext>
            </a:extLst>
          </p:cNvPr>
          <p:cNvSpPr txBox="1">
            <a:spLocks noChangeArrowheads="1"/>
          </p:cNvSpPr>
          <p:nvPr/>
        </p:nvSpPr>
        <p:spPr bwMode="auto">
          <a:xfrm>
            <a:off x="1322299" y="1236135"/>
            <a:ext cx="546945" cy="256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buFont typeface="Arial" charset="0"/>
              <a:buNone/>
            </a:pPr>
            <a:r>
              <a:rPr lang="en-US" altLang="zh-CN" sz="1067" dirty="0">
                <a:solidFill>
                  <a:srgbClr val="2B334F"/>
                </a:solidFill>
              </a:rPr>
              <a:t>TITTLE</a:t>
            </a:r>
          </a:p>
        </p:txBody>
      </p:sp>
      <p:sp>
        <p:nvSpPr>
          <p:cNvPr id="36" name="Text Box 35">
            <a:extLst>
              <a:ext uri="{FF2B5EF4-FFF2-40B4-BE49-F238E27FC236}">
                <a16:creationId xmlns="" xmlns:a16="http://schemas.microsoft.com/office/drawing/2014/main" id="{B45B3FCE-1B1C-4408-B813-D58423A8B788}"/>
              </a:ext>
            </a:extLst>
          </p:cNvPr>
          <p:cNvSpPr txBox="1">
            <a:spLocks noChangeArrowheads="1"/>
          </p:cNvSpPr>
          <p:nvPr/>
        </p:nvSpPr>
        <p:spPr bwMode="auto">
          <a:xfrm>
            <a:off x="5769415" y="1236135"/>
            <a:ext cx="546945" cy="256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buFont typeface="Arial" charset="0"/>
              <a:buNone/>
            </a:pPr>
            <a:r>
              <a:rPr lang="en-US" altLang="zh-CN" sz="1067" dirty="0">
                <a:solidFill>
                  <a:srgbClr val="2B334F"/>
                </a:solidFill>
              </a:rPr>
              <a:t>TITTLE</a:t>
            </a:r>
          </a:p>
        </p:txBody>
      </p:sp>
      <p:sp>
        <p:nvSpPr>
          <p:cNvPr id="37" name="Text Box 36">
            <a:extLst>
              <a:ext uri="{FF2B5EF4-FFF2-40B4-BE49-F238E27FC236}">
                <a16:creationId xmlns="" xmlns:a16="http://schemas.microsoft.com/office/drawing/2014/main" id="{73B02AD3-0240-47A8-B2D9-EB219CA18993}"/>
              </a:ext>
            </a:extLst>
          </p:cNvPr>
          <p:cNvSpPr txBox="1">
            <a:spLocks noChangeArrowheads="1"/>
          </p:cNvSpPr>
          <p:nvPr/>
        </p:nvSpPr>
        <p:spPr bwMode="auto">
          <a:xfrm>
            <a:off x="9314832" y="1236135"/>
            <a:ext cx="546945" cy="256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buFont typeface="Arial" charset="0"/>
              <a:buNone/>
            </a:pPr>
            <a:r>
              <a:rPr lang="en-US" altLang="zh-CN" sz="1067" dirty="0">
                <a:solidFill>
                  <a:srgbClr val="2B334F"/>
                </a:solidFill>
              </a:rPr>
              <a:t>TITTLE</a:t>
            </a:r>
          </a:p>
        </p:txBody>
      </p:sp>
      <p:sp>
        <p:nvSpPr>
          <p:cNvPr id="38" name="Text Box 37">
            <a:extLst>
              <a:ext uri="{FF2B5EF4-FFF2-40B4-BE49-F238E27FC236}">
                <a16:creationId xmlns="" xmlns:a16="http://schemas.microsoft.com/office/drawing/2014/main" id="{B43AECB2-774F-4C9A-85A0-84023A8185EB}"/>
              </a:ext>
            </a:extLst>
          </p:cNvPr>
          <p:cNvSpPr txBox="1">
            <a:spLocks noChangeArrowheads="1"/>
          </p:cNvSpPr>
          <p:nvPr/>
        </p:nvSpPr>
        <p:spPr bwMode="auto">
          <a:xfrm>
            <a:off x="3538448" y="3932768"/>
            <a:ext cx="546945" cy="256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buFont typeface="Arial" charset="0"/>
              <a:buNone/>
            </a:pPr>
            <a:r>
              <a:rPr lang="en-US" altLang="zh-CN" sz="1067" dirty="0">
                <a:solidFill>
                  <a:srgbClr val="2B334F"/>
                </a:solidFill>
              </a:rPr>
              <a:t>TITTLE</a:t>
            </a:r>
          </a:p>
        </p:txBody>
      </p:sp>
      <p:sp>
        <p:nvSpPr>
          <p:cNvPr id="39" name="Text Box 38">
            <a:extLst>
              <a:ext uri="{FF2B5EF4-FFF2-40B4-BE49-F238E27FC236}">
                <a16:creationId xmlns="" xmlns:a16="http://schemas.microsoft.com/office/drawing/2014/main" id="{EB5FCDDF-E4ED-4129-BCCA-2209C4E5E883}"/>
              </a:ext>
            </a:extLst>
          </p:cNvPr>
          <p:cNvSpPr txBox="1">
            <a:spLocks noChangeArrowheads="1"/>
          </p:cNvSpPr>
          <p:nvPr/>
        </p:nvSpPr>
        <p:spPr bwMode="auto">
          <a:xfrm>
            <a:off x="7985565" y="3932768"/>
            <a:ext cx="546945" cy="256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buFont typeface="Arial" charset="0"/>
              <a:buNone/>
            </a:pPr>
            <a:r>
              <a:rPr lang="en-US" altLang="zh-CN" sz="1067" dirty="0">
                <a:solidFill>
                  <a:srgbClr val="2B334F"/>
                </a:solidFill>
              </a:rPr>
              <a:t>TITTLE</a:t>
            </a:r>
          </a:p>
        </p:txBody>
      </p:sp>
      <p:sp>
        <p:nvSpPr>
          <p:cNvPr id="40" name="Text Box 39">
            <a:extLst>
              <a:ext uri="{FF2B5EF4-FFF2-40B4-BE49-F238E27FC236}">
                <a16:creationId xmlns="" xmlns:a16="http://schemas.microsoft.com/office/drawing/2014/main" id="{8F3B238A-8938-49F3-BC07-59FA0B1B6CEB}"/>
              </a:ext>
            </a:extLst>
          </p:cNvPr>
          <p:cNvSpPr txBox="1">
            <a:spLocks noChangeArrowheads="1"/>
          </p:cNvSpPr>
          <p:nvPr/>
        </p:nvSpPr>
        <p:spPr bwMode="auto">
          <a:xfrm>
            <a:off x="10612348" y="3932768"/>
            <a:ext cx="546945" cy="256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buFont typeface="Arial" charset="0"/>
              <a:buNone/>
            </a:pPr>
            <a:r>
              <a:rPr lang="en-US" altLang="zh-CN" sz="1067" dirty="0">
                <a:solidFill>
                  <a:srgbClr val="2B334F"/>
                </a:solidFill>
              </a:rPr>
              <a:t>TITTLE</a:t>
            </a:r>
          </a:p>
        </p:txBody>
      </p:sp>
      <p:sp>
        <p:nvSpPr>
          <p:cNvPr id="41" name="Text Box 40">
            <a:extLst>
              <a:ext uri="{FF2B5EF4-FFF2-40B4-BE49-F238E27FC236}">
                <a16:creationId xmlns="" xmlns:a16="http://schemas.microsoft.com/office/drawing/2014/main" id="{631561D3-A68A-4125-9601-E5BDDBE1CDC0}"/>
              </a:ext>
            </a:extLst>
          </p:cNvPr>
          <p:cNvSpPr txBox="1">
            <a:spLocks noChangeArrowheads="1"/>
          </p:cNvSpPr>
          <p:nvPr/>
        </p:nvSpPr>
        <p:spPr bwMode="auto">
          <a:xfrm>
            <a:off x="2626165" y="1665819"/>
            <a:ext cx="546945" cy="256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buFont typeface="Arial" charset="0"/>
              <a:buNone/>
            </a:pPr>
            <a:r>
              <a:rPr lang="en-US" altLang="zh-CN" sz="1067" dirty="0">
                <a:solidFill>
                  <a:srgbClr val="2B334F"/>
                </a:solidFill>
              </a:rPr>
              <a:t>TITTLE</a:t>
            </a:r>
          </a:p>
        </p:txBody>
      </p:sp>
      <p:sp>
        <p:nvSpPr>
          <p:cNvPr id="42" name="Text Box 41">
            <a:extLst>
              <a:ext uri="{FF2B5EF4-FFF2-40B4-BE49-F238E27FC236}">
                <a16:creationId xmlns="" xmlns:a16="http://schemas.microsoft.com/office/drawing/2014/main" id="{16138763-0F32-4462-B78F-1713A37387C5}"/>
              </a:ext>
            </a:extLst>
          </p:cNvPr>
          <p:cNvSpPr txBox="1">
            <a:spLocks noChangeArrowheads="1"/>
          </p:cNvSpPr>
          <p:nvPr/>
        </p:nvSpPr>
        <p:spPr bwMode="auto">
          <a:xfrm>
            <a:off x="4490948" y="1665819"/>
            <a:ext cx="546945" cy="256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buFont typeface="Arial" charset="0"/>
              <a:buNone/>
            </a:pPr>
            <a:r>
              <a:rPr lang="en-US" altLang="zh-CN" sz="1067" dirty="0">
                <a:solidFill>
                  <a:srgbClr val="2B334F"/>
                </a:solidFill>
              </a:rPr>
              <a:t>TITTLE</a:t>
            </a:r>
          </a:p>
        </p:txBody>
      </p:sp>
      <p:sp>
        <p:nvSpPr>
          <p:cNvPr id="43" name="Text Box 42">
            <a:extLst>
              <a:ext uri="{FF2B5EF4-FFF2-40B4-BE49-F238E27FC236}">
                <a16:creationId xmlns="" xmlns:a16="http://schemas.microsoft.com/office/drawing/2014/main" id="{8D0653E8-F9AA-475D-BEF8-FAA18B345772}"/>
              </a:ext>
            </a:extLst>
          </p:cNvPr>
          <p:cNvSpPr txBox="1">
            <a:spLocks noChangeArrowheads="1"/>
          </p:cNvSpPr>
          <p:nvPr/>
        </p:nvSpPr>
        <p:spPr bwMode="auto">
          <a:xfrm>
            <a:off x="7066932" y="1665819"/>
            <a:ext cx="546945" cy="256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buFont typeface="Arial" charset="0"/>
              <a:buNone/>
            </a:pPr>
            <a:r>
              <a:rPr lang="en-US" altLang="zh-CN" sz="1067" dirty="0">
                <a:solidFill>
                  <a:srgbClr val="2B334F"/>
                </a:solidFill>
              </a:rPr>
              <a:t>TITTLE</a:t>
            </a:r>
          </a:p>
        </p:txBody>
      </p:sp>
      <p:sp>
        <p:nvSpPr>
          <p:cNvPr id="44" name="Line 46">
            <a:extLst>
              <a:ext uri="{FF2B5EF4-FFF2-40B4-BE49-F238E27FC236}">
                <a16:creationId xmlns="" xmlns:a16="http://schemas.microsoft.com/office/drawing/2014/main" id="{642933A1-A504-4FD8-90FF-9CA61BB55A7F}"/>
              </a:ext>
            </a:extLst>
          </p:cNvPr>
          <p:cNvSpPr>
            <a:spLocks noChangeShapeType="1"/>
          </p:cNvSpPr>
          <p:nvPr/>
        </p:nvSpPr>
        <p:spPr bwMode="auto">
          <a:xfrm>
            <a:off x="4232273" y="4701207"/>
            <a:ext cx="0" cy="958851"/>
          </a:xfrm>
          <a:prstGeom prst="line">
            <a:avLst/>
          </a:prstGeom>
          <a:noFill/>
          <a:ln w="6350">
            <a:solidFill>
              <a:schemeClr val="tx1">
                <a:lumMod val="50000"/>
                <a:lumOff val="50000"/>
              </a:schemeClr>
            </a:solid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400">
              <a:solidFill>
                <a:srgbClr val="2B334F"/>
              </a:solidFill>
            </a:endParaRPr>
          </a:p>
        </p:txBody>
      </p:sp>
      <p:sp>
        <p:nvSpPr>
          <p:cNvPr id="45" name="Line 47">
            <a:extLst>
              <a:ext uri="{FF2B5EF4-FFF2-40B4-BE49-F238E27FC236}">
                <a16:creationId xmlns="" xmlns:a16="http://schemas.microsoft.com/office/drawing/2014/main" id="{424267A6-6B8A-4921-84DC-1212F4143DD6}"/>
              </a:ext>
            </a:extLst>
          </p:cNvPr>
          <p:cNvSpPr>
            <a:spLocks noChangeShapeType="1"/>
          </p:cNvSpPr>
          <p:nvPr/>
        </p:nvSpPr>
        <p:spPr bwMode="auto">
          <a:xfrm>
            <a:off x="7805207" y="4701207"/>
            <a:ext cx="0" cy="958851"/>
          </a:xfrm>
          <a:prstGeom prst="line">
            <a:avLst/>
          </a:prstGeom>
          <a:noFill/>
          <a:ln w="6350">
            <a:solidFill>
              <a:schemeClr val="tx1">
                <a:lumMod val="50000"/>
                <a:lumOff val="50000"/>
              </a:schemeClr>
            </a:solid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400">
              <a:solidFill>
                <a:srgbClr val="2B334F"/>
              </a:solidFill>
            </a:endParaRPr>
          </a:p>
        </p:txBody>
      </p:sp>
      <p:grpSp>
        <p:nvGrpSpPr>
          <p:cNvPr id="46" name="Group 48">
            <a:extLst>
              <a:ext uri="{FF2B5EF4-FFF2-40B4-BE49-F238E27FC236}">
                <a16:creationId xmlns="" xmlns:a16="http://schemas.microsoft.com/office/drawing/2014/main" id="{233C6A6A-ED49-4339-8B80-163FC9C1DC08}"/>
              </a:ext>
            </a:extLst>
          </p:cNvPr>
          <p:cNvGrpSpPr/>
          <p:nvPr/>
        </p:nvGrpSpPr>
        <p:grpSpPr bwMode="auto">
          <a:xfrm>
            <a:off x="5852388" y="2520952"/>
            <a:ext cx="408516" cy="690033"/>
            <a:chOff x="0" y="0"/>
            <a:chExt cx="193" cy="326"/>
          </a:xfrm>
        </p:grpSpPr>
        <p:sp>
          <p:nvSpPr>
            <p:cNvPr id="47" name="AutoShape 49">
              <a:extLst>
                <a:ext uri="{FF2B5EF4-FFF2-40B4-BE49-F238E27FC236}">
                  <a16:creationId xmlns="" xmlns:a16="http://schemas.microsoft.com/office/drawing/2014/main" id="{164E96EC-2888-4D92-AB2B-DF0B9459CE0E}"/>
                </a:ext>
              </a:extLst>
            </p:cNvPr>
            <p:cNvSpPr>
              <a:spLocks noChangeAspect="1" noChangeArrowheads="1" noTextEdit="1"/>
            </p:cNvSpPr>
            <p:nvPr/>
          </p:nvSpPr>
          <p:spPr bwMode="auto">
            <a:xfrm>
              <a:off x="2" y="0"/>
              <a:ext cx="191" cy="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2400">
                <a:solidFill>
                  <a:srgbClr val="2B334F"/>
                </a:solidFill>
              </a:endParaRPr>
            </a:p>
          </p:txBody>
        </p:sp>
        <p:sp>
          <p:nvSpPr>
            <p:cNvPr id="48" name="Freeform 50">
              <a:extLst>
                <a:ext uri="{FF2B5EF4-FFF2-40B4-BE49-F238E27FC236}">
                  <a16:creationId xmlns="" xmlns:a16="http://schemas.microsoft.com/office/drawing/2014/main" id="{CA031341-123B-4BCA-91AF-96D6F0AFB40B}"/>
                </a:ext>
              </a:extLst>
            </p:cNvPr>
            <p:cNvSpPr/>
            <p:nvPr/>
          </p:nvSpPr>
          <p:spPr bwMode="auto">
            <a:xfrm>
              <a:off x="0" y="2"/>
              <a:ext cx="193" cy="204"/>
            </a:xfrm>
            <a:custGeom>
              <a:avLst/>
              <a:gdLst>
                <a:gd name="T0" fmla="*/ 79 w 82"/>
                <a:gd name="T1" fmla="*/ 0 h 86"/>
                <a:gd name="T2" fmla="*/ 12 w 82"/>
                <a:gd name="T3" fmla="*/ 0 h 86"/>
                <a:gd name="T4" fmla="*/ 0 w 82"/>
                <a:gd name="T5" fmla="*/ 12 h 86"/>
                <a:gd name="T6" fmla="*/ 0 w 82"/>
                <a:gd name="T7" fmla="*/ 74 h 86"/>
                <a:gd name="T8" fmla="*/ 12 w 82"/>
                <a:gd name="T9" fmla="*/ 86 h 86"/>
                <a:gd name="T10" fmla="*/ 22 w 82"/>
                <a:gd name="T11" fmla="*/ 86 h 86"/>
                <a:gd name="T12" fmla="*/ 23 w 82"/>
                <a:gd name="T13" fmla="*/ 86 h 86"/>
                <a:gd name="T14" fmla="*/ 79 w 82"/>
                <a:gd name="T15" fmla="*/ 86 h 86"/>
                <a:gd name="T16" fmla="*/ 82 w 82"/>
                <a:gd name="T17" fmla="*/ 83 h 86"/>
                <a:gd name="T18" fmla="*/ 82 w 82"/>
                <a:gd name="T19" fmla="*/ 70 h 86"/>
                <a:gd name="T20" fmla="*/ 80 w 82"/>
                <a:gd name="T21" fmla="*/ 68 h 86"/>
                <a:gd name="T22" fmla="*/ 79 w 82"/>
                <a:gd name="T23" fmla="*/ 68 h 86"/>
                <a:gd name="T24" fmla="*/ 77 w 82"/>
                <a:gd name="T25" fmla="*/ 70 h 86"/>
                <a:gd name="T26" fmla="*/ 77 w 82"/>
                <a:gd name="T27" fmla="*/ 80 h 86"/>
                <a:gd name="T28" fmla="*/ 75 w 82"/>
                <a:gd name="T29" fmla="*/ 83 h 86"/>
                <a:gd name="T30" fmla="*/ 26 w 82"/>
                <a:gd name="T31" fmla="*/ 83 h 86"/>
                <a:gd name="T32" fmla="*/ 25 w 82"/>
                <a:gd name="T33" fmla="*/ 83 h 86"/>
                <a:gd name="T34" fmla="*/ 12 w 82"/>
                <a:gd name="T35" fmla="*/ 83 h 86"/>
                <a:gd name="T36" fmla="*/ 12 w 82"/>
                <a:gd name="T37" fmla="*/ 66 h 86"/>
                <a:gd name="T38" fmla="*/ 42 w 82"/>
                <a:gd name="T39" fmla="*/ 66 h 86"/>
                <a:gd name="T40" fmla="*/ 43 w 82"/>
                <a:gd name="T41" fmla="*/ 66 h 86"/>
                <a:gd name="T42" fmla="*/ 79 w 82"/>
                <a:gd name="T43" fmla="*/ 66 h 86"/>
                <a:gd name="T44" fmla="*/ 82 w 82"/>
                <a:gd name="T45" fmla="*/ 63 h 86"/>
                <a:gd name="T46" fmla="*/ 82 w 82"/>
                <a:gd name="T47" fmla="*/ 28 h 86"/>
                <a:gd name="T48" fmla="*/ 82 w 82"/>
                <a:gd name="T49" fmla="*/ 25 h 86"/>
                <a:gd name="T50" fmla="*/ 82 w 82"/>
                <a:gd name="T51" fmla="*/ 3 h 86"/>
                <a:gd name="T52" fmla="*/ 79 w 82"/>
                <a:gd name="T53"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2" h="86">
                  <a:moveTo>
                    <a:pt x="79" y="0"/>
                  </a:moveTo>
                  <a:cubicBezTo>
                    <a:pt x="12" y="0"/>
                    <a:pt x="12" y="0"/>
                    <a:pt x="12" y="0"/>
                  </a:cubicBezTo>
                  <a:cubicBezTo>
                    <a:pt x="5" y="0"/>
                    <a:pt x="0" y="5"/>
                    <a:pt x="0" y="12"/>
                  </a:cubicBezTo>
                  <a:cubicBezTo>
                    <a:pt x="0" y="37"/>
                    <a:pt x="0" y="49"/>
                    <a:pt x="0" y="74"/>
                  </a:cubicBezTo>
                  <a:cubicBezTo>
                    <a:pt x="0" y="81"/>
                    <a:pt x="5" y="86"/>
                    <a:pt x="12" y="86"/>
                  </a:cubicBezTo>
                  <a:cubicBezTo>
                    <a:pt x="22" y="86"/>
                    <a:pt x="22" y="86"/>
                    <a:pt x="22" y="86"/>
                  </a:cubicBezTo>
                  <a:cubicBezTo>
                    <a:pt x="23" y="86"/>
                    <a:pt x="23" y="86"/>
                    <a:pt x="23" y="86"/>
                  </a:cubicBezTo>
                  <a:cubicBezTo>
                    <a:pt x="79" y="86"/>
                    <a:pt x="79" y="86"/>
                    <a:pt x="79" y="86"/>
                  </a:cubicBezTo>
                  <a:cubicBezTo>
                    <a:pt x="80" y="86"/>
                    <a:pt x="82" y="85"/>
                    <a:pt x="82" y="83"/>
                  </a:cubicBezTo>
                  <a:cubicBezTo>
                    <a:pt x="82" y="70"/>
                    <a:pt x="82" y="70"/>
                    <a:pt x="82" y="70"/>
                  </a:cubicBezTo>
                  <a:cubicBezTo>
                    <a:pt x="82" y="69"/>
                    <a:pt x="81" y="68"/>
                    <a:pt x="80" y="68"/>
                  </a:cubicBezTo>
                  <a:cubicBezTo>
                    <a:pt x="79" y="68"/>
                    <a:pt x="79" y="68"/>
                    <a:pt x="79" y="68"/>
                  </a:cubicBezTo>
                  <a:cubicBezTo>
                    <a:pt x="78" y="68"/>
                    <a:pt x="77" y="69"/>
                    <a:pt x="77" y="70"/>
                  </a:cubicBezTo>
                  <a:cubicBezTo>
                    <a:pt x="77" y="80"/>
                    <a:pt x="77" y="80"/>
                    <a:pt x="77" y="80"/>
                  </a:cubicBezTo>
                  <a:cubicBezTo>
                    <a:pt x="77" y="82"/>
                    <a:pt x="76" y="83"/>
                    <a:pt x="75" y="83"/>
                  </a:cubicBezTo>
                  <a:cubicBezTo>
                    <a:pt x="26" y="83"/>
                    <a:pt x="26" y="83"/>
                    <a:pt x="26" y="83"/>
                  </a:cubicBezTo>
                  <a:cubicBezTo>
                    <a:pt x="25" y="83"/>
                    <a:pt x="25" y="83"/>
                    <a:pt x="25" y="83"/>
                  </a:cubicBezTo>
                  <a:cubicBezTo>
                    <a:pt x="12" y="83"/>
                    <a:pt x="12" y="83"/>
                    <a:pt x="12" y="83"/>
                  </a:cubicBezTo>
                  <a:cubicBezTo>
                    <a:pt x="1" y="83"/>
                    <a:pt x="1" y="66"/>
                    <a:pt x="12" y="66"/>
                  </a:cubicBezTo>
                  <a:cubicBezTo>
                    <a:pt x="42" y="66"/>
                    <a:pt x="42" y="66"/>
                    <a:pt x="42" y="66"/>
                  </a:cubicBezTo>
                  <a:cubicBezTo>
                    <a:pt x="43" y="66"/>
                    <a:pt x="43" y="66"/>
                    <a:pt x="43" y="66"/>
                  </a:cubicBezTo>
                  <a:cubicBezTo>
                    <a:pt x="79" y="66"/>
                    <a:pt x="79" y="66"/>
                    <a:pt x="79" y="66"/>
                  </a:cubicBezTo>
                  <a:cubicBezTo>
                    <a:pt x="80" y="66"/>
                    <a:pt x="82" y="64"/>
                    <a:pt x="82" y="63"/>
                  </a:cubicBezTo>
                  <a:cubicBezTo>
                    <a:pt x="82" y="28"/>
                    <a:pt x="82" y="28"/>
                    <a:pt x="82" y="28"/>
                  </a:cubicBezTo>
                  <a:cubicBezTo>
                    <a:pt x="82" y="25"/>
                    <a:pt x="82" y="25"/>
                    <a:pt x="82" y="25"/>
                  </a:cubicBezTo>
                  <a:cubicBezTo>
                    <a:pt x="82" y="3"/>
                    <a:pt x="82" y="3"/>
                    <a:pt x="82" y="3"/>
                  </a:cubicBezTo>
                  <a:cubicBezTo>
                    <a:pt x="82" y="1"/>
                    <a:pt x="80" y="0"/>
                    <a:pt x="79"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rgbClr val="2B334F"/>
                </a:solidFill>
              </a:endParaRPr>
            </a:p>
          </p:txBody>
        </p:sp>
        <p:sp>
          <p:nvSpPr>
            <p:cNvPr id="49" name="Freeform 51">
              <a:extLst>
                <a:ext uri="{FF2B5EF4-FFF2-40B4-BE49-F238E27FC236}">
                  <a16:creationId xmlns="" xmlns:a16="http://schemas.microsoft.com/office/drawing/2014/main" id="{3DE7EAB2-3F18-431B-85EC-3BBF566B7EAA}"/>
                </a:ext>
              </a:extLst>
            </p:cNvPr>
            <p:cNvSpPr/>
            <p:nvPr/>
          </p:nvSpPr>
          <p:spPr bwMode="auto">
            <a:xfrm>
              <a:off x="23" y="300"/>
              <a:ext cx="151" cy="9"/>
            </a:xfrm>
            <a:custGeom>
              <a:avLst/>
              <a:gdLst>
                <a:gd name="T0" fmla="*/ 62 w 64"/>
                <a:gd name="T1" fmla="*/ 0 h 4"/>
                <a:gd name="T2" fmla="*/ 2 w 64"/>
                <a:gd name="T3" fmla="*/ 0 h 4"/>
                <a:gd name="T4" fmla="*/ 0 w 64"/>
                <a:gd name="T5" fmla="*/ 2 h 4"/>
                <a:gd name="T6" fmla="*/ 0 w 64"/>
                <a:gd name="T7" fmla="*/ 2 h 4"/>
                <a:gd name="T8" fmla="*/ 2 w 64"/>
                <a:gd name="T9" fmla="*/ 4 h 4"/>
                <a:gd name="T10" fmla="*/ 62 w 64"/>
                <a:gd name="T11" fmla="*/ 4 h 4"/>
                <a:gd name="T12" fmla="*/ 64 w 64"/>
                <a:gd name="T13" fmla="*/ 2 h 4"/>
                <a:gd name="T14" fmla="*/ 64 w 64"/>
                <a:gd name="T15" fmla="*/ 2 h 4"/>
                <a:gd name="T16" fmla="*/ 62 w 64"/>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4">
                  <a:moveTo>
                    <a:pt x="62" y="0"/>
                  </a:moveTo>
                  <a:cubicBezTo>
                    <a:pt x="2" y="0"/>
                    <a:pt x="2" y="0"/>
                    <a:pt x="2" y="0"/>
                  </a:cubicBezTo>
                  <a:cubicBezTo>
                    <a:pt x="1" y="0"/>
                    <a:pt x="0" y="1"/>
                    <a:pt x="0" y="2"/>
                  </a:cubicBezTo>
                  <a:cubicBezTo>
                    <a:pt x="0" y="2"/>
                    <a:pt x="0" y="2"/>
                    <a:pt x="0" y="2"/>
                  </a:cubicBezTo>
                  <a:cubicBezTo>
                    <a:pt x="0" y="3"/>
                    <a:pt x="1" y="4"/>
                    <a:pt x="2" y="4"/>
                  </a:cubicBezTo>
                  <a:cubicBezTo>
                    <a:pt x="62" y="4"/>
                    <a:pt x="62" y="4"/>
                    <a:pt x="62" y="4"/>
                  </a:cubicBezTo>
                  <a:cubicBezTo>
                    <a:pt x="63" y="4"/>
                    <a:pt x="64" y="3"/>
                    <a:pt x="64" y="2"/>
                  </a:cubicBezTo>
                  <a:cubicBezTo>
                    <a:pt x="64" y="2"/>
                    <a:pt x="64" y="2"/>
                    <a:pt x="64" y="2"/>
                  </a:cubicBezTo>
                  <a:cubicBezTo>
                    <a:pt x="64" y="1"/>
                    <a:pt x="63" y="0"/>
                    <a:pt x="62"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rgbClr val="2B334F"/>
                </a:solidFill>
              </a:endParaRPr>
            </a:p>
          </p:txBody>
        </p:sp>
        <p:sp>
          <p:nvSpPr>
            <p:cNvPr id="50" name="Freeform 52">
              <a:extLst>
                <a:ext uri="{FF2B5EF4-FFF2-40B4-BE49-F238E27FC236}">
                  <a16:creationId xmlns="" xmlns:a16="http://schemas.microsoft.com/office/drawing/2014/main" id="{B6211CBB-90C6-4735-9C99-7E18B16CA789}"/>
                </a:ext>
              </a:extLst>
            </p:cNvPr>
            <p:cNvSpPr/>
            <p:nvPr/>
          </p:nvSpPr>
          <p:spPr bwMode="auto">
            <a:xfrm>
              <a:off x="23" y="286"/>
              <a:ext cx="151" cy="9"/>
            </a:xfrm>
            <a:custGeom>
              <a:avLst/>
              <a:gdLst>
                <a:gd name="T0" fmla="*/ 64 w 64"/>
                <a:gd name="T1" fmla="*/ 2 h 4"/>
                <a:gd name="T2" fmla="*/ 62 w 64"/>
                <a:gd name="T3" fmla="*/ 0 h 4"/>
                <a:gd name="T4" fmla="*/ 2 w 64"/>
                <a:gd name="T5" fmla="*/ 0 h 4"/>
                <a:gd name="T6" fmla="*/ 0 w 64"/>
                <a:gd name="T7" fmla="*/ 2 h 4"/>
                <a:gd name="T8" fmla="*/ 0 w 64"/>
                <a:gd name="T9" fmla="*/ 2 h 4"/>
                <a:gd name="T10" fmla="*/ 2 w 64"/>
                <a:gd name="T11" fmla="*/ 4 h 4"/>
                <a:gd name="T12" fmla="*/ 62 w 64"/>
                <a:gd name="T13" fmla="*/ 4 h 4"/>
                <a:gd name="T14" fmla="*/ 64 w 64"/>
                <a:gd name="T15" fmla="*/ 2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4" h="4">
                  <a:moveTo>
                    <a:pt x="64" y="2"/>
                  </a:moveTo>
                  <a:cubicBezTo>
                    <a:pt x="64" y="1"/>
                    <a:pt x="63" y="0"/>
                    <a:pt x="62" y="0"/>
                  </a:cubicBezTo>
                  <a:cubicBezTo>
                    <a:pt x="2" y="0"/>
                    <a:pt x="2" y="0"/>
                    <a:pt x="2" y="0"/>
                  </a:cubicBezTo>
                  <a:cubicBezTo>
                    <a:pt x="1" y="0"/>
                    <a:pt x="0" y="1"/>
                    <a:pt x="0" y="2"/>
                  </a:cubicBezTo>
                  <a:cubicBezTo>
                    <a:pt x="0" y="2"/>
                    <a:pt x="0" y="2"/>
                    <a:pt x="0" y="2"/>
                  </a:cubicBezTo>
                  <a:cubicBezTo>
                    <a:pt x="0" y="3"/>
                    <a:pt x="1" y="4"/>
                    <a:pt x="2" y="4"/>
                  </a:cubicBezTo>
                  <a:cubicBezTo>
                    <a:pt x="62" y="4"/>
                    <a:pt x="62" y="4"/>
                    <a:pt x="62" y="4"/>
                  </a:cubicBezTo>
                  <a:cubicBezTo>
                    <a:pt x="63" y="4"/>
                    <a:pt x="64" y="3"/>
                    <a:pt x="64"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rgbClr val="2B334F"/>
                </a:solidFill>
              </a:endParaRPr>
            </a:p>
          </p:txBody>
        </p:sp>
        <p:sp>
          <p:nvSpPr>
            <p:cNvPr id="51" name="Freeform 53">
              <a:extLst>
                <a:ext uri="{FF2B5EF4-FFF2-40B4-BE49-F238E27FC236}">
                  <a16:creationId xmlns="" xmlns:a16="http://schemas.microsoft.com/office/drawing/2014/main" id="{BD1B0D79-74EF-450E-BD1F-500C3036D167}"/>
                </a:ext>
              </a:extLst>
            </p:cNvPr>
            <p:cNvSpPr/>
            <p:nvPr/>
          </p:nvSpPr>
          <p:spPr bwMode="auto">
            <a:xfrm>
              <a:off x="0" y="196"/>
              <a:ext cx="193" cy="69"/>
            </a:xfrm>
            <a:custGeom>
              <a:avLst/>
              <a:gdLst>
                <a:gd name="T0" fmla="*/ 80 w 82"/>
                <a:gd name="T1" fmla="*/ 6 h 29"/>
                <a:gd name="T2" fmla="*/ 21 w 82"/>
                <a:gd name="T3" fmla="*/ 6 h 29"/>
                <a:gd name="T4" fmla="*/ 20 w 82"/>
                <a:gd name="T5" fmla="*/ 6 h 29"/>
                <a:gd name="T6" fmla="*/ 12 w 82"/>
                <a:gd name="T7" fmla="*/ 6 h 29"/>
                <a:gd name="T8" fmla="*/ 1 w 82"/>
                <a:gd name="T9" fmla="*/ 1 h 29"/>
                <a:gd name="T10" fmla="*/ 0 w 82"/>
                <a:gd name="T11" fmla="*/ 1 h 29"/>
                <a:gd name="T12" fmla="*/ 0 w 82"/>
                <a:gd name="T13" fmla="*/ 18 h 29"/>
                <a:gd name="T14" fmla="*/ 3 w 82"/>
                <a:gd name="T15" fmla="*/ 25 h 29"/>
                <a:gd name="T16" fmla="*/ 12 w 82"/>
                <a:gd name="T17" fmla="*/ 29 h 29"/>
                <a:gd name="T18" fmla="*/ 79 w 82"/>
                <a:gd name="T19" fmla="*/ 29 h 29"/>
                <a:gd name="T20" fmla="*/ 82 w 82"/>
                <a:gd name="T21" fmla="*/ 26 h 29"/>
                <a:gd name="T22" fmla="*/ 82 w 82"/>
                <a:gd name="T23" fmla="*/ 13 h 29"/>
                <a:gd name="T24" fmla="*/ 80 w 82"/>
                <a:gd name="T25" fmla="*/ 12 h 29"/>
                <a:gd name="T26" fmla="*/ 79 w 82"/>
                <a:gd name="T27" fmla="*/ 12 h 29"/>
                <a:gd name="T28" fmla="*/ 77 w 82"/>
                <a:gd name="T29" fmla="*/ 13 h 29"/>
                <a:gd name="T30" fmla="*/ 77 w 82"/>
                <a:gd name="T31" fmla="*/ 23 h 29"/>
                <a:gd name="T32" fmla="*/ 75 w 82"/>
                <a:gd name="T33" fmla="*/ 26 h 29"/>
                <a:gd name="T34" fmla="*/ 12 w 82"/>
                <a:gd name="T35" fmla="*/ 26 h 29"/>
                <a:gd name="T36" fmla="*/ 5 w 82"/>
                <a:gd name="T37" fmla="*/ 22 h 29"/>
                <a:gd name="T38" fmla="*/ 12 w 82"/>
                <a:gd name="T39" fmla="*/ 9 h 29"/>
                <a:gd name="T40" fmla="*/ 17 w 82"/>
                <a:gd name="T41" fmla="*/ 9 h 29"/>
                <a:gd name="T42" fmla="*/ 18 w 82"/>
                <a:gd name="T43" fmla="*/ 9 h 29"/>
                <a:gd name="T44" fmla="*/ 80 w 82"/>
                <a:gd name="T45" fmla="*/ 9 h 29"/>
                <a:gd name="T46" fmla="*/ 82 w 82"/>
                <a:gd name="T47" fmla="*/ 8 h 29"/>
                <a:gd name="T48" fmla="*/ 82 w 82"/>
                <a:gd name="T49" fmla="*/ 7 h 29"/>
                <a:gd name="T50" fmla="*/ 80 w 82"/>
                <a:gd name="T51" fmla="*/ 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2" h="29">
                  <a:moveTo>
                    <a:pt x="80" y="6"/>
                  </a:moveTo>
                  <a:cubicBezTo>
                    <a:pt x="21" y="6"/>
                    <a:pt x="21" y="6"/>
                    <a:pt x="21" y="6"/>
                  </a:cubicBezTo>
                  <a:cubicBezTo>
                    <a:pt x="20" y="6"/>
                    <a:pt x="20" y="6"/>
                    <a:pt x="20" y="6"/>
                  </a:cubicBezTo>
                  <a:cubicBezTo>
                    <a:pt x="12" y="6"/>
                    <a:pt x="12" y="6"/>
                    <a:pt x="12" y="6"/>
                  </a:cubicBezTo>
                  <a:cubicBezTo>
                    <a:pt x="8" y="6"/>
                    <a:pt x="4" y="4"/>
                    <a:pt x="1" y="1"/>
                  </a:cubicBezTo>
                  <a:cubicBezTo>
                    <a:pt x="1" y="0"/>
                    <a:pt x="0" y="1"/>
                    <a:pt x="0" y="1"/>
                  </a:cubicBezTo>
                  <a:cubicBezTo>
                    <a:pt x="0" y="18"/>
                    <a:pt x="0" y="18"/>
                    <a:pt x="0" y="18"/>
                  </a:cubicBezTo>
                  <a:cubicBezTo>
                    <a:pt x="0" y="20"/>
                    <a:pt x="1" y="23"/>
                    <a:pt x="3" y="25"/>
                  </a:cubicBezTo>
                  <a:cubicBezTo>
                    <a:pt x="5" y="27"/>
                    <a:pt x="8" y="29"/>
                    <a:pt x="12" y="29"/>
                  </a:cubicBezTo>
                  <a:cubicBezTo>
                    <a:pt x="35" y="29"/>
                    <a:pt x="56" y="29"/>
                    <a:pt x="79" y="29"/>
                  </a:cubicBezTo>
                  <a:cubicBezTo>
                    <a:pt x="80" y="29"/>
                    <a:pt x="82" y="28"/>
                    <a:pt x="82" y="26"/>
                  </a:cubicBezTo>
                  <a:cubicBezTo>
                    <a:pt x="82" y="13"/>
                    <a:pt x="82" y="13"/>
                    <a:pt x="82" y="13"/>
                  </a:cubicBezTo>
                  <a:cubicBezTo>
                    <a:pt x="82" y="12"/>
                    <a:pt x="81" y="12"/>
                    <a:pt x="80" y="12"/>
                  </a:cubicBezTo>
                  <a:cubicBezTo>
                    <a:pt x="79" y="12"/>
                    <a:pt x="79" y="12"/>
                    <a:pt x="79" y="12"/>
                  </a:cubicBezTo>
                  <a:cubicBezTo>
                    <a:pt x="78" y="12"/>
                    <a:pt x="77" y="12"/>
                    <a:pt x="77" y="13"/>
                  </a:cubicBezTo>
                  <a:cubicBezTo>
                    <a:pt x="77" y="23"/>
                    <a:pt x="77" y="23"/>
                    <a:pt x="77" y="23"/>
                  </a:cubicBezTo>
                  <a:cubicBezTo>
                    <a:pt x="77" y="25"/>
                    <a:pt x="76" y="26"/>
                    <a:pt x="75" y="26"/>
                  </a:cubicBezTo>
                  <a:cubicBezTo>
                    <a:pt x="12" y="26"/>
                    <a:pt x="12" y="26"/>
                    <a:pt x="12" y="26"/>
                  </a:cubicBezTo>
                  <a:cubicBezTo>
                    <a:pt x="8" y="26"/>
                    <a:pt x="6" y="25"/>
                    <a:pt x="5" y="22"/>
                  </a:cubicBezTo>
                  <a:cubicBezTo>
                    <a:pt x="2" y="17"/>
                    <a:pt x="4" y="9"/>
                    <a:pt x="12" y="9"/>
                  </a:cubicBezTo>
                  <a:cubicBezTo>
                    <a:pt x="17" y="9"/>
                    <a:pt x="17" y="9"/>
                    <a:pt x="17" y="9"/>
                  </a:cubicBezTo>
                  <a:cubicBezTo>
                    <a:pt x="18" y="9"/>
                    <a:pt x="18" y="9"/>
                    <a:pt x="18" y="9"/>
                  </a:cubicBezTo>
                  <a:cubicBezTo>
                    <a:pt x="80" y="9"/>
                    <a:pt x="80" y="9"/>
                    <a:pt x="80" y="9"/>
                  </a:cubicBezTo>
                  <a:cubicBezTo>
                    <a:pt x="81" y="9"/>
                    <a:pt x="82" y="8"/>
                    <a:pt x="82" y="8"/>
                  </a:cubicBezTo>
                  <a:cubicBezTo>
                    <a:pt x="82" y="7"/>
                    <a:pt x="82" y="7"/>
                    <a:pt x="82" y="7"/>
                  </a:cubicBezTo>
                  <a:cubicBezTo>
                    <a:pt x="82" y="6"/>
                    <a:pt x="81" y="6"/>
                    <a:pt x="80" y="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rgbClr val="2B334F"/>
                </a:solidFill>
              </a:endParaRPr>
            </a:p>
          </p:txBody>
        </p:sp>
        <p:sp>
          <p:nvSpPr>
            <p:cNvPr id="52" name="Freeform 54">
              <a:extLst>
                <a:ext uri="{FF2B5EF4-FFF2-40B4-BE49-F238E27FC236}">
                  <a16:creationId xmlns="" xmlns:a16="http://schemas.microsoft.com/office/drawing/2014/main" id="{1966F9A4-666C-425F-AD14-EF188902B2BD}"/>
                </a:ext>
              </a:extLst>
            </p:cNvPr>
            <p:cNvSpPr/>
            <p:nvPr/>
          </p:nvSpPr>
          <p:spPr bwMode="auto">
            <a:xfrm>
              <a:off x="0" y="257"/>
              <a:ext cx="193" cy="67"/>
            </a:xfrm>
            <a:custGeom>
              <a:avLst/>
              <a:gdLst>
                <a:gd name="T0" fmla="*/ 80 w 82"/>
                <a:gd name="T1" fmla="*/ 5 h 28"/>
                <a:gd name="T2" fmla="*/ 12 w 82"/>
                <a:gd name="T3" fmla="*/ 5 h 28"/>
                <a:gd name="T4" fmla="*/ 1 w 82"/>
                <a:gd name="T5" fmla="*/ 0 h 28"/>
                <a:gd name="T6" fmla="*/ 1 w 82"/>
                <a:gd name="T7" fmla="*/ 0 h 28"/>
                <a:gd name="T8" fmla="*/ 1 w 82"/>
                <a:gd name="T9" fmla="*/ 0 h 28"/>
                <a:gd name="T10" fmla="*/ 1 w 82"/>
                <a:gd name="T11" fmla="*/ 0 h 28"/>
                <a:gd name="T12" fmla="*/ 1 w 82"/>
                <a:gd name="T13" fmla="*/ 0 h 28"/>
                <a:gd name="T14" fmla="*/ 0 w 82"/>
                <a:gd name="T15" fmla="*/ 1 h 28"/>
                <a:gd name="T16" fmla="*/ 0 w 82"/>
                <a:gd name="T17" fmla="*/ 1 h 28"/>
                <a:gd name="T18" fmla="*/ 0 w 82"/>
                <a:gd name="T19" fmla="*/ 17 h 28"/>
                <a:gd name="T20" fmla="*/ 12 w 82"/>
                <a:gd name="T21" fmla="*/ 28 h 28"/>
                <a:gd name="T22" fmla="*/ 79 w 82"/>
                <a:gd name="T23" fmla="*/ 28 h 28"/>
                <a:gd name="T24" fmla="*/ 82 w 82"/>
                <a:gd name="T25" fmla="*/ 26 h 28"/>
                <a:gd name="T26" fmla="*/ 82 w 82"/>
                <a:gd name="T27" fmla="*/ 12 h 28"/>
                <a:gd name="T28" fmla="*/ 80 w 82"/>
                <a:gd name="T29" fmla="*/ 11 h 28"/>
                <a:gd name="T30" fmla="*/ 79 w 82"/>
                <a:gd name="T31" fmla="*/ 11 h 28"/>
                <a:gd name="T32" fmla="*/ 77 w 82"/>
                <a:gd name="T33" fmla="*/ 12 h 28"/>
                <a:gd name="T34" fmla="*/ 77 w 82"/>
                <a:gd name="T35" fmla="*/ 23 h 28"/>
                <a:gd name="T36" fmla="*/ 75 w 82"/>
                <a:gd name="T37" fmla="*/ 25 h 28"/>
                <a:gd name="T38" fmla="*/ 12 w 82"/>
                <a:gd name="T39" fmla="*/ 25 h 28"/>
                <a:gd name="T40" fmla="*/ 12 w 82"/>
                <a:gd name="T41" fmla="*/ 8 h 28"/>
                <a:gd name="T42" fmla="*/ 80 w 82"/>
                <a:gd name="T43" fmla="*/ 8 h 28"/>
                <a:gd name="T44" fmla="*/ 82 w 82"/>
                <a:gd name="T45" fmla="*/ 7 h 28"/>
                <a:gd name="T46" fmla="*/ 82 w 82"/>
                <a:gd name="T47" fmla="*/ 6 h 28"/>
                <a:gd name="T48" fmla="*/ 80 w 82"/>
                <a:gd name="T49" fmla="*/ 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2" h="28">
                  <a:moveTo>
                    <a:pt x="80" y="5"/>
                  </a:moveTo>
                  <a:cubicBezTo>
                    <a:pt x="57" y="5"/>
                    <a:pt x="35" y="5"/>
                    <a:pt x="12" y="5"/>
                  </a:cubicBezTo>
                  <a:cubicBezTo>
                    <a:pt x="8" y="5"/>
                    <a:pt x="4" y="3"/>
                    <a:pt x="1" y="0"/>
                  </a:cubicBezTo>
                  <a:cubicBezTo>
                    <a:pt x="1" y="0"/>
                    <a:pt x="1" y="0"/>
                    <a:pt x="1" y="0"/>
                  </a:cubicBezTo>
                  <a:cubicBezTo>
                    <a:pt x="1" y="0"/>
                    <a:pt x="1" y="0"/>
                    <a:pt x="1" y="0"/>
                  </a:cubicBezTo>
                  <a:cubicBezTo>
                    <a:pt x="1" y="0"/>
                    <a:pt x="1" y="0"/>
                    <a:pt x="1" y="0"/>
                  </a:cubicBezTo>
                  <a:cubicBezTo>
                    <a:pt x="1" y="0"/>
                    <a:pt x="1" y="0"/>
                    <a:pt x="1" y="0"/>
                  </a:cubicBezTo>
                  <a:cubicBezTo>
                    <a:pt x="0" y="0"/>
                    <a:pt x="0" y="0"/>
                    <a:pt x="0" y="1"/>
                  </a:cubicBezTo>
                  <a:cubicBezTo>
                    <a:pt x="0" y="1"/>
                    <a:pt x="0" y="1"/>
                    <a:pt x="0" y="1"/>
                  </a:cubicBezTo>
                  <a:cubicBezTo>
                    <a:pt x="0" y="17"/>
                    <a:pt x="0" y="17"/>
                    <a:pt x="0" y="17"/>
                  </a:cubicBezTo>
                  <a:cubicBezTo>
                    <a:pt x="0" y="23"/>
                    <a:pt x="5" y="28"/>
                    <a:pt x="12" y="28"/>
                  </a:cubicBezTo>
                  <a:cubicBezTo>
                    <a:pt x="35" y="28"/>
                    <a:pt x="56" y="28"/>
                    <a:pt x="79" y="28"/>
                  </a:cubicBezTo>
                  <a:cubicBezTo>
                    <a:pt x="80" y="28"/>
                    <a:pt x="82" y="27"/>
                    <a:pt x="82" y="26"/>
                  </a:cubicBezTo>
                  <a:cubicBezTo>
                    <a:pt x="82" y="12"/>
                    <a:pt x="82" y="12"/>
                    <a:pt x="82" y="12"/>
                  </a:cubicBezTo>
                  <a:cubicBezTo>
                    <a:pt x="82" y="11"/>
                    <a:pt x="81" y="11"/>
                    <a:pt x="80" y="11"/>
                  </a:cubicBezTo>
                  <a:cubicBezTo>
                    <a:pt x="79" y="11"/>
                    <a:pt x="79" y="11"/>
                    <a:pt x="79" y="11"/>
                  </a:cubicBezTo>
                  <a:cubicBezTo>
                    <a:pt x="78" y="11"/>
                    <a:pt x="77" y="11"/>
                    <a:pt x="77" y="12"/>
                  </a:cubicBezTo>
                  <a:cubicBezTo>
                    <a:pt x="77" y="23"/>
                    <a:pt x="77" y="23"/>
                    <a:pt x="77" y="23"/>
                  </a:cubicBezTo>
                  <a:cubicBezTo>
                    <a:pt x="77" y="24"/>
                    <a:pt x="76" y="25"/>
                    <a:pt x="75" y="25"/>
                  </a:cubicBezTo>
                  <a:cubicBezTo>
                    <a:pt x="12" y="25"/>
                    <a:pt x="12" y="25"/>
                    <a:pt x="12" y="25"/>
                  </a:cubicBezTo>
                  <a:cubicBezTo>
                    <a:pt x="1" y="25"/>
                    <a:pt x="1" y="8"/>
                    <a:pt x="12" y="8"/>
                  </a:cubicBezTo>
                  <a:cubicBezTo>
                    <a:pt x="80" y="8"/>
                    <a:pt x="80" y="8"/>
                    <a:pt x="80" y="8"/>
                  </a:cubicBezTo>
                  <a:cubicBezTo>
                    <a:pt x="81" y="8"/>
                    <a:pt x="82" y="8"/>
                    <a:pt x="82" y="7"/>
                  </a:cubicBezTo>
                  <a:cubicBezTo>
                    <a:pt x="82" y="6"/>
                    <a:pt x="82" y="6"/>
                    <a:pt x="82" y="6"/>
                  </a:cubicBezTo>
                  <a:cubicBezTo>
                    <a:pt x="82" y="6"/>
                    <a:pt x="81" y="5"/>
                    <a:pt x="80"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rgbClr val="2B334F"/>
                </a:solidFill>
              </a:endParaRPr>
            </a:p>
          </p:txBody>
        </p:sp>
        <p:sp>
          <p:nvSpPr>
            <p:cNvPr id="53" name="Freeform 55">
              <a:extLst>
                <a:ext uri="{FF2B5EF4-FFF2-40B4-BE49-F238E27FC236}">
                  <a16:creationId xmlns="" xmlns:a16="http://schemas.microsoft.com/office/drawing/2014/main" id="{B5A5CED8-9ABA-48A2-857D-9A98D3DBD531}"/>
                </a:ext>
              </a:extLst>
            </p:cNvPr>
            <p:cNvSpPr/>
            <p:nvPr/>
          </p:nvSpPr>
          <p:spPr bwMode="auto">
            <a:xfrm>
              <a:off x="23" y="227"/>
              <a:ext cx="151" cy="7"/>
            </a:xfrm>
            <a:custGeom>
              <a:avLst/>
              <a:gdLst>
                <a:gd name="T0" fmla="*/ 64 w 64"/>
                <a:gd name="T1" fmla="*/ 1 h 3"/>
                <a:gd name="T2" fmla="*/ 62 w 64"/>
                <a:gd name="T3" fmla="*/ 0 h 3"/>
                <a:gd name="T4" fmla="*/ 4 w 64"/>
                <a:gd name="T5" fmla="*/ 0 h 3"/>
                <a:gd name="T6" fmla="*/ 3 w 64"/>
                <a:gd name="T7" fmla="*/ 0 h 3"/>
                <a:gd name="T8" fmla="*/ 2 w 64"/>
                <a:gd name="T9" fmla="*/ 0 h 3"/>
                <a:gd name="T10" fmla="*/ 0 w 64"/>
                <a:gd name="T11" fmla="*/ 1 h 3"/>
                <a:gd name="T12" fmla="*/ 0 w 64"/>
                <a:gd name="T13" fmla="*/ 2 h 3"/>
                <a:gd name="T14" fmla="*/ 1 w 64"/>
                <a:gd name="T15" fmla="*/ 3 h 3"/>
                <a:gd name="T16" fmla="*/ 2 w 64"/>
                <a:gd name="T17" fmla="*/ 3 h 3"/>
                <a:gd name="T18" fmla="*/ 62 w 64"/>
                <a:gd name="T19" fmla="*/ 3 h 3"/>
                <a:gd name="T20" fmla="*/ 64 w 64"/>
                <a:gd name="T21" fmla="*/ 2 h 3"/>
                <a:gd name="T22" fmla="*/ 64 w 64"/>
                <a:gd name="T23"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4" h="3">
                  <a:moveTo>
                    <a:pt x="64" y="1"/>
                  </a:moveTo>
                  <a:cubicBezTo>
                    <a:pt x="64" y="0"/>
                    <a:pt x="63" y="0"/>
                    <a:pt x="62" y="0"/>
                  </a:cubicBezTo>
                  <a:cubicBezTo>
                    <a:pt x="4" y="0"/>
                    <a:pt x="4" y="0"/>
                    <a:pt x="4" y="0"/>
                  </a:cubicBezTo>
                  <a:cubicBezTo>
                    <a:pt x="3" y="0"/>
                    <a:pt x="3" y="0"/>
                    <a:pt x="3" y="0"/>
                  </a:cubicBezTo>
                  <a:cubicBezTo>
                    <a:pt x="2" y="0"/>
                    <a:pt x="2" y="0"/>
                    <a:pt x="2" y="0"/>
                  </a:cubicBezTo>
                  <a:cubicBezTo>
                    <a:pt x="1" y="0"/>
                    <a:pt x="0" y="0"/>
                    <a:pt x="0" y="1"/>
                  </a:cubicBezTo>
                  <a:cubicBezTo>
                    <a:pt x="0" y="2"/>
                    <a:pt x="0" y="2"/>
                    <a:pt x="0" y="2"/>
                  </a:cubicBezTo>
                  <a:cubicBezTo>
                    <a:pt x="0" y="2"/>
                    <a:pt x="0" y="3"/>
                    <a:pt x="1" y="3"/>
                  </a:cubicBezTo>
                  <a:cubicBezTo>
                    <a:pt x="1" y="3"/>
                    <a:pt x="1" y="3"/>
                    <a:pt x="2" y="3"/>
                  </a:cubicBezTo>
                  <a:cubicBezTo>
                    <a:pt x="62" y="3"/>
                    <a:pt x="62" y="3"/>
                    <a:pt x="62" y="3"/>
                  </a:cubicBezTo>
                  <a:cubicBezTo>
                    <a:pt x="63" y="3"/>
                    <a:pt x="64" y="3"/>
                    <a:pt x="64" y="2"/>
                  </a:cubicBezTo>
                  <a:lnTo>
                    <a:pt x="64"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rgbClr val="2B334F"/>
                </a:solidFill>
              </a:endParaRPr>
            </a:p>
          </p:txBody>
        </p:sp>
        <p:sp>
          <p:nvSpPr>
            <p:cNvPr id="54" name="Freeform 56">
              <a:extLst>
                <a:ext uri="{FF2B5EF4-FFF2-40B4-BE49-F238E27FC236}">
                  <a16:creationId xmlns="" xmlns:a16="http://schemas.microsoft.com/office/drawing/2014/main" id="{20555F59-A661-4756-AB95-5947488EF3A9}"/>
                </a:ext>
              </a:extLst>
            </p:cNvPr>
            <p:cNvSpPr/>
            <p:nvPr/>
          </p:nvSpPr>
          <p:spPr bwMode="auto">
            <a:xfrm>
              <a:off x="23" y="182"/>
              <a:ext cx="151" cy="7"/>
            </a:xfrm>
            <a:custGeom>
              <a:avLst/>
              <a:gdLst>
                <a:gd name="T0" fmla="*/ 62 w 64"/>
                <a:gd name="T1" fmla="*/ 0 h 3"/>
                <a:gd name="T2" fmla="*/ 24 w 64"/>
                <a:gd name="T3" fmla="*/ 0 h 3"/>
                <a:gd name="T4" fmla="*/ 22 w 64"/>
                <a:gd name="T5" fmla="*/ 0 h 3"/>
                <a:gd name="T6" fmla="*/ 2 w 64"/>
                <a:gd name="T7" fmla="*/ 0 h 3"/>
                <a:gd name="T8" fmla="*/ 0 w 64"/>
                <a:gd name="T9" fmla="*/ 1 h 3"/>
                <a:gd name="T10" fmla="*/ 0 w 64"/>
                <a:gd name="T11" fmla="*/ 1 h 3"/>
                <a:gd name="T12" fmla="*/ 2 w 64"/>
                <a:gd name="T13" fmla="*/ 3 h 3"/>
                <a:gd name="T14" fmla="*/ 19 w 64"/>
                <a:gd name="T15" fmla="*/ 3 h 3"/>
                <a:gd name="T16" fmla="*/ 20 w 64"/>
                <a:gd name="T17" fmla="*/ 3 h 3"/>
                <a:gd name="T18" fmla="*/ 62 w 64"/>
                <a:gd name="T19" fmla="*/ 3 h 3"/>
                <a:gd name="T20" fmla="*/ 64 w 64"/>
                <a:gd name="T21" fmla="*/ 1 h 3"/>
                <a:gd name="T22" fmla="*/ 64 w 64"/>
                <a:gd name="T23" fmla="*/ 1 h 3"/>
                <a:gd name="T24" fmla="*/ 62 w 64"/>
                <a:gd name="T25"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4" h="3">
                  <a:moveTo>
                    <a:pt x="62" y="0"/>
                  </a:moveTo>
                  <a:cubicBezTo>
                    <a:pt x="24" y="0"/>
                    <a:pt x="24" y="0"/>
                    <a:pt x="24" y="0"/>
                  </a:cubicBezTo>
                  <a:cubicBezTo>
                    <a:pt x="22" y="0"/>
                    <a:pt x="22" y="0"/>
                    <a:pt x="22" y="0"/>
                  </a:cubicBezTo>
                  <a:cubicBezTo>
                    <a:pt x="2" y="0"/>
                    <a:pt x="2" y="0"/>
                    <a:pt x="2" y="0"/>
                  </a:cubicBezTo>
                  <a:cubicBezTo>
                    <a:pt x="1" y="0"/>
                    <a:pt x="0" y="0"/>
                    <a:pt x="0" y="1"/>
                  </a:cubicBezTo>
                  <a:cubicBezTo>
                    <a:pt x="0" y="1"/>
                    <a:pt x="0" y="1"/>
                    <a:pt x="0" y="1"/>
                  </a:cubicBezTo>
                  <a:cubicBezTo>
                    <a:pt x="0" y="2"/>
                    <a:pt x="1" y="3"/>
                    <a:pt x="2" y="3"/>
                  </a:cubicBezTo>
                  <a:cubicBezTo>
                    <a:pt x="19" y="3"/>
                    <a:pt x="19" y="3"/>
                    <a:pt x="19" y="3"/>
                  </a:cubicBezTo>
                  <a:cubicBezTo>
                    <a:pt x="20" y="3"/>
                    <a:pt x="20" y="3"/>
                    <a:pt x="20" y="3"/>
                  </a:cubicBezTo>
                  <a:cubicBezTo>
                    <a:pt x="62" y="3"/>
                    <a:pt x="62" y="3"/>
                    <a:pt x="62" y="3"/>
                  </a:cubicBezTo>
                  <a:cubicBezTo>
                    <a:pt x="63" y="3"/>
                    <a:pt x="64" y="2"/>
                    <a:pt x="64" y="1"/>
                  </a:cubicBezTo>
                  <a:cubicBezTo>
                    <a:pt x="64" y="1"/>
                    <a:pt x="64" y="1"/>
                    <a:pt x="64" y="1"/>
                  </a:cubicBezTo>
                  <a:cubicBezTo>
                    <a:pt x="64" y="0"/>
                    <a:pt x="63" y="0"/>
                    <a:pt x="62"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rgbClr val="2B334F"/>
                </a:solidFill>
              </a:endParaRPr>
            </a:p>
          </p:txBody>
        </p:sp>
        <p:sp>
          <p:nvSpPr>
            <p:cNvPr id="55" name="Freeform 57">
              <a:extLst>
                <a:ext uri="{FF2B5EF4-FFF2-40B4-BE49-F238E27FC236}">
                  <a16:creationId xmlns="" xmlns:a16="http://schemas.microsoft.com/office/drawing/2014/main" id="{93AD89EC-C029-4006-9CB8-5FB2FB559134}"/>
                </a:ext>
              </a:extLst>
            </p:cNvPr>
            <p:cNvSpPr/>
            <p:nvPr/>
          </p:nvSpPr>
          <p:spPr bwMode="auto">
            <a:xfrm>
              <a:off x="23" y="165"/>
              <a:ext cx="151" cy="10"/>
            </a:xfrm>
            <a:custGeom>
              <a:avLst/>
              <a:gdLst>
                <a:gd name="T0" fmla="*/ 64 w 64"/>
                <a:gd name="T1" fmla="*/ 2 h 4"/>
                <a:gd name="T2" fmla="*/ 62 w 64"/>
                <a:gd name="T3" fmla="*/ 0 h 4"/>
                <a:gd name="T4" fmla="*/ 30 w 64"/>
                <a:gd name="T5" fmla="*/ 0 h 4"/>
                <a:gd name="T6" fmla="*/ 28 w 64"/>
                <a:gd name="T7" fmla="*/ 0 h 4"/>
                <a:gd name="T8" fmla="*/ 2 w 64"/>
                <a:gd name="T9" fmla="*/ 0 h 4"/>
                <a:gd name="T10" fmla="*/ 0 w 64"/>
                <a:gd name="T11" fmla="*/ 2 h 4"/>
                <a:gd name="T12" fmla="*/ 0 w 64"/>
                <a:gd name="T13" fmla="*/ 2 h 4"/>
                <a:gd name="T14" fmla="*/ 2 w 64"/>
                <a:gd name="T15" fmla="*/ 4 h 4"/>
                <a:gd name="T16" fmla="*/ 24 w 64"/>
                <a:gd name="T17" fmla="*/ 4 h 4"/>
                <a:gd name="T18" fmla="*/ 26 w 64"/>
                <a:gd name="T19" fmla="*/ 4 h 4"/>
                <a:gd name="T20" fmla="*/ 62 w 64"/>
                <a:gd name="T21" fmla="*/ 4 h 4"/>
                <a:gd name="T22" fmla="*/ 64 w 64"/>
                <a:gd name="T23"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4" h="4">
                  <a:moveTo>
                    <a:pt x="64" y="2"/>
                  </a:moveTo>
                  <a:cubicBezTo>
                    <a:pt x="64" y="1"/>
                    <a:pt x="63" y="0"/>
                    <a:pt x="62" y="0"/>
                  </a:cubicBezTo>
                  <a:cubicBezTo>
                    <a:pt x="30" y="0"/>
                    <a:pt x="30" y="0"/>
                    <a:pt x="30" y="0"/>
                  </a:cubicBezTo>
                  <a:cubicBezTo>
                    <a:pt x="28" y="0"/>
                    <a:pt x="28" y="0"/>
                    <a:pt x="28" y="0"/>
                  </a:cubicBezTo>
                  <a:cubicBezTo>
                    <a:pt x="2" y="0"/>
                    <a:pt x="2" y="0"/>
                    <a:pt x="2" y="0"/>
                  </a:cubicBezTo>
                  <a:cubicBezTo>
                    <a:pt x="1" y="0"/>
                    <a:pt x="0" y="1"/>
                    <a:pt x="0" y="2"/>
                  </a:cubicBezTo>
                  <a:cubicBezTo>
                    <a:pt x="0" y="2"/>
                    <a:pt x="0" y="2"/>
                    <a:pt x="0" y="2"/>
                  </a:cubicBezTo>
                  <a:cubicBezTo>
                    <a:pt x="0" y="3"/>
                    <a:pt x="1" y="4"/>
                    <a:pt x="2" y="4"/>
                  </a:cubicBezTo>
                  <a:cubicBezTo>
                    <a:pt x="24" y="4"/>
                    <a:pt x="24" y="4"/>
                    <a:pt x="24" y="4"/>
                  </a:cubicBezTo>
                  <a:cubicBezTo>
                    <a:pt x="26" y="4"/>
                    <a:pt x="26" y="4"/>
                    <a:pt x="26" y="4"/>
                  </a:cubicBezTo>
                  <a:cubicBezTo>
                    <a:pt x="62" y="4"/>
                    <a:pt x="62" y="4"/>
                    <a:pt x="62" y="4"/>
                  </a:cubicBezTo>
                  <a:cubicBezTo>
                    <a:pt x="63" y="4"/>
                    <a:pt x="64" y="3"/>
                    <a:pt x="64"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rgbClr val="2B334F"/>
                </a:solidFill>
              </a:endParaRPr>
            </a:p>
          </p:txBody>
        </p:sp>
        <p:sp>
          <p:nvSpPr>
            <p:cNvPr id="56" name="Freeform 58">
              <a:extLst>
                <a:ext uri="{FF2B5EF4-FFF2-40B4-BE49-F238E27FC236}">
                  <a16:creationId xmlns="" xmlns:a16="http://schemas.microsoft.com/office/drawing/2014/main" id="{71A0B8E4-3308-49AF-8162-8220357E356B}"/>
                </a:ext>
              </a:extLst>
            </p:cNvPr>
            <p:cNvSpPr/>
            <p:nvPr/>
          </p:nvSpPr>
          <p:spPr bwMode="auto">
            <a:xfrm>
              <a:off x="23" y="241"/>
              <a:ext cx="151" cy="7"/>
            </a:xfrm>
            <a:custGeom>
              <a:avLst/>
              <a:gdLst>
                <a:gd name="T0" fmla="*/ 62 w 64"/>
                <a:gd name="T1" fmla="*/ 0 h 3"/>
                <a:gd name="T2" fmla="*/ 2 w 64"/>
                <a:gd name="T3" fmla="*/ 0 h 3"/>
                <a:gd name="T4" fmla="*/ 0 w 64"/>
                <a:gd name="T5" fmla="*/ 1 h 3"/>
                <a:gd name="T6" fmla="*/ 0 w 64"/>
                <a:gd name="T7" fmla="*/ 2 h 3"/>
                <a:gd name="T8" fmla="*/ 2 w 64"/>
                <a:gd name="T9" fmla="*/ 3 h 3"/>
                <a:gd name="T10" fmla="*/ 62 w 64"/>
                <a:gd name="T11" fmla="*/ 3 h 3"/>
                <a:gd name="T12" fmla="*/ 64 w 64"/>
                <a:gd name="T13" fmla="*/ 2 h 3"/>
                <a:gd name="T14" fmla="*/ 64 w 64"/>
                <a:gd name="T15" fmla="*/ 1 h 3"/>
                <a:gd name="T16" fmla="*/ 62 w 64"/>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3">
                  <a:moveTo>
                    <a:pt x="62" y="0"/>
                  </a:moveTo>
                  <a:cubicBezTo>
                    <a:pt x="2" y="0"/>
                    <a:pt x="2" y="0"/>
                    <a:pt x="2" y="0"/>
                  </a:cubicBezTo>
                  <a:cubicBezTo>
                    <a:pt x="1" y="0"/>
                    <a:pt x="0" y="1"/>
                    <a:pt x="0" y="1"/>
                  </a:cubicBezTo>
                  <a:cubicBezTo>
                    <a:pt x="0" y="2"/>
                    <a:pt x="0" y="2"/>
                    <a:pt x="0" y="2"/>
                  </a:cubicBezTo>
                  <a:cubicBezTo>
                    <a:pt x="0" y="3"/>
                    <a:pt x="1" y="3"/>
                    <a:pt x="2" y="3"/>
                  </a:cubicBezTo>
                  <a:cubicBezTo>
                    <a:pt x="62" y="3"/>
                    <a:pt x="62" y="3"/>
                    <a:pt x="62" y="3"/>
                  </a:cubicBezTo>
                  <a:cubicBezTo>
                    <a:pt x="63" y="3"/>
                    <a:pt x="64" y="3"/>
                    <a:pt x="64" y="2"/>
                  </a:cubicBezTo>
                  <a:cubicBezTo>
                    <a:pt x="64" y="1"/>
                    <a:pt x="64" y="1"/>
                    <a:pt x="64" y="1"/>
                  </a:cubicBezTo>
                  <a:cubicBezTo>
                    <a:pt x="64" y="1"/>
                    <a:pt x="63" y="0"/>
                    <a:pt x="62"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rgbClr val="2B334F"/>
                </a:solidFill>
              </a:endParaRPr>
            </a:p>
          </p:txBody>
        </p:sp>
      </p:grpSp>
      <p:grpSp>
        <p:nvGrpSpPr>
          <p:cNvPr id="57" name="组合 56">
            <a:extLst>
              <a:ext uri="{FF2B5EF4-FFF2-40B4-BE49-F238E27FC236}">
                <a16:creationId xmlns="" xmlns:a16="http://schemas.microsoft.com/office/drawing/2014/main" id="{B235EF7E-93D1-45A7-9545-5B0379000A89}"/>
              </a:ext>
            </a:extLst>
          </p:cNvPr>
          <p:cNvGrpSpPr/>
          <p:nvPr/>
        </p:nvGrpSpPr>
        <p:grpSpPr>
          <a:xfrm>
            <a:off x="4573459" y="4555456"/>
            <a:ext cx="2828529" cy="784920"/>
            <a:chOff x="974700" y="5080537"/>
            <a:chExt cx="2828529" cy="784920"/>
          </a:xfrm>
        </p:grpSpPr>
        <p:sp>
          <p:nvSpPr>
            <p:cNvPr id="58" name="TextBox 9">
              <a:extLst>
                <a:ext uri="{FF2B5EF4-FFF2-40B4-BE49-F238E27FC236}">
                  <a16:creationId xmlns="" xmlns:a16="http://schemas.microsoft.com/office/drawing/2014/main" id="{88D2D81E-B806-4790-893E-C5E672920608}"/>
                </a:ext>
              </a:extLst>
            </p:cNvPr>
            <p:cNvSpPr txBox="1"/>
            <p:nvPr/>
          </p:nvSpPr>
          <p:spPr>
            <a:xfrm>
              <a:off x="1201183" y="5080537"/>
              <a:ext cx="2375562" cy="369332"/>
            </a:xfrm>
            <a:prstGeom prst="rect">
              <a:avLst/>
            </a:prstGeom>
            <a:noFill/>
            <a:ln w="9525">
              <a:noFill/>
            </a:ln>
          </p:spPr>
          <p:txBody>
            <a:bodyPr wrap="square" anchor="ctr">
              <a:spAutoFit/>
            </a:bodyPr>
            <a:lstStyle/>
            <a:p>
              <a:pPr fontAlgn="base">
                <a:spcBef>
                  <a:spcPct val="0"/>
                </a:spcBef>
                <a:spcAft>
                  <a:spcPct val="0"/>
                </a:spcAft>
              </a:pPr>
              <a:r>
                <a:rPr lang="zh-CN" altLang="en-US" b="1" dirty="0">
                  <a:solidFill>
                    <a:srgbClr val="2B334F"/>
                  </a:solidFill>
                  <a:latin typeface="微软雅黑" pitchFamily="34" charset="-122"/>
                  <a:ea typeface="微软雅黑" pitchFamily="34" charset="-122"/>
                </a:rPr>
                <a:t>请输入您的标题</a:t>
              </a:r>
            </a:p>
          </p:txBody>
        </p:sp>
        <p:sp>
          <p:nvSpPr>
            <p:cNvPr id="59" name="文本框 58">
              <a:extLst>
                <a:ext uri="{FF2B5EF4-FFF2-40B4-BE49-F238E27FC236}">
                  <a16:creationId xmlns="" xmlns:a16="http://schemas.microsoft.com/office/drawing/2014/main" id="{AD896BF6-DF9B-4DB2-B561-F20CB524779B}"/>
                </a:ext>
              </a:extLst>
            </p:cNvPr>
            <p:cNvSpPr txBox="1"/>
            <p:nvPr/>
          </p:nvSpPr>
          <p:spPr>
            <a:xfrm>
              <a:off x="974700" y="5449869"/>
              <a:ext cx="2828529" cy="415588"/>
            </a:xfrm>
            <a:prstGeom prst="roundRect">
              <a:avLst>
                <a:gd name="adj" fmla="val 6852"/>
              </a:avLst>
            </a:prstGeom>
            <a:noFill/>
            <a:ln>
              <a:noFill/>
            </a:ln>
          </p:spPr>
          <p:txBody>
            <a:bodyPr wrap="square" rtlCol="0">
              <a:spAutoFit/>
            </a:bodyPr>
            <a:lstStyle/>
            <a:p>
              <a:pPr fontAlgn="base">
                <a:spcBef>
                  <a:spcPct val="0"/>
                </a:spcBef>
                <a:spcAft>
                  <a:spcPct val="0"/>
                </a:spcAft>
              </a:pPr>
              <a:r>
                <a:rPr lang="zh-CN" altLang="en-US" sz="1000" dirty="0">
                  <a:solidFill>
                    <a:srgbClr val="2B334F"/>
                  </a:solidFill>
                  <a:latin typeface="微软雅黑" pitchFamily="34" charset="-122"/>
                  <a:ea typeface="微软雅黑" pitchFamily="34" charset="-122"/>
                </a:rPr>
                <a:t>这里可以添加主要内容这里可以添加主要内容这里可以</a:t>
              </a:r>
            </a:p>
          </p:txBody>
        </p:sp>
      </p:grpSp>
      <p:grpSp>
        <p:nvGrpSpPr>
          <p:cNvPr id="60" name="组合 59">
            <a:extLst>
              <a:ext uri="{FF2B5EF4-FFF2-40B4-BE49-F238E27FC236}">
                <a16:creationId xmlns="" xmlns:a16="http://schemas.microsoft.com/office/drawing/2014/main" id="{35A51D6B-870D-4A94-BAA3-F708D76B2163}"/>
              </a:ext>
            </a:extLst>
          </p:cNvPr>
          <p:cNvGrpSpPr/>
          <p:nvPr/>
        </p:nvGrpSpPr>
        <p:grpSpPr>
          <a:xfrm>
            <a:off x="977976" y="4555456"/>
            <a:ext cx="2828529" cy="784920"/>
            <a:chOff x="974700" y="5080537"/>
            <a:chExt cx="2828529" cy="784920"/>
          </a:xfrm>
        </p:grpSpPr>
        <p:sp>
          <p:nvSpPr>
            <p:cNvPr id="61" name="TextBox 9">
              <a:extLst>
                <a:ext uri="{FF2B5EF4-FFF2-40B4-BE49-F238E27FC236}">
                  <a16:creationId xmlns="" xmlns:a16="http://schemas.microsoft.com/office/drawing/2014/main" id="{DCBD1667-9FB7-4466-8C76-3F74FBDE08E9}"/>
                </a:ext>
              </a:extLst>
            </p:cNvPr>
            <p:cNvSpPr txBox="1"/>
            <p:nvPr/>
          </p:nvSpPr>
          <p:spPr>
            <a:xfrm>
              <a:off x="1201183" y="5080537"/>
              <a:ext cx="2375562" cy="369332"/>
            </a:xfrm>
            <a:prstGeom prst="rect">
              <a:avLst/>
            </a:prstGeom>
            <a:noFill/>
            <a:ln w="9525">
              <a:noFill/>
            </a:ln>
          </p:spPr>
          <p:txBody>
            <a:bodyPr wrap="square" anchor="ctr">
              <a:spAutoFit/>
            </a:bodyPr>
            <a:lstStyle/>
            <a:p>
              <a:pPr fontAlgn="base">
                <a:spcBef>
                  <a:spcPct val="0"/>
                </a:spcBef>
                <a:spcAft>
                  <a:spcPct val="0"/>
                </a:spcAft>
              </a:pPr>
              <a:r>
                <a:rPr lang="zh-CN" altLang="en-US" b="1" dirty="0">
                  <a:solidFill>
                    <a:srgbClr val="2B334F"/>
                  </a:solidFill>
                  <a:latin typeface="微软雅黑" pitchFamily="34" charset="-122"/>
                  <a:ea typeface="微软雅黑" pitchFamily="34" charset="-122"/>
                </a:rPr>
                <a:t>请输入您的标题</a:t>
              </a:r>
            </a:p>
          </p:txBody>
        </p:sp>
        <p:sp>
          <p:nvSpPr>
            <p:cNvPr id="62" name="文本框 61">
              <a:extLst>
                <a:ext uri="{FF2B5EF4-FFF2-40B4-BE49-F238E27FC236}">
                  <a16:creationId xmlns="" xmlns:a16="http://schemas.microsoft.com/office/drawing/2014/main" id="{1E0B6A5B-1005-42FB-806F-463DA202784F}"/>
                </a:ext>
              </a:extLst>
            </p:cNvPr>
            <p:cNvSpPr txBox="1"/>
            <p:nvPr/>
          </p:nvSpPr>
          <p:spPr>
            <a:xfrm>
              <a:off x="974700" y="5449869"/>
              <a:ext cx="2828529" cy="415588"/>
            </a:xfrm>
            <a:prstGeom prst="roundRect">
              <a:avLst>
                <a:gd name="adj" fmla="val 6852"/>
              </a:avLst>
            </a:prstGeom>
            <a:noFill/>
            <a:ln>
              <a:noFill/>
            </a:ln>
          </p:spPr>
          <p:txBody>
            <a:bodyPr wrap="square" rtlCol="0">
              <a:spAutoFit/>
            </a:bodyPr>
            <a:lstStyle/>
            <a:p>
              <a:pPr fontAlgn="base">
                <a:spcBef>
                  <a:spcPct val="0"/>
                </a:spcBef>
                <a:spcAft>
                  <a:spcPct val="0"/>
                </a:spcAft>
              </a:pPr>
              <a:r>
                <a:rPr lang="zh-CN" altLang="en-US" sz="1000" dirty="0">
                  <a:solidFill>
                    <a:srgbClr val="2B334F"/>
                  </a:solidFill>
                  <a:latin typeface="微软雅黑" pitchFamily="34" charset="-122"/>
                  <a:ea typeface="微软雅黑" pitchFamily="34" charset="-122"/>
                </a:rPr>
                <a:t>这里可以添加主要内容这里可以添加主要内容这里可以</a:t>
              </a:r>
            </a:p>
          </p:txBody>
        </p:sp>
      </p:grpSp>
      <p:grpSp>
        <p:nvGrpSpPr>
          <p:cNvPr id="63" name="组合 62">
            <a:extLst>
              <a:ext uri="{FF2B5EF4-FFF2-40B4-BE49-F238E27FC236}">
                <a16:creationId xmlns="" xmlns:a16="http://schemas.microsoft.com/office/drawing/2014/main" id="{E3A48CD3-6792-4638-A378-698A99F1E6E8}"/>
              </a:ext>
            </a:extLst>
          </p:cNvPr>
          <p:cNvGrpSpPr/>
          <p:nvPr/>
        </p:nvGrpSpPr>
        <p:grpSpPr>
          <a:xfrm>
            <a:off x="8168942" y="4555456"/>
            <a:ext cx="2828529" cy="784920"/>
            <a:chOff x="974700" y="5080537"/>
            <a:chExt cx="2828529" cy="784920"/>
          </a:xfrm>
        </p:grpSpPr>
        <p:sp>
          <p:nvSpPr>
            <p:cNvPr id="64" name="TextBox 9">
              <a:extLst>
                <a:ext uri="{FF2B5EF4-FFF2-40B4-BE49-F238E27FC236}">
                  <a16:creationId xmlns="" xmlns:a16="http://schemas.microsoft.com/office/drawing/2014/main" id="{5F53141C-9CE5-45A9-876F-7AA22E184B0C}"/>
                </a:ext>
              </a:extLst>
            </p:cNvPr>
            <p:cNvSpPr txBox="1"/>
            <p:nvPr/>
          </p:nvSpPr>
          <p:spPr>
            <a:xfrm>
              <a:off x="1201183" y="5080537"/>
              <a:ext cx="2375562" cy="369332"/>
            </a:xfrm>
            <a:prstGeom prst="rect">
              <a:avLst/>
            </a:prstGeom>
            <a:noFill/>
            <a:ln w="9525">
              <a:noFill/>
            </a:ln>
          </p:spPr>
          <p:txBody>
            <a:bodyPr wrap="square" anchor="ctr">
              <a:spAutoFit/>
            </a:bodyPr>
            <a:lstStyle/>
            <a:p>
              <a:pPr fontAlgn="base">
                <a:spcBef>
                  <a:spcPct val="0"/>
                </a:spcBef>
                <a:spcAft>
                  <a:spcPct val="0"/>
                </a:spcAft>
              </a:pPr>
              <a:r>
                <a:rPr lang="zh-CN" altLang="en-US" b="1" dirty="0">
                  <a:solidFill>
                    <a:srgbClr val="2B334F"/>
                  </a:solidFill>
                  <a:latin typeface="微软雅黑" pitchFamily="34" charset="-122"/>
                  <a:ea typeface="微软雅黑" pitchFamily="34" charset="-122"/>
                </a:rPr>
                <a:t>请输入您的标题</a:t>
              </a:r>
            </a:p>
          </p:txBody>
        </p:sp>
        <p:sp>
          <p:nvSpPr>
            <p:cNvPr id="65" name="文本框 64">
              <a:extLst>
                <a:ext uri="{FF2B5EF4-FFF2-40B4-BE49-F238E27FC236}">
                  <a16:creationId xmlns="" xmlns:a16="http://schemas.microsoft.com/office/drawing/2014/main" id="{79A13C3D-64BD-4579-A56C-871E8C0BE88D}"/>
                </a:ext>
              </a:extLst>
            </p:cNvPr>
            <p:cNvSpPr txBox="1"/>
            <p:nvPr/>
          </p:nvSpPr>
          <p:spPr>
            <a:xfrm>
              <a:off x="974700" y="5449869"/>
              <a:ext cx="2828529" cy="415588"/>
            </a:xfrm>
            <a:prstGeom prst="roundRect">
              <a:avLst>
                <a:gd name="adj" fmla="val 6852"/>
              </a:avLst>
            </a:prstGeom>
            <a:noFill/>
            <a:ln>
              <a:noFill/>
            </a:ln>
          </p:spPr>
          <p:txBody>
            <a:bodyPr wrap="square" rtlCol="0">
              <a:spAutoFit/>
            </a:bodyPr>
            <a:lstStyle/>
            <a:p>
              <a:pPr fontAlgn="base">
                <a:spcBef>
                  <a:spcPct val="0"/>
                </a:spcBef>
                <a:spcAft>
                  <a:spcPct val="0"/>
                </a:spcAft>
              </a:pPr>
              <a:r>
                <a:rPr lang="zh-CN" altLang="en-US" sz="1000" dirty="0">
                  <a:solidFill>
                    <a:srgbClr val="2B334F"/>
                  </a:solidFill>
                  <a:latin typeface="微软雅黑" pitchFamily="34" charset="-122"/>
                  <a:ea typeface="微软雅黑" pitchFamily="34" charset="-122"/>
                </a:rPr>
                <a:t>这里可以添加主要内容这里可以添加主要内容这里可以</a:t>
              </a:r>
            </a:p>
          </p:txBody>
        </p:sp>
      </p:grpSp>
    </p:spTree>
    <p:extLst>
      <p:ext uri="{BB962C8B-B14F-4D97-AF65-F5344CB8AC3E}">
        <p14:creationId xmlns:p14="http://schemas.microsoft.com/office/powerpoint/2010/main" val="121852259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down)">
                                      <p:cBhvr>
                                        <p:cTn id="10" dur="500"/>
                                        <p:tgtEl>
                                          <p:spTgt spid="6"/>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down)">
                                      <p:cBhvr>
                                        <p:cTn id="13" dur="500"/>
                                        <p:tgtEl>
                                          <p:spTgt spid="7"/>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down)">
                                      <p:cBhvr>
                                        <p:cTn id="16" dur="500"/>
                                        <p:tgtEl>
                                          <p:spTgt spid="8"/>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down)">
                                      <p:cBhvr>
                                        <p:cTn id="19" dur="500"/>
                                        <p:tgtEl>
                                          <p:spTgt spid="9"/>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down)">
                                      <p:cBhvr>
                                        <p:cTn id="22" dur="500"/>
                                        <p:tgtEl>
                                          <p:spTgt spid="10"/>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down)">
                                      <p:cBhvr>
                                        <p:cTn id="25" dur="500"/>
                                        <p:tgtEl>
                                          <p:spTgt spid="11"/>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wipe(down)">
                                      <p:cBhvr>
                                        <p:cTn id="28" dur="500"/>
                                        <p:tgtEl>
                                          <p:spTgt spid="12"/>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down)">
                                      <p:cBhvr>
                                        <p:cTn id="31" dur="500"/>
                                        <p:tgtEl>
                                          <p:spTgt spid="13"/>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wipe(down)">
                                      <p:cBhvr>
                                        <p:cTn id="34" dur="500"/>
                                        <p:tgtEl>
                                          <p:spTgt spid="14"/>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wipe(down)">
                                      <p:cBhvr>
                                        <p:cTn id="37" dur="500"/>
                                        <p:tgtEl>
                                          <p:spTgt spid="15"/>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wipe(down)">
                                      <p:cBhvr>
                                        <p:cTn id="40" dur="500"/>
                                        <p:tgtEl>
                                          <p:spTgt spid="16"/>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wipe(down)">
                                      <p:cBhvr>
                                        <p:cTn id="43" dur="500"/>
                                        <p:tgtEl>
                                          <p:spTgt spid="17"/>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wipe(down)">
                                      <p:cBhvr>
                                        <p:cTn id="46" dur="500"/>
                                        <p:tgtEl>
                                          <p:spTgt spid="18"/>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wipe(down)">
                                      <p:cBhvr>
                                        <p:cTn id="49" dur="500"/>
                                        <p:tgtEl>
                                          <p:spTgt spid="19"/>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wipe(down)">
                                      <p:cBhvr>
                                        <p:cTn id="52" dur="500"/>
                                        <p:tgtEl>
                                          <p:spTgt spid="20"/>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wipe(down)">
                                      <p:cBhvr>
                                        <p:cTn id="55" dur="500"/>
                                        <p:tgtEl>
                                          <p:spTgt spid="21"/>
                                        </p:tgtEl>
                                      </p:cBhvr>
                                    </p:animEffect>
                                  </p:childTnLst>
                                </p:cTn>
                              </p:par>
                              <p:par>
                                <p:cTn id="56" presetID="22" presetClass="entr" presetSubtype="4" fill="hold" grpId="0" nodeType="withEffect">
                                  <p:stCondLst>
                                    <p:cond delay="0"/>
                                  </p:stCondLst>
                                  <p:childTnLst>
                                    <p:set>
                                      <p:cBhvr>
                                        <p:cTn id="57" dur="1" fill="hold">
                                          <p:stCondLst>
                                            <p:cond delay="0"/>
                                          </p:stCondLst>
                                        </p:cTn>
                                        <p:tgtEl>
                                          <p:spTgt spid="22"/>
                                        </p:tgtEl>
                                        <p:attrNameLst>
                                          <p:attrName>style.visibility</p:attrName>
                                        </p:attrNameLst>
                                      </p:cBhvr>
                                      <p:to>
                                        <p:strVal val="visible"/>
                                      </p:to>
                                    </p:set>
                                    <p:animEffect transition="in" filter="wipe(down)">
                                      <p:cBhvr>
                                        <p:cTn id="58" dur="500"/>
                                        <p:tgtEl>
                                          <p:spTgt spid="22"/>
                                        </p:tgtEl>
                                      </p:cBhvr>
                                    </p:animEffect>
                                  </p:childTnLst>
                                </p:cTn>
                              </p:par>
                              <p:par>
                                <p:cTn id="59" presetID="22" presetClass="entr" presetSubtype="4" fill="hold" nodeType="with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wipe(down)">
                                      <p:cBhvr>
                                        <p:cTn id="61" dur="500"/>
                                        <p:tgtEl>
                                          <p:spTgt spid="23"/>
                                        </p:tgtEl>
                                      </p:cBhvr>
                                    </p:animEffect>
                                  </p:childTnLst>
                                </p:cTn>
                              </p:par>
                              <p:par>
                                <p:cTn id="62" presetID="22" presetClass="entr" presetSubtype="4" fill="hold" grpId="0" nodeType="withEffect">
                                  <p:stCondLst>
                                    <p:cond delay="0"/>
                                  </p:stCondLst>
                                  <p:childTnLst>
                                    <p:set>
                                      <p:cBhvr>
                                        <p:cTn id="63" dur="1" fill="hold">
                                          <p:stCondLst>
                                            <p:cond delay="0"/>
                                          </p:stCondLst>
                                        </p:cTn>
                                        <p:tgtEl>
                                          <p:spTgt spid="26"/>
                                        </p:tgtEl>
                                        <p:attrNameLst>
                                          <p:attrName>style.visibility</p:attrName>
                                        </p:attrNameLst>
                                      </p:cBhvr>
                                      <p:to>
                                        <p:strVal val="visible"/>
                                      </p:to>
                                    </p:set>
                                    <p:animEffect transition="in" filter="wipe(down)">
                                      <p:cBhvr>
                                        <p:cTn id="64" dur="500"/>
                                        <p:tgtEl>
                                          <p:spTgt spid="26"/>
                                        </p:tgtEl>
                                      </p:cBhvr>
                                    </p:animEffect>
                                  </p:childTnLst>
                                </p:cTn>
                              </p:par>
                              <p:par>
                                <p:cTn id="65" presetID="22" presetClass="entr" presetSubtype="4" fill="hold" grpId="0" nodeType="with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wipe(down)">
                                      <p:cBhvr>
                                        <p:cTn id="67" dur="500"/>
                                        <p:tgtEl>
                                          <p:spTgt spid="27"/>
                                        </p:tgtEl>
                                      </p:cBhvr>
                                    </p:animEffect>
                                  </p:childTnLst>
                                </p:cTn>
                              </p:par>
                              <p:par>
                                <p:cTn id="68" presetID="22" presetClass="entr" presetSubtype="4" fill="hold" grpId="0" nodeType="withEffect">
                                  <p:stCondLst>
                                    <p:cond delay="0"/>
                                  </p:stCondLst>
                                  <p:childTnLst>
                                    <p:set>
                                      <p:cBhvr>
                                        <p:cTn id="69" dur="1" fill="hold">
                                          <p:stCondLst>
                                            <p:cond delay="0"/>
                                          </p:stCondLst>
                                        </p:cTn>
                                        <p:tgtEl>
                                          <p:spTgt spid="28"/>
                                        </p:tgtEl>
                                        <p:attrNameLst>
                                          <p:attrName>style.visibility</p:attrName>
                                        </p:attrNameLst>
                                      </p:cBhvr>
                                      <p:to>
                                        <p:strVal val="visible"/>
                                      </p:to>
                                    </p:set>
                                    <p:animEffect transition="in" filter="wipe(down)">
                                      <p:cBhvr>
                                        <p:cTn id="70" dur="500"/>
                                        <p:tgtEl>
                                          <p:spTgt spid="28"/>
                                        </p:tgtEl>
                                      </p:cBhvr>
                                    </p:animEffect>
                                  </p:childTnLst>
                                </p:cTn>
                              </p:par>
                              <p:par>
                                <p:cTn id="71" presetID="22" presetClass="entr" presetSubtype="4" fill="hold" grpId="0" nodeType="withEffect">
                                  <p:stCondLst>
                                    <p:cond delay="0"/>
                                  </p:stCondLst>
                                  <p:childTnLst>
                                    <p:set>
                                      <p:cBhvr>
                                        <p:cTn id="72" dur="1" fill="hold">
                                          <p:stCondLst>
                                            <p:cond delay="0"/>
                                          </p:stCondLst>
                                        </p:cTn>
                                        <p:tgtEl>
                                          <p:spTgt spid="29"/>
                                        </p:tgtEl>
                                        <p:attrNameLst>
                                          <p:attrName>style.visibility</p:attrName>
                                        </p:attrNameLst>
                                      </p:cBhvr>
                                      <p:to>
                                        <p:strVal val="visible"/>
                                      </p:to>
                                    </p:set>
                                    <p:animEffect transition="in" filter="wipe(down)">
                                      <p:cBhvr>
                                        <p:cTn id="73" dur="500"/>
                                        <p:tgtEl>
                                          <p:spTgt spid="29"/>
                                        </p:tgtEl>
                                      </p:cBhvr>
                                    </p:animEffect>
                                  </p:childTnLst>
                                </p:cTn>
                              </p:par>
                              <p:par>
                                <p:cTn id="74" presetID="22" presetClass="entr" presetSubtype="4" fill="hold" grpId="0" nodeType="withEffect">
                                  <p:stCondLst>
                                    <p:cond delay="0"/>
                                  </p:stCondLst>
                                  <p:childTnLst>
                                    <p:set>
                                      <p:cBhvr>
                                        <p:cTn id="75" dur="1" fill="hold">
                                          <p:stCondLst>
                                            <p:cond delay="0"/>
                                          </p:stCondLst>
                                        </p:cTn>
                                        <p:tgtEl>
                                          <p:spTgt spid="30"/>
                                        </p:tgtEl>
                                        <p:attrNameLst>
                                          <p:attrName>style.visibility</p:attrName>
                                        </p:attrNameLst>
                                      </p:cBhvr>
                                      <p:to>
                                        <p:strVal val="visible"/>
                                      </p:to>
                                    </p:set>
                                    <p:animEffect transition="in" filter="wipe(down)">
                                      <p:cBhvr>
                                        <p:cTn id="76" dur="500"/>
                                        <p:tgtEl>
                                          <p:spTgt spid="30"/>
                                        </p:tgtEl>
                                      </p:cBhvr>
                                    </p:animEffect>
                                  </p:childTnLst>
                                </p:cTn>
                              </p:par>
                              <p:par>
                                <p:cTn id="77" presetID="22" presetClass="entr" presetSubtype="4" fill="hold" grpId="0" nodeType="withEffect">
                                  <p:stCondLst>
                                    <p:cond delay="0"/>
                                  </p:stCondLst>
                                  <p:childTnLst>
                                    <p:set>
                                      <p:cBhvr>
                                        <p:cTn id="78" dur="1" fill="hold">
                                          <p:stCondLst>
                                            <p:cond delay="0"/>
                                          </p:stCondLst>
                                        </p:cTn>
                                        <p:tgtEl>
                                          <p:spTgt spid="31"/>
                                        </p:tgtEl>
                                        <p:attrNameLst>
                                          <p:attrName>style.visibility</p:attrName>
                                        </p:attrNameLst>
                                      </p:cBhvr>
                                      <p:to>
                                        <p:strVal val="visible"/>
                                      </p:to>
                                    </p:set>
                                    <p:animEffect transition="in" filter="wipe(down)">
                                      <p:cBhvr>
                                        <p:cTn id="79" dur="500"/>
                                        <p:tgtEl>
                                          <p:spTgt spid="31"/>
                                        </p:tgtEl>
                                      </p:cBhvr>
                                    </p:animEffect>
                                  </p:childTnLst>
                                </p:cTn>
                              </p:par>
                              <p:par>
                                <p:cTn id="80" presetID="22" presetClass="entr" presetSubtype="4" fill="hold" nodeType="withEffect">
                                  <p:stCondLst>
                                    <p:cond delay="0"/>
                                  </p:stCondLst>
                                  <p:childTnLst>
                                    <p:set>
                                      <p:cBhvr>
                                        <p:cTn id="81" dur="1" fill="hold">
                                          <p:stCondLst>
                                            <p:cond delay="0"/>
                                          </p:stCondLst>
                                        </p:cTn>
                                        <p:tgtEl>
                                          <p:spTgt spid="32"/>
                                        </p:tgtEl>
                                        <p:attrNameLst>
                                          <p:attrName>style.visibility</p:attrName>
                                        </p:attrNameLst>
                                      </p:cBhvr>
                                      <p:to>
                                        <p:strVal val="visible"/>
                                      </p:to>
                                    </p:set>
                                    <p:animEffect transition="in" filter="wipe(down)">
                                      <p:cBhvr>
                                        <p:cTn id="82" dur="500"/>
                                        <p:tgtEl>
                                          <p:spTgt spid="32"/>
                                        </p:tgtEl>
                                      </p:cBhvr>
                                    </p:animEffect>
                                  </p:childTnLst>
                                </p:cTn>
                              </p:par>
                              <p:par>
                                <p:cTn id="83" presetID="22" presetClass="entr" presetSubtype="4" fill="hold" grpId="0" nodeType="withEffect">
                                  <p:stCondLst>
                                    <p:cond delay="0"/>
                                  </p:stCondLst>
                                  <p:childTnLst>
                                    <p:set>
                                      <p:cBhvr>
                                        <p:cTn id="84" dur="1" fill="hold">
                                          <p:stCondLst>
                                            <p:cond delay="0"/>
                                          </p:stCondLst>
                                        </p:cTn>
                                        <p:tgtEl>
                                          <p:spTgt spid="35"/>
                                        </p:tgtEl>
                                        <p:attrNameLst>
                                          <p:attrName>style.visibility</p:attrName>
                                        </p:attrNameLst>
                                      </p:cBhvr>
                                      <p:to>
                                        <p:strVal val="visible"/>
                                      </p:to>
                                    </p:set>
                                    <p:animEffect transition="in" filter="wipe(down)">
                                      <p:cBhvr>
                                        <p:cTn id="85" dur="500"/>
                                        <p:tgtEl>
                                          <p:spTgt spid="35"/>
                                        </p:tgtEl>
                                      </p:cBhvr>
                                    </p:animEffect>
                                  </p:childTnLst>
                                </p:cTn>
                              </p:par>
                              <p:par>
                                <p:cTn id="86" presetID="22" presetClass="entr" presetSubtype="4" fill="hold" grpId="0" nodeType="withEffect">
                                  <p:stCondLst>
                                    <p:cond delay="0"/>
                                  </p:stCondLst>
                                  <p:childTnLst>
                                    <p:set>
                                      <p:cBhvr>
                                        <p:cTn id="87" dur="1" fill="hold">
                                          <p:stCondLst>
                                            <p:cond delay="0"/>
                                          </p:stCondLst>
                                        </p:cTn>
                                        <p:tgtEl>
                                          <p:spTgt spid="36"/>
                                        </p:tgtEl>
                                        <p:attrNameLst>
                                          <p:attrName>style.visibility</p:attrName>
                                        </p:attrNameLst>
                                      </p:cBhvr>
                                      <p:to>
                                        <p:strVal val="visible"/>
                                      </p:to>
                                    </p:set>
                                    <p:animEffect transition="in" filter="wipe(down)">
                                      <p:cBhvr>
                                        <p:cTn id="88" dur="500"/>
                                        <p:tgtEl>
                                          <p:spTgt spid="36"/>
                                        </p:tgtEl>
                                      </p:cBhvr>
                                    </p:animEffect>
                                  </p:childTnLst>
                                </p:cTn>
                              </p:par>
                              <p:par>
                                <p:cTn id="89" presetID="22" presetClass="entr" presetSubtype="4" fill="hold" grpId="0" nodeType="withEffect">
                                  <p:stCondLst>
                                    <p:cond delay="0"/>
                                  </p:stCondLst>
                                  <p:childTnLst>
                                    <p:set>
                                      <p:cBhvr>
                                        <p:cTn id="90" dur="1" fill="hold">
                                          <p:stCondLst>
                                            <p:cond delay="0"/>
                                          </p:stCondLst>
                                        </p:cTn>
                                        <p:tgtEl>
                                          <p:spTgt spid="37"/>
                                        </p:tgtEl>
                                        <p:attrNameLst>
                                          <p:attrName>style.visibility</p:attrName>
                                        </p:attrNameLst>
                                      </p:cBhvr>
                                      <p:to>
                                        <p:strVal val="visible"/>
                                      </p:to>
                                    </p:set>
                                    <p:animEffect transition="in" filter="wipe(down)">
                                      <p:cBhvr>
                                        <p:cTn id="91" dur="500"/>
                                        <p:tgtEl>
                                          <p:spTgt spid="37"/>
                                        </p:tgtEl>
                                      </p:cBhvr>
                                    </p:animEffect>
                                  </p:childTnLst>
                                </p:cTn>
                              </p:par>
                              <p:par>
                                <p:cTn id="92" presetID="22" presetClass="entr" presetSubtype="4" fill="hold" grpId="0" nodeType="withEffect">
                                  <p:stCondLst>
                                    <p:cond delay="0"/>
                                  </p:stCondLst>
                                  <p:childTnLst>
                                    <p:set>
                                      <p:cBhvr>
                                        <p:cTn id="93" dur="1" fill="hold">
                                          <p:stCondLst>
                                            <p:cond delay="0"/>
                                          </p:stCondLst>
                                        </p:cTn>
                                        <p:tgtEl>
                                          <p:spTgt spid="38"/>
                                        </p:tgtEl>
                                        <p:attrNameLst>
                                          <p:attrName>style.visibility</p:attrName>
                                        </p:attrNameLst>
                                      </p:cBhvr>
                                      <p:to>
                                        <p:strVal val="visible"/>
                                      </p:to>
                                    </p:set>
                                    <p:animEffect transition="in" filter="wipe(down)">
                                      <p:cBhvr>
                                        <p:cTn id="94" dur="500"/>
                                        <p:tgtEl>
                                          <p:spTgt spid="38"/>
                                        </p:tgtEl>
                                      </p:cBhvr>
                                    </p:animEffect>
                                  </p:childTnLst>
                                </p:cTn>
                              </p:par>
                              <p:par>
                                <p:cTn id="95" presetID="22" presetClass="entr" presetSubtype="4" fill="hold" grpId="0" nodeType="withEffect">
                                  <p:stCondLst>
                                    <p:cond delay="0"/>
                                  </p:stCondLst>
                                  <p:childTnLst>
                                    <p:set>
                                      <p:cBhvr>
                                        <p:cTn id="96" dur="1" fill="hold">
                                          <p:stCondLst>
                                            <p:cond delay="0"/>
                                          </p:stCondLst>
                                        </p:cTn>
                                        <p:tgtEl>
                                          <p:spTgt spid="39"/>
                                        </p:tgtEl>
                                        <p:attrNameLst>
                                          <p:attrName>style.visibility</p:attrName>
                                        </p:attrNameLst>
                                      </p:cBhvr>
                                      <p:to>
                                        <p:strVal val="visible"/>
                                      </p:to>
                                    </p:set>
                                    <p:animEffect transition="in" filter="wipe(down)">
                                      <p:cBhvr>
                                        <p:cTn id="97" dur="500"/>
                                        <p:tgtEl>
                                          <p:spTgt spid="39"/>
                                        </p:tgtEl>
                                      </p:cBhvr>
                                    </p:animEffect>
                                  </p:childTnLst>
                                </p:cTn>
                              </p:par>
                              <p:par>
                                <p:cTn id="98" presetID="22" presetClass="entr" presetSubtype="4" fill="hold" grpId="0" nodeType="withEffect">
                                  <p:stCondLst>
                                    <p:cond delay="0"/>
                                  </p:stCondLst>
                                  <p:childTnLst>
                                    <p:set>
                                      <p:cBhvr>
                                        <p:cTn id="99" dur="1" fill="hold">
                                          <p:stCondLst>
                                            <p:cond delay="0"/>
                                          </p:stCondLst>
                                        </p:cTn>
                                        <p:tgtEl>
                                          <p:spTgt spid="40"/>
                                        </p:tgtEl>
                                        <p:attrNameLst>
                                          <p:attrName>style.visibility</p:attrName>
                                        </p:attrNameLst>
                                      </p:cBhvr>
                                      <p:to>
                                        <p:strVal val="visible"/>
                                      </p:to>
                                    </p:set>
                                    <p:animEffect transition="in" filter="wipe(down)">
                                      <p:cBhvr>
                                        <p:cTn id="100" dur="500"/>
                                        <p:tgtEl>
                                          <p:spTgt spid="40"/>
                                        </p:tgtEl>
                                      </p:cBhvr>
                                    </p:animEffect>
                                  </p:childTnLst>
                                </p:cTn>
                              </p:par>
                              <p:par>
                                <p:cTn id="101" presetID="22" presetClass="entr" presetSubtype="4" fill="hold" grpId="0" nodeType="withEffect">
                                  <p:stCondLst>
                                    <p:cond delay="0"/>
                                  </p:stCondLst>
                                  <p:childTnLst>
                                    <p:set>
                                      <p:cBhvr>
                                        <p:cTn id="102" dur="1" fill="hold">
                                          <p:stCondLst>
                                            <p:cond delay="0"/>
                                          </p:stCondLst>
                                        </p:cTn>
                                        <p:tgtEl>
                                          <p:spTgt spid="41"/>
                                        </p:tgtEl>
                                        <p:attrNameLst>
                                          <p:attrName>style.visibility</p:attrName>
                                        </p:attrNameLst>
                                      </p:cBhvr>
                                      <p:to>
                                        <p:strVal val="visible"/>
                                      </p:to>
                                    </p:set>
                                    <p:animEffect transition="in" filter="wipe(down)">
                                      <p:cBhvr>
                                        <p:cTn id="103" dur="500"/>
                                        <p:tgtEl>
                                          <p:spTgt spid="41"/>
                                        </p:tgtEl>
                                      </p:cBhvr>
                                    </p:animEffect>
                                  </p:childTnLst>
                                </p:cTn>
                              </p:par>
                              <p:par>
                                <p:cTn id="104" presetID="22" presetClass="entr" presetSubtype="4" fill="hold" grpId="0" nodeType="withEffect">
                                  <p:stCondLst>
                                    <p:cond delay="0"/>
                                  </p:stCondLst>
                                  <p:childTnLst>
                                    <p:set>
                                      <p:cBhvr>
                                        <p:cTn id="105" dur="1" fill="hold">
                                          <p:stCondLst>
                                            <p:cond delay="0"/>
                                          </p:stCondLst>
                                        </p:cTn>
                                        <p:tgtEl>
                                          <p:spTgt spid="42"/>
                                        </p:tgtEl>
                                        <p:attrNameLst>
                                          <p:attrName>style.visibility</p:attrName>
                                        </p:attrNameLst>
                                      </p:cBhvr>
                                      <p:to>
                                        <p:strVal val="visible"/>
                                      </p:to>
                                    </p:set>
                                    <p:animEffect transition="in" filter="wipe(down)">
                                      <p:cBhvr>
                                        <p:cTn id="106" dur="500"/>
                                        <p:tgtEl>
                                          <p:spTgt spid="42"/>
                                        </p:tgtEl>
                                      </p:cBhvr>
                                    </p:animEffect>
                                  </p:childTnLst>
                                </p:cTn>
                              </p:par>
                              <p:par>
                                <p:cTn id="107" presetID="22" presetClass="entr" presetSubtype="4" fill="hold" grpId="0" nodeType="withEffect">
                                  <p:stCondLst>
                                    <p:cond delay="0"/>
                                  </p:stCondLst>
                                  <p:childTnLst>
                                    <p:set>
                                      <p:cBhvr>
                                        <p:cTn id="108" dur="1" fill="hold">
                                          <p:stCondLst>
                                            <p:cond delay="0"/>
                                          </p:stCondLst>
                                        </p:cTn>
                                        <p:tgtEl>
                                          <p:spTgt spid="43"/>
                                        </p:tgtEl>
                                        <p:attrNameLst>
                                          <p:attrName>style.visibility</p:attrName>
                                        </p:attrNameLst>
                                      </p:cBhvr>
                                      <p:to>
                                        <p:strVal val="visible"/>
                                      </p:to>
                                    </p:set>
                                    <p:animEffect transition="in" filter="wipe(down)">
                                      <p:cBhvr>
                                        <p:cTn id="109" dur="500"/>
                                        <p:tgtEl>
                                          <p:spTgt spid="43"/>
                                        </p:tgtEl>
                                      </p:cBhvr>
                                    </p:animEffect>
                                  </p:childTnLst>
                                </p:cTn>
                              </p:par>
                              <p:par>
                                <p:cTn id="110" presetID="22" presetClass="entr" presetSubtype="4" fill="hold" nodeType="withEffect">
                                  <p:stCondLst>
                                    <p:cond delay="0"/>
                                  </p:stCondLst>
                                  <p:childTnLst>
                                    <p:set>
                                      <p:cBhvr>
                                        <p:cTn id="111" dur="1" fill="hold">
                                          <p:stCondLst>
                                            <p:cond delay="0"/>
                                          </p:stCondLst>
                                        </p:cTn>
                                        <p:tgtEl>
                                          <p:spTgt spid="46"/>
                                        </p:tgtEl>
                                        <p:attrNameLst>
                                          <p:attrName>style.visibility</p:attrName>
                                        </p:attrNameLst>
                                      </p:cBhvr>
                                      <p:to>
                                        <p:strVal val="visible"/>
                                      </p:to>
                                    </p:set>
                                    <p:animEffect transition="in" filter="wipe(down)">
                                      <p:cBhvr>
                                        <p:cTn id="112" dur="500"/>
                                        <p:tgtEl>
                                          <p:spTgt spid="46"/>
                                        </p:tgtEl>
                                      </p:cBhvr>
                                    </p:animEffect>
                                  </p:childTnLst>
                                </p:cTn>
                              </p:par>
                            </p:childTnLst>
                          </p:cTn>
                        </p:par>
                      </p:childTnLst>
                    </p:cTn>
                  </p:par>
                  <p:par>
                    <p:cTn id="113" fill="hold">
                      <p:stCondLst>
                        <p:cond delay="indefinite"/>
                      </p:stCondLst>
                      <p:childTnLst>
                        <p:par>
                          <p:cTn id="114" fill="hold">
                            <p:stCondLst>
                              <p:cond delay="0"/>
                            </p:stCondLst>
                            <p:childTnLst>
                              <p:par>
                                <p:cTn id="115" presetID="22" presetClass="entr" presetSubtype="4" fill="hold" grpId="0" nodeType="clickEffect">
                                  <p:stCondLst>
                                    <p:cond delay="0"/>
                                  </p:stCondLst>
                                  <p:childTnLst>
                                    <p:set>
                                      <p:cBhvr>
                                        <p:cTn id="116" dur="1" fill="hold">
                                          <p:stCondLst>
                                            <p:cond delay="0"/>
                                          </p:stCondLst>
                                        </p:cTn>
                                        <p:tgtEl>
                                          <p:spTgt spid="44"/>
                                        </p:tgtEl>
                                        <p:attrNameLst>
                                          <p:attrName>style.visibility</p:attrName>
                                        </p:attrNameLst>
                                      </p:cBhvr>
                                      <p:to>
                                        <p:strVal val="visible"/>
                                      </p:to>
                                    </p:set>
                                    <p:animEffect transition="in" filter="wipe(down)">
                                      <p:cBhvr>
                                        <p:cTn id="117" dur="500"/>
                                        <p:tgtEl>
                                          <p:spTgt spid="44"/>
                                        </p:tgtEl>
                                      </p:cBhvr>
                                    </p:animEffect>
                                  </p:childTnLst>
                                </p:cTn>
                              </p:par>
                              <p:par>
                                <p:cTn id="118" presetID="22" presetClass="entr" presetSubtype="4" fill="hold" grpId="0" nodeType="withEffect">
                                  <p:stCondLst>
                                    <p:cond delay="0"/>
                                  </p:stCondLst>
                                  <p:childTnLst>
                                    <p:set>
                                      <p:cBhvr>
                                        <p:cTn id="119" dur="1" fill="hold">
                                          <p:stCondLst>
                                            <p:cond delay="0"/>
                                          </p:stCondLst>
                                        </p:cTn>
                                        <p:tgtEl>
                                          <p:spTgt spid="45"/>
                                        </p:tgtEl>
                                        <p:attrNameLst>
                                          <p:attrName>style.visibility</p:attrName>
                                        </p:attrNameLst>
                                      </p:cBhvr>
                                      <p:to>
                                        <p:strVal val="visible"/>
                                      </p:to>
                                    </p:set>
                                    <p:animEffect transition="in" filter="wipe(down)">
                                      <p:cBhvr>
                                        <p:cTn id="120" dur="500"/>
                                        <p:tgtEl>
                                          <p:spTgt spid="45"/>
                                        </p:tgtEl>
                                      </p:cBhvr>
                                    </p:animEffect>
                                  </p:childTnLst>
                                </p:cTn>
                              </p:par>
                              <p:par>
                                <p:cTn id="121" presetID="22" presetClass="entr" presetSubtype="4" fill="hold" nodeType="withEffect">
                                  <p:stCondLst>
                                    <p:cond delay="0"/>
                                  </p:stCondLst>
                                  <p:childTnLst>
                                    <p:set>
                                      <p:cBhvr>
                                        <p:cTn id="122" dur="1" fill="hold">
                                          <p:stCondLst>
                                            <p:cond delay="0"/>
                                          </p:stCondLst>
                                        </p:cTn>
                                        <p:tgtEl>
                                          <p:spTgt spid="57"/>
                                        </p:tgtEl>
                                        <p:attrNameLst>
                                          <p:attrName>style.visibility</p:attrName>
                                        </p:attrNameLst>
                                      </p:cBhvr>
                                      <p:to>
                                        <p:strVal val="visible"/>
                                      </p:to>
                                    </p:set>
                                    <p:animEffect transition="in" filter="wipe(down)">
                                      <p:cBhvr>
                                        <p:cTn id="123" dur="500"/>
                                        <p:tgtEl>
                                          <p:spTgt spid="57"/>
                                        </p:tgtEl>
                                      </p:cBhvr>
                                    </p:animEffect>
                                  </p:childTnLst>
                                </p:cTn>
                              </p:par>
                              <p:par>
                                <p:cTn id="124" presetID="22" presetClass="entr" presetSubtype="4" fill="hold" nodeType="withEffect">
                                  <p:stCondLst>
                                    <p:cond delay="0"/>
                                  </p:stCondLst>
                                  <p:childTnLst>
                                    <p:set>
                                      <p:cBhvr>
                                        <p:cTn id="125" dur="1" fill="hold">
                                          <p:stCondLst>
                                            <p:cond delay="0"/>
                                          </p:stCondLst>
                                        </p:cTn>
                                        <p:tgtEl>
                                          <p:spTgt spid="60"/>
                                        </p:tgtEl>
                                        <p:attrNameLst>
                                          <p:attrName>style.visibility</p:attrName>
                                        </p:attrNameLst>
                                      </p:cBhvr>
                                      <p:to>
                                        <p:strVal val="visible"/>
                                      </p:to>
                                    </p:set>
                                    <p:animEffect transition="in" filter="wipe(down)">
                                      <p:cBhvr>
                                        <p:cTn id="126" dur="500"/>
                                        <p:tgtEl>
                                          <p:spTgt spid="60"/>
                                        </p:tgtEl>
                                      </p:cBhvr>
                                    </p:animEffect>
                                  </p:childTnLst>
                                </p:cTn>
                              </p:par>
                              <p:par>
                                <p:cTn id="127" presetID="22" presetClass="entr" presetSubtype="4" fill="hold" nodeType="withEffect">
                                  <p:stCondLst>
                                    <p:cond delay="0"/>
                                  </p:stCondLst>
                                  <p:childTnLst>
                                    <p:set>
                                      <p:cBhvr>
                                        <p:cTn id="128" dur="1" fill="hold">
                                          <p:stCondLst>
                                            <p:cond delay="0"/>
                                          </p:stCondLst>
                                        </p:cTn>
                                        <p:tgtEl>
                                          <p:spTgt spid="63"/>
                                        </p:tgtEl>
                                        <p:attrNameLst>
                                          <p:attrName>style.visibility</p:attrName>
                                        </p:attrNameLst>
                                      </p:cBhvr>
                                      <p:to>
                                        <p:strVal val="visible"/>
                                      </p:to>
                                    </p:set>
                                    <p:animEffect transition="in" filter="wipe(down)">
                                      <p:cBhvr>
                                        <p:cTn id="129"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6" grpId="0" animBg="1"/>
      <p:bldP spid="27" grpId="0" animBg="1"/>
      <p:bldP spid="28" grpId="0" animBg="1"/>
      <p:bldP spid="29" grpId="0" animBg="1"/>
      <p:bldP spid="30" grpId="0" animBg="1"/>
      <p:bldP spid="31" grpId="0" animBg="1"/>
      <p:bldP spid="35" grpId="0"/>
      <p:bldP spid="36" grpId="0"/>
      <p:bldP spid="37" grpId="0"/>
      <p:bldP spid="38" grpId="0"/>
      <p:bldP spid="39" grpId="0"/>
      <p:bldP spid="40" grpId="0"/>
      <p:bldP spid="41" grpId="0"/>
      <p:bldP spid="42" grpId="0"/>
      <p:bldP spid="43" grpId="0"/>
      <p:bldP spid="44" grpId="0" animBg="1"/>
      <p:bldP spid="4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49_1">
            <a:extLst>
              <a:ext uri="{FF2B5EF4-FFF2-40B4-BE49-F238E27FC236}">
                <a16:creationId xmlns="" xmlns:a16="http://schemas.microsoft.com/office/drawing/2014/main" id="{2ABEDD1B-E68A-4C4B-9F51-A62700A65E97}"/>
              </a:ext>
            </a:extLst>
          </p:cNvPr>
          <p:cNvSpPr txBox="1"/>
          <p:nvPr/>
        </p:nvSpPr>
        <p:spPr>
          <a:xfrm>
            <a:off x="808370" y="213719"/>
            <a:ext cx="1538883" cy="307777"/>
          </a:xfrm>
          <a:prstGeom prst="rect">
            <a:avLst/>
          </a:prstGeom>
          <a:noFill/>
        </p:spPr>
        <p:txBody>
          <a:bodyPr wrap="none" lIns="0" tIns="0" rIns="0" bIns="0" rtlCol="0">
            <a:spAutoFit/>
          </a:bodyPr>
          <a:lstStyle/>
          <a:p>
            <a:pPr defTabSz="964278"/>
            <a:r>
              <a:rPr lang="zh-CN" altLang="en-US" sz="2000" b="1" dirty="0">
                <a:solidFill>
                  <a:srgbClr val="2B334F"/>
                </a:solidFill>
                <a:latin typeface="Arial" panose="020B0604020202020204" pitchFamily="34" charset="0"/>
                <a:ea typeface="微软雅黑" panose="020B0503020204020204" pitchFamily="34" charset="-122"/>
                <a:cs typeface="+mn-ea"/>
                <a:sym typeface="Arial" panose="020B0604020202020204" pitchFamily="34" charset="0"/>
              </a:rPr>
              <a:t>活动执行流程</a:t>
            </a:r>
          </a:p>
        </p:txBody>
      </p:sp>
      <p:sp>
        <p:nvSpPr>
          <p:cNvPr id="3" name="TextBox 50_1">
            <a:extLst>
              <a:ext uri="{FF2B5EF4-FFF2-40B4-BE49-F238E27FC236}">
                <a16:creationId xmlns="" xmlns:a16="http://schemas.microsoft.com/office/drawing/2014/main" id="{5115790A-BF50-4171-8D71-E64F73CBDFE5}"/>
              </a:ext>
            </a:extLst>
          </p:cNvPr>
          <p:cNvSpPr txBox="1"/>
          <p:nvPr/>
        </p:nvSpPr>
        <p:spPr>
          <a:xfrm>
            <a:off x="801281" y="521496"/>
            <a:ext cx="1928413" cy="161583"/>
          </a:xfrm>
          <a:prstGeom prst="rect">
            <a:avLst/>
          </a:prstGeom>
          <a:noFill/>
        </p:spPr>
        <p:txBody>
          <a:bodyPr wrap="none" lIns="0" tIns="0" rIns="0" bIns="0" rtlCol="0">
            <a:spAutoFit/>
          </a:bodyPr>
          <a:lstStyle/>
          <a:p>
            <a:pPr defTabSz="964278"/>
            <a:r>
              <a:rPr lang="en-US" altLang="zh-CN" sz="1050" b="1" dirty="0">
                <a:solidFill>
                  <a:srgbClr val="2B334F"/>
                </a:solidFill>
                <a:latin typeface="Arial" panose="020B0604020202020204" pitchFamily="34" charset="0"/>
                <a:ea typeface="微软雅黑" panose="020B0503020204020204" pitchFamily="34" charset="-122"/>
                <a:cs typeface="+mn-ea"/>
                <a:sym typeface="Arial" panose="020B0604020202020204" pitchFamily="34" charset="0"/>
              </a:rPr>
              <a:t>ADD RELATED TITLE WORDS</a:t>
            </a:r>
            <a:endParaRPr lang="zh-CN" altLang="en-US" sz="1050" b="1" dirty="0">
              <a:solidFill>
                <a:srgbClr val="2B334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 name="Freeform 9">
            <a:extLst>
              <a:ext uri="{FF2B5EF4-FFF2-40B4-BE49-F238E27FC236}">
                <a16:creationId xmlns="" xmlns:a16="http://schemas.microsoft.com/office/drawing/2014/main" id="{C82A4BB5-CF4A-494D-B277-AD87CE1E33F5}"/>
              </a:ext>
            </a:extLst>
          </p:cNvPr>
          <p:cNvSpPr/>
          <p:nvPr/>
        </p:nvSpPr>
        <p:spPr bwMode="auto">
          <a:xfrm>
            <a:off x="157800" y="165887"/>
            <a:ext cx="544646" cy="403440"/>
          </a:xfrm>
          <a:custGeom>
            <a:avLst/>
            <a:gdLst>
              <a:gd name="T0" fmla="*/ 0 w 50"/>
              <a:gd name="T1" fmla="*/ 6 h 37"/>
              <a:gd name="T2" fmla="*/ 22 w 50"/>
              <a:gd name="T3" fmla="*/ 9 h 37"/>
              <a:gd name="T4" fmla="*/ 23 w 50"/>
              <a:gd name="T5" fmla="*/ 26 h 37"/>
              <a:gd name="T6" fmla="*/ 24 w 50"/>
              <a:gd name="T7" fmla="*/ 23 h 37"/>
              <a:gd name="T8" fmla="*/ 26 w 50"/>
              <a:gd name="T9" fmla="*/ 19 h 37"/>
              <a:gd name="T10" fmla="*/ 27 w 50"/>
              <a:gd name="T11" fmla="*/ 23 h 37"/>
              <a:gd name="T12" fmla="*/ 29 w 50"/>
              <a:gd name="T13" fmla="*/ 24 h 37"/>
              <a:gd name="T14" fmla="*/ 33 w 50"/>
              <a:gd name="T15" fmla="*/ 22 h 37"/>
              <a:gd name="T16" fmla="*/ 32 w 50"/>
              <a:gd name="T17" fmla="*/ 25 h 37"/>
              <a:gd name="T18" fmla="*/ 50 w 50"/>
              <a:gd name="T19" fmla="*/ 28 h 37"/>
              <a:gd name="T20" fmla="*/ 43 w 50"/>
              <a:gd name="T21" fmla="*/ 30 h 37"/>
              <a:gd name="T22" fmla="*/ 34 w 50"/>
              <a:gd name="T23" fmla="*/ 31 h 37"/>
              <a:gd name="T24" fmla="*/ 29 w 50"/>
              <a:gd name="T25" fmla="*/ 28 h 37"/>
              <a:gd name="T26" fmla="*/ 27 w 50"/>
              <a:gd name="T27" fmla="*/ 30 h 37"/>
              <a:gd name="T28" fmla="*/ 18 w 50"/>
              <a:gd name="T29" fmla="*/ 37 h 37"/>
              <a:gd name="T30" fmla="*/ 20 w 50"/>
              <a:gd name="T31" fmla="*/ 26 h 37"/>
              <a:gd name="T32" fmla="*/ 14 w 50"/>
              <a:gd name="T33" fmla="*/ 23 h 37"/>
              <a:gd name="T34" fmla="*/ 8 w 50"/>
              <a:gd name="T35" fmla="*/ 14 h 37"/>
              <a:gd name="T36" fmla="*/ 0 w 50"/>
              <a:gd name="T37" fmla="*/ 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0" h="37">
                <a:moveTo>
                  <a:pt x="0" y="6"/>
                </a:moveTo>
                <a:cubicBezTo>
                  <a:pt x="13" y="0"/>
                  <a:pt x="22" y="9"/>
                  <a:pt x="22" y="9"/>
                </a:cubicBezTo>
                <a:cubicBezTo>
                  <a:pt x="18" y="15"/>
                  <a:pt x="23" y="26"/>
                  <a:pt x="23" y="26"/>
                </a:cubicBezTo>
                <a:cubicBezTo>
                  <a:pt x="23" y="24"/>
                  <a:pt x="24" y="23"/>
                  <a:pt x="24" y="23"/>
                </a:cubicBezTo>
                <a:cubicBezTo>
                  <a:pt x="24" y="21"/>
                  <a:pt x="26" y="19"/>
                  <a:pt x="26" y="19"/>
                </a:cubicBezTo>
                <a:cubicBezTo>
                  <a:pt x="27" y="21"/>
                  <a:pt x="27" y="23"/>
                  <a:pt x="27" y="23"/>
                </a:cubicBezTo>
                <a:cubicBezTo>
                  <a:pt x="28" y="23"/>
                  <a:pt x="29" y="24"/>
                  <a:pt x="29" y="24"/>
                </a:cubicBezTo>
                <a:cubicBezTo>
                  <a:pt x="31" y="22"/>
                  <a:pt x="33" y="22"/>
                  <a:pt x="33" y="22"/>
                </a:cubicBezTo>
                <a:cubicBezTo>
                  <a:pt x="32" y="23"/>
                  <a:pt x="32" y="24"/>
                  <a:pt x="32" y="25"/>
                </a:cubicBezTo>
                <a:cubicBezTo>
                  <a:pt x="36" y="24"/>
                  <a:pt x="43" y="23"/>
                  <a:pt x="50" y="28"/>
                </a:cubicBezTo>
                <a:cubicBezTo>
                  <a:pt x="50" y="28"/>
                  <a:pt x="44" y="27"/>
                  <a:pt x="43" y="30"/>
                </a:cubicBezTo>
                <a:cubicBezTo>
                  <a:pt x="43" y="30"/>
                  <a:pt x="36" y="27"/>
                  <a:pt x="34" y="31"/>
                </a:cubicBezTo>
                <a:cubicBezTo>
                  <a:pt x="34" y="31"/>
                  <a:pt x="32" y="29"/>
                  <a:pt x="29" y="28"/>
                </a:cubicBezTo>
                <a:cubicBezTo>
                  <a:pt x="28" y="30"/>
                  <a:pt x="27" y="30"/>
                  <a:pt x="27" y="30"/>
                </a:cubicBezTo>
                <a:cubicBezTo>
                  <a:pt x="21" y="29"/>
                  <a:pt x="18" y="37"/>
                  <a:pt x="18" y="37"/>
                </a:cubicBezTo>
                <a:cubicBezTo>
                  <a:pt x="16" y="30"/>
                  <a:pt x="20" y="26"/>
                  <a:pt x="20" y="26"/>
                </a:cubicBezTo>
                <a:cubicBezTo>
                  <a:pt x="20" y="22"/>
                  <a:pt x="14" y="23"/>
                  <a:pt x="14" y="23"/>
                </a:cubicBezTo>
                <a:cubicBezTo>
                  <a:pt x="15" y="16"/>
                  <a:pt x="8" y="14"/>
                  <a:pt x="8" y="14"/>
                </a:cubicBezTo>
                <a:cubicBezTo>
                  <a:pt x="10" y="8"/>
                  <a:pt x="0" y="6"/>
                  <a:pt x="0" y="6"/>
                </a:cubicBezTo>
                <a:close/>
              </a:path>
            </a:pathLst>
          </a:custGeom>
          <a:solidFill>
            <a:srgbClr val="0001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 name="矩形 4">
            <a:extLst>
              <a:ext uri="{FF2B5EF4-FFF2-40B4-BE49-F238E27FC236}">
                <a16:creationId xmlns="" xmlns:a16="http://schemas.microsoft.com/office/drawing/2014/main" id="{9030ADB9-2110-41AF-AFA1-2DC068C9BA1F}"/>
              </a:ext>
            </a:extLst>
          </p:cNvPr>
          <p:cNvSpPr/>
          <p:nvPr/>
        </p:nvSpPr>
        <p:spPr>
          <a:xfrm>
            <a:off x="2084720" y="1396563"/>
            <a:ext cx="1276350" cy="1276350"/>
          </a:xfrm>
          <a:prstGeom prst="rect">
            <a:avLst/>
          </a:prstGeom>
          <a:solidFill>
            <a:srgbClr val="2B33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 name="矩形 5">
            <a:extLst>
              <a:ext uri="{FF2B5EF4-FFF2-40B4-BE49-F238E27FC236}">
                <a16:creationId xmlns="" xmlns:a16="http://schemas.microsoft.com/office/drawing/2014/main" id="{E048681C-F154-4AC2-BA2E-B78FBF63300E}"/>
              </a:ext>
            </a:extLst>
          </p:cNvPr>
          <p:cNvSpPr/>
          <p:nvPr/>
        </p:nvSpPr>
        <p:spPr>
          <a:xfrm>
            <a:off x="3361070" y="2672913"/>
            <a:ext cx="1276350" cy="1276350"/>
          </a:xfrm>
          <a:prstGeom prst="rect">
            <a:avLst/>
          </a:prstGeom>
          <a:solidFill>
            <a:srgbClr val="2B33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 name="矩形 6">
            <a:extLst>
              <a:ext uri="{FF2B5EF4-FFF2-40B4-BE49-F238E27FC236}">
                <a16:creationId xmlns="" xmlns:a16="http://schemas.microsoft.com/office/drawing/2014/main" id="{6FBCA97C-CDAC-45DF-85B5-21FCEBAA592E}"/>
              </a:ext>
            </a:extLst>
          </p:cNvPr>
          <p:cNvSpPr/>
          <p:nvPr/>
        </p:nvSpPr>
        <p:spPr>
          <a:xfrm>
            <a:off x="2084720" y="3949263"/>
            <a:ext cx="1276350" cy="1276350"/>
          </a:xfrm>
          <a:prstGeom prst="rect">
            <a:avLst/>
          </a:prstGeom>
          <a:solidFill>
            <a:srgbClr val="2B33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 name="矩形 7">
            <a:extLst>
              <a:ext uri="{FF2B5EF4-FFF2-40B4-BE49-F238E27FC236}">
                <a16:creationId xmlns="" xmlns:a16="http://schemas.microsoft.com/office/drawing/2014/main" id="{244A7E06-0649-473D-8A39-E75711D6AABC}"/>
              </a:ext>
            </a:extLst>
          </p:cNvPr>
          <p:cNvSpPr/>
          <p:nvPr/>
        </p:nvSpPr>
        <p:spPr>
          <a:xfrm>
            <a:off x="808370" y="2664625"/>
            <a:ext cx="1276350" cy="1276350"/>
          </a:xfrm>
          <a:prstGeom prst="rect">
            <a:avLst/>
          </a:prstGeom>
          <a:solidFill>
            <a:srgbClr val="2B33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 name="文本框 8">
            <a:extLst>
              <a:ext uri="{FF2B5EF4-FFF2-40B4-BE49-F238E27FC236}">
                <a16:creationId xmlns="" xmlns:a16="http://schemas.microsoft.com/office/drawing/2014/main" id="{2AFFD03F-390A-4D57-B70C-72140A82F479}"/>
              </a:ext>
            </a:extLst>
          </p:cNvPr>
          <p:cNvSpPr txBox="1"/>
          <p:nvPr/>
        </p:nvSpPr>
        <p:spPr>
          <a:xfrm>
            <a:off x="2437145" y="1449963"/>
            <a:ext cx="752475" cy="584775"/>
          </a:xfrm>
          <a:prstGeom prst="rect">
            <a:avLst/>
          </a:prstGeom>
          <a:noFill/>
        </p:spPr>
        <p:txBody>
          <a:bodyPr wrap="square" rtlCol="0">
            <a:spAutoFit/>
          </a:bodyPr>
          <a:lstStyle/>
          <a:p>
            <a:r>
              <a:rPr lang="en-US" altLang="zh-CN" sz="3200" b="1" dirty="0">
                <a:solidFill>
                  <a:schemeClr val="bg1"/>
                </a:solidFill>
              </a:rPr>
              <a:t>02</a:t>
            </a:r>
            <a:endParaRPr lang="zh-CN" altLang="en-US" sz="3200" b="1" dirty="0">
              <a:solidFill>
                <a:schemeClr val="bg1"/>
              </a:solidFill>
            </a:endParaRPr>
          </a:p>
        </p:txBody>
      </p:sp>
      <p:sp>
        <p:nvSpPr>
          <p:cNvPr id="10" name="文本框 9">
            <a:extLst>
              <a:ext uri="{FF2B5EF4-FFF2-40B4-BE49-F238E27FC236}">
                <a16:creationId xmlns="" xmlns:a16="http://schemas.microsoft.com/office/drawing/2014/main" id="{DEB61007-F87F-489F-B429-6E5583D7BC6B}"/>
              </a:ext>
            </a:extLst>
          </p:cNvPr>
          <p:cNvSpPr txBox="1"/>
          <p:nvPr/>
        </p:nvSpPr>
        <p:spPr>
          <a:xfrm>
            <a:off x="3693481" y="2707996"/>
            <a:ext cx="752475" cy="584775"/>
          </a:xfrm>
          <a:prstGeom prst="rect">
            <a:avLst/>
          </a:prstGeom>
          <a:noFill/>
        </p:spPr>
        <p:txBody>
          <a:bodyPr wrap="square" rtlCol="0">
            <a:spAutoFit/>
          </a:bodyPr>
          <a:lstStyle/>
          <a:p>
            <a:r>
              <a:rPr lang="en-US" altLang="zh-CN" sz="3200" b="1" dirty="0">
                <a:solidFill>
                  <a:schemeClr val="bg1"/>
                </a:solidFill>
              </a:rPr>
              <a:t>03</a:t>
            </a:r>
            <a:endParaRPr lang="zh-CN" altLang="en-US" sz="3200" b="1" dirty="0">
              <a:solidFill>
                <a:schemeClr val="bg1"/>
              </a:solidFill>
            </a:endParaRPr>
          </a:p>
        </p:txBody>
      </p:sp>
      <p:sp>
        <p:nvSpPr>
          <p:cNvPr id="11" name="文本框 10">
            <a:extLst>
              <a:ext uri="{FF2B5EF4-FFF2-40B4-BE49-F238E27FC236}">
                <a16:creationId xmlns="" xmlns:a16="http://schemas.microsoft.com/office/drawing/2014/main" id="{F7B4C224-E87E-4C03-94C7-890814D1C5E1}"/>
              </a:ext>
            </a:extLst>
          </p:cNvPr>
          <p:cNvSpPr txBox="1"/>
          <p:nvPr/>
        </p:nvSpPr>
        <p:spPr>
          <a:xfrm>
            <a:off x="2437145" y="4002663"/>
            <a:ext cx="752475" cy="584775"/>
          </a:xfrm>
          <a:prstGeom prst="rect">
            <a:avLst/>
          </a:prstGeom>
          <a:noFill/>
        </p:spPr>
        <p:txBody>
          <a:bodyPr wrap="square" rtlCol="0">
            <a:spAutoFit/>
          </a:bodyPr>
          <a:lstStyle/>
          <a:p>
            <a:r>
              <a:rPr lang="en-US" altLang="zh-CN" sz="3200" b="1" dirty="0">
                <a:solidFill>
                  <a:schemeClr val="bg1"/>
                </a:solidFill>
              </a:rPr>
              <a:t>04</a:t>
            </a:r>
            <a:endParaRPr lang="zh-CN" altLang="en-US" sz="3200" b="1" dirty="0">
              <a:solidFill>
                <a:schemeClr val="bg1"/>
              </a:solidFill>
            </a:endParaRPr>
          </a:p>
        </p:txBody>
      </p:sp>
      <p:sp>
        <p:nvSpPr>
          <p:cNvPr id="12" name="文本框 11">
            <a:extLst>
              <a:ext uri="{FF2B5EF4-FFF2-40B4-BE49-F238E27FC236}">
                <a16:creationId xmlns="" xmlns:a16="http://schemas.microsoft.com/office/drawing/2014/main" id="{FD90B403-6382-4ACE-BC87-B35E57DEC308}"/>
              </a:ext>
            </a:extLst>
          </p:cNvPr>
          <p:cNvSpPr txBox="1"/>
          <p:nvPr/>
        </p:nvSpPr>
        <p:spPr>
          <a:xfrm>
            <a:off x="1154311" y="2737075"/>
            <a:ext cx="752475" cy="584775"/>
          </a:xfrm>
          <a:prstGeom prst="rect">
            <a:avLst/>
          </a:prstGeom>
          <a:noFill/>
        </p:spPr>
        <p:txBody>
          <a:bodyPr wrap="square" rtlCol="0">
            <a:spAutoFit/>
          </a:bodyPr>
          <a:lstStyle/>
          <a:p>
            <a:r>
              <a:rPr lang="en-US" altLang="zh-CN" sz="3200" b="1" dirty="0">
                <a:solidFill>
                  <a:schemeClr val="bg1"/>
                </a:solidFill>
              </a:rPr>
              <a:t>01</a:t>
            </a:r>
            <a:endParaRPr lang="zh-CN" altLang="en-US" sz="3200" b="1" dirty="0">
              <a:solidFill>
                <a:schemeClr val="bg1"/>
              </a:solidFill>
            </a:endParaRPr>
          </a:p>
        </p:txBody>
      </p:sp>
      <p:sp>
        <p:nvSpPr>
          <p:cNvPr id="13" name="Freeform 17">
            <a:extLst>
              <a:ext uri="{FF2B5EF4-FFF2-40B4-BE49-F238E27FC236}">
                <a16:creationId xmlns="" xmlns:a16="http://schemas.microsoft.com/office/drawing/2014/main" id="{4354DB8D-D4FF-4E42-BC23-84F596B90FA6}"/>
              </a:ext>
            </a:extLst>
          </p:cNvPr>
          <p:cNvSpPr>
            <a:spLocks noEditPoints="1"/>
          </p:cNvSpPr>
          <p:nvPr/>
        </p:nvSpPr>
        <p:spPr bwMode="auto">
          <a:xfrm>
            <a:off x="2518001" y="1994648"/>
            <a:ext cx="455685" cy="449414"/>
          </a:xfrm>
          <a:custGeom>
            <a:avLst/>
            <a:gdLst/>
            <a:ahLst/>
            <a:cxnLst>
              <a:cxn ang="0">
                <a:pos x="0" y="212"/>
              </a:cxn>
              <a:cxn ang="0">
                <a:pos x="0" y="212"/>
              </a:cxn>
              <a:cxn ang="0">
                <a:pos x="0" y="212"/>
              </a:cxn>
              <a:cxn ang="0">
                <a:pos x="0" y="212"/>
              </a:cxn>
              <a:cxn ang="0">
                <a:pos x="424" y="204"/>
              </a:cxn>
              <a:cxn ang="0">
                <a:pos x="424" y="204"/>
              </a:cxn>
              <a:cxn ang="0">
                <a:pos x="422" y="202"/>
              </a:cxn>
              <a:cxn ang="0">
                <a:pos x="420" y="198"/>
              </a:cxn>
              <a:cxn ang="0">
                <a:pos x="224" y="2"/>
              </a:cxn>
              <a:cxn ang="0">
                <a:pos x="224" y="2"/>
              </a:cxn>
              <a:cxn ang="0">
                <a:pos x="222" y="0"/>
              </a:cxn>
              <a:cxn ang="0">
                <a:pos x="218" y="0"/>
              </a:cxn>
              <a:cxn ang="0">
                <a:pos x="218" y="0"/>
              </a:cxn>
              <a:cxn ang="0">
                <a:pos x="218" y="0"/>
              </a:cxn>
              <a:cxn ang="0">
                <a:pos x="214" y="0"/>
              </a:cxn>
              <a:cxn ang="0">
                <a:pos x="212" y="2"/>
              </a:cxn>
              <a:cxn ang="0">
                <a:pos x="16" y="198"/>
              </a:cxn>
              <a:cxn ang="0">
                <a:pos x="16" y="198"/>
              </a:cxn>
              <a:cxn ang="0">
                <a:pos x="14" y="202"/>
              </a:cxn>
              <a:cxn ang="0">
                <a:pos x="12" y="204"/>
              </a:cxn>
              <a:cxn ang="0">
                <a:pos x="12" y="204"/>
              </a:cxn>
              <a:cxn ang="0">
                <a:pos x="14" y="208"/>
              </a:cxn>
              <a:cxn ang="0">
                <a:pos x="14" y="210"/>
              </a:cxn>
              <a:cxn ang="0">
                <a:pos x="18" y="212"/>
              </a:cxn>
              <a:cxn ang="0">
                <a:pos x="20" y="214"/>
              </a:cxn>
              <a:cxn ang="0">
                <a:pos x="68" y="214"/>
              </a:cxn>
              <a:cxn ang="0">
                <a:pos x="68" y="252"/>
              </a:cxn>
              <a:cxn ang="0">
                <a:pos x="68" y="430"/>
              </a:cxn>
              <a:cxn ang="0">
                <a:pos x="176" y="430"/>
              </a:cxn>
              <a:cxn ang="0">
                <a:pos x="176" y="304"/>
              </a:cxn>
              <a:cxn ang="0">
                <a:pos x="176" y="304"/>
              </a:cxn>
              <a:cxn ang="0">
                <a:pos x="176" y="302"/>
              </a:cxn>
              <a:cxn ang="0">
                <a:pos x="178" y="300"/>
              </a:cxn>
              <a:cxn ang="0">
                <a:pos x="182" y="298"/>
              </a:cxn>
              <a:cxn ang="0">
                <a:pos x="184" y="296"/>
              </a:cxn>
              <a:cxn ang="0">
                <a:pos x="252" y="296"/>
              </a:cxn>
              <a:cxn ang="0">
                <a:pos x="252" y="296"/>
              </a:cxn>
              <a:cxn ang="0">
                <a:pos x="254" y="298"/>
              </a:cxn>
              <a:cxn ang="0">
                <a:pos x="258" y="300"/>
              </a:cxn>
              <a:cxn ang="0">
                <a:pos x="258" y="302"/>
              </a:cxn>
              <a:cxn ang="0">
                <a:pos x="260" y="304"/>
              </a:cxn>
              <a:cxn ang="0">
                <a:pos x="260" y="430"/>
              </a:cxn>
              <a:cxn ang="0">
                <a:pos x="368" y="430"/>
              </a:cxn>
              <a:cxn ang="0">
                <a:pos x="368" y="252"/>
              </a:cxn>
              <a:cxn ang="0">
                <a:pos x="368" y="212"/>
              </a:cxn>
              <a:cxn ang="0">
                <a:pos x="368" y="212"/>
              </a:cxn>
              <a:cxn ang="0">
                <a:pos x="414" y="212"/>
              </a:cxn>
              <a:cxn ang="0">
                <a:pos x="414" y="212"/>
              </a:cxn>
              <a:cxn ang="0">
                <a:pos x="418" y="212"/>
              </a:cxn>
              <a:cxn ang="0">
                <a:pos x="420" y="210"/>
              </a:cxn>
              <a:cxn ang="0">
                <a:pos x="422" y="208"/>
              </a:cxn>
              <a:cxn ang="0">
                <a:pos x="424" y="204"/>
              </a:cxn>
              <a:cxn ang="0">
                <a:pos x="436" y="214"/>
              </a:cxn>
              <a:cxn ang="0">
                <a:pos x="434" y="212"/>
              </a:cxn>
              <a:cxn ang="0">
                <a:pos x="434" y="214"/>
              </a:cxn>
              <a:cxn ang="0">
                <a:pos x="436" y="214"/>
              </a:cxn>
            </a:cxnLst>
            <a:rect l="0" t="0" r="r" b="b"/>
            <a:pathLst>
              <a:path w="436" h="430">
                <a:moveTo>
                  <a:pt x="0" y="212"/>
                </a:moveTo>
                <a:lnTo>
                  <a:pt x="0" y="212"/>
                </a:lnTo>
                <a:lnTo>
                  <a:pt x="0" y="212"/>
                </a:lnTo>
                <a:lnTo>
                  <a:pt x="0" y="212"/>
                </a:lnTo>
                <a:close/>
                <a:moveTo>
                  <a:pt x="424" y="204"/>
                </a:moveTo>
                <a:lnTo>
                  <a:pt x="424" y="204"/>
                </a:lnTo>
                <a:lnTo>
                  <a:pt x="422" y="202"/>
                </a:lnTo>
                <a:lnTo>
                  <a:pt x="420" y="198"/>
                </a:lnTo>
                <a:lnTo>
                  <a:pt x="224" y="2"/>
                </a:lnTo>
                <a:lnTo>
                  <a:pt x="224" y="2"/>
                </a:lnTo>
                <a:lnTo>
                  <a:pt x="222" y="0"/>
                </a:lnTo>
                <a:lnTo>
                  <a:pt x="218" y="0"/>
                </a:lnTo>
                <a:lnTo>
                  <a:pt x="218" y="0"/>
                </a:lnTo>
                <a:lnTo>
                  <a:pt x="218" y="0"/>
                </a:lnTo>
                <a:lnTo>
                  <a:pt x="214" y="0"/>
                </a:lnTo>
                <a:lnTo>
                  <a:pt x="212" y="2"/>
                </a:lnTo>
                <a:lnTo>
                  <a:pt x="16" y="198"/>
                </a:lnTo>
                <a:lnTo>
                  <a:pt x="16" y="198"/>
                </a:lnTo>
                <a:lnTo>
                  <a:pt x="14" y="202"/>
                </a:lnTo>
                <a:lnTo>
                  <a:pt x="12" y="204"/>
                </a:lnTo>
                <a:lnTo>
                  <a:pt x="12" y="204"/>
                </a:lnTo>
                <a:lnTo>
                  <a:pt x="14" y="208"/>
                </a:lnTo>
                <a:lnTo>
                  <a:pt x="14" y="210"/>
                </a:lnTo>
                <a:lnTo>
                  <a:pt x="18" y="212"/>
                </a:lnTo>
                <a:lnTo>
                  <a:pt x="20" y="214"/>
                </a:lnTo>
                <a:lnTo>
                  <a:pt x="68" y="214"/>
                </a:lnTo>
                <a:lnTo>
                  <a:pt x="68" y="252"/>
                </a:lnTo>
                <a:lnTo>
                  <a:pt x="68" y="430"/>
                </a:lnTo>
                <a:lnTo>
                  <a:pt x="176" y="430"/>
                </a:lnTo>
                <a:lnTo>
                  <a:pt x="176" y="304"/>
                </a:lnTo>
                <a:lnTo>
                  <a:pt x="176" y="304"/>
                </a:lnTo>
                <a:lnTo>
                  <a:pt x="176" y="302"/>
                </a:lnTo>
                <a:lnTo>
                  <a:pt x="178" y="300"/>
                </a:lnTo>
                <a:lnTo>
                  <a:pt x="182" y="298"/>
                </a:lnTo>
                <a:lnTo>
                  <a:pt x="184" y="296"/>
                </a:lnTo>
                <a:lnTo>
                  <a:pt x="252" y="296"/>
                </a:lnTo>
                <a:lnTo>
                  <a:pt x="252" y="296"/>
                </a:lnTo>
                <a:lnTo>
                  <a:pt x="254" y="298"/>
                </a:lnTo>
                <a:lnTo>
                  <a:pt x="258" y="300"/>
                </a:lnTo>
                <a:lnTo>
                  <a:pt x="258" y="302"/>
                </a:lnTo>
                <a:lnTo>
                  <a:pt x="260" y="304"/>
                </a:lnTo>
                <a:lnTo>
                  <a:pt x="260" y="430"/>
                </a:lnTo>
                <a:lnTo>
                  <a:pt x="368" y="430"/>
                </a:lnTo>
                <a:lnTo>
                  <a:pt x="368" y="252"/>
                </a:lnTo>
                <a:lnTo>
                  <a:pt x="368" y="212"/>
                </a:lnTo>
                <a:lnTo>
                  <a:pt x="368" y="212"/>
                </a:lnTo>
                <a:lnTo>
                  <a:pt x="414" y="212"/>
                </a:lnTo>
                <a:lnTo>
                  <a:pt x="414" y="212"/>
                </a:lnTo>
                <a:lnTo>
                  <a:pt x="418" y="212"/>
                </a:lnTo>
                <a:lnTo>
                  <a:pt x="420" y="210"/>
                </a:lnTo>
                <a:lnTo>
                  <a:pt x="422" y="208"/>
                </a:lnTo>
                <a:lnTo>
                  <a:pt x="424" y="204"/>
                </a:lnTo>
                <a:close/>
                <a:moveTo>
                  <a:pt x="436" y="214"/>
                </a:moveTo>
                <a:lnTo>
                  <a:pt x="434" y="212"/>
                </a:lnTo>
                <a:lnTo>
                  <a:pt x="434" y="214"/>
                </a:lnTo>
                <a:lnTo>
                  <a:pt x="436" y="214"/>
                </a:lnTo>
                <a:close/>
              </a:path>
            </a:pathLst>
          </a:custGeom>
          <a:solidFill>
            <a:schemeClr val="bg1"/>
          </a:solidFill>
          <a:ln w="9525">
            <a:noFill/>
            <a:round/>
          </a:ln>
        </p:spPr>
        <p:txBody>
          <a:bodyPr vert="horz" wrap="square" lIns="91440" tIns="45720" rIns="91440" bIns="45720" numCol="1" anchor="t" anchorCtr="0" compatLnSpc="1"/>
          <a:lstStyle/>
          <a:p>
            <a:endParaRPr lang="zh-CN" altLang="en-US" u="sng">
              <a:solidFill>
                <a:schemeClr val="bg1"/>
              </a:solidFill>
            </a:endParaRPr>
          </a:p>
        </p:txBody>
      </p:sp>
      <p:grpSp>
        <p:nvGrpSpPr>
          <p:cNvPr id="14" name="组 7">
            <a:extLst>
              <a:ext uri="{FF2B5EF4-FFF2-40B4-BE49-F238E27FC236}">
                <a16:creationId xmlns="" xmlns:a16="http://schemas.microsoft.com/office/drawing/2014/main" id="{119B812D-4BBF-411B-8449-13D5A63FFD00}"/>
              </a:ext>
            </a:extLst>
          </p:cNvPr>
          <p:cNvGrpSpPr/>
          <p:nvPr/>
        </p:nvGrpSpPr>
        <p:grpSpPr>
          <a:xfrm>
            <a:off x="2518001" y="4493651"/>
            <a:ext cx="490504" cy="573296"/>
            <a:chOff x="4333875" y="882650"/>
            <a:chExt cx="996950" cy="1165225"/>
          </a:xfrm>
          <a:solidFill>
            <a:schemeClr val="bg1"/>
          </a:solidFill>
        </p:grpSpPr>
        <p:sp>
          <p:nvSpPr>
            <p:cNvPr id="15" name="Freeform 67">
              <a:extLst>
                <a:ext uri="{FF2B5EF4-FFF2-40B4-BE49-F238E27FC236}">
                  <a16:creationId xmlns="" xmlns:a16="http://schemas.microsoft.com/office/drawing/2014/main" id="{6BD2368E-0470-4E05-871E-DA43F0409AA4}"/>
                </a:ext>
              </a:extLst>
            </p:cNvPr>
            <p:cNvSpPr/>
            <p:nvPr/>
          </p:nvSpPr>
          <p:spPr bwMode="auto">
            <a:xfrm>
              <a:off x="4724400" y="1838325"/>
              <a:ext cx="219075" cy="41275"/>
            </a:xfrm>
            <a:custGeom>
              <a:avLst/>
              <a:gdLst/>
              <a:ahLst/>
              <a:cxnLst>
                <a:cxn ang="0">
                  <a:pos x="138" y="14"/>
                </a:cxn>
                <a:cxn ang="0">
                  <a:pos x="138" y="14"/>
                </a:cxn>
                <a:cxn ang="0">
                  <a:pos x="136" y="18"/>
                </a:cxn>
                <a:cxn ang="0">
                  <a:pos x="134" y="22"/>
                </a:cxn>
                <a:cxn ang="0">
                  <a:pos x="130" y="26"/>
                </a:cxn>
                <a:cxn ang="0">
                  <a:pos x="126" y="26"/>
                </a:cxn>
                <a:cxn ang="0">
                  <a:pos x="10" y="26"/>
                </a:cxn>
                <a:cxn ang="0">
                  <a:pos x="10" y="26"/>
                </a:cxn>
                <a:cxn ang="0">
                  <a:pos x="6" y="26"/>
                </a:cxn>
                <a:cxn ang="0">
                  <a:pos x="2" y="22"/>
                </a:cxn>
                <a:cxn ang="0">
                  <a:pos x="0" y="18"/>
                </a:cxn>
                <a:cxn ang="0">
                  <a:pos x="0" y="14"/>
                </a:cxn>
                <a:cxn ang="0">
                  <a:pos x="0" y="14"/>
                </a:cxn>
                <a:cxn ang="0">
                  <a:pos x="0" y="14"/>
                </a:cxn>
                <a:cxn ang="0">
                  <a:pos x="0" y="8"/>
                </a:cxn>
                <a:cxn ang="0">
                  <a:pos x="2" y="4"/>
                </a:cxn>
                <a:cxn ang="0">
                  <a:pos x="6" y="2"/>
                </a:cxn>
                <a:cxn ang="0">
                  <a:pos x="10" y="0"/>
                </a:cxn>
                <a:cxn ang="0">
                  <a:pos x="126" y="0"/>
                </a:cxn>
                <a:cxn ang="0">
                  <a:pos x="126" y="0"/>
                </a:cxn>
                <a:cxn ang="0">
                  <a:pos x="130" y="2"/>
                </a:cxn>
                <a:cxn ang="0">
                  <a:pos x="134" y="4"/>
                </a:cxn>
                <a:cxn ang="0">
                  <a:pos x="136" y="8"/>
                </a:cxn>
                <a:cxn ang="0">
                  <a:pos x="138" y="14"/>
                </a:cxn>
                <a:cxn ang="0">
                  <a:pos x="138" y="14"/>
                </a:cxn>
              </a:cxnLst>
              <a:rect l="0" t="0" r="r" b="b"/>
              <a:pathLst>
                <a:path w="138" h="26">
                  <a:moveTo>
                    <a:pt x="138" y="14"/>
                  </a:moveTo>
                  <a:lnTo>
                    <a:pt x="138" y="14"/>
                  </a:lnTo>
                  <a:lnTo>
                    <a:pt x="136" y="18"/>
                  </a:lnTo>
                  <a:lnTo>
                    <a:pt x="134" y="22"/>
                  </a:lnTo>
                  <a:lnTo>
                    <a:pt x="130" y="26"/>
                  </a:lnTo>
                  <a:lnTo>
                    <a:pt x="126" y="26"/>
                  </a:lnTo>
                  <a:lnTo>
                    <a:pt x="10" y="26"/>
                  </a:lnTo>
                  <a:lnTo>
                    <a:pt x="10" y="26"/>
                  </a:lnTo>
                  <a:lnTo>
                    <a:pt x="6" y="26"/>
                  </a:lnTo>
                  <a:lnTo>
                    <a:pt x="2" y="22"/>
                  </a:lnTo>
                  <a:lnTo>
                    <a:pt x="0" y="18"/>
                  </a:lnTo>
                  <a:lnTo>
                    <a:pt x="0" y="14"/>
                  </a:lnTo>
                  <a:lnTo>
                    <a:pt x="0" y="14"/>
                  </a:lnTo>
                  <a:lnTo>
                    <a:pt x="0" y="14"/>
                  </a:lnTo>
                  <a:lnTo>
                    <a:pt x="0" y="8"/>
                  </a:lnTo>
                  <a:lnTo>
                    <a:pt x="2" y="4"/>
                  </a:lnTo>
                  <a:lnTo>
                    <a:pt x="6" y="2"/>
                  </a:lnTo>
                  <a:lnTo>
                    <a:pt x="10" y="0"/>
                  </a:lnTo>
                  <a:lnTo>
                    <a:pt x="126" y="0"/>
                  </a:lnTo>
                  <a:lnTo>
                    <a:pt x="126" y="0"/>
                  </a:lnTo>
                  <a:lnTo>
                    <a:pt x="130" y="2"/>
                  </a:lnTo>
                  <a:lnTo>
                    <a:pt x="134" y="4"/>
                  </a:lnTo>
                  <a:lnTo>
                    <a:pt x="136" y="8"/>
                  </a:lnTo>
                  <a:lnTo>
                    <a:pt x="138" y="14"/>
                  </a:lnTo>
                  <a:lnTo>
                    <a:pt x="138" y="14"/>
                  </a:lnTo>
                  <a:close/>
                </a:path>
              </a:pathLst>
            </a:custGeom>
            <a:grpFill/>
            <a:ln w="9525">
              <a:noFill/>
              <a:round/>
            </a:ln>
          </p:spPr>
          <p:txBody>
            <a:bodyPr vert="horz" wrap="square" lIns="91440" tIns="45720" rIns="91440" bIns="45720" numCol="1" anchor="t" anchorCtr="0" compatLnSpc="1"/>
            <a:lstStyle/>
            <a:p>
              <a:endParaRPr lang="zh-CN" altLang="en-US" u="sng">
                <a:solidFill>
                  <a:schemeClr val="bg1"/>
                </a:solidFill>
              </a:endParaRPr>
            </a:p>
          </p:txBody>
        </p:sp>
        <p:sp>
          <p:nvSpPr>
            <p:cNvPr id="16" name="Freeform 68">
              <a:extLst>
                <a:ext uri="{FF2B5EF4-FFF2-40B4-BE49-F238E27FC236}">
                  <a16:creationId xmlns="" xmlns:a16="http://schemas.microsoft.com/office/drawing/2014/main" id="{6E36066F-A6C7-4CBD-8BD3-CCEAA97B681B}"/>
                </a:ext>
              </a:extLst>
            </p:cNvPr>
            <p:cNvSpPr/>
            <p:nvPr/>
          </p:nvSpPr>
          <p:spPr bwMode="auto">
            <a:xfrm>
              <a:off x="4724400" y="1898650"/>
              <a:ext cx="219075" cy="41275"/>
            </a:xfrm>
            <a:custGeom>
              <a:avLst/>
              <a:gdLst/>
              <a:ahLst/>
              <a:cxnLst>
                <a:cxn ang="0">
                  <a:pos x="138" y="14"/>
                </a:cxn>
                <a:cxn ang="0">
                  <a:pos x="138" y="14"/>
                </a:cxn>
                <a:cxn ang="0">
                  <a:pos x="136" y="18"/>
                </a:cxn>
                <a:cxn ang="0">
                  <a:pos x="134" y="22"/>
                </a:cxn>
                <a:cxn ang="0">
                  <a:pos x="130" y="24"/>
                </a:cxn>
                <a:cxn ang="0">
                  <a:pos x="126" y="26"/>
                </a:cxn>
                <a:cxn ang="0">
                  <a:pos x="10" y="26"/>
                </a:cxn>
                <a:cxn ang="0">
                  <a:pos x="10" y="26"/>
                </a:cxn>
                <a:cxn ang="0">
                  <a:pos x="6" y="24"/>
                </a:cxn>
                <a:cxn ang="0">
                  <a:pos x="2" y="22"/>
                </a:cxn>
                <a:cxn ang="0">
                  <a:pos x="0" y="18"/>
                </a:cxn>
                <a:cxn ang="0">
                  <a:pos x="0" y="14"/>
                </a:cxn>
                <a:cxn ang="0">
                  <a:pos x="0" y="14"/>
                </a:cxn>
                <a:cxn ang="0">
                  <a:pos x="0" y="14"/>
                </a:cxn>
                <a:cxn ang="0">
                  <a:pos x="0" y="8"/>
                </a:cxn>
                <a:cxn ang="0">
                  <a:pos x="2" y="4"/>
                </a:cxn>
                <a:cxn ang="0">
                  <a:pos x="6" y="2"/>
                </a:cxn>
                <a:cxn ang="0">
                  <a:pos x="10" y="0"/>
                </a:cxn>
                <a:cxn ang="0">
                  <a:pos x="126" y="0"/>
                </a:cxn>
                <a:cxn ang="0">
                  <a:pos x="126" y="0"/>
                </a:cxn>
                <a:cxn ang="0">
                  <a:pos x="130" y="2"/>
                </a:cxn>
                <a:cxn ang="0">
                  <a:pos x="134" y="4"/>
                </a:cxn>
                <a:cxn ang="0">
                  <a:pos x="136" y="8"/>
                </a:cxn>
                <a:cxn ang="0">
                  <a:pos x="138" y="14"/>
                </a:cxn>
                <a:cxn ang="0">
                  <a:pos x="138" y="14"/>
                </a:cxn>
              </a:cxnLst>
              <a:rect l="0" t="0" r="r" b="b"/>
              <a:pathLst>
                <a:path w="138" h="26">
                  <a:moveTo>
                    <a:pt x="138" y="14"/>
                  </a:moveTo>
                  <a:lnTo>
                    <a:pt x="138" y="14"/>
                  </a:lnTo>
                  <a:lnTo>
                    <a:pt x="136" y="18"/>
                  </a:lnTo>
                  <a:lnTo>
                    <a:pt x="134" y="22"/>
                  </a:lnTo>
                  <a:lnTo>
                    <a:pt x="130" y="24"/>
                  </a:lnTo>
                  <a:lnTo>
                    <a:pt x="126" y="26"/>
                  </a:lnTo>
                  <a:lnTo>
                    <a:pt x="10" y="26"/>
                  </a:lnTo>
                  <a:lnTo>
                    <a:pt x="10" y="26"/>
                  </a:lnTo>
                  <a:lnTo>
                    <a:pt x="6" y="24"/>
                  </a:lnTo>
                  <a:lnTo>
                    <a:pt x="2" y="22"/>
                  </a:lnTo>
                  <a:lnTo>
                    <a:pt x="0" y="18"/>
                  </a:lnTo>
                  <a:lnTo>
                    <a:pt x="0" y="14"/>
                  </a:lnTo>
                  <a:lnTo>
                    <a:pt x="0" y="14"/>
                  </a:lnTo>
                  <a:lnTo>
                    <a:pt x="0" y="14"/>
                  </a:lnTo>
                  <a:lnTo>
                    <a:pt x="0" y="8"/>
                  </a:lnTo>
                  <a:lnTo>
                    <a:pt x="2" y="4"/>
                  </a:lnTo>
                  <a:lnTo>
                    <a:pt x="6" y="2"/>
                  </a:lnTo>
                  <a:lnTo>
                    <a:pt x="10" y="0"/>
                  </a:lnTo>
                  <a:lnTo>
                    <a:pt x="126" y="0"/>
                  </a:lnTo>
                  <a:lnTo>
                    <a:pt x="126" y="0"/>
                  </a:lnTo>
                  <a:lnTo>
                    <a:pt x="130" y="2"/>
                  </a:lnTo>
                  <a:lnTo>
                    <a:pt x="134" y="4"/>
                  </a:lnTo>
                  <a:lnTo>
                    <a:pt x="136" y="8"/>
                  </a:lnTo>
                  <a:lnTo>
                    <a:pt x="138" y="14"/>
                  </a:lnTo>
                  <a:lnTo>
                    <a:pt x="138" y="14"/>
                  </a:lnTo>
                  <a:close/>
                </a:path>
              </a:pathLst>
            </a:custGeom>
            <a:grpFill/>
            <a:ln w="9525">
              <a:noFill/>
              <a:round/>
            </a:ln>
          </p:spPr>
          <p:txBody>
            <a:bodyPr vert="horz" wrap="square" lIns="91440" tIns="45720" rIns="91440" bIns="45720" numCol="1" anchor="t" anchorCtr="0" compatLnSpc="1"/>
            <a:lstStyle/>
            <a:p>
              <a:endParaRPr lang="zh-CN" altLang="en-US" u="sng">
                <a:solidFill>
                  <a:schemeClr val="bg1"/>
                </a:solidFill>
              </a:endParaRPr>
            </a:p>
          </p:txBody>
        </p:sp>
        <p:sp>
          <p:nvSpPr>
            <p:cNvPr id="17" name="Freeform 69">
              <a:extLst>
                <a:ext uri="{FF2B5EF4-FFF2-40B4-BE49-F238E27FC236}">
                  <a16:creationId xmlns="" xmlns:a16="http://schemas.microsoft.com/office/drawing/2014/main" id="{4CE68F2A-AF09-4569-8423-D190C6D527F2}"/>
                </a:ext>
              </a:extLst>
            </p:cNvPr>
            <p:cNvSpPr/>
            <p:nvPr/>
          </p:nvSpPr>
          <p:spPr bwMode="auto">
            <a:xfrm>
              <a:off x="4724400" y="1958975"/>
              <a:ext cx="219075" cy="41275"/>
            </a:xfrm>
            <a:custGeom>
              <a:avLst/>
              <a:gdLst/>
              <a:ahLst/>
              <a:cxnLst>
                <a:cxn ang="0">
                  <a:pos x="138" y="12"/>
                </a:cxn>
                <a:cxn ang="0">
                  <a:pos x="138" y="12"/>
                </a:cxn>
                <a:cxn ang="0">
                  <a:pos x="136" y="18"/>
                </a:cxn>
                <a:cxn ang="0">
                  <a:pos x="134" y="22"/>
                </a:cxn>
                <a:cxn ang="0">
                  <a:pos x="130" y="24"/>
                </a:cxn>
                <a:cxn ang="0">
                  <a:pos x="126" y="26"/>
                </a:cxn>
                <a:cxn ang="0">
                  <a:pos x="10" y="26"/>
                </a:cxn>
                <a:cxn ang="0">
                  <a:pos x="10" y="26"/>
                </a:cxn>
                <a:cxn ang="0">
                  <a:pos x="6" y="24"/>
                </a:cxn>
                <a:cxn ang="0">
                  <a:pos x="2" y="22"/>
                </a:cxn>
                <a:cxn ang="0">
                  <a:pos x="0" y="18"/>
                </a:cxn>
                <a:cxn ang="0">
                  <a:pos x="0" y="12"/>
                </a:cxn>
                <a:cxn ang="0">
                  <a:pos x="0" y="12"/>
                </a:cxn>
                <a:cxn ang="0">
                  <a:pos x="0" y="12"/>
                </a:cxn>
                <a:cxn ang="0">
                  <a:pos x="0" y="8"/>
                </a:cxn>
                <a:cxn ang="0">
                  <a:pos x="2" y="4"/>
                </a:cxn>
                <a:cxn ang="0">
                  <a:pos x="6" y="2"/>
                </a:cxn>
                <a:cxn ang="0">
                  <a:pos x="10" y="0"/>
                </a:cxn>
                <a:cxn ang="0">
                  <a:pos x="126" y="0"/>
                </a:cxn>
                <a:cxn ang="0">
                  <a:pos x="126" y="0"/>
                </a:cxn>
                <a:cxn ang="0">
                  <a:pos x="130" y="2"/>
                </a:cxn>
                <a:cxn ang="0">
                  <a:pos x="134" y="4"/>
                </a:cxn>
                <a:cxn ang="0">
                  <a:pos x="136" y="8"/>
                </a:cxn>
                <a:cxn ang="0">
                  <a:pos x="138" y="12"/>
                </a:cxn>
                <a:cxn ang="0">
                  <a:pos x="138" y="12"/>
                </a:cxn>
              </a:cxnLst>
              <a:rect l="0" t="0" r="r" b="b"/>
              <a:pathLst>
                <a:path w="138" h="26">
                  <a:moveTo>
                    <a:pt x="138" y="12"/>
                  </a:moveTo>
                  <a:lnTo>
                    <a:pt x="138" y="12"/>
                  </a:lnTo>
                  <a:lnTo>
                    <a:pt x="136" y="18"/>
                  </a:lnTo>
                  <a:lnTo>
                    <a:pt x="134" y="22"/>
                  </a:lnTo>
                  <a:lnTo>
                    <a:pt x="130" y="24"/>
                  </a:lnTo>
                  <a:lnTo>
                    <a:pt x="126" y="26"/>
                  </a:lnTo>
                  <a:lnTo>
                    <a:pt x="10" y="26"/>
                  </a:lnTo>
                  <a:lnTo>
                    <a:pt x="10" y="26"/>
                  </a:lnTo>
                  <a:lnTo>
                    <a:pt x="6" y="24"/>
                  </a:lnTo>
                  <a:lnTo>
                    <a:pt x="2" y="22"/>
                  </a:lnTo>
                  <a:lnTo>
                    <a:pt x="0" y="18"/>
                  </a:lnTo>
                  <a:lnTo>
                    <a:pt x="0" y="12"/>
                  </a:lnTo>
                  <a:lnTo>
                    <a:pt x="0" y="12"/>
                  </a:lnTo>
                  <a:lnTo>
                    <a:pt x="0" y="12"/>
                  </a:lnTo>
                  <a:lnTo>
                    <a:pt x="0" y="8"/>
                  </a:lnTo>
                  <a:lnTo>
                    <a:pt x="2" y="4"/>
                  </a:lnTo>
                  <a:lnTo>
                    <a:pt x="6" y="2"/>
                  </a:lnTo>
                  <a:lnTo>
                    <a:pt x="10" y="0"/>
                  </a:lnTo>
                  <a:lnTo>
                    <a:pt x="126" y="0"/>
                  </a:lnTo>
                  <a:lnTo>
                    <a:pt x="126" y="0"/>
                  </a:lnTo>
                  <a:lnTo>
                    <a:pt x="130" y="2"/>
                  </a:lnTo>
                  <a:lnTo>
                    <a:pt x="134" y="4"/>
                  </a:lnTo>
                  <a:lnTo>
                    <a:pt x="136" y="8"/>
                  </a:lnTo>
                  <a:lnTo>
                    <a:pt x="138" y="12"/>
                  </a:lnTo>
                  <a:lnTo>
                    <a:pt x="138" y="12"/>
                  </a:lnTo>
                  <a:close/>
                </a:path>
              </a:pathLst>
            </a:custGeom>
            <a:grpFill/>
            <a:ln w="9525">
              <a:noFill/>
              <a:round/>
            </a:ln>
          </p:spPr>
          <p:txBody>
            <a:bodyPr vert="horz" wrap="square" lIns="91440" tIns="45720" rIns="91440" bIns="45720" numCol="1" anchor="t" anchorCtr="0" compatLnSpc="1"/>
            <a:lstStyle/>
            <a:p>
              <a:endParaRPr lang="zh-CN" altLang="en-US" u="sng">
                <a:solidFill>
                  <a:schemeClr val="bg1"/>
                </a:solidFill>
              </a:endParaRPr>
            </a:p>
          </p:txBody>
        </p:sp>
        <p:sp>
          <p:nvSpPr>
            <p:cNvPr id="18" name="Freeform 70">
              <a:extLst>
                <a:ext uri="{FF2B5EF4-FFF2-40B4-BE49-F238E27FC236}">
                  <a16:creationId xmlns="" xmlns:a16="http://schemas.microsoft.com/office/drawing/2014/main" id="{F2E2685F-8EF6-4CEC-A94E-A5F6AF3E6091}"/>
                </a:ext>
              </a:extLst>
            </p:cNvPr>
            <p:cNvSpPr/>
            <p:nvPr/>
          </p:nvSpPr>
          <p:spPr bwMode="auto">
            <a:xfrm>
              <a:off x="4772025" y="2019300"/>
              <a:ext cx="120650" cy="28575"/>
            </a:xfrm>
            <a:custGeom>
              <a:avLst/>
              <a:gdLst/>
              <a:ahLst/>
              <a:cxnLst>
                <a:cxn ang="0">
                  <a:pos x="0" y="0"/>
                </a:cxn>
                <a:cxn ang="0">
                  <a:pos x="0" y="6"/>
                </a:cxn>
                <a:cxn ang="0">
                  <a:pos x="0" y="6"/>
                </a:cxn>
                <a:cxn ang="0">
                  <a:pos x="2" y="12"/>
                </a:cxn>
                <a:cxn ang="0">
                  <a:pos x="6" y="16"/>
                </a:cxn>
                <a:cxn ang="0">
                  <a:pos x="10" y="18"/>
                </a:cxn>
                <a:cxn ang="0">
                  <a:pos x="18" y="18"/>
                </a:cxn>
                <a:cxn ang="0">
                  <a:pos x="58" y="18"/>
                </a:cxn>
                <a:cxn ang="0">
                  <a:pos x="58" y="18"/>
                </a:cxn>
                <a:cxn ang="0">
                  <a:pos x="66" y="18"/>
                </a:cxn>
                <a:cxn ang="0">
                  <a:pos x="70" y="16"/>
                </a:cxn>
                <a:cxn ang="0">
                  <a:pos x="74" y="12"/>
                </a:cxn>
                <a:cxn ang="0">
                  <a:pos x="76" y="6"/>
                </a:cxn>
                <a:cxn ang="0">
                  <a:pos x="76" y="0"/>
                </a:cxn>
                <a:cxn ang="0">
                  <a:pos x="0" y="0"/>
                </a:cxn>
              </a:cxnLst>
              <a:rect l="0" t="0" r="r" b="b"/>
              <a:pathLst>
                <a:path w="76" h="18">
                  <a:moveTo>
                    <a:pt x="0" y="0"/>
                  </a:moveTo>
                  <a:lnTo>
                    <a:pt x="0" y="6"/>
                  </a:lnTo>
                  <a:lnTo>
                    <a:pt x="0" y="6"/>
                  </a:lnTo>
                  <a:lnTo>
                    <a:pt x="2" y="12"/>
                  </a:lnTo>
                  <a:lnTo>
                    <a:pt x="6" y="16"/>
                  </a:lnTo>
                  <a:lnTo>
                    <a:pt x="10" y="18"/>
                  </a:lnTo>
                  <a:lnTo>
                    <a:pt x="18" y="18"/>
                  </a:lnTo>
                  <a:lnTo>
                    <a:pt x="58" y="18"/>
                  </a:lnTo>
                  <a:lnTo>
                    <a:pt x="58" y="18"/>
                  </a:lnTo>
                  <a:lnTo>
                    <a:pt x="66" y="18"/>
                  </a:lnTo>
                  <a:lnTo>
                    <a:pt x="70" y="16"/>
                  </a:lnTo>
                  <a:lnTo>
                    <a:pt x="74" y="12"/>
                  </a:lnTo>
                  <a:lnTo>
                    <a:pt x="76" y="6"/>
                  </a:lnTo>
                  <a:lnTo>
                    <a:pt x="76" y="0"/>
                  </a:lnTo>
                  <a:lnTo>
                    <a:pt x="0" y="0"/>
                  </a:lnTo>
                  <a:close/>
                </a:path>
              </a:pathLst>
            </a:custGeom>
            <a:grpFill/>
            <a:ln w="9525">
              <a:noFill/>
              <a:round/>
            </a:ln>
          </p:spPr>
          <p:txBody>
            <a:bodyPr vert="horz" wrap="square" lIns="91440" tIns="45720" rIns="91440" bIns="45720" numCol="1" anchor="t" anchorCtr="0" compatLnSpc="1"/>
            <a:lstStyle/>
            <a:p>
              <a:endParaRPr lang="zh-CN" altLang="en-US" u="sng">
                <a:solidFill>
                  <a:schemeClr val="bg1"/>
                </a:solidFill>
              </a:endParaRPr>
            </a:p>
          </p:txBody>
        </p:sp>
        <p:sp>
          <p:nvSpPr>
            <p:cNvPr id="19" name="Freeform 71">
              <a:extLst>
                <a:ext uri="{FF2B5EF4-FFF2-40B4-BE49-F238E27FC236}">
                  <a16:creationId xmlns="" xmlns:a16="http://schemas.microsoft.com/office/drawing/2014/main" id="{BF633400-421A-4E2B-9F2C-94FEBD609CF4}"/>
                </a:ext>
              </a:extLst>
            </p:cNvPr>
            <p:cNvSpPr>
              <a:spLocks noEditPoints="1"/>
            </p:cNvSpPr>
            <p:nvPr/>
          </p:nvSpPr>
          <p:spPr bwMode="auto">
            <a:xfrm>
              <a:off x="4514850" y="1063625"/>
              <a:ext cx="635000" cy="755650"/>
            </a:xfrm>
            <a:custGeom>
              <a:avLst/>
              <a:gdLst/>
              <a:ahLst/>
              <a:cxnLst>
                <a:cxn ang="0">
                  <a:pos x="342" y="58"/>
                </a:cxn>
                <a:cxn ang="0">
                  <a:pos x="312" y="34"/>
                </a:cxn>
                <a:cxn ang="0">
                  <a:pos x="278" y="16"/>
                </a:cxn>
                <a:cxn ang="0">
                  <a:pos x="240" y="4"/>
                </a:cxn>
                <a:cxn ang="0">
                  <a:pos x="200" y="0"/>
                </a:cxn>
                <a:cxn ang="0">
                  <a:pos x="180" y="0"/>
                </a:cxn>
                <a:cxn ang="0">
                  <a:pos x="140" y="8"/>
                </a:cxn>
                <a:cxn ang="0">
                  <a:pos x="104" y="24"/>
                </a:cxn>
                <a:cxn ang="0">
                  <a:pos x="72" y="46"/>
                </a:cxn>
                <a:cxn ang="0">
                  <a:pos x="58" y="58"/>
                </a:cxn>
                <a:cxn ang="0">
                  <a:pos x="34" y="88"/>
                </a:cxn>
                <a:cxn ang="0">
                  <a:pos x="16" y="122"/>
                </a:cxn>
                <a:cxn ang="0">
                  <a:pos x="4" y="160"/>
                </a:cxn>
                <a:cxn ang="0">
                  <a:pos x="0" y="200"/>
                </a:cxn>
                <a:cxn ang="0">
                  <a:pos x="0" y="214"/>
                </a:cxn>
                <a:cxn ang="0">
                  <a:pos x="10" y="254"/>
                </a:cxn>
                <a:cxn ang="0">
                  <a:pos x="34" y="306"/>
                </a:cxn>
                <a:cxn ang="0">
                  <a:pos x="66" y="354"/>
                </a:cxn>
                <a:cxn ang="0">
                  <a:pos x="100" y="402"/>
                </a:cxn>
                <a:cxn ang="0">
                  <a:pos x="124" y="444"/>
                </a:cxn>
                <a:cxn ang="0">
                  <a:pos x="138" y="470"/>
                </a:cxn>
                <a:cxn ang="0">
                  <a:pos x="142" y="474"/>
                </a:cxn>
                <a:cxn ang="0">
                  <a:pos x="150" y="476"/>
                </a:cxn>
                <a:cxn ang="0">
                  <a:pos x="250" y="476"/>
                </a:cxn>
                <a:cxn ang="0">
                  <a:pos x="258" y="474"/>
                </a:cxn>
                <a:cxn ang="0">
                  <a:pos x="262" y="470"/>
                </a:cxn>
                <a:cxn ang="0">
                  <a:pos x="276" y="444"/>
                </a:cxn>
                <a:cxn ang="0">
                  <a:pos x="300" y="402"/>
                </a:cxn>
                <a:cxn ang="0">
                  <a:pos x="334" y="354"/>
                </a:cxn>
                <a:cxn ang="0">
                  <a:pos x="366" y="306"/>
                </a:cxn>
                <a:cxn ang="0">
                  <a:pos x="392" y="254"/>
                </a:cxn>
                <a:cxn ang="0">
                  <a:pos x="400" y="214"/>
                </a:cxn>
                <a:cxn ang="0">
                  <a:pos x="400" y="200"/>
                </a:cxn>
                <a:cxn ang="0">
                  <a:pos x="396" y="160"/>
                </a:cxn>
                <a:cxn ang="0">
                  <a:pos x="386" y="122"/>
                </a:cxn>
                <a:cxn ang="0">
                  <a:pos x="366" y="88"/>
                </a:cxn>
                <a:cxn ang="0">
                  <a:pos x="342" y="58"/>
                </a:cxn>
                <a:cxn ang="0">
                  <a:pos x="200" y="38"/>
                </a:cxn>
                <a:cxn ang="0">
                  <a:pos x="220" y="40"/>
                </a:cxn>
                <a:cxn ang="0">
                  <a:pos x="254" y="50"/>
                </a:cxn>
                <a:cxn ang="0">
                  <a:pos x="282" y="62"/>
                </a:cxn>
                <a:cxn ang="0">
                  <a:pos x="314" y="88"/>
                </a:cxn>
                <a:cxn ang="0">
                  <a:pos x="322" y="98"/>
                </a:cxn>
                <a:cxn ang="0">
                  <a:pos x="338" y="120"/>
                </a:cxn>
                <a:cxn ang="0">
                  <a:pos x="352" y="150"/>
                </a:cxn>
                <a:cxn ang="0">
                  <a:pos x="360" y="182"/>
                </a:cxn>
                <a:cxn ang="0">
                  <a:pos x="364" y="200"/>
                </a:cxn>
                <a:cxn ang="0">
                  <a:pos x="346" y="164"/>
                </a:cxn>
                <a:cxn ang="0">
                  <a:pos x="314" y="116"/>
                </a:cxn>
                <a:cxn ang="0">
                  <a:pos x="300" y="100"/>
                </a:cxn>
                <a:cxn ang="0">
                  <a:pos x="270" y="76"/>
                </a:cxn>
                <a:cxn ang="0">
                  <a:pos x="210" y="42"/>
                </a:cxn>
                <a:cxn ang="0">
                  <a:pos x="200" y="38"/>
                </a:cxn>
              </a:cxnLst>
              <a:rect l="0" t="0" r="r" b="b"/>
              <a:pathLst>
                <a:path w="400" h="476">
                  <a:moveTo>
                    <a:pt x="342" y="58"/>
                  </a:moveTo>
                  <a:lnTo>
                    <a:pt x="342" y="58"/>
                  </a:lnTo>
                  <a:lnTo>
                    <a:pt x="328" y="46"/>
                  </a:lnTo>
                  <a:lnTo>
                    <a:pt x="312" y="34"/>
                  </a:lnTo>
                  <a:lnTo>
                    <a:pt x="296" y="24"/>
                  </a:lnTo>
                  <a:lnTo>
                    <a:pt x="278" y="16"/>
                  </a:lnTo>
                  <a:lnTo>
                    <a:pt x="260" y="8"/>
                  </a:lnTo>
                  <a:lnTo>
                    <a:pt x="240" y="4"/>
                  </a:lnTo>
                  <a:lnTo>
                    <a:pt x="220" y="0"/>
                  </a:lnTo>
                  <a:lnTo>
                    <a:pt x="200" y="0"/>
                  </a:lnTo>
                  <a:lnTo>
                    <a:pt x="200" y="0"/>
                  </a:lnTo>
                  <a:lnTo>
                    <a:pt x="180" y="0"/>
                  </a:lnTo>
                  <a:lnTo>
                    <a:pt x="160" y="4"/>
                  </a:lnTo>
                  <a:lnTo>
                    <a:pt x="140" y="8"/>
                  </a:lnTo>
                  <a:lnTo>
                    <a:pt x="122" y="16"/>
                  </a:lnTo>
                  <a:lnTo>
                    <a:pt x="104" y="24"/>
                  </a:lnTo>
                  <a:lnTo>
                    <a:pt x="88" y="34"/>
                  </a:lnTo>
                  <a:lnTo>
                    <a:pt x="72" y="46"/>
                  </a:lnTo>
                  <a:lnTo>
                    <a:pt x="58" y="58"/>
                  </a:lnTo>
                  <a:lnTo>
                    <a:pt x="58" y="58"/>
                  </a:lnTo>
                  <a:lnTo>
                    <a:pt x="46" y="72"/>
                  </a:lnTo>
                  <a:lnTo>
                    <a:pt x="34" y="88"/>
                  </a:lnTo>
                  <a:lnTo>
                    <a:pt x="24" y="104"/>
                  </a:lnTo>
                  <a:lnTo>
                    <a:pt x="16" y="122"/>
                  </a:lnTo>
                  <a:lnTo>
                    <a:pt x="8" y="140"/>
                  </a:lnTo>
                  <a:lnTo>
                    <a:pt x="4" y="160"/>
                  </a:lnTo>
                  <a:lnTo>
                    <a:pt x="0" y="180"/>
                  </a:lnTo>
                  <a:lnTo>
                    <a:pt x="0" y="200"/>
                  </a:lnTo>
                  <a:lnTo>
                    <a:pt x="0" y="200"/>
                  </a:lnTo>
                  <a:lnTo>
                    <a:pt x="0" y="214"/>
                  </a:lnTo>
                  <a:lnTo>
                    <a:pt x="2" y="228"/>
                  </a:lnTo>
                  <a:lnTo>
                    <a:pt x="10" y="254"/>
                  </a:lnTo>
                  <a:lnTo>
                    <a:pt x="20" y="280"/>
                  </a:lnTo>
                  <a:lnTo>
                    <a:pt x="34" y="306"/>
                  </a:lnTo>
                  <a:lnTo>
                    <a:pt x="50" y="330"/>
                  </a:lnTo>
                  <a:lnTo>
                    <a:pt x="66" y="354"/>
                  </a:lnTo>
                  <a:lnTo>
                    <a:pt x="100" y="402"/>
                  </a:lnTo>
                  <a:lnTo>
                    <a:pt x="100" y="402"/>
                  </a:lnTo>
                  <a:lnTo>
                    <a:pt x="114" y="424"/>
                  </a:lnTo>
                  <a:lnTo>
                    <a:pt x="124" y="444"/>
                  </a:lnTo>
                  <a:lnTo>
                    <a:pt x="132" y="462"/>
                  </a:lnTo>
                  <a:lnTo>
                    <a:pt x="138" y="470"/>
                  </a:lnTo>
                  <a:lnTo>
                    <a:pt x="138" y="470"/>
                  </a:lnTo>
                  <a:lnTo>
                    <a:pt x="142" y="474"/>
                  </a:lnTo>
                  <a:lnTo>
                    <a:pt x="146" y="476"/>
                  </a:lnTo>
                  <a:lnTo>
                    <a:pt x="150" y="476"/>
                  </a:lnTo>
                  <a:lnTo>
                    <a:pt x="250" y="476"/>
                  </a:lnTo>
                  <a:lnTo>
                    <a:pt x="250" y="476"/>
                  </a:lnTo>
                  <a:lnTo>
                    <a:pt x="254" y="476"/>
                  </a:lnTo>
                  <a:lnTo>
                    <a:pt x="258" y="474"/>
                  </a:lnTo>
                  <a:lnTo>
                    <a:pt x="262" y="470"/>
                  </a:lnTo>
                  <a:lnTo>
                    <a:pt x="262" y="470"/>
                  </a:lnTo>
                  <a:lnTo>
                    <a:pt x="268" y="462"/>
                  </a:lnTo>
                  <a:lnTo>
                    <a:pt x="276" y="444"/>
                  </a:lnTo>
                  <a:lnTo>
                    <a:pt x="286" y="424"/>
                  </a:lnTo>
                  <a:lnTo>
                    <a:pt x="300" y="402"/>
                  </a:lnTo>
                  <a:lnTo>
                    <a:pt x="300" y="402"/>
                  </a:lnTo>
                  <a:lnTo>
                    <a:pt x="334" y="354"/>
                  </a:lnTo>
                  <a:lnTo>
                    <a:pt x="350" y="330"/>
                  </a:lnTo>
                  <a:lnTo>
                    <a:pt x="366" y="306"/>
                  </a:lnTo>
                  <a:lnTo>
                    <a:pt x="380" y="280"/>
                  </a:lnTo>
                  <a:lnTo>
                    <a:pt x="392" y="254"/>
                  </a:lnTo>
                  <a:lnTo>
                    <a:pt x="398" y="228"/>
                  </a:lnTo>
                  <a:lnTo>
                    <a:pt x="400" y="214"/>
                  </a:lnTo>
                  <a:lnTo>
                    <a:pt x="400" y="200"/>
                  </a:lnTo>
                  <a:lnTo>
                    <a:pt x="400" y="200"/>
                  </a:lnTo>
                  <a:lnTo>
                    <a:pt x="400" y="180"/>
                  </a:lnTo>
                  <a:lnTo>
                    <a:pt x="396" y="160"/>
                  </a:lnTo>
                  <a:lnTo>
                    <a:pt x="392" y="140"/>
                  </a:lnTo>
                  <a:lnTo>
                    <a:pt x="386" y="122"/>
                  </a:lnTo>
                  <a:lnTo>
                    <a:pt x="376" y="104"/>
                  </a:lnTo>
                  <a:lnTo>
                    <a:pt x="366" y="88"/>
                  </a:lnTo>
                  <a:lnTo>
                    <a:pt x="356" y="72"/>
                  </a:lnTo>
                  <a:lnTo>
                    <a:pt x="342" y="58"/>
                  </a:lnTo>
                  <a:lnTo>
                    <a:pt x="342" y="58"/>
                  </a:lnTo>
                  <a:close/>
                  <a:moveTo>
                    <a:pt x="200" y="38"/>
                  </a:moveTo>
                  <a:lnTo>
                    <a:pt x="200" y="38"/>
                  </a:lnTo>
                  <a:lnTo>
                    <a:pt x="220" y="40"/>
                  </a:lnTo>
                  <a:lnTo>
                    <a:pt x="238" y="44"/>
                  </a:lnTo>
                  <a:lnTo>
                    <a:pt x="254" y="50"/>
                  </a:lnTo>
                  <a:lnTo>
                    <a:pt x="268" y="56"/>
                  </a:lnTo>
                  <a:lnTo>
                    <a:pt x="282" y="62"/>
                  </a:lnTo>
                  <a:lnTo>
                    <a:pt x="292" y="70"/>
                  </a:lnTo>
                  <a:lnTo>
                    <a:pt x="314" y="88"/>
                  </a:lnTo>
                  <a:lnTo>
                    <a:pt x="314" y="88"/>
                  </a:lnTo>
                  <a:lnTo>
                    <a:pt x="322" y="98"/>
                  </a:lnTo>
                  <a:lnTo>
                    <a:pt x="330" y="108"/>
                  </a:lnTo>
                  <a:lnTo>
                    <a:pt x="338" y="120"/>
                  </a:lnTo>
                  <a:lnTo>
                    <a:pt x="346" y="134"/>
                  </a:lnTo>
                  <a:lnTo>
                    <a:pt x="352" y="150"/>
                  </a:lnTo>
                  <a:lnTo>
                    <a:pt x="356" y="166"/>
                  </a:lnTo>
                  <a:lnTo>
                    <a:pt x="360" y="182"/>
                  </a:lnTo>
                  <a:lnTo>
                    <a:pt x="364" y="200"/>
                  </a:lnTo>
                  <a:lnTo>
                    <a:pt x="364" y="200"/>
                  </a:lnTo>
                  <a:lnTo>
                    <a:pt x="358" y="190"/>
                  </a:lnTo>
                  <a:lnTo>
                    <a:pt x="346" y="164"/>
                  </a:lnTo>
                  <a:lnTo>
                    <a:pt x="326" y="132"/>
                  </a:lnTo>
                  <a:lnTo>
                    <a:pt x="314" y="116"/>
                  </a:lnTo>
                  <a:lnTo>
                    <a:pt x="300" y="100"/>
                  </a:lnTo>
                  <a:lnTo>
                    <a:pt x="300" y="100"/>
                  </a:lnTo>
                  <a:lnTo>
                    <a:pt x="286" y="88"/>
                  </a:lnTo>
                  <a:lnTo>
                    <a:pt x="270" y="76"/>
                  </a:lnTo>
                  <a:lnTo>
                    <a:pt x="238" y="56"/>
                  </a:lnTo>
                  <a:lnTo>
                    <a:pt x="210" y="42"/>
                  </a:lnTo>
                  <a:lnTo>
                    <a:pt x="200" y="38"/>
                  </a:lnTo>
                  <a:lnTo>
                    <a:pt x="200" y="38"/>
                  </a:lnTo>
                  <a:close/>
                </a:path>
              </a:pathLst>
            </a:custGeom>
            <a:grpFill/>
            <a:ln w="9525">
              <a:noFill/>
              <a:round/>
            </a:ln>
          </p:spPr>
          <p:txBody>
            <a:bodyPr vert="horz" wrap="square" lIns="91440" tIns="45720" rIns="91440" bIns="45720" numCol="1" anchor="t" anchorCtr="0" compatLnSpc="1"/>
            <a:lstStyle/>
            <a:p>
              <a:endParaRPr lang="zh-CN" altLang="en-US" u="sng">
                <a:solidFill>
                  <a:schemeClr val="bg1"/>
                </a:solidFill>
              </a:endParaRPr>
            </a:p>
          </p:txBody>
        </p:sp>
        <p:sp>
          <p:nvSpPr>
            <p:cNvPr id="20" name="Freeform 72">
              <a:extLst>
                <a:ext uri="{FF2B5EF4-FFF2-40B4-BE49-F238E27FC236}">
                  <a16:creationId xmlns="" xmlns:a16="http://schemas.microsoft.com/office/drawing/2014/main" id="{7F3851F0-EA66-407E-8E83-BD54EFB97435}"/>
                </a:ext>
              </a:extLst>
            </p:cNvPr>
            <p:cNvSpPr/>
            <p:nvPr/>
          </p:nvSpPr>
          <p:spPr bwMode="auto">
            <a:xfrm>
              <a:off x="4810125" y="882650"/>
              <a:ext cx="41275" cy="120650"/>
            </a:xfrm>
            <a:custGeom>
              <a:avLst/>
              <a:gdLst/>
              <a:ahLst/>
              <a:cxnLst>
                <a:cxn ang="0">
                  <a:pos x="14" y="0"/>
                </a:cxn>
                <a:cxn ang="0">
                  <a:pos x="14" y="0"/>
                </a:cxn>
                <a:cxn ang="0">
                  <a:pos x="8" y="0"/>
                </a:cxn>
                <a:cxn ang="0">
                  <a:pos x="4" y="4"/>
                </a:cxn>
                <a:cxn ang="0">
                  <a:pos x="2" y="6"/>
                </a:cxn>
                <a:cxn ang="0">
                  <a:pos x="0" y="12"/>
                </a:cxn>
                <a:cxn ang="0">
                  <a:pos x="0" y="38"/>
                </a:cxn>
                <a:cxn ang="0">
                  <a:pos x="0" y="64"/>
                </a:cxn>
                <a:cxn ang="0">
                  <a:pos x="0" y="64"/>
                </a:cxn>
                <a:cxn ang="0">
                  <a:pos x="2" y="68"/>
                </a:cxn>
                <a:cxn ang="0">
                  <a:pos x="4" y="72"/>
                </a:cxn>
                <a:cxn ang="0">
                  <a:pos x="8" y="74"/>
                </a:cxn>
                <a:cxn ang="0">
                  <a:pos x="14" y="76"/>
                </a:cxn>
                <a:cxn ang="0">
                  <a:pos x="14" y="76"/>
                </a:cxn>
                <a:cxn ang="0">
                  <a:pos x="18" y="74"/>
                </a:cxn>
                <a:cxn ang="0">
                  <a:pos x="22" y="72"/>
                </a:cxn>
                <a:cxn ang="0">
                  <a:pos x="26" y="68"/>
                </a:cxn>
                <a:cxn ang="0">
                  <a:pos x="26" y="64"/>
                </a:cxn>
                <a:cxn ang="0">
                  <a:pos x="26" y="38"/>
                </a:cxn>
                <a:cxn ang="0">
                  <a:pos x="26" y="12"/>
                </a:cxn>
                <a:cxn ang="0">
                  <a:pos x="26" y="12"/>
                </a:cxn>
                <a:cxn ang="0">
                  <a:pos x="26" y="6"/>
                </a:cxn>
                <a:cxn ang="0">
                  <a:pos x="22" y="4"/>
                </a:cxn>
                <a:cxn ang="0">
                  <a:pos x="18" y="0"/>
                </a:cxn>
                <a:cxn ang="0">
                  <a:pos x="14" y="0"/>
                </a:cxn>
                <a:cxn ang="0">
                  <a:pos x="14" y="0"/>
                </a:cxn>
              </a:cxnLst>
              <a:rect l="0" t="0" r="r" b="b"/>
              <a:pathLst>
                <a:path w="26" h="76">
                  <a:moveTo>
                    <a:pt x="14" y="0"/>
                  </a:moveTo>
                  <a:lnTo>
                    <a:pt x="14" y="0"/>
                  </a:lnTo>
                  <a:lnTo>
                    <a:pt x="8" y="0"/>
                  </a:lnTo>
                  <a:lnTo>
                    <a:pt x="4" y="4"/>
                  </a:lnTo>
                  <a:lnTo>
                    <a:pt x="2" y="6"/>
                  </a:lnTo>
                  <a:lnTo>
                    <a:pt x="0" y="12"/>
                  </a:lnTo>
                  <a:lnTo>
                    <a:pt x="0" y="38"/>
                  </a:lnTo>
                  <a:lnTo>
                    <a:pt x="0" y="64"/>
                  </a:lnTo>
                  <a:lnTo>
                    <a:pt x="0" y="64"/>
                  </a:lnTo>
                  <a:lnTo>
                    <a:pt x="2" y="68"/>
                  </a:lnTo>
                  <a:lnTo>
                    <a:pt x="4" y="72"/>
                  </a:lnTo>
                  <a:lnTo>
                    <a:pt x="8" y="74"/>
                  </a:lnTo>
                  <a:lnTo>
                    <a:pt x="14" y="76"/>
                  </a:lnTo>
                  <a:lnTo>
                    <a:pt x="14" y="76"/>
                  </a:lnTo>
                  <a:lnTo>
                    <a:pt x="18" y="74"/>
                  </a:lnTo>
                  <a:lnTo>
                    <a:pt x="22" y="72"/>
                  </a:lnTo>
                  <a:lnTo>
                    <a:pt x="26" y="68"/>
                  </a:lnTo>
                  <a:lnTo>
                    <a:pt x="26" y="64"/>
                  </a:lnTo>
                  <a:lnTo>
                    <a:pt x="26" y="38"/>
                  </a:lnTo>
                  <a:lnTo>
                    <a:pt x="26" y="12"/>
                  </a:lnTo>
                  <a:lnTo>
                    <a:pt x="26" y="12"/>
                  </a:lnTo>
                  <a:lnTo>
                    <a:pt x="26" y="6"/>
                  </a:lnTo>
                  <a:lnTo>
                    <a:pt x="22" y="4"/>
                  </a:lnTo>
                  <a:lnTo>
                    <a:pt x="18" y="0"/>
                  </a:lnTo>
                  <a:lnTo>
                    <a:pt x="14" y="0"/>
                  </a:lnTo>
                  <a:lnTo>
                    <a:pt x="14" y="0"/>
                  </a:lnTo>
                  <a:close/>
                </a:path>
              </a:pathLst>
            </a:custGeom>
            <a:grpFill/>
            <a:ln w="9525">
              <a:noFill/>
              <a:round/>
            </a:ln>
          </p:spPr>
          <p:txBody>
            <a:bodyPr vert="horz" wrap="square" lIns="91440" tIns="45720" rIns="91440" bIns="45720" numCol="1" anchor="t" anchorCtr="0" compatLnSpc="1"/>
            <a:lstStyle/>
            <a:p>
              <a:endParaRPr lang="zh-CN" altLang="en-US" u="sng">
                <a:solidFill>
                  <a:schemeClr val="bg1"/>
                </a:solidFill>
              </a:endParaRPr>
            </a:p>
          </p:txBody>
        </p:sp>
        <p:sp>
          <p:nvSpPr>
            <p:cNvPr id="21" name="Freeform 73">
              <a:extLst>
                <a:ext uri="{FF2B5EF4-FFF2-40B4-BE49-F238E27FC236}">
                  <a16:creationId xmlns="" xmlns:a16="http://schemas.microsoft.com/office/drawing/2014/main" id="{3586FDA4-3414-4585-A7F8-3BCF93C73FCF}"/>
                </a:ext>
              </a:extLst>
            </p:cNvPr>
            <p:cNvSpPr/>
            <p:nvPr/>
          </p:nvSpPr>
          <p:spPr bwMode="auto">
            <a:xfrm>
              <a:off x="5010150" y="946150"/>
              <a:ext cx="79375" cy="107950"/>
            </a:xfrm>
            <a:custGeom>
              <a:avLst/>
              <a:gdLst/>
              <a:ahLst/>
              <a:cxnLst>
                <a:cxn ang="0">
                  <a:pos x="44" y="2"/>
                </a:cxn>
                <a:cxn ang="0">
                  <a:pos x="44" y="2"/>
                </a:cxn>
                <a:cxn ang="0">
                  <a:pos x="40" y="0"/>
                </a:cxn>
                <a:cxn ang="0">
                  <a:pos x="34" y="0"/>
                </a:cxn>
                <a:cxn ang="0">
                  <a:pos x="30" y="2"/>
                </a:cxn>
                <a:cxn ang="0">
                  <a:pos x="28" y="6"/>
                </a:cxn>
                <a:cxn ang="0">
                  <a:pos x="14" y="28"/>
                </a:cxn>
                <a:cxn ang="0">
                  <a:pos x="2" y="50"/>
                </a:cxn>
                <a:cxn ang="0">
                  <a:pos x="2" y="50"/>
                </a:cxn>
                <a:cxn ang="0">
                  <a:pos x="0" y="56"/>
                </a:cxn>
                <a:cxn ang="0">
                  <a:pos x="0" y="60"/>
                </a:cxn>
                <a:cxn ang="0">
                  <a:pos x="2" y="64"/>
                </a:cxn>
                <a:cxn ang="0">
                  <a:pos x="6" y="68"/>
                </a:cxn>
                <a:cxn ang="0">
                  <a:pos x="6" y="68"/>
                </a:cxn>
                <a:cxn ang="0">
                  <a:pos x="12" y="68"/>
                </a:cxn>
                <a:cxn ang="0">
                  <a:pos x="16" y="68"/>
                </a:cxn>
                <a:cxn ang="0">
                  <a:pos x="20" y="66"/>
                </a:cxn>
                <a:cxn ang="0">
                  <a:pos x="24" y="64"/>
                </a:cxn>
                <a:cxn ang="0">
                  <a:pos x="36" y="40"/>
                </a:cxn>
                <a:cxn ang="0">
                  <a:pos x="50" y="18"/>
                </a:cxn>
                <a:cxn ang="0">
                  <a:pos x="50" y="18"/>
                </a:cxn>
                <a:cxn ang="0">
                  <a:pos x="50" y="14"/>
                </a:cxn>
                <a:cxn ang="0">
                  <a:pos x="50" y="10"/>
                </a:cxn>
                <a:cxn ang="0">
                  <a:pos x="48" y="6"/>
                </a:cxn>
                <a:cxn ang="0">
                  <a:pos x="44" y="2"/>
                </a:cxn>
                <a:cxn ang="0">
                  <a:pos x="44" y="2"/>
                </a:cxn>
              </a:cxnLst>
              <a:rect l="0" t="0" r="r" b="b"/>
              <a:pathLst>
                <a:path w="50" h="68">
                  <a:moveTo>
                    <a:pt x="44" y="2"/>
                  </a:moveTo>
                  <a:lnTo>
                    <a:pt x="44" y="2"/>
                  </a:lnTo>
                  <a:lnTo>
                    <a:pt x="40" y="0"/>
                  </a:lnTo>
                  <a:lnTo>
                    <a:pt x="34" y="0"/>
                  </a:lnTo>
                  <a:lnTo>
                    <a:pt x="30" y="2"/>
                  </a:lnTo>
                  <a:lnTo>
                    <a:pt x="28" y="6"/>
                  </a:lnTo>
                  <a:lnTo>
                    <a:pt x="14" y="28"/>
                  </a:lnTo>
                  <a:lnTo>
                    <a:pt x="2" y="50"/>
                  </a:lnTo>
                  <a:lnTo>
                    <a:pt x="2" y="50"/>
                  </a:lnTo>
                  <a:lnTo>
                    <a:pt x="0" y="56"/>
                  </a:lnTo>
                  <a:lnTo>
                    <a:pt x="0" y="60"/>
                  </a:lnTo>
                  <a:lnTo>
                    <a:pt x="2" y="64"/>
                  </a:lnTo>
                  <a:lnTo>
                    <a:pt x="6" y="68"/>
                  </a:lnTo>
                  <a:lnTo>
                    <a:pt x="6" y="68"/>
                  </a:lnTo>
                  <a:lnTo>
                    <a:pt x="12" y="68"/>
                  </a:lnTo>
                  <a:lnTo>
                    <a:pt x="16" y="68"/>
                  </a:lnTo>
                  <a:lnTo>
                    <a:pt x="20" y="66"/>
                  </a:lnTo>
                  <a:lnTo>
                    <a:pt x="24" y="64"/>
                  </a:lnTo>
                  <a:lnTo>
                    <a:pt x="36" y="40"/>
                  </a:lnTo>
                  <a:lnTo>
                    <a:pt x="50" y="18"/>
                  </a:lnTo>
                  <a:lnTo>
                    <a:pt x="50" y="18"/>
                  </a:lnTo>
                  <a:lnTo>
                    <a:pt x="50" y="14"/>
                  </a:lnTo>
                  <a:lnTo>
                    <a:pt x="50" y="10"/>
                  </a:lnTo>
                  <a:lnTo>
                    <a:pt x="48" y="6"/>
                  </a:lnTo>
                  <a:lnTo>
                    <a:pt x="44" y="2"/>
                  </a:lnTo>
                  <a:lnTo>
                    <a:pt x="44" y="2"/>
                  </a:lnTo>
                  <a:close/>
                </a:path>
              </a:pathLst>
            </a:custGeom>
            <a:grpFill/>
            <a:ln w="9525">
              <a:noFill/>
              <a:round/>
            </a:ln>
          </p:spPr>
          <p:txBody>
            <a:bodyPr vert="horz" wrap="square" lIns="91440" tIns="45720" rIns="91440" bIns="45720" numCol="1" anchor="t" anchorCtr="0" compatLnSpc="1"/>
            <a:lstStyle/>
            <a:p>
              <a:endParaRPr lang="zh-CN" altLang="en-US" u="sng">
                <a:solidFill>
                  <a:schemeClr val="bg1"/>
                </a:solidFill>
              </a:endParaRPr>
            </a:p>
          </p:txBody>
        </p:sp>
        <p:sp>
          <p:nvSpPr>
            <p:cNvPr id="22" name="Freeform 74">
              <a:extLst>
                <a:ext uri="{FF2B5EF4-FFF2-40B4-BE49-F238E27FC236}">
                  <a16:creationId xmlns="" xmlns:a16="http://schemas.microsoft.com/office/drawing/2014/main" id="{1B34E9A9-85B2-4E61-8840-26D7F734BD1C}"/>
                </a:ext>
              </a:extLst>
            </p:cNvPr>
            <p:cNvSpPr/>
            <p:nvPr/>
          </p:nvSpPr>
          <p:spPr bwMode="auto">
            <a:xfrm>
              <a:off x="5156200" y="1120775"/>
              <a:ext cx="107950" cy="79375"/>
            </a:xfrm>
            <a:custGeom>
              <a:avLst/>
              <a:gdLst/>
              <a:ahLst/>
              <a:cxnLst>
                <a:cxn ang="0">
                  <a:pos x="68" y="6"/>
                </a:cxn>
                <a:cxn ang="0">
                  <a:pos x="68" y="6"/>
                </a:cxn>
                <a:cxn ang="0">
                  <a:pos x="64" y="2"/>
                </a:cxn>
                <a:cxn ang="0">
                  <a:pos x="60" y="0"/>
                </a:cxn>
                <a:cxn ang="0">
                  <a:pos x="56" y="0"/>
                </a:cxn>
                <a:cxn ang="0">
                  <a:pos x="50" y="2"/>
                </a:cxn>
                <a:cxn ang="0">
                  <a:pos x="28" y="14"/>
                </a:cxn>
                <a:cxn ang="0">
                  <a:pos x="6" y="28"/>
                </a:cxn>
                <a:cxn ang="0">
                  <a:pos x="6" y="28"/>
                </a:cxn>
                <a:cxn ang="0">
                  <a:pos x="2" y="30"/>
                </a:cxn>
                <a:cxn ang="0">
                  <a:pos x="0" y="36"/>
                </a:cxn>
                <a:cxn ang="0">
                  <a:pos x="0" y="40"/>
                </a:cxn>
                <a:cxn ang="0">
                  <a:pos x="2" y="44"/>
                </a:cxn>
                <a:cxn ang="0">
                  <a:pos x="2" y="44"/>
                </a:cxn>
                <a:cxn ang="0">
                  <a:pos x="6" y="48"/>
                </a:cxn>
                <a:cxn ang="0">
                  <a:pos x="10" y="50"/>
                </a:cxn>
                <a:cxn ang="0">
                  <a:pos x="14" y="50"/>
                </a:cxn>
                <a:cxn ang="0">
                  <a:pos x="18" y="50"/>
                </a:cxn>
                <a:cxn ang="0">
                  <a:pos x="40" y="36"/>
                </a:cxn>
                <a:cxn ang="0">
                  <a:pos x="64" y="24"/>
                </a:cxn>
                <a:cxn ang="0">
                  <a:pos x="64" y="24"/>
                </a:cxn>
                <a:cxn ang="0">
                  <a:pos x="66" y="20"/>
                </a:cxn>
                <a:cxn ang="0">
                  <a:pos x="68" y="16"/>
                </a:cxn>
                <a:cxn ang="0">
                  <a:pos x="68" y="12"/>
                </a:cxn>
                <a:cxn ang="0">
                  <a:pos x="68" y="6"/>
                </a:cxn>
                <a:cxn ang="0">
                  <a:pos x="68" y="6"/>
                </a:cxn>
              </a:cxnLst>
              <a:rect l="0" t="0" r="r" b="b"/>
              <a:pathLst>
                <a:path w="68" h="50">
                  <a:moveTo>
                    <a:pt x="68" y="6"/>
                  </a:moveTo>
                  <a:lnTo>
                    <a:pt x="68" y="6"/>
                  </a:lnTo>
                  <a:lnTo>
                    <a:pt x="64" y="2"/>
                  </a:lnTo>
                  <a:lnTo>
                    <a:pt x="60" y="0"/>
                  </a:lnTo>
                  <a:lnTo>
                    <a:pt x="56" y="0"/>
                  </a:lnTo>
                  <a:lnTo>
                    <a:pt x="50" y="2"/>
                  </a:lnTo>
                  <a:lnTo>
                    <a:pt x="28" y="14"/>
                  </a:lnTo>
                  <a:lnTo>
                    <a:pt x="6" y="28"/>
                  </a:lnTo>
                  <a:lnTo>
                    <a:pt x="6" y="28"/>
                  </a:lnTo>
                  <a:lnTo>
                    <a:pt x="2" y="30"/>
                  </a:lnTo>
                  <a:lnTo>
                    <a:pt x="0" y="36"/>
                  </a:lnTo>
                  <a:lnTo>
                    <a:pt x="0" y="40"/>
                  </a:lnTo>
                  <a:lnTo>
                    <a:pt x="2" y="44"/>
                  </a:lnTo>
                  <a:lnTo>
                    <a:pt x="2" y="44"/>
                  </a:lnTo>
                  <a:lnTo>
                    <a:pt x="6" y="48"/>
                  </a:lnTo>
                  <a:lnTo>
                    <a:pt x="10" y="50"/>
                  </a:lnTo>
                  <a:lnTo>
                    <a:pt x="14" y="50"/>
                  </a:lnTo>
                  <a:lnTo>
                    <a:pt x="18" y="50"/>
                  </a:lnTo>
                  <a:lnTo>
                    <a:pt x="40" y="36"/>
                  </a:lnTo>
                  <a:lnTo>
                    <a:pt x="64" y="24"/>
                  </a:lnTo>
                  <a:lnTo>
                    <a:pt x="64" y="24"/>
                  </a:lnTo>
                  <a:lnTo>
                    <a:pt x="66" y="20"/>
                  </a:lnTo>
                  <a:lnTo>
                    <a:pt x="68" y="16"/>
                  </a:lnTo>
                  <a:lnTo>
                    <a:pt x="68" y="12"/>
                  </a:lnTo>
                  <a:lnTo>
                    <a:pt x="68" y="6"/>
                  </a:lnTo>
                  <a:lnTo>
                    <a:pt x="68" y="6"/>
                  </a:lnTo>
                  <a:close/>
                </a:path>
              </a:pathLst>
            </a:custGeom>
            <a:grpFill/>
            <a:ln w="9525">
              <a:noFill/>
              <a:round/>
            </a:ln>
          </p:spPr>
          <p:txBody>
            <a:bodyPr vert="horz" wrap="square" lIns="91440" tIns="45720" rIns="91440" bIns="45720" numCol="1" anchor="t" anchorCtr="0" compatLnSpc="1"/>
            <a:lstStyle/>
            <a:p>
              <a:endParaRPr lang="zh-CN" altLang="en-US" u="sng">
                <a:solidFill>
                  <a:schemeClr val="bg1"/>
                </a:solidFill>
              </a:endParaRPr>
            </a:p>
          </p:txBody>
        </p:sp>
        <p:sp>
          <p:nvSpPr>
            <p:cNvPr id="23" name="Freeform 75">
              <a:extLst>
                <a:ext uri="{FF2B5EF4-FFF2-40B4-BE49-F238E27FC236}">
                  <a16:creationId xmlns="" xmlns:a16="http://schemas.microsoft.com/office/drawing/2014/main" id="{C55A19CD-B7F9-461A-9DFB-39215E26699B}"/>
                </a:ext>
              </a:extLst>
            </p:cNvPr>
            <p:cNvSpPr/>
            <p:nvPr/>
          </p:nvSpPr>
          <p:spPr bwMode="auto">
            <a:xfrm>
              <a:off x="5210175" y="1362075"/>
              <a:ext cx="120650" cy="38100"/>
            </a:xfrm>
            <a:custGeom>
              <a:avLst/>
              <a:gdLst/>
              <a:ahLst/>
              <a:cxnLst>
                <a:cxn ang="0">
                  <a:pos x="64" y="0"/>
                </a:cxn>
                <a:cxn ang="0">
                  <a:pos x="38" y="0"/>
                </a:cxn>
                <a:cxn ang="0">
                  <a:pos x="12" y="0"/>
                </a:cxn>
                <a:cxn ang="0">
                  <a:pos x="12" y="0"/>
                </a:cxn>
                <a:cxn ang="0">
                  <a:pos x="6" y="0"/>
                </a:cxn>
                <a:cxn ang="0">
                  <a:pos x="4" y="2"/>
                </a:cxn>
                <a:cxn ang="0">
                  <a:pos x="0" y="6"/>
                </a:cxn>
                <a:cxn ang="0">
                  <a:pos x="0" y="12"/>
                </a:cxn>
                <a:cxn ang="0">
                  <a:pos x="0" y="12"/>
                </a:cxn>
                <a:cxn ang="0">
                  <a:pos x="0" y="16"/>
                </a:cxn>
                <a:cxn ang="0">
                  <a:pos x="4" y="20"/>
                </a:cxn>
                <a:cxn ang="0">
                  <a:pos x="6" y="24"/>
                </a:cxn>
                <a:cxn ang="0">
                  <a:pos x="12" y="24"/>
                </a:cxn>
                <a:cxn ang="0">
                  <a:pos x="38" y="24"/>
                </a:cxn>
                <a:cxn ang="0">
                  <a:pos x="64" y="24"/>
                </a:cxn>
                <a:cxn ang="0">
                  <a:pos x="64" y="24"/>
                </a:cxn>
                <a:cxn ang="0">
                  <a:pos x="68" y="24"/>
                </a:cxn>
                <a:cxn ang="0">
                  <a:pos x="72" y="20"/>
                </a:cxn>
                <a:cxn ang="0">
                  <a:pos x="74" y="16"/>
                </a:cxn>
                <a:cxn ang="0">
                  <a:pos x="76" y="12"/>
                </a:cxn>
                <a:cxn ang="0">
                  <a:pos x="76" y="12"/>
                </a:cxn>
                <a:cxn ang="0">
                  <a:pos x="74" y="6"/>
                </a:cxn>
                <a:cxn ang="0">
                  <a:pos x="72" y="2"/>
                </a:cxn>
                <a:cxn ang="0">
                  <a:pos x="68" y="0"/>
                </a:cxn>
                <a:cxn ang="0">
                  <a:pos x="64" y="0"/>
                </a:cxn>
                <a:cxn ang="0">
                  <a:pos x="64" y="0"/>
                </a:cxn>
              </a:cxnLst>
              <a:rect l="0" t="0" r="r" b="b"/>
              <a:pathLst>
                <a:path w="76" h="24">
                  <a:moveTo>
                    <a:pt x="64" y="0"/>
                  </a:moveTo>
                  <a:lnTo>
                    <a:pt x="38" y="0"/>
                  </a:lnTo>
                  <a:lnTo>
                    <a:pt x="12" y="0"/>
                  </a:lnTo>
                  <a:lnTo>
                    <a:pt x="12" y="0"/>
                  </a:lnTo>
                  <a:lnTo>
                    <a:pt x="6" y="0"/>
                  </a:lnTo>
                  <a:lnTo>
                    <a:pt x="4" y="2"/>
                  </a:lnTo>
                  <a:lnTo>
                    <a:pt x="0" y="6"/>
                  </a:lnTo>
                  <a:lnTo>
                    <a:pt x="0" y="12"/>
                  </a:lnTo>
                  <a:lnTo>
                    <a:pt x="0" y="12"/>
                  </a:lnTo>
                  <a:lnTo>
                    <a:pt x="0" y="16"/>
                  </a:lnTo>
                  <a:lnTo>
                    <a:pt x="4" y="20"/>
                  </a:lnTo>
                  <a:lnTo>
                    <a:pt x="6" y="24"/>
                  </a:lnTo>
                  <a:lnTo>
                    <a:pt x="12" y="24"/>
                  </a:lnTo>
                  <a:lnTo>
                    <a:pt x="38" y="24"/>
                  </a:lnTo>
                  <a:lnTo>
                    <a:pt x="64" y="24"/>
                  </a:lnTo>
                  <a:lnTo>
                    <a:pt x="64" y="24"/>
                  </a:lnTo>
                  <a:lnTo>
                    <a:pt x="68" y="24"/>
                  </a:lnTo>
                  <a:lnTo>
                    <a:pt x="72" y="20"/>
                  </a:lnTo>
                  <a:lnTo>
                    <a:pt x="74" y="16"/>
                  </a:lnTo>
                  <a:lnTo>
                    <a:pt x="76" y="12"/>
                  </a:lnTo>
                  <a:lnTo>
                    <a:pt x="76" y="12"/>
                  </a:lnTo>
                  <a:lnTo>
                    <a:pt x="74" y="6"/>
                  </a:lnTo>
                  <a:lnTo>
                    <a:pt x="72" y="2"/>
                  </a:lnTo>
                  <a:lnTo>
                    <a:pt x="68" y="0"/>
                  </a:lnTo>
                  <a:lnTo>
                    <a:pt x="64" y="0"/>
                  </a:lnTo>
                  <a:lnTo>
                    <a:pt x="64" y="0"/>
                  </a:lnTo>
                  <a:close/>
                </a:path>
              </a:pathLst>
            </a:custGeom>
            <a:grpFill/>
            <a:ln w="9525">
              <a:noFill/>
              <a:round/>
            </a:ln>
          </p:spPr>
          <p:txBody>
            <a:bodyPr vert="horz" wrap="square" lIns="91440" tIns="45720" rIns="91440" bIns="45720" numCol="1" anchor="t" anchorCtr="0" compatLnSpc="1"/>
            <a:lstStyle/>
            <a:p>
              <a:endParaRPr lang="zh-CN" altLang="en-US" u="sng">
                <a:solidFill>
                  <a:schemeClr val="bg1"/>
                </a:solidFill>
              </a:endParaRPr>
            </a:p>
          </p:txBody>
        </p:sp>
        <p:sp>
          <p:nvSpPr>
            <p:cNvPr id="24" name="Freeform 76">
              <a:extLst>
                <a:ext uri="{FF2B5EF4-FFF2-40B4-BE49-F238E27FC236}">
                  <a16:creationId xmlns="" xmlns:a16="http://schemas.microsoft.com/office/drawing/2014/main" id="{B57973EB-7D67-4CD8-8E8F-9694D0E82840}"/>
                </a:ext>
              </a:extLst>
            </p:cNvPr>
            <p:cNvSpPr/>
            <p:nvPr/>
          </p:nvSpPr>
          <p:spPr bwMode="auto">
            <a:xfrm>
              <a:off x="5156200" y="1558925"/>
              <a:ext cx="107950" cy="79375"/>
            </a:xfrm>
            <a:custGeom>
              <a:avLst/>
              <a:gdLst/>
              <a:ahLst/>
              <a:cxnLst>
                <a:cxn ang="0">
                  <a:pos x="64" y="28"/>
                </a:cxn>
                <a:cxn ang="0">
                  <a:pos x="40" y="14"/>
                </a:cxn>
                <a:cxn ang="0">
                  <a:pos x="18" y="2"/>
                </a:cxn>
                <a:cxn ang="0">
                  <a:pos x="18" y="2"/>
                </a:cxn>
                <a:cxn ang="0">
                  <a:pos x="14" y="0"/>
                </a:cxn>
                <a:cxn ang="0">
                  <a:pos x="10" y="0"/>
                </a:cxn>
                <a:cxn ang="0">
                  <a:pos x="6" y="4"/>
                </a:cxn>
                <a:cxn ang="0">
                  <a:pos x="2" y="6"/>
                </a:cxn>
                <a:cxn ang="0">
                  <a:pos x="2" y="6"/>
                </a:cxn>
                <a:cxn ang="0">
                  <a:pos x="0" y="12"/>
                </a:cxn>
                <a:cxn ang="0">
                  <a:pos x="0" y="16"/>
                </a:cxn>
                <a:cxn ang="0">
                  <a:pos x="2" y="20"/>
                </a:cxn>
                <a:cxn ang="0">
                  <a:pos x="6" y="24"/>
                </a:cxn>
                <a:cxn ang="0">
                  <a:pos x="28" y="36"/>
                </a:cxn>
                <a:cxn ang="0">
                  <a:pos x="50" y="50"/>
                </a:cxn>
                <a:cxn ang="0">
                  <a:pos x="50" y="50"/>
                </a:cxn>
                <a:cxn ang="0">
                  <a:pos x="56" y="50"/>
                </a:cxn>
                <a:cxn ang="0">
                  <a:pos x="60" y="50"/>
                </a:cxn>
                <a:cxn ang="0">
                  <a:pos x="64" y="48"/>
                </a:cxn>
                <a:cxn ang="0">
                  <a:pos x="68" y="44"/>
                </a:cxn>
                <a:cxn ang="0">
                  <a:pos x="68" y="44"/>
                </a:cxn>
                <a:cxn ang="0">
                  <a:pos x="68" y="40"/>
                </a:cxn>
                <a:cxn ang="0">
                  <a:pos x="68" y="36"/>
                </a:cxn>
                <a:cxn ang="0">
                  <a:pos x="66" y="30"/>
                </a:cxn>
                <a:cxn ang="0">
                  <a:pos x="64" y="28"/>
                </a:cxn>
                <a:cxn ang="0">
                  <a:pos x="64" y="28"/>
                </a:cxn>
              </a:cxnLst>
              <a:rect l="0" t="0" r="r" b="b"/>
              <a:pathLst>
                <a:path w="68" h="50">
                  <a:moveTo>
                    <a:pt x="64" y="28"/>
                  </a:moveTo>
                  <a:lnTo>
                    <a:pt x="40" y="14"/>
                  </a:lnTo>
                  <a:lnTo>
                    <a:pt x="18" y="2"/>
                  </a:lnTo>
                  <a:lnTo>
                    <a:pt x="18" y="2"/>
                  </a:lnTo>
                  <a:lnTo>
                    <a:pt x="14" y="0"/>
                  </a:lnTo>
                  <a:lnTo>
                    <a:pt x="10" y="0"/>
                  </a:lnTo>
                  <a:lnTo>
                    <a:pt x="6" y="4"/>
                  </a:lnTo>
                  <a:lnTo>
                    <a:pt x="2" y="6"/>
                  </a:lnTo>
                  <a:lnTo>
                    <a:pt x="2" y="6"/>
                  </a:lnTo>
                  <a:lnTo>
                    <a:pt x="0" y="12"/>
                  </a:lnTo>
                  <a:lnTo>
                    <a:pt x="0" y="16"/>
                  </a:lnTo>
                  <a:lnTo>
                    <a:pt x="2" y="20"/>
                  </a:lnTo>
                  <a:lnTo>
                    <a:pt x="6" y="24"/>
                  </a:lnTo>
                  <a:lnTo>
                    <a:pt x="28" y="36"/>
                  </a:lnTo>
                  <a:lnTo>
                    <a:pt x="50" y="50"/>
                  </a:lnTo>
                  <a:lnTo>
                    <a:pt x="50" y="50"/>
                  </a:lnTo>
                  <a:lnTo>
                    <a:pt x="56" y="50"/>
                  </a:lnTo>
                  <a:lnTo>
                    <a:pt x="60" y="50"/>
                  </a:lnTo>
                  <a:lnTo>
                    <a:pt x="64" y="48"/>
                  </a:lnTo>
                  <a:lnTo>
                    <a:pt x="68" y="44"/>
                  </a:lnTo>
                  <a:lnTo>
                    <a:pt x="68" y="44"/>
                  </a:lnTo>
                  <a:lnTo>
                    <a:pt x="68" y="40"/>
                  </a:lnTo>
                  <a:lnTo>
                    <a:pt x="68" y="36"/>
                  </a:lnTo>
                  <a:lnTo>
                    <a:pt x="66" y="30"/>
                  </a:lnTo>
                  <a:lnTo>
                    <a:pt x="64" y="28"/>
                  </a:lnTo>
                  <a:lnTo>
                    <a:pt x="64" y="28"/>
                  </a:lnTo>
                  <a:close/>
                </a:path>
              </a:pathLst>
            </a:custGeom>
            <a:grpFill/>
            <a:ln w="9525">
              <a:noFill/>
              <a:round/>
            </a:ln>
          </p:spPr>
          <p:txBody>
            <a:bodyPr vert="horz" wrap="square" lIns="91440" tIns="45720" rIns="91440" bIns="45720" numCol="1" anchor="t" anchorCtr="0" compatLnSpc="1"/>
            <a:lstStyle/>
            <a:p>
              <a:endParaRPr lang="zh-CN" altLang="en-US" u="sng">
                <a:solidFill>
                  <a:schemeClr val="bg1"/>
                </a:solidFill>
              </a:endParaRPr>
            </a:p>
          </p:txBody>
        </p:sp>
        <p:sp>
          <p:nvSpPr>
            <p:cNvPr id="25" name="Freeform 77">
              <a:extLst>
                <a:ext uri="{FF2B5EF4-FFF2-40B4-BE49-F238E27FC236}">
                  <a16:creationId xmlns="" xmlns:a16="http://schemas.microsoft.com/office/drawing/2014/main" id="{67377467-5B01-406F-945B-F90710317F8A}"/>
                </a:ext>
              </a:extLst>
            </p:cNvPr>
            <p:cNvSpPr/>
            <p:nvPr/>
          </p:nvSpPr>
          <p:spPr bwMode="auto">
            <a:xfrm>
              <a:off x="4572000" y="946150"/>
              <a:ext cx="79375" cy="107950"/>
            </a:xfrm>
            <a:custGeom>
              <a:avLst/>
              <a:gdLst/>
              <a:ahLst/>
              <a:cxnLst>
                <a:cxn ang="0">
                  <a:pos x="50" y="50"/>
                </a:cxn>
                <a:cxn ang="0">
                  <a:pos x="36" y="28"/>
                </a:cxn>
                <a:cxn ang="0">
                  <a:pos x="24" y="6"/>
                </a:cxn>
                <a:cxn ang="0">
                  <a:pos x="24" y="6"/>
                </a:cxn>
                <a:cxn ang="0">
                  <a:pos x="20" y="2"/>
                </a:cxn>
                <a:cxn ang="0">
                  <a:pos x="16" y="0"/>
                </a:cxn>
                <a:cxn ang="0">
                  <a:pos x="12" y="0"/>
                </a:cxn>
                <a:cxn ang="0">
                  <a:pos x="6" y="2"/>
                </a:cxn>
                <a:cxn ang="0">
                  <a:pos x="6" y="2"/>
                </a:cxn>
                <a:cxn ang="0">
                  <a:pos x="2" y="6"/>
                </a:cxn>
                <a:cxn ang="0">
                  <a:pos x="0" y="10"/>
                </a:cxn>
                <a:cxn ang="0">
                  <a:pos x="0" y="14"/>
                </a:cxn>
                <a:cxn ang="0">
                  <a:pos x="2" y="18"/>
                </a:cxn>
                <a:cxn ang="0">
                  <a:pos x="14" y="40"/>
                </a:cxn>
                <a:cxn ang="0">
                  <a:pos x="28" y="64"/>
                </a:cxn>
                <a:cxn ang="0">
                  <a:pos x="28" y="64"/>
                </a:cxn>
                <a:cxn ang="0">
                  <a:pos x="30" y="66"/>
                </a:cxn>
                <a:cxn ang="0">
                  <a:pos x="34" y="68"/>
                </a:cxn>
                <a:cxn ang="0">
                  <a:pos x="40" y="68"/>
                </a:cxn>
                <a:cxn ang="0">
                  <a:pos x="44" y="68"/>
                </a:cxn>
                <a:cxn ang="0">
                  <a:pos x="44" y="68"/>
                </a:cxn>
                <a:cxn ang="0">
                  <a:pos x="48" y="64"/>
                </a:cxn>
                <a:cxn ang="0">
                  <a:pos x="50" y="60"/>
                </a:cxn>
                <a:cxn ang="0">
                  <a:pos x="50" y="56"/>
                </a:cxn>
                <a:cxn ang="0">
                  <a:pos x="50" y="50"/>
                </a:cxn>
                <a:cxn ang="0">
                  <a:pos x="50" y="50"/>
                </a:cxn>
              </a:cxnLst>
              <a:rect l="0" t="0" r="r" b="b"/>
              <a:pathLst>
                <a:path w="50" h="68">
                  <a:moveTo>
                    <a:pt x="50" y="50"/>
                  </a:moveTo>
                  <a:lnTo>
                    <a:pt x="36" y="28"/>
                  </a:lnTo>
                  <a:lnTo>
                    <a:pt x="24" y="6"/>
                  </a:lnTo>
                  <a:lnTo>
                    <a:pt x="24" y="6"/>
                  </a:lnTo>
                  <a:lnTo>
                    <a:pt x="20" y="2"/>
                  </a:lnTo>
                  <a:lnTo>
                    <a:pt x="16" y="0"/>
                  </a:lnTo>
                  <a:lnTo>
                    <a:pt x="12" y="0"/>
                  </a:lnTo>
                  <a:lnTo>
                    <a:pt x="6" y="2"/>
                  </a:lnTo>
                  <a:lnTo>
                    <a:pt x="6" y="2"/>
                  </a:lnTo>
                  <a:lnTo>
                    <a:pt x="2" y="6"/>
                  </a:lnTo>
                  <a:lnTo>
                    <a:pt x="0" y="10"/>
                  </a:lnTo>
                  <a:lnTo>
                    <a:pt x="0" y="14"/>
                  </a:lnTo>
                  <a:lnTo>
                    <a:pt x="2" y="18"/>
                  </a:lnTo>
                  <a:lnTo>
                    <a:pt x="14" y="40"/>
                  </a:lnTo>
                  <a:lnTo>
                    <a:pt x="28" y="64"/>
                  </a:lnTo>
                  <a:lnTo>
                    <a:pt x="28" y="64"/>
                  </a:lnTo>
                  <a:lnTo>
                    <a:pt x="30" y="66"/>
                  </a:lnTo>
                  <a:lnTo>
                    <a:pt x="34" y="68"/>
                  </a:lnTo>
                  <a:lnTo>
                    <a:pt x="40" y="68"/>
                  </a:lnTo>
                  <a:lnTo>
                    <a:pt x="44" y="68"/>
                  </a:lnTo>
                  <a:lnTo>
                    <a:pt x="44" y="68"/>
                  </a:lnTo>
                  <a:lnTo>
                    <a:pt x="48" y="64"/>
                  </a:lnTo>
                  <a:lnTo>
                    <a:pt x="50" y="60"/>
                  </a:lnTo>
                  <a:lnTo>
                    <a:pt x="50" y="56"/>
                  </a:lnTo>
                  <a:lnTo>
                    <a:pt x="50" y="50"/>
                  </a:lnTo>
                  <a:lnTo>
                    <a:pt x="50" y="50"/>
                  </a:lnTo>
                  <a:close/>
                </a:path>
              </a:pathLst>
            </a:custGeom>
            <a:grpFill/>
            <a:ln w="9525">
              <a:noFill/>
              <a:round/>
            </a:ln>
          </p:spPr>
          <p:txBody>
            <a:bodyPr vert="horz" wrap="square" lIns="91440" tIns="45720" rIns="91440" bIns="45720" numCol="1" anchor="t" anchorCtr="0" compatLnSpc="1"/>
            <a:lstStyle/>
            <a:p>
              <a:endParaRPr lang="zh-CN" altLang="en-US" u="sng">
                <a:solidFill>
                  <a:schemeClr val="bg1"/>
                </a:solidFill>
              </a:endParaRPr>
            </a:p>
          </p:txBody>
        </p:sp>
        <p:sp>
          <p:nvSpPr>
            <p:cNvPr id="26" name="Freeform 78">
              <a:extLst>
                <a:ext uri="{FF2B5EF4-FFF2-40B4-BE49-F238E27FC236}">
                  <a16:creationId xmlns="" xmlns:a16="http://schemas.microsoft.com/office/drawing/2014/main" id="{84024116-D14C-4E37-B14A-0D4C60E82CA4}"/>
                </a:ext>
              </a:extLst>
            </p:cNvPr>
            <p:cNvSpPr/>
            <p:nvPr/>
          </p:nvSpPr>
          <p:spPr bwMode="auto">
            <a:xfrm>
              <a:off x="4397375" y="1120775"/>
              <a:ext cx="107950" cy="79375"/>
            </a:xfrm>
            <a:custGeom>
              <a:avLst/>
              <a:gdLst/>
              <a:ahLst/>
              <a:cxnLst>
                <a:cxn ang="0">
                  <a:pos x="64" y="28"/>
                </a:cxn>
                <a:cxn ang="0">
                  <a:pos x="40" y="14"/>
                </a:cxn>
                <a:cxn ang="0">
                  <a:pos x="18" y="2"/>
                </a:cxn>
                <a:cxn ang="0">
                  <a:pos x="18" y="2"/>
                </a:cxn>
                <a:cxn ang="0">
                  <a:pos x="14" y="0"/>
                </a:cxn>
                <a:cxn ang="0">
                  <a:pos x="10" y="0"/>
                </a:cxn>
                <a:cxn ang="0">
                  <a:pos x="4" y="2"/>
                </a:cxn>
                <a:cxn ang="0">
                  <a:pos x="2" y="6"/>
                </a:cxn>
                <a:cxn ang="0">
                  <a:pos x="2" y="6"/>
                </a:cxn>
                <a:cxn ang="0">
                  <a:pos x="0" y="12"/>
                </a:cxn>
                <a:cxn ang="0">
                  <a:pos x="0" y="16"/>
                </a:cxn>
                <a:cxn ang="0">
                  <a:pos x="2" y="20"/>
                </a:cxn>
                <a:cxn ang="0">
                  <a:pos x="6" y="24"/>
                </a:cxn>
                <a:cxn ang="0">
                  <a:pos x="28" y="36"/>
                </a:cxn>
                <a:cxn ang="0">
                  <a:pos x="50" y="50"/>
                </a:cxn>
                <a:cxn ang="0">
                  <a:pos x="50" y="50"/>
                </a:cxn>
                <a:cxn ang="0">
                  <a:pos x="56" y="50"/>
                </a:cxn>
                <a:cxn ang="0">
                  <a:pos x="60" y="50"/>
                </a:cxn>
                <a:cxn ang="0">
                  <a:pos x="64" y="48"/>
                </a:cxn>
                <a:cxn ang="0">
                  <a:pos x="66" y="44"/>
                </a:cxn>
                <a:cxn ang="0">
                  <a:pos x="66" y="44"/>
                </a:cxn>
                <a:cxn ang="0">
                  <a:pos x="68" y="40"/>
                </a:cxn>
                <a:cxn ang="0">
                  <a:pos x="68" y="36"/>
                </a:cxn>
                <a:cxn ang="0">
                  <a:pos x="66" y="30"/>
                </a:cxn>
                <a:cxn ang="0">
                  <a:pos x="64" y="28"/>
                </a:cxn>
                <a:cxn ang="0">
                  <a:pos x="64" y="28"/>
                </a:cxn>
              </a:cxnLst>
              <a:rect l="0" t="0" r="r" b="b"/>
              <a:pathLst>
                <a:path w="68" h="50">
                  <a:moveTo>
                    <a:pt x="64" y="28"/>
                  </a:moveTo>
                  <a:lnTo>
                    <a:pt x="40" y="14"/>
                  </a:lnTo>
                  <a:lnTo>
                    <a:pt x="18" y="2"/>
                  </a:lnTo>
                  <a:lnTo>
                    <a:pt x="18" y="2"/>
                  </a:lnTo>
                  <a:lnTo>
                    <a:pt x="14" y="0"/>
                  </a:lnTo>
                  <a:lnTo>
                    <a:pt x="10" y="0"/>
                  </a:lnTo>
                  <a:lnTo>
                    <a:pt x="4" y="2"/>
                  </a:lnTo>
                  <a:lnTo>
                    <a:pt x="2" y="6"/>
                  </a:lnTo>
                  <a:lnTo>
                    <a:pt x="2" y="6"/>
                  </a:lnTo>
                  <a:lnTo>
                    <a:pt x="0" y="12"/>
                  </a:lnTo>
                  <a:lnTo>
                    <a:pt x="0" y="16"/>
                  </a:lnTo>
                  <a:lnTo>
                    <a:pt x="2" y="20"/>
                  </a:lnTo>
                  <a:lnTo>
                    <a:pt x="6" y="24"/>
                  </a:lnTo>
                  <a:lnTo>
                    <a:pt x="28" y="36"/>
                  </a:lnTo>
                  <a:lnTo>
                    <a:pt x="50" y="50"/>
                  </a:lnTo>
                  <a:lnTo>
                    <a:pt x="50" y="50"/>
                  </a:lnTo>
                  <a:lnTo>
                    <a:pt x="56" y="50"/>
                  </a:lnTo>
                  <a:lnTo>
                    <a:pt x="60" y="50"/>
                  </a:lnTo>
                  <a:lnTo>
                    <a:pt x="64" y="48"/>
                  </a:lnTo>
                  <a:lnTo>
                    <a:pt x="66" y="44"/>
                  </a:lnTo>
                  <a:lnTo>
                    <a:pt x="66" y="44"/>
                  </a:lnTo>
                  <a:lnTo>
                    <a:pt x="68" y="40"/>
                  </a:lnTo>
                  <a:lnTo>
                    <a:pt x="68" y="36"/>
                  </a:lnTo>
                  <a:lnTo>
                    <a:pt x="66" y="30"/>
                  </a:lnTo>
                  <a:lnTo>
                    <a:pt x="64" y="28"/>
                  </a:lnTo>
                  <a:lnTo>
                    <a:pt x="64" y="28"/>
                  </a:lnTo>
                  <a:close/>
                </a:path>
              </a:pathLst>
            </a:custGeom>
            <a:grpFill/>
            <a:ln w="9525">
              <a:noFill/>
              <a:round/>
            </a:ln>
          </p:spPr>
          <p:txBody>
            <a:bodyPr vert="horz" wrap="square" lIns="91440" tIns="45720" rIns="91440" bIns="45720" numCol="1" anchor="t" anchorCtr="0" compatLnSpc="1"/>
            <a:lstStyle/>
            <a:p>
              <a:endParaRPr lang="zh-CN" altLang="en-US" u="sng">
                <a:solidFill>
                  <a:schemeClr val="bg1"/>
                </a:solidFill>
              </a:endParaRPr>
            </a:p>
          </p:txBody>
        </p:sp>
        <p:sp>
          <p:nvSpPr>
            <p:cNvPr id="27" name="Freeform 79">
              <a:extLst>
                <a:ext uri="{FF2B5EF4-FFF2-40B4-BE49-F238E27FC236}">
                  <a16:creationId xmlns="" xmlns:a16="http://schemas.microsoft.com/office/drawing/2014/main" id="{9388ED0C-869C-4FF7-B423-E932592A91CA}"/>
                </a:ext>
              </a:extLst>
            </p:cNvPr>
            <p:cNvSpPr/>
            <p:nvPr/>
          </p:nvSpPr>
          <p:spPr bwMode="auto">
            <a:xfrm>
              <a:off x="4333875" y="1362075"/>
              <a:ext cx="120650" cy="38100"/>
            </a:xfrm>
            <a:custGeom>
              <a:avLst/>
              <a:gdLst/>
              <a:ahLst/>
              <a:cxnLst>
                <a:cxn ang="0">
                  <a:pos x="64" y="0"/>
                </a:cxn>
                <a:cxn ang="0">
                  <a:pos x="38" y="0"/>
                </a:cxn>
                <a:cxn ang="0">
                  <a:pos x="12" y="0"/>
                </a:cxn>
                <a:cxn ang="0">
                  <a:pos x="12" y="0"/>
                </a:cxn>
                <a:cxn ang="0">
                  <a:pos x="6" y="0"/>
                </a:cxn>
                <a:cxn ang="0">
                  <a:pos x="4" y="2"/>
                </a:cxn>
                <a:cxn ang="0">
                  <a:pos x="0" y="6"/>
                </a:cxn>
                <a:cxn ang="0">
                  <a:pos x="0" y="12"/>
                </a:cxn>
                <a:cxn ang="0">
                  <a:pos x="0" y="12"/>
                </a:cxn>
                <a:cxn ang="0">
                  <a:pos x="0" y="16"/>
                </a:cxn>
                <a:cxn ang="0">
                  <a:pos x="4" y="20"/>
                </a:cxn>
                <a:cxn ang="0">
                  <a:pos x="6" y="24"/>
                </a:cxn>
                <a:cxn ang="0">
                  <a:pos x="12" y="24"/>
                </a:cxn>
                <a:cxn ang="0">
                  <a:pos x="38" y="24"/>
                </a:cxn>
                <a:cxn ang="0">
                  <a:pos x="64" y="24"/>
                </a:cxn>
                <a:cxn ang="0">
                  <a:pos x="64" y="24"/>
                </a:cxn>
                <a:cxn ang="0">
                  <a:pos x="68" y="24"/>
                </a:cxn>
                <a:cxn ang="0">
                  <a:pos x="72" y="20"/>
                </a:cxn>
                <a:cxn ang="0">
                  <a:pos x="74" y="16"/>
                </a:cxn>
                <a:cxn ang="0">
                  <a:pos x="76" y="12"/>
                </a:cxn>
                <a:cxn ang="0">
                  <a:pos x="76" y="12"/>
                </a:cxn>
                <a:cxn ang="0">
                  <a:pos x="74" y="6"/>
                </a:cxn>
                <a:cxn ang="0">
                  <a:pos x="72" y="2"/>
                </a:cxn>
                <a:cxn ang="0">
                  <a:pos x="68" y="0"/>
                </a:cxn>
                <a:cxn ang="0">
                  <a:pos x="64" y="0"/>
                </a:cxn>
                <a:cxn ang="0">
                  <a:pos x="64" y="0"/>
                </a:cxn>
              </a:cxnLst>
              <a:rect l="0" t="0" r="r" b="b"/>
              <a:pathLst>
                <a:path w="76" h="24">
                  <a:moveTo>
                    <a:pt x="64" y="0"/>
                  </a:moveTo>
                  <a:lnTo>
                    <a:pt x="38" y="0"/>
                  </a:lnTo>
                  <a:lnTo>
                    <a:pt x="12" y="0"/>
                  </a:lnTo>
                  <a:lnTo>
                    <a:pt x="12" y="0"/>
                  </a:lnTo>
                  <a:lnTo>
                    <a:pt x="6" y="0"/>
                  </a:lnTo>
                  <a:lnTo>
                    <a:pt x="4" y="2"/>
                  </a:lnTo>
                  <a:lnTo>
                    <a:pt x="0" y="6"/>
                  </a:lnTo>
                  <a:lnTo>
                    <a:pt x="0" y="12"/>
                  </a:lnTo>
                  <a:lnTo>
                    <a:pt x="0" y="12"/>
                  </a:lnTo>
                  <a:lnTo>
                    <a:pt x="0" y="16"/>
                  </a:lnTo>
                  <a:lnTo>
                    <a:pt x="4" y="20"/>
                  </a:lnTo>
                  <a:lnTo>
                    <a:pt x="6" y="24"/>
                  </a:lnTo>
                  <a:lnTo>
                    <a:pt x="12" y="24"/>
                  </a:lnTo>
                  <a:lnTo>
                    <a:pt x="38" y="24"/>
                  </a:lnTo>
                  <a:lnTo>
                    <a:pt x="64" y="24"/>
                  </a:lnTo>
                  <a:lnTo>
                    <a:pt x="64" y="24"/>
                  </a:lnTo>
                  <a:lnTo>
                    <a:pt x="68" y="24"/>
                  </a:lnTo>
                  <a:lnTo>
                    <a:pt x="72" y="20"/>
                  </a:lnTo>
                  <a:lnTo>
                    <a:pt x="74" y="16"/>
                  </a:lnTo>
                  <a:lnTo>
                    <a:pt x="76" y="12"/>
                  </a:lnTo>
                  <a:lnTo>
                    <a:pt x="76" y="12"/>
                  </a:lnTo>
                  <a:lnTo>
                    <a:pt x="74" y="6"/>
                  </a:lnTo>
                  <a:lnTo>
                    <a:pt x="72" y="2"/>
                  </a:lnTo>
                  <a:lnTo>
                    <a:pt x="68" y="0"/>
                  </a:lnTo>
                  <a:lnTo>
                    <a:pt x="64" y="0"/>
                  </a:lnTo>
                  <a:lnTo>
                    <a:pt x="64" y="0"/>
                  </a:lnTo>
                  <a:close/>
                </a:path>
              </a:pathLst>
            </a:custGeom>
            <a:grpFill/>
            <a:ln w="9525">
              <a:noFill/>
              <a:round/>
            </a:ln>
          </p:spPr>
          <p:txBody>
            <a:bodyPr vert="horz" wrap="square" lIns="91440" tIns="45720" rIns="91440" bIns="45720" numCol="1" anchor="t" anchorCtr="0" compatLnSpc="1"/>
            <a:lstStyle/>
            <a:p>
              <a:endParaRPr lang="zh-CN" altLang="en-US" u="sng">
                <a:solidFill>
                  <a:schemeClr val="bg1"/>
                </a:solidFill>
              </a:endParaRPr>
            </a:p>
          </p:txBody>
        </p:sp>
        <p:sp>
          <p:nvSpPr>
            <p:cNvPr id="28" name="Freeform 80">
              <a:extLst>
                <a:ext uri="{FF2B5EF4-FFF2-40B4-BE49-F238E27FC236}">
                  <a16:creationId xmlns="" xmlns:a16="http://schemas.microsoft.com/office/drawing/2014/main" id="{E9EC8948-A6BD-428A-9589-B26CD5BCA6DE}"/>
                </a:ext>
              </a:extLst>
            </p:cNvPr>
            <p:cNvSpPr/>
            <p:nvPr/>
          </p:nvSpPr>
          <p:spPr bwMode="auto">
            <a:xfrm>
              <a:off x="4397375" y="1558925"/>
              <a:ext cx="107950" cy="79375"/>
            </a:xfrm>
            <a:custGeom>
              <a:avLst/>
              <a:gdLst/>
              <a:ahLst/>
              <a:cxnLst>
                <a:cxn ang="0">
                  <a:pos x="66" y="6"/>
                </a:cxn>
                <a:cxn ang="0">
                  <a:pos x="66" y="6"/>
                </a:cxn>
                <a:cxn ang="0">
                  <a:pos x="64" y="4"/>
                </a:cxn>
                <a:cxn ang="0">
                  <a:pos x="60" y="0"/>
                </a:cxn>
                <a:cxn ang="0">
                  <a:pos x="56" y="0"/>
                </a:cxn>
                <a:cxn ang="0">
                  <a:pos x="50" y="2"/>
                </a:cxn>
                <a:cxn ang="0">
                  <a:pos x="28" y="14"/>
                </a:cxn>
                <a:cxn ang="0">
                  <a:pos x="6" y="28"/>
                </a:cxn>
                <a:cxn ang="0">
                  <a:pos x="6" y="28"/>
                </a:cxn>
                <a:cxn ang="0">
                  <a:pos x="2" y="30"/>
                </a:cxn>
                <a:cxn ang="0">
                  <a:pos x="0" y="36"/>
                </a:cxn>
                <a:cxn ang="0">
                  <a:pos x="0" y="40"/>
                </a:cxn>
                <a:cxn ang="0">
                  <a:pos x="2" y="44"/>
                </a:cxn>
                <a:cxn ang="0">
                  <a:pos x="2" y="44"/>
                </a:cxn>
                <a:cxn ang="0">
                  <a:pos x="4" y="48"/>
                </a:cxn>
                <a:cxn ang="0">
                  <a:pos x="10" y="50"/>
                </a:cxn>
                <a:cxn ang="0">
                  <a:pos x="14" y="50"/>
                </a:cxn>
                <a:cxn ang="0">
                  <a:pos x="18" y="50"/>
                </a:cxn>
                <a:cxn ang="0">
                  <a:pos x="40" y="36"/>
                </a:cxn>
                <a:cxn ang="0">
                  <a:pos x="64" y="24"/>
                </a:cxn>
                <a:cxn ang="0">
                  <a:pos x="64" y="24"/>
                </a:cxn>
                <a:cxn ang="0">
                  <a:pos x="66" y="20"/>
                </a:cxn>
                <a:cxn ang="0">
                  <a:pos x="68" y="16"/>
                </a:cxn>
                <a:cxn ang="0">
                  <a:pos x="68" y="12"/>
                </a:cxn>
                <a:cxn ang="0">
                  <a:pos x="66" y="6"/>
                </a:cxn>
                <a:cxn ang="0">
                  <a:pos x="66" y="6"/>
                </a:cxn>
              </a:cxnLst>
              <a:rect l="0" t="0" r="r" b="b"/>
              <a:pathLst>
                <a:path w="68" h="50">
                  <a:moveTo>
                    <a:pt x="66" y="6"/>
                  </a:moveTo>
                  <a:lnTo>
                    <a:pt x="66" y="6"/>
                  </a:lnTo>
                  <a:lnTo>
                    <a:pt x="64" y="4"/>
                  </a:lnTo>
                  <a:lnTo>
                    <a:pt x="60" y="0"/>
                  </a:lnTo>
                  <a:lnTo>
                    <a:pt x="56" y="0"/>
                  </a:lnTo>
                  <a:lnTo>
                    <a:pt x="50" y="2"/>
                  </a:lnTo>
                  <a:lnTo>
                    <a:pt x="28" y="14"/>
                  </a:lnTo>
                  <a:lnTo>
                    <a:pt x="6" y="28"/>
                  </a:lnTo>
                  <a:lnTo>
                    <a:pt x="6" y="28"/>
                  </a:lnTo>
                  <a:lnTo>
                    <a:pt x="2" y="30"/>
                  </a:lnTo>
                  <a:lnTo>
                    <a:pt x="0" y="36"/>
                  </a:lnTo>
                  <a:lnTo>
                    <a:pt x="0" y="40"/>
                  </a:lnTo>
                  <a:lnTo>
                    <a:pt x="2" y="44"/>
                  </a:lnTo>
                  <a:lnTo>
                    <a:pt x="2" y="44"/>
                  </a:lnTo>
                  <a:lnTo>
                    <a:pt x="4" y="48"/>
                  </a:lnTo>
                  <a:lnTo>
                    <a:pt x="10" y="50"/>
                  </a:lnTo>
                  <a:lnTo>
                    <a:pt x="14" y="50"/>
                  </a:lnTo>
                  <a:lnTo>
                    <a:pt x="18" y="50"/>
                  </a:lnTo>
                  <a:lnTo>
                    <a:pt x="40" y="36"/>
                  </a:lnTo>
                  <a:lnTo>
                    <a:pt x="64" y="24"/>
                  </a:lnTo>
                  <a:lnTo>
                    <a:pt x="64" y="24"/>
                  </a:lnTo>
                  <a:lnTo>
                    <a:pt x="66" y="20"/>
                  </a:lnTo>
                  <a:lnTo>
                    <a:pt x="68" y="16"/>
                  </a:lnTo>
                  <a:lnTo>
                    <a:pt x="68" y="12"/>
                  </a:lnTo>
                  <a:lnTo>
                    <a:pt x="66" y="6"/>
                  </a:lnTo>
                  <a:lnTo>
                    <a:pt x="66" y="6"/>
                  </a:lnTo>
                  <a:close/>
                </a:path>
              </a:pathLst>
            </a:custGeom>
            <a:grpFill/>
            <a:ln w="9525">
              <a:noFill/>
              <a:round/>
            </a:ln>
          </p:spPr>
          <p:txBody>
            <a:bodyPr vert="horz" wrap="square" lIns="91440" tIns="45720" rIns="91440" bIns="45720" numCol="1" anchor="t" anchorCtr="0" compatLnSpc="1"/>
            <a:lstStyle/>
            <a:p>
              <a:endParaRPr lang="zh-CN" altLang="en-US" u="sng">
                <a:solidFill>
                  <a:schemeClr val="bg1"/>
                </a:solidFill>
              </a:endParaRPr>
            </a:p>
          </p:txBody>
        </p:sp>
      </p:grpSp>
      <p:sp>
        <p:nvSpPr>
          <p:cNvPr id="29" name="Freeform 124">
            <a:extLst>
              <a:ext uri="{FF2B5EF4-FFF2-40B4-BE49-F238E27FC236}">
                <a16:creationId xmlns="" xmlns:a16="http://schemas.microsoft.com/office/drawing/2014/main" id="{87387C4E-81C4-4FC5-B185-628A17112084}"/>
              </a:ext>
            </a:extLst>
          </p:cNvPr>
          <p:cNvSpPr>
            <a:spLocks noEditPoints="1"/>
          </p:cNvSpPr>
          <p:nvPr/>
        </p:nvSpPr>
        <p:spPr bwMode="auto">
          <a:xfrm>
            <a:off x="1220563" y="3281369"/>
            <a:ext cx="427104" cy="525467"/>
          </a:xfrm>
          <a:custGeom>
            <a:avLst/>
            <a:gdLst/>
            <a:ahLst/>
            <a:cxnLst>
              <a:cxn ang="0">
                <a:pos x="318" y="292"/>
              </a:cxn>
              <a:cxn ang="0">
                <a:pos x="288" y="262"/>
              </a:cxn>
              <a:cxn ang="0">
                <a:pos x="248" y="244"/>
              </a:cxn>
              <a:cxn ang="0">
                <a:pos x="220" y="346"/>
              </a:cxn>
              <a:cxn ang="0">
                <a:pos x="214" y="358"/>
              </a:cxn>
              <a:cxn ang="0">
                <a:pos x="202" y="362"/>
              </a:cxn>
              <a:cxn ang="0">
                <a:pos x="196" y="362"/>
              </a:cxn>
              <a:cxn ang="0">
                <a:pos x="186" y="352"/>
              </a:cxn>
              <a:cxn ang="0">
                <a:pos x="186" y="266"/>
              </a:cxn>
              <a:cxn ang="0">
                <a:pos x="184" y="258"/>
              </a:cxn>
              <a:cxn ang="0">
                <a:pos x="172" y="246"/>
              </a:cxn>
              <a:cxn ang="0">
                <a:pos x="164" y="244"/>
              </a:cxn>
              <a:cxn ang="0">
                <a:pos x="150" y="250"/>
              </a:cxn>
              <a:cxn ang="0">
                <a:pos x="144" y="266"/>
              </a:cxn>
              <a:cxn ang="0">
                <a:pos x="144" y="346"/>
              </a:cxn>
              <a:cxn ang="0">
                <a:pos x="138" y="358"/>
              </a:cxn>
              <a:cxn ang="0">
                <a:pos x="126" y="362"/>
              </a:cxn>
              <a:cxn ang="0">
                <a:pos x="120" y="362"/>
              </a:cxn>
              <a:cxn ang="0">
                <a:pos x="110" y="352"/>
              </a:cxn>
              <a:cxn ang="0">
                <a:pos x="80" y="244"/>
              </a:cxn>
              <a:cxn ang="0">
                <a:pos x="60" y="252"/>
              </a:cxn>
              <a:cxn ang="0">
                <a:pos x="24" y="276"/>
              </a:cxn>
              <a:cxn ang="0">
                <a:pos x="10" y="292"/>
              </a:cxn>
              <a:cxn ang="0">
                <a:pos x="2" y="310"/>
              </a:cxn>
              <a:cxn ang="0">
                <a:pos x="0" y="330"/>
              </a:cxn>
              <a:cxn ang="0">
                <a:pos x="0" y="354"/>
              </a:cxn>
              <a:cxn ang="0">
                <a:pos x="0" y="372"/>
              </a:cxn>
              <a:cxn ang="0">
                <a:pos x="2" y="384"/>
              </a:cxn>
              <a:cxn ang="0">
                <a:pos x="10" y="396"/>
              </a:cxn>
              <a:cxn ang="0">
                <a:pos x="20" y="402"/>
              </a:cxn>
              <a:cxn ang="0">
                <a:pos x="34" y="406"/>
              </a:cxn>
              <a:cxn ang="0">
                <a:pos x="296" y="406"/>
              </a:cxn>
              <a:cxn ang="0">
                <a:pos x="308" y="402"/>
              </a:cxn>
              <a:cxn ang="0">
                <a:pos x="320" y="396"/>
              </a:cxn>
              <a:cxn ang="0">
                <a:pos x="326" y="384"/>
              </a:cxn>
              <a:cxn ang="0">
                <a:pos x="330" y="372"/>
              </a:cxn>
              <a:cxn ang="0">
                <a:pos x="330" y="338"/>
              </a:cxn>
              <a:cxn ang="0">
                <a:pos x="330" y="330"/>
              </a:cxn>
              <a:cxn ang="0">
                <a:pos x="326" y="310"/>
              </a:cxn>
              <a:cxn ang="0">
                <a:pos x="318" y="292"/>
              </a:cxn>
              <a:cxn ang="0">
                <a:pos x="76" y="88"/>
              </a:cxn>
              <a:cxn ang="0">
                <a:pos x="78" y="108"/>
              </a:cxn>
              <a:cxn ang="0">
                <a:pos x="88" y="148"/>
              </a:cxn>
              <a:cxn ang="0">
                <a:pos x="110" y="186"/>
              </a:cxn>
              <a:cxn ang="0">
                <a:pos x="126" y="198"/>
              </a:cxn>
              <a:cxn ang="0">
                <a:pos x="144" y="208"/>
              </a:cxn>
              <a:cxn ang="0">
                <a:pos x="164" y="210"/>
              </a:cxn>
              <a:cxn ang="0">
                <a:pos x="174" y="210"/>
              </a:cxn>
              <a:cxn ang="0">
                <a:pos x="194" y="204"/>
              </a:cxn>
              <a:cxn ang="0">
                <a:pos x="210" y="192"/>
              </a:cxn>
              <a:cxn ang="0">
                <a:pos x="230" y="168"/>
              </a:cxn>
              <a:cxn ang="0">
                <a:pos x="248" y="128"/>
              </a:cxn>
              <a:cxn ang="0">
                <a:pos x="254" y="88"/>
              </a:cxn>
              <a:cxn ang="0">
                <a:pos x="252" y="70"/>
              </a:cxn>
              <a:cxn ang="0">
                <a:pos x="238" y="38"/>
              </a:cxn>
              <a:cxn ang="0">
                <a:pos x="214" y="14"/>
              </a:cxn>
              <a:cxn ang="0">
                <a:pos x="182" y="0"/>
              </a:cxn>
              <a:cxn ang="0">
                <a:pos x="164" y="0"/>
              </a:cxn>
              <a:cxn ang="0">
                <a:pos x="130" y="6"/>
              </a:cxn>
              <a:cxn ang="0">
                <a:pos x="102" y="26"/>
              </a:cxn>
              <a:cxn ang="0">
                <a:pos x="82" y="54"/>
              </a:cxn>
              <a:cxn ang="0">
                <a:pos x="76" y="88"/>
              </a:cxn>
            </a:cxnLst>
            <a:rect l="0" t="0" r="r" b="b"/>
            <a:pathLst>
              <a:path w="330" h="406">
                <a:moveTo>
                  <a:pt x="318" y="292"/>
                </a:moveTo>
                <a:lnTo>
                  <a:pt x="318" y="292"/>
                </a:lnTo>
                <a:lnTo>
                  <a:pt x="304" y="276"/>
                </a:lnTo>
                <a:lnTo>
                  <a:pt x="288" y="262"/>
                </a:lnTo>
                <a:lnTo>
                  <a:pt x="270" y="252"/>
                </a:lnTo>
                <a:lnTo>
                  <a:pt x="248" y="244"/>
                </a:lnTo>
                <a:lnTo>
                  <a:pt x="220" y="346"/>
                </a:lnTo>
                <a:lnTo>
                  <a:pt x="220" y="346"/>
                </a:lnTo>
                <a:lnTo>
                  <a:pt x="218" y="352"/>
                </a:lnTo>
                <a:lnTo>
                  <a:pt x="214" y="358"/>
                </a:lnTo>
                <a:lnTo>
                  <a:pt x="210" y="362"/>
                </a:lnTo>
                <a:lnTo>
                  <a:pt x="202" y="362"/>
                </a:lnTo>
                <a:lnTo>
                  <a:pt x="202" y="362"/>
                </a:lnTo>
                <a:lnTo>
                  <a:pt x="196" y="362"/>
                </a:lnTo>
                <a:lnTo>
                  <a:pt x="190" y="358"/>
                </a:lnTo>
                <a:lnTo>
                  <a:pt x="186" y="352"/>
                </a:lnTo>
                <a:lnTo>
                  <a:pt x="186" y="346"/>
                </a:lnTo>
                <a:lnTo>
                  <a:pt x="186" y="266"/>
                </a:lnTo>
                <a:lnTo>
                  <a:pt x="186" y="266"/>
                </a:lnTo>
                <a:lnTo>
                  <a:pt x="184" y="258"/>
                </a:lnTo>
                <a:lnTo>
                  <a:pt x="180" y="250"/>
                </a:lnTo>
                <a:lnTo>
                  <a:pt x="172" y="246"/>
                </a:lnTo>
                <a:lnTo>
                  <a:pt x="164" y="244"/>
                </a:lnTo>
                <a:lnTo>
                  <a:pt x="164" y="244"/>
                </a:lnTo>
                <a:lnTo>
                  <a:pt x="156" y="246"/>
                </a:lnTo>
                <a:lnTo>
                  <a:pt x="150" y="250"/>
                </a:lnTo>
                <a:lnTo>
                  <a:pt x="144" y="258"/>
                </a:lnTo>
                <a:lnTo>
                  <a:pt x="144" y="266"/>
                </a:lnTo>
                <a:lnTo>
                  <a:pt x="144" y="346"/>
                </a:lnTo>
                <a:lnTo>
                  <a:pt x="144" y="346"/>
                </a:lnTo>
                <a:lnTo>
                  <a:pt x="142" y="352"/>
                </a:lnTo>
                <a:lnTo>
                  <a:pt x="138" y="358"/>
                </a:lnTo>
                <a:lnTo>
                  <a:pt x="132" y="362"/>
                </a:lnTo>
                <a:lnTo>
                  <a:pt x="126" y="362"/>
                </a:lnTo>
                <a:lnTo>
                  <a:pt x="126" y="362"/>
                </a:lnTo>
                <a:lnTo>
                  <a:pt x="120" y="362"/>
                </a:lnTo>
                <a:lnTo>
                  <a:pt x="114" y="358"/>
                </a:lnTo>
                <a:lnTo>
                  <a:pt x="110" y="352"/>
                </a:lnTo>
                <a:lnTo>
                  <a:pt x="110" y="346"/>
                </a:lnTo>
                <a:lnTo>
                  <a:pt x="80" y="244"/>
                </a:lnTo>
                <a:lnTo>
                  <a:pt x="80" y="244"/>
                </a:lnTo>
                <a:lnTo>
                  <a:pt x="60" y="252"/>
                </a:lnTo>
                <a:lnTo>
                  <a:pt x="40" y="262"/>
                </a:lnTo>
                <a:lnTo>
                  <a:pt x="24" y="276"/>
                </a:lnTo>
                <a:lnTo>
                  <a:pt x="10" y="292"/>
                </a:lnTo>
                <a:lnTo>
                  <a:pt x="10" y="292"/>
                </a:lnTo>
                <a:lnTo>
                  <a:pt x="6" y="300"/>
                </a:lnTo>
                <a:lnTo>
                  <a:pt x="2" y="310"/>
                </a:lnTo>
                <a:lnTo>
                  <a:pt x="0" y="330"/>
                </a:lnTo>
                <a:lnTo>
                  <a:pt x="0" y="330"/>
                </a:lnTo>
                <a:lnTo>
                  <a:pt x="0" y="338"/>
                </a:lnTo>
                <a:lnTo>
                  <a:pt x="0" y="354"/>
                </a:lnTo>
                <a:lnTo>
                  <a:pt x="0" y="372"/>
                </a:lnTo>
                <a:lnTo>
                  <a:pt x="0" y="372"/>
                </a:lnTo>
                <a:lnTo>
                  <a:pt x="0" y="378"/>
                </a:lnTo>
                <a:lnTo>
                  <a:pt x="2" y="384"/>
                </a:lnTo>
                <a:lnTo>
                  <a:pt x="6" y="390"/>
                </a:lnTo>
                <a:lnTo>
                  <a:pt x="10" y="396"/>
                </a:lnTo>
                <a:lnTo>
                  <a:pt x="14" y="400"/>
                </a:lnTo>
                <a:lnTo>
                  <a:pt x="20" y="402"/>
                </a:lnTo>
                <a:lnTo>
                  <a:pt x="26" y="404"/>
                </a:lnTo>
                <a:lnTo>
                  <a:pt x="34" y="406"/>
                </a:lnTo>
                <a:lnTo>
                  <a:pt x="296" y="406"/>
                </a:lnTo>
                <a:lnTo>
                  <a:pt x="296" y="406"/>
                </a:lnTo>
                <a:lnTo>
                  <a:pt x="302" y="404"/>
                </a:lnTo>
                <a:lnTo>
                  <a:pt x="308" y="402"/>
                </a:lnTo>
                <a:lnTo>
                  <a:pt x="314" y="400"/>
                </a:lnTo>
                <a:lnTo>
                  <a:pt x="320" y="396"/>
                </a:lnTo>
                <a:lnTo>
                  <a:pt x="324" y="390"/>
                </a:lnTo>
                <a:lnTo>
                  <a:pt x="326" y="384"/>
                </a:lnTo>
                <a:lnTo>
                  <a:pt x="328" y="378"/>
                </a:lnTo>
                <a:lnTo>
                  <a:pt x="330" y="372"/>
                </a:lnTo>
                <a:lnTo>
                  <a:pt x="330" y="354"/>
                </a:lnTo>
                <a:lnTo>
                  <a:pt x="330" y="338"/>
                </a:lnTo>
                <a:lnTo>
                  <a:pt x="330" y="338"/>
                </a:lnTo>
                <a:lnTo>
                  <a:pt x="330" y="330"/>
                </a:lnTo>
                <a:lnTo>
                  <a:pt x="330" y="330"/>
                </a:lnTo>
                <a:lnTo>
                  <a:pt x="326" y="310"/>
                </a:lnTo>
                <a:lnTo>
                  <a:pt x="324" y="300"/>
                </a:lnTo>
                <a:lnTo>
                  <a:pt x="318" y="292"/>
                </a:lnTo>
                <a:lnTo>
                  <a:pt x="318" y="292"/>
                </a:lnTo>
                <a:close/>
                <a:moveTo>
                  <a:pt x="76" y="88"/>
                </a:moveTo>
                <a:lnTo>
                  <a:pt x="76" y="88"/>
                </a:lnTo>
                <a:lnTo>
                  <a:pt x="78" y="108"/>
                </a:lnTo>
                <a:lnTo>
                  <a:pt x="82" y="128"/>
                </a:lnTo>
                <a:lnTo>
                  <a:pt x="88" y="148"/>
                </a:lnTo>
                <a:lnTo>
                  <a:pt x="98" y="168"/>
                </a:lnTo>
                <a:lnTo>
                  <a:pt x="110" y="186"/>
                </a:lnTo>
                <a:lnTo>
                  <a:pt x="118" y="192"/>
                </a:lnTo>
                <a:lnTo>
                  <a:pt x="126" y="198"/>
                </a:lnTo>
                <a:lnTo>
                  <a:pt x="134" y="204"/>
                </a:lnTo>
                <a:lnTo>
                  <a:pt x="144" y="208"/>
                </a:lnTo>
                <a:lnTo>
                  <a:pt x="154" y="210"/>
                </a:lnTo>
                <a:lnTo>
                  <a:pt x="164" y="210"/>
                </a:lnTo>
                <a:lnTo>
                  <a:pt x="164" y="210"/>
                </a:lnTo>
                <a:lnTo>
                  <a:pt x="174" y="210"/>
                </a:lnTo>
                <a:lnTo>
                  <a:pt x="184" y="208"/>
                </a:lnTo>
                <a:lnTo>
                  <a:pt x="194" y="204"/>
                </a:lnTo>
                <a:lnTo>
                  <a:pt x="202" y="198"/>
                </a:lnTo>
                <a:lnTo>
                  <a:pt x="210" y="192"/>
                </a:lnTo>
                <a:lnTo>
                  <a:pt x="218" y="186"/>
                </a:lnTo>
                <a:lnTo>
                  <a:pt x="230" y="168"/>
                </a:lnTo>
                <a:lnTo>
                  <a:pt x="240" y="148"/>
                </a:lnTo>
                <a:lnTo>
                  <a:pt x="248" y="128"/>
                </a:lnTo>
                <a:lnTo>
                  <a:pt x="252" y="108"/>
                </a:lnTo>
                <a:lnTo>
                  <a:pt x="254" y="88"/>
                </a:lnTo>
                <a:lnTo>
                  <a:pt x="254" y="88"/>
                </a:lnTo>
                <a:lnTo>
                  <a:pt x="252" y="70"/>
                </a:lnTo>
                <a:lnTo>
                  <a:pt x="246" y="54"/>
                </a:lnTo>
                <a:lnTo>
                  <a:pt x="238" y="38"/>
                </a:lnTo>
                <a:lnTo>
                  <a:pt x="228" y="26"/>
                </a:lnTo>
                <a:lnTo>
                  <a:pt x="214" y="14"/>
                </a:lnTo>
                <a:lnTo>
                  <a:pt x="200" y="6"/>
                </a:lnTo>
                <a:lnTo>
                  <a:pt x="182" y="0"/>
                </a:lnTo>
                <a:lnTo>
                  <a:pt x="164" y="0"/>
                </a:lnTo>
                <a:lnTo>
                  <a:pt x="164" y="0"/>
                </a:lnTo>
                <a:lnTo>
                  <a:pt x="146" y="0"/>
                </a:lnTo>
                <a:lnTo>
                  <a:pt x="130" y="6"/>
                </a:lnTo>
                <a:lnTo>
                  <a:pt x="114" y="14"/>
                </a:lnTo>
                <a:lnTo>
                  <a:pt x="102" y="26"/>
                </a:lnTo>
                <a:lnTo>
                  <a:pt x="90" y="38"/>
                </a:lnTo>
                <a:lnTo>
                  <a:pt x="82" y="54"/>
                </a:lnTo>
                <a:lnTo>
                  <a:pt x="78" y="70"/>
                </a:lnTo>
                <a:lnTo>
                  <a:pt x="76" y="88"/>
                </a:lnTo>
                <a:lnTo>
                  <a:pt x="76" y="88"/>
                </a:lnTo>
                <a:close/>
              </a:path>
            </a:pathLst>
          </a:custGeom>
          <a:solidFill>
            <a:schemeClr val="bg1"/>
          </a:solidFill>
          <a:ln w="9525">
            <a:noFill/>
            <a:round/>
          </a:ln>
        </p:spPr>
        <p:txBody>
          <a:bodyPr vert="horz" wrap="square" lIns="91440" tIns="45720" rIns="91440" bIns="45720" numCol="1" anchor="t" anchorCtr="0" compatLnSpc="1"/>
          <a:lstStyle/>
          <a:p>
            <a:endParaRPr lang="zh-CN" altLang="en-US" u="sng">
              <a:solidFill>
                <a:schemeClr val="bg1"/>
              </a:solidFill>
            </a:endParaRPr>
          </a:p>
        </p:txBody>
      </p:sp>
      <p:sp>
        <p:nvSpPr>
          <p:cNvPr id="30" name="Freeform 20">
            <a:extLst>
              <a:ext uri="{FF2B5EF4-FFF2-40B4-BE49-F238E27FC236}">
                <a16:creationId xmlns="" xmlns:a16="http://schemas.microsoft.com/office/drawing/2014/main" id="{A717796E-753B-4D67-85D7-146B54549122}"/>
              </a:ext>
            </a:extLst>
          </p:cNvPr>
          <p:cNvSpPr>
            <a:spLocks noEditPoints="1"/>
          </p:cNvSpPr>
          <p:nvPr/>
        </p:nvSpPr>
        <p:spPr bwMode="auto">
          <a:xfrm>
            <a:off x="3752335" y="3287144"/>
            <a:ext cx="493820" cy="350400"/>
          </a:xfrm>
          <a:custGeom>
            <a:avLst/>
            <a:gdLst/>
            <a:ahLst/>
            <a:cxnLst>
              <a:cxn ang="0">
                <a:pos x="426" y="206"/>
              </a:cxn>
              <a:cxn ang="0">
                <a:pos x="598" y="34"/>
              </a:cxn>
              <a:cxn ang="0">
                <a:pos x="604" y="32"/>
              </a:cxn>
              <a:cxn ang="0">
                <a:pos x="606" y="38"/>
              </a:cxn>
              <a:cxn ang="0">
                <a:pos x="606" y="386"/>
              </a:cxn>
              <a:cxn ang="0">
                <a:pos x="604" y="392"/>
              </a:cxn>
              <a:cxn ang="0">
                <a:pos x="596" y="390"/>
              </a:cxn>
              <a:cxn ang="0">
                <a:pos x="336" y="296"/>
              </a:cxn>
              <a:cxn ang="0">
                <a:pos x="328" y="302"/>
              </a:cxn>
              <a:cxn ang="0">
                <a:pos x="310" y="310"/>
              </a:cxn>
              <a:cxn ang="0">
                <a:pos x="298" y="310"/>
              </a:cxn>
              <a:cxn ang="0">
                <a:pos x="288" y="310"/>
              </a:cxn>
              <a:cxn ang="0">
                <a:pos x="270" y="302"/>
              </a:cxn>
              <a:cxn ang="0">
                <a:pos x="210" y="244"/>
              </a:cxn>
              <a:cxn ang="0">
                <a:pos x="38" y="422"/>
              </a:cxn>
              <a:cxn ang="0">
                <a:pos x="36" y="428"/>
              </a:cxn>
              <a:cxn ang="0">
                <a:pos x="42" y="430"/>
              </a:cxn>
              <a:cxn ang="0">
                <a:pos x="568" y="430"/>
              </a:cxn>
              <a:cxn ang="0">
                <a:pos x="574" y="428"/>
              </a:cxn>
              <a:cxn ang="0">
                <a:pos x="572" y="422"/>
              </a:cxn>
              <a:cxn ang="0">
                <a:pos x="336" y="296"/>
              </a:cxn>
              <a:cxn ang="0">
                <a:pos x="298" y="272"/>
              </a:cxn>
              <a:cxn ang="0">
                <a:pos x="304" y="270"/>
              </a:cxn>
              <a:cxn ang="0">
                <a:pos x="568" y="8"/>
              </a:cxn>
              <a:cxn ang="0">
                <a:pos x="568" y="6"/>
              </a:cxn>
              <a:cxn ang="0">
                <a:pos x="566" y="0"/>
              </a:cxn>
              <a:cxn ang="0">
                <a:pos x="34" y="0"/>
              </a:cxn>
              <a:cxn ang="0">
                <a:pos x="30" y="0"/>
              </a:cxn>
              <a:cxn ang="0">
                <a:pos x="28" y="6"/>
              </a:cxn>
              <a:cxn ang="0">
                <a:pos x="290" y="268"/>
              </a:cxn>
              <a:cxn ang="0">
                <a:pos x="294" y="270"/>
              </a:cxn>
              <a:cxn ang="0">
                <a:pos x="298" y="272"/>
              </a:cxn>
              <a:cxn ang="0">
                <a:pos x="0" y="388"/>
              </a:cxn>
              <a:cxn ang="0">
                <a:pos x="2" y="392"/>
              </a:cxn>
              <a:cxn ang="0">
                <a:pos x="8" y="394"/>
              </a:cxn>
              <a:cxn ang="0">
                <a:pos x="182" y="216"/>
              </a:cxn>
              <a:cxn ang="0">
                <a:pos x="10" y="44"/>
              </a:cxn>
              <a:cxn ang="0">
                <a:pos x="4" y="44"/>
              </a:cxn>
              <a:cxn ang="0">
                <a:pos x="0" y="48"/>
              </a:cxn>
            </a:cxnLst>
            <a:rect l="0" t="0" r="r" b="b"/>
            <a:pathLst>
              <a:path w="606" h="430">
                <a:moveTo>
                  <a:pt x="596" y="390"/>
                </a:moveTo>
                <a:lnTo>
                  <a:pt x="426" y="206"/>
                </a:lnTo>
                <a:lnTo>
                  <a:pt x="598" y="34"/>
                </a:lnTo>
                <a:lnTo>
                  <a:pt x="598" y="34"/>
                </a:lnTo>
                <a:lnTo>
                  <a:pt x="600" y="32"/>
                </a:lnTo>
                <a:lnTo>
                  <a:pt x="604" y="32"/>
                </a:lnTo>
                <a:lnTo>
                  <a:pt x="606" y="34"/>
                </a:lnTo>
                <a:lnTo>
                  <a:pt x="606" y="38"/>
                </a:lnTo>
                <a:lnTo>
                  <a:pt x="606" y="386"/>
                </a:lnTo>
                <a:lnTo>
                  <a:pt x="606" y="386"/>
                </a:lnTo>
                <a:lnTo>
                  <a:pt x="606" y="390"/>
                </a:lnTo>
                <a:lnTo>
                  <a:pt x="604" y="392"/>
                </a:lnTo>
                <a:lnTo>
                  <a:pt x="600" y="392"/>
                </a:lnTo>
                <a:lnTo>
                  <a:pt x="596" y="390"/>
                </a:lnTo>
                <a:lnTo>
                  <a:pt x="596" y="390"/>
                </a:lnTo>
                <a:close/>
                <a:moveTo>
                  <a:pt x="336" y="296"/>
                </a:moveTo>
                <a:lnTo>
                  <a:pt x="336" y="296"/>
                </a:lnTo>
                <a:lnTo>
                  <a:pt x="328" y="302"/>
                </a:lnTo>
                <a:lnTo>
                  <a:pt x="320" y="306"/>
                </a:lnTo>
                <a:lnTo>
                  <a:pt x="310" y="310"/>
                </a:lnTo>
                <a:lnTo>
                  <a:pt x="300" y="310"/>
                </a:lnTo>
                <a:lnTo>
                  <a:pt x="298" y="310"/>
                </a:lnTo>
                <a:lnTo>
                  <a:pt x="298" y="310"/>
                </a:lnTo>
                <a:lnTo>
                  <a:pt x="288" y="310"/>
                </a:lnTo>
                <a:lnTo>
                  <a:pt x="278" y="306"/>
                </a:lnTo>
                <a:lnTo>
                  <a:pt x="270" y="302"/>
                </a:lnTo>
                <a:lnTo>
                  <a:pt x="262" y="296"/>
                </a:lnTo>
                <a:lnTo>
                  <a:pt x="210" y="244"/>
                </a:lnTo>
                <a:lnTo>
                  <a:pt x="38" y="422"/>
                </a:lnTo>
                <a:lnTo>
                  <a:pt x="38" y="422"/>
                </a:lnTo>
                <a:lnTo>
                  <a:pt x="36" y="424"/>
                </a:lnTo>
                <a:lnTo>
                  <a:pt x="36" y="428"/>
                </a:lnTo>
                <a:lnTo>
                  <a:pt x="38" y="430"/>
                </a:lnTo>
                <a:lnTo>
                  <a:pt x="42" y="430"/>
                </a:lnTo>
                <a:lnTo>
                  <a:pt x="568" y="430"/>
                </a:lnTo>
                <a:lnTo>
                  <a:pt x="568" y="430"/>
                </a:lnTo>
                <a:lnTo>
                  <a:pt x="572" y="430"/>
                </a:lnTo>
                <a:lnTo>
                  <a:pt x="574" y="428"/>
                </a:lnTo>
                <a:lnTo>
                  <a:pt x="574" y="424"/>
                </a:lnTo>
                <a:lnTo>
                  <a:pt x="572" y="422"/>
                </a:lnTo>
                <a:lnTo>
                  <a:pt x="398" y="234"/>
                </a:lnTo>
                <a:lnTo>
                  <a:pt x="336" y="296"/>
                </a:lnTo>
                <a:close/>
                <a:moveTo>
                  <a:pt x="298" y="272"/>
                </a:moveTo>
                <a:lnTo>
                  <a:pt x="298" y="272"/>
                </a:lnTo>
                <a:lnTo>
                  <a:pt x="298" y="272"/>
                </a:lnTo>
                <a:lnTo>
                  <a:pt x="304" y="270"/>
                </a:lnTo>
                <a:lnTo>
                  <a:pt x="308" y="268"/>
                </a:lnTo>
                <a:lnTo>
                  <a:pt x="568" y="8"/>
                </a:lnTo>
                <a:lnTo>
                  <a:pt x="568" y="8"/>
                </a:lnTo>
                <a:lnTo>
                  <a:pt x="568" y="6"/>
                </a:lnTo>
                <a:lnTo>
                  <a:pt x="568" y="2"/>
                </a:lnTo>
                <a:lnTo>
                  <a:pt x="566" y="0"/>
                </a:lnTo>
                <a:lnTo>
                  <a:pt x="564" y="0"/>
                </a:lnTo>
                <a:lnTo>
                  <a:pt x="34" y="0"/>
                </a:lnTo>
                <a:lnTo>
                  <a:pt x="34" y="0"/>
                </a:lnTo>
                <a:lnTo>
                  <a:pt x="30" y="0"/>
                </a:lnTo>
                <a:lnTo>
                  <a:pt x="28" y="2"/>
                </a:lnTo>
                <a:lnTo>
                  <a:pt x="28" y="6"/>
                </a:lnTo>
                <a:lnTo>
                  <a:pt x="30" y="8"/>
                </a:lnTo>
                <a:lnTo>
                  <a:pt x="290" y="268"/>
                </a:lnTo>
                <a:lnTo>
                  <a:pt x="290" y="268"/>
                </a:lnTo>
                <a:lnTo>
                  <a:pt x="294" y="270"/>
                </a:lnTo>
                <a:lnTo>
                  <a:pt x="298" y="272"/>
                </a:lnTo>
                <a:lnTo>
                  <a:pt x="298" y="272"/>
                </a:lnTo>
                <a:close/>
                <a:moveTo>
                  <a:pt x="0" y="48"/>
                </a:moveTo>
                <a:lnTo>
                  <a:pt x="0" y="388"/>
                </a:lnTo>
                <a:lnTo>
                  <a:pt x="0" y="388"/>
                </a:lnTo>
                <a:lnTo>
                  <a:pt x="2" y="392"/>
                </a:lnTo>
                <a:lnTo>
                  <a:pt x="4" y="394"/>
                </a:lnTo>
                <a:lnTo>
                  <a:pt x="8" y="394"/>
                </a:lnTo>
                <a:lnTo>
                  <a:pt x="10" y="392"/>
                </a:lnTo>
                <a:lnTo>
                  <a:pt x="182" y="216"/>
                </a:lnTo>
                <a:lnTo>
                  <a:pt x="10" y="44"/>
                </a:lnTo>
                <a:lnTo>
                  <a:pt x="10" y="44"/>
                </a:lnTo>
                <a:lnTo>
                  <a:pt x="8" y="42"/>
                </a:lnTo>
                <a:lnTo>
                  <a:pt x="4" y="44"/>
                </a:lnTo>
                <a:lnTo>
                  <a:pt x="2" y="46"/>
                </a:lnTo>
                <a:lnTo>
                  <a:pt x="0" y="48"/>
                </a:lnTo>
                <a:lnTo>
                  <a:pt x="0" y="48"/>
                </a:lnTo>
                <a:close/>
              </a:path>
            </a:pathLst>
          </a:custGeom>
          <a:solidFill>
            <a:schemeClr val="bg1"/>
          </a:solidFill>
          <a:ln w="9525">
            <a:noFill/>
            <a:round/>
          </a:ln>
        </p:spPr>
        <p:txBody>
          <a:bodyPr vert="horz" wrap="square" lIns="91440" tIns="45720" rIns="91440" bIns="45720" numCol="1" anchor="t" anchorCtr="0" compatLnSpc="1"/>
          <a:lstStyle/>
          <a:p>
            <a:endParaRPr lang="zh-CN" altLang="en-US">
              <a:solidFill>
                <a:schemeClr val="bg1"/>
              </a:solidFill>
            </a:endParaRPr>
          </a:p>
        </p:txBody>
      </p:sp>
      <p:grpSp>
        <p:nvGrpSpPr>
          <p:cNvPr id="31" name="组合 30">
            <a:extLst>
              <a:ext uri="{FF2B5EF4-FFF2-40B4-BE49-F238E27FC236}">
                <a16:creationId xmlns="" xmlns:a16="http://schemas.microsoft.com/office/drawing/2014/main" id="{F2273C5D-6829-42B6-BAE3-106E28400688}"/>
              </a:ext>
            </a:extLst>
          </p:cNvPr>
          <p:cNvGrpSpPr/>
          <p:nvPr/>
        </p:nvGrpSpPr>
        <p:grpSpPr>
          <a:xfrm>
            <a:off x="5028685" y="1492289"/>
            <a:ext cx="3144748" cy="733254"/>
            <a:chOff x="484724" y="4370130"/>
            <a:chExt cx="3144748" cy="733254"/>
          </a:xfrm>
        </p:grpSpPr>
        <p:sp>
          <p:nvSpPr>
            <p:cNvPr id="32" name="TextBox 9">
              <a:extLst>
                <a:ext uri="{FF2B5EF4-FFF2-40B4-BE49-F238E27FC236}">
                  <a16:creationId xmlns="" xmlns:a16="http://schemas.microsoft.com/office/drawing/2014/main" id="{6F334B4C-E631-45D4-AA71-86AC24B5374E}"/>
                </a:ext>
              </a:extLst>
            </p:cNvPr>
            <p:cNvSpPr txBox="1"/>
            <p:nvPr/>
          </p:nvSpPr>
          <p:spPr>
            <a:xfrm>
              <a:off x="484724" y="4370130"/>
              <a:ext cx="2375562" cy="369332"/>
            </a:xfrm>
            <a:prstGeom prst="rect">
              <a:avLst/>
            </a:prstGeom>
            <a:noFill/>
            <a:ln w="9525">
              <a:noFill/>
            </a:ln>
          </p:spPr>
          <p:txBody>
            <a:bodyPr wrap="square" anchor="ctr">
              <a:spAutoFit/>
            </a:bodyPr>
            <a:lstStyle/>
            <a:p>
              <a:pPr fontAlgn="base">
                <a:spcBef>
                  <a:spcPct val="0"/>
                </a:spcBef>
                <a:spcAft>
                  <a:spcPct val="0"/>
                </a:spcAft>
              </a:pPr>
              <a:r>
                <a:rPr lang="zh-CN" altLang="en-US" b="1" dirty="0">
                  <a:solidFill>
                    <a:srgbClr val="2B334F"/>
                  </a:solidFill>
                  <a:latin typeface="微软雅黑" pitchFamily="34" charset="-122"/>
                  <a:ea typeface="微软雅黑" pitchFamily="34" charset="-122"/>
                </a:rPr>
                <a:t>请输入您的标题</a:t>
              </a:r>
            </a:p>
          </p:txBody>
        </p:sp>
        <p:sp>
          <p:nvSpPr>
            <p:cNvPr id="33" name="文本框 32">
              <a:extLst>
                <a:ext uri="{FF2B5EF4-FFF2-40B4-BE49-F238E27FC236}">
                  <a16:creationId xmlns="" xmlns:a16="http://schemas.microsoft.com/office/drawing/2014/main" id="{D468819A-3DB9-4F4C-89BB-6567B2ED9FB0}"/>
                </a:ext>
              </a:extLst>
            </p:cNvPr>
            <p:cNvSpPr txBox="1"/>
            <p:nvPr/>
          </p:nvSpPr>
          <p:spPr>
            <a:xfrm>
              <a:off x="484724" y="4687796"/>
              <a:ext cx="3144748" cy="415588"/>
            </a:xfrm>
            <a:prstGeom prst="roundRect">
              <a:avLst>
                <a:gd name="adj" fmla="val 6852"/>
              </a:avLst>
            </a:prstGeom>
            <a:noFill/>
            <a:ln>
              <a:noFill/>
            </a:ln>
          </p:spPr>
          <p:txBody>
            <a:bodyPr wrap="square" rtlCol="0">
              <a:spAutoFit/>
            </a:bodyPr>
            <a:lstStyle/>
            <a:p>
              <a:pPr fontAlgn="base">
                <a:spcBef>
                  <a:spcPct val="0"/>
                </a:spcBef>
                <a:spcAft>
                  <a:spcPct val="0"/>
                </a:spcAft>
              </a:pPr>
              <a:r>
                <a:rPr lang="zh-CN" altLang="en-US" sz="1000" dirty="0">
                  <a:solidFill>
                    <a:srgbClr val="2B334F"/>
                  </a:solidFill>
                  <a:latin typeface="微软雅黑" pitchFamily="34" charset="-122"/>
                  <a:ea typeface="微软雅黑" pitchFamily="34" charset="-122"/>
                </a:rPr>
                <a:t>这里可以添加主要内容这里可以添加主要内容这里可以</a:t>
              </a:r>
            </a:p>
          </p:txBody>
        </p:sp>
      </p:grpSp>
      <p:grpSp>
        <p:nvGrpSpPr>
          <p:cNvPr id="34" name="组合 33">
            <a:extLst>
              <a:ext uri="{FF2B5EF4-FFF2-40B4-BE49-F238E27FC236}">
                <a16:creationId xmlns="" xmlns:a16="http://schemas.microsoft.com/office/drawing/2014/main" id="{9806FF52-E462-4E30-8C58-48F78F2806AF}"/>
              </a:ext>
            </a:extLst>
          </p:cNvPr>
          <p:cNvGrpSpPr/>
          <p:nvPr/>
        </p:nvGrpSpPr>
        <p:grpSpPr>
          <a:xfrm>
            <a:off x="5028685" y="3417576"/>
            <a:ext cx="3144748" cy="733254"/>
            <a:chOff x="484724" y="4370130"/>
            <a:chExt cx="3144748" cy="733254"/>
          </a:xfrm>
        </p:grpSpPr>
        <p:sp>
          <p:nvSpPr>
            <p:cNvPr id="35" name="TextBox 9">
              <a:extLst>
                <a:ext uri="{FF2B5EF4-FFF2-40B4-BE49-F238E27FC236}">
                  <a16:creationId xmlns="" xmlns:a16="http://schemas.microsoft.com/office/drawing/2014/main" id="{EE29513C-6DCC-4A7A-A97A-BD453DF1F5D2}"/>
                </a:ext>
              </a:extLst>
            </p:cNvPr>
            <p:cNvSpPr txBox="1"/>
            <p:nvPr/>
          </p:nvSpPr>
          <p:spPr>
            <a:xfrm>
              <a:off x="484724" y="4370130"/>
              <a:ext cx="2375562" cy="369332"/>
            </a:xfrm>
            <a:prstGeom prst="rect">
              <a:avLst/>
            </a:prstGeom>
            <a:noFill/>
            <a:ln w="9525">
              <a:noFill/>
            </a:ln>
          </p:spPr>
          <p:txBody>
            <a:bodyPr wrap="square" anchor="ctr">
              <a:spAutoFit/>
            </a:bodyPr>
            <a:lstStyle/>
            <a:p>
              <a:pPr fontAlgn="base">
                <a:spcBef>
                  <a:spcPct val="0"/>
                </a:spcBef>
                <a:spcAft>
                  <a:spcPct val="0"/>
                </a:spcAft>
              </a:pPr>
              <a:r>
                <a:rPr lang="zh-CN" altLang="en-US" b="1" dirty="0">
                  <a:solidFill>
                    <a:srgbClr val="2B334F"/>
                  </a:solidFill>
                  <a:latin typeface="微软雅黑" pitchFamily="34" charset="-122"/>
                  <a:ea typeface="微软雅黑" pitchFamily="34" charset="-122"/>
                </a:rPr>
                <a:t>请输入您的标题</a:t>
              </a:r>
            </a:p>
          </p:txBody>
        </p:sp>
        <p:sp>
          <p:nvSpPr>
            <p:cNvPr id="36" name="文本框 35">
              <a:extLst>
                <a:ext uri="{FF2B5EF4-FFF2-40B4-BE49-F238E27FC236}">
                  <a16:creationId xmlns="" xmlns:a16="http://schemas.microsoft.com/office/drawing/2014/main" id="{F3D385CA-4152-41DB-AC24-C0692802B00A}"/>
                </a:ext>
              </a:extLst>
            </p:cNvPr>
            <p:cNvSpPr txBox="1"/>
            <p:nvPr/>
          </p:nvSpPr>
          <p:spPr>
            <a:xfrm>
              <a:off x="484724" y="4687796"/>
              <a:ext cx="3144748" cy="415588"/>
            </a:xfrm>
            <a:prstGeom prst="roundRect">
              <a:avLst>
                <a:gd name="adj" fmla="val 6852"/>
              </a:avLst>
            </a:prstGeom>
            <a:noFill/>
            <a:ln>
              <a:noFill/>
            </a:ln>
          </p:spPr>
          <p:txBody>
            <a:bodyPr wrap="square" rtlCol="0">
              <a:spAutoFit/>
            </a:bodyPr>
            <a:lstStyle/>
            <a:p>
              <a:pPr fontAlgn="base">
                <a:spcBef>
                  <a:spcPct val="0"/>
                </a:spcBef>
                <a:spcAft>
                  <a:spcPct val="0"/>
                </a:spcAft>
              </a:pPr>
              <a:r>
                <a:rPr lang="zh-CN" altLang="en-US" sz="1000" dirty="0">
                  <a:solidFill>
                    <a:srgbClr val="2B334F"/>
                  </a:solidFill>
                  <a:latin typeface="微软雅黑" pitchFamily="34" charset="-122"/>
                  <a:ea typeface="微软雅黑" pitchFamily="34" charset="-122"/>
                </a:rPr>
                <a:t>这里可以添加主要内容这里可以添加主要内容这里可以</a:t>
              </a:r>
            </a:p>
          </p:txBody>
        </p:sp>
      </p:grpSp>
      <p:grpSp>
        <p:nvGrpSpPr>
          <p:cNvPr id="37" name="组合 36">
            <a:extLst>
              <a:ext uri="{FF2B5EF4-FFF2-40B4-BE49-F238E27FC236}">
                <a16:creationId xmlns="" xmlns:a16="http://schemas.microsoft.com/office/drawing/2014/main" id="{5097B45A-DCDE-4C53-B996-A99719B79F3F}"/>
              </a:ext>
            </a:extLst>
          </p:cNvPr>
          <p:cNvGrpSpPr/>
          <p:nvPr/>
        </p:nvGrpSpPr>
        <p:grpSpPr>
          <a:xfrm>
            <a:off x="8373234" y="1491478"/>
            <a:ext cx="3144748" cy="733254"/>
            <a:chOff x="484724" y="4370130"/>
            <a:chExt cx="3144748" cy="733254"/>
          </a:xfrm>
        </p:grpSpPr>
        <p:sp>
          <p:nvSpPr>
            <p:cNvPr id="38" name="TextBox 9">
              <a:extLst>
                <a:ext uri="{FF2B5EF4-FFF2-40B4-BE49-F238E27FC236}">
                  <a16:creationId xmlns="" xmlns:a16="http://schemas.microsoft.com/office/drawing/2014/main" id="{CABAC923-3536-4EC4-9FD5-89199B1995F5}"/>
                </a:ext>
              </a:extLst>
            </p:cNvPr>
            <p:cNvSpPr txBox="1"/>
            <p:nvPr/>
          </p:nvSpPr>
          <p:spPr>
            <a:xfrm>
              <a:off x="484724" y="4370130"/>
              <a:ext cx="2375562" cy="369332"/>
            </a:xfrm>
            <a:prstGeom prst="rect">
              <a:avLst/>
            </a:prstGeom>
            <a:noFill/>
            <a:ln w="9525">
              <a:noFill/>
            </a:ln>
          </p:spPr>
          <p:txBody>
            <a:bodyPr wrap="square" anchor="ctr">
              <a:spAutoFit/>
            </a:bodyPr>
            <a:lstStyle/>
            <a:p>
              <a:pPr fontAlgn="base">
                <a:spcBef>
                  <a:spcPct val="0"/>
                </a:spcBef>
                <a:spcAft>
                  <a:spcPct val="0"/>
                </a:spcAft>
              </a:pPr>
              <a:r>
                <a:rPr lang="zh-CN" altLang="en-US" b="1" dirty="0">
                  <a:solidFill>
                    <a:srgbClr val="2B334F"/>
                  </a:solidFill>
                  <a:latin typeface="微软雅黑" pitchFamily="34" charset="-122"/>
                  <a:ea typeface="微软雅黑" pitchFamily="34" charset="-122"/>
                </a:rPr>
                <a:t>请输入您的标题</a:t>
              </a:r>
            </a:p>
          </p:txBody>
        </p:sp>
        <p:sp>
          <p:nvSpPr>
            <p:cNvPr id="39" name="文本框 38">
              <a:extLst>
                <a:ext uri="{FF2B5EF4-FFF2-40B4-BE49-F238E27FC236}">
                  <a16:creationId xmlns="" xmlns:a16="http://schemas.microsoft.com/office/drawing/2014/main" id="{783F1F48-0117-4139-99D8-882F1C0E1D88}"/>
                </a:ext>
              </a:extLst>
            </p:cNvPr>
            <p:cNvSpPr txBox="1"/>
            <p:nvPr/>
          </p:nvSpPr>
          <p:spPr>
            <a:xfrm>
              <a:off x="484724" y="4687796"/>
              <a:ext cx="3144748" cy="415588"/>
            </a:xfrm>
            <a:prstGeom prst="roundRect">
              <a:avLst>
                <a:gd name="adj" fmla="val 6852"/>
              </a:avLst>
            </a:prstGeom>
            <a:noFill/>
            <a:ln>
              <a:noFill/>
            </a:ln>
          </p:spPr>
          <p:txBody>
            <a:bodyPr wrap="square" rtlCol="0">
              <a:spAutoFit/>
            </a:bodyPr>
            <a:lstStyle/>
            <a:p>
              <a:pPr fontAlgn="base">
                <a:spcBef>
                  <a:spcPct val="0"/>
                </a:spcBef>
                <a:spcAft>
                  <a:spcPct val="0"/>
                </a:spcAft>
              </a:pPr>
              <a:r>
                <a:rPr lang="zh-CN" altLang="en-US" sz="1000" dirty="0">
                  <a:solidFill>
                    <a:srgbClr val="2B334F"/>
                  </a:solidFill>
                  <a:latin typeface="微软雅黑" pitchFamily="34" charset="-122"/>
                  <a:ea typeface="微软雅黑" pitchFamily="34" charset="-122"/>
                </a:rPr>
                <a:t>这里可以添加主要内容这里可以添加主要内容这里可以</a:t>
              </a:r>
            </a:p>
          </p:txBody>
        </p:sp>
      </p:grpSp>
      <p:grpSp>
        <p:nvGrpSpPr>
          <p:cNvPr id="40" name="组合 39">
            <a:extLst>
              <a:ext uri="{FF2B5EF4-FFF2-40B4-BE49-F238E27FC236}">
                <a16:creationId xmlns="" xmlns:a16="http://schemas.microsoft.com/office/drawing/2014/main" id="{ADE89FB9-108C-43EF-9BF5-23B6412E2EF1}"/>
              </a:ext>
            </a:extLst>
          </p:cNvPr>
          <p:cNvGrpSpPr/>
          <p:nvPr/>
        </p:nvGrpSpPr>
        <p:grpSpPr>
          <a:xfrm>
            <a:off x="8373234" y="3416765"/>
            <a:ext cx="3144748" cy="733254"/>
            <a:chOff x="484724" y="4370130"/>
            <a:chExt cx="3144748" cy="733254"/>
          </a:xfrm>
        </p:grpSpPr>
        <p:sp>
          <p:nvSpPr>
            <p:cNvPr id="41" name="TextBox 9">
              <a:extLst>
                <a:ext uri="{FF2B5EF4-FFF2-40B4-BE49-F238E27FC236}">
                  <a16:creationId xmlns="" xmlns:a16="http://schemas.microsoft.com/office/drawing/2014/main" id="{E44B2066-2885-4102-B0DE-CA7E037E4EC2}"/>
                </a:ext>
              </a:extLst>
            </p:cNvPr>
            <p:cNvSpPr txBox="1"/>
            <p:nvPr/>
          </p:nvSpPr>
          <p:spPr>
            <a:xfrm>
              <a:off x="484724" y="4370130"/>
              <a:ext cx="2375562" cy="369332"/>
            </a:xfrm>
            <a:prstGeom prst="rect">
              <a:avLst/>
            </a:prstGeom>
            <a:noFill/>
            <a:ln w="9525">
              <a:noFill/>
            </a:ln>
          </p:spPr>
          <p:txBody>
            <a:bodyPr wrap="square" anchor="ctr">
              <a:spAutoFit/>
            </a:bodyPr>
            <a:lstStyle/>
            <a:p>
              <a:pPr fontAlgn="base">
                <a:spcBef>
                  <a:spcPct val="0"/>
                </a:spcBef>
                <a:spcAft>
                  <a:spcPct val="0"/>
                </a:spcAft>
              </a:pPr>
              <a:r>
                <a:rPr lang="zh-CN" altLang="en-US" b="1" dirty="0">
                  <a:solidFill>
                    <a:srgbClr val="2B334F"/>
                  </a:solidFill>
                  <a:latin typeface="微软雅黑" pitchFamily="34" charset="-122"/>
                  <a:ea typeface="微软雅黑" pitchFamily="34" charset="-122"/>
                </a:rPr>
                <a:t>请输入您的标题</a:t>
              </a:r>
            </a:p>
          </p:txBody>
        </p:sp>
        <p:sp>
          <p:nvSpPr>
            <p:cNvPr id="42" name="文本框 41">
              <a:extLst>
                <a:ext uri="{FF2B5EF4-FFF2-40B4-BE49-F238E27FC236}">
                  <a16:creationId xmlns="" xmlns:a16="http://schemas.microsoft.com/office/drawing/2014/main" id="{A15EB8F9-E538-4BD7-B407-5DBF527A41D5}"/>
                </a:ext>
              </a:extLst>
            </p:cNvPr>
            <p:cNvSpPr txBox="1"/>
            <p:nvPr/>
          </p:nvSpPr>
          <p:spPr>
            <a:xfrm>
              <a:off x="484724" y="4687796"/>
              <a:ext cx="3144748" cy="415588"/>
            </a:xfrm>
            <a:prstGeom prst="roundRect">
              <a:avLst>
                <a:gd name="adj" fmla="val 6852"/>
              </a:avLst>
            </a:prstGeom>
            <a:noFill/>
            <a:ln>
              <a:noFill/>
            </a:ln>
          </p:spPr>
          <p:txBody>
            <a:bodyPr wrap="square" rtlCol="0">
              <a:spAutoFit/>
            </a:bodyPr>
            <a:lstStyle/>
            <a:p>
              <a:pPr fontAlgn="base">
                <a:spcBef>
                  <a:spcPct val="0"/>
                </a:spcBef>
                <a:spcAft>
                  <a:spcPct val="0"/>
                </a:spcAft>
              </a:pPr>
              <a:r>
                <a:rPr lang="zh-CN" altLang="en-US" sz="1000" dirty="0">
                  <a:solidFill>
                    <a:srgbClr val="2B334F"/>
                  </a:solidFill>
                  <a:latin typeface="微软雅黑" pitchFamily="34" charset="-122"/>
                  <a:ea typeface="微软雅黑" pitchFamily="34" charset="-122"/>
                </a:rPr>
                <a:t>这里可以添加主要内容这里可以添加主要内容这里可以</a:t>
              </a:r>
            </a:p>
          </p:txBody>
        </p:sp>
      </p:grpSp>
    </p:spTree>
    <p:extLst>
      <p:ext uri="{BB962C8B-B14F-4D97-AF65-F5344CB8AC3E}">
        <p14:creationId xmlns:p14="http://schemas.microsoft.com/office/powerpoint/2010/main" val="91820574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down)">
                                      <p:cBhvr>
                                        <p:cTn id="10" dur="500"/>
                                        <p:tgtEl>
                                          <p:spTgt spid="6"/>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down)">
                                      <p:cBhvr>
                                        <p:cTn id="13" dur="500"/>
                                        <p:tgtEl>
                                          <p:spTgt spid="7"/>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down)">
                                      <p:cBhvr>
                                        <p:cTn id="16" dur="500"/>
                                        <p:tgtEl>
                                          <p:spTgt spid="8"/>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down)">
                                      <p:cBhvr>
                                        <p:cTn id="19" dur="500"/>
                                        <p:tgtEl>
                                          <p:spTgt spid="9"/>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down)">
                                      <p:cBhvr>
                                        <p:cTn id="22" dur="500"/>
                                        <p:tgtEl>
                                          <p:spTgt spid="10"/>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down)">
                                      <p:cBhvr>
                                        <p:cTn id="25" dur="500"/>
                                        <p:tgtEl>
                                          <p:spTgt spid="11"/>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wipe(down)">
                                      <p:cBhvr>
                                        <p:cTn id="28" dur="500"/>
                                        <p:tgtEl>
                                          <p:spTgt spid="12"/>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down)">
                                      <p:cBhvr>
                                        <p:cTn id="31" dur="500"/>
                                        <p:tgtEl>
                                          <p:spTgt spid="13"/>
                                        </p:tgtEl>
                                      </p:cBhvr>
                                    </p:animEffect>
                                  </p:childTnLst>
                                </p:cTn>
                              </p:par>
                              <p:par>
                                <p:cTn id="32" presetID="22" presetClass="entr" presetSubtype="4" fill="hold" nodeType="with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wipe(down)">
                                      <p:cBhvr>
                                        <p:cTn id="34" dur="500"/>
                                        <p:tgtEl>
                                          <p:spTgt spid="14"/>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wipe(down)">
                                      <p:cBhvr>
                                        <p:cTn id="37" dur="500"/>
                                        <p:tgtEl>
                                          <p:spTgt spid="29"/>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30"/>
                                        </p:tgtEl>
                                        <p:attrNameLst>
                                          <p:attrName>style.visibility</p:attrName>
                                        </p:attrNameLst>
                                      </p:cBhvr>
                                      <p:to>
                                        <p:strVal val="visible"/>
                                      </p:to>
                                    </p:set>
                                    <p:animEffect transition="in" filter="wipe(down)">
                                      <p:cBhvr>
                                        <p:cTn id="40" dur="500"/>
                                        <p:tgtEl>
                                          <p:spTgt spid="30"/>
                                        </p:tgtEl>
                                      </p:cBhvr>
                                    </p:animEffect>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nodeType="clickEffect">
                                  <p:stCondLst>
                                    <p:cond delay="0"/>
                                  </p:stCondLst>
                                  <p:childTnLst>
                                    <p:set>
                                      <p:cBhvr>
                                        <p:cTn id="44" dur="1" fill="hold">
                                          <p:stCondLst>
                                            <p:cond delay="0"/>
                                          </p:stCondLst>
                                        </p:cTn>
                                        <p:tgtEl>
                                          <p:spTgt spid="31"/>
                                        </p:tgtEl>
                                        <p:attrNameLst>
                                          <p:attrName>style.visibility</p:attrName>
                                        </p:attrNameLst>
                                      </p:cBhvr>
                                      <p:to>
                                        <p:strVal val="visible"/>
                                      </p:to>
                                    </p:set>
                                    <p:animEffect transition="in" filter="fade">
                                      <p:cBhvr>
                                        <p:cTn id="45" dur="1000"/>
                                        <p:tgtEl>
                                          <p:spTgt spid="31"/>
                                        </p:tgtEl>
                                      </p:cBhvr>
                                    </p:animEffect>
                                    <p:anim calcmode="lin" valueType="num">
                                      <p:cBhvr>
                                        <p:cTn id="46" dur="1000" fill="hold"/>
                                        <p:tgtEl>
                                          <p:spTgt spid="31"/>
                                        </p:tgtEl>
                                        <p:attrNameLst>
                                          <p:attrName>ppt_x</p:attrName>
                                        </p:attrNameLst>
                                      </p:cBhvr>
                                      <p:tavLst>
                                        <p:tav tm="0">
                                          <p:val>
                                            <p:strVal val="#ppt_x"/>
                                          </p:val>
                                        </p:tav>
                                        <p:tav tm="100000">
                                          <p:val>
                                            <p:strVal val="#ppt_x"/>
                                          </p:val>
                                        </p:tav>
                                      </p:tavLst>
                                    </p:anim>
                                    <p:anim calcmode="lin" valueType="num">
                                      <p:cBhvr>
                                        <p:cTn id="47" dur="1000" fill="hold"/>
                                        <p:tgtEl>
                                          <p:spTgt spid="31"/>
                                        </p:tgtEl>
                                        <p:attrNameLst>
                                          <p:attrName>ppt_y</p:attrName>
                                        </p:attrNameLst>
                                      </p:cBhvr>
                                      <p:tavLst>
                                        <p:tav tm="0">
                                          <p:val>
                                            <p:strVal val="#ppt_y+.1"/>
                                          </p:val>
                                        </p:tav>
                                        <p:tav tm="100000">
                                          <p:val>
                                            <p:strVal val="#ppt_y"/>
                                          </p:val>
                                        </p:tav>
                                      </p:tavLst>
                                    </p:anim>
                                  </p:childTnLst>
                                </p:cTn>
                              </p:par>
                              <p:par>
                                <p:cTn id="48" presetID="42" presetClass="entr" presetSubtype="0" fill="hold" nodeType="withEffect">
                                  <p:stCondLst>
                                    <p:cond delay="0"/>
                                  </p:stCondLst>
                                  <p:childTnLst>
                                    <p:set>
                                      <p:cBhvr>
                                        <p:cTn id="49" dur="1" fill="hold">
                                          <p:stCondLst>
                                            <p:cond delay="0"/>
                                          </p:stCondLst>
                                        </p:cTn>
                                        <p:tgtEl>
                                          <p:spTgt spid="34"/>
                                        </p:tgtEl>
                                        <p:attrNameLst>
                                          <p:attrName>style.visibility</p:attrName>
                                        </p:attrNameLst>
                                      </p:cBhvr>
                                      <p:to>
                                        <p:strVal val="visible"/>
                                      </p:to>
                                    </p:set>
                                    <p:animEffect transition="in" filter="fade">
                                      <p:cBhvr>
                                        <p:cTn id="50" dur="1000"/>
                                        <p:tgtEl>
                                          <p:spTgt spid="34"/>
                                        </p:tgtEl>
                                      </p:cBhvr>
                                    </p:animEffect>
                                    <p:anim calcmode="lin" valueType="num">
                                      <p:cBhvr>
                                        <p:cTn id="51" dur="1000" fill="hold"/>
                                        <p:tgtEl>
                                          <p:spTgt spid="34"/>
                                        </p:tgtEl>
                                        <p:attrNameLst>
                                          <p:attrName>ppt_x</p:attrName>
                                        </p:attrNameLst>
                                      </p:cBhvr>
                                      <p:tavLst>
                                        <p:tav tm="0">
                                          <p:val>
                                            <p:strVal val="#ppt_x"/>
                                          </p:val>
                                        </p:tav>
                                        <p:tav tm="100000">
                                          <p:val>
                                            <p:strVal val="#ppt_x"/>
                                          </p:val>
                                        </p:tav>
                                      </p:tavLst>
                                    </p:anim>
                                    <p:anim calcmode="lin" valueType="num">
                                      <p:cBhvr>
                                        <p:cTn id="52" dur="1000" fill="hold"/>
                                        <p:tgtEl>
                                          <p:spTgt spid="34"/>
                                        </p:tgtEl>
                                        <p:attrNameLst>
                                          <p:attrName>ppt_y</p:attrName>
                                        </p:attrNameLst>
                                      </p:cBhvr>
                                      <p:tavLst>
                                        <p:tav tm="0">
                                          <p:val>
                                            <p:strVal val="#ppt_y+.1"/>
                                          </p:val>
                                        </p:tav>
                                        <p:tav tm="100000">
                                          <p:val>
                                            <p:strVal val="#ppt_y"/>
                                          </p:val>
                                        </p:tav>
                                      </p:tavLst>
                                    </p:anim>
                                  </p:childTnLst>
                                </p:cTn>
                              </p:par>
                              <p:par>
                                <p:cTn id="53" presetID="42" presetClass="entr" presetSubtype="0" fill="hold" nodeType="withEffect">
                                  <p:stCondLst>
                                    <p:cond delay="0"/>
                                  </p:stCondLst>
                                  <p:childTnLst>
                                    <p:set>
                                      <p:cBhvr>
                                        <p:cTn id="54" dur="1" fill="hold">
                                          <p:stCondLst>
                                            <p:cond delay="0"/>
                                          </p:stCondLst>
                                        </p:cTn>
                                        <p:tgtEl>
                                          <p:spTgt spid="37"/>
                                        </p:tgtEl>
                                        <p:attrNameLst>
                                          <p:attrName>style.visibility</p:attrName>
                                        </p:attrNameLst>
                                      </p:cBhvr>
                                      <p:to>
                                        <p:strVal val="visible"/>
                                      </p:to>
                                    </p:set>
                                    <p:animEffect transition="in" filter="fade">
                                      <p:cBhvr>
                                        <p:cTn id="55" dur="1000"/>
                                        <p:tgtEl>
                                          <p:spTgt spid="37"/>
                                        </p:tgtEl>
                                      </p:cBhvr>
                                    </p:animEffect>
                                    <p:anim calcmode="lin" valueType="num">
                                      <p:cBhvr>
                                        <p:cTn id="56" dur="1000" fill="hold"/>
                                        <p:tgtEl>
                                          <p:spTgt spid="37"/>
                                        </p:tgtEl>
                                        <p:attrNameLst>
                                          <p:attrName>ppt_x</p:attrName>
                                        </p:attrNameLst>
                                      </p:cBhvr>
                                      <p:tavLst>
                                        <p:tav tm="0">
                                          <p:val>
                                            <p:strVal val="#ppt_x"/>
                                          </p:val>
                                        </p:tav>
                                        <p:tav tm="100000">
                                          <p:val>
                                            <p:strVal val="#ppt_x"/>
                                          </p:val>
                                        </p:tav>
                                      </p:tavLst>
                                    </p:anim>
                                    <p:anim calcmode="lin" valueType="num">
                                      <p:cBhvr>
                                        <p:cTn id="57" dur="1000" fill="hold"/>
                                        <p:tgtEl>
                                          <p:spTgt spid="37"/>
                                        </p:tgtEl>
                                        <p:attrNameLst>
                                          <p:attrName>ppt_y</p:attrName>
                                        </p:attrNameLst>
                                      </p:cBhvr>
                                      <p:tavLst>
                                        <p:tav tm="0">
                                          <p:val>
                                            <p:strVal val="#ppt_y+.1"/>
                                          </p:val>
                                        </p:tav>
                                        <p:tav tm="100000">
                                          <p:val>
                                            <p:strVal val="#ppt_y"/>
                                          </p:val>
                                        </p:tav>
                                      </p:tavLst>
                                    </p:anim>
                                  </p:childTnLst>
                                </p:cTn>
                              </p:par>
                              <p:par>
                                <p:cTn id="58" presetID="42" presetClass="entr" presetSubtype="0" fill="hold" nodeType="withEffect">
                                  <p:stCondLst>
                                    <p:cond delay="0"/>
                                  </p:stCondLst>
                                  <p:childTnLst>
                                    <p:set>
                                      <p:cBhvr>
                                        <p:cTn id="59" dur="1" fill="hold">
                                          <p:stCondLst>
                                            <p:cond delay="0"/>
                                          </p:stCondLst>
                                        </p:cTn>
                                        <p:tgtEl>
                                          <p:spTgt spid="40"/>
                                        </p:tgtEl>
                                        <p:attrNameLst>
                                          <p:attrName>style.visibility</p:attrName>
                                        </p:attrNameLst>
                                      </p:cBhvr>
                                      <p:to>
                                        <p:strVal val="visible"/>
                                      </p:to>
                                    </p:set>
                                    <p:animEffect transition="in" filter="fade">
                                      <p:cBhvr>
                                        <p:cTn id="60" dur="1000"/>
                                        <p:tgtEl>
                                          <p:spTgt spid="40"/>
                                        </p:tgtEl>
                                      </p:cBhvr>
                                    </p:animEffect>
                                    <p:anim calcmode="lin" valueType="num">
                                      <p:cBhvr>
                                        <p:cTn id="61" dur="1000" fill="hold"/>
                                        <p:tgtEl>
                                          <p:spTgt spid="40"/>
                                        </p:tgtEl>
                                        <p:attrNameLst>
                                          <p:attrName>ppt_x</p:attrName>
                                        </p:attrNameLst>
                                      </p:cBhvr>
                                      <p:tavLst>
                                        <p:tav tm="0">
                                          <p:val>
                                            <p:strVal val="#ppt_x"/>
                                          </p:val>
                                        </p:tav>
                                        <p:tav tm="100000">
                                          <p:val>
                                            <p:strVal val="#ppt_x"/>
                                          </p:val>
                                        </p:tav>
                                      </p:tavLst>
                                    </p:anim>
                                    <p:anim calcmode="lin" valueType="num">
                                      <p:cBhvr>
                                        <p:cTn id="62"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p:bldP spid="10" grpId="0"/>
      <p:bldP spid="11" grpId="0"/>
      <p:bldP spid="12" grpId="0"/>
      <p:bldP spid="13" grpId="0" animBg="1"/>
      <p:bldP spid="29" grpId="0" animBg="1"/>
      <p:bldP spid="3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 xmlns:a16="http://schemas.microsoft.com/office/drawing/2014/main" id="{84AF563B-4D65-475E-A775-2175AF498998}"/>
              </a:ext>
            </a:extLst>
          </p:cNvPr>
          <p:cNvSpPr txBox="1"/>
          <p:nvPr/>
        </p:nvSpPr>
        <p:spPr>
          <a:xfrm>
            <a:off x="968276" y="1739403"/>
            <a:ext cx="1423472" cy="1163395"/>
          </a:xfrm>
          <a:prstGeom prst="rect">
            <a:avLst/>
          </a:prstGeom>
          <a:noFill/>
        </p:spPr>
        <p:txBody>
          <a:bodyPr wrap="square" rtlCol="0">
            <a:spAutoFit/>
          </a:bodyPr>
          <a:lstStyle/>
          <a:p>
            <a:pPr algn="ctr"/>
            <a:r>
              <a:rPr lang="en-US" altLang="zh-CN" sz="6960" dirty="0">
                <a:solidFill>
                  <a:srgbClr val="2B334F"/>
                </a:solidFill>
                <a:latin typeface="Kozuka Gothic Pro B" panose="020B0800000000000000" pitchFamily="34" charset="-128"/>
                <a:ea typeface="Kozuka Gothic Pro B" panose="020B0800000000000000" pitchFamily="34" charset="-128"/>
              </a:rPr>
              <a:t>01</a:t>
            </a:r>
            <a:endParaRPr lang="zh-CN" altLang="en-US" sz="6960" dirty="0">
              <a:solidFill>
                <a:srgbClr val="2B334F"/>
              </a:solidFill>
              <a:latin typeface="Kozuka Gothic Pro B" panose="020B0800000000000000" pitchFamily="34" charset="-128"/>
              <a:ea typeface="Kozuka Gothic Pro B" panose="020B0800000000000000" pitchFamily="34" charset="-128"/>
            </a:endParaRPr>
          </a:p>
        </p:txBody>
      </p:sp>
      <p:sp>
        <p:nvSpPr>
          <p:cNvPr id="3" name="文本框 2">
            <a:extLst>
              <a:ext uri="{FF2B5EF4-FFF2-40B4-BE49-F238E27FC236}">
                <a16:creationId xmlns="" xmlns:a16="http://schemas.microsoft.com/office/drawing/2014/main" id="{6D42C43F-A611-4636-B21C-34EF3B2AF697}"/>
              </a:ext>
            </a:extLst>
          </p:cNvPr>
          <p:cNvSpPr txBox="1"/>
          <p:nvPr/>
        </p:nvSpPr>
        <p:spPr>
          <a:xfrm>
            <a:off x="3776955" y="1739403"/>
            <a:ext cx="1423472" cy="1163395"/>
          </a:xfrm>
          <a:prstGeom prst="rect">
            <a:avLst/>
          </a:prstGeom>
          <a:noFill/>
        </p:spPr>
        <p:txBody>
          <a:bodyPr wrap="square" rtlCol="0">
            <a:spAutoFit/>
          </a:bodyPr>
          <a:lstStyle/>
          <a:p>
            <a:pPr algn="ctr"/>
            <a:r>
              <a:rPr lang="en-US" altLang="zh-CN" sz="6960" dirty="0">
                <a:solidFill>
                  <a:srgbClr val="2B334F"/>
                </a:solidFill>
                <a:latin typeface="Kozuka Gothic Pro B" panose="020B0800000000000000" pitchFamily="34" charset="-128"/>
                <a:ea typeface="Kozuka Gothic Pro B" panose="020B0800000000000000" pitchFamily="34" charset="-128"/>
              </a:rPr>
              <a:t>02</a:t>
            </a:r>
            <a:endParaRPr lang="zh-CN" altLang="en-US" sz="6960" dirty="0">
              <a:solidFill>
                <a:srgbClr val="2B334F"/>
              </a:solidFill>
              <a:latin typeface="Kozuka Gothic Pro B" panose="020B0800000000000000" pitchFamily="34" charset="-128"/>
              <a:ea typeface="Kozuka Gothic Pro B" panose="020B0800000000000000" pitchFamily="34" charset="-128"/>
            </a:endParaRPr>
          </a:p>
        </p:txBody>
      </p:sp>
      <p:sp>
        <p:nvSpPr>
          <p:cNvPr id="4" name="文本框 3">
            <a:extLst>
              <a:ext uri="{FF2B5EF4-FFF2-40B4-BE49-F238E27FC236}">
                <a16:creationId xmlns="" xmlns:a16="http://schemas.microsoft.com/office/drawing/2014/main" id="{51E50CAA-6435-40EA-B7C1-D58EAB480CFB}"/>
              </a:ext>
            </a:extLst>
          </p:cNvPr>
          <p:cNvSpPr txBox="1"/>
          <p:nvPr/>
        </p:nvSpPr>
        <p:spPr>
          <a:xfrm>
            <a:off x="6585635" y="1739403"/>
            <a:ext cx="1423472" cy="1163395"/>
          </a:xfrm>
          <a:prstGeom prst="rect">
            <a:avLst/>
          </a:prstGeom>
          <a:noFill/>
        </p:spPr>
        <p:txBody>
          <a:bodyPr wrap="square" rtlCol="0">
            <a:spAutoFit/>
          </a:bodyPr>
          <a:lstStyle/>
          <a:p>
            <a:pPr algn="ctr"/>
            <a:r>
              <a:rPr lang="en-US" altLang="zh-CN" sz="6960" dirty="0">
                <a:solidFill>
                  <a:srgbClr val="2B334F"/>
                </a:solidFill>
                <a:latin typeface="Kozuka Gothic Pro B" panose="020B0800000000000000" pitchFamily="34" charset="-128"/>
                <a:ea typeface="Kozuka Gothic Pro B" panose="020B0800000000000000" pitchFamily="34" charset="-128"/>
              </a:rPr>
              <a:t>03</a:t>
            </a:r>
            <a:endParaRPr lang="zh-CN" altLang="en-US" sz="6960" dirty="0">
              <a:solidFill>
                <a:srgbClr val="2B334F"/>
              </a:solidFill>
              <a:latin typeface="Kozuka Gothic Pro B" panose="020B0800000000000000" pitchFamily="34" charset="-128"/>
              <a:ea typeface="Kozuka Gothic Pro B" panose="020B0800000000000000" pitchFamily="34" charset="-128"/>
            </a:endParaRPr>
          </a:p>
        </p:txBody>
      </p:sp>
      <p:sp>
        <p:nvSpPr>
          <p:cNvPr id="5" name="文本框 4">
            <a:extLst>
              <a:ext uri="{FF2B5EF4-FFF2-40B4-BE49-F238E27FC236}">
                <a16:creationId xmlns="" xmlns:a16="http://schemas.microsoft.com/office/drawing/2014/main" id="{45E5AC5C-1A0E-40CA-8B5D-325F3E89CB14}"/>
              </a:ext>
            </a:extLst>
          </p:cNvPr>
          <p:cNvSpPr txBox="1"/>
          <p:nvPr/>
        </p:nvSpPr>
        <p:spPr>
          <a:xfrm>
            <a:off x="9394313" y="1739403"/>
            <a:ext cx="1423472" cy="1163395"/>
          </a:xfrm>
          <a:prstGeom prst="rect">
            <a:avLst/>
          </a:prstGeom>
          <a:noFill/>
        </p:spPr>
        <p:txBody>
          <a:bodyPr wrap="square" rtlCol="0">
            <a:spAutoFit/>
          </a:bodyPr>
          <a:lstStyle/>
          <a:p>
            <a:pPr algn="ctr"/>
            <a:r>
              <a:rPr lang="en-US" altLang="zh-CN" sz="6960" dirty="0">
                <a:solidFill>
                  <a:srgbClr val="2B334F"/>
                </a:solidFill>
                <a:latin typeface="Kozuka Gothic Pro B" panose="020B0800000000000000" pitchFamily="34" charset="-128"/>
                <a:ea typeface="Kozuka Gothic Pro B" panose="020B0800000000000000" pitchFamily="34" charset="-128"/>
              </a:rPr>
              <a:t>04</a:t>
            </a:r>
            <a:endParaRPr lang="zh-CN" altLang="en-US" sz="6960" dirty="0">
              <a:solidFill>
                <a:srgbClr val="2B334F"/>
              </a:solidFill>
              <a:latin typeface="Kozuka Gothic Pro B" panose="020B0800000000000000" pitchFamily="34" charset="-128"/>
              <a:ea typeface="Kozuka Gothic Pro B" panose="020B0800000000000000" pitchFamily="34" charset="-128"/>
            </a:endParaRPr>
          </a:p>
        </p:txBody>
      </p:sp>
      <p:cxnSp>
        <p:nvCxnSpPr>
          <p:cNvPr id="6" name="直接连接符 5">
            <a:extLst>
              <a:ext uri="{FF2B5EF4-FFF2-40B4-BE49-F238E27FC236}">
                <a16:creationId xmlns="" xmlns:a16="http://schemas.microsoft.com/office/drawing/2014/main" id="{BB62DDA0-4808-4B1A-B126-FFC21B26285A}"/>
              </a:ext>
            </a:extLst>
          </p:cNvPr>
          <p:cNvCxnSpPr/>
          <p:nvPr/>
        </p:nvCxnSpPr>
        <p:spPr>
          <a:xfrm flipH="1">
            <a:off x="2918866" y="1831241"/>
            <a:ext cx="12424" cy="906891"/>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 xmlns:a16="http://schemas.microsoft.com/office/drawing/2014/main" id="{28387DDE-2C98-42EF-916B-2A37B99EFFF9}"/>
              </a:ext>
            </a:extLst>
          </p:cNvPr>
          <p:cNvCxnSpPr/>
          <p:nvPr/>
        </p:nvCxnSpPr>
        <p:spPr>
          <a:xfrm flipH="1">
            <a:off x="428733" y="1831241"/>
            <a:ext cx="12424" cy="906891"/>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 xmlns:a16="http://schemas.microsoft.com/office/drawing/2014/main" id="{902325CF-E98A-4496-B6CF-4B99243334B2}"/>
              </a:ext>
            </a:extLst>
          </p:cNvPr>
          <p:cNvCxnSpPr/>
          <p:nvPr/>
        </p:nvCxnSpPr>
        <p:spPr>
          <a:xfrm flipH="1">
            <a:off x="5886818" y="1831241"/>
            <a:ext cx="12424" cy="906891"/>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 xmlns:a16="http://schemas.microsoft.com/office/drawing/2014/main" id="{B2EDB918-DC9E-4611-B04C-5AE453E6220F}"/>
              </a:ext>
            </a:extLst>
          </p:cNvPr>
          <p:cNvCxnSpPr/>
          <p:nvPr/>
        </p:nvCxnSpPr>
        <p:spPr>
          <a:xfrm flipH="1">
            <a:off x="8855498" y="1831241"/>
            <a:ext cx="12424" cy="906891"/>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 xmlns:a16="http://schemas.microsoft.com/office/drawing/2014/main" id="{A3DBA4B6-4590-4A22-AC86-1C9292995E3F}"/>
              </a:ext>
            </a:extLst>
          </p:cNvPr>
          <p:cNvCxnSpPr/>
          <p:nvPr/>
        </p:nvCxnSpPr>
        <p:spPr>
          <a:xfrm flipH="1">
            <a:off x="11472849" y="1831241"/>
            <a:ext cx="12424" cy="90689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 xmlns:a16="http://schemas.microsoft.com/office/drawing/2014/main" id="{21CB5D17-FC68-4209-A9FE-2283AF965CD1}"/>
              </a:ext>
            </a:extLst>
          </p:cNvPr>
          <p:cNvSpPr/>
          <p:nvPr/>
        </p:nvSpPr>
        <p:spPr>
          <a:xfrm>
            <a:off x="745453" y="3222352"/>
            <a:ext cx="1676847" cy="369332"/>
          </a:xfrm>
          <a:prstGeom prst="rect">
            <a:avLst/>
          </a:prstGeom>
        </p:spPr>
        <p:txBody>
          <a:bodyPr wrap="square">
            <a:spAutoFit/>
          </a:bodyPr>
          <a:lstStyle/>
          <a:p>
            <a:pPr algn="ctr"/>
            <a:r>
              <a:rPr lang="zh-CN" altLang="en-US" dirty="0">
                <a:solidFill>
                  <a:srgbClr val="2B334F"/>
                </a:solidFill>
                <a:latin typeface="微软雅黑" panose="020B0503020204020204" pitchFamily="34" charset="-122"/>
                <a:ea typeface="微软雅黑" panose="020B0503020204020204" pitchFamily="34" charset="-122"/>
              </a:rPr>
              <a:t>活动背景介绍</a:t>
            </a:r>
          </a:p>
        </p:txBody>
      </p:sp>
      <p:sp>
        <p:nvSpPr>
          <p:cNvPr id="12" name="文本框 11">
            <a:extLst>
              <a:ext uri="{FF2B5EF4-FFF2-40B4-BE49-F238E27FC236}">
                <a16:creationId xmlns="" xmlns:a16="http://schemas.microsoft.com/office/drawing/2014/main" id="{A4F0A884-775C-4065-993E-A921BCABDD6C}"/>
              </a:ext>
            </a:extLst>
          </p:cNvPr>
          <p:cNvSpPr txBox="1"/>
          <p:nvPr/>
        </p:nvSpPr>
        <p:spPr>
          <a:xfrm>
            <a:off x="211438" y="3591684"/>
            <a:ext cx="2744876" cy="854080"/>
          </a:xfrm>
          <a:prstGeom prst="rect">
            <a:avLst/>
          </a:prstGeom>
          <a:noFill/>
        </p:spPr>
        <p:txBody>
          <a:bodyPr wrap="square" rtlCol="0">
            <a:spAutoFit/>
          </a:bodyPr>
          <a:lstStyle/>
          <a:p>
            <a:pPr algn="just">
              <a:lnSpc>
                <a:spcPct val="150000"/>
              </a:lnSpc>
            </a:pPr>
            <a:r>
              <a:rPr lang="en-US" altLang="zh-CN" sz="1100" dirty="0">
                <a:solidFill>
                  <a:srgbClr val="2B334F"/>
                </a:solidFill>
                <a:latin typeface="Arial" panose="020B0604020202020204" pitchFamily="34" charset="0"/>
                <a:cs typeface="Arial" panose="020B0604020202020204" pitchFamily="34" charset="0"/>
              </a:rPr>
              <a:t>Click add related title text, and click add related title text, click add related title text, click on add related title words.</a:t>
            </a:r>
            <a:endParaRPr lang="zh-CN" altLang="en-US" sz="1100" dirty="0">
              <a:solidFill>
                <a:srgbClr val="2B334F"/>
              </a:solidFill>
              <a:latin typeface="Arial" panose="020B0604020202020204" pitchFamily="34" charset="0"/>
              <a:cs typeface="Arial" panose="020B0604020202020204" pitchFamily="34" charset="0"/>
            </a:endParaRPr>
          </a:p>
        </p:txBody>
      </p:sp>
      <p:sp>
        <p:nvSpPr>
          <p:cNvPr id="13" name="矩形 12">
            <a:extLst>
              <a:ext uri="{FF2B5EF4-FFF2-40B4-BE49-F238E27FC236}">
                <a16:creationId xmlns="" xmlns:a16="http://schemas.microsoft.com/office/drawing/2014/main" id="{AD822390-49CA-47F1-9406-320EFFBC23DD}"/>
              </a:ext>
            </a:extLst>
          </p:cNvPr>
          <p:cNvSpPr/>
          <p:nvPr/>
        </p:nvSpPr>
        <p:spPr>
          <a:xfrm>
            <a:off x="3673381" y="3222352"/>
            <a:ext cx="1676847" cy="369332"/>
          </a:xfrm>
          <a:prstGeom prst="rect">
            <a:avLst/>
          </a:prstGeom>
        </p:spPr>
        <p:txBody>
          <a:bodyPr wrap="square">
            <a:spAutoFit/>
          </a:bodyPr>
          <a:lstStyle/>
          <a:p>
            <a:pPr algn="ctr"/>
            <a:r>
              <a:rPr lang="zh-CN" altLang="en-US" dirty="0">
                <a:solidFill>
                  <a:srgbClr val="2B334F"/>
                </a:solidFill>
                <a:latin typeface="微软雅黑" panose="020B0503020204020204" pitchFamily="34" charset="-122"/>
                <a:ea typeface="微软雅黑" panose="020B0503020204020204" pitchFamily="34" charset="-122"/>
              </a:rPr>
              <a:t>活动受众分析</a:t>
            </a:r>
          </a:p>
        </p:txBody>
      </p:sp>
      <p:sp>
        <p:nvSpPr>
          <p:cNvPr id="14" name="文本框 13">
            <a:extLst>
              <a:ext uri="{FF2B5EF4-FFF2-40B4-BE49-F238E27FC236}">
                <a16:creationId xmlns="" xmlns:a16="http://schemas.microsoft.com/office/drawing/2014/main" id="{26901360-ACFD-4D23-A52E-161D2EF2E958}"/>
              </a:ext>
            </a:extLst>
          </p:cNvPr>
          <p:cNvSpPr txBox="1"/>
          <p:nvPr/>
        </p:nvSpPr>
        <p:spPr>
          <a:xfrm>
            <a:off x="3139366" y="3591684"/>
            <a:ext cx="2744876" cy="854080"/>
          </a:xfrm>
          <a:prstGeom prst="rect">
            <a:avLst/>
          </a:prstGeom>
          <a:noFill/>
        </p:spPr>
        <p:txBody>
          <a:bodyPr wrap="square" rtlCol="0">
            <a:spAutoFit/>
          </a:bodyPr>
          <a:lstStyle/>
          <a:p>
            <a:pPr algn="just">
              <a:lnSpc>
                <a:spcPct val="150000"/>
              </a:lnSpc>
            </a:pPr>
            <a:r>
              <a:rPr lang="en-US" altLang="zh-CN" sz="1100" dirty="0">
                <a:solidFill>
                  <a:srgbClr val="2B334F"/>
                </a:solidFill>
                <a:latin typeface="Arial" panose="020B0604020202020204" pitchFamily="34" charset="0"/>
                <a:cs typeface="Arial" panose="020B0604020202020204" pitchFamily="34" charset="0"/>
              </a:rPr>
              <a:t>Click add related title text, and click add related title text, click add related title text, click on add related title words.</a:t>
            </a:r>
            <a:endParaRPr lang="zh-CN" altLang="en-US" sz="1100" dirty="0">
              <a:solidFill>
                <a:srgbClr val="2B334F"/>
              </a:solidFill>
              <a:latin typeface="Arial" panose="020B0604020202020204" pitchFamily="34" charset="0"/>
              <a:cs typeface="Arial" panose="020B0604020202020204" pitchFamily="34" charset="0"/>
            </a:endParaRPr>
          </a:p>
        </p:txBody>
      </p:sp>
      <p:sp>
        <p:nvSpPr>
          <p:cNvPr id="15" name="矩形 14">
            <a:extLst>
              <a:ext uri="{FF2B5EF4-FFF2-40B4-BE49-F238E27FC236}">
                <a16:creationId xmlns="" xmlns:a16="http://schemas.microsoft.com/office/drawing/2014/main" id="{1A17D2FE-58E0-40A8-81F7-74E6FBCBC07C}"/>
              </a:ext>
            </a:extLst>
          </p:cNvPr>
          <p:cNvSpPr/>
          <p:nvPr/>
        </p:nvSpPr>
        <p:spPr>
          <a:xfrm>
            <a:off x="6573599" y="3222352"/>
            <a:ext cx="1676847" cy="369332"/>
          </a:xfrm>
          <a:prstGeom prst="rect">
            <a:avLst/>
          </a:prstGeom>
        </p:spPr>
        <p:txBody>
          <a:bodyPr wrap="square">
            <a:spAutoFit/>
          </a:bodyPr>
          <a:lstStyle/>
          <a:p>
            <a:pPr algn="ctr"/>
            <a:r>
              <a:rPr lang="zh-CN" altLang="en-US" dirty="0">
                <a:solidFill>
                  <a:srgbClr val="2B334F"/>
                </a:solidFill>
                <a:latin typeface="微软雅黑" panose="020B0503020204020204" pitchFamily="34" charset="-122"/>
                <a:ea typeface="微软雅黑" panose="020B0503020204020204" pitchFamily="34" charset="-122"/>
              </a:rPr>
              <a:t>活动执行流程</a:t>
            </a:r>
          </a:p>
        </p:txBody>
      </p:sp>
      <p:sp>
        <p:nvSpPr>
          <p:cNvPr id="16" name="文本框 15">
            <a:extLst>
              <a:ext uri="{FF2B5EF4-FFF2-40B4-BE49-F238E27FC236}">
                <a16:creationId xmlns="" xmlns:a16="http://schemas.microsoft.com/office/drawing/2014/main" id="{0C75B492-471A-4095-8E72-95FCB2462C78}"/>
              </a:ext>
            </a:extLst>
          </p:cNvPr>
          <p:cNvSpPr txBox="1"/>
          <p:nvPr/>
        </p:nvSpPr>
        <p:spPr>
          <a:xfrm>
            <a:off x="6039584" y="3591684"/>
            <a:ext cx="2744876" cy="854080"/>
          </a:xfrm>
          <a:prstGeom prst="rect">
            <a:avLst/>
          </a:prstGeom>
          <a:noFill/>
        </p:spPr>
        <p:txBody>
          <a:bodyPr wrap="square" rtlCol="0">
            <a:spAutoFit/>
          </a:bodyPr>
          <a:lstStyle/>
          <a:p>
            <a:pPr algn="just">
              <a:lnSpc>
                <a:spcPct val="150000"/>
              </a:lnSpc>
            </a:pPr>
            <a:r>
              <a:rPr lang="en-US" altLang="zh-CN" sz="1100" dirty="0">
                <a:solidFill>
                  <a:srgbClr val="2B334F"/>
                </a:solidFill>
                <a:latin typeface="Arial" panose="020B0604020202020204" pitchFamily="34" charset="0"/>
                <a:cs typeface="Arial" panose="020B0604020202020204" pitchFamily="34" charset="0"/>
              </a:rPr>
              <a:t>Click add related title text, and click add related title text, click add related title text, click on add related title words.</a:t>
            </a:r>
            <a:endParaRPr lang="zh-CN" altLang="en-US" sz="1100" dirty="0">
              <a:solidFill>
                <a:srgbClr val="2B334F"/>
              </a:solidFill>
              <a:latin typeface="Arial" panose="020B0604020202020204" pitchFamily="34" charset="0"/>
              <a:cs typeface="Arial" panose="020B0604020202020204" pitchFamily="34" charset="0"/>
            </a:endParaRPr>
          </a:p>
        </p:txBody>
      </p:sp>
      <p:sp>
        <p:nvSpPr>
          <p:cNvPr id="17" name="矩形 16">
            <a:extLst>
              <a:ext uri="{FF2B5EF4-FFF2-40B4-BE49-F238E27FC236}">
                <a16:creationId xmlns="" xmlns:a16="http://schemas.microsoft.com/office/drawing/2014/main" id="{71E549A4-5A5A-4AD7-AC2E-9413ADAE4031}"/>
              </a:ext>
            </a:extLst>
          </p:cNvPr>
          <p:cNvSpPr/>
          <p:nvPr/>
        </p:nvSpPr>
        <p:spPr>
          <a:xfrm>
            <a:off x="9427636" y="3222352"/>
            <a:ext cx="1676847" cy="369332"/>
          </a:xfrm>
          <a:prstGeom prst="rect">
            <a:avLst/>
          </a:prstGeom>
        </p:spPr>
        <p:txBody>
          <a:bodyPr wrap="square">
            <a:spAutoFit/>
          </a:bodyPr>
          <a:lstStyle/>
          <a:p>
            <a:pPr algn="ctr"/>
            <a:r>
              <a:rPr lang="zh-CN" altLang="en-US" dirty="0">
                <a:solidFill>
                  <a:srgbClr val="2B334F"/>
                </a:solidFill>
                <a:latin typeface="微软雅黑" panose="020B0503020204020204" pitchFamily="34" charset="-122"/>
                <a:ea typeface="微软雅黑" panose="020B0503020204020204" pitchFamily="34" charset="-122"/>
              </a:rPr>
              <a:t>活动经费预算</a:t>
            </a:r>
          </a:p>
        </p:txBody>
      </p:sp>
      <p:sp>
        <p:nvSpPr>
          <p:cNvPr id="18" name="文本框 17">
            <a:extLst>
              <a:ext uri="{FF2B5EF4-FFF2-40B4-BE49-F238E27FC236}">
                <a16:creationId xmlns="" xmlns:a16="http://schemas.microsoft.com/office/drawing/2014/main" id="{89EC519C-CE92-485D-AF22-D671AEE9683A}"/>
              </a:ext>
            </a:extLst>
          </p:cNvPr>
          <p:cNvSpPr txBox="1"/>
          <p:nvPr/>
        </p:nvSpPr>
        <p:spPr>
          <a:xfrm>
            <a:off x="8893621" y="3591684"/>
            <a:ext cx="2744876" cy="854080"/>
          </a:xfrm>
          <a:prstGeom prst="rect">
            <a:avLst/>
          </a:prstGeom>
          <a:noFill/>
        </p:spPr>
        <p:txBody>
          <a:bodyPr wrap="square" rtlCol="0">
            <a:spAutoFit/>
          </a:bodyPr>
          <a:lstStyle/>
          <a:p>
            <a:pPr algn="just">
              <a:lnSpc>
                <a:spcPct val="150000"/>
              </a:lnSpc>
            </a:pPr>
            <a:r>
              <a:rPr lang="en-US" altLang="zh-CN" sz="1100" dirty="0">
                <a:solidFill>
                  <a:srgbClr val="2B334F"/>
                </a:solidFill>
                <a:latin typeface="Arial" panose="020B0604020202020204" pitchFamily="34" charset="0"/>
                <a:cs typeface="Arial" panose="020B0604020202020204" pitchFamily="34" charset="0"/>
              </a:rPr>
              <a:t>Click add related title text, and click add related title text, click add related title text, click on add related title words.</a:t>
            </a:r>
            <a:endParaRPr lang="zh-CN" altLang="en-US" sz="1100" dirty="0">
              <a:solidFill>
                <a:srgbClr val="2B334F"/>
              </a:solidFill>
              <a:latin typeface="Arial" panose="020B0604020202020204" pitchFamily="34" charset="0"/>
              <a:cs typeface="Arial" panose="020B0604020202020204" pitchFamily="34" charset="0"/>
            </a:endParaRPr>
          </a:p>
        </p:txBody>
      </p:sp>
      <p:sp>
        <p:nvSpPr>
          <p:cNvPr id="19" name="文本框 18">
            <a:extLst>
              <a:ext uri="{FF2B5EF4-FFF2-40B4-BE49-F238E27FC236}">
                <a16:creationId xmlns="" xmlns:a16="http://schemas.microsoft.com/office/drawing/2014/main" id="{EE26753D-8D06-4CBF-9EC8-C2F6FAFC0634}"/>
              </a:ext>
            </a:extLst>
          </p:cNvPr>
          <p:cNvSpPr txBox="1"/>
          <p:nvPr/>
        </p:nvSpPr>
        <p:spPr>
          <a:xfrm>
            <a:off x="5350228" y="35935"/>
            <a:ext cx="1483098" cy="871329"/>
          </a:xfrm>
          <a:prstGeom prst="rect">
            <a:avLst/>
          </a:prstGeom>
          <a:noFill/>
        </p:spPr>
        <p:txBody>
          <a:bodyPr wrap="none" rtlCol="0">
            <a:spAutoFit/>
          </a:bodyPr>
          <a:lstStyle/>
          <a:p>
            <a:pPr algn="ctr"/>
            <a:r>
              <a:rPr lang="zh-CN" altLang="en-US" sz="5062" b="1" dirty="0">
                <a:solidFill>
                  <a:srgbClr val="2B334F"/>
                </a:solidFill>
                <a:latin typeface="微软雅黑" panose="020B0503020204020204" pitchFamily="34" charset="-122"/>
                <a:ea typeface="微软雅黑" panose="020B0503020204020204" pitchFamily="34" charset="-122"/>
              </a:rPr>
              <a:t>目录</a:t>
            </a:r>
          </a:p>
        </p:txBody>
      </p:sp>
      <p:sp>
        <p:nvSpPr>
          <p:cNvPr id="20" name="文本框 19">
            <a:extLst>
              <a:ext uri="{FF2B5EF4-FFF2-40B4-BE49-F238E27FC236}">
                <a16:creationId xmlns="" xmlns:a16="http://schemas.microsoft.com/office/drawing/2014/main" id="{F7B98397-B595-474F-A6C6-8E401CF5B3CD}"/>
              </a:ext>
            </a:extLst>
          </p:cNvPr>
          <p:cNvSpPr txBox="1"/>
          <p:nvPr/>
        </p:nvSpPr>
        <p:spPr>
          <a:xfrm>
            <a:off x="4831912" y="835074"/>
            <a:ext cx="2519730" cy="584775"/>
          </a:xfrm>
          <a:prstGeom prst="rect">
            <a:avLst/>
          </a:prstGeom>
          <a:noFill/>
        </p:spPr>
        <p:txBody>
          <a:bodyPr wrap="square" rtlCol="0">
            <a:spAutoFit/>
          </a:bodyPr>
          <a:lstStyle/>
          <a:p>
            <a:pPr algn="ctr"/>
            <a:r>
              <a:rPr lang="en-US" altLang="zh-CN" sz="3200" dirty="0">
                <a:solidFill>
                  <a:srgbClr val="2B334F"/>
                </a:solidFill>
                <a:latin typeface="+mj-lt"/>
                <a:ea typeface="微软雅黑" panose="020B0503020204020204" pitchFamily="34" charset="-122"/>
              </a:rPr>
              <a:t>CONTENTS</a:t>
            </a:r>
          </a:p>
        </p:txBody>
      </p:sp>
    </p:spTree>
    <p:extLst>
      <p:ext uri="{BB962C8B-B14F-4D97-AF65-F5344CB8AC3E}">
        <p14:creationId xmlns:p14="http://schemas.microsoft.com/office/powerpoint/2010/main" val="394440770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300"/>
                                  </p:stCondLst>
                                  <p:childTnLst>
                                    <p:set>
                                      <p:cBhvr>
                                        <p:cTn id="10" dur="1" fill="hold">
                                          <p:stCondLst>
                                            <p:cond delay="0"/>
                                          </p:stCondLst>
                                        </p:cTn>
                                        <p:tgtEl>
                                          <p:spTgt spid="20"/>
                                        </p:tgtEl>
                                        <p:attrNameLst>
                                          <p:attrName>style.visibility</p:attrName>
                                        </p:attrNameLst>
                                      </p:cBhvr>
                                      <p:to>
                                        <p:strVal val="visible"/>
                                      </p:to>
                                    </p:set>
                                    <p:anim calcmode="lin" valueType="num">
                                      <p:cBhvr>
                                        <p:cTn id="11" dur="500" fill="hold"/>
                                        <p:tgtEl>
                                          <p:spTgt spid="20"/>
                                        </p:tgtEl>
                                        <p:attrNameLst>
                                          <p:attrName>ppt_w</p:attrName>
                                        </p:attrNameLst>
                                      </p:cBhvr>
                                      <p:tavLst>
                                        <p:tav tm="0">
                                          <p:val>
                                            <p:fltVal val="0"/>
                                          </p:val>
                                        </p:tav>
                                        <p:tav tm="100000">
                                          <p:val>
                                            <p:strVal val="#ppt_w"/>
                                          </p:val>
                                        </p:tav>
                                      </p:tavLst>
                                    </p:anim>
                                    <p:anim calcmode="lin" valueType="num">
                                      <p:cBhvr>
                                        <p:cTn id="12" dur="500" fill="hold"/>
                                        <p:tgtEl>
                                          <p:spTgt spid="20"/>
                                        </p:tgtEl>
                                        <p:attrNameLst>
                                          <p:attrName>ppt_h</p:attrName>
                                        </p:attrNameLst>
                                      </p:cBhvr>
                                      <p:tavLst>
                                        <p:tav tm="0">
                                          <p:val>
                                            <p:fltVal val="0"/>
                                          </p:val>
                                        </p:tav>
                                        <p:tav tm="100000">
                                          <p:val>
                                            <p:strVal val="#ppt_h"/>
                                          </p:val>
                                        </p:tav>
                                      </p:tavLst>
                                    </p:anim>
                                  </p:childTnLst>
                                </p:cTn>
                              </p:par>
                              <p:par>
                                <p:cTn id="13" presetID="47"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000"/>
                                        <p:tgtEl>
                                          <p:spTgt spid="7"/>
                                        </p:tgtEl>
                                      </p:cBhvr>
                                    </p:animEffect>
                                    <p:anim calcmode="lin" valueType="num">
                                      <p:cBhvr>
                                        <p:cTn id="16" dur="1000" fill="hold"/>
                                        <p:tgtEl>
                                          <p:spTgt spid="7"/>
                                        </p:tgtEl>
                                        <p:attrNameLst>
                                          <p:attrName>ppt_x</p:attrName>
                                        </p:attrNameLst>
                                      </p:cBhvr>
                                      <p:tavLst>
                                        <p:tav tm="0">
                                          <p:val>
                                            <p:strVal val="#ppt_x"/>
                                          </p:val>
                                        </p:tav>
                                        <p:tav tm="100000">
                                          <p:val>
                                            <p:strVal val="#ppt_x"/>
                                          </p:val>
                                        </p:tav>
                                      </p:tavLst>
                                    </p:anim>
                                    <p:anim calcmode="lin" valueType="num">
                                      <p:cBhvr>
                                        <p:cTn id="17" dur="1000" fill="hold"/>
                                        <p:tgtEl>
                                          <p:spTgt spid="7"/>
                                        </p:tgtEl>
                                        <p:attrNameLst>
                                          <p:attrName>ppt_y</p:attrName>
                                        </p:attrNameLst>
                                      </p:cBhvr>
                                      <p:tavLst>
                                        <p:tav tm="0">
                                          <p:val>
                                            <p:strVal val="#ppt_y-.1"/>
                                          </p:val>
                                        </p:tav>
                                        <p:tav tm="100000">
                                          <p:val>
                                            <p:strVal val="#ppt_y"/>
                                          </p:val>
                                        </p:tav>
                                      </p:tavLst>
                                    </p:anim>
                                  </p:childTnLst>
                                </p:cTn>
                              </p:par>
                              <p:par>
                                <p:cTn id="18" presetID="47" presetClass="entr" presetSubtype="0" fill="hold"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1000"/>
                                        <p:tgtEl>
                                          <p:spTgt spid="6"/>
                                        </p:tgtEl>
                                      </p:cBhvr>
                                    </p:animEffect>
                                    <p:anim calcmode="lin" valueType="num">
                                      <p:cBhvr>
                                        <p:cTn id="21" dur="1000" fill="hold"/>
                                        <p:tgtEl>
                                          <p:spTgt spid="6"/>
                                        </p:tgtEl>
                                        <p:attrNameLst>
                                          <p:attrName>ppt_x</p:attrName>
                                        </p:attrNameLst>
                                      </p:cBhvr>
                                      <p:tavLst>
                                        <p:tav tm="0">
                                          <p:val>
                                            <p:strVal val="#ppt_x"/>
                                          </p:val>
                                        </p:tav>
                                        <p:tav tm="100000">
                                          <p:val>
                                            <p:strVal val="#ppt_x"/>
                                          </p:val>
                                        </p:tav>
                                      </p:tavLst>
                                    </p:anim>
                                    <p:anim calcmode="lin" valueType="num">
                                      <p:cBhvr>
                                        <p:cTn id="22" dur="1000" fill="hold"/>
                                        <p:tgtEl>
                                          <p:spTgt spid="6"/>
                                        </p:tgtEl>
                                        <p:attrNameLst>
                                          <p:attrName>ppt_y</p:attrName>
                                        </p:attrNameLst>
                                      </p:cBhvr>
                                      <p:tavLst>
                                        <p:tav tm="0">
                                          <p:val>
                                            <p:strVal val="#ppt_y-.1"/>
                                          </p:val>
                                        </p:tav>
                                        <p:tav tm="100000">
                                          <p:val>
                                            <p:strVal val="#ppt_y"/>
                                          </p:val>
                                        </p:tav>
                                      </p:tavLst>
                                    </p:anim>
                                  </p:childTnLst>
                                </p:cTn>
                              </p:par>
                              <p:par>
                                <p:cTn id="23" presetID="47" presetClass="entr" presetSubtype="0" fill="hold"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1000"/>
                                        <p:tgtEl>
                                          <p:spTgt spid="8"/>
                                        </p:tgtEl>
                                      </p:cBhvr>
                                    </p:animEffect>
                                    <p:anim calcmode="lin" valueType="num">
                                      <p:cBhvr>
                                        <p:cTn id="26" dur="1000" fill="hold"/>
                                        <p:tgtEl>
                                          <p:spTgt spid="8"/>
                                        </p:tgtEl>
                                        <p:attrNameLst>
                                          <p:attrName>ppt_x</p:attrName>
                                        </p:attrNameLst>
                                      </p:cBhvr>
                                      <p:tavLst>
                                        <p:tav tm="0">
                                          <p:val>
                                            <p:strVal val="#ppt_x"/>
                                          </p:val>
                                        </p:tav>
                                        <p:tav tm="100000">
                                          <p:val>
                                            <p:strVal val="#ppt_x"/>
                                          </p:val>
                                        </p:tav>
                                      </p:tavLst>
                                    </p:anim>
                                    <p:anim calcmode="lin" valueType="num">
                                      <p:cBhvr>
                                        <p:cTn id="27" dur="1000" fill="hold"/>
                                        <p:tgtEl>
                                          <p:spTgt spid="8"/>
                                        </p:tgtEl>
                                        <p:attrNameLst>
                                          <p:attrName>ppt_y</p:attrName>
                                        </p:attrNameLst>
                                      </p:cBhvr>
                                      <p:tavLst>
                                        <p:tav tm="0">
                                          <p:val>
                                            <p:strVal val="#ppt_y-.1"/>
                                          </p:val>
                                        </p:tav>
                                        <p:tav tm="100000">
                                          <p:val>
                                            <p:strVal val="#ppt_y"/>
                                          </p:val>
                                        </p:tav>
                                      </p:tavLst>
                                    </p:anim>
                                  </p:childTnLst>
                                </p:cTn>
                              </p:par>
                              <p:par>
                                <p:cTn id="28" presetID="47" presetClass="entr" presetSubtype="0" fill="hold" nodeType="with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1000"/>
                                        <p:tgtEl>
                                          <p:spTgt spid="9"/>
                                        </p:tgtEl>
                                      </p:cBhvr>
                                    </p:animEffect>
                                    <p:anim calcmode="lin" valueType="num">
                                      <p:cBhvr>
                                        <p:cTn id="31" dur="1000" fill="hold"/>
                                        <p:tgtEl>
                                          <p:spTgt spid="9"/>
                                        </p:tgtEl>
                                        <p:attrNameLst>
                                          <p:attrName>ppt_x</p:attrName>
                                        </p:attrNameLst>
                                      </p:cBhvr>
                                      <p:tavLst>
                                        <p:tav tm="0">
                                          <p:val>
                                            <p:strVal val="#ppt_x"/>
                                          </p:val>
                                        </p:tav>
                                        <p:tav tm="100000">
                                          <p:val>
                                            <p:strVal val="#ppt_x"/>
                                          </p:val>
                                        </p:tav>
                                      </p:tavLst>
                                    </p:anim>
                                    <p:anim calcmode="lin" valueType="num">
                                      <p:cBhvr>
                                        <p:cTn id="32" dur="1000" fill="hold"/>
                                        <p:tgtEl>
                                          <p:spTgt spid="9"/>
                                        </p:tgtEl>
                                        <p:attrNameLst>
                                          <p:attrName>ppt_y</p:attrName>
                                        </p:attrNameLst>
                                      </p:cBhvr>
                                      <p:tavLst>
                                        <p:tav tm="0">
                                          <p:val>
                                            <p:strVal val="#ppt_y-.1"/>
                                          </p:val>
                                        </p:tav>
                                        <p:tav tm="100000">
                                          <p:val>
                                            <p:strVal val="#ppt_y"/>
                                          </p:val>
                                        </p:tav>
                                      </p:tavLst>
                                    </p:anim>
                                  </p:childTnLst>
                                </p:cTn>
                              </p:par>
                              <p:par>
                                <p:cTn id="33" presetID="47" presetClass="entr" presetSubtype="0" fill="hold"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1000"/>
                                        <p:tgtEl>
                                          <p:spTgt spid="10"/>
                                        </p:tgtEl>
                                      </p:cBhvr>
                                    </p:animEffect>
                                    <p:anim calcmode="lin" valueType="num">
                                      <p:cBhvr>
                                        <p:cTn id="36" dur="1000" fill="hold"/>
                                        <p:tgtEl>
                                          <p:spTgt spid="10"/>
                                        </p:tgtEl>
                                        <p:attrNameLst>
                                          <p:attrName>ppt_x</p:attrName>
                                        </p:attrNameLst>
                                      </p:cBhvr>
                                      <p:tavLst>
                                        <p:tav tm="0">
                                          <p:val>
                                            <p:strVal val="#ppt_x"/>
                                          </p:val>
                                        </p:tav>
                                        <p:tav tm="100000">
                                          <p:val>
                                            <p:strVal val="#ppt_x"/>
                                          </p:val>
                                        </p:tav>
                                      </p:tavLst>
                                    </p:anim>
                                    <p:anim calcmode="lin" valueType="num">
                                      <p:cBhvr>
                                        <p:cTn id="37" dur="1000" fill="hold"/>
                                        <p:tgtEl>
                                          <p:spTgt spid="10"/>
                                        </p:tgtEl>
                                        <p:attrNameLst>
                                          <p:attrName>ppt_y</p:attrName>
                                        </p:attrNameLst>
                                      </p:cBhvr>
                                      <p:tavLst>
                                        <p:tav tm="0">
                                          <p:val>
                                            <p:strVal val="#ppt_y-.1"/>
                                          </p:val>
                                        </p:tav>
                                        <p:tav tm="100000">
                                          <p:val>
                                            <p:strVal val="#ppt_y"/>
                                          </p:val>
                                        </p:tav>
                                      </p:tavLst>
                                    </p:anim>
                                  </p:childTnLst>
                                </p:cTn>
                              </p:par>
                            </p:childTnLst>
                          </p:cTn>
                        </p:par>
                        <p:par>
                          <p:cTn id="38" fill="hold">
                            <p:stCondLst>
                              <p:cond delay="1000"/>
                            </p:stCondLst>
                            <p:childTnLst>
                              <p:par>
                                <p:cTn id="39" presetID="45" presetClass="entr" presetSubtype="0" fill="hold" grpId="0" nodeType="afterEffect">
                                  <p:stCondLst>
                                    <p:cond delay="0"/>
                                  </p:stCondLst>
                                  <p:childTnLst>
                                    <p:set>
                                      <p:cBhvr>
                                        <p:cTn id="40" dur="1" fill="hold">
                                          <p:stCondLst>
                                            <p:cond delay="0"/>
                                          </p:stCondLst>
                                        </p:cTn>
                                        <p:tgtEl>
                                          <p:spTgt spid="2"/>
                                        </p:tgtEl>
                                        <p:attrNameLst>
                                          <p:attrName>style.visibility</p:attrName>
                                        </p:attrNameLst>
                                      </p:cBhvr>
                                      <p:to>
                                        <p:strVal val="visible"/>
                                      </p:to>
                                    </p:set>
                                    <p:animEffect transition="in" filter="fade">
                                      <p:cBhvr>
                                        <p:cTn id="41" dur="2000"/>
                                        <p:tgtEl>
                                          <p:spTgt spid="2"/>
                                        </p:tgtEl>
                                      </p:cBhvr>
                                    </p:animEffect>
                                    <p:anim calcmode="lin" valueType="num">
                                      <p:cBhvr>
                                        <p:cTn id="42" dur="2000" fill="hold"/>
                                        <p:tgtEl>
                                          <p:spTgt spid="2"/>
                                        </p:tgtEl>
                                        <p:attrNameLst>
                                          <p:attrName>ppt_w</p:attrName>
                                        </p:attrNameLst>
                                      </p:cBhvr>
                                      <p:tavLst>
                                        <p:tav tm="0" fmla="#ppt_w*sin(2.5*pi*$)">
                                          <p:val>
                                            <p:fltVal val="0"/>
                                          </p:val>
                                        </p:tav>
                                        <p:tav tm="100000">
                                          <p:val>
                                            <p:fltVal val="1"/>
                                          </p:val>
                                        </p:tav>
                                      </p:tavLst>
                                    </p:anim>
                                    <p:anim calcmode="lin" valueType="num">
                                      <p:cBhvr>
                                        <p:cTn id="43" dur="2000" fill="hold"/>
                                        <p:tgtEl>
                                          <p:spTgt spid="2"/>
                                        </p:tgtEl>
                                        <p:attrNameLst>
                                          <p:attrName>ppt_h</p:attrName>
                                        </p:attrNameLst>
                                      </p:cBhvr>
                                      <p:tavLst>
                                        <p:tav tm="0">
                                          <p:val>
                                            <p:strVal val="#ppt_h"/>
                                          </p:val>
                                        </p:tav>
                                        <p:tav tm="100000">
                                          <p:val>
                                            <p:strVal val="#ppt_h"/>
                                          </p:val>
                                        </p:tav>
                                      </p:tavLst>
                                    </p:anim>
                                  </p:childTnLst>
                                </p:cTn>
                              </p:par>
                              <p:par>
                                <p:cTn id="44" presetID="45" presetClass="entr" presetSubtype="0" fill="hold" grpId="0" nodeType="withEffect">
                                  <p:stCondLst>
                                    <p:cond delay="0"/>
                                  </p:stCondLst>
                                  <p:childTnLst>
                                    <p:set>
                                      <p:cBhvr>
                                        <p:cTn id="45" dur="1" fill="hold">
                                          <p:stCondLst>
                                            <p:cond delay="0"/>
                                          </p:stCondLst>
                                        </p:cTn>
                                        <p:tgtEl>
                                          <p:spTgt spid="3"/>
                                        </p:tgtEl>
                                        <p:attrNameLst>
                                          <p:attrName>style.visibility</p:attrName>
                                        </p:attrNameLst>
                                      </p:cBhvr>
                                      <p:to>
                                        <p:strVal val="visible"/>
                                      </p:to>
                                    </p:set>
                                    <p:animEffect transition="in" filter="fade">
                                      <p:cBhvr>
                                        <p:cTn id="46" dur="2000"/>
                                        <p:tgtEl>
                                          <p:spTgt spid="3"/>
                                        </p:tgtEl>
                                      </p:cBhvr>
                                    </p:animEffect>
                                    <p:anim calcmode="lin" valueType="num">
                                      <p:cBhvr>
                                        <p:cTn id="47" dur="2000" fill="hold"/>
                                        <p:tgtEl>
                                          <p:spTgt spid="3"/>
                                        </p:tgtEl>
                                        <p:attrNameLst>
                                          <p:attrName>ppt_w</p:attrName>
                                        </p:attrNameLst>
                                      </p:cBhvr>
                                      <p:tavLst>
                                        <p:tav tm="0" fmla="#ppt_w*sin(2.5*pi*$)">
                                          <p:val>
                                            <p:fltVal val="0"/>
                                          </p:val>
                                        </p:tav>
                                        <p:tav tm="100000">
                                          <p:val>
                                            <p:fltVal val="1"/>
                                          </p:val>
                                        </p:tav>
                                      </p:tavLst>
                                    </p:anim>
                                    <p:anim calcmode="lin" valueType="num">
                                      <p:cBhvr>
                                        <p:cTn id="48" dur="2000" fill="hold"/>
                                        <p:tgtEl>
                                          <p:spTgt spid="3"/>
                                        </p:tgtEl>
                                        <p:attrNameLst>
                                          <p:attrName>ppt_h</p:attrName>
                                        </p:attrNameLst>
                                      </p:cBhvr>
                                      <p:tavLst>
                                        <p:tav tm="0">
                                          <p:val>
                                            <p:strVal val="#ppt_h"/>
                                          </p:val>
                                        </p:tav>
                                        <p:tav tm="100000">
                                          <p:val>
                                            <p:strVal val="#ppt_h"/>
                                          </p:val>
                                        </p:tav>
                                      </p:tavLst>
                                    </p:anim>
                                  </p:childTnLst>
                                </p:cTn>
                              </p:par>
                              <p:par>
                                <p:cTn id="49" presetID="45" presetClass="entr" presetSubtype="0" fill="hold" grpId="0" nodeType="withEffect">
                                  <p:stCondLst>
                                    <p:cond delay="0"/>
                                  </p:stCondLst>
                                  <p:childTnLst>
                                    <p:set>
                                      <p:cBhvr>
                                        <p:cTn id="50" dur="1" fill="hold">
                                          <p:stCondLst>
                                            <p:cond delay="0"/>
                                          </p:stCondLst>
                                        </p:cTn>
                                        <p:tgtEl>
                                          <p:spTgt spid="4"/>
                                        </p:tgtEl>
                                        <p:attrNameLst>
                                          <p:attrName>style.visibility</p:attrName>
                                        </p:attrNameLst>
                                      </p:cBhvr>
                                      <p:to>
                                        <p:strVal val="visible"/>
                                      </p:to>
                                    </p:set>
                                    <p:animEffect transition="in" filter="fade">
                                      <p:cBhvr>
                                        <p:cTn id="51" dur="2000"/>
                                        <p:tgtEl>
                                          <p:spTgt spid="4"/>
                                        </p:tgtEl>
                                      </p:cBhvr>
                                    </p:animEffect>
                                    <p:anim calcmode="lin" valueType="num">
                                      <p:cBhvr>
                                        <p:cTn id="52" dur="2000" fill="hold"/>
                                        <p:tgtEl>
                                          <p:spTgt spid="4"/>
                                        </p:tgtEl>
                                        <p:attrNameLst>
                                          <p:attrName>ppt_w</p:attrName>
                                        </p:attrNameLst>
                                      </p:cBhvr>
                                      <p:tavLst>
                                        <p:tav tm="0" fmla="#ppt_w*sin(2.5*pi*$)">
                                          <p:val>
                                            <p:fltVal val="0"/>
                                          </p:val>
                                        </p:tav>
                                        <p:tav tm="100000">
                                          <p:val>
                                            <p:fltVal val="1"/>
                                          </p:val>
                                        </p:tav>
                                      </p:tavLst>
                                    </p:anim>
                                    <p:anim calcmode="lin" valueType="num">
                                      <p:cBhvr>
                                        <p:cTn id="53" dur="2000" fill="hold"/>
                                        <p:tgtEl>
                                          <p:spTgt spid="4"/>
                                        </p:tgtEl>
                                        <p:attrNameLst>
                                          <p:attrName>ppt_h</p:attrName>
                                        </p:attrNameLst>
                                      </p:cBhvr>
                                      <p:tavLst>
                                        <p:tav tm="0">
                                          <p:val>
                                            <p:strVal val="#ppt_h"/>
                                          </p:val>
                                        </p:tav>
                                        <p:tav tm="100000">
                                          <p:val>
                                            <p:strVal val="#ppt_h"/>
                                          </p:val>
                                        </p:tav>
                                      </p:tavLst>
                                    </p:anim>
                                  </p:childTnLst>
                                </p:cTn>
                              </p:par>
                              <p:par>
                                <p:cTn id="54" presetID="45" presetClass="entr" presetSubtype="0" fill="hold" grpId="0" nodeType="withEffect">
                                  <p:stCondLst>
                                    <p:cond delay="0"/>
                                  </p:stCondLst>
                                  <p:childTnLst>
                                    <p:set>
                                      <p:cBhvr>
                                        <p:cTn id="55" dur="1" fill="hold">
                                          <p:stCondLst>
                                            <p:cond delay="0"/>
                                          </p:stCondLst>
                                        </p:cTn>
                                        <p:tgtEl>
                                          <p:spTgt spid="5"/>
                                        </p:tgtEl>
                                        <p:attrNameLst>
                                          <p:attrName>style.visibility</p:attrName>
                                        </p:attrNameLst>
                                      </p:cBhvr>
                                      <p:to>
                                        <p:strVal val="visible"/>
                                      </p:to>
                                    </p:set>
                                    <p:animEffect transition="in" filter="fade">
                                      <p:cBhvr>
                                        <p:cTn id="56" dur="2000"/>
                                        <p:tgtEl>
                                          <p:spTgt spid="5"/>
                                        </p:tgtEl>
                                      </p:cBhvr>
                                    </p:animEffect>
                                    <p:anim calcmode="lin" valueType="num">
                                      <p:cBhvr>
                                        <p:cTn id="57" dur="2000" fill="hold"/>
                                        <p:tgtEl>
                                          <p:spTgt spid="5"/>
                                        </p:tgtEl>
                                        <p:attrNameLst>
                                          <p:attrName>ppt_w</p:attrName>
                                        </p:attrNameLst>
                                      </p:cBhvr>
                                      <p:tavLst>
                                        <p:tav tm="0" fmla="#ppt_w*sin(2.5*pi*$)">
                                          <p:val>
                                            <p:fltVal val="0"/>
                                          </p:val>
                                        </p:tav>
                                        <p:tav tm="100000">
                                          <p:val>
                                            <p:fltVal val="1"/>
                                          </p:val>
                                        </p:tav>
                                      </p:tavLst>
                                    </p:anim>
                                    <p:anim calcmode="lin" valueType="num">
                                      <p:cBhvr>
                                        <p:cTn id="58" dur="2000" fill="hold"/>
                                        <p:tgtEl>
                                          <p:spTgt spid="5"/>
                                        </p:tgtEl>
                                        <p:attrNameLst>
                                          <p:attrName>ppt_h</p:attrName>
                                        </p:attrNameLst>
                                      </p:cBhvr>
                                      <p:tavLst>
                                        <p:tav tm="0">
                                          <p:val>
                                            <p:strVal val="#ppt_h"/>
                                          </p:val>
                                        </p:tav>
                                        <p:tav tm="100000">
                                          <p:val>
                                            <p:strVal val="#ppt_h"/>
                                          </p:val>
                                        </p:tav>
                                      </p:tavLst>
                                    </p:anim>
                                  </p:childTnLst>
                                </p:cTn>
                              </p:par>
                              <p:par>
                                <p:cTn id="59" presetID="2" presetClass="entr" presetSubtype="4" fill="hold" grpId="0" nodeType="withEffect">
                                  <p:stCondLst>
                                    <p:cond delay="0"/>
                                  </p:stCondLst>
                                  <p:childTnLst>
                                    <p:set>
                                      <p:cBhvr>
                                        <p:cTn id="60" dur="1" fill="hold">
                                          <p:stCondLst>
                                            <p:cond delay="0"/>
                                          </p:stCondLst>
                                        </p:cTn>
                                        <p:tgtEl>
                                          <p:spTgt spid="12"/>
                                        </p:tgtEl>
                                        <p:attrNameLst>
                                          <p:attrName>style.visibility</p:attrName>
                                        </p:attrNameLst>
                                      </p:cBhvr>
                                      <p:to>
                                        <p:strVal val="visible"/>
                                      </p:to>
                                    </p:set>
                                    <p:anim calcmode="lin" valueType="num">
                                      <p:cBhvr additive="base">
                                        <p:cTn id="61" dur="500" fill="hold"/>
                                        <p:tgtEl>
                                          <p:spTgt spid="12"/>
                                        </p:tgtEl>
                                        <p:attrNameLst>
                                          <p:attrName>ppt_x</p:attrName>
                                        </p:attrNameLst>
                                      </p:cBhvr>
                                      <p:tavLst>
                                        <p:tav tm="0">
                                          <p:val>
                                            <p:strVal val="#ppt_x"/>
                                          </p:val>
                                        </p:tav>
                                        <p:tav tm="100000">
                                          <p:val>
                                            <p:strVal val="#ppt_x"/>
                                          </p:val>
                                        </p:tav>
                                      </p:tavLst>
                                    </p:anim>
                                    <p:anim calcmode="lin" valueType="num">
                                      <p:cBhvr additive="base">
                                        <p:cTn id="62" dur="500" fill="hold"/>
                                        <p:tgtEl>
                                          <p:spTgt spid="12"/>
                                        </p:tgtEl>
                                        <p:attrNameLst>
                                          <p:attrName>ppt_y</p:attrName>
                                        </p:attrNameLst>
                                      </p:cBhvr>
                                      <p:tavLst>
                                        <p:tav tm="0">
                                          <p:val>
                                            <p:strVal val="1+#ppt_h/2"/>
                                          </p:val>
                                        </p:tav>
                                        <p:tav tm="100000">
                                          <p:val>
                                            <p:strVal val="#ppt_y"/>
                                          </p:val>
                                        </p:tav>
                                      </p:tavLst>
                                    </p:anim>
                                  </p:childTnLst>
                                </p:cTn>
                              </p:par>
                              <p:par>
                                <p:cTn id="63" presetID="23" presetClass="entr" presetSubtype="32" fill="hold" grpId="0" nodeType="withEffect">
                                  <p:stCondLst>
                                    <p:cond delay="500"/>
                                  </p:stCondLst>
                                  <p:childTnLst>
                                    <p:set>
                                      <p:cBhvr>
                                        <p:cTn id="64" dur="1" fill="hold">
                                          <p:stCondLst>
                                            <p:cond delay="0"/>
                                          </p:stCondLst>
                                        </p:cTn>
                                        <p:tgtEl>
                                          <p:spTgt spid="11"/>
                                        </p:tgtEl>
                                        <p:attrNameLst>
                                          <p:attrName>style.visibility</p:attrName>
                                        </p:attrNameLst>
                                      </p:cBhvr>
                                      <p:to>
                                        <p:strVal val="visible"/>
                                      </p:to>
                                    </p:set>
                                    <p:anim calcmode="lin" valueType="num">
                                      <p:cBhvr>
                                        <p:cTn id="65" dur="500" fill="hold"/>
                                        <p:tgtEl>
                                          <p:spTgt spid="11"/>
                                        </p:tgtEl>
                                        <p:attrNameLst>
                                          <p:attrName>ppt_w</p:attrName>
                                        </p:attrNameLst>
                                      </p:cBhvr>
                                      <p:tavLst>
                                        <p:tav tm="0">
                                          <p:val>
                                            <p:strVal val="4*#ppt_w"/>
                                          </p:val>
                                        </p:tav>
                                        <p:tav tm="100000">
                                          <p:val>
                                            <p:strVal val="#ppt_w"/>
                                          </p:val>
                                        </p:tav>
                                      </p:tavLst>
                                    </p:anim>
                                    <p:anim calcmode="lin" valueType="num">
                                      <p:cBhvr>
                                        <p:cTn id="66" dur="500" fill="hold"/>
                                        <p:tgtEl>
                                          <p:spTgt spid="11"/>
                                        </p:tgtEl>
                                        <p:attrNameLst>
                                          <p:attrName>ppt_h</p:attrName>
                                        </p:attrNameLst>
                                      </p:cBhvr>
                                      <p:tavLst>
                                        <p:tav tm="0">
                                          <p:val>
                                            <p:strVal val="4*#ppt_h"/>
                                          </p:val>
                                        </p:tav>
                                        <p:tav tm="100000">
                                          <p:val>
                                            <p:strVal val="#ppt_h"/>
                                          </p:val>
                                        </p:tav>
                                      </p:tavLst>
                                    </p:anim>
                                  </p:childTnLst>
                                </p:cTn>
                              </p:par>
                              <p:par>
                                <p:cTn id="67" presetID="2" presetClass="entr" presetSubtype="4" fill="hold" grpId="0" nodeType="withEffect">
                                  <p:stCondLst>
                                    <p:cond delay="0"/>
                                  </p:stCondLst>
                                  <p:childTnLst>
                                    <p:set>
                                      <p:cBhvr>
                                        <p:cTn id="68" dur="1" fill="hold">
                                          <p:stCondLst>
                                            <p:cond delay="0"/>
                                          </p:stCondLst>
                                        </p:cTn>
                                        <p:tgtEl>
                                          <p:spTgt spid="14"/>
                                        </p:tgtEl>
                                        <p:attrNameLst>
                                          <p:attrName>style.visibility</p:attrName>
                                        </p:attrNameLst>
                                      </p:cBhvr>
                                      <p:to>
                                        <p:strVal val="visible"/>
                                      </p:to>
                                    </p:set>
                                    <p:anim calcmode="lin" valueType="num">
                                      <p:cBhvr additive="base">
                                        <p:cTn id="69" dur="500" fill="hold"/>
                                        <p:tgtEl>
                                          <p:spTgt spid="14"/>
                                        </p:tgtEl>
                                        <p:attrNameLst>
                                          <p:attrName>ppt_x</p:attrName>
                                        </p:attrNameLst>
                                      </p:cBhvr>
                                      <p:tavLst>
                                        <p:tav tm="0">
                                          <p:val>
                                            <p:strVal val="#ppt_x"/>
                                          </p:val>
                                        </p:tav>
                                        <p:tav tm="100000">
                                          <p:val>
                                            <p:strVal val="#ppt_x"/>
                                          </p:val>
                                        </p:tav>
                                      </p:tavLst>
                                    </p:anim>
                                    <p:anim calcmode="lin" valueType="num">
                                      <p:cBhvr additive="base">
                                        <p:cTn id="70" dur="500" fill="hold"/>
                                        <p:tgtEl>
                                          <p:spTgt spid="14"/>
                                        </p:tgtEl>
                                        <p:attrNameLst>
                                          <p:attrName>ppt_y</p:attrName>
                                        </p:attrNameLst>
                                      </p:cBhvr>
                                      <p:tavLst>
                                        <p:tav tm="0">
                                          <p:val>
                                            <p:strVal val="1+#ppt_h/2"/>
                                          </p:val>
                                        </p:tav>
                                        <p:tav tm="100000">
                                          <p:val>
                                            <p:strVal val="#ppt_y"/>
                                          </p:val>
                                        </p:tav>
                                      </p:tavLst>
                                    </p:anim>
                                  </p:childTnLst>
                                </p:cTn>
                              </p:par>
                              <p:par>
                                <p:cTn id="71" presetID="23" presetClass="entr" presetSubtype="32" fill="hold" grpId="0" nodeType="withEffect">
                                  <p:stCondLst>
                                    <p:cond delay="500"/>
                                  </p:stCondLst>
                                  <p:childTnLst>
                                    <p:set>
                                      <p:cBhvr>
                                        <p:cTn id="72" dur="1" fill="hold">
                                          <p:stCondLst>
                                            <p:cond delay="0"/>
                                          </p:stCondLst>
                                        </p:cTn>
                                        <p:tgtEl>
                                          <p:spTgt spid="13"/>
                                        </p:tgtEl>
                                        <p:attrNameLst>
                                          <p:attrName>style.visibility</p:attrName>
                                        </p:attrNameLst>
                                      </p:cBhvr>
                                      <p:to>
                                        <p:strVal val="visible"/>
                                      </p:to>
                                    </p:set>
                                    <p:anim calcmode="lin" valueType="num">
                                      <p:cBhvr>
                                        <p:cTn id="73" dur="500" fill="hold"/>
                                        <p:tgtEl>
                                          <p:spTgt spid="13"/>
                                        </p:tgtEl>
                                        <p:attrNameLst>
                                          <p:attrName>ppt_w</p:attrName>
                                        </p:attrNameLst>
                                      </p:cBhvr>
                                      <p:tavLst>
                                        <p:tav tm="0">
                                          <p:val>
                                            <p:strVal val="4*#ppt_w"/>
                                          </p:val>
                                        </p:tav>
                                        <p:tav tm="100000">
                                          <p:val>
                                            <p:strVal val="#ppt_w"/>
                                          </p:val>
                                        </p:tav>
                                      </p:tavLst>
                                    </p:anim>
                                    <p:anim calcmode="lin" valueType="num">
                                      <p:cBhvr>
                                        <p:cTn id="74" dur="500" fill="hold"/>
                                        <p:tgtEl>
                                          <p:spTgt spid="13"/>
                                        </p:tgtEl>
                                        <p:attrNameLst>
                                          <p:attrName>ppt_h</p:attrName>
                                        </p:attrNameLst>
                                      </p:cBhvr>
                                      <p:tavLst>
                                        <p:tav tm="0">
                                          <p:val>
                                            <p:strVal val="4*#ppt_h"/>
                                          </p:val>
                                        </p:tav>
                                        <p:tav tm="100000">
                                          <p:val>
                                            <p:strVal val="#ppt_h"/>
                                          </p:val>
                                        </p:tav>
                                      </p:tavLst>
                                    </p:anim>
                                  </p:childTnLst>
                                </p:cTn>
                              </p:par>
                              <p:par>
                                <p:cTn id="75" presetID="2" presetClass="entr" presetSubtype="4" fill="hold" grpId="0" nodeType="withEffect">
                                  <p:stCondLst>
                                    <p:cond delay="0"/>
                                  </p:stCondLst>
                                  <p:childTnLst>
                                    <p:set>
                                      <p:cBhvr>
                                        <p:cTn id="76" dur="1" fill="hold">
                                          <p:stCondLst>
                                            <p:cond delay="0"/>
                                          </p:stCondLst>
                                        </p:cTn>
                                        <p:tgtEl>
                                          <p:spTgt spid="16"/>
                                        </p:tgtEl>
                                        <p:attrNameLst>
                                          <p:attrName>style.visibility</p:attrName>
                                        </p:attrNameLst>
                                      </p:cBhvr>
                                      <p:to>
                                        <p:strVal val="visible"/>
                                      </p:to>
                                    </p:set>
                                    <p:anim calcmode="lin" valueType="num">
                                      <p:cBhvr additive="base">
                                        <p:cTn id="77" dur="500" fill="hold"/>
                                        <p:tgtEl>
                                          <p:spTgt spid="16"/>
                                        </p:tgtEl>
                                        <p:attrNameLst>
                                          <p:attrName>ppt_x</p:attrName>
                                        </p:attrNameLst>
                                      </p:cBhvr>
                                      <p:tavLst>
                                        <p:tav tm="0">
                                          <p:val>
                                            <p:strVal val="#ppt_x"/>
                                          </p:val>
                                        </p:tav>
                                        <p:tav tm="100000">
                                          <p:val>
                                            <p:strVal val="#ppt_x"/>
                                          </p:val>
                                        </p:tav>
                                      </p:tavLst>
                                    </p:anim>
                                    <p:anim calcmode="lin" valueType="num">
                                      <p:cBhvr additive="base">
                                        <p:cTn id="78" dur="500" fill="hold"/>
                                        <p:tgtEl>
                                          <p:spTgt spid="16"/>
                                        </p:tgtEl>
                                        <p:attrNameLst>
                                          <p:attrName>ppt_y</p:attrName>
                                        </p:attrNameLst>
                                      </p:cBhvr>
                                      <p:tavLst>
                                        <p:tav tm="0">
                                          <p:val>
                                            <p:strVal val="1+#ppt_h/2"/>
                                          </p:val>
                                        </p:tav>
                                        <p:tav tm="100000">
                                          <p:val>
                                            <p:strVal val="#ppt_y"/>
                                          </p:val>
                                        </p:tav>
                                      </p:tavLst>
                                    </p:anim>
                                  </p:childTnLst>
                                </p:cTn>
                              </p:par>
                              <p:par>
                                <p:cTn id="79" presetID="23" presetClass="entr" presetSubtype="32" fill="hold" grpId="0" nodeType="withEffect">
                                  <p:stCondLst>
                                    <p:cond delay="500"/>
                                  </p:stCondLst>
                                  <p:childTnLst>
                                    <p:set>
                                      <p:cBhvr>
                                        <p:cTn id="80" dur="1" fill="hold">
                                          <p:stCondLst>
                                            <p:cond delay="0"/>
                                          </p:stCondLst>
                                        </p:cTn>
                                        <p:tgtEl>
                                          <p:spTgt spid="15"/>
                                        </p:tgtEl>
                                        <p:attrNameLst>
                                          <p:attrName>style.visibility</p:attrName>
                                        </p:attrNameLst>
                                      </p:cBhvr>
                                      <p:to>
                                        <p:strVal val="visible"/>
                                      </p:to>
                                    </p:set>
                                    <p:anim calcmode="lin" valueType="num">
                                      <p:cBhvr>
                                        <p:cTn id="81" dur="500" fill="hold"/>
                                        <p:tgtEl>
                                          <p:spTgt spid="15"/>
                                        </p:tgtEl>
                                        <p:attrNameLst>
                                          <p:attrName>ppt_w</p:attrName>
                                        </p:attrNameLst>
                                      </p:cBhvr>
                                      <p:tavLst>
                                        <p:tav tm="0">
                                          <p:val>
                                            <p:strVal val="4*#ppt_w"/>
                                          </p:val>
                                        </p:tav>
                                        <p:tav tm="100000">
                                          <p:val>
                                            <p:strVal val="#ppt_w"/>
                                          </p:val>
                                        </p:tav>
                                      </p:tavLst>
                                    </p:anim>
                                    <p:anim calcmode="lin" valueType="num">
                                      <p:cBhvr>
                                        <p:cTn id="82" dur="500" fill="hold"/>
                                        <p:tgtEl>
                                          <p:spTgt spid="15"/>
                                        </p:tgtEl>
                                        <p:attrNameLst>
                                          <p:attrName>ppt_h</p:attrName>
                                        </p:attrNameLst>
                                      </p:cBhvr>
                                      <p:tavLst>
                                        <p:tav tm="0">
                                          <p:val>
                                            <p:strVal val="4*#ppt_h"/>
                                          </p:val>
                                        </p:tav>
                                        <p:tav tm="100000">
                                          <p:val>
                                            <p:strVal val="#ppt_h"/>
                                          </p:val>
                                        </p:tav>
                                      </p:tavLst>
                                    </p:anim>
                                  </p:childTnLst>
                                </p:cTn>
                              </p:par>
                              <p:par>
                                <p:cTn id="83" presetID="2" presetClass="entr" presetSubtype="4" fill="hold" grpId="0" nodeType="withEffect">
                                  <p:stCondLst>
                                    <p:cond delay="0"/>
                                  </p:stCondLst>
                                  <p:childTnLst>
                                    <p:set>
                                      <p:cBhvr>
                                        <p:cTn id="84" dur="1" fill="hold">
                                          <p:stCondLst>
                                            <p:cond delay="0"/>
                                          </p:stCondLst>
                                        </p:cTn>
                                        <p:tgtEl>
                                          <p:spTgt spid="18"/>
                                        </p:tgtEl>
                                        <p:attrNameLst>
                                          <p:attrName>style.visibility</p:attrName>
                                        </p:attrNameLst>
                                      </p:cBhvr>
                                      <p:to>
                                        <p:strVal val="visible"/>
                                      </p:to>
                                    </p:set>
                                    <p:anim calcmode="lin" valueType="num">
                                      <p:cBhvr additive="base">
                                        <p:cTn id="85" dur="500" fill="hold"/>
                                        <p:tgtEl>
                                          <p:spTgt spid="18"/>
                                        </p:tgtEl>
                                        <p:attrNameLst>
                                          <p:attrName>ppt_x</p:attrName>
                                        </p:attrNameLst>
                                      </p:cBhvr>
                                      <p:tavLst>
                                        <p:tav tm="0">
                                          <p:val>
                                            <p:strVal val="#ppt_x"/>
                                          </p:val>
                                        </p:tav>
                                        <p:tav tm="100000">
                                          <p:val>
                                            <p:strVal val="#ppt_x"/>
                                          </p:val>
                                        </p:tav>
                                      </p:tavLst>
                                    </p:anim>
                                    <p:anim calcmode="lin" valueType="num">
                                      <p:cBhvr additive="base">
                                        <p:cTn id="86" dur="500" fill="hold"/>
                                        <p:tgtEl>
                                          <p:spTgt spid="18"/>
                                        </p:tgtEl>
                                        <p:attrNameLst>
                                          <p:attrName>ppt_y</p:attrName>
                                        </p:attrNameLst>
                                      </p:cBhvr>
                                      <p:tavLst>
                                        <p:tav tm="0">
                                          <p:val>
                                            <p:strVal val="1+#ppt_h/2"/>
                                          </p:val>
                                        </p:tav>
                                        <p:tav tm="100000">
                                          <p:val>
                                            <p:strVal val="#ppt_y"/>
                                          </p:val>
                                        </p:tav>
                                      </p:tavLst>
                                    </p:anim>
                                  </p:childTnLst>
                                </p:cTn>
                              </p:par>
                              <p:par>
                                <p:cTn id="87" presetID="23" presetClass="entr" presetSubtype="32" fill="hold" grpId="0" nodeType="withEffect">
                                  <p:stCondLst>
                                    <p:cond delay="500"/>
                                  </p:stCondLst>
                                  <p:childTnLst>
                                    <p:set>
                                      <p:cBhvr>
                                        <p:cTn id="88" dur="1" fill="hold">
                                          <p:stCondLst>
                                            <p:cond delay="0"/>
                                          </p:stCondLst>
                                        </p:cTn>
                                        <p:tgtEl>
                                          <p:spTgt spid="17"/>
                                        </p:tgtEl>
                                        <p:attrNameLst>
                                          <p:attrName>style.visibility</p:attrName>
                                        </p:attrNameLst>
                                      </p:cBhvr>
                                      <p:to>
                                        <p:strVal val="visible"/>
                                      </p:to>
                                    </p:set>
                                    <p:anim calcmode="lin" valueType="num">
                                      <p:cBhvr>
                                        <p:cTn id="89" dur="500" fill="hold"/>
                                        <p:tgtEl>
                                          <p:spTgt spid="17"/>
                                        </p:tgtEl>
                                        <p:attrNameLst>
                                          <p:attrName>ppt_w</p:attrName>
                                        </p:attrNameLst>
                                      </p:cBhvr>
                                      <p:tavLst>
                                        <p:tav tm="0">
                                          <p:val>
                                            <p:strVal val="4*#ppt_w"/>
                                          </p:val>
                                        </p:tav>
                                        <p:tav tm="100000">
                                          <p:val>
                                            <p:strVal val="#ppt_w"/>
                                          </p:val>
                                        </p:tav>
                                      </p:tavLst>
                                    </p:anim>
                                    <p:anim calcmode="lin" valueType="num">
                                      <p:cBhvr>
                                        <p:cTn id="90" dur="500" fill="hold"/>
                                        <p:tgtEl>
                                          <p:spTgt spid="17"/>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11" grpId="0"/>
      <p:bldP spid="12" grpId="0"/>
      <p:bldP spid="13" grpId="0"/>
      <p:bldP spid="14" grpId="0"/>
      <p:bldP spid="15" grpId="0"/>
      <p:bldP spid="16" grpId="0"/>
      <p:bldP spid="17" grpId="0"/>
      <p:bldP spid="18" grpId="0"/>
      <p:bldP spid="19" grpId="0"/>
      <p:bldP spid="2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 xmlns:a16="http://schemas.microsoft.com/office/drawing/2014/main" id="{63EA39AA-83AB-4D9E-A9A0-5E421A2A6459}"/>
              </a:ext>
            </a:extLst>
          </p:cNvPr>
          <p:cNvSpPr txBox="1"/>
          <p:nvPr>
            <p:custDataLst>
              <p:tags r:id="rId1"/>
            </p:custDataLst>
          </p:nvPr>
        </p:nvSpPr>
        <p:spPr>
          <a:xfrm>
            <a:off x="2815584" y="2551812"/>
            <a:ext cx="920124" cy="649088"/>
          </a:xfrm>
          <a:prstGeom prst="rect">
            <a:avLst/>
          </a:prstGeom>
          <a:noFill/>
        </p:spPr>
        <p:txBody>
          <a:bodyPr wrap="none" lIns="0" tIns="0" rIns="0" bIns="0">
            <a:spAutoFit/>
          </a:bodyPr>
          <a:lstStyle/>
          <a:p>
            <a:pPr>
              <a:defRPr/>
            </a:pPr>
            <a:r>
              <a:rPr lang="en-US" altLang="zh-CN" sz="3375" dirty="0">
                <a:solidFill>
                  <a:srgbClr val="2B334F"/>
                </a:solidFill>
                <a:latin typeface="Arial" panose="020B0604020202020204" pitchFamily="34" charset="0"/>
                <a:ea typeface="微软雅黑" panose="020B0503020204020204" pitchFamily="34" charset="-122"/>
                <a:sym typeface="Arial" panose="020B0604020202020204" pitchFamily="34" charset="0"/>
              </a:rPr>
              <a:t>P</a:t>
            </a:r>
            <a:r>
              <a:rPr lang="en-US" altLang="zh-CN" sz="4218" dirty="0">
                <a:solidFill>
                  <a:srgbClr val="2B334F"/>
                </a:solidFill>
                <a:latin typeface="Arial" panose="020B0604020202020204" pitchFamily="34" charset="0"/>
                <a:ea typeface="微软雅黑" panose="020B0503020204020204" pitchFamily="34" charset="-122"/>
                <a:sym typeface="Arial" panose="020B0604020202020204" pitchFamily="34" charset="0"/>
              </a:rPr>
              <a:t>art</a:t>
            </a:r>
            <a:endParaRPr lang="zh-CN" altLang="en-US" sz="12128" dirty="0">
              <a:solidFill>
                <a:srgbClr val="2B334F"/>
              </a:solidFill>
              <a:latin typeface="Arial" panose="020B0604020202020204" pitchFamily="34" charset="0"/>
              <a:ea typeface="微软雅黑" panose="020B0503020204020204" pitchFamily="34" charset="-122"/>
              <a:sym typeface="Arial" panose="020B0604020202020204" pitchFamily="34" charset="0"/>
            </a:endParaRPr>
          </a:p>
        </p:txBody>
      </p:sp>
      <p:sp>
        <p:nvSpPr>
          <p:cNvPr id="3" name="文本框 13">
            <a:extLst>
              <a:ext uri="{FF2B5EF4-FFF2-40B4-BE49-F238E27FC236}">
                <a16:creationId xmlns="" xmlns:a16="http://schemas.microsoft.com/office/drawing/2014/main" id="{4CB57BD4-FB86-45A9-82A3-2F0448AE6E63}"/>
              </a:ext>
            </a:extLst>
          </p:cNvPr>
          <p:cNvSpPr txBox="1">
            <a:spLocks noChangeArrowheads="1"/>
          </p:cNvSpPr>
          <p:nvPr>
            <p:custDataLst>
              <p:tags r:id="rId2"/>
            </p:custDataLst>
          </p:nvPr>
        </p:nvSpPr>
        <p:spPr bwMode="auto">
          <a:xfrm>
            <a:off x="2952642" y="2381040"/>
            <a:ext cx="646011" cy="340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215" dirty="0">
                <a:solidFill>
                  <a:srgbClr val="2B334F"/>
                </a:solidFill>
                <a:latin typeface="Arial" panose="020B0604020202020204" pitchFamily="34" charset="0"/>
                <a:ea typeface="微软雅黑" panose="020B0503020204020204" pitchFamily="34" charset="-122"/>
                <a:sym typeface="Arial" panose="020B0604020202020204" pitchFamily="34" charset="0"/>
              </a:rPr>
              <a:t>章 节</a:t>
            </a:r>
          </a:p>
        </p:txBody>
      </p:sp>
      <p:sp>
        <p:nvSpPr>
          <p:cNvPr id="4" name="文本框 14">
            <a:extLst>
              <a:ext uri="{FF2B5EF4-FFF2-40B4-BE49-F238E27FC236}">
                <a16:creationId xmlns="" xmlns:a16="http://schemas.microsoft.com/office/drawing/2014/main" id="{B5A3CA5C-5FB5-435B-9792-FF83A8CCBDE6}"/>
              </a:ext>
            </a:extLst>
          </p:cNvPr>
          <p:cNvSpPr txBox="1">
            <a:spLocks noChangeArrowheads="1"/>
          </p:cNvSpPr>
          <p:nvPr>
            <p:custDataLst>
              <p:tags r:id="rId3"/>
            </p:custDataLst>
          </p:nvPr>
        </p:nvSpPr>
        <p:spPr bwMode="auto">
          <a:xfrm>
            <a:off x="3907224" y="1903886"/>
            <a:ext cx="1442703" cy="1557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0124" dirty="0">
                <a:solidFill>
                  <a:srgbClr val="2B334F"/>
                </a:solidFill>
                <a:latin typeface="Arial" panose="020B0604020202020204" pitchFamily="34" charset="0"/>
                <a:ea typeface="微软雅黑" panose="020B0503020204020204" pitchFamily="34" charset="-122"/>
                <a:sym typeface="Arial" panose="020B0604020202020204" pitchFamily="34" charset="0"/>
              </a:rPr>
              <a:t>04</a:t>
            </a:r>
            <a:endParaRPr lang="zh-CN" altLang="en-US" sz="10124" dirty="0">
              <a:solidFill>
                <a:srgbClr val="2B334F"/>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标题 5">
            <a:extLst>
              <a:ext uri="{FF2B5EF4-FFF2-40B4-BE49-F238E27FC236}">
                <a16:creationId xmlns="" xmlns:a16="http://schemas.microsoft.com/office/drawing/2014/main" id="{0BE114D8-A1DE-4BD1-BB58-D119AFF1313C}"/>
              </a:ext>
            </a:extLst>
          </p:cNvPr>
          <p:cNvSpPr txBox="1">
            <a:spLocks/>
          </p:cNvSpPr>
          <p:nvPr>
            <p:custDataLst>
              <p:tags r:id="rId4"/>
            </p:custDataLst>
          </p:nvPr>
        </p:nvSpPr>
        <p:spPr>
          <a:xfrm>
            <a:off x="5964659" y="2331849"/>
            <a:ext cx="4258194" cy="553998"/>
          </a:xfrm>
          <a:prstGeom prst="rect">
            <a:avLst/>
          </a:prstGeom>
          <a:noFill/>
        </p:spPr>
        <p:txBody>
          <a:bodyPr wrap="square" lIns="0" tIns="0" rIns="0" bIns="0" anchor="t" anchorCtr="0">
            <a:spAutoFit/>
          </a:bodyPr>
          <a:lstStyle>
            <a:lvl1pPr algn="ctr">
              <a:lnSpc>
                <a:spcPct val="90000"/>
              </a:lnSpc>
              <a:spcBef>
                <a:spcPct val="0"/>
              </a:spcBef>
              <a:buNone/>
              <a:defRPr sz="4000">
                <a:latin typeface="+mj-lt"/>
                <a:ea typeface="+mj-ea"/>
                <a:cs typeface="+mj-cs"/>
              </a:defRPr>
            </a:lvl1pPr>
          </a:lstStyle>
          <a:p>
            <a:pPr algn="l">
              <a:defRPr/>
            </a:pPr>
            <a:r>
              <a:rPr lang="zh-CN" altLang="en-US" b="1" kern="0" dirty="0">
                <a:solidFill>
                  <a:srgbClr val="2B334F"/>
                </a:solidFill>
                <a:latin typeface="Arial" panose="020B0604020202020204" pitchFamily="34" charset="0"/>
                <a:ea typeface="微软雅黑" panose="020B0503020204020204" pitchFamily="34" charset="-122"/>
                <a:sym typeface="Arial" panose="020B0604020202020204" pitchFamily="34" charset="0"/>
              </a:rPr>
              <a:t>活动经费预算</a:t>
            </a:r>
          </a:p>
        </p:txBody>
      </p:sp>
      <p:sp>
        <p:nvSpPr>
          <p:cNvPr id="6" name="文本占位符 6">
            <a:extLst>
              <a:ext uri="{FF2B5EF4-FFF2-40B4-BE49-F238E27FC236}">
                <a16:creationId xmlns="" xmlns:a16="http://schemas.microsoft.com/office/drawing/2014/main" id="{502DFD95-D927-4A92-A46D-1A6FE4E60AB8}"/>
              </a:ext>
            </a:extLst>
          </p:cNvPr>
          <p:cNvSpPr txBox="1">
            <a:spLocks/>
          </p:cNvSpPr>
          <p:nvPr>
            <p:custDataLst>
              <p:tags r:id="rId5"/>
            </p:custDataLst>
          </p:nvPr>
        </p:nvSpPr>
        <p:spPr>
          <a:xfrm>
            <a:off x="5964659" y="2909054"/>
            <a:ext cx="4258194" cy="221599"/>
          </a:xfrm>
          <a:prstGeom prst="rect">
            <a:avLst/>
          </a:prstGeom>
          <a:noFill/>
        </p:spPr>
        <p:txBody>
          <a:bodyPr wrap="square" lIns="0" tIns="0" rIns="0" bIns="0" anchor="t" anchorCtr="0">
            <a:spAutoFit/>
          </a:bodyPr>
          <a:lstStyle>
            <a:lvl1pPr indent="0" algn="ctr">
              <a:lnSpc>
                <a:spcPct val="90000"/>
              </a:lnSpc>
              <a:spcBef>
                <a:spcPts val="1000"/>
              </a:spcBef>
              <a:buFont typeface="Arial" panose="020B0604020202020204" pitchFamily="34" charset="0"/>
              <a:buNone/>
              <a:defRPr sz="1600" baseline="0">
                <a:solidFill>
                  <a:schemeClr val="bg1">
                    <a:lumMod val="50000"/>
                  </a:schemeClr>
                </a:solidFill>
              </a:defRPr>
            </a:lvl1pPr>
            <a:lvl2pPr indent="0">
              <a:lnSpc>
                <a:spcPct val="90000"/>
              </a:lnSpc>
              <a:spcBef>
                <a:spcPts val="500"/>
              </a:spcBef>
              <a:buFont typeface="Arial" panose="020B0604020202020204" pitchFamily="34" charset="0"/>
              <a:buNone/>
              <a:defRPr sz="2000">
                <a:solidFill>
                  <a:schemeClr val="tx1">
                    <a:tint val="75000"/>
                  </a:schemeClr>
                </a:solidFill>
              </a:defRPr>
            </a:lvl2pPr>
            <a:lvl3pPr indent="0">
              <a:lnSpc>
                <a:spcPct val="90000"/>
              </a:lnSpc>
              <a:spcBef>
                <a:spcPts val="500"/>
              </a:spcBef>
              <a:buFont typeface="Arial" panose="020B0604020202020204" pitchFamily="34" charset="0"/>
              <a:buNone/>
              <a:defRPr>
                <a:solidFill>
                  <a:schemeClr val="tx1">
                    <a:tint val="75000"/>
                  </a:schemeClr>
                </a:solidFill>
              </a:defRPr>
            </a:lvl3pPr>
            <a:lvl4pPr indent="0">
              <a:lnSpc>
                <a:spcPct val="90000"/>
              </a:lnSpc>
              <a:spcBef>
                <a:spcPts val="500"/>
              </a:spcBef>
              <a:buFont typeface="Arial" panose="020B0604020202020204" pitchFamily="34" charset="0"/>
              <a:buNone/>
              <a:defRPr sz="1600">
                <a:solidFill>
                  <a:schemeClr val="tx1">
                    <a:tint val="75000"/>
                  </a:schemeClr>
                </a:solidFill>
              </a:defRPr>
            </a:lvl4pPr>
            <a:lvl5pPr indent="0">
              <a:lnSpc>
                <a:spcPct val="90000"/>
              </a:lnSpc>
              <a:spcBef>
                <a:spcPts val="500"/>
              </a:spcBef>
              <a:buFont typeface="Arial" panose="020B0604020202020204" pitchFamily="34" charset="0"/>
              <a:buNone/>
              <a:defRPr sz="1600">
                <a:solidFill>
                  <a:schemeClr val="tx1">
                    <a:tint val="75000"/>
                  </a:schemeClr>
                </a:solidFill>
              </a:defRPr>
            </a:lvl5pPr>
            <a:lvl6pPr indent="0">
              <a:lnSpc>
                <a:spcPct val="90000"/>
              </a:lnSpc>
              <a:spcBef>
                <a:spcPts val="500"/>
              </a:spcBef>
              <a:buFont typeface="Arial" panose="020B0604020202020204" pitchFamily="34" charset="0"/>
              <a:buNone/>
              <a:defRPr sz="1600">
                <a:solidFill>
                  <a:schemeClr val="tx1">
                    <a:tint val="75000"/>
                  </a:schemeClr>
                </a:solidFill>
              </a:defRPr>
            </a:lvl6pPr>
            <a:lvl7pPr indent="0">
              <a:lnSpc>
                <a:spcPct val="90000"/>
              </a:lnSpc>
              <a:spcBef>
                <a:spcPts val="500"/>
              </a:spcBef>
              <a:buFont typeface="Arial" panose="020B0604020202020204" pitchFamily="34" charset="0"/>
              <a:buNone/>
              <a:defRPr sz="1600">
                <a:solidFill>
                  <a:schemeClr val="tx1">
                    <a:tint val="75000"/>
                  </a:schemeClr>
                </a:solidFill>
              </a:defRPr>
            </a:lvl7pPr>
            <a:lvl8pPr indent="0">
              <a:lnSpc>
                <a:spcPct val="90000"/>
              </a:lnSpc>
              <a:spcBef>
                <a:spcPts val="500"/>
              </a:spcBef>
              <a:buFont typeface="Arial" panose="020B0604020202020204" pitchFamily="34" charset="0"/>
              <a:buNone/>
              <a:defRPr sz="1600">
                <a:solidFill>
                  <a:schemeClr val="tx1">
                    <a:tint val="75000"/>
                  </a:schemeClr>
                </a:solidFill>
              </a:defRPr>
            </a:lvl8pPr>
            <a:lvl9pPr indent="0">
              <a:lnSpc>
                <a:spcPct val="90000"/>
              </a:lnSpc>
              <a:spcBef>
                <a:spcPts val="500"/>
              </a:spcBef>
              <a:buFont typeface="Arial" panose="020B0604020202020204" pitchFamily="34" charset="0"/>
              <a:buNone/>
              <a:defRPr sz="1600">
                <a:solidFill>
                  <a:schemeClr val="tx1">
                    <a:tint val="75000"/>
                  </a:schemeClr>
                </a:solidFill>
              </a:defRPr>
            </a:lvl9pPr>
          </a:lstStyle>
          <a:p>
            <a:pPr algn="l">
              <a:defRPr/>
            </a:pPr>
            <a:r>
              <a:rPr lang="en-US" altLang="zh-CN" kern="0" dirty="0">
                <a:solidFill>
                  <a:srgbClr val="2B334F"/>
                </a:solidFill>
                <a:latin typeface="Arial" panose="020B0604020202020204" pitchFamily="34" charset="0"/>
                <a:ea typeface="微软雅黑" panose="020B0503020204020204" pitchFamily="34" charset="-122"/>
                <a:sym typeface="Arial" panose="020B0604020202020204" pitchFamily="34" charset="0"/>
              </a:rPr>
              <a:t>CLICK TO ADD CAPTION TEXT</a:t>
            </a:r>
          </a:p>
        </p:txBody>
      </p:sp>
    </p:spTree>
    <p:extLst>
      <p:ext uri="{BB962C8B-B14F-4D97-AF65-F5344CB8AC3E}">
        <p14:creationId xmlns:p14="http://schemas.microsoft.com/office/powerpoint/2010/main" val="339732632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49_1">
            <a:extLst>
              <a:ext uri="{FF2B5EF4-FFF2-40B4-BE49-F238E27FC236}">
                <a16:creationId xmlns="" xmlns:a16="http://schemas.microsoft.com/office/drawing/2014/main" id="{FECB4923-3D34-4AEF-9B32-3A5A374361F1}"/>
              </a:ext>
            </a:extLst>
          </p:cNvPr>
          <p:cNvSpPr txBox="1"/>
          <p:nvPr/>
        </p:nvSpPr>
        <p:spPr>
          <a:xfrm>
            <a:off x="808370" y="213719"/>
            <a:ext cx="1538883" cy="307777"/>
          </a:xfrm>
          <a:prstGeom prst="rect">
            <a:avLst/>
          </a:prstGeom>
          <a:noFill/>
        </p:spPr>
        <p:txBody>
          <a:bodyPr wrap="none" lIns="0" tIns="0" rIns="0" bIns="0" rtlCol="0">
            <a:spAutoFit/>
          </a:bodyPr>
          <a:lstStyle/>
          <a:p>
            <a:pPr defTabSz="964278"/>
            <a:r>
              <a:rPr lang="zh-CN" altLang="en-US" sz="2000" b="1" dirty="0">
                <a:solidFill>
                  <a:srgbClr val="2B334F"/>
                </a:solidFill>
                <a:latin typeface="Arial" panose="020B0604020202020204" pitchFamily="34" charset="0"/>
                <a:ea typeface="微软雅黑" panose="020B0503020204020204" pitchFamily="34" charset="-122"/>
                <a:cs typeface="+mn-ea"/>
                <a:sym typeface="Arial" panose="020B0604020202020204" pitchFamily="34" charset="0"/>
              </a:rPr>
              <a:t>活动经费预算</a:t>
            </a:r>
          </a:p>
        </p:txBody>
      </p:sp>
      <p:sp>
        <p:nvSpPr>
          <p:cNvPr id="3" name="TextBox 50_1">
            <a:extLst>
              <a:ext uri="{FF2B5EF4-FFF2-40B4-BE49-F238E27FC236}">
                <a16:creationId xmlns="" xmlns:a16="http://schemas.microsoft.com/office/drawing/2014/main" id="{6F2EB51A-3097-4692-8A50-75136FBC7A13}"/>
              </a:ext>
            </a:extLst>
          </p:cNvPr>
          <p:cNvSpPr txBox="1"/>
          <p:nvPr/>
        </p:nvSpPr>
        <p:spPr>
          <a:xfrm>
            <a:off x="801281" y="521496"/>
            <a:ext cx="1928413" cy="161583"/>
          </a:xfrm>
          <a:prstGeom prst="rect">
            <a:avLst/>
          </a:prstGeom>
          <a:noFill/>
        </p:spPr>
        <p:txBody>
          <a:bodyPr wrap="none" lIns="0" tIns="0" rIns="0" bIns="0" rtlCol="0">
            <a:spAutoFit/>
          </a:bodyPr>
          <a:lstStyle/>
          <a:p>
            <a:pPr defTabSz="964278"/>
            <a:r>
              <a:rPr lang="en-US" altLang="zh-CN" sz="1050" b="1" dirty="0">
                <a:solidFill>
                  <a:srgbClr val="2B334F"/>
                </a:solidFill>
                <a:latin typeface="Arial" panose="020B0604020202020204" pitchFamily="34" charset="0"/>
                <a:ea typeface="微软雅黑" panose="020B0503020204020204" pitchFamily="34" charset="-122"/>
                <a:cs typeface="+mn-ea"/>
                <a:sym typeface="Arial" panose="020B0604020202020204" pitchFamily="34" charset="0"/>
              </a:rPr>
              <a:t>ADD RELATED TITLE WORDS</a:t>
            </a:r>
            <a:endParaRPr lang="zh-CN" altLang="en-US" sz="1050" b="1" dirty="0">
              <a:solidFill>
                <a:srgbClr val="2B334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 name="Freeform 9">
            <a:extLst>
              <a:ext uri="{FF2B5EF4-FFF2-40B4-BE49-F238E27FC236}">
                <a16:creationId xmlns="" xmlns:a16="http://schemas.microsoft.com/office/drawing/2014/main" id="{E4D6F3CE-0AE2-431A-B30C-4CE48B8C17A6}"/>
              </a:ext>
            </a:extLst>
          </p:cNvPr>
          <p:cNvSpPr/>
          <p:nvPr/>
        </p:nvSpPr>
        <p:spPr bwMode="auto">
          <a:xfrm>
            <a:off x="157800" y="165887"/>
            <a:ext cx="544646" cy="403440"/>
          </a:xfrm>
          <a:custGeom>
            <a:avLst/>
            <a:gdLst>
              <a:gd name="T0" fmla="*/ 0 w 50"/>
              <a:gd name="T1" fmla="*/ 6 h 37"/>
              <a:gd name="T2" fmla="*/ 22 w 50"/>
              <a:gd name="T3" fmla="*/ 9 h 37"/>
              <a:gd name="T4" fmla="*/ 23 w 50"/>
              <a:gd name="T5" fmla="*/ 26 h 37"/>
              <a:gd name="T6" fmla="*/ 24 w 50"/>
              <a:gd name="T7" fmla="*/ 23 h 37"/>
              <a:gd name="T8" fmla="*/ 26 w 50"/>
              <a:gd name="T9" fmla="*/ 19 h 37"/>
              <a:gd name="T10" fmla="*/ 27 w 50"/>
              <a:gd name="T11" fmla="*/ 23 h 37"/>
              <a:gd name="T12" fmla="*/ 29 w 50"/>
              <a:gd name="T13" fmla="*/ 24 h 37"/>
              <a:gd name="T14" fmla="*/ 33 w 50"/>
              <a:gd name="T15" fmla="*/ 22 h 37"/>
              <a:gd name="T16" fmla="*/ 32 w 50"/>
              <a:gd name="T17" fmla="*/ 25 h 37"/>
              <a:gd name="T18" fmla="*/ 50 w 50"/>
              <a:gd name="T19" fmla="*/ 28 h 37"/>
              <a:gd name="T20" fmla="*/ 43 w 50"/>
              <a:gd name="T21" fmla="*/ 30 h 37"/>
              <a:gd name="T22" fmla="*/ 34 w 50"/>
              <a:gd name="T23" fmla="*/ 31 h 37"/>
              <a:gd name="T24" fmla="*/ 29 w 50"/>
              <a:gd name="T25" fmla="*/ 28 h 37"/>
              <a:gd name="T26" fmla="*/ 27 w 50"/>
              <a:gd name="T27" fmla="*/ 30 h 37"/>
              <a:gd name="T28" fmla="*/ 18 w 50"/>
              <a:gd name="T29" fmla="*/ 37 h 37"/>
              <a:gd name="T30" fmla="*/ 20 w 50"/>
              <a:gd name="T31" fmla="*/ 26 h 37"/>
              <a:gd name="T32" fmla="*/ 14 w 50"/>
              <a:gd name="T33" fmla="*/ 23 h 37"/>
              <a:gd name="T34" fmla="*/ 8 w 50"/>
              <a:gd name="T35" fmla="*/ 14 h 37"/>
              <a:gd name="T36" fmla="*/ 0 w 50"/>
              <a:gd name="T37" fmla="*/ 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0" h="37">
                <a:moveTo>
                  <a:pt x="0" y="6"/>
                </a:moveTo>
                <a:cubicBezTo>
                  <a:pt x="13" y="0"/>
                  <a:pt x="22" y="9"/>
                  <a:pt x="22" y="9"/>
                </a:cubicBezTo>
                <a:cubicBezTo>
                  <a:pt x="18" y="15"/>
                  <a:pt x="23" y="26"/>
                  <a:pt x="23" y="26"/>
                </a:cubicBezTo>
                <a:cubicBezTo>
                  <a:pt x="23" y="24"/>
                  <a:pt x="24" y="23"/>
                  <a:pt x="24" y="23"/>
                </a:cubicBezTo>
                <a:cubicBezTo>
                  <a:pt x="24" y="21"/>
                  <a:pt x="26" y="19"/>
                  <a:pt x="26" y="19"/>
                </a:cubicBezTo>
                <a:cubicBezTo>
                  <a:pt x="27" y="21"/>
                  <a:pt x="27" y="23"/>
                  <a:pt x="27" y="23"/>
                </a:cubicBezTo>
                <a:cubicBezTo>
                  <a:pt x="28" y="23"/>
                  <a:pt x="29" y="24"/>
                  <a:pt x="29" y="24"/>
                </a:cubicBezTo>
                <a:cubicBezTo>
                  <a:pt x="31" y="22"/>
                  <a:pt x="33" y="22"/>
                  <a:pt x="33" y="22"/>
                </a:cubicBezTo>
                <a:cubicBezTo>
                  <a:pt x="32" y="23"/>
                  <a:pt x="32" y="24"/>
                  <a:pt x="32" y="25"/>
                </a:cubicBezTo>
                <a:cubicBezTo>
                  <a:pt x="36" y="24"/>
                  <a:pt x="43" y="23"/>
                  <a:pt x="50" y="28"/>
                </a:cubicBezTo>
                <a:cubicBezTo>
                  <a:pt x="50" y="28"/>
                  <a:pt x="44" y="27"/>
                  <a:pt x="43" y="30"/>
                </a:cubicBezTo>
                <a:cubicBezTo>
                  <a:pt x="43" y="30"/>
                  <a:pt x="36" y="27"/>
                  <a:pt x="34" y="31"/>
                </a:cubicBezTo>
                <a:cubicBezTo>
                  <a:pt x="34" y="31"/>
                  <a:pt x="32" y="29"/>
                  <a:pt x="29" y="28"/>
                </a:cubicBezTo>
                <a:cubicBezTo>
                  <a:pt x="28" y="30"/>
                  <a:pt x="27" y="30"/>
                  <a:pt x="27" y="30"/>
                </a:cubicBezTo>
                <a:cubicBezTo>
                  <a:pt x="21" y="29"/>
                  <a:pt x="18" y="37"/>
                  <a:pt x="18" y="37"/>
                </a:cubicBezTo>
                <a:cubicBezTo>
                  <a:pt x="16" y="30"/>
                  <a:pt x="20" y="26"/>
                  <a:pt x="20" y="26"/>
                </a:cubicBezTo>
                <a:cubicBezTo>
                  <a:pt x="20" y="22"/>
                  <a:pt x="14" y="23"/>
                  <a:pt x="14" y="23"/>
                </a:cubicBezTo>
                <a:cubicBezTo>
                  <a:pt x="15" y="16"/>
                  <a:pt x="8" y="14"/>
                  <a:pt x="8" y="14"/>
                </a:cubicBezTo>
                <a:cubicBezTo>
                  <a:pt x="10" y="8"/>
                  <a:pt x="0" y="6"/>
                  <a:pt x="0" y="6"/>
                </a:cubicBezTo>
                <a:close/>
              </a:path>
            </a:pathLst>
          </a:custGeom>
          <a:solidFill>
            <a:srgbClr val="0001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aphicFrame>
        <p:nvGraphicFramePr>
          <p:cNvPr id="5" name="图表 4">
            <a:extLst>
              <a:ext uri="{FF2B5EF4-FFF2-40B4-BE49-F238E27FC236}">
                <a16:creationId xmlns="" xmlns:a16="http://schemas.microsoft.com/office/drawing/2014/main" id="{2392489A-6F15-413B-A7B1-6C0A56D763AE}"/>
              </a:ext>
            </a:extLst>
          </p:cNvPr>
          <p:cNvGraphicFramePr/>
          <p:nvPr>
            <p:extLst>
              <p:ext uri="{D42A27DB-BD31-4B8C-83A1-F6EECF244321}">
                <p14:modId xmlns:p14="http://schemas.microsoft.com/office/powerpoint/2010/main" val="1246297473"/>
              </p:ext>
            </p:extLst>
          </p:nvPr>
        </p:nvGraphicFramePr>
        <p:xfrm>
          <a:off x="702446" y="1515578"/>
          <a:ext cx="6911357" cy="3455679"/>
        </p:xfrm>
        <a:graphic>
          <a:graphicData uri="http://schemas.openxmlformats.org/drawingml/2006/chart">
            <c:chart xmlns:c="http://schemas.openxmlformats.org/drawingml/2006/chart" xmlns:r="http://schemas.openxmlformats.org/officeDocument/2006/relationships" r:id="rId3"/>
          </a:graphicData>
        </a:graphic>
      </p:graphicFrame>
      <p:sp>
        <p:nvSpPr>
          <p:cNvPr id="6" name="圆角矩形 5">
            <a:extLst>
              <a:ext uri="{FF2B5EF4-FFF2-40B4-BE49-F238E27FC236}">
                <a16:creationId xmlns="" xmlns:a16="http://schemas.microsoft.com/office/drawing/2014/main" id="{2ABA6DF2-2191-48E3-8641-FE2A55B41EE7}"/>
              </a:ext>
            </a:extLst>
          </p:cNvPr>
          <p:cNvSpPr/>
          <p:nvPr/>
        </p:nvSpPr>
        <p:spPr>
          <a:xfrm>
            <a:off x="7541603" y="1587411"/>
            <a:ext cx="704165" cy="708092"/>
          </a:xfrm>
          <a:prstGeom prst="roundRect">
            <a:avLst/>
          </a:prstGeom>
          <a:solidFill>
            <a:srgbClr val="2B33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2B334F"/>
              </a:solidFill>
            </a:endParaRPr>
          </a:p>
        </p:txBody>
      </p:sp>
      <p:sp>
        <p:nvSpPr>
          <p:cNvPr id="7" name="文本框 24">
            <a:extLst>
              <a:ext uri="{FF2B5EF4-FFF2-40B4-BE49-F238E27FC236}">
                <a16:creationId xmlns="" xmlns:a16="http://schemas.microsoft.com/office/drawing/2014/main" id="{B424CEDC-DB50-4CCF-BFA6-A6EFB2D0C423}"/>
              </a:ext>
            </a:extLst>
          </p:cNvPr>
          <p:cNvSpPr txBox="1"/>
          <p:nvPr/>
        </p:nvSpPr>
        <p:spPr>
          <a:xfrm>
            <a:off x="7571967" y="1503135"/>
            <a:ext cx="617477" cy="830997"/>
          </a:xfrm>
          <a:prstGeom prst="rect">
            <a:avLst/>
          </a:prstGeom>
          <a:noFill/>
        </p:spPr>
        <p:txBody>
          <a:bodyPr wrap="none" rtlCol="0">
            <a:spAutoFit/>
          </a:bodyPr>
          <a:lstStyle/>
          <a:p>
            <a:r>
              <a:rPr lang="en-US" altLang="zh-CN" sz="4800" dirty="0">
                <a:solidFill>
                  <a:schemeClr val="bg1"/>
                </a:solidFill>
                <a:latin typeface="微软雅黑" panose="020B0503020204020204" pitchFamily="34" charset="-122"/>
                <a:ea typeface="微软雅黑" panose="020B0503020204020204" pitchFamily="34" charset="-122"/>
              </a:rPr>
              <a:t>A</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8" name="圆角矩形 9">
            <a:extLst>
              <a:ext uri="{FF2B5EF4-FFF2-40B4-BE49-F238E27FC236}">
                <a16:creationId xmlns="" xmlns:a16="http://schemas.microsoft.com/office/drawing/2014/main" id="{9BBF4A09-63BC-4D5E-A6C3-3CEF3BFDF14F}"/>
              </a:ext>
            </a:extLst>
          </p:cNvPr>
          <p:cNvSpPr/>
          <p:nvPr/>
        </p:nvSpPr>
        <p:spPr>
          <a:xfrm>
            <a:off x="7541353" y="3667077"/>
            <a:ext cx="705600" cy="710400"/>
          </a:xfrm>
          <a:prstGeom prst="roundRect">
            <a:avLst/>
          </a:prstGeom>
          <a:solidFill>
            <a:srgbClr val="2B33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2B334F"/>
              </a:solidFill>
            </a:endParaRPr>
          </a:p>
        </p:txBody>
      </p:sp>
      <p:sp>
        <p:nvSpPr>
          <p:cNvPr id="9" name="文本框 28">
            <a:extLst>
              <a:ext uri="{FF2B5EF4-FFF2-40B4-BE49-F238E27FC236}">
                <a16:creationId xmlns="" xmlns:a16="http://schemas.microsoft.com/office/drawing/2014/main" id="{393E0BCF-1EF7-46FE-9A01-B71BF5E7BF4F}"/>
              </a:ext>
            </a:extLst>
          </p:cNvPr>
          <p:cNvSpPr txBox="1"/>
          <p:nvPr/>
        </p:nvSpPr>
        <p:spPr>
          <a:xfrm>
            <a:off x="7620166" y="3606778"/>
            <a:ext cx="570990" cy="830997"/>
          </a:xfrm>
          <a:prstGeom prst="rect">
            <a:avLst/>
          </a:prstGeom>
          <a:noFill/>
        </p:spPr>
        <p:txBody>
          <a:bodyPr wrap="none" rtlCol="0">
            <a:spAutoFit/>
          </a:bodyPr>
          <a:lstStyle/>
          <a:p>
            <a:r>
              <a:rPr lang="en-US" altLang="zh-CN" sz="4800" dirty="0">
                <a:solidFill>
                  <a:schemeClr val="bg1"/>
                </a:solidFill>
                <a:latin typeface="微软雅黑" panose="020B0503020204020204" pitchFamily="34" charset="-122"/>
                <a:ea typeface="微软雅黑" panose="020B0503020204020204" pitchFamily="34" charset="-122"/>
              </a:rPr>
              <a:t>B</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0" name="文本框 9">
            <a:extLst>
              <a:ext uri="{FF2B5EF4-FFF2-40B4-BE49-F238E27FC236}">
                <a16:creationId xmlns="" xmlns:a16="http://schemas.microsoft.com/office/drawing/2014/main" id="{0A41CED2-B28E-4FF2-96EA-2810A5CAC749}"/>
              </a:ext>
            </a:extLst>
          </p:cNvPr>
          <p:cNvSpPr txBox="1"/>
          <p:nvPr/>
        </p:nvSpPr>
        <p:spPr>
          <a:xfrm>
            <a:off x="8276132" y="1587411"/>
            <a:ext cx="3057247" cy="584775"/>
          </a:xfrm>
          <a:prstGeom prst="rect">
            <a:avLst/>
          </a:prstGeom>
          <a:noFill/>
        </p:spPr>
        <p:txBody>
          <a:bodyPr wrap="none" rtlCol="0">
            <a:spAutoFit/>
          </a:bodyPr>
          <a:lstStyle/>
          <a:p>
            <a:pPr fontAlgn="base">
              <a:spcBef>
                <a:spcPct val="0"/>
              </a:spcBef>
              <a:spcAft>
                <a:spcPct val="0"/>
              </a:spcAft>
            </a:pPr>
            <a:r>
              <a:rPr lang="zh-CN" altLang="en-US" sz="3200" b="1" dirty="0">
                <a:solidFill>
                  <a:srgbClr val="2B334F"/>
                </a:solidFill>
                <a:latin typeface="微软雅黑" pitchFamily="34" charset="-122"/>
                <a:ea typeface="微软雅黑" pitchFamily="34" charset="-122"/>
              </a:rPr>
              <a:t>请输入您的标题</a:t>
            </a:r>
          </a:p>
        </p:txBody>
      </p:sp>
      <p:sp>
        <p:nvSpPr>
          <p:cNvPr id="11" name="矩形 10">
            <a:extLst>
              <a:ext uri="{FF2B5EF4-FFF2-40B4-BE49-F238E27FC236}">
                <a16:creationId xmlns="" xmlns:a16="http://schemas.microsoft.com/office/drawing/2014/main" id="{98BED87D-4C45-44FB-A270-E8BF59C75F87}"/>
              </a:ext>
            </a:extLst>
          </p:cNvPr>
          <p:cNvSpPr/>
          <p:nvPr/>
        </p:nvSpPr>
        <p:spPr>
          <a:xfrm>
            <a:off x="7541353" y="2558253"/>
            <a:ext cx="3581591" cy="461665"/>
          </a:xfrm>
          <a:prstGeom prst="rect">
            <a:avLst/>
          </a:prstGeom>
        </p:spPr>
        <p:txBody>
          <a:bodyPr wrap="square">
            <a:spAutoFit/>
          </a:bodyPr>
          <a:lstStyle/>
          <a:p>
            <a:pPr fontAlgn="base">
              <a:spcBef>
                <a:spcPct val="0"/>
              </a:spcBef>
              <a:spcAft>
                <a:spcPct val="0"/>
              </a:spcAft>
            </a:pPr>
            <a:r>
              <a:rPr lang="zh-CN" altLang="en-US" sz="1200" dirty="0">
                <a:solidFill>
                  <a:srgbClr val="2B334F"/>
                </a:solidFill>
                <a:latin typeface="微软雅黑" pitchFamily="34" charset="-122"/>
                <a:ea typeface="微软雅黑" pitchFamily="34" charset="-122"/>
              </a:rPr>
              <a:t>这里可以添加主要内容这里可以添加主要内容这里可以</a:t>
            </a:r>
          </a:p>
        </p:txBody>
      </p:sp>
      <p:sp>
        <p:nvSpPr>
          <p:cNvPr id="12" name="文本框 11">
            <a:extLst>
              <a:ext uri="{FF2B5EF4-FFF2-40B4-BE49-F238E27FC236}">
                <a16:creationId xmlns="" xmlns:a16="http://schemas.microsoft.com/office/drawing/2014/main" id="{8672392A-D86C-4339-9265-8C737A76A07F}"/>
              </a:ext>
            </a:extLst>
          </p:cNvPr>
          <p:cNvSpPr txBox="1"/>
          <p:nvPr/>
        </p:nvSpPr>
        <p:spPr>
          <a:xfrm>
            <a:off x="8289579" y="3698250"/>
            <a:ext cx="3057247" cy="584775"/>
          </a:xfrm>
          <a:prstGeom prst="rect">
            <a:avLst/>
          </a:prstGeom>
          <a:noFill/>
        </p:spPr>
        <p:txBody>
          <a:bodyPr wrap="none" rtlCol="0">
            <a:spAutoFit/>
          </a:bodyPr>
          <a:lstStyle/>
          <a:p>
            <a:pPr fontAlgn="base">
              <a:spcBef>
                <a:spcPct val="0"/>
              </a:spcBef>
              <a:spcAft>
                <a:spcPct val="0"/>
              </a:spcAft>
            </a:pPr>
            <a:r>
              <a:rPr lang="zh-CN" altLang="en-US" sz="3200" b="1" dirty="0">
                <a:solidFill>
                  <a:srgbClr val="2B334F"/>
                </a:solidFill>
                <a:latin typeface="微软雅黑" pitchFamily="34" charset="-122"/>
                <a:ea typeface="微软雅黑" pitchFamily="34" charset="-122"/>
              </a:rPr>
              <a:t>请输入您的标题</a:t>
            </a:r>
          </a:p>
        </p:txBody>
      </p:sp>
      <p:sp>
        <p:nvSpPr>
          <p:cNvPr id="13" name="矩形 12">
            <a:extLst>
              <a:ext uri="{FF2B5EF4-FFF2-40B4-BE49-F238E27FC236}">
                <a16:creationId xmlns="" xmlns:a16="http://schemas.microsoft.com/office/drawing/2014/main" id="{E1E1E952-CFFF-4DD7-B9D9-7A45905D3DDA}"/>
              </a:ext>
            </a:extLst>
          </p:cNvPr>
          <p:cNvSpPr/>
          <p:nvPr/>
        </p:nvSpPr>
        <p:spPr>
          <a:xfrm>
            <a:off x="7541353" y="4675509"/>
            <a:ext cx="3581591" cy="461665"/>
          </a:xfrm>
          <a:prstGeom prst="rect">
            <a:avLst/>
          </a:prstGeom>
        </p:spPr>
        <p:txBody>
          <a:bodyPr wrap="square">
            <a:spAutoFit/>
          </a:bodyPr>
          <a:lstStyle/>
          <a:p>
            <a:pPr fontAlgn="base">
              <a:spcBef>
                <a:spcPct val="0"/>
              </a:spcBef>
              <a:spcAft>
                <a:spcPct val="0"/>
              </a:spcAft>
            </a:pPr>
            <a:r>
              <a:rPr lang="zh-CN" altLang="en-US" sz="1200" dirty="0">
                <a:solidFill>
                  <a:srgbClr val="2B334F"/>
                </a:solidFill>
                <a:latin typeface="微软雅黑" pitchFamily="34" charset="-122"/>
                <a:ea typeface="微软雅黑" pitchFamily="34" charset="-122"/>
              </a:rPr>
              <a:t>这里可以添加主要内容这里可以添加主要内容这里可以</a:t>
            </a:r>
          </a:p>
        </p:txBody>
      </p:sp>
    </p:spTree>
    <p:extLst>
      <p:ext uri="{BB962C8B-B14F-4D97-AF65-F5344CB8AC3E}">
        <p14:creationId xmlns:p14="http://schemas.microsoft.com/office/powerpoint/2010/main" val="397447456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500"/>
                                        <p:tgtEl>
                                          <p:spTgt spid="5"/>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down)">
                                      <p:cBhvr>
                                        <p:cTn id="10" dur="500"/>
                                        <p:tgtEl>
                                          <p:spTgt spid="6"/>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down)">
                                      <p:cBhvr>
                                        <p:cTn id="13" dur="500"/>
                                        <p:tgtEl>
                                          <p:spTgt spid="7"/>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down)">
                                      <p:cBhvr>
                                        <p:cTn id="16" dur="500"/>
                                        <p:tgtEl>
                                          <p:spTgt spid="8"/>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down)">
                                      <p:cBhvr>
                                        <p:cTn id="19" dur="500"/>
                                        <p:tgtEl>
                                          <p:spTgt spid="9"/>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down)">
                                      <p:cBhvr>
                                        <p:cTn id="22" dur="500"/>
                                        <p:tgtEl>
                                          <p:spTgt spid="10"/>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down)">
                                      <p:cBhvr>
                                        <p:cTn id="25" dur="500"/>
                                        <p:tgtEl>
                                          <p:spTgt spid="11"/>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wipe(down)">
                                      <p:cBhvr>
                                        <p:cTn id="28" dur="500"/>
                                        <p:tgtEl>
                                          <p:spTgt spid="12"/>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down)">
                                      <p:cBhvr>
                                        <p:cTn id="3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P spid="6" grpId="0" animBg="1"/>
      <p:bldP spid="7" grpId="0"/>
      <p:bldP spid="8" grpId="0" animBg="1"/>
      <p:bldP spid="9" grpId="0"/>
      <p:bldP spid="10" grpId="0"/>
      <p:bldP spid="11" grpId="0"/>
      <p:bldP spid="12" grpId="0"/>
      <p:bldP spid="1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49_1">
            <a:extLst>
              <a:ext uri="{FF2B5EF4-FFF2-40B4-BE49-F238E27FC236}">
                <a16:creationId xmlns="" xmlns:a16="http://schemas.microsoft.com/office/drawing/2014/main" id="{1547E831-0839-4663-807D-DDCE6F90B32A}"/>
              </a:ext>
            </a:extLst>
          </p:cNvPr>
          <p:cNvSpPr txBox="1"/>
          <p:nvPr/>
        </p:nvSpPr>
        <p:spPr>
          <a:xfrm>
            <a:off x="808370" y="213719"/>
            <a:ext cx="1538883" cy="307777"/>
          </a:xfrm>
          <a:prstGeom prst="rect">
            <a:avLst/>
          </a:prstGeom>
          <a:noFill/>
        </p:spPr>
        <p:txBody>
          <a:bodyPr wrap="none" lIns="0" tIns="0" rIns="0" bIns="0" rtlCol="0">
            <a:spAutoFit/>
          </a:bodyPr>
          <a:lstStyle/>
          <a:p>
            <a:pPr defTabSz="964278"/>
            <a:r>
              <a:rPr lang="zh-CN" altLang="en-US" sz="2000" b="1" dirty="0">
                <a:solidFill>
                  <a:srgbClr val="2B334F"/>
                </a:solidFill>
                <a:latin typeface="Arial" panose="020B0604020202020204" pitchFamily="34" charset="0"/>
                <a:ea typeface="微软雅黑" panose="020B0503020204020204" pitchFamily="34" charset="-122"/>
                <a:cs typeface="+mn-ea"/>
                <a:sym typeface="Arial" panose="020B0604020202020204" pitchFamily="34" charset="0"/>
              </a:rPr>
              <a:t>活动经费预算</a:t>
            </a:r>
          </a:p>
        </p:txBody>
      </p:sp>
      <p:sp>
        <p:nvSpPr>
          <p:cNvPr id="3" name="TextBox 50_1">
            <a:extLst>
              <a:ext uri="{FF2B5EF4-FFF2-40B4-BE49-F238E27FC236}">
                <a16:creationId xmlns="" xmlns:a16="http://schemas.microsoft.com/office/drawing/2014/main" id="{A0C1862E-044E-4BE6-B245-1D56FD6BE044}"/>
              </a:ext>
            </a:extLst>
          </p:cNvPr>
          <p:cNvSpPr txBox="1"/>
          <p:nvPr/>
        </p:nvSpPr>
        <p:spPr>
          <a:xfrm>
            <a:off x="801281" y="521496"/>
            <a:ext cx="1928413" cy="161583"/>
          </a:xfrm>
          <a:prstGeom prst="rect">
            <a:avLst/>
          </a:prstGeom>
          <a:noFill/>
        </p:spPr>
        <p:txBody>
          <a:bodyPr wrap="none" lIns="0" tIns="0" rIns="0" bIns="0" rtlCol="0">
            <a:spAutoFit/>
          </a:bodyPr>
          <a:lstStyle/>
          <a:p>
            <a:pPr defTabSz="964278"/>
            <a:r>
              <a:rPr lang="en-US" altLang="zh-CN" sz="1050" b="1" dirty="0">
                <a:solidFill>
                  <a:srgbClr val="2B334F"/>
                </a:solidFill>
                <a:latin typeface="Arial" panose="020B0604020202020204" pitchFamily="34" charset="0"/>
                <a:ea typeface="微软雅黑" panose="020B0503020204020204" pitchFamily="34" charset="-122"/>
                <a:cs typeface="+mn-ea"/>
                <a:sym typeface="Arial" panose="020B0604020202020204" pitchFamily="34" charset="0"/>
              </a:rPr>
              <a:t>ADD RELATED TITLE WORDS</a:t>
            </a:r>
            <a:endParaRPr lang="zh-CN" altLang="en-US" sz="1050" b="1" dirty="0">
              <a:solidFill>
                <a:srgbClr val="2B334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 name="Freeform 9">
            <a:extLst>
              <a:ext uri="{FF2B5EF4-FFF2-40B4-BE49-F238E27FC236}">
                <a16:creationId xmlns="" xmlns:a16="http://schemas.microsoft.com/office/drawing/2014/main" id="{DEA2397F-A174-4B72-AEBB-CC096E058C60}"/>
              </a:ext>
            </a:extLst>
          </p:cNvPr>
          <p:cNvSpPr/>
          <p:nvPr/>
        </p:nvSpPr>
        <p:spPr bwMode="auto">
          <a:xfrm>
            <a:off x="157800" y="165887"/>
            <a:ext cx="544646" cy="403440"/>
          </a:xfrm>
          <a:custGeom>
            <a:avLst/>
            <a:gdLst>
              <a:gd name="T0" fmla="*/ 0 w 50"/>
              <a:gd name="T1" fmla="*/ 6 h 37"/>
              <a:gd name="T2" fmla="*/ 22 w 50"/>
              <a:gd name="T3" fmla="*/ 9 h 37"/>
              <a:gd name="T4" fmla="*/ 23 w 50"/>
              <a:gd name="T5" fmla="*/ 26 h 37"/>
              <a:gd name="T6" fmla="*/ 24 w 50"/>
              <a:gd name="T7" fmla="*/ 23 h 37"/>
              <a:gd name="T8" fmla="*/ 26 w 50"/>
              <a:gd name="T9" fmla="*/ 19 h 37"/>
              <a:gd name="T10" fmla="*/ 27 w 50"/>
              <a:gd name="T11" fmla="*/ 23 h 37"/>
              <a:gd name="T12" fmla="*/ 29 w 50"/>
              <a:gd name="T13" fmla="*/ 24 h 37"/>
              <a:gd name="T14" fmla="*/ 33 w 50"/>
              <a:gd name="T15" fmla="*/ 22 h 37"/>
              <a:gd name="T16" fmla="*/ 32 w 50"/>
              <a:gd name="T17" fmla="*/ 25 h 37"/>
              <a:gd name="T18" fmla="*/ 50 w 50"/>
              <a:gd name="T19" fmla="*/ 28 h 37"/>
              <a:gd name="T20" fmla="*/ 43 w 50"/>
              <a:gd name="T21" fmla="*/ 30 h 37"/>
              <a:gd name="T22" fmla="*/ 34 w 50"/>
              <a:gd name="T23" fmla="*/ 31 h 37"/>
              <a:gd name="T24" fmla="*/ 29 w 50"/>
              <a:gd name="T25" fmla="*/ 28 h 37"/>
              <a:gd name="T26" fmla="*/ 27 w 50"/>
              <a:gd name="T27" fmla="*/ 30 h 37"/>
              <a:gd name="T28" fmla="*/ 18 w 50"/>
              <a:gd name="T29" fmla="*/ 37 h 37"/>
              <a:gd name="T30" fmla="*/ 20 w 50"/>
              <a:gd name="T31" fmla="*/ 26 h 37"/>
              <a:gd name="T32" fmla="*/ 14 w 50"/>
              <a:gd name="T33" fmla="*/ 23 h 37"/>
              <a:gd name="T34" fmla="*/ 8 w 50"/>
              <a:gd name="T35" fmla="*/ 14 h 37"/>
              <a:gd name="T36" fmla="*/ 0 w 50"/>
              <a:gd name="T37" fmla="*/ 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0" h="37">
                <a:moveTo>
                  <a:pt x="0" y="6"/>
                </a:moveTo>
                <a:cubicBezTo>
                  <a:pt x="13" y="0"/>
                  <a:pt x="22" y="9"/>
                  <a:pt x="22" y="9"/>
                </a:cubicBezTo>
                <a:cubicBezTo>
                  <a:pt x="18" y="15"/>
                  <a:pt x="23" y="26"/>
                  <a:pt x="23" y="26"/>
                </a:cubicBezTo>
                <a:cubicBezTo>
                  <a:pt x="23" y="24"/>
                  <a:pt x="24" y="23"/>
                  <a:pt x="24" y="23"/>
                </a:cubicBezTo>
                <a:cubicBezTo>
                  <a:pt x="24" y="21"/>
                  <a:pt x="26" y="19"/>
                  <a:pt x="26" y="19"/>
                </a:cubicBezTo>
                <a:cubicBezTo>
                  <a:pt x="27" y="21"/>
                  <a:pt x="27" y="23"/>
                  <a:pt x="27" y="23"/>
                </a:cubicBezTo>
                <a:cubicBezTo>
                  <a:pt x="28" y="23"/>
                  <a:pt x="29" y="24"/>
                  <a:pt x="29" y="24"/>
                </a:cubicBezTo>
                <a:cubicBezTo>
                  <a:pt x="31" y="22"/>
                  <a:pt x="33" y="22"/>
                  <a:pt x="33" y="22"/>
                </a:cubicBezTo>
                <a:cubicBezTo>
                  <a:pt x="32" y="23"/>
                  <a:pt x="32" y="24"/>
                  <a:pt x="32" y="25"/>
                </a:cubicBezTo>
                <a:cubicBezTo>
                  <a:pt x="36" y="24"/>
                  <a:pt x="43" y="23"/>
                  <a:pt x="50" y="28"/>
                </a:cubicBezTo>
                <a:cubicBezTo>
                  <a:pt x="50" y="28"/>
                  <a:pt x="44" y="27"/>
                  <a:pt x="43" y="30"/>
                </a:cubicBezTo>
                <a:cubicBezTo>
                  <a:pt x="43" y="30"/>
                  <a:pt x="36" y="27"/>
                  <a:pt x="34" y="31"/>
                </a:cubicBezTo>
                <a:cubicBezTo>
                  <a:pt x="34" y="31"/>
                  <a:pt x="32" y="29"/>
                  <a:pt x="29" y="28"/>
                </a:cubicBezTo>
                <a:cubicBezTo>
                  <a:pt x="28" y="30"/>
                  <a:pt x="27" y="30"/>
                  <a:pt x="27" y="30"/>
                </a:cubicBezTo>
                <a:cubicBezTo>
                  <a:pt x="21" y="29"/>
                  <a:pt x="18" y="37"/>
                  <a:pt x="18" y="37"/>
                </a:cubicBezTo>
                <a:cubicBezTo>
                  <a:pt x="16" y="30"/>
                  <a:pt x="20" y="26"/>
                  <a:pt x="20" y="26"/>
                </a:cubicBezTo>
                <a:cubicBezTo>
                  <a:pt x="20" y="22"/>
                  <a:pt x="14" y="23"/>
                  <a:pt x="14" y="23"/>
                </a:cubicBezTo>
                <a:cubicBezTo>
                  <a:pt x="15" y="16"/>
                  <a:pt x="8" y="14"/>
                  <a:pt x="8" y="14"/>
                </a:cubicBezTo>
                <a:cubicBezTo>
                  <a:pt x="10" y="8"/>
                  <a:pt x="0" y="6"/>
                  <a:pt x="0" y="6"/>
                </a:cubicBezTo>
                <a:close/>
              </a:path>
            </a:pathLst>
          </a:custGeom>
          <a:solidFill>
            <a:srgbClr val="0001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 name="任意多边形 1">
            <a:extLst>
              <a:ext uri="{FF2B5EF4-FFF2-40B4-BE49-F238E27FC236}">
                <a16:creationId xmlns="" xmlns:a16="http://schemas.microsoft.com/office/drawing/2014/main" id="{30CC2235-AEB2-4C13-8BCF-072C6903E264}"/>
              </a:ext>
            </a:extLst>
          </p:cNvPr>
          <p:cNvSpPr/>
          <p:nvPr/>
        </p:nvSpPr>
        <p:spPr>
          <a:xfrm>
            <a:off x="951246" y="3743531"/>
            <a:ext cx="10440000" cy="0"/>
          </a:xfrm>
          <a:custGeom>
            <a:avLst/>
            <a:gdLst>
              <a:gd name="connsiteX0" fmla="*/ 0 w 8369300"/>
              <a:gd name="connsiteY0" fmla="*/ 0 h 0"/>
              <a:gd name="connsiteX1" fmla="*/ 8369300 w 8369300"/>
              <a:gd name="connsiteY1" fmla="*/ 0 h 0"/>
            </a:gdLst>
            <a:ahLst/>
            <a:cxnLst>
              <a:cxn ang="0">
                <a:pos x="connsiteX0" y="connsiteY0"/>
              </a:cxn>
              <a:cxn ang="0">
                <a:pos x="connsiteX1" y="connsiteY1"/>
              </a:cxn>
            </a:cxnLst>
            <a:rect l="l" t="t" r="r" b="b"/>
            <a:pathLst>
              <a:path w="8369300">
                <a:moveTo>
                  <a:pt x="0" y="0"/>
                </a:moveTo>
                <a:lnTo>
                  <a:pt x="8369300" y="0"/>
                </a:lnTo>
              </a:path>
            </a:pathLst>
          </a:custGeom>
          <a:noFill/>
          <a:ln>
            <a:solidFill>
              <a:srgbClr val="D5D5D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2B334F"/>
              </a:solidFill>
            </a:endParaRPr>
          </a:p>
        </p:txBody>
      </p:sp>
      <p:sp>
        <p:nvSpPr>
          <p:cNvPr id="6" name="矩形 5">
            <a:extLst>
              <a:ext uri="{FF2B5EF4-FFF2-40B4-BE49-F238E27FC236}">
                <a16:creationId xmlns="" xmlns:a16="http://schemas.microsoft.com/office/drawing/2014/main" id="{8F60C87B-884F-4261-A5B3-988C63FFEC7E}"/>
              </a:ext>
            </a:extLst>
          </p:cNvPr>
          <p:cNvSpPr/>
          <p:nvPr/>
        </p:nvSpPr>
        <p:spPr bwMode="auto">
          <a:xfrm rot="2700000">
            <a:off x="1773572" y="3375231"/>
            <a:ext cx="734483" cy="736600"/>
          </a:xfrm>
          <a:prstGeom prst="rect">
            <a:avLst/>
          </a:prstGeom>
          <a:solidFill>
            <a:srgbClr val="2B334F"/>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2B334F"/>
              </a:solidFill>
            </a:endParaRPr>
          </a:p>
        </p:txBody>
      </p:sp>
      <p:sp>
        <p:nvSpPr>
          <p:cNvPr id="7" name="五角星 3">
            <a:extLst>
              <a:ext uri="{FF2B5EF4-FFF2-40B4-BE49-F238E27FC236}">
                <a16:creationId xmlns="" xmlns:a16="http://schemas.microsoft.com/office/drawing/2014/main" id="{3A8969FC-61FC-4C55-BDE8-745017792B11}"/>
              </a:ext>
            </a:extLst>
          </p:cNvPr>
          <p:cNvSpPr/>
          <p:nvPr/>
        </p:nvSpPr>
        <p:spPr bwMode="auto">
          <a:xfrm rot="4467378">
            <a:off x="1976280" y="3569398"/>
            <a:ext cx="336550" cy="340782"/>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2B334F"/>
              </a:solidFill>
            </a:endParaRPr>
          </a:p>
        </p:txBody>
      </p:sp>
      <p:sp>
        <p:nvSpPr>
          <p:cNvPr id="8" name="矩形 7">
            <a:extLst>
              <a:ext uri="{FF2B5EF4-FFF2-40B4-BE49-F238E27FC236}">
                <a16:creationId xmlns="" xmlns:a16="http://schemas.microsoft.com/office/drawing/2014/main" id="{884197D9-AC90-4A33-8D7A-DC6E48D89B63}"/>
              </a:ext>
            </a:extLst>
          </p:cNvPr>
          <p:cNvSpPr/>
          <p:nvPr/>
        </p:nvSpPr>
        <p:spPr bwMode="auto">
          <a:xfrm rot="2700000">
            <a:off x="4482199" y="3375231"/>
            <a:ext cx="734484" cy="736600"/>
          </a:xfrm>
          <a:prstGeom prst="rect">
            <a:avLst/>
          </a:prstGeom>
          <a:solidFill>
            <a:srgbClr val="2B334F"/>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2B334F"/>
              </a:solidFill>
            </a:endParaRPr>
          </a:p>
        </p:txBody>
      </p:sp>
      <p:sp>
        <p:nvSpPr>
          <p:cNvPr id="9" name="矩形 8">
            <a:extLst>
              <a:ext uri="{FF2B5EF4-FFF2-40B4-BE49-F238E27FC236}">
                <a16:creationId xmlns="" xmlns:a16="http://schemas.microsoft.com/office/drawing/2014/main" id="{B7283543-A317-43A1-B6F9-0E3A8A2F8480}"/>
              </a:ext>
            </a:extLst>
          </p:cNvPr>
          <p:cNvSpPr/>
          <p:nvPr/>
        </p:nvSpPr>
        <p:spPr bwMode="auto">
          <a:xfrm rot="2700000">
            <a:off x="7189768" y="3375231"/>
            <a:ext cx="736600" cy="736600"/>
          </a:xfrm>
          <a:prstGeom prst="rect">
            <a:avLst/>
          </a:prstGeom>
          <a:solidFill>
            <a:srgbClr val="2B334F"/>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2B334F"/>
              </a:solidFill>
            </a:endParaRPr>
          </a:p>
        </p:txBody>
      </p:sp>
      <p:sp>
        <p:nvSpPr>
          <p:cNvPr id="10" name="矩形 9">
            <a:extLst>
              <a:ext uri="{FF2B5EF4-FFF2-40B4-BE49-F238E27FC236}">
                <a16:creationId xmlns="" xmlns:a16="http://schemas.microsoft.com/office/drawing/2014/main" id="{0246E7FF-C26A-44BF-8CD5-BDCA4EBA2D0B}"/>
              </a:ext>
            </a:extLst>
          </p:cNvPr>
          <p:cNvSpPr/>
          <p:nvPr/>
        </p:nvSpPr>
        <p:spPr bwMode="auto">
          <a:xfrm rot="2700000">
            <a:off x="9898396" y="3366764"/>
            <a:ext cx="736600" cy="736600"/>
          </a:xfrm>
          <a:prstGeom prst="rect">
            <a:avLst/>
          </a:prstGeom>
          <a:solidFill>
            <a:srgbClr val="2B334F"/>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2B334F"/>
              </a:solidFill>
            </a:endParaRPr>
          </a:p>
        </p:txBody>
      </p:sp>
      <p:sp>
        <p:nvSpPr>
          <p:cNvPr id="11" name="五角星 32">
            <a:extLst>
              <a:ext uri="{FF2B5EF4-FFF2-40B4-BE49-F238E27FC236}">
                <a16:creationId xmlns="" xmlns:a16="http://schemas.microsoft.com/office/drawing/2014/main" id="{89E021E9-2D53-47C6-A6EB-4A2DD865905E}"/>
              </a:ext>
            </a:extLst>
          </p:cNvPr>
          <p:cNvSpPr/>
          <p:nvPr/>
        </p:nvSpPr>
        <p:spPr bwMode="auto">
          <a:xfrm rot="4467378">
            <a:off x="4690075" y="3573710"/>
            <a:ext cx="336550" cy="340782"/>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2B334F"/>
              </a:solidFill>
            </a:endParaRPr>
          </a:p>
        </p:txBody>
      </p:sp>
      <p:sp>
        <p:nvSpPr>
          <p:cNvPr id="12" name="五角星 35">
            <a:extLst>
              <a:ext uri="{FF2B5EF4-FFF2-40B4-BE49-F238E27FC236}">
                <a16:creationId xmlns="" xmlns:a16="http://schemas.microsoft.com/office/drawing/2014/main" id="{3737A692-6F8B-4323-9A8E-8784B0DDFC95}"/>
              </a:ext>
            </a:extLst>
          </p:cNvPr>
          <p:cNvSpPr/>
          <p:nvPr/>
        </p:nvSpPr>
        <p:spPr bwMode="auto">
          <a:xfrm rot="4467378">
            <a:off x="7411879" y="3583910"/>
            <a:ext cx="336550" cy="340782"/>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2B334F"/>
              </a:solidFill>
            </a:endParaRPr>
          </a:p>
        </p:txBody>
      </p:sp>
      <p:sp>
        <p:nvSpPr>
          <p:cNvPr id="13" name="五角星 36">
            <a:extLst>
              <a:ext uri="{FF2B5EF4-FFF2-40B4-BE49-F238E27FC236}">
                <a16:creationId xmlns="" xmlns:a16="http://schemas.microsoft.com/office/drawing/2014/main" id="{1B3C3CB9-8E4E-42F1-96CF-43C8EAF7E739}"/>
              </a:ext>
            </a:extLst>
          </p:cNvPr>
          <p:cNvSpPr/>
          <p:nvPr/>
        </p:nvSpPr>
        <p:spPr bwMode="auto">
          <a:xfrm rot="4467378">
            <a:off x="10125674" y="3588222"/>
            <a:ext cx="336550" cy="340782"/>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2B334F"/>
              </a:solidFill>
            </a:endParaRPr>
          </a:p>
        </p:txBody>
      </p:sp>
      <p:sp>
        <p:nvSpPr>
          <p:cNvPr id="14" name="文本框 13">
            <a:extLst>
              <a:ext uri="{FF2B5EF4-FFF2-40B4-BE49-F238E27FC236}">
                <a16:creationId xmlns="" xmlns:a16="http://schemas.microsoft.com/office/drawing/2014/main" id="{A1F7ADD6-CEF5-430D-93C1-CA842AA8303C}"/>
              </a:ext>
            </a:extLst>
          </p:cNvPr>
          <p:cNvSpPr txBox="1">
            <a:spLocks noChangeArrowheads="1"/>
          </p:cNvSpPr>
          <p:nvPr/>
        </p:nvSpPr>
        <p:spPr bwMode="auto">
          <a:xfrm>
            <a:off x="1260886" y="4433588"/>
            <a:ext cx="162095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r>
              <a:rPr lang="zh-CN" altLang="en-US" sz="1600" b="1" dirty="0">
                <a:solidFill>
                  <a:srgbClr val="2B334F"/>
                </a:solidFill>
                <a:latin typeface="微软雅黑" pitchFamily="34" charset="-122"/>
                <a:ea typeface="微软雅黑" pitchFamily="34" charset="-122"/>
              </a:rPr>
              <a:t>请输入您的标题</a:t>
            </a:r>
          </a:p>
        </p:txBody>
      </p:sp>
      <p:sp>
        <p:nvSpPr>
          <p:cNvPr id="15" name="矩形 14">
            <a:extLst>
              <a:ext uri="{FF2B5EF4-FFF2-40B4-BE49-F238E27FC236}">
                <a16:creationId xmlns="" xmlns:a16="http://schemas.microsoft.com/office/drawing/2014/main" id="{CECD2E43-D015-4521-8367-BCBD5A4B1892}"/>
              </a:ext>
            </a:extLst>
          </p:cNvPr>
          <p:cNvSpPr/>
          <p:nvPr/>
        </p:nvSpPr>
        <p:spPr>
          <a:xfrm>
            <a:off x="808371" y="4948044"/>
            <a:ext cx="2505280" cy="461665"/>
          </a:xfrm>
          <a:prstGeom prst="rect">
            <a:avLst/>
          </a:prstGeom>
        </p:spPr>
        <p:txBody>
          <a:bodyPr wrap="square">
            <a:spAutoFit/>
          </a:bodyPr>
          <a:lstStyle/>
          <a:p>
            <a:pPr algn="ctr" fontAlgn="base">
              <a:spcBef>
                <a:spcPct val="0"/>
              </a:spcBef>
              <a:spcAft>
                <a:spcPct val="0"/>
              </a:spcAft>
            </a:pPr>
            <a:r>
              <a:rPr lang="zh-CN" altLang="en-US" sz="1200" dirty="0">
                <a:solidFill>
                  <a:srgbClr val="2B334F"/>
                </a:solidFill>
                <a:latin typeface="微软雅黑" pitchFamily="34" charset="-122"/>
                <a:ea typeface="微软雅黑" pitchFamily="34" charset="-122"/>
              </a:rPr>
              <a:t>这里可以添加主要内容这里可以添加主要内容这里可以</a:t>
            </a:r>
          </a:p>
        </p:txBody>
      </p:sp>
      <p:sp>
        <p:nvSpPr>
          <p:cNvPr id="16" name="文本框 13">
            <a:extLst>
              <a:ext uri="{FF2B5EF4-FFF2-40B4-BE49-F238E27FC236}">
                <a16:creationId xmlns="" xmlns:a16="http://schemas.microsoft.com/office/drawing/2014/main" id="{49799EDF-901F-4F0E-9189-A6E8EB8A549A}"/>
              </a:ext>
            </a:extLst>
          </p:cNvPr>
          <p:cNvSpPr txBox="1">
            <a:spLocks noChangeArrowheads="1"/>
          </p:cNvSpPr>
          <p:nvPr/>
        </p:nvSpPr>
        <p:spPr bwMode="auto">
          <a:xfrm>
            <a:off x="4046140" y="4438793"/>
            <a:ext cx="162095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r>
              <a:rPr lang="zh-CN" altLang="en-US" sz="1600" b="1" dirty="0">
                <a:solidFill>
                  <a:srgbClr val="2B334F"/>
                </a:solidFill>
                <a:latin typeface="微软雅黑" pitchFamily="34" charset="-122"/>
                <a:ea typeface="微软雅黑" pitchFamily="34" charset="-122"/>
              </a:rPr>
              <a:t>请输入您的标题</a:t>
            </a:r>
          </a:p>
        </p:txBody>
      </p:sp>
      <p:sp>
        <p:nvSpPr>
          <p:cNvPr id="17" name="矩形 16">
            <a:extLst>
              <a:ext uri="{FF2B5EF4-FFF2-40B4-BE49-F238E27FC236}">
                <a16:creationId xmlns="" xmlns:a16="http://schemas.microsoft.com/office/drawing/2014/main" id="{F192AD32-B57B-40D4-98E2-2AF4994B382A}"/>
              </a:ext>
            </a:extLst>
          </p:cNvPr>
          <p:cNvSpPr/>
          <p:nvPr/>
        </p:nvSpPr>
        <p:spPr>
          <a:xfrm>
            <a:off x="3575863" y="4952356"/>
            <a:ext cx="2505280" cy="461665"/>
          </a:xfrm>
          <a:prstGeom prst="rect">
            <a:avLst/>
          </a:prstGeom>
        </p:spPr>
        <p:txBody>
          <a:bodyPr wrap="square">
            <a:spAutoFit/>
          </a:bodyPr>
          <a:lstStyle/>
          <a:p>
            <a:pPr algn="ctr" fontAlgn="base">
              <a:spcBef>
                <a:spcPct val="0"/>
              </a:spcBef>
              <a:spcAft>
                <a:spcPct val="0"/>
              </a:spcAft>
            </a:pPr>
            <a:r>
              <a:rPr lang="zh-CN" altLang="en-US" sz="1200" dirty="0">
                <a:solidFill>
                  <a:srgbClr val="2B334F"/>
                </a:solidFill>
                <a:latin typeface="微软雅黑" pitchFamily="34" charset="-122"/>
                <a:ea typeface="微软雅黑" pitchFamily="34" charset="-122"/>
              </a:rPr>
              <a:t>这里可以添加主要内容这里可以添加主要内容这里可以</a:t>
            </a:r>
          </a:p>
        </p:txBody>
      </p:sp>
      <p:sp>
        <p:nvSpPr>
          <p:cNvPr id="18" name="文本框 13">
            <a:extLst>
              <a:ext uri="{FF2B5EF4-FFF2-40B4-BE49-F238E27FC236}">
                <a16:creationId xmlns="" xmlns:a16="http://schemas.microsoft.com/office/drawing/2014/main" id="{0E88930A-D3AA-40B9-B8FC-E358B713294F}"/>
              </a:ext>
            </a:extLst>
          </p:cNvPr>
          <p:cNvSpPr txBox="1">
            <a:spLocks noChangeArrowheads="1"/>
          </p:cNvSpPr>
          <p:nvPr/>
        </p:nvSpPr>
        <p:spPr bwMode="auto">
          <a:xfrm>
            <a:off x="6754115" y="4436817"/>
            <a:ext cx="162095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r>
              <a:rPr lang="zh-CN" altLang="en-US" sz="1600" b="1" dirty="0">
                <a:solidFill>
                  <a:srgbClr val="2B334F"/>
                </a:solidFill>
                <a:latin typeface="微软雅黑" pitchFamily="34" charset="-122"/>
                <a:ea typeface="微软雅黑" pitchFamily="34" charset="-122"/>
              </a:rPr>
              <a:t>请输入您的标题</a:t>
            </a:r>
          </a:p>
        </p:txBody>
      </p:sp>
      <p:sp>
        <p:nvSpPr>
          <p:cNvPr id="19" name="矩形 18">
            <a:extLst>
              <a:ext uri="{FF2B5EF4-FFF2-40B4-BE49-F238E27FC236}">
                <a16:creationId xmlns="" xmlns:a16="http://schemas.microsoft.com/office/drawing/2014/main" id="{4C63A8BF-1551-4731-A4A1-13418FAFFB3B}"/>
              </a:ext>
            </a:extLst>
          </p:cNvPr>
          <p:cNvSpPr/>
          <p:nvPr/>
        </p:nvSpPr>
        <p:spPr>
          <a:xfrm>
            <a:off x="6345232" y="4951273"/>
            <a:ext cx="2505280" cy="461665"/>
          </a:xfrm>
          <a:prstGeom prst="rect">
            <a:avLst/>
          </a:prstGeom>
        </p:spPr>
        <p:txBody>
          <a:bodyPr wrap="square">
            <a:spAutoFit/>
          </a:bodyPr>
          <a:lstStyle/>
          <a:p>
            <a:pPr algn="ctr" fontAlgn="base">
              <a:spcBef>
                <a:spcPct val="0"/>
              </a:spcBef>
              <a:spcAft>
                <a:spcPct val="0"/>
              </a:spcAft>
            </a:pPr>
            <a:r>
              <a:rPr lang="zh-CN" altLang="en-US" sz="1200" dirty="0">
                <a:solidFill>
                  <a:srgbClr val="2B334F"/>
                </a:solidFill>
                <a:latin typeface="微软雅黑" pitchFamily="34" charset="-122"/>
                <a:ea typeface="微软雅黑" pitchFamily="34" charset="-122"/>
              </a:rPr>
              <a:t>这里可以添加主要内容这里可以添加主要内容这里可以</a:t>
            </a:r>
          </a:p>
        </p:txBody>
      </p:sp>
      <p:sp>
        <p:nvSpPr>
          <p:cNvPr id="20" name="文本框 13">
            <a:extLst>
              <a:ext uri="{FF2B5EF4-FFF2-40B4-BE49-F238E27FC236}">
                <a16:creationId xmlns="" xmlns:a16="http://schemas.microsoft.com/office/drawing/2014/main" id="{993E2CC9-F42A-4F04-B90E-656D9ABF1653}"/>
              </a:ext>
            </a:extLst>
          </p:cNvPr>
          <p:cNvSpPr txBox="1">
            <a:spLocks noChangeArrowheads="1"/>
          </p:cNvSpPr>
          <p:nvPr/>
        </p:nvSpPr>
        <p:spPr bwMode="auto">
          <a:xfrm>
            <a:off x="9568898" y="4436914"/>
            <a:ext cx="162095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r>
              <a:rPr lang="zh-CN" altLang="en-US" sz="1600" b="1" dirty="0">
                <a:solidFill>
                  <a:srgbClr val="2B334F"/>
                </a:solidFill>
                <a:latin typeface="微软雅黑" pitchFamily="34" charset="-122"/>
                <a:ea typeface="微软雅黑" pitchFamily="34" charset="-122"/>
              </a:rPr>
              <a:t>请输入您的标题</a:t>
            </a:r>
          </a:p>
        </p:txBody>
      </p:sp>
      <p:sp>
        <p:nvSpPr>
          <p:cNvPr id="21" name="矩形 20">
            <a:extLst>
              <a:ext uri="{FF2B5EF4-FFF2-40B4-BE49-F238E27FC236}">
                <a16:creationId xmlns="" xmlns:a16="http://schemas.microsoft.com/office/drawing/2014/main" id="{BC086E43-43D7-41B7-925E-F4D6EC2A661A}"/>
              </a:ext>
            </a:extLst>
          </p:cNvPr>
          <p:cNvSpPr/>
          <p:nvPr/>
        </p:nvSpPr>
        <p:spPr>
          <a:xfrm>
            <a:off x="9138124" y="4955585"/>
            <a:ext cx="2505280" cy="461665"/>
          </a:xfrm>
          <a:prstGeom prst="rect">
            <a:avLst/>
          </a:prstGeom>
        </p:spPr>
        <p:txBody>
          <a:bodyPr wrap="square">
            <a:spAutoFit/>
          </a:bodyPr>
          <a:lstStyle/>
          <a:p>
            <a:pPr algn="ctr" fontAlgn="base">
              <a:spcBef>
                <a:spcPct val="0"/>
              </a:spcBef>
              <a:spcAft>
                <a:spcPct val="0"/>
              </a:spcAft>
            </a:pPr>
            <a:r>
              <a:rPr lang="zh-CN" altLang="en-US" sz="1200" dirty="0">
                <a:solidFill>
                  <a:srgbClr val="2B334F"/>
                </a:solidFill>
                <a:latin typeface="微软雅黑" pitchFamily="34" charset="-122"/>
                <a:ea typeface="微软雅黑" pitchFamily="34" charset="-122"/>
              </a:rPr>
              <a:t>这里可以添加主要内容这里可以添加主要内容这里可以</a:t>
            </a:r>
          </a:p>
        </p:txBody>
      </p:sp>
      <p:sp>
        <p:nvSpPr>
          <p:cNvPr id="22" name="矩形 21">
            <a:extLst>
              <a:ext uri="{FF2B5EF4-FFF2-40B4-BE49-F238E27FC236}">
                <a16:creationId xmlns="" xmlns:a16="http://schemas.microsoft.com/office/drawing/2014/main" id="{BACDAFE7-489F-4225-8D07-ACA0197F5926}"/>
              </a:ext>
            </a:extLst>
          </p:cNvPr>
          <p:cNvSpPr/>
          <p:nvPr/>
        </p:nvSpPr>
        <p:spPr>
          <a:xfrm>
            <a:off x="808370" y="990856"/>
            <a:ext cx="10582875" cy="1679415"/>
          </a:xfrm>
          <a:prstGeom prst="rect">
            <a:avLst/>
          </a:prstGeom>
          <a:noFill/>
          <a:ln w="38100">
            <a:solidFill>
              <a:srgbClr val="2B334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B334F"/>
              </a:solidFill>
            </a:endParaRPr>
          </a:p>
        </p:txBody>
      </p:sp>
      <p:sp>
        <p:nvSpPr>
          <p:cNvPr id="23" name="文本框 66">
            <a:extLst>
              <a:ext uri="{FF2B5EF4-FFF2-40B4-BE49-F238E27FC236}">
                <a16:creationId xmlns="" xmlns:a16="http://schemas.microsoft.com/office/drawing/2014/main" id="{EDB9D2A2-266B-42EC-8410-1D75306B7FC3}"/>
              </a:ext>
            </a:extLst>
          </p:cNvPr>
          <p:cNvSpPr txBox="1">
            <a:spLocks noChangeArrowheads="1"/>
          </p:cNvSpPr>
          <p:nvPr/>
        </p:nvSpPr>
        <p:spPr bwMode="auto">
          <a:xfrm>
            <a:off x="4649097" y="1261842"/>
            <a:ext cx="23391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1" hangingPunct="1">
              <a:defRPr sz="4400">
                <a:latin typeface="Simply City Light" panose="020B030302020208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fontAlgn="base">
              <a:spcBef>
                <a:spcPct val="0"/>
              </a:spcBef>
              <a:spcAft>
                <a:spcPct val="0"/>
              </a:spcAft>
            </a:pPr>
            <a:r>
              <a:rPr lang="zh-CN" altLang="en-US" sz="2400" b="1" dirty="0">
                <a:solidFill>
                  <a:srgbClr val="2B334F"/>
                </a:solidFill>
                <a:latin typeface="微软雅黑" pitchFamily="34" charset="-122"/>
                <a:ea typeface="微软雅黑" pitchFamily="34" charset="-122"/>
              </a:rPr>
              <a:t>请输入您的标题</a:t>
            </a:r>
          </a:p>
        </p:txBody>
      </p:sp>
      <p:sp>
        <p:nvSpPr>
          <p:cNvPr id="24" name="矩形 23">
            <a:extLst>
              <a:ext uri="{FF2B5EF4-FFF2-40B4-BE49-F238E27FC236}">
                <a16:creationId xmlns="" xmlns:a16="http://schemas.microsoft.com/office/drawing/2014/main" id="{4E22229B-CC5F-4054-AE09-9786EA187E18}"/>
              </a:ext>
            </a:extLst>
          </p:cNvPr>
          <p:cNvSpPr/>
          <p:nvPr/>
        </p:nvSpPr>
        <p:spPr>
          <a:xfrm>
            <a:off x="1989258" y="1880343"/>
            <a:ext cx="8391850" cy="461665"/>
          </a:xfrm>
          <a:prstGeom prst="rect">
            <a:avLst/>
          </a:prstGeom>
        </p:spPr>
        <p:txBody>
          <a:bodyPr wrap="square">
            <a:spAutoFit/>
          </a:bodyPr>
          <a:lstStyle/>
          <a:p>
            <a:pPr algn="ctr" fontAlgn="base">
              <a:spcBef>
                <a:spcPct val="0"/>
              </a:spcBef>
              <a:spcAft>
                <a:spcPct val="0"/>
              </a:spcAft>
            </a:pPr>
            <a:r>
              <a:rPr lang="zh-CN" altLang="en-US" sz="1200" dirty="0">
                <a:solidFill>
                  <a:srgbClr val="2B334F"/>
                </a:solidFill>
                <a:latin typeface="微软雅黑" pitchFamily="34" charset="-122"/>
                <a:ea typeface="微软雅黑" pitchFamily="34" charset="-122"/>
              </a:rPr>
              <a:t>这里可以添加主要内容这里可以添加主要内容这里可以这里可以添加主要内容这里可以添加主要内容这里可以</a:t>
            </a:r>
          </a:p>
          <a:p>
            <a:pPr algn="ctr" fontAlgn="base">
              <a:spcBef>
                <a:spcPct val="0"/>
              </a:spcBef>
              <a:spcAft>
                <a:spcPct val="0"/>
              </a:spcAft>
            </a:pPr>
            <a:endParaRPr lang="zh-CN" altLang="en-US" sz="1200" dirty="0">
              <a:solidFill>
                <a:srgbClr val="2B334F"/>
              </a:solidFill>
              <a:latin typeface="微软雅黑" pitchFamily="34" charset="-122"/>
              <a:ea typeface="微软雅黑" pitchFamily="34" charset="-122"/>
            </a:endParaRPr>
          </a:p>
        </p:txBody>
      </p:sp>
    </p:spTree>
    <p:extLst>
      <p:ext uri="{BB962C8B-B14F-4D97-AF65-F5344CB8AC3E}">
        <p14:creationId xmlns:p14="http://schemas.microsoft.com/office/powerpoint/2010/main" val="191117747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arn(inVertical)">
                                      <p:cBhvr>
                                        <p:cTn id="7" dur="500"/>
                                        <p:tgtEl>
                                          <p:spTgt spid="22"/>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barn(inVertical)">
                                      <p:cBhvr>
                                        <p:cTn id="10" dur="500"/>
                                        <p:tgtEl>
                                          <p:spTgt spid="23"/>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barn(inVertical)">
                                      <p:cBhvr>
                                        <p:cTn id="13" dur="500"/>
                                        <p:tgtEl>
                                          <p:spTgt spid="24"/>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arn(inVertical)">
                                      <p:cBhvr>
                                        <p:cTn id="18" dur="500"/>
                                        <p:tgtEl>
                                          <p:spTgt spid="5"/>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barn(inVertical)">
                                      <p:cBhvr>
                                        <p:cTn id="21" dur="500"/>
                                        <p:tgtEl>
                                          <p:spTgt spid="6"/>
                                        </p:tgtEl>
                                      </p:cBhvr>
                                    </p:animEffect>
                                  </p:childTnLst>
                                </p:cTn>
                              </p:par>
                              <p:par>
                                <p:cTn id="22" presetID="16" presetClass="entr" presetSubtype="21"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barn(inVertical)">
                                      <p:cBhvr>
                                        <p:cTn id="24" dur="500"/>
                                        <p:tgtEl>
                                          <p:spTgt spid="7"/>
                                        </p:tgtEl>
                                      </p:cBhvr>
                                    </p:animEffect>
                                  </p:childTnLst>
                                </p:cTn>
                              </p:par>
                              <p:par>
                                <p:cTn id="25" presetID="16" presetClass="entr" presetSubtype="21"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arn(inVertical)">
                                      <p:cBhvr>
                                        <p:cTn id="27" dur="500"/>
                                        <p:tgtEl>
                                          <p:spTgt spid="8"/>
                                        </p:tgtEl>
                                      </p:cBhvr>
                                    </p:animEffect>
                                  </p:childTnLst>
                                </p:cTn>
                              </p:par>
                              <p:par>
                                <p:cTn id="28" presetID="16" presetClass="entr" presetSubtype="21"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barn(inVertical)">
                                      <p:cBhvr>
                                        <p:cTn id="30" dur="500"/>
                                        <p:tgtEl>
                                          <p:spTgt spid="9"/>
                                        </p:tgtEl>
                                      </p:cBhvr>
                                    </p:animEffect>
                                  </p:childTnLst>
                                </p:cTn>
                              </p:par>
                              <p:par>
                                <p:cTn id="31" presetID="16" presetClass="entr" presetSubtype="21"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barn(inVertical)">
                                      <p:cBhvr>
                                        <p:cTn id="33" dur="500"/>
                                        <p:tgtEl>
                                          <p:spTgt spid="10"/>
                                        </p:tgtEl>
                                      </p:cBhvr>
                                    </p:animEffect>
                                  </p:childTnLst>
                                </p:cTn>
                              </p:par>
                              <p:par>
                                <p:cTn id="34" presetID="16" presetClass="entr" presetSubtype="21" fill="hold" grpId="0"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barn(inVertical)">
                                      <p:cBhvr>
                                        <p:cTn id="36" dur="500"/>
                                        <p:tgtEl>
                                          <p:spTgt spid="11"/>
                                        </p:tgtEl>
                                      </p:cBhvr>
                                    </p:animEffect>
                                  </p:childTnLst>
                                </p:cTn>
                              </p:par>
                              <p:par>
                                <p:cTn id="37" presetID="16" presetClass="entr" presetSubtype="21" fill="hold" grpId="0" nodeType="with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barn(inVertical)">
                                      <p:cBhvr>
                                        <p:cTn id="39" dur="500"/>
                                        <p:tgtEl>
                                          <p:spTgt spid="12"/>
                                        </p:tgtEl>
                                      </p:cBhvr>
                                    </p:animEffect>
                                  </p:childTnLst>
                                </p:cTn>
                              </p:par>
                              <p:par>
                                <p:cTn id="40" presetID="16" presetClass="entr" presetSubtype="21" fill="hold" grpId="0" nodeType="with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barn(inVertical)">
                                      <p:cBhvr>
                                        <p:cTn id="42" dur="500"/>
                                        <p:tgtEl>
                                          <p:spTgt spid="13"/>
                                        </p:tgtEl>
                                      </p:cBhvr>
                                    </p:animEffect>
                                  </p:childTnLst>
                                </p:cTn>
                              </p:par>
                              <p:par>
                                <p:cTn id="43" presetID="16" presetClass="entr" presetSubtype="21" fill="hold" grpId="0" nodeType="with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barn(inVertical)">
                                      <p:cBhvr>
                                        <p:cTn id="45" dur="500"/>
                                        <p:tgtEl>
                                          <p:spTgt spid="14"/>
                                        </p:tgtEl>
                                      </p:cBhvr>
                                    </p:animEffect>
                                  </p:childTnLst>
                                </p:cTn>
                              </p:par>
                              <p:par>
                                <p:cTn id="46" presetID="16" presetClass="entr" presetSubtype="21" fill="hold" grpId="0" nodeType="with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barn(inVertical)">
                                      <p:cBhvr>
                                        <p:cTn id="48" dur="500"/>
                                        <p:tgtEl>
                                          <p:spTgt spid="15"/>
                                        </p:tgtEl>
                                      </p:cBhvr>
                                    </p:animEffect>
                                  </p:childTnLst>
                                </p:cTn>
                              </p:par>
                              <p:par>
                                <p:cTn id="49" presetID="16" presetClass="entr" presetSubtype="21" fill="hold" grpId="0" nodeType="with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barn(inVertical)">
                                      <p:cBhvr>
                                        <p:cTn id="51" dur="500"/>
                                        <p:tgtEl>
                                          <p:spTgt spid="16"/>
                                        </p:tgtEl>
                                      </p:cBhvr>
                                    </p:animEffect>
                                  </p:childTnLst>
                                </p:cTn>
                              </p:par>
                              <p:par>
                                <p:cTn id="52" presetID="16" presetClass="entr" presetSubtype="21" fill="hold" grpId="0" nodeType="with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barn(inVertical)">
                                      <p:cBhvr>
                                        <p:cTn id="54" dur="500"/>
                                        <p:tgtEl>
                                          <p:spTgt spid="17"/>
                                        </p:tgtEl>
                                      </p:cBhvr>
                                    </p:animEffect>
                                  </p:childTnLst>
                                </p:cTn>
                              </p:par>
                              <p:par>
                                <p:cTn id="55" presetID="16" presetClass="entr" presetSubtype="21" fill="hold" grpId="0" nodeType="with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barn(inVertical)">
                                      <p:cBhvr>
                                        <p:cTn id="57" dur="500"/>
                                        <p:tgtEl>
                                          <p:spTgt spid="18"/>
                                        </p:tgtEl>
                                      </p:cBhvr>
                                    </p:animEffect>
                                  </p:childTnLst>
                                </p:cTn>
                              </p:par>
                              <p:par>
                                <p:cTn id="58" presetID="16" presetClass="entr" presetSubtype="21" fill="hold" grpId="0" nodeType="with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barn(inVertical)">
                                      <p:cBhvr>
                                        <p:cTn id="60" dur="500"/>
                                        <p:tgtEl>
                                          <p:spTgt spid="19"/>
                                        </p:tgtEl>
                                      </p:cBhvr>
                                    </p:animEffect>
                                  </p:childTnLst>
                                </p:cTn>
                              </p:par>
                              <p:par>
                                <p:cTn id="61" presetID="16" presetClass="entr" presetSubtype="21" fill="hold" grpId="0" nodeType="with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barn(inVertical)">
                                      <p:cBhvr>
                                        <p:cTn id="63" dur="500"/>
                                        <p:tgtEl>
                                          <p:spTgt spid="20"/>
                                        </p:tgtEl>
                                      </p:cBhvr>
                                    </p:animEffect>
                                  </p:childTnLst>
                                </p:cTn>
                              </p:par>
                              <p:par>
                                <p:cTn id="64" presetID="16" presetClass="entr" presetSubtype="21" fill="hold" grpId="0" nodeType="withEffect">
                                  <p:stCondLst>
                                    <p:cond delay="0"/>
                                  </p:stCondLst>
                                  <p:childTnLst>
                                    <p:set>
                                      <p:cBhvr>
                                        <p:cTn id="65" dur="1" fill="hold">
                                          <p:stCondLst>
                                            <p:cond delay="0"/>
                                          </p:stCondLst>
                                        </p:cTn>
                                        <p:tgtEl>
                                          <p:spTgt spid="21"/>
                                        </p:tgtEl>
                                        <p:attrNameLst>
                                          <p:attrName>style.visibility</p:attrName>
                                        </p:attrNameLst>
                                      </p:cBhvr>
                                      <p:to>
                                        <p:strVal val="visible"/>
                                      </p:to>
                                    </p:set>
                                    <p:animEffect transition="in" filter="barn(inVertical)">
                                      <p:cBhvr>
                                        <p:cTn id="6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p:bldP spid="15" grpId="0"/>
      <p:bldP spid="16" grpId="0"/>
      <p:bldP spid="17" grpId="0"/>
      <p:bldP spid="18" grpId="0"/>
      <p:bldP spid="19" grpId="0"/>
      <p:bldP spid="20" grpId="0"/>
      <p:bldP spid="21" grpId="0"/>
      <p:bldP spid="22" grpId="0" animBg="1"/>
      <p:bldP spid="23" grpId="0"/>
      <p:bldP spid="2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49_1">
            <a:extLst>
              <a:ext uri="{FF2B5EF4-FFF2-40B4-BE49-F238E27FC236}">
                <a16:creationId xmlns="" xmlns:a16="http://schemas.microsoft.com/office/drawing/2014/main" id="{7B944C5B-33F1-4CD9-972B-8316CFA513C2}"/>
              </a:ext>
            </a:extLst>
          </p:cNvPr>
          <p:cNvSpPr txBox="1"/>
          <p:nvPr/>
        </p:nvSpPr>
        <p:spPr>
          <a:xfrm>
            <a:off x="808370" y="213719"/>
            <a:ext cx="1538883" cy="307777"/>
          </a:xfrm>
          <a:prstGeom prst="rect">
            <a:avLst/>
          </a:prstGeom>
          <a:noFill/>
        </p:spPr>
        <p:txBody>
          <a:bodyPr wrap="none" lIns="0" tIns="0" rIns="0" bIns="0" rtlCol="0">
            <a:spAutoFit/>
          </a:bodyPr>
          <a:lstStyle/>
          <a:p>
            <a:pPr defTabSz="964278"/>
            <a:r>
              <a:rPr lang="zh-CN" altLang="en-US" sz="2000" b="1" dirty="0">
                <a:solidFill>
                  <a:srgbClr val="2B334F"/>
                </a:solidFill>
                <a:latin typeface="Arial" panose="020B0604020202020204" pitchFamily="34" charset="0"/>
                <a:ea typeface="微软雅黑" panose="020B0503020204020204" pitchFamily="34" charset="-122"/>
                <a:cs typeface="+mn-ea"/>
                <a:sym typeface="Arial" panose="020B0604020202020204" pitchFamily="34" charset="0"/>
              </a:rPr>
              <a:t>活动经费预算</a:t>
            </a:r>
          </a:p>
        </p:txBody>
      </p:sp>
      <p:sp>
        <p:nvSpPr>
          <p:cNvPr id="3" name="TextBox 50_1">
            <a:extLst>
              <a:ext uri="{FF2B5EF4-FFF2-40B4-BE49-F238E27FC236}">
                <a16:creationId xmlns="" xmlns:a16="http://schemas.microsoft.com/office/drawing/2014/main" id="{FD543921-CE12-4C93-BE9D-EC47344C6456}"/>
              </a:ext>
            </a:extLst>
          </p:cNvPr>
          <p:cNvSpPr txBox="1"/>
          <p:nvPr/>
        </p:nvSpPr>
        <p:spPr>
          <a:xfrm>
            <a:off x="801281" y="521496"/>
            <a:ext cx="1928413" cy="161583"/>
          </a:xfrm>
          <a:prstGeom prst="rect">
            <a:avLst/>
          </a:prstGeom>
          <a:noFill/>
        </p:spPr>
        <p:txBody>
          <a:bodyPr wrap="none" lIns="0" tIns="0" rIns="0" bIns="0" rtlCol="0">
            <a:spAutoFit/>
          </a:bodyPr>
          <a:lstStyle/>
          <a:p>
            <a:pPr defTabSz="964278"/>
            <a:r>
              <a:rPr lang="en-US" altLang="zh-CN" sz="1050" b="1" dirty="0">
                <a:solidFill>
                  <a:srgbClr val="2B334F"/>
                </a:solidFill>
                <a:latin typeface="Arial" panose="020B0604020202020204" pitchFamily="34" charset="0"/>
                <a:ea typeface="微软雅黑" panose="020B0503020204020204" pitchFamily="34" charset="-122"/>
                <a:cs typeface="+mn-ea"/>
                <a:sym typeface="Arial" panose="020B0604020202020204" pitchFamily="34" charset="0"/>
              </a:rPr>
              <a:t>ADD RELATED TITLE WORDS</a:t>
            </a:r>
            <a:endParaRPr lang="zh-CN" altLang="en-US" sz="1050" b="1" dirty="0">
              <a:solidFill>
                <a:srgbClr val="2B334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 name="Freeform 9">
            <a:extLst>
              <a:ext uri="{FF2B5EF4-FFF2-40B4-BE49-F238E27FC236}">
                <a16:creationId xmlns="" xmlns:a16="http://schemas.microsoft.com/office/drawing/2014/main" id="{F19BBC1D-B3E3-46AB-8A6B-381B14359E0B}"/>
              </a:ext>
            </a:extLst>
          </p:cNvPr>
          <p:cNvSpPr/>
          <p:nvPr/>
        </p:nvSpPr>
        <p:spPr bwMode="auto">
          <a:xfrm>
            <a:off x="157800" y="165887"/>
            <a:ext cx="544646" cy="403440"/>
          </a:xfrm>
          <a:custGeom>
            <a:avLst/>
            <a:gdLst>
              <a:gd name="T0" fmla="*/ 0 w 50"/>
              <a:gd name="T1" fmla="*/ 6 h 37"/>
              <a:gd name="T2" fmla="*/ 22 w 50"/>
              <a:gd name="T3" fmla="*/ 9 h 37"/>
              <a:gd name="T4" fmla="*/ 23 w 50"/>
              <a:gd name="T5" fmla="*/ 26 h 37"/>
              <a:gd name="T6" fmla="*/ 24 w 50"/>
              <a:gd name="T7" fmla="*/ 23 h 37"/>
              <a:gd name="T8" fmla="*/ 26 w 50"/>
              <a:gd name="T9" fmla="*/ 19 h 37"/>
              <a:gd name="T10" fmla="*/ 27 w 50"/>
              <a:gd name="T11" fmla="*/ 23 h 37"/>
              <a:gd name="T12" fmla="*/ 29 w 50"/>
              <a:gd name="T13" fmla="*/ 24 h 37"/>
              <a:gd name="T14" fmla="*/ 33 w 50"/>
              <a:gd name="T15" fmla="*/ 22 h 37"/>
              <a:gd name="T16" fmla="*/ 32 w 50"/>
              <a:gd name="T17" fmla="*/ 25 h 37"/>
              <a:gd name="T18" fmla="*/ 50 w 50"/>
              <a:gd name="T19" fmla="*/ 28 h 37"/>
              <a:gd name="T20" fmla="*/ 43 w 50"/>
              <a:gd name="T21" fmla="*/ 30 h 37"/>
              <a:gd name="T22" fmla="*/ 34 w 50"/>
              <a:gd name="T23" fmla="*/ 31 h 37"/>
              <a:gd name="T24" fmla="*/ 29 w 50"/>
              <a:gd name="T25" fmla="*/ 28 h 37"/>
              <a:gd name="T26" fmla="*/ 27 w 50"/>
              <a:gd name="T27" fmla="*/ 30 h 37"/>
              <a:gd name="T28" fmla="*/ 18 w 50"/>
              <a:gd name="T29" fmla="*/ 37 h 37"/>
              <a:gd name="T30" fmla="*/ 20 w 50"/>
              <a:gd name="T31" fmla="*/ 26 h 37"/>
              <a:gd name="T32" fmla="*/ 14 w 50"/>
              <a:gd name="T33" fmla="*/ 23 h 37"/>
              <a:gd name="T34" fmla="*/ 8 w 50"/>
              <a:gd name="T35" fmla="*/ 14 h 37"/>
              <a:gd name="T36" fmla="*/ 0 w 50"/>
              <a:gd name="T37" fmla="*/ 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0" h="37">
                <a:moveTo>
                  <a:pt x="0" y="6"/>
                </a:moveTo>
                <a:cubicBezTo>
                  <a:pt x="13" y="0"/>
                  <a:pt x="22" y="9"/>
                  <a:pt x="22" y="9"/>
                </a:cubicBezTo>
                <a:cubicBezTo>
                  <a:pt x="18" y="15"/>
                  <a:pt x="23" y="26"/>
                  <a:pt x="23" y="26"/>
                </a:cubicBezTo>
                <a:cubicBezTo>
                  <a:pt x="23" y="24"/>
                  <a:pt x="24" y="23"/>
                  <a:pt x="24" y="23"/>
                </a:cubicBezTo>
                <a:cubicBezTo>
                  <a:pt x="24" y="21"/>
                  <a:pt x="26" y="19"/>
                  <a:pt x="26" y="19"/>
                </a:cubicBezTo>
                <a:cubicBezTo>
                  <a:pt x="27" y="21"/>
                  <a:pt x="27" y="23"/>
                  <a:pt x="27" y="23"/>
                </a:cubicBezTo>
                <a:cubicBezTo>
                  <a:pt x="28" y="23"/>
                  <a:pt x="29" y="24"/>
                  <a:pt x="29" y="24"/>
                </a:cubicBezTo>
                <a:cubicBezTo>
                  <a:pt x="31" y="22"/>
                  <a:pt x="33" y="22"/>
                  <a:pt x="33" y="22"/>
                </a:cubicBezTo>
                <a:cubicBezTo>
                  <a:pt x="32" y="23"/>
                  <a:pt x="32" y="24"/>
                  <a:pt x="32" y="25"/>
                </a:cubicBezTo>
                <a:cubicBezTo>
                  <a:pt x="36" y="24"/>
                  <a:pt x="43" y="23"/>
                  <a:pt x="50" y="28"/>
                </a:cubicBezTo>
                <a:cubicBezTo>
                  <a:pt x="50" y="28"/>
                  <a:pt x="44" y="27"/>
                  <a:pt x="43" y="30"/>
                </a:cubicBezTo>
                <a:cubicBezTo>
                  <a:pt x="43" y="30"/>
                  <a:pt x="36" y="27"/>
                  <a:pt x="34" y="31"/>
                </a:cubicBezTo>
                <a:cubicBezTo>
                  <a:pt x="34" y="31"/>
                  <a:pt x="32" y="29"/>
                  <a:pt x="29" y="28"/>
                </a:cubicBezTo>
                <a:cubicBezTo>
                  <a:pt x="28" y="30"/>
                  <a:pt x="27" y="30"/>
                  <a:pt x="27" y="30"/>
                </a:cubicBezTo>
                <a:cubicBezTo>
                  <a:pt x="21" y="29"/>
                  <a:pt x="18" y="37"/>
                  <a:pt x="18" y="37"/>
                </a:cubicBezTo>
                <a:cubicBezTo>
                  <a:pt x="16" y="30"/>
                  <a:pt x="20" y="26"/>
                  <a:pt x="20" y="26"/>
                </a:cubicBezTo>
                <a:cubicBezTo>
                  <a:pt x="20" y="22"/>
                  <a:pt x="14" y="23"/>
                  <a:pt x="14" y="23"/>
                </a:cubicBezTo>
                <a:cubicBezTo>
                  <a:pt x="15" y="16"/>
                  <a:pt x="8" y="14"/>
                  <a:pt x="8" y="14"/>
                </a:cubicBezTo>
                <a:cubicBezTo>
                  <a:pt x="10" y="8"/>
                  <a:pt x="0" y="6"/>
                  <a:pt x="0" y="6"/>
                </a:cubicBezTo>
                <a:close/>
              </a:path>
            </a:pathLst>
          </a:custGeom>
          <a:solidFill>
            <a:srgbClr val="0001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 name="Line 75">
            <a:extLst>
              <a:ext uri="{FF2B5EF4-FFF2-40B4-BE49-F238E27FC236}">
                <a16:creationId xmlns="" xmlns:a16="http://schemas.microsoft.com/office/drawing/2014/main" id="{21797853-0188-47BD-95FE-A89651FB22E4}"/>
              </a:ext>
            </a:extLst>
          </p:cNvPr>
          <p:cNvSpPr>
            <a:spLocks noChangeShapeType="1"/>
          </p:cNvSpPr>
          <p:nvPr/>
        </p:nvSpPr>
        <p:spPr bwMode="auto">
          <a:xfrm>
            <a:off x="5226051" y="2865967"/>
            <a:ext cx="1585383" cy="0"/>
          </a:xfrm>
          <a:prstGeom prst="line">
            <a:avLst/>
          </a:prstGeom>
          <a:noFill/>
          <a:ln w="6350">
            <a:solidFill>
              <a:schemeClr val="tx1">
                <a:lumMod val="50000"/>
                <a:lumOff val="50000"/>
              </a:schemeClr>
            </a:solidFill>
            <a:prstDash val="dash"/>
            <a:round/>
            <a:headEnd type="oval" w="sm" len="sm"/>
            <a:tailEnd type="oval"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400">
              <a:solidFill>
                <a:srgbClr val="2B334F"/>
              </a:solidFill>
            </a:endParaRPr>
          </a:p>
        </p:txBody>
      </p:sp>
      <p:sp>
        <p:nvSpPr>
          <p:cNvPr id="6" name="Oval 76">
            <a:extLst>
              <a:ext uri="{FF2B5EF4-FFF2-40B4-BE49-F238E27FC236}">
                <a16:creationId xmlns="" xmlns:a16="http://schemas.microsoft.com/office/drawing/2014/main" id="{9DFA7003-54FB-41DA-96A4-8B8255C645E5}"/>
              </a:ext>
            </a:extLst>
          </p:cNvPr>
          <p:cNvSpPr>
            <a:spLocks noChangeArrowheads="1"/>
          </p:cNvSpPr>
          <p:nvPr/>
        </p:nvSpPr>
        <p:spPr bwMode="auto">
          <a:xfrm>
            <a:off x="5640918" y="2487084"/>
            <a:ext cx="755649" cy="759883"/>
          </a:xfrm>
          <a:prstGeom prst="ellipse">
            <a:avLst/>
          </a:prstGeom>
          <a:solidFill>
            <a:srgbClr val="2B334F"/>
          </a:solidFill>
          <a:ln>
            <a:noFill/>
          </a:ln>
        </p:spPr>
        <p:txBody>
          <a:bodyPr/>
          <a:lstStyle/>
          <a:p>
            <a:endParaRPr lang="zh-CN" altLang="en-US" sz="2400">
              <a:solidFill>
                <a:srgbClr val="2B334F"/>
              </a:solidFill>
            </a:endParaRPr>
          </a:p>
        </p:txBody>
      </p:sp>
      <p:sp>
        <p:nvSpPr>
          <p:cNvPr id="7" name="Text Box 77">
            <a:extLst>
              <a:ext uri="{FF2B5EF4-FFF2-40B4-BE49-F238E27FC236}">
                <a16:creationId xmlns="" xmlns:a16="http://schemas.microsoft.com/office/drawing/2014/main" id="{6EAF5134-3725-434F-9B6B-EE3ACC0A03BE}"/>
              </a:ext>
            </a:extLst>
          </p:cNvPr>
          <p:cNvSpPr txBox="1">
            <a:spLocks noChangeArrowheads="1"/>
          </p:cNvSpPr>
          <p:nvPr/>
        </p:nvSpPr>
        <p:spPr bwMode="auto">
          <a:xfrm>
            <a:off x="5766109" y="2631019"/>
            <a:ext cx="505267"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buFont typeface="Arial" charset="0"/>
              <a:buNone/>
            </a:pPr>
            <a:r>
              <a:rPr lang="en-US" altLang="zh-CN" sz="2400" dirty="0">
                <a:solidFill>
                  <a:schemeClr val="bg1"/>
                </a:solidFill>
                <a:latin typeface="Impact" pitchFamily="34" charset="0"/>
              </a:rPr>
              <a:t>VS</a:t>
            </a:r>
          </a:p>
        </p:txBody>
      </p:sp>
      <p:sp>
        <p:nvSpPr>
          <p:cNvPr id="8" name="Text Box 78">
            <a:extLst>
              <a:ext uri="{FF2B5EF4-FFF2-40B4-BE49-F238E27FC236}">
                <a16:creationId xmlns="" xmlns:a16="http://schemas.microsoft.com/office/drawing/2014/main" id="{473C822D-6B8F-4586-8158-D743E5A8EF23}"/>
              </a:ext>
            </a:extLst>
          </p:cNvPr>
          <p:cNvSpPr txBox="1">
            <a:spLocks noChangeArrowheads="1"/>
          </p:cNvSpPr>
          <p:nvPr/>
        </p:nvSpPr>
        <p:spPr bwMode="auto">
          <a:xfrm>
            <a:off x="2767141" y="3859856"/>
            <a:ext cx="72808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buFont typeface="Arial" charset="0"/>
              <a:buNone/>
            </a:pPr>
            <a:r>
              <a:rPr lang="en-US" altLang="zh-CN" sz="2400" dirty="0">
                <a:solidFill>
                  <a:srgbClr val="2B334F"/>
                </a:solidFill>
                <a:latin typeface="Impact" pitchFamily="34" charset="0"/>
              </a:rPr>
              <a:t>80%</a:t>
            </a:r>
          </a:p>
        </p:txBody>
      </p:sp>
      <p:sp>
        <p:nvSpPr>
          <p:cNvPr id="9" name="Text Box 80">
            <a:extLst>
              <a:ext uri="{FF2B5EF4-FFF2-40B4-BE49-F238E27FC236}">
                <a16:creationId xmlns="" xmlns:a16="http://schemas.microsoft.com/office/drawing/2014/main" id="{C6D58F83-9466-4ACD-B87D-E5DFB1A6C797}"/>
              </a:ext>
            </a:extLst>
          </p:cNvPr>
          <p:cNvSpPr txBox="1">
            <a:spLocks noChangeArrowheads="1"/>
          </p:cNvSpPr>
          <p:nvPr/>
        </p:nvSpPr>
        <p:spPr bwMode="auto">
          <a:xfrm>
            <a:off x="8690180" y="3859856"/>
            <a:ext cx="72808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buFont typeface="Arial" charset="0"/>
              <a:buNone/>
            </a:pPr>
            <a:r>
              <a:rPr lang="en-US" altLang="zh-CN" sz="2400" dirty="0">
                <a:solidFill>
                  <a:srgbClr val="2B334F"/>
                </a:solidFill>
                <a:latin typeface="Impact" pitchFamily="34" charset="0"/>
              </a:rPr>
              <a:t>60%</a:t>
            </a:r>
          </a:p>
        </p:txBody>
      </p:sp>
      <p:sp>
        <p:nvSpPr>
          <p:cNvPr id="10" name="Line 82">
            <a:extLst>
              <a:ext uri="{FF2B5EF4-FFF2-40B4-BE49-F238E27FC236}">
                <a16:creationId xmlns="" xmlns:a16="http://schemas.microsoft.com/office/drawing/2014/main" id="{9446E6E8-062D-44AA-A670-6F8D0F7DBE2A}"/>
              </a:ext>
            </a:extLst>
          </p:cNvPr>
          <p:cNvSpPr>
            <a:spLocks noChangeShapeType="1"/>
          </p:cNvSpPr>
          <p:nvPr/>
        </p:nvSpPr>
        <p:spPr bwMode="auto">
          <a:xfrm>
            <a:off x="1834725" y="4382673"/>
            <a:ext cx="2592916" cy="0"/>
          </a:xfrm>
          <a:prstGeom prst="line">
            <a:avLst/>
          </a:prstGeom>
          <a:noFill/>
          <a:ln w="6350">
            <a:solidFill>
              <a:schemeClr val="tx1">
                <a:lumMod val="50000"/>
                <a:lumOff val="50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400">
              <a:solidFill>
                <a:srgbClr val="2B334F"/>
              </a:solidFill>
            </a:endParaRPr>
          </a:p>
        </p:txBody>
      </p:sp>
      <p:sp>
        <p:nvSpPr>
          <p:cNvPr id="11" name="Line 83">
            <a:extLst>
              <a:ext uri="{FF2B5EF4-FFF2-40B4-BE49-F238E27FC236}">
                <a16:creationId xmlns="" xmlns:a16="http://schemas.microsoft.com/office/drawing/2014/main" id="{E8BB2D1A-2300-4C24-BF8B-08A4A1BADF3F}"/>
              </a:ext>
            </a:extLst>
          </p:cNvPr>
          <p:cNvSpPr>
            <a:spLocks noChangeShapeType="1"/>
          </p:cNvSpPr>
          <p:nvPr/>
        </p:nvSpPr>
        <p:spPr bwMode="auto">
          <a:xfrm>
            <a:off x="7757763" y="4382673"/>
            <a:ext cx="2592916" cy="0"/>
          </a:xfrm>
          <a:prstGeom prst="line">
            <a:avLst/>
          </a:prstGeom>
          <a:noFill/>
          <a:ln w="6350">
            <a:solidFill>
              <a:schemeClr val="tx1">
                <a:lumMod val="50000"/>
                <a:lumOff val="50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400">
              <a:solidFill>
                <a:srgbClr val="2B334F"/>
              </a:solidFill>
            </a:endParaRPr>
          </a:p>
        </p:txBody>
      </p:sp>
      <p:grpSp>
        <p:nvGrpSpPr>
          <p:cNvPr id="12" name="组合 11">
            <a:extLst>
              <a:ext uri="{FF2B5EF4-FFF2-40B4-BE49-F238E27FC236}">
                <a16:creationId xmlns="" xmlns:a16="http://schemas.microsoft.com/office/drawing/2014/main" id="{ED151886-3D08-4EA0-A460-A1E1AA75B70F}"/>
              </a:ext>
            </a:extLst>
          </p:cNvPr>
          <p:cNvGrpSpPr/>
          <p:nvPr/>
        </p:nvGrpSpPr>
        <p:grpSpPr>
          <a:xfrm>
            <a:off x="1595385" y="2370444"/>
            <a:ext cx="3071597" cy="980462"/>
            <a:chOff x="1671585" y="2837169"/>
            <a:chExt cx="3071597" cy="980462"/>
          </a:xfrm>
          <a:solidFill>
            <a:srgbClr val="2B334F"/>
          </a:solidFill>
        </p:grpSpPr>
        <p:grpSp>
          <p:nvGrpSpPr>
            <p:cNvPr id="13" name="Group 9">
              <a:extLst>
                <a:ext uri="{FF2B5EF4-FFF2-40B4-BE49-F238E27FC236}">
                  <a16:creationId xmlns="" xmlns:a16="http://schemas.microsoft.com/office/drawing/2014/main" id="{0B3B9D3B-F550-420B-BB6A-BFCFA21521F8}"/>
                </a:ext>
              </a:extLst>
            </p:cNvPr>
            <p:cNvGrpSpPr/>
            <p:nvPr/>
          </p:nvGrpSpPr>
          <p:grpSpPr bwMode="auto">
            <a:xfrm>
              <a:off x="2341060" y="2847752"/>
              <a:ext cx="393699" cy="969879"/>
              <a:chOff x="0" y="0"/>
              <a:chExt cx="274" cy="675"/>
            </a:xfrm>
            <a:grpFill/>
          </p:grpSpPr>
          <p:sp>
            <p:nvSpPr>
              <p:cNvPr id="28" name="Freeform 10">
                <a:extLst>
                  <a:ext uri="{FF2B5EF4-FFF2-40B4-BE49-F238E27FC236}">
                    <a16:creationId xmlns="" xmlns:a16="http://schemas.microsoft.com/office/drawing/2014/main" id="{197300B8-4EFF-4A63-B72A-5FB4221E7FA4}"/>
                  </a:ext>
                </a:extLst>
              </p:cNvPr>
              <p:cNvSpPr/>
              <p:nvPr/>
            </p:nvSpPr>
            <p:spPr bwMode="auto">
              <a:xfrm>
                <a:off x="0" y="134"/>
                <a:ext cx="274" cy="541"/>
              </a:xfrm>
              <a:custGeom>
                <a:avLst/>
                <a:gdLst>
                  <a:gd name="T0" fmla="*/ 115 w 116"/>
                  <a:gd name="T1" fmla="*/ 82 h 229"/>
                  <a:gd name="T2" fmla="*/ 115 w 116"/>
                  <a:gd name="T3" fmla="*/ 37 h 229"/>
                  <a:gd name="T4" fmla="*/ 115 w 116"/>
                  <a:gd name="T5" fmla="*/ 15 h 229"/>
                  <a:gd name="T6" fmla="*/ 97 w 116"/>
                  <a:gd name="T7" fmla="*/ 0 h 229"/>
                  <a:gd name="T8" fmla="*/ 63 w 116"/>
                  <a:gd name="T9" fmla="*/ 0 h 229"/>
                  <a:gd name="T10" fmla="*/ 26 w 116"/>
                  <a:gd name="T11" fmla="*/ 0 h 229"/>
                  <a:gd name="T12" fmla="*/ 9 w 116"/>
                  <a:gd name="T13" fmla="*/ 5 h 229"/>
                  <a:gd name="T14" fmla="*/ 2 w 116"/>
                  <a:gd name="T15" fmla="*/ 38 h 229"/>
                  <a:gd name="T16" fmla="*/ 2 w 116"/>
                  <a:gd name="T17" fmla="*/ 83 h 229"/>
                  <a:gd name="T18" fmla="*/ 12 w 116"/>
                  <a:gd name="T19" fmla="*/ 113 h 229"/>
                  <a:gd name="T20" fmla="*/ 23 w 116"/>
                  <a:gd name="T21" fmla="*/ 93 h 229"/>
                  <a:gd name="T22" fmla="*/ 23 w 116"/>
                  <a:gd name="T23" fmla="*/ 62 h 229"/>
                  <a:gd name="T24" fmla="*/ 24 w 116"/>
                  <a:gd name="T25" fmla="*/ 50 h 229"/>
                  <a:gd name="T26" fmla="*/ 26 w 116"/>
                  <a:gd name="T27" fmla="*/ 61 h 229"/>
                  <a:gd name="T28" fmla="*/ 26 w 116"/>
                  <a:gd name="T29" fmla="*/ 213 h 229"/>
                  <a:gd name="T30" fmla="*/ 41 w 116"/>
                  <a:gd name="T31" fmla="*/ 228 h 229"/>
                  <a:gd name="T32" fmla="*/ 57 w 116"/>
                  <a:gd name="T33" fmla="*/ 214 h 229"/>
                  <a:gd name="T34" fmla="*/ 57 w 116"/>
                  <a:gd name="T35" fmla="*/ 153 h 229"/>
                  <a:gd name="T36" fmla="*/ 59 w 116"/>
                  <a:gd name="T37" fmla="*/ 142 h 229"/>
                  <a:gd name="T38" fmla="*/ 61 w 116"/>
                  <a:gd name="T39" fmla="*/ 153 h 229"/>
                  <a:gd name="T40" fmla="*/ 61 w 116"/>
                  <a:gd name="T41" fmla="*/ 214 h 229"/>
                  <a:gd name="T42" fmla="*/ 77 w 116"/>
                  <a:gd name="T43" fmla="*/ 229 h 229"/>
                  <a:gd name="T44" fmla="*/ 91 w 116"/>
                  <a:gd name="T45" fmla="*/ 215 h 229"/>
                  <a:gd name="T46" fmla="*/ 91 w 116"/>
                  <a:gd name="T47" fmla="*/ 61 h 229"/>
                  <a:gd name="T48" fmla="*/ 93 w 116"/>
                  <a:gd name="T49" fmla="*/ 49 h 229"/>
                  <a:gd name="T50" fmla="*/ 94 w 116"/>
                  <a:gd name="T51" fmla="*/ 58 h 229"/>
                  <a:gd name="T52" fmla="*/ 94 w 116"/>
                  <a:gd name="T53" fmla="*/ 87 h 229"/>
                  <a:gd name="T54" fmla="*/ 105 w 116"/>
                  <a:gd name="T55" fmla="*/ 111 h 229"/>
                  <a:gd name="T56" fmla="*/ 115 w 116"/>
                  <a:gd name="T57" fmla="*/ 82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6" h="229">
                    <a:moveTo>
                      <a:pt x="115" y="82"/>
                    </a:moveTo>
                    <a:cubicBezTo>
                      <a:pt x="115" y="67"/>
                      <a:pt x="115" y="52"/>
                      <a:pt x="115" y="37"/>
                    </a:cubicBezTo>
                    <a:cubicBezTo>
                      <a:pt x="115" y="23"/>
                      <a:pt x="116" y="24"/>
                      <a:pt x="115" y="15"/>
                    </a:cubicBezTo>
                    <a:cubicBezTo>
                      <a:pt x="111" y="4"/>
                      <a:pt x="104" y="0"/>
                      <a:pt x="97" y="0"/>
                    </a:cubicBezTo>
                    <a:cubicBezTo>
                      <a:pt x="81" y="0"/>
                      <a:pt x="75" y="0"/>
                      <a:pt x="63" y="0"/>
                    </a:cubicBezTo>
                    <a:cubicBezTo>
                      <a:pt x="48" y="0"/>
                      <a:pt x="41" y="0"/>
                      <a:pt x="26" y="0"/>
                    </a:cubicBezTo>
                    <a:cubicBezTo>
                      <a:pt x="19" y="0"/>
                      <a:pt x="14" y="0"/>
                      <a:pt x="9" y="5"/>
                    </a:cubicBezTo>
                    <a:cubicBezTo>
                      <a:pt x="1" y="13"/>
                      <a:pt x="2" y="14"/>
                      <a:pt x="2" y="38"/>
                    </a:cubicBezTo>
                    <a:cubicBezTo>
                      <a:pt x="2" y="49"/>
                      <a:pt x="2" y="70"/>
                      <a:pt x="2" y="83"/>
                    </a:cubicBezTo>
                    <a:cubicBezTo>
                      <a:pt x="2" y="95"/>
                      <a:pt x="0" y="113"/>
                      <a:pt x="12" y="113"/>
                    </a:cubicBezTo>
                    <a:cubicBezTo>
                      <a:pt x="23" y="113"/>
                      <a:pt x="23" y="105"/>
                      <a:pt x="23" y="93"/>
                    </a:cubicBezTo>
                    <a:cubicBezTo>
                      <a:pt x="23" y="76"/>
                      <a:pt x="23" y="72"/>
                      <a:pt x="23" y="62"/>
                    </a:cubicBezTo>
                    <a:cubicBezTo>
                      <a:pt x="23" y="51"/>
                      <a:pt x="22" y="50"/>
                      <a:pt x="24" y="50"/>
                    </a:cubicBezTo>
                    <a:cubicBezTo>
                      <a:pt x="26" y="50"/>
                      <a:pt x="26" y="50"/>
                      <a:pt x="26" y="61"/>
                    </a:cubicBezTo>
                    <a:cubicBezTo>
                      <a:pt x="26" y="72"/>
                      <a:pt x="26" y="204"/>
                      <a:pt x="26" y="213"/>
                    </a:cubicBezTo>
                    <a:cubicBezTo>
                      <a:pt x="26" y="220"/>
                      <a:pt x="30" y="228"/>
                      <a:pt x="41" y="228"/>
                    </a:cubicBezTo>
                    <a:cubicBezTo>
                      <a:pt x="52" y="228"/>
                      <a:pt x="57" y="222"/>
                      <a:pt x="57" y="214"/>
                    </a:cubicBezTo>
                    <a:cubicBezTo>
                      <a:pt x="57" y="201"/>
                      <a:pt x="57" y="160"/>
                      <a:pt x="57" y="153"/>
                    </a:cubicBezTo>
                    <a:cubicBezTo>
                      <a:pt x="57" y="146"/>
                      <a:pt x="57" y="142"/>
                      <a:pt x="59" y="142"/>
                    </a:cubicBezTo>
                    <a:cubicBezTo>
                      <a:pt x="61" y="142"/>
                      <a:pt x="61" y="146"/>
                      <a:pt x="61" y="153"/>
                    </a:cubicBezTo>
                    <a:cubicBezTo>
                      <a:pt x="61" y="160"/>
                      <a:pt x="61" y="201"/>
                      <a:pt x="61" y="214"/>
                    </a:cubicBezTo>
                    <a:cubicBezTo>
                      <a:pt x="61" y="219"/>
                      <a:pt x="66" y="229"/>
                      <a:pt x="77" y="229"/>
                    </a:cubicBezTo>
                    <a:cubicBezTo>
                      <a:pt x="84" y="229"/>
                      <a:pt x="91" y="220"/>
                      <a:pt x="91" y="215"/>
                    </a:cubicBezTo>
                    <a:cubicBezTo>
                      <a:pt x="91" y="185"/>
                      <a:pt x="91" y="70"/>
                      <a:pt x="91" y="61"/>
                    </a:cubicBezTo>
                    <a:cubicBezTo>
                      <a:pt x="91" y="56"/>
                      <a:pt x="91" y="49"/>
                      <a:pt x="93" y="49"/>
                    </a:cubicBezTo>
                    <a:cubicBezTo>
                      <a:pt x="94" y="49"/>
                      <a:pt x="94" y="51"/>
                      <a:pt x="94" y="58"/>
                    </a:cubicBezTo>
                    <a:cubicBezTo>
                      <a:pt x="94" y="67"/>
                      <a:pt x="94" y="75"/>
                      <a:pt x="94" y="87"/>
                    </a:cubicBezTo>
                    <a:cubicBezTo>
                      <a:pt x="94" y="106"/>
                      <a:pt x="97" y="111"/>
                      <a:pt x="105" y="111"/>
                    </a:cubicBezTo>
                    <a:cubicBezTo>
                      <a:pt x="116" y="111"/>
                      <a:pt x="115" y="92"/>
                      <a:pt x="115"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rgbClr val="2B334F"/>
                  </a:solidFill>
                </a:endParaRPr>
              </a:p>
            </p:txBody>
          </p:sp>
          <p:sp>
            <p:nvSpPr>
              <p:cNvPr id="29" name="Oval 11">
                <a:extLst>
                  <a:ext uri="{FF2B5EF4-FFF2-40B4-BE49-F238E27FC236}">
                    <a16:creationId xmlns="" xmlns:a16="http://schemas.microsoft.com/office/drawing/2014/main" id="{6CAAB223-8369-4B3B-9A51-29A4B30E1526}"/>
                  </a:ext>
                </a:extLst>
              </p:cNvPr>
              <p:cNvSpPr>
                <a:spLocks noChangeArrowheads="1"/>
              </p:cNvSpPr>
              <p:nvPr/>
            </p:nvSpPr>
            <p:spPr bwMode="auto">
              <a:xfrm>
                <a:off x="82" y="0"/>
                <a:ext cx="114" cy="1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rgbClr val="2B334F"/>
                  </a:solidFill>
                </a:endParaRPr>
              </a:p>
            </p:txBody>
          </p:sp>
          <p:sp>
            <p:nvSpPr>
              <p:cNvPr id="30" name="Freeform 12">
                <a:extLst>
                  <a:ext uri="{FF2B5EF4-FFF2-40B4-BE49-F238E27FC236}">
                    <a16:creationId xmlns="" xmlns:a16="http://schemas.microsoft.com/office/drawing/2014/main" id="{2B044210-8711-4DBE-BD7D-52CA9E102A29}"/>
                  </a:ext>
                </a:extLst>
              </p:cNvPr>
              <p:cNvSpPr/>
              <p:nvPr/>
            </p:nvSpPr>
            <p:spPr bwMode="auto">
              <a:xfrm>
                <a:off x="0" y="134"/>
                <a:ext cx="274" cy="541"/>
              </a:xfrm>
              <a:custGeom>
                <a:avLst/>
                <a:gdLst>
                  <a:gd name="T0" fmla="*/ 115 w 116"/>
                  <a:gd name="T1" fmla="*/ 82 h 229"/>
                  <a:gd name="T2" fmla="*/ 115 w 116"/>
                  <a:gd name="T3" fmla="*/ 37 h 229"/>
                  <a:gd name="T4" fmla="*/ 115 w 116"/>
                  <a:gd name="T5" fmla="*/ 15 h 229"/>
                  <a:gd name="T6" fmla="*/ 97 w 116"/>
                  <a:gd name="T7" fmla="*/ 0 h 229"/>
                  <a:gd name="T8" fmla="*/ 63 w 116"/>
                  <a:gd name="T9" fmla="*/ 0 h 229"/>
                  <a:gd name="T10" fmla="*/ 26 w 116"/>
                  <a:gd name="T11" fmla="*/ 0 h 229"/>
                  <a:gd name="T12" fmla="*/ 9 w 116"/>
                  <a:gd name="T13" fmla="*/ 5 h 229"/>
                  <a:gd name="T14" fmla="*/ 2 w 116"/>
                  <a:gd name="T15" fmla="*/ 38 h 229"/>
                  <a:gd name="T16" fmla="*/ 2 w 116"/>
                  <a:gd name="T17" fmla="*/ 83 h 229"/>
                  <a:gd name="T18" fmla="*/ 12 w 116"/>
                  <a:gd name="T19" fmla="*/ 113 h 229"/>
                  <a:gd name="T20" fmla="*/ 23 w 116"/>
                  <a:gd name="T21" fmla="*/ 93 h 229"/>
                  <a:gd name="T22" fmla="*/ 23 w 116"/>
                  <a:gd name="T23" fmla="*/ 62 h 229"/>
                  <a:gd name="T24" fmla="*/ 24 w 116"/>
                  <a:gd name="T25" fmla="*/ 50 h 229"/>
                  <a:gd name="T26" fmla="*/ 26 w 116"/>
                  <a:gd name="T27" fmla="*/ 61 h 229"/>
                  <a:gd name="T28" fmla="*/ 26 w 116"/>
                  <a:gd name="T29" fmla="*/ 213 h 229"/>
                  <a:gd name="T30" fmla="*/ 41 w 116"/>
                  <a:gd name="T31" fmla="*/ 228 h 229"/>
                  <a:gd name="T32" fmla="*/ 57 w 116"/>
                  <a:gd name="T33" fmla="*/ 214 h 229"/>
                  <a:gd name="T34" fmla="*/ 57 w 116"/>
                  <a:gd name="T35" fmla="*/ 153 h 229"/>
                  <a:gd name="T36" fmla="*/ 59 w 116"/>
                  <a:gd name="T37" fmla="*/ 142 h 229"/>
                  <a:gd name="T38" fmla="*/ 61 w 116"/>
                  <a:gd name="T39" fmla="*/ 153 h 229"/>
                  <a:gd name="T40" fmla="*/ 61 w 116"/>
                  <a:gd name="T41" fmla="*/ 214 h 229"/>
                  <a:gd name="T42" fmla="*/ 77 w 116"/>
                  <a:gd name="T43" fmla="*/ 229 h 229"/>
                  <a:gd name="T44" fmla="*/ 91 w 116"/>
                  <a:gd name="T45" fmla="*/ 215 h 229"/>
                  <a:gd name="T46" fmla="*/ 91 w 116"/>
                  <a:gd name="T47" fmla="*/ 61 h 229"/>
                  <a:gd name="T48" fmla="*/ 93 w 116"/>
                  <a:gd name="T49" fmla="*/ 49 h 229"/>
                  <a:gd name="T50" fmla="*/ 94 w 116"/>
                  <a:gd name="T51" fmla="*/ 58 h 229"/>
                  <a:gd name="T52" fmla="*/ 94 w 116"/>
                  <a:gd name="T53" fmla="*/ 87 h 229"/>
                  <a:gd name="T54" fmla="*/ 105 w 116"/>
                  <a:gd name="T55" fmla="*/ 111 h 229"/>
                  <a:gd name="T56" fmla="*/ 115 w 116"/>
                  <a:gd name="T57" fmla="*/ 82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6" h="229">
                    <a:moveTo>
                      <a:pt x="115" y="82"/>
                    </a:moveTo>
                    <a:cubicBezTo>
                      <a:pt x="115" y="67"/>
                      <a:pt x="115" y="52"/>
                      <a:pt x="115" y="37"/>
                    </a:cubicBezTo>
                    <a:cubicBezTo>
                      <a:pt x="115" y="23"/>
                      <a:pt x="116" y="24"/>
                      <a:pt x="115" y="15"/>
                    </a:cubicBezTo>
                    <a:cubicBezTo>
                      <a:pt x="111" y="4"/>
                      <a:pt x="104" y="0"/>
                      <a:pt x="97" y="0"/>
                    </a:cubicBezTo>
                    <a:cubicBezTo>
                      <a:pt x="81" y="0"/>
                      <a:pt x="75" y="0"/>
                      <a:pt x="63" y="0"/>
                    </a:cubicBezTo>
                    <a:cubicBezTo>
                      <a:pt x="48" y="0"/>
                      <a:pt x="41" y="0"/>
                      <a:pt x="26" y="0"/>
                    </a:cubicBezTo>
                    <a:cubicBezTo>
                      <a:pt x="19" y="0"/>
                      <a:pt x="14" y="0"/>
                      <a:pt x="9" y="5"/>
                    </a:cubicBezTo>
                    <a:cubicBezTo>
                      <a:pt x="1" y="13"/>
                      <a:pt x="2" y="14"/>
                      <a:pt x="2" y="38"/>
                    </a:cubicBezTo>
                    <a:cubicBezTo>
                      <a:pt x="2" y="49"/>
                      <a:pt x="2" y="70"/>
                      <a:pt x="2" y="83"/>
                    </a:cubicBezTo>
                    <a:cubicBezTo>
                      <a:pt x="2" y="95"/>
                      <a:pt x="0" y="113"/>
                      <a:pt x="12" y="113"/>
                    </a:cubicBezTo>
                    <a:cubicBezTo>
                      <a:pt x="23" y="113"/>
                      <a:pt x="23" y="105"/>
                      <a:pt x="23" y="93"/>
                    </a:cubicBezTo>
                    <a:cubicBezTo>
                      <a:pt x="23" y="76"/>
                      <a:pt x="23" y="72"/>
                      <a:pt x="23" y="62"/>
                    </a:cubicBezTo>
                    <a:cubicBezTo>
                      <a:pt x="23" y="51"/>
                      <a:pt x="22" y="50"/>
                      <a:pt x="24" y="50"/>
                    </a:cubicBezTo>
                    <a:cubicBezTo>
                      <a:pt x="26" y="50"/>
                      <a:pt x="26" y="50"/>
                      <a:pt x="26" y="61"/>
                    </a:cubicBezTo>
                    <a:cubicBezTo>
                      <a:pt x="26" y="72"/>
                      <a:pt x="26" y="204"/>
                      <a:pt x="26" y="213"/>
                    </a:cubicBezTo>
                    <a:cubicBezTo>
                      <a:pt x="26" y="220"/>
                      <a:pt x="30" y="228"/>
                      <a:pt x="41" y="228"/>
                    </a:cubicBezTo>
                    <a:cubicBezTo>
                      <a:pt x="52" y="228"/>
                      <a:pt x="57" y="222"/>
                      <a:pt x="57" y="214"/>
                    </a:cubicBezTo>
                    <a:cubicBezTo>
                      <a:pt x="57" y="201"/>
                      <a:pt x="57" y="160"/>
                      <a:pt x="57" y="153"/>
                    </a:cubicBezTo>
                    <a:cubicBezTo>
                      <a:pt x="57" y="146"/>
                      <a:pt x="57" y="142"/>
                      <a:pt x="59" y="142"/>
                    </a:cubicBezTo>
                    <a:cubicBezTo>
                      <a:pt x="61" y="142"/>
                      <a:pt x="61" y="146"/>
                      <a:pt x="61" y="153"/>
                    </a:cubicBezTo>
                    <a:cubicBezTo>
                      <a:pt x="61" y="160"/>
                      <a:pt x="61" y="201"/>
                      <a:pt x="61" y="214"/>
                    </a:cubicBezTo>
                    <a:cubicBezTo>
                      <a:pt x="61" y="219"/>
                      <a:pt x="66" y="229"/>
                      <a:pt x="77" y="229"/>
                    </a:cubicBezTo>
                    <a:cubicBezTo>
                      <a:pt x="84" y="229"/>
                      <a:pt x="91" y="220"/>
                      <a:pt x="91" y="215"/>
                    </a:cubicBezTo>
                    <a:cubicBezTo>
                      <a:pt x="91" y="185"/>
                      <a:pt x="91" y="70"/>
                      <a:pt x="91" y="61"/>
                    </a:cubicBezTo>
                    <a:cubicBezTo>
                      <a:pt x="91" y="56"/>
                      <a:pt x="91" y="49"/>
                      <a:pt x="93" y="49"/>
                    </a:cubicBezTo>
                    <a:cubicBezTo>
                      <a:pt x="94" y="49"/>
                      <a:pt x="94" y="51"/>
                      <a:pt x="94" y="58"/>
                    </a:cubicBezTo>
                    <a:cubicBezTo>
                      <a:pt x="94" y="67"/>
                      <a:pt x="94" y="75"/>
                      <a:pt x="94" y="87"/>
                    </a:cubicBezTo>
                    <a:cubicBezTo>
                      <a:pt x="94" y="106"/>
                      <a:pt x="97" y="111"/>
                      <a:pt x="105" y="111"/>
                    </a:cubicBezTo>
                    <a:cubicBezTo>
                      <a:pt x="116" y="111"/>
                      <a:pt x="115" y="92"/>
                      <a:pt x="115"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rgbClr val="2B334F"/>
                  </a:solidFill>
                </a:endParaRPr>
              </a:p>
            </p:txBody>
          </p:sp>
          <p:sp>
            <p:nvSpPr>
              <p:cNvPr id="31" name="Oval 13">
                <a:extLst>
                  <a:ext uri="{FF2B5EF4-FFF2-40B4-BE49-F238E27FC236}">
                    <a16:creationId xmlns="" xmlns:a16="http://schemas.microsoft.com/office/drawing/2014/main" id="{0BA57DF4-CCC7-47EF-B403-993698557DF4}"/>
                  </a:ext>
                </a:extLst>
              </p:cNvPr>
              <p:cNvSpPr>
                <a:spLocks noChangeArrowheads="1"/>
              </p:cNvSpPr>
              <p:nvPr/>
            </p:nvSpPr>
            <p:spPr bwMode="auto">
              <a:xfrm>
                <a:off x="82" y="0"/>
                <a:ext cx="114" cy="1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rgbClr val="2B334F"/>
                  </a:solidFill>
                </a:endParaRPr>
              </a:p>
            </p:txBody>
          </p:sp>
        </p:grpSp>
        <p:grpSp>
          <p:nvGrpSpPr>
            <p:cNvPr id="14" name="Group 17">
              <a:extLst>
                <a:ext uri="{FF2B5EF4-FFF2-40B4-BE49-F238E27FC236}">
                  <a16:creationId xmlns="" xmlns:a16="http://schemas.microsoft.com/office/drawing/2014/main" id="{A8096DCB-10E8-4BDC-ACBA-CCE083823032}"/>
                </a:ext>
              </a:extLst>
            </p:cNvPr>
            <p:cNvGrpSpPr/>
            <p:nvPr/>
          </p:nvGrpSpPr>
          <p:grpSpPr bwMode="auto">
            <a:xfrm>
              <a:off x="3010535" y="2847752"/>
              <a:ext cx="393699" cy="969879"/>
              <a:chOff x="0" y="0"/>
              <a:chExt cx="274" cy="675"/>
            </a:xfrm>
            <a:grpFill/>
          </p:grpSpPr>
          <p:sp>
            <p:nvSpPr>
              <p:cNvPr id="26" name="Freeform 18">
                <a:extLst>
                  <a:ext uri="{FF2B5EF4-FFF2-40B4-BE49-F238E27FC236}">
                    <a16:creationId xmlns="" xmlns:a16="http://schemas.microsoft.com/office/drawing/2014/main" id="{BE9E066B-D734-4615-829E-2BCD7A445334}"/>
                  </a:ext>
                </a:extLst>
              </p:cNvPr>
              <p:cNvSpPr/>
              <p:nvPr/>
            </p:nvSpPr>
            <p:spPr bwMode="auto">
              <a:xfrm>
                <a:off x="0" y="134"/>
                <a:ext cx="274" cy="541"/>
              </a:xfrm>
              <a:custGeom>
                <a:avLst/>
                <a:gdLst>
                  <a:gd name="T0" fmla="*/ 115 w 116"/>
                  <a:gd name="T1" fmla="*/ 82 h 229"/>
                  <a:gd name="T2" fmla="*/ 115 w 116"/>
                  <a:gd name="T3" fmla="*/ 37 h 229"/>
                  <a:gd name="T4" fmla="*/ 115 w 116"/>
                  <a:gd name="T5" fmla="*/ 15 h 229"/>
                  <a:gd name="T6" fmla="*/ 97 w 116"/>
                  <a:gd name="T7" fmla="*/ 0 h 229"/>
                  <a:gd name="T8" fmla="*/ 63 w 116"/>
                  <a:gd name="T9" fmla="*/ 0 h 229"/>
                  <a:gd name="T10" fmla="*/ 26 w 116"/>
                  <a:gd name="T11" fmla="*/ 0 h 229"/>
                  <a:gd name="T12" fmla="*/ 9 w 116"/>
                  <a:gd name="T13" fmla="*/ 5 h 229"/>
                  <a:gd name="T14" fmla="*/ 2 w 116"/>
                  <a:gd name="T15" fmla="*/ 38 h 229"/>
                  <a:gd name="T16" fmla="*/ 2 w 116"/>
                  <a:gd name="T17" fmla="*/ 83 h 229"/>
                  <a:gd name="T18" fmla="*/ 12 w 116"/>
                  <a:gd name="T19" fmla="*/ 113 h 229"/>
                  <a:gd name="T20" fmla="*/ 23 w 116"/>
                  <a:gd name="T21" fmla="*/ 93 h 229"/>
                  <a:gd name="T22" fmla="*/ 23 w 116"/>
                  <a:gd name="T23" fmla="*/ 62 h 229"/>
                  <a:gd name="T24" fmla="*/ 24 w 116"/>
                  <a:gd name="T25" fmla="*/ 50 h 229"/>
                  <a:gd name="T26" fmla="*/ 26 w 116"/>
                  <a:gd name="T27" fmla="*/ 61 h 229"/>
                  <a:gd name="T28" fmla="*/ 26 w 116"/>
                  <a:gd name="T29" fmla="*/ 213 h 229"/>
                  <a:gd name="T30" fmla="*/ 41 w 116"/>
                  <a:gd name="T31" fmla="*/ 228 h 229"/>
                  <a:gd name="T32" fmla="*/ 57 w 116"/>
                  <a:gd name="T33" fmla="*/ 214 h 229"/>
                  <a:gd name="T34" fmla="*/ 57 w 116"/>
                  <a:gd name="T35" fmla="*/ 153 h 229"/>
                  <a:gd name="T36" fmla="*/ 59 w 116"/>
                  <a:gd name="T37" fmla="*/ 142 h 229"/>
                  <a:gd name="T38" fmla="*/ 61 w 116"/>
                  <a:gd name="T39" fmla="*/ 153 h 229"/>
                  <a:gd name="T40" fmla="*/ 61 w 116"/>
                  <a:gd name="T41" fmla="*/ 214 h 229"/>
                  <a:gd name="T42" fmla="*/ 77 w 116"/>
                  <a:gd name="T43" fmla="*/ 229 h 229"/>
                  <a:gd name="T44" fmla="*/ 91 w 116"/>
                  <a:gd name="T45" fmla="*/ 215 h 229"/>
                  <a:gd name="T46" fmla="*/ 91 w 116"/>
                  <a:gd name="T47" fmla="*/ 61 h 229"/>
                  <a:gd name="T48" fmla="*/ 93 w 116"/>
                  <a:gd name="T49" fmla="*/ 49 h 229"/>
                  <a:gd name="T50" fmla="*/ 94 w 116"/>
                  <a:gd name="T51" fmla="*/ 58 h 229"/>
                  <a:gd name="T52" fmla="*/ 94 w 116"/>
                  <a:gd name="T53" fmla="*/ 87 h 229"/>
                  <a:gd name="T54" fmla="*/ 105 w 116"/>
                  <a:gd name="T55" fmla="*/ 111 h 229"/>
                  <a:gd name="T56" fmla="*/ 115 w 116"/>
                  <a:gd name="T57" fmla="*/ 82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6" h="229">
                    <a:moveTo>
                      <a:pt x="115" y="82"/>
                    </a:moveTo>
                    <a:cubicBezTo>
                      <a:pt x="115" y="67"/>
                      <a:pt x="115" y="52"/>
                      <a:pt x="115" y="37"/>
                    </a:cubicBezTo>
                    <a:cubicBezTo>
                      <a:pt x="115" y="23"/>
                      <a:pt x="116" y="24"/>
                      <a:pt x="115" y="15"/>
                    </a:cubicBezTo>
                    <a:cubicBezTo>
                      <a:pt x="111" y="4"/>
                      <a:pt x="104" y="0"/>
                      <a:pt x="97" y="0"/>
                    </a:cubicBezTo>
                    <a:cubicBezTo>
                      <a:pt x="81" y="0"/>
                      <a:pt x="75" y="0"/>
                      <a:pt x="63" y="0"/>
                    </a:cubicBezTo>
                    <a:cubicBezTo>
                      <a:pt x="48" y="0"/>
                      <a:pt x="41" y="0"/>
                      <a:pt x="26" y="0"/>
                    </a:cubicBezTo>
                    <a:cubicBezTo>
                      <a:pt x="19" y="0"/>
                      <a:pt x="14" y="0"/>
                      <a:pt x="9" y="5"/>
                    </a:cubicBezTo>
                    <a:cubicBezTo>
                      <a:pt x="1" y="13"/>
                      <a:pt x="2" y="14"/>
                      <a:pt x="2" y="38"/>
                    </a:cubicBezTo>
                    <a:cubicBezTo>
                      <a:pt x="2" y="49"/>
                      <a:pt x="2" y="70"/>
                      <a:pt x="2" y="83"/>
                    </a:cubicBezTo>
                    <a:cubicBezTo>
                      <a:pt x="2" y="95"/>
                      <a:pt x="0" y="113"/>
                      <a:pt x="12" y="113"/>
                    </a:cubicBezTo>
                    <a:cubicBezTo>
                      <a:pt x="23" y="113"/>
                      <a:pt x="23" y="105"/>
                      <a:pt x="23" y="93"/>
                    </a:cubicBezTo>
                    <a:cubicBezTo>
                      <a:pt x="23" y="76"/>
                      <a:pt x="23" y="72"/>
                      <a:pt x="23" y="62"/>
                    </a:cubicBezTo>
                    <a:cubicBezTo>
                      <a:pt x="23" y="51"/>
                      <a:pt x="22" y="50"/>
                      <a:pt x="24" y="50"/>
                    </a:cubicBezTo>
                    <a:cubicBezTo>
                      <a:pt x="26" y="50"/>
                      <a:pt x="26" y="50"/>
                      <a:pt x="26" y="61"/>
                    </a:cubicBezTo>
                    <a:cubicBezTo>
                      <a:pt x="26" y="72"/>
                      <a:pt x="26" y="204"/>
                      <a:pt x="26" y="213"/>
                    </a:cubicBezTo>
                    <a:cubicBezTo>
                      <a:pt x="26" y="220"/>
                      <a:pt x="30" y="228"/>
                      <a:pt x="41" y="228"/>
                    </a:cubicBezTo>
                    <a:cubicBezTo>
                      <a:pt x="52" y="228"/>
                      <a:pt x="57" y="222"/>
                      <a:pt x="57" y="214"/>
                    </a:cubicBezTo>
                    <a:cubicBezTo>
                      <a:pt x="57" y="201"/>
                      <a:pt x="57" y="160"/>
                      <a:pt x="57" y="153"/>
                    </a:cubicBezTo>
                    <a:cubicBezTo>
                      <a:pt x="57" y="146"/>
                      <a:pt x="57" y="142"/>
                      <a:pt x="59" y="142"/>
                    </a:cubicBezTo>
                    <a:cubicBezTo>
                      <a:pt x="61" y="142"/>
                      <a:pt x="61" y="146"/>
                      <a:pt x="61" y="153"/>
                    </a:cubicBezTo>
                    <a:cubicBezTo>
                      <a:pt x="61" y="160"/>
                      <a:pt x="61" y="201"/>
                      <a:pt x="61" y="214"/>
                    </a:cubicBezTo>
                    <a:cubicBezTo>
                      <a:pt x="61" y="219"/>
                      <a:pt x="66" y="229"/>
                      <a:pt x="77" y="229"/>
                    </a:cubicBezTo>
                    <a:cubicBezTo>
                      <a:pt x="84" y="229"/>
                      <a:pt x="91" y="220"/>
                      <a:pt x="91" y="215"/>
                    </a:cubicBezTo>
                    <a:cubicBezTo>
                      <a:pt x="91" y="185"/>
                      <a:pt x="91" y="70"/>
                      <a:pt x="91" y="61"/>
                    </a:cubicBezTo>
                    <a:cubicBezTo>
                      <a:pt x="91" y="56"/>
                      <a:pt x="91" y="49"/>
                      <a:pt x="93" y="49"/>
                    </a:cubicBezTo>
                    <a:cubicBezTo>
                      <a:pt x="94" y="49"/>
                      <a:pt x="94" y="51"/>
                      <a:pt x="94" y="58"/>
                    </a:cubicBezTo>
                    <a:cubicBezTo>
                      <a:pt x="94" y="67"/>
                      <a:pt x="94" y="75"/>
                      <a:pt x="94" y="87"/>
                    </a:cubicBezTo>
                    <a:cubicBezTo>
                      <a:pt x="94" y="106"/>
                      <a:pt x="97" y="111"/>
                      <a:pt x="105" y="111"/>
                    </a:cubicBezTo>
                    <a:cubicBezTo>
                      <a:pt x="116" y="111"/>
                      <a:pt x="115" y="92"/>
                      <a:pt x="115"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rgbClr val="2B334F"/>
                  </a:solidFill>
                </a:endParaRPr>
              </a:p>
            </p:txBody>
          </p:sp>
          <p:sp>
            <p:nvSpPr>
              <p:cNvPr id="27" name="Oval 19">
                <a:extLst>
                  <a:ext uri="{FF2B5EF4-FFF2-40B4-BE49-F238E27FC236}">
                    <a16:creationId xmlns="" xmlns:a16="http://schemas.microsoft.com/office/drawing/2014/main" id="{716C8CD8-0604-4B4A-91ED-9F0C04774A34}"/>
                  </a:ext>
                </a:extLst>
              </p:cNvPr>
              <p:cNvSpPr>
                <a:spLocks noChangeArrowheads="1"/>
              </p:cNvSpPr>
              <p:nvPr/>
            </p:nvSpPr>
            <p:spPr bwMode="auto">
              <a:xfrm>
                <a:off x="82" y="0"/>
                <a:ext cx="114" cy="1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rgbClr val="2B334F"/>
                  </a:solidFill>
                </a:endParaRPr>
              </a:p>
            </p:txBody>
          </p:sp>
        </p:grpSp>
        <p:grpSp>
          <p:nvGrpSpPr>
            <p:cNvPr id="15" name="Group 23">
              <a:extLst>
                <a:ext uri="{FF2B5EF4-FFF2-40B4-BE49-F238E27FC236}">
                  <a16:creationId xmlns="" xmlns:a16="http://schemas.microsoft.com/office/drawing/2014/main" id="{8D4DFF0B-C028-42ED-A7DA-071901156BBA}"/>
                </a:ext>
              </a:extLst>
            </p:cNvPr>
            <p:cNvGrpSpPr/>
            <p:nvPr/>
          </p:nvGrpSpPr>
          <p:grpSpPr bwMode="auto">
            <a:xfrm>
              <a:off x="3680009" y="2847752"/>
              <a:ext cx="393699" cy="969879"/>
              <a:chOff x="0" y="0"/>
              <a:chExt cx="274" cy="675"/>
            </a:xfrm>
            <a:grpFill/>
          </p:grpSpPr>
          <p:sp>
            <p:nvSpPr>
              <p:cNvPr id="24" name="Freeform 24">
                <a:extLst>
                  <a:ext uri="{FF2B5EF4-FFF2-40B4-BE49-F238E27FC236}">
                    <a16:creationId xmlns="" xmlns:a16="http://schemas.microsoft.com/office/drawing/2014/main" id="{CED0EC57-04E3-4A7C-901C-1166F7DB9184}"/>
                  </a:ext>
                </a:extLst>
              </p:cNvPr>
              <p:cNvSpPr/>
              <p:nvPr/>
            </p:nvSpPr>
            <p:spPr bwMode="auto">
              <a:xfrm>
                <a:off x="0" y="134"/>
                <a:ext cx="274" cy="541"/>
              </a:xfrm>
              <a:custGeom>
                <a:avLst/>
                <a:gdLst>
                  <a:gd name="T0" fmla="*/ 115 w 116"/>
                  <a:gd name="T1" fmla="*/ 82 h 229"/>
                  <a:gd name="T2" fmla="*/ 115 w 116"/>
                  <a:gd name="T3" fmla="*/ 37 h 229"/>
                  <a:gd name="T4" fmla="*/ 115 w 116"/>
                  <a:gd name="T5" fmla="*/ 15 h 229"/>
                  <a:gd name="T6" fmla="*/ 97 w 116"/>
                  <a:gd name="T7" fmla="*/ 0 h 229"/>
                  <a:gd name="T8" fmla="*/ 63 w 116"/>
                  <a:gd name="T9" fmla="*/ 0 h 229"/>
                  <a:gd name="T10" fmla="*/ 26 w 116"/>
                  <a:gd name="T11" fmla="*/ 0 h 229"/>
                  <a:gd name="T12" fmla="*/ 9 w 116"/>
                  <a:gd name="T13" fmla="*/ 5 h 229"/>
                  <a:gd name="T14" fmla="*/ 2 w 116"/>
                  <a:gd name="T15" fmla="*/ 38 h 229"/>
                  <a:gd name="T16" fmla="*/ 2 w 116"/>
                  <a:gd name="T17" fmla="*/ 83 h 229"/>
                  <a:gd name="T18" fmla="*/ 12 w 116"/>
                  <a:gd name="T19" fmla="*/ 113 h 229"/>
                  <a:gd name="T20" fmla="*/ 23 w 116"/>
                  <a:gd name="T21" fmla="*/ 93 h 229"/>
                  <a:gd name="T22" fmla="*/ 23 w 116"/>
                  <a:gd name="T23" fmla="*/ 62 h 229"/>
                  <a:gd name="T24" fmla="*/ 24 w 116"/>
                  <a:gd name="T25" fmla="*/ 50 h 229"/>
                  <a:gd name="T26" fmla="*/ 26 w 116"/>
                  <a:gd name="T27" fmla="*/ 61 h 229"/>
                  <a:gd name="T28" fmla="*/ 26 w 116"/>
                  <a:gd name="T29" fmla="*/ 213 h 229"/>
                  <a:gd name="T30" fmla="*/ 41 w 116"/>
                  <a:gd name="T31" fmla="*/ 228 h 229"/>
                  <a:gd name="T32" fmla="*/ 57 w 116"/>
                  <a:gd name="T33" fmla="*/ 214 h 229"/>
                  <a:gd name="T34" fmla="*/ 57 w 116"/>
                  <a:gd name="T35" fmla="*/ 153 h 229"/>
                  <a:gd name="T36" fmla="*/ 59 w 116"/>
                  <a:gd name="T37" fmla="*/ 142 h 229"/>
                  <a:gd name="T38" fmla="*/ 61 w 116"/>
                  <a:gd name="T39" fmla="*/ 153 h 229"/>
                  <a:gd name="T40" fmla="*/ 61 w 116"/>
                  <a:gd name="T41" fmla="*/ 214 h 229"/>
                  <a:gd name="T42" fmla="*/ 77 w 116"/>
                  <a:gd name="T43" fmla="*/ 229 h 229"/>
                  <a:gd name="T44" fmla="*/ 91 w 116"/>
                  <a:gd name="T45" fmla="*/ 215 h 229"/>
                  <a:gd name="T46" fmla="*/ 91 w 116"/>
                  <a:gd name="T47" fmla="*/ 61 h 229"/>
                  <a:gd name="T48" fmla="*/ 93 w 116"/>
                  <a:gd name="T49" fmla="*/ 49 h 229"/>
                  <a:gd name="T50" fmla="*/ 94 w 116"/>
                  <a:gd name="T51" fmla="*/ 58 h 229"/>
                  <a:gd name="T52" fmla="*/ 94 w 116"/>
                  <a:gd name="T53" fmla="*/ 87 h 229"/>
                  <a:gd name="T54" fmla="*/ 105 w 116"/>
                  <a:gd name="T55" fmla="*/ 111 h 229"/>
                  <a:gd name="T56" fmla="*/ 115 w 116"/>
                  <a:gd name="T57" fmla="*/ 82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6" h="229">
                    <a:moveTo>
                      <a:pt x="115" y="82"/>
                    </a:moveTo>
                    <a:cubicBezTo>
                      <a:pt x="115" y="67"/>
                      <a:pt x="115" y="52"/>
                      <a:pt x="115" y="37"/>
                    </a:cubicBezTo>
                    <a:cubicBezTo>
                      <a:pt x="115" y="23"/>
                      <a:pt x="116" y="24"/>
                      <a:pt x="115" y="15"/>
                    </a:cubicBezTo>
                    <a:cubicBezTo>
                      <a:pt x="111" y="4"/>
                      <a:pt x="104" y="0"/>
                      <a:pt x="97" y="0"/>
                    </a:cubicBezTo>
                    <a:cubicBezTo>
                      <a:pt x="81" y="0"/>
                      <a:pt x="75" y="0"/>
                      <a:pt x="63" y="0"/>
                    </a:cubicBezTo>
                    <a:cubicBezTo>
                      <a:pt x="48" y="0"/>
                      <a:pt x="41" y="0"/>
                      <a:pt x="26" y="0"/>
                    </a:cubicBezTo>
                    <a:cubicBezTo>
                      <a:pt x="19" y="0"/>
                      <a:pt x="14" y="0"/>
                      <a:pt x="9" y="5"/>
                    </a:cubicBezTo>
                    <a:cubicBezTo>
                      <a:pt x="1" y="13"/>
                      <a:pt x="2" y="14"/>
                      <a:pt x="2" y="38"/>
                    </a:cubicBezTo>
                    <a:cubicBezTo>
                      <a:pt x="2" y="49"/>
                      <a:pt x="2" y="70"/>
                      <a:pt x="2" y="83"/>
                    </a:cubicBezTo>
                    <a:cubicBezTo>
                      <a:pt x="2" y="95"/>
                      <a:pt x="0" y="113"/>
                      <a:pt x="12" y="113"/>
                    </a:cubicBezTo>
                    <a:cubicBezTo>
                      <a:pt x="23" y="113"/>
                      <a:pt x="23" y="105"/>
                      <a:pt x="23" y="93"/>
                    </a:cubicBezTo>
                    <a:cubicBezTo>
                      <a:pt x="23" y="76"/>
                      <a:pt x="23" y="72"/>
                      <a:pt x="23" y="62"/>
                    </a:cubicBezTo>
                    <a:cubicBezTo>
                      <a:pt x="23" y="51"/>
                      <a:pt x="22" y="50"/>
                      <a:pt x="24" y="50"/>
                    </a:cubicBezTo>
                    <a:cubicBezTo>
                      <a:pt x="26" y="50"/>
                      <a:pt x="26" y="50"/>
                      <a:pt x="26" y="61"/>
                    </a:cubicBezTo>
                    <a:cubicBezTo>
                      <a:pt x="26" y="72"/>
                      <a:pt x="26" y="204"/>
                      <a:pt x="26" y="213"/>
                    </a:cubicBezTo>
                    <a:cubicBezTo>
                      <a:pt x="26" y="220"/>
                      <a:pt x="30" y="228"/>
                      <a:pt x="41" y="228"/>
                    </a:cubicBezTo>
                    <a:cubicBezTo>
                      <a:pt x="52" y="228"/>
                      <a:pt x="57" y="222"/>
                      <a:pt x="57" y="214"/>
                    </a:cubicBezTo>
                    <a:cubicBezTo>
                      <a:pt x="57" y="201"/>
                      <a:pt x="57" y="160"/>
                      <a:pt x="57" y="153"/>
                    </a:cubicBezTo>
                    <a:cubicBezTo>
                      <a:pt x="57" y="146"/>
                      <a:pt x="57" y="142"/>
                      <a:pt x="59" y="142"/>
                    </a:cubicBezTo>
                    <a:cubicBezTo>
                      <a:pt x="61" y="142"/>
                      <a:pt x="61" y="146"/>
                      <a:pt x="61" y="153"/>
                    </a:cubicBezTo>
                    <a:cubicBezTo>
                      <a:pt x="61" y="160"/>
                      <a:pt x="61" y="201"/>
                      <a:pt x="61" y="214"/>
                    </a:cubicBezTo>
                    <a:cubicBezTo>
                      <a:pt x="61" y="219"/>
                      <a:pt x="66" y="229"/>
                      <a:pt x="77" y="229"/>
                    </a:cubicBezTo>
                    <a:cubicBezTo>
                      <a:pt x="84" y="229"/>
                      <a:pt x="91" y="220"/>
                      <a:pt x="91" y="215"/>
                    </a:cubicBezTo>
                    <a:cubicBezTo>
                      <a:pt x="91" y="185"/>
                      <a:pt x="91" y="70"/>
                      <a:pt x="91" y="61"/>
                    </a:cubicBezTo>
                    <a:cubicBezTo>
                      <a:pt x="91" y="56"/>
                      <a:pt x="91" y="49"/>
                      <a:pt x="93" y="49"/>
                    </a:cubicBezTo>
                    <a:cubicBezTo>
                      <a:pt x="94" y="49"/>
                      <a:pt x="94" y="51"/>
                      <a:pt x="94" y="58"/>
                    </a:cubicBezTo>
                    <a:cubicBezTo>
                      <a:pt x="94" y="67"/>
                      <a:pt x="94" y="75"/>
                      <a:pt x="94" y="87"/>
                    </a:cubicBezTo>
                    <a:cubicBezTo>
                      <a:pt x="94" y="106"/>
                      <a:pt x="97" y="111"/>
                      <a:pt x="105" y="111"/>
                    </a:cubicBezTo>
                    <a:cubicBezTo>
                      <a:pt x="116" y="111"/>
                      <a:pt x="115" y="92"/>
                      <a:pt x="115"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rgbClr val="2B334F"/>
                  </a:solidFill>
                </a:endParaRPr>
              </a:p>
            </p:txBody>
          </p:sp>
          <p:sp>
            <p:nvSpPr>
              <p:cNvPr id="25" name="Oval 25">
                <a:extLst>
                  <a:ext uri="{FF2B5EF4-FFF2-40B4-BE49-F238E27FC236}">
                    <a16:creationId xmlns="" xmlns:a16="http://schemas.microsoft.com/office/drawing/2014/main" id="{759E164C-CB05-49D8-95DF-32625A661E3C}"/>
                  </a:ext>
                </a:extLst>
              </p:cNvPr>
              <p:cNvSpPr>
                <a:spLocks noChangeArrowheads="1"/>
              </p:cNvSpPr>
              <p:nvPr/>
            </p:nvSpPr>
            <p:spPr bwMode="auto">
              <a:xfrm>
                <a:off x="82" y="0"/>
                <a:ext cx="114" cy="1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rgbClr val="2B334F"/>
                  </a:solidFill>
                </a:endParaRPr>
              </a:p>
            </p:txBody>
          </p:sp>
        </p:grpSp>
        <p:grpSp>
          <p:nvGrpSpPr>
            <p:cNvPr id="16" name="Group 29">
              <a:extLst>
                <a:ext uri="{FF2B5EF4-FFF2-40B4-BE49-F238E27FC236}">
                  <a16:creationId xmlns="" xmlns:a16="http://schemas.microsoft.com/office/drawing/2014/main" id="{C671F293-2960-4EFC-9374-FE26ADD9AEE2}"/>
                </a:ext>
              </a:extLst>
            </p:cNvPr>
            <p:cNvGrpSpPr/>
            <p:nvPr/>
          </p:nvGrpSpPr>
          <p:grpSpPr bwMode="auto">
            <a:xfrm>
              <a:off x="4349483" y="2847752"/>
              <a:ext cx="393699" cy="969879"/>
              <a:chOff x="0" y="0"/>
              <a:chExt cx="274" cy="675"/>
            </a:xfrm>
            <a:grpFill/>
          </p:grpSpPr>
          <p:sp>
            <p:nvSpPr>
              <p:cNvPr id="22" name="Freeform 30">
                <a:extLst>
                  <a:ext uri="{FF2B5EF4-FFF2-40B4-BE49-F238E27FC236}">
                    <a16:creationId xmlns="" xmlns:a16="http://schemas.microsoft.com/office/drawing/2014/main" id="{BF200BBF-8E4A-4533-AF1B-FAB62BFCE578}"/>
                  </a:ext>
                </a:extLst>
              </p:cNvPr>
              <p:cNvSpPr/>
              <p:nvPr/>
            </p:nvSpPr>
            <p:spPr bwMode="auto">
              <a:xfrm>
                <a:off x="0" y="134"/>
                <a:ext cx="274" cy="541"/>
              </a:xfrm>
              <a:custGeom>
                <a:avLst/>
                <a:gdLst>
                  <a:gd name="T0" fmla="*/ 115 w 116"/>
                  <a:gd name="T1" fmla="*/ 82 h 229"/>
                  <a:gd name="T2" fmla="*/ 115 w 116"/>
                  <a:gd name="T3" fmla="*/ 37 h 229"/>
                  <a:gd name="T4" fmla="*/ 115 w 116"/>
                  <a:gd name="T5" fmla="*/ 15 h 229"/>
                  <a:gd name="T6" fmla="*/ 97 w 116"/>
                  <a:gd name="T7" fmla="*/ 0 h 229"/>
                  <a:gd name="T8" fmla="*/ 63 w 116"/>
                  <a:gd name="T9" fmla="*/ 0 h 229"/>
                  <a:gd name="T10" fmla="*/ 26 w 116"/>
                  <a:gd name="T11" fmla="*/ 0 h 229"/>
                  <a:gd name="T12" fmla="*/ 9 w 116"/>
                  <a:gd name="T13" fmla="*/ 5 h 229"/>
                  <a:gd name="T14" fmla="*/ 2 w 116"/>
                  <a:gd name="T15" fmla="*/ 38 h 229"/>
                  <a:gd name="T16" fmla="*/ 2 w 116"/>
                  <a:gd name="T17" fmla="*/ 83 h 229"/>
                  <a:gd name="T18" fmla="*/ 12 w 116"/>
                  <a:gd name="T19" fmla="*/ 113 h 229"/>
                  <a:gd name="T20" fmla="*/ 23 w 116"/>
                  <a:gd name="T21" fmla="*/ 93 h 229"/>
                  <a:gd name="T22" fmla="*/ 23 w 116"/>
                  <a:gd name="T23" fmla="*/ 62 h 229"/>
                  <a:gd name="T24" fmla="*/ 24 w 116"/>
                  <a:gd name="T25" fmla="*/ 50 h 229"/>
                  <a:gd name="T26" fmla="*/ 26 w 116"/>
                  <a:gd name="T27" fmla="*/ 61 h 229"/>
                  <a:gd name="T28" fmla="*/ 26 w 116"/>
                  <a:gd name="T29" fmla="*/ 213 h 229"/>
                  <a:gd name="T30" fmla="*/ 41 w 116"/>
                  <a:gd name="T31" fmla="*/ 228 h 229"/>
                  <a:gd name="T32" fmla="*/ 57 w 116"/>
                  <a:gd name="T33" fmla="*/ 214 h 229"/>
                  <a:gd name="T34" fmla="*/ 57 w 116"/>
                  <a:gd name="T35" fmla="*/ 153 h 229"/>
                  <a:gd name="T36" fmla="*/ 59 w 116"/>
                  <a:gd name="T37" fmla="*/ 142 h 229"/>
                  <a:gd name="T38" fmla="*/ 61 w 116"/>
                  <a:gd name="T39" fmla="*/ 153 h 229"/>
                  <a:gd name="T40" fmla="*/ 61 w 116"/>
                  <a:gd name="T41" fmla="*/ 214 h 229"/>
                  <a:gd name="T42" fmla="*/ 77 w 116"/>
                  <a:gd name="T43" fmla="*/ 229 h 229"/>
                  <a:gd name="T44" fmla="*/ 91 w 116"/>
                  <a:gd name="T45" fmla="*/ 215 h 229"/>
                  <a:gd name="T46" fmla="*/ 91 w 116"/>
                  <a:gd name="T47" fmla="*/ 61 h 229"/>
                  <a:gd name="T48" fmla="*/ 93 w 116"/>
                  <a:gd name="T49" fmla="*/ 49 h 229"/>
                  <a:gd name="T50" fmla="*/ 94 w 116"/>
                  <a:gd name="T51" fmla="*/ 58 h 229"/>
                  <a:gd name="T52" fmla="*/ 94 w 116"/>
                  <a:gd name="T53" fmla="*/ 87 h 229"/>
                  <a:gd name="T54" fmla="*/ 105 w 116"/>
                  <a:gd name="T55" fmla="*/ 111 h 229"/>
                  <a:gd name="T56" fmla="*/ 115 w 116"/>
                  <a:gd name="T57" fmla="*/ 82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6" h="229">
                    <a:moveTo>
                      <a:pt x="115" y="82"/>
                    </a:moveTo>
                    <a:cubicBezTo>
                      <a:pt x="115" y="67"/>
                      <a:pt x="115" y="52"/>
                      <a:pt x="115" y="37"/>
                    </a:cubicBezTo>
                    <a:cubicBezTo>
                      <a:pt x="115" y="23"/>
                      <a:pt x="116" y="24"/>
                      <a:pt x="115" y="15"/>
                    </a:cubicBezTo>
                    <a:cubicBezTo>
                      <a:pt x="111" y="4"/>
                      <a:pt x="104" y="0"/>
                      <a:pt x="97" y="0"/>
                    </a:cubicBezTo>
                    <a:cubicBezTo>
                      <a:pt x="81" y="0"/>
                      <a:pt x="75" y="0"/>
                      <a:pt x="63" y="0"/>
                    </a:cubicBezTo>
                    <a:cubicBezTo>
                      <a:pt x="48" y="0"/>
                      <a:pt x="41" y="0"/>
                      <a:pt x="26" y="0"/>
                    </a:cubicBezTo>
                    <a:cubicBezTo>
                      <a:pt x="19" y="0"/>
                      <a:pt x="14" y="0"/>
                      <a:pt x="9" y="5"/>
                    </a:cubicBezTo>
                    <a:cubicBezTo>
                      <a:pt x="1" y="13"/>
                      <a:pt x="2" y="14"/>
                      <a:pt x="2" y="38"/>
                    </a:cubicBezTo>
                    <a:cubicBezTo>
                      <a:pt x="2" y="49"/>
                      <a:pt x="2" y="70"/>
                      <a:pt x="2" y="83"/>
                    </a:cubicBezTo>
                    <a:cubicBezTo>
                      <a:pt x="2" y="95"/>
                      <a:pt x="0" y="113"/>
                      <a:pt x="12" y="113"/>
                    </a:cubicBezTo>
                    <a:cubicBezTo>
                      <a:pt x="23" y="113"/>
                      <a:pt x="23" y="105"/>
                      <a:pt x="23" y="93"/>
                    </a:cubicBezTo>
                    <a:cubicBezTo>
                      <a:pt x="23" y="76"/>
                      <a:pt x="23" y="72"/>
                      <a:pt x="23" y="62"/>
                    </a:cubicBezTo>
                    <a:cubicBezTo>
                      <a:pt x="23" y="51"/>
                      <a:pt x="22" y="50"/>
                      <a:pt x="24" y="50"/>
                    </a:cubicBezTo>
                    <a:cubicBezTo>
                      <a:pt x="26" y="50"/>
                      <a:pt x="26" y="50"/>
                      <a:pt x="26" y="61"/>
                    </a:cubicBezTo>
                    <a:cubicBezTo>
                      <a:pt x="26" y="72"/>
                      <a:pt x="26" y="204"/>
                      <a:pt x="26" y="213"/>
                    </a:cubicBezTo>
                    <a:cubicBezTo>
                      <a:pt x="26" y="220"/>
                      <a:pt x="30" y="228"/>
                      <a:pt x="41" y="228"/>
                    </a:cubicBezTo>
                    <a:cubicBezTo>
                      <a:pt x="52" y="228"/>
                      <a:pt x="57" y="222"/>
                      <a:pt x="57" y="214"/>
                    </a:cubicBezTo>
                    <a:cubicBezTo>
                      <a:pt x="57" y="201"/>
                      <a:pt x="57" y="160"/>
                      <a:pt x="57" y="153"/>
                    </a:cubicBezTo>
                    <a:cubicBezTo>
                      <a:pt x="57" y="146"/>
                      <a:pt x="57" y="142"/>
                      <a:pt x="59" y="142"/>
                    </a:cubicBezTo>
                    <a:cubicBezTo>
                      <a:pt x="61" y="142"/>
                      <a:pt x="61" y="146"/>
                      <a:pt x="61" y="153"/>
                    </a:cubicBezTo>
                    <a:cubicBezTo>
                      <a:pt x="61" y="160"/>
                      <a:pt x="61" y="201"/>
                      <a:pt x="61" y="214"/>
                    </a:cubicBezTo>
                    <a:cubicBezTo>
                      <a:pt x="61" y="219"/>
                      <a:pt x="66" y="229"/>
                      <a:pt x="77" y="229"/>
                    </a:cubicBezTo>
                    <a:cubicBezTo>
                      <a:pt x="84" y="229"/>
                      <a:pt x="91" y="220"/>
                      <a:pt x="91" y="215"/>
                    </a:cubicBezTo>
                    <a:cubicBezTo>
                      <a:pt x="91" y="185"/>
                      <a:pt x="91" y="70"/>
                      <a:pt x="91" y="61"/>
                    </a:cubicBezTo>
                    <a:cubicBezTo>
                      <a:pt x="91" y="56"/>
                      <a:pt x="91" y="49"/>
                      <a:pt x="93" y="49"/>
                    </a:cubicBezTo>
                    <a:cubicBezTo>
                      <a:pt x="94" y="49"/>
                      <a:pt x="94" y="51"/>
                      <a:pt x="94" y="58"/>
                    </a:cubicBezTo>
                    <a:cubicBezTo>
                      <a:pt x="94" y="67"/>
                      <a:pt x="94" y="75"/>
                      <a:pt x="94" y="87"/>
                    </a:cubicBezTo>
                    <a:cubicBezTo>
                      <a:pt x="94" y="106"/>
                      <a:pt x="97" y="111"/>
                      <a:pt x="105" y="111"/>
                    </a:cubicBezTo>
                    <a:cubicBezTo>
                      <a:pt x="116" y="111"/>
                      <a:pt x="115" y="92"/>
                      <a:pt x="115"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rgbClr val="2B334F"/>
                  </a:solidFill>
                </a:endParaRPr>
              </a:p>
            </p:txBody>
          </p:sp>
          <p:sp>
            <p:nvSpPr>
              <p:cNvPr id="23" name="Oval 31">
                <a:extLst>
                  <a:ext uri="{FF2B5EF4-FFF2-40B4-BE49-F238E27FC236}">
                    <a16:creationId xmlns="" xmlns:a16="http://schemas.microsoft.com/office/drawing/2014/main" id="{38FE9C32-3B82-4591-8860-4984D7AA2257}"/>
                  </a:ext>
                </a:extLst>
              </p:cNvPr>
              <p:cNvSpPr>
                <a:spLocks noChangeArrowheads="1"/>
              </p:cNvSpPr>
              <p:nvPr/>
            </p:nvSpPr>
            <p:spPr bwMode="auto">
              <a:xfrm>
                <a:off x="82" y="0"/>
                <a:ext cx="114" cy="1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rgbClr val="2B334F"/>
                  </a:solidFill>
                </a:endParaRPr>
              </a:p>
            </p:txBody>
          </p:sp>
        </p:grpSp>
        <p:grpSp>
          <p:nvGrpSpPr>
            <p:cNvPr id="17" name="Group 9">
              <a:extLst>
                <a:ext uri="{FF2B5EF4-FFF2-40B4-BE49-F238E27FC236}">
                  <a16:creationId xmlns="" xmlns:a16="http://schemas.microsoft.com/office/drawing/2014/main" id="{E937EF50-71CF-456F-A92A-8BEA75DC5B7B}"/>
                </a:ext>
              </a:extLst>
            </p:cNvPr>
            <p:cNvGrpSpPr/>
            <p:nvPr/>
          </p:nvGrpSpPr>
          <p:grpSpPr bwMode="auto">
            <a:xfrm>
              <a:off x="1671585" y="2837169"/>
              <a:ext cx="393699" cy="969879"/>
              <a:chOff x="0" y="0"/>
              <a:chExt cx="274" cy="675"/>
            </a:xfrm>
            <a:grpFill/>
          </p:grpSpPr>
          <p:sp>
            <p:nvSpPr>
              <p:cNvPr id="18" name="Freeform 10">
                <a:extLst>
                  <a:ext uri="{FF2B5EF4-FFF2-40B4-BE49-F238E27FC236}">
                    <a16:creationId xmlns="" xmlns:a16="http://schemas.microsoft.com/office/drawing/2014/main" id="{F033F07D-15B1-4F10-AB83-7CCAFC77859D}"/>
                  </a:ext>
                </a:extLst>
              </p:cNvPr>
              <p:cNvSpPr/>
              <p:nvPr/>
            </p:nvSpPr>
            <p:spPr bwMode="auto">
              <a:xfrm>
                <a:off x="0" y="134"/>
                <a:ext cx="274" cy="541"/>
              </a:xfrm>
              <a:custGeom>
                <a:avLst/>
                <a:gdLst>
                  <a:gd name="T0" fmla="*/ 115 w 116"/>
                  <a:gd name="T1" fmla="*/ 82 h 229"/>
                  <a:gd name="T2" fmla="*/ 115 w 116"/>
                  <a:gd name="T3" fmla="*/ 37 h 229"/>
                  <a:gd name="T4" fmla="*/ 115 w 116"/>
                  <a:gd name="T5" fmla="*/ 15 h 229"/>
                  <a:gd name="T6" fmla="*/ 97 w 116"/>
                  <a:gd name="T7" fmla="*/ 0 h 229"/>
                  <a:gd name="T8" fmla="*/ 63 w 116"/>
                  <a:gd name="T9" fmla="*/ 0 h 229"/>
                  <a:gd name="T10" fmla="*/ 26 w 116"/>
                  <a:gd name="T11" fmla="*/ 0 h 229"/>
                  <a:gd name="T12" fmla="*/ 9 w 116"/>
                  <a:gd name="T13" fmla="*/ 5 h 229"/>
                  <a:gd name="T14" fmla="*/ 2 w 116"/>
                  <a:gd name="T15" fmla="*/ 38 h 229"/>
                  <a:gd name="T16" fmla="*/ 2 w 116"/>
                  <a:gd name="T17" fmla="*/ 83 h 229"/>
                  <a:gd name="T18" fmla="*/ 12 w 116"/>
                  <a:gd name="T19" fmla="*/ 113 h 229"/>
                  <a:gd name="T20" fmla="*/ 23 w 116"/>
                  <a:gd name="T21" fmla="*/ 93 h 229"/>
                  <a:gd name="T22" fmla="*/ 23 w 116"/>
                  <a:gd name="T23" fmla="*/ 62 h 229"/>
                  <a:gd name="T24" fmla="*/ 24 w 116"/>
                  <a:gd name="T25" fmla="*/ 50 h 229"/>
                  <a:gd name="T26" fmla="*/ 26 w 116"/>
                  <a:gd name="T27" fmla="*/ 61 h 229"/>
                  <a:gd name="T28" fmla="*/ 26 w 116"/>
                  <a:gd name="T29" fmla="*/ 213 h 229"/>
                  <a:gd name="T30" fmla="*/ 41 w 116"/>
                  <a:gd name="T31" fmla="*/ 228 h 229"/>
                  <a:gd name="T32" fmla="*/ 57 w 116"/>
                  <a:gd name="T33" fmla="*/ 214 h 229"/>
                  <a:gd name="T34" fmla="*/ 57 w 116"/>
                  <a:gd name="T35" fmla="*/ 153 h 229"/>
                  <a:gd name="T36" fmla="*/ 59 w 116"/>
                  <a:gd name="T37" fmla="*/ 142 h 229"/>
                  <a:gd name="T38" fmla="*/ 61 w 116"/>
                  <a:gd name="T39" fmla="*/ 153 h 229"/>
                  <a:gd name="T40" fmla="*/ 61 w 116"/>
                  <a:gd name="T41" fmla="*/ 214 h 229"/>
                  <a:gd name="T42" fmla="*/ 77 w 116"/>
                  <a:gd name="T43" fmla="*/ 229 h 229"/>
                  <a:gd name="T44" fmla="*/ 91 w 116"/>
                  <a:gd name="T45" fmla="*/ 215 h 229"/>
                  <a:gd name="T46" fmla="*/ 91 w 116"/>
                  <a:gd name="T47" fmla="*/ 61 h 229"/>
                  <a:gd name="T48" fmla="*/ 93 w 116"/>
                  <a:gd name="T49" fmla="*/ 49 h 229"/>
                  <a:gd name="T50" fmla="*/ 94 w 116"/>
                  <a:gd name="T51" fmla="*/ 58 h 229"/>
                  <a:gd name="T52" fmla="*/ 94 w 116"/>
                  <a:gd name="T53" fmla="*/ 87 h 229"/>
                  <a:gd name="T54" fmla="*/ 105 w 116"/>
                  <a:gd name="T55" fmla="*/ 111 h 229"/>
                  <a:gd name="T56" fmla="*/ 115 w 116"/>
                  <a:gd name="T57" fmla="*/ 82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6" h="229">
                    <a:moveTo>
                      <a:pt x="115" y="82"/>
                    </a:moveTo>
                    <a:cubicBezTo>
                      <a:pt x="115" y="67"/>
                      <a:pt x="115" y="52"/>
                      <a:pt x="115" y="37"/>
                    </a:cubicBezTo>
                    <a:cubicBezTo>
                      <a:pt x="115" y="23"/>
                      <a:pt x="116" y="24"/>
                      <a:pt x="115" y="15"/>
                    </a:cubicBezTo>
                    <a:cubicBezTo>
                      <a:pt x="111" y="4"/>
                      <a:pt x="104" y="0"/>
                      <a:pt x="97" y="0"/>
                    </a:cubicBezTo>
                    <a:cubicBezTo>
                      <a:pt x="81" y="0"/>
                      <a:pt x="75" y="0"/>
                      <a:pt x="63" y="0"/>
                    </a:cubicBezTo>
                    <a:cubicBezTo>
                      <a:pt x="48" y="0"/>
                      <a:pt x="41" y="0"/>
                      <a:pt x="26" y="0"/>
                    </a:cubicBezTo>
                    <a:cubicBezTo>
                      <a:pt x="19" y="0"/>
                      <a:pt x="14" y="0"/>
                      <a:pt x="9" y="5"/>
                    </a:cubicBezTo>
                    <a:cubicBezTo>
                      <a:pt x="1" y="13"/>
                      <a:pt x="2" y="14"/>
                      <a:pt x="2" y="38"/>
                    </a:cubicBezTo>
                    <a:cubicBezTo>
                      <a:pt x="2" y="49"/>
                      <a:pt x="2" y="70"/>
                      <a:pt x="2" y="83"/>
                    </a:cubicBezTo>
                    <a:cubicBezTo>
                      <a:pt x="2" y="95"/>
                      <a:pt x="0" y="113"/>
                      <a:pt x="12" y="113"/>
                    </a:cubicBezTo>
                    <a:cubicBezTo>
                      <a:pt x="23" y="113"/>
                      <a:pt x="23" y="105"/>
                      <a:pt x="23" y="93"/>
                    </a:cubicBezTo>
                    <a:cubicBezTo>
                      <a:pt x="23" y="76"/>
                      <a:pt x="23" y="72"/>
                      <a:pt x="23" y="62"/>
                    </a:cubicBezTo>
                    <a:cubicBezTo>
                      <a:pt x="23" y="51"/>
                      <a:pt x="22" y="50"/>
                      <a:pt x="24" y="50"/>
                    </a:cubicBezTo>
                    <a:cubicBezTo>
                      <a:pt x="26" y="50"/>
                      <a:pt x="26" y="50"/>
                      <a:pt x="26" y="61"/>
                    </a:cubicBezTo>
                    <a:cubicBezTo>
                      <a:pt x="26" y="72"/>
                      <a:pt x="26" y="204"/>
                      <a:pt x="26" y="213"/>
                    </a:cubicBezTo>
                    <a:cubicBezTo>
                      <a:pt x="26" y="220"/>
                      <a:pt x="30" y="228"/>
                      <a:pt x="41" y="228"/>
                    </a:cubicBezTo>
                    <a:cubicBezTo>
                      <a:pt x="52" y="228"/>
                      <a:pt x="57" y="222"/>
                      <a:pt x="57" y="214"/>
                    </a:cubicBezTo>
                    <a:cubicBezTo>
                      <a:pt x="57" y="201"/>
                      <a:pt x="57" y="160"/>
                      <a:pt x="57" y="153"/>
                    </a:cubicBezTo>
                    <a:cubicBezTo>
                      <a:pt x="57" y="146"/>
                      <a:pt x="57" y="142"/>
                      <a:pt x="59" y="142"/>
                    </a:cubicBezTo>
                    <a:cubicBezTo>
                      <a:pt x="61" y="142"/>
                      <a:pt x="61" y="146"/>
                      <a:pt x="61" y="153"/>
                    </a:cubicBezTo>
                    <a:cubicBezTo>
                      <a:pt x="61" y="160"/>
                      <a:pt x="61" y="201"/>
                      <a:pt x="61" y="214"/>
                    </a:cubicBezTo>
                    <a:cubicBezTo>
                      <a:pt x="61" y="219"/>
                      <a:pt x="66" y="229"/>
                      <a:pt x="77" y="229"/>
                    </a:cubicBezTo>
                    <a:cubicBezTo>
                      <a:pt x="84" y="229"/>
                      <a:pt x="91" y="220"/>
                      <a:pt x="91" y="215"/>
                    </a:cubicBezTo>
                    <a:cubicBezTo>
                      <a:pt x="91" y="185"/>
                      <a:pt x="91" y="70"/>
                      <a:pt x="91" y="61"/>
                    </a:cubicBezTo>
                    <a:cubicBezTo>
                      <a:pt x="91" y="56"/>
                      <a:pt x="91" y="49"/>
                      <a:pt x="93" y="49"/>
                    </a:cubicBezTo>
                    <a:cubicBezTo>
                      <a:pt x="94" y="49"/>
                      <a:pt x="94" y="51"/>
                      <a:pt x="94" y="58"/>
                    </a:cubicBezTo>
                    <a:cubicBezTo>
                      <a:pt x="94" y="67"/>
                      <a:pt x="94" y="75"/>
                      <a:pt x="94" y="87"/>
                    </a:cubicBezTo>
                    <a:cubicBezTo>
                      <a:pt x="94" y="106"/>
                      <a:pt x="97" y="111"/>
                      <a:pt x="105" y="111"/>
                    </a:cubicBezTo>
                    <a:cubicBezTo>
                      <a:pt x="116" y="111"/>
                      <a:pt x="115" y="92"/>
                      <a:pt x="115"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rgbClr val="2B334F"/>
                  </a:solidFill>
                </a:endParaRPr>
              </a:p>
            </p:txBody>
          </p:sp>
          <p:sp>
            <p:nvSpPr>
              <p:cNvPr id="19" name="Oval 11">
                <a:extLst>
                  <a:ext uri="{FF2B5EF4-FFF2-40B4-BE49-F238E27FC236}">
                    <a16:creationId xmlns="" xmlns:a16="http://schemas.microsoft.com/office/drawing/2014/main" id="{57885A48-A3F0-47BC-ADB2-F58367EBC139}"/>
                  </a:ext>
                </a:extLst>
              </p:cNvPr>
              <p:cNvSpPr>
                <a:spLocks noChangeArrowheads="1"/>
              </p:cNvSpPr>
              <p:nvPr/>
            </p:nvSpPr>
            <p:spPr bwMode="auto">
              <a:xfrm>
                <a:off x="82" y="0"/>
                <a:ext cx="114" cy="1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rgbClr val="2B334F"/>
                  </a:solidFill>
                </a:endParaRPr>
              </a:p>
            </p:txBody>
          </p:sp>
          <p:sp>
            <p:nvSpPr>
              <p:cNvPr id="20" name="Freeform 12">
                <a:extLst>
                  <a:ext uri="{FF2B5EF4-FFF2-40B4-BE49-F238E27FC236}">
                    <a16:creationId xmlns="" xmlns:a16="http://schemas.microsoft.com/office/drawing/2014/main" id="{977BE5D1-CA9B-4F37-B7BC-6325A60557D2}"/>
                  </a:ext>
                </a:extLst>
              </p:cNvPr>
              <p:cNvSpPr/>
              <p:nvPr/>
            </p:nvSpPr>
            <p:spPr bwMode="auto">
              <a:xfrm>
                <a:off x="0" y="134"/>
                <a:ext cx="274" cy="541"/>
              </a:xfrm>
              <a:custGeom>
                <a:avLst/>
                <a:gdLst>
                  <a:gd name="T0" fmla="*/ 115 w 116"/>
                  <a:gd name="T1" fmla="*/ 82 h 229"/>
                  <a:gd name="T2" fmla="*/ 115 w 116"/>
                  <a:gd name="T3" fmla="*/ 37 h 229"/>
                  <a:gd name="T4" fmla="*/ 115 w 116"/>
                  <a:gd name="T5" fmla="*/ 15 h 229"/>
                  <a:gd name="T6" fmla="*/ 97 w 116"/>
                  <a:gd name="T7" fmla="*/ 0 h 229"/>
                  <a:gd name="T8" fmla="*/ 63 w 116"/>
                  <a:gd name="T9" fmla="*/ 0 h 229"/>
                  <a:gd name="T10" fmla="*/ 26 w 116"/>
                  <a:gd name="T11" fmla="*/ 0 h 229"/>
                  <a:gd name="T12" fmla="*/ 9 w 116"/>
                  <a:gd name="T13" fmla="*/ 5 h 229"/>
                  <a:gd name="T14" fmla="*/ 2 w 116"/>
                  <a:gd name="T15" fmla="*/ 38 h 229"/>
                  <a:gd name="T16" fmla="*/ 2 w 116"/>
                  <a:gd name="T17" fmla="*/ 83 h 229"/>
                  <a:gd name="T18" fmla="*/ 12 w 116"/>
                  <a:gd name="T19" fmla="*/ 113 h 229"/>
                  <a:gd name="T20" fmla="*/ 23 w 116"/>
                  <a:gd name="T21" fmla="*/ 93 h 229"/>
                  <a:gd name="T22" fmla="*/ 23 w 116"/>
                  <a:gd name="T23" fmla="*/ 62 h 229"/>
                  <a:gd name="T24" fmla="*/ 24 w 116"/>
                  <a:gd name="T25" fmla="*/ 50 h 229"/>
                  <a:gd name="T26" fmla="*/ 26 w 116"/>
                  <a:gd name="T27" fmla="*/ 61 h 229"/>
                  <a:gd name="T28" fmla="*/ 26 w 116"/>
                  <a:gd name="T29" fmla="*/ 213 h 229"/>
                  <a:gd name="T30" fmla="*/ 41 w 116"/>
                  <a:gd name="T31" fmla="*/ 228 h 229"/>
                  <a:gd name="T32" fmla="*/ 57 w 116"/>
                  <a:gd name="T33" fmla="*/ 214 h 229"/>
                  <a:gd name="T34" fmla="*/ 57 w 116"/>
                  <a:gd name="T35" fmla="*/ 153 h 229"/>
                  <a:gd name="T36" fmla="*/ 59 w 116"/>
                  <a:gd name="T37" fmla="*/ 142 h 229"/>
                  <a:gd name="T38" fmla="*/ 61 w 116"/>
                  <a:gd name="T39" fmla="*/ 153 h 229"/>
                  <a:gd name="T40" fmla="*/ 61 w 116"/>
                  <a:gd name="T41" fmla="*/ 214 h 229"/>
                  <a:gd name="T42" fmla="*/ 77 w 116"/>
                  <a:gd name="T43" fmla="*/ 229 h 229"/>
                  <a:gd name="T44" fmla="*/ 91 w 116"/>
                  <a:gd name="T45" fmla="*/ 215 h 229"/>
                  <a:gd name="T46" fmla="*/ 91 w 116"/>
                  <a:gd name="T47" fmla="*/ 61 h 229"/>
                  <a:gd name="T48" fmla="*/ 93 w 116"/>
                  <a:gd name="T49" fmla="*/ 49 h 229"/>
                  <a:gd name="T50" fmla="*/ 94 w 116"/>
                  <a:gd name="T51" fmla="*/ 58 h 229"/>
                  <a:gd name="T52" fmla="*/ 94 w 116"/>
                  <a:gd name="T53" fmla="*/ 87 h 229"/>
                  <a:gd name="T54" fmla="*/ 105 w 116"/>
                  <a:gd name="T55" fmla="*/ 111 h 229"/>
                  <a:gd name="T56" fmla="*/ 115 w 116"/>
                  <a:gd name="T57" fmla="*/ 82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6" h="229">
                    <a:moveTo>
                      <a:pt x="115" y="82"/>
                    </a:moveTo>
                    <a:cubicBezTo>
                      <a:pt x="115" y="67"/>
                      <a:pt x="115" y="52"/>
                      <a:pt x="115" y="37"/>
                    </a:cubicBezTo>
                    <a:cubicBezTo>
                      <a:pt x="115" y="23"/>
                      <a:pt x="116" y="24"/>
                      <a:pt x="115" y="15"/>
                    </a:cubicBezTo>
                    <a:cubicBezTo>
                      <a:pt x="111" y="4"/>
                      <a:pt x="104" y="0"/>
                      <a:pt x="97" y="0"/>
                    </a:cubicBezTo>
                    <a:cubicBezTo>
                      <a:pt x="81" y="0"/>
                      <a:pt x="75" y="0"/>
                      <a:pt x="63" y="0"/>
                    </a:cubicBezTo>
                    <a:cubicBezTo>
                      <a:pt x="48" y="0"/>
                      <a:pt x="41" y="0"/>
                      <a:pt x="26" y="0"/>
                    </a:cubicBezTo>
                    <a:cubicBezTo>
                      <a:pt x="19" y="0"/>
                      <a:pt x="14" y="0"/>
                      <a:pt x="9" y="5"/>
                    </a:cubicBezTo>
                    <a:cubicBezTo>
                      <a:pt x="1" y="13"/>
                      <a:pt x="2" y="14"/>
                      <a:pt x="2" y="38"/>
                    </a:cubicBezTo>
                    <a:cubicBezTo>
                      <a:pt x="2" y="49"/>
                      <a:pt x="2" y="70"/>
                      <a:pt x="2" y="83"/>
                    </a:cubicBezTo>
                    <a:cubicBezTo>
                      <a:pt x="2" y="95"/>
                      <a:pt x="0" y="113"/>
                      <a:pt x="12" y="113"/>
                    </a:cubicBezTo>
                    <a:cubicBezTo>
                      <a:pt x="23" y="113"/>
                      <a:pt x="23" y="105"/>
                      <a:pt x="23" y="93"/>
                    </a:cubicBezTo>
                    <a:cubicBezTo>
                      <a:pt x="23" y="76"/>
                      <a:pt x="23" y="72"/>
                      <a:pt x="23" y="62"/>
                    </a:cubicBezTo>
                    <a:cubicBezTo>
                      <a:pt x="23" y="51"/>
                      <a:pt x="22" y="50"/>
                      <a:pt x="24" y="50"/>
                    </a:cubicBezTo>
                    <a:cubicBezTo>
                      <a:pt x="26" y="50"/>
                      <a:pt x="26" y="50"/>
                      <a:pt x="26" y="61"/>
                    </a:cubicBezTo>
                    <a:cubicBezTo>
                      <a:pt x="26" y="72"/>
                      <a:pt x="26" y="204"/>
                      <a:pt x="26" y="213"/>
                    </a:cubicBezTo>
                    <a:cubicBezTo>
                      <a:pt x="26" y="220"/>
                      <a:pt x="30" y="228"/>
                      <a:pt x="41" y="228"/>
                    </a:cubicBezTo>
                    <a:cubicBezTo>
                      <a:pt x="52" y="228"/>
                      <a:pt x="57" y="222"/>
                      <a:pt x="57" y="214"/>
                    </a:cubicBezTo>
                    <a:cubicBezTo>
                      <a:pt x="57" y="201"/>
                      <a:pt x="57" y="160"/>
                      <a:pt x="57" y="153"/>
                    </a:cubicBezTo>
                    <a:cubicBezTo>
                      <a:pt x="57" y="146"/>
                      <a:pt x="57" y="142"/>
                      <a:pt x="59" y="142"/>
                    </a:cubicBezTo>
                    <a:cubicBezTo>
                      <a:pt x="61" y="142"/>
                      <a:pt x="61" y="146"/>
                      <a:pt x="61" y="153"/>
                    </a:cubicBezTo>
                    <a:cubicBezTo>
                      <a:pt x="61" y="160"/>
                      <a:pt x="61" y="201"/>
                      <a:pt x="61" y="214"/>
                    </a:cubicBezTo>
                    <a:cubicBezTo>
                      <a:pt x="61" y="219"/>
                      <a:pt x="66" y="229"/>
                      <a:pt x="77" y="229"/>
                    </a:cubicBezTo>
                    <a:cubicBezTo>
                      <a:pt x="84" y="229"/>
                      <a:pt x="91" y="220"/>
                      <a:pt x="91" y="215"/>
                    </a:cubicBezTo>
                    <a:cubicBezTo>
                      <a:pt x="91" y="185"/>
                      <a:pt x="91" y="70"/>
                      <a:pt x="91" y="61"/>
                    </a:cubicBezTo>
                    <a:cubicBezTo>
                      <a:pt x="91" y="56"/>
                      <a:pt x="91" y="49"/>
                      <a:pt x="93" y="49"/>
                    </a:cubicBezTo>
                    <a:cubicBezTo>
                      <a:pt x="94" y="49"/>
                      <a:pt x="94" y="51"/>
                      <a:pt x="94" y="58"/>
                    </a:cubicBezTo>
                    <a:cubicBezTo>
                      <a:pt x="94" y="67"/>
                      <a:pt x="94" y="75"/>
                      <a:pt x="94" y="87"/>
                    </a:cubicBezTo>
                    <a:cubicBezTo>
                      <a:pt x="94" y="106"/>
                      <a:pt x="97" y="111"/>
                      <a:pt x="105" y="111"/>
                    </a:cubicBezTo>
                    <a:cubicBezTo>
                      <a:pt x="116" y="111"/>
                      <a:pt x="115" y="92"/>
                      <a:pt x="115"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rgbClr val="2B334F"/>
                  </a:solidFill>
                </a:endParaRPr>
              </a:p>
            </p:txBody>
          </p:sp>
          <p:sp>
            <p:nvSpPr>
              <p:cNvPr id="21" name="Oval 13">
                <a:extLst>
                  <a:ext uri="{FF2B5EF4-FFF2-40B4-BE49-F238E27FC236}">
                    <a16:creationId xmlns="" xmlns:a16="http://schemas.microsoft.com/office/drawing/2014/main" id="{24EB7F93-FF17-432A-90D9-483D8448B92C}"/>
                  </a:ext>
                </a:extLst>
              </p:cNvPr>
              <p:cNvSpPr>
                <a:spLocks noChangeArrowheads="1"/>
              </p:cNvSpPr>
              <p:nvPr/>
            </p:nvSpPr>
            <p:spPr bwMode="auto">
              <a:xfrm>
                <a:off x="82" y="0"/>
                <a:ext cx="114" cy="1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rgbClr val="2B334F"/>
                  </a:solidFill>
                </a:endParaRPr>
              </a:p>
            </p:txBody>
          </p:sp>
        </p:grpSp>
      </p:grpSp>
      <p:grpSp>
        <p:nvGrpSpPr>
          <p:cNvPr id="32" name="组合 31">
            <a:extLst>
              <a:ext uri="{FF2B5EF4-FFF2-40B4-BE49-F238E27FC236}">
                <a16:creationId xmlns="" xmlns:a16="http://schemas.microsoft.com/office/drawing/2014/main" id="{454F70A1-A230-4BF9-AF70-A50ED74CD96A}"/>
              </a:ext>
            </a:extLst>
          </p:cNvPr>
          <p:cNvGrpSpPr/>
          <p:nvPr/>
        </p:nvGrpSpPr>
        <p:grpSpPr>
          <a:xfrm>
            <a:off x="7448906" y="2369007"/>
            <a:ext cx="3210630" cy="983336"/>
            <a:chOff x="7525106" y="2835732"/>
            <a:chExt cx="3210630" cy="983336"/>
          </a:xfrm>
          <a:solidFill>
            <a:srgbClr val="2B334F"/>
          </a:solidFill>
        </p:grpSpPr>
        <p:grpSp>
          <p:nvGrpSpPr>
            <p:cNvPr id="33" name="Group 14">
              <a:extLst>
                <a:ext uri="{FF2B5EF4-FFF2-40B4-BE49-F238E27FC236}">
                  <a16:creationId xmlns="" xmlns:a16="http://schemas.microsoft.com/office/drawing/2014/main" id="{1016F178-E5BC-4D9A-8D0E-06BE2E2DCA77}"/>
                </a:ext>
              </a:extLst>
            </p:cNvPr>
            <p:cNvGrpSpPr/>
            <p:nvPr/>
          </p:nvGrpSpPr>
          <p:grpSpPr bwMode="auto">
            <a:xfrm>
              <a:off x="7525106" y="2847752"/>
              <a:ext cx="511521" cy="971316"/>
              <a:chOff x="0" y="0"/>
              <a:chExt cx="356" cy="676"/>
            </a:xfrm>
            <a:grpFill/>
          </p:grpSpPr>
          <p:sp>
            <p:nvSpPr>
              <p:cNvPr id="46" name="Freeform 15">
                <a:extLst>
                  <a:ext uri="{FF2B5EF4-FFF2-40B4-BE49-F238E27FC236}">
                    <a16:creationId xmlns="" xmlns:a16="http://schemas.microsoft.com/office/drawing/2014/main" id="{5445749D-86C1-499E-92AD-BE7FB9AADB1E}"/>
                  </a:ext>
                </a:extLst>
              </p:cNvPr>
              <p:cNvSpPr/>
              <p:nvPr/>
            </p:nvSpPr>
            <p:spPr bwMode="auto">
              <a:xfrm>
                <a:off x="0" y="137"/>
                <a:ext cx="356" cy="539"/>
              </a:xfrm>
              <a:custGeom>
                <a:avLst/>
                <a:gdLst>
                  <a:gd name="T0" fmla="*/ 144 w 151"/>
                  <a:gd name="T1" fmla="*/ 82 h 228"/>
                  <a:gd name="T2" fmla="*/ 129 w 151"/>
                  <a:gd name="T3" fmla="*/ 37 h 228"/>
                  <a:gd name="T4" fmla="*/ 122 w 151"/>
                  <a:gd name="T5" fmla="*/ 15 h 228"/>
                  <a:gd name="T6" fmla="*/ 103 w 151"/>
                  <a:gd name="T7" fmla="*/ 0 h 228"/>
                  <a:gd name="T8" fmla="*/ 85 w 151"/>
                  <a:gd name="T9" fmla="*/ 0 h 228"/>
                  <a:gd name="T10" fmla="*/ 55 w 151"/>
                  <a:gd name="T11" fmla="*/ 0 h 228"/>
                  <a:gd name="T12" fmla="*/ 33 w 151"/>
                  <a:gd name="T13" fmla="*/ 15 h 228"/>
                  <a:gd name="T14" fmla="*/ 25 w 151"/>
                  <a:gd name="T15" fmla="*/ 37 h 228"/>
                  <a:gd name="T16" fmla="*/ 11 w 151"/>
                  <a:gd name="T17" fmla="*/ 82 h 228"/>
                  <a:gd name="T18" fmla="*/ 11 w 151"/>
                  <a:gd name="T19" fmla="*/ 111 h 228"/>
                  <a:gd name="T20" fmla="*/ 33 w 151"/>
                  <a:gd name="T21" fmla="*/ 82 h 228"/>
                  <a:gd name="T22" fmla="*/ 40 w 151"/>
                  <a:gd name="T23" fmla="*/ 59 h 228"/>
                  <a:gd name="T24" fmla="*/ 45 w 151"/>
                  <a:gd name="T25" fmla="*/ 52 h 228"/>
                  <a:gd name="T26" fmla="*/ 44 w 151"/>
                  <a:gd name="T27" fmla="*/ 59 h 228"/>
                  <a:gd name="T28" fmla="*/ 18 w 151"/>
                  <a:gd name="T29" fmla="*/ 141 h 228"/>
                  <a:gd name="T30" fmla="*/ 48 w 151"/>
                  <a:gd name="T31" fmla="*/ 141 h 228"/>
                  <a:gd name="T32" fmla="*/ 48 w 151"/>
                  <a:gd name="T33" fmla="*/ 213 h 228"/>
                  <a:gd name="T34" fmla="*/ 60 w 151"/>
                  <a:gd name="T35" fmla="*/ 228 h 228"/>
                  <a:gd name="T36" fmla="*/ 74 w 151"/>
                  <a:gd name="T37" fmla="*/ 213 h 228"/>
                  <a:gd name="T38" fmla="*/ 74 w 151"/>
                  <a:gd name="T39" fmla="*/ 152 h 228"/>
                  <a:gd name="T40" fmla="*/ 76 w 151"/>
                  <a:gd name="T41" fmla="*/ 141 h 228"/>
                  <a:gd name="T42" fmla="*/ 77 w 151"/>
                  <a:gd name="T43" fmla="*/ 152 h 228"/>
                  <a:gd name="T44" fmla="*/ 77 w 151"/>
                  <a:gd name="T45" fmla="*/ 213 h 228"/>
                  <a:gd name="T46" fmla="*/ 90 w 151"/>
                  <a:gd name="T47" fmla="*/ 228 h 228"/>
                  <a:gd name="T48" fmla="*/ 103 w 151"/>
                  <a:gd name="T49" fmla="*/ 213 h 228"/>
                  <a:gd name="T50" fmla="*/ 103 w 151"/>
                  <a:gd name="T51" fmla="*/ 141 h 228"/>
                  <a:gd name="T52" fmla="*/ 133 w 151"/>
                  <a:gd name="T53" fmla="*/ 141 h 228"/>
                  <a:gd name="T54" fmla="*/ 110 w 151"/>
                  <a:gd name="T55" fmla="*/ 59 h 228"/>
                  <a:gd name="T56" fmla="*/ 109 w 151"/>
                  <a:gd name="T57" fmla="*/ 51 h 228"/>
                  <a:gd name="T58" fmla="*/ 114 w 151"/>
                  <a:gd name="T59" fmla="*/ 63 h 228"/>
                  <a:gd name="T60" fmla="*/ 122 w 151"/>
                  <a:gd name="T61" fmla="*/ 85 h 228"/>
                  <a:gd name="T62" fmla="*/ 136 w 151"/>
                  <a:gd name="T63" fmla="*/ 111 h 228"/>
                  <a:gd name="T64" fmla="*/ 144 w 151"/>
                  <a:gd name="T65" fmla="*/ 82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1" h="228">
                    <a:moveTo>
                      <a:pt x="144" y="82"/>
                    </a:moveTo>
                    <a:cubicBezTo>
                      <a:pt x="136" y="58"/>
                      <a:pt x="133" y="48"/>
                      <a:pt x="129" y="37"/>
                    </a:cubicBezTo>
                    <a:cubicBezTo>
                      <a:pt x="125" y="22"/>
                      <a:pt x="125" y="26"/>
                      <a:pt x="122" y="15"/>
                    </a:cubicBezTo>
                    <a:cubicBezTo>
                      <a:pt x="118" y="4"/>
                      <a:pt x="110" y="0"/>
                      <a:pt x="103" y="0"/>
                    </a:cubicBezTo>
                    <a:cubicBezTo>
                      <a:pt x="87" y="0"/>
                      <a:pt x="97" y="0"/>
                      <a:pt x="85" y="0"/>
                    </a:cubicBezTo>
                    <a:cubicBezTo>
                      <a:pt x="70" y="0"/>
                      <a:pt x="70" y="0"/>
                      <a:pt x="55" y="0"/>
                    </a:cubicBezTo>
                    <a:cubicBezTo>
                      <a:pt x="48" y="0"/>
                      <a:pt x="37" y="4"/>
                      <a:pt x="33" y="15"/>
                    </a:cubicBezTo>
                    <a:cubicBezTo>
                      <a:pt x="29" y="26"/>
                      <a:pt x="29" y="26"/>
                      <a:pt x="25" y="37"/>
                    </a:cubicBezTo>
                    <a:cubicBezTo>
                      <a:pt x="22" y="48"/>
                      <a:pt x="14" y="70"/>
                      <a:pt x="11" y="82"/>
                    </a:cubicBezTo>
                    <a:cubicBezTo>
                      <a:pt x="7" y="93"/>
                      <a:pt x="0" y="107"/>
                      <a:pt x="11" y="111"/>
                    </a:cubicBezTo>
                    <a:cubicBezTo>
                      <a:pt x="22" y="115"/>
                      <a:pt x="29" y="93"/>
                      <a:pt x="33" y="82"/>
                    </a:cubicBezTo>
                    <a:cubicBezTo>
                      <a:pt x="37" y="70"/>
                      <a:pt x="37" y="70"/>
                      <a:pt x="40" y="59"/>
                    </a:cubicBezTo>
                    <a:cubicBezTo>
                      <a:pt x="41" y="57"/>
                      <a:pt x="43" y="51"/>
                      <a:pt x="45" y="52"/>
                    </a:cubicBezTo>
                    <a:cubicBezTo>
                      <a:pt x="47" y="53"/>
                      <a:pt x="45" y="55"/>
                      <a:pt x="44" y="59"/>
                    </a:cubicBezTo>
                    <a:cubicBezTo>
                      <a:pt x="41" y="70"/>
                      <a:pt x="18" y="141"/>
                      <a:pt x="18" y="141"/>
                    </a:cubicBezTo>
                    <a:cubicBezTo>
                      <a:pt x="48" y="141"/>
                      <a:pt x="48" y="141"/>
                      <a:pt x="48" y="141"/>
                    </a:cubicBezTo>
                    <a:cubicBezTo>
                      <a:pt x="48" y="141"/>
                      <a:pt x="48" y="204"/>
                      <a:pt x="48" y="213"/>
                    </a:cubicBezTo>
                    <a:cubicBezTo>
                      <a:pt x="48" y="220"/>
                      <a:pt x="50" y="228"/>
                      <a:pt x="60" y="228"/>
                    </a:cubicBezTo>
                    <a:cubicBezTo>
                      <a:pt x="70" y="228"/>
                      <a:pt x="74" y="220"/>
                      <a:pt x="74" y="213"/>
                    </a:cubicBezTo>
                    <a:cubicBezTo>
                      <a:pt x="74" y="200"/>
                      <a:pt x="74" y="158"/>
                      <a:pt x="74" y="152"/>
                    </a:cubicBezTo>
                    <a:cubicBezTo>
                      <a:pt x="74" y="144"/>
                      <a:pt x="74" y="141"/>
                      <a:pt x="76" y="141"/>
                    </a:cubicBezTo>
                    <a:cubicBezTo>
                      <a:pt x="77" y="141"/>
                      <a:pt x="77" y="144"/>
                      <a:pt x="77" y="152"/>
                    </a:cubicBezTo>
                    <a:cubicBezTo>
                      <a:pt x="77" y="159"/>
                      <a:pt x="77" y="199"/>
                      <a:pt x="77" y="213"/>
                    </a:cubicBezTo>
                    <a:cubicBezTo>
                      <a:pt x="77" y="218"/>
                      <a:pt x="80" y="228"/>
                      <a:pt x="90" y="228"/>
                    </a:cubicBezTo>
                    <a:cubicBezTo>
                      <a:pt x="100" y="228"/>
                      <a:pt x="103" y="218"/>
                      <a:pt x="103" y="213"/>
                    </a:cubicBezTo>
                    <a:cubicBezTo>
                      <a:pt x="103" y="183"/>
                      <a:pt x="103" y="141"/>
                      <a:pt x="103" y="141"/>
                    </a:cubicBezTo>
                    <a:cubicBezTo>
                      <a:pt x="133" y="141"/>
                      <a:pt x="133" y="141"/>
                      <a:pt x="133" y="141"/>
                    </a:cubicBezTo>
                    <a:cubicBezTo>
                      <a:pt x="133" y="141"/>
                      <a:pt x="113" y="71"/>
                      <a:pt x="110" y="59"/>
                    </a:cubicBezTo>
                    <a:cubicBezTo>
                      <a:pt x="109" y="54"/>
                      <a:pt x="107" y="52"/>
                      <a:pt x="109" y="51"/>
                    </a:cubicBezTo>
                    <a:cubicBezTo>
                      <a:pt x="112" y="50"/>
                      <a:pt x="110" y="51"/>
                      <a:pt x="114" y="63"/>
                    </a:cubicBezTo>
                    <a:cubicBezTo>
                      <a:pt x="118" y="74"/>
                      <a:pt x="118" y="74"/>
                      <a:pt x="122" y="85"/>
                    </a:cubicBezTo>
                    <a:cubicBezTo>
                      <a:pt x="124" y="93"/>
                      <a:pt x="129" y="111"/>
                      <a:pt x="136" y="111"/>
                    </a:cubicBezTo>
                    <a:cubicBezTo>
                      <a:pt x="147" y="111"/>
                      <a:pt x="151" y="104"/>
                      <a:pt x="144"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rgbClr val="2B334F"/>
                  </a:solidFill>
                </a:endParaRPr>
              </a:p>
            </p:txBody>
          </p:sp>
          <p:sp>
            <p:nvSpPr>
              <p:cNvPr id="47" name="Oval 16">
                <a:extLst>
                  <a:ext uri="{FF2B5EF4-FFF2-40B4-BE49-F238E27FC236}">
                    <a16:creationId xmlns="" xmlns:a16="http://schemas.microsoft.com/office/drawing/2014/main" id="{C36A1E7B-AD80-47DB-8BC6-DDD2D43F88E0}"/>
                  </a:ext>
                </a:extLst>
              </p:cNvPr>
              <p:cNvSpPr>
                <a:spLocks noChangeArrowheads="1"/>
              </p:cNvSpPr>
              <p:nvPr/>
            </p:nvSpPr>
            <p:spPr bwMode="auto">
              <a:xfrm>
                <a:off x="122" y="0"/>
                <a:ext cx="114" cy="11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rgbClr val="2B334F"/>
                  </a:solidFill>
                </a:endParaRPr>
              </a:p>
            </p:txBody>
          </p:sp>
        </p:grpSp>
        <p:grpSp>
          <p:nvGrpSpPr>
            <p:cNvPr id="34" name="Group 20">
              <a:extLst>
                <a:ext uri="{FF2B5EF4-FFF2-40B4-BE49-F238E27FC236}">
                  <a16:creationId xmlns="" xmlns:a16="http://schemas.microsoft.com/office/drawing/2014/main" id="{0AEC5675-7160-4B42-AA74-E64EB60B3E41}"/>
                </a:ext>
              </a:extLst>
            </p:cNvPr>
            <p:cNvGrpSpPr/>
            <p:nvPr/>
          </p:nvGrpSpPr>
          <p:grpSpPr bwMode="auto">
            <a:xfrm>
              <a:off x="8199164" y="2847752"/>
              <a:ext cx="511521" cy="971316"/>
              <a:chOff x="0" y="0"/>
              <a:chExt cx="356" cy="676"/>
            </a:xfrm>
            <a:grpFill/>
          </p:grpSpPr>
          <p:sp>
            <p:nvSpPr>
              <p:cNvPr id="44" name="Freeform 21">
                <a:extLst>
                  <a:ext uri="{FF2B5EF4-FFF2-40B4-BE49-F238E27FC236}">
                    <a16:creationId xmlns="" xmlns:a16="http://schemas.microsoft.com/office/drawing/2014/main" id="{2593B815-0487-40E4-86C9-1E1646074990}"/>
                  </a:ext>
                </a:extLst>
              </p:cNvPr>
              <p:cNvSpPr/>
              <p:nvPr/>
            </p:nvSpPr>
            <p:spPr bwMode="auto">
              <a:xfrm>
                <a:off x="0" y="137"/>
                <a:ext cx="356" cy="539"/>
              </a:xfrm>
              <a:custGeom>
                <a:avLst/>
                <a:gdLst>
                  <a:gd name="T0" fmla="*/ 144 w 151"/>
                  <a:gd name="T1" fmla="*/ 82 h 228"/>
                  <a:gd name="T2" fmla="*/ 129 w 151"/>
                  <a:gd name="T3" fmla="*/ 37 h 228"/>
                  <a:gd name="T4" fmla="*/ 122 w 151"/>
                  <a:gd name="T5" fmla="*/ 15 h 228"/>
                  <a:gd name="T6" fmla="*/ 103 w 151"/>
                  <a:gd name="T7" fmla="*/ 0 h 228"/>
                  <a:gd name="T8" fmla="*/ 85 w 151"/>
                  <a:gd name="T9" fmla="*/ 0 h 228"/>
                  <a:gd name="T10" fmla="*/ 55 w 151"/>
                  <a:gd name="T11" fmla="*/ 0 h 228"/>
                  <a:gd name="T12" fmla="*/ 33 w 151"/>
                  <a:gd name="T13" fmla="*/ 15 h 228"/>
                  <a:gd name="T14" fmla="*/ 25 w 151"/>
                  <a:gd name="T15" fmla="*/ 37 h 228"/>
                  <a:gd name="T16" fmla="*/ 11 w 151"/>
                  <a:gd name="T17" fmla="*/ 82 h 228"/>
                  <a:gd name="T18" fmla="*/ 11 w 151"/>
                  <a:gd name="T19" fmla="*/ 111 h 228"/>
                  <a:gd name="T20" fmla="*/ 33 w 151"/>
                  <a:gd name="T21" fmla="*/ 82 h 228"/>
                  <a:gd name="T22" fmla="*/ 40 w 151"/>
                  <a:gd name="T23" fmla="*/ 59 h 228"/>
                  <a:gd name="T24" fmla="*/ 45 w 151"/>
                  <a:gd name="T25" fmla="*/ 52 h 228"/>
                  <a:gd name="T26" fmla="*/ 44 w 151"/>
                  <a:gd name="T27" fmla="*/ 59 h 228"/>
                  <a:gd name="T28" fmla="*/ 18 w 151"/>
                  <a:gd name="T29" fmla="*/ 141 h 228"/>
                  <a:gd name="T30" fmla="*/ 48 w 151"/>
                  <a:gd name="T31" fmla="*/ 141 h 228"/>
                  <a:gd name="T32" fmla="*/ 48 w 151"/>
                  <a:gd name="T33" fmla="*/ 213 h 228"/>
                  <a:gd name="T34" fmla="*/ 60 w 151"/>
                  <a:gd name="T35" fmla="*/ 228 h 228"/>
                  <a:gd name="T36" fmla="*/ 74 w 151"/>
                  <a:gd name="T37" fmla="*/ 213 h 228"/>
                  <a:gd name="T38" fmla="*/ 74 w 151"/>
                  <a:gd name="T39" fmla="*/ 152 h 228"/>
                  <a:gd name="T40" fmla="*/ 76 w 151"/>
                  <a:gd name="T41" fmla="*/ 141 h 228"/>
                  <a:gd name="T42" fmla="*/ 77 w 151"/>
                  <a:gd name="T43" fmla="*/ 152 h 228"/>
                  <a:gd name="T44" fmla="*/ 77 w 151"/>
                  <a:gd name="T45" fmla="*/ 213 h 228"/>
                  <a:gd name="T46" fmla="*/ 90 w 151"/>
                  <a:gd name="T47" fmla="*/ 228 h 228"/>
                  <a:gd name="T48" fmla="*/ 103 w 151"/>
                  <a:gd name="T49" fmla="*/ 213 h 228"/>
                  <a:gd name="T50" fmla="*/ 103 w 151"/>
                  <a:gd name="T51" fmla="*/ 141 h 228"/>
                  <a:gd name="T52" fmla="*/ 133 w 151"/>
                  <a:gd name="T53" fmla="*/ 141 h 228"/>
                  <a:gd name="T54" fmla="*/ 110 w 151"/>
                  <a:gd name="T55" fmla="*/ 59 h 228"/>
                  <a:gd name="T56" fmla="*/ 109 w 151"/>
                  <a:gd name="T57" fmla="*/ 51 h 228"/>
                  <a:gd name="T58" fmla="*/ 114 w 151"/>
                  <a:gd name="T59" fmla="*/ 63 h 228"/>
                  <a:gd name="T60" fmla="*/ 122 w 151"/>
                  <a:gd name="T61" fmla="*/ 85 h 228"/>
                  <a:gd name="T62" fmla="*/ 136 w 151"/>
                  <a:gd name="T63" fmla="*/ 111 h 228"/>
                  <a:gd name="T64" fmla="*/ 144 w 151"/>
                  <a:gd name="T65" fmla="*/ 82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1" h="228">
                    <a:moveTo>
                      <a:pt x="144" y="82"/>
                    </a:moveTo>
                    <a:cubicBezTo>
                      <a:pt x="136" y="58"/>
                      <a:pt x="133" y="48"/>
                      <a:pt x="129" y="37"/>
                    </a:cubicBezTo>
                    <a:cubicBezTo>
                      <a:pt x="125" y="22"/>
                      <a:pt x="125" y="26"/>
                      <a:pt x="122" y="15"/>
                    </a:cubicBezTo>
                    <a:cubicBezTo>
                      <a:pt x="118" y="4"/>
                      <a:pt x="110" y="0"/>
                      <a:pt x="103" y="0"/>
                    </a:cubicBezTo>
                    <a:cubicBezTo>
                      <a:pt x="87" y="0"/>
                      <a:pt x="97" y="0"/>
                      <a:pt x="85" y="0"/>
                    </a:cubicBezTo>
                    <a:cubicBezTo>
                      <a:pt x="70" y="0"/>
                      <a:pt x="70" y="0"/>
                      <a:pt x="55" y="0"/>
                    </a:cubicBezTo>
                    <a:cubicBezTo>
                      <a:pt x="48" y="0"/>
                      <a:pt x="37" y="4"/>
                      <a:pt x="33" y="15"/>
                    </a:cubicBezTo>
                    <a:cubicBezTo>
                      <a:pt x="29" y="26"/>
                      <a:pt x="29" y="26"/>
                      <a:pt x="25" y="37"/>
                    </a:cubicBezTo>
                    <a:cubicBezTo>
                      <a:pt x="22" y="48"/>
                      <a:pt x="14" y="70"/>
                      <a:pt x="11" y="82"/>
                    </a:cubicBezTo>
                    <a:cubicBezTo>
                      <a:pt x="7" y="93"/>
                      <a:pt x="0" y="107"/>
                      <a:pt x="11" y="111"/>
                    </a:cubicBezTo>
                    <a:cubicBezTo>
                      <a:pt x="22" y="115"/>
                      <a:pt x="29" y="93"/>
                      <a:pt x="33" y="82"/>
                    </a:cubicBezTo>
                    <a:cubicBezTo>
                      <a:pt x="37" y="70"/>
                      <a:pt x="37" y="70"/>
                      <a:pt x="40" y="59"/>
                    </a:cubicBezTo>
                    <a:cubicBezTo>
                      <a:pt x="41" y="57"/>
                      <a:pt x="43" y="51"/>
                      <a:pt x="45" y="52"/>
                    </a:cubicBezTo>
                    <a:cubicBezTo>
                      <a:pt x="47" y="53"/>
                      <a:pt x="45" y="55"/>
                      <a:pt x="44" y="59"/>
                    </a:cubicBezTo>
                    <a:cubicBezTo>
                      <a:pt x="41" y="70"/>
                      <a:pt x="18" y="141"/>
                      <a:pt x="18" y="141"/>
                    </a:cubicBezTo>
                    <a:cubicBezTo>
                      <a:pt x="48" y="141"/>
                      <a:pt x="48" y="141"/>
                      <a:pt x="48" y="141"/>
                    </a:cubicBezTo>
                    <a:cubicBezTo>
                      <a:pt x="48" y="141"/>
                      <a:pt x="48" y="204"/>
                      <a:pt x="48" y="213"/>
                    </a:cubicBezTo>
                    <a:cubicBezTo>
                      <a:pt x="48" y="220"/>
                      <a:pt x="50" y="228"/>
                      <a:pt x="60" y="228"/>
                    </a:cubicBezTo>
                    <a:cubicBezTo>
                      <a:pt x="70" y="228"/>
                      <a:pt x="74" y="220"/>
                      <a:pt x="74" y="213"/>
                    </a:cubicBezTo>
                    <a:cubicBezTo>
                      <a:pt x="74" y="200"/>
                      <a:pt x="74" y="158"/>
                      <a:pt x="74" y="152"/>
                    </a:cubicBezTo>
                    <a:cubicBezTo>
                      <a:pt x="74" y="144"/>
                      <a:pt x="74" y="141"/>
                      <a:pt x="76" y="141"/>
                    </a:cubicBezTo>
                    <a:cubicBezTo>
                      <a:pt x="77" y="141"/>
                      <a:pt x="77" y="144"/>
                      <a:pt x="77" y="152"/>
                    </a:cubicBezTo>
                    <a:cubicBezTo>
                      <a:pt x="77" y="159"/>
                      <a:pt x="77" y="199"/>
                      <a:pt x="77" y="213"/>
                    </a:cubicBezTo>
                    <a:cubicBezTo>
                      <a:pt x="77" y="218"/>
                      <a:pt x="80" y="228"/>
                      <a:pt x="90" y="228"/>
                    </a:cubicBezTo>
                    <a:cubicBezTo>
                      <a:pt x="100" y="228"/>
                      <a:pt x="103" y="218"/>
                      <a:pt x="103" y="213"/>
                    </a:cubicBezTo>
                    <a:cubicBezTo>
                      <a:pt x="103" y="183"/>
                      <a:pt x="103" y="141"/>
                      <a:pt x="103" y="141"/>
                    </a:cubicBezTo>
                    <a:cubicBezTo>
                      <a:pt x="133" y="141"/>
                      <a:pt x="133" y="141"/>
                      <a:pt x="133" y="141"/>
                    </a:cubicBezTo>
                    <a:cubicBezTo>
                      <a:pt x="133" y="141"/>
                      <a:pt x="113" y="71"/>
                      <a:pt x="110" y="59"/>
                    </a:cubicBezTo>
                    <a:cubicBezTo>
                      <a:pt x="109" y="54"/>
                      <a:pt x="107" y="52"/>
                      <a:pt x="109" y="51"/>
                    </a:cubicBezTo>
                    <a:cubicBezTo>
                      <a:pt x="112" y="50"/>
                      <a:pt x="110" y="51"/>
                      <a:pt x="114" y="63"/>
                    </a:cubicBezTo>
                    <a:cubicBezTo>
                      <a:pt x="118" y="74"/>
                      <a:pt x="118" y="74"/>
                      <a:pt x="122" y="85"/>
                    </a:cubicBezTo>
                    <a:cubicBezTo>
                      <a:pt x="124" y="93"/>
                      <a:pt x="129" y="111"/>
                      <a:pt x="136" y="111"/>
                    </a:cubicBezTo>
                    <a:cubicBezTo>
                      <a:pt x="147" y="111"/>
                      <a:pt x="151" y="104"/>
                      <a:pt x="144"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rgbClr val="2B334F"/>
                  </a:solidFill>
                </a:endParaRPr>
              </a:p>
            </p:txBody>
          </p:sp>
          <p:sp>
            <p:nvSpPr>
              <p:cNvPr id="45" name="Oval 22">
                <a:extLst>
                  <a:ext uri="{FF2B5EF4-FFF2-40B4-BE49-F238E27FC236}">
                    <a16:creationId xmlns="" xmlns:a16="http://schemas.microsoft.com/office/drawing/2014/main" id="{EFF94F2C-4DC8-42EC-97A7-C0989CD24470}"/>
                  </a:ext>
                </a:extLst>
              </p:cNvPr>
              <p:cNvSpPr>
                <a:spLocks noChangeArrowheads="1"/>
              </p:cNvSpPr>
              <p:nvPr/>
            </p:nvSpPr>
            <p:spPr bwMode="auto">
              <a:xfrm>
                <a:off x="122" y="0"/>
                <a:ext cx="114" cy="11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rgbClr val="2B334F"/>
                  </a:solidFill>
                </a:endParaRPr>
              </a:p>
            </p:txBody>
          </p:sp>
        </p:grpSp>
        <p:grpSp>
          <p:nvGrpSpPr>
            <p:cNvPr id="35" name="Group 26">
              <a:extLst>
                <a:ext uri="{FF2B5EF4-FFF2-40B4-BE49-F238E27FC236}">
                  <a16:creationId xmlns="" xmlns:a16="http://schemas.microsoft.com/office/drawing/2014/main" id="{574069FA-8DCD-47CC-9576-86C6ABA9F796}"/>
                </a:ext>
              </a:extLst>
            </p:cNvPr>
            <p:cNvGrpSpPr/>
            <p:nvPr/>
          </p:nvGrpSpPr>
          <p:grpSpPr bwMode="auto">
            <a:xfrm>
              <a:off x="8873222" y="2847752"/>
              <a:ext cx="511521" cy="971316"/>
              <a:chOff x="0" y="0"/>
              <a:chExt cx="356" cy="676"/>
            </a:xfrm>
            <a:grpFill/>
          </p:grpSpPr>
          <p:sp>
            <p:nvSpPr>
              <p:cNvPr id="42" name="Freeform 27">
                <a:extLst>
                  <a:ext uri="{FF2B5EF4-FFF2-40B4-BE49-F238E27FC236}">
                    <a16:creationId xmlns="" xmlns:a16="http://schemas.microsoft.com/office/drawing/2014/main" id="{34008DF4-83B9-4FF7-B05D-26BD4F6E20DE}"/>
                  </a:ext>
                </a:extLst>
              </p:cNvPr>
              <p:cNvSpPr/>
              <p:nvPr/>
            </p:nvSpPr>
            <p:spPr bwMode="auto">
              <a:xfrm>
                <a:off x="0" y="137"/>
                <a:ext cx="356" cy="539"/>
              </a:xfrm>
              <a:custGeom>
                <a:avLst/>
                <a:gdLst>
                  <a:gd name="T0" fmla="*/ 144 w 151"/>
                  <a:gd name="T1" fmla="*/ 82 h 228"/>
                  <a:gd name="T2" fmla="*/ 129 w 151"/>
                  <a:gd name="T3" fmla="*/ 37 h 228"/>
                  <a:gd name="T4" fmla="*/ 122 w 151"/>
                  <a:gd name="T5" fmla="*/ 15 h 228"/>
                  <a:gd name="T6" fmla="*/ 103 w 151"/>
                  <a:gd name="T7" fmla="*/ 0 h 228"/>
                  <a:gd name="T8" fmla="*/ 85 w 151"/>
                  <a:gd name="T9" fmla="*/ 0 h 228"/>
                  <a:gd name="T10" fmla="*/ 55 w 151"/>
                  <a:gd name="T11" fmla="*/ 0 h 228"/>
                  <a:gd name="T12" fmla="*/ 33 w 151"/>
                  <a:gd name="T13" fmla="*/ 15 h 228"/>
                  <a:gd name="T14" fmla="*/ 25 w 151"/>
                  <a:gd name="T15" fmla="*/ 37 h 228"/>
                  <a:gd name="T16" fmla="*/ 11 w 151"/>
                  <a:gd name="T17" fmla="*/ 82 h 228"/>
                  <a:gd name="T18" fmla="*/ 11 w 151"/>
                  <a:gd name="T19" fmla="*/ 111 h 228"/>
                  <a:gd name="T20" fmla="*/ 33 w 151"/>
                  <a:gd name="T21" fmla="*/ 82 h 228"/>
                  <a:gd name="T22" fmla="*/ 40 w 151"/>
                  <a:gd name="T23" fmla="*/ 59 h 228"/>
                  <a:gd name="T24" fmla="*/ 45 w 151"/>
                  <a:gd name="T25" fmla="*/ 52 h 228"/>
                  <a:gd name="T26" fmla="*/ 44 w 151"/>
                  <a:gd name="T27" fmla="*/ 59 h 228"/>
                  <a:gd name="T28" fmla="*/ 18 w 151"/>
                  <a:gd name="T29" fmla="*/ 141 h 228"/>
                  <a:gd name="T30" fmla="*/ 48 w 151"/>
                  <a:gd name="T31" fmla="*/ 141 h 228"/>
                  <a:gd name="T32" fmla="*/ 48 w 151"/>
                  <a:gd name="T33" fmla="*/ 213 h 228"/>
                  <a:gd name="T34" fmla="*/ 60 w 151"/>
                  <a:gd name="T35" fmla="*/ 228 h 228"/>
                  <a:gd name="T36" fmla="*/ 74 w 151"/>
                  <a:gd name="T37" fmla="*/ 213 h 228"/>
                  <a:gd name="T38" fmla="*/ 74 w 151"/>
                  <a:gd name="T39" fmla="*/ 152 h 228"/>
                  <a:gd name="T40" fmla="*/ 76 w 151"/>
                  <a:gd name="T41" fmla="*/ 141 h 228"/>
                  <a:gd name="T42" fmla="*/ 77 w 151"/>
                  <a:gd name="T43" fmla="*/ 152 h 228"/>
                  <a:gd name="T44" fmla="*/ 77 w 151"/>
                  <a:gd name="T45" fmla="*/ 213 h 228"/>
                  <a:gd name="T46" fmla="*/ 90 w 151"/>
                  <a:gd name="T47" fmla="*/ 228 h 228"/>
                  <a:gd name="T48" fmla="*/ 103 w 151"/>
                  <a:gd name="T49" fmla="*/ 213 h 228"/>
                  <a:gd name="T50" fmla="*/ 103 w 151"/>
                  <a:gd name="T51" fmla="*/ 141 h 228"/>
                  <a:gd name="T52" fmla="*/ 133 w 151"/>
                  <a:gd name="T53" fmla="*/ 141 h 228"/>
                  <a:gd name="T54" fmla="*/ 110 w 151"/>
                  <a:gd name="T55" fmla="*/ 59 h 228"/>
                  <a:gd name="T56" fmla="*/ 109 w 151"/>
                  <a:gd name="T57" fmla="*/ 51 h 228"/>
                  <a:gd name="T58" fmla="*/ 114 w 151"/>
                  <a:gd name="T59" fmla="*/ 63 h 228"/>
                  <a:gd name="T60" fmla="*/ 122 w 151"/>
                  <a:gd name="T61" fmla="*/ 85 h 228"/>
                  <a:gd name="T62" fmla="*/ 136 w 151"/>
                  <a:gd name="T63" fmla="*/ 111 h 228"/>
                  <a:gd name="T64" fmla="*/ 144 w 151"/>
                  <a:gd name="T65" fmla="*/ 82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1" h="228">
                    <a:moveTo>
                      <a:pt x="144" y="82"/>
                    </a:moveTo>
                    <a:cubicBezTo>
                      <a:pt x="136" y="58"/>
                      <a:pt x="133" y="48"/>
                      <a:pt x="129" y="37"/>
                    </a:cubicBezTo>
                    <a:cubicBezTo>
                      <a:pt x="125" y="22"/>
                      <a:pt x="125" y="26"/>
                      <a:pt x="122" y="15"/>
                    </a:cubicBezTo>
                    <a:cubicBezTo>
                      <a:pt x="118" y="4"/>
                      <a:pt x="110" y="0"/>
                      <a:pt x="103" y="0"/>
                    </a:cubicBezTo>
                    <a:cubicBezTo>
                      <a:pt x="87" y="0"/>
                      <a:pt x="97" y="0"/>
                      <a:pt x="85" y="0"/>
                    </a:cubicBezTo>
                    <a:cubicBezTo>
                      <a:pt x="70" y="0"/>
                      <a:pt x="70" y="0"/>
                      <a:pt x="55" y="0"/>
                    </a:cubicBezTo>
                    <a:cubicBezTo>
                      <a:pt x="48" y="0"/>
                      <a:pt x="37" y="4"/>
                      <a:pt x="33" y="15"/>
                    </a:cubicBezTo>
                    <a:cubicBezTo>
                      <a:pt x="29" y="26"/>
                      <a:pt x="29" y="26"/>
                      <a:pt x="25" y="37"/>
                    </a:cubicBezTo>
                    <a:cubicBezTo>
                      <a:pt x="22" y="48"/>
                      <a:pt x="14" y="70"/>
                      <a:pt x="11" y="82"/>
                    </a:cubicBezTo>
                    <a:cubicBezTo>
                      <a:pt x="7" y="93"/>
                      <a:pt x="0" y="107"/>
                      <a:pt x="11" y="111"/>
                    </a:cubicBezTo>
                    <a:cubicBezTo>
                      <a:pt x="22" y="115"/>
                      <a:pt x="29" y="93"/>
                      <a:pt x="33" y="82"/>
                    </a:cubicBezTo>
                    <a:cubicBezTo>
                      <a:pt x="37" y="70"/>
                      <a:pt x="37" y="70"/>
                      <a:pt x="40" y="59"/>
                    </a:cubicBezTo>
                    <a:cubicBezTo>
                      <a:pt x="41" y="57"/>
                      <a:pt x="43" y="51"/>
                      <a:pt x="45" y="52"/>
                    </a:cubicBezTo>
                    <a:cubicBezTo>
                      <a:pt x="47" y="53"/>
                      <a:pt x="45" y="55"/>
                      <a:pt x="44" y="59"/>
                    </a:cubicBezTo>
                    <a:cubicBezTo>
                      <a:pt x="41" y="70"/>
                      <a:pt x="18" y="141"/>
                      <a:pt x="18" y="141"/>
                    </a:cubicBezTo>
                    <a:cubicBezTo>
                      <a:pt x="48" y="141"/>
                      <a:pt x="48" y="141"/>
                      <a:pt x="48" y="141"/>
                    </a:cubicBezTo>
                    <a:cubicBezTo>
                      <a:pt x="48" y="141"/>
                      <a:pt x="48" y="204"/>
                      <a:pt x="48" y="213"/>
                    </a:cubicBezTo>
                    <a:cubicBezTo>
                      <a:pt x="48" y="220"/>
                      <a:pt x="50" y="228"/>
                      <a:pt x="60" y="228"/>
                    </a:cubicBezTo>
                    <a:cubicBezTo>
                      <a:pt x="70" y="228"/>
                      <a:pt x="74" y="220"/>
                      <a:pt x="74" y="213"/>
                    </a:cubicBezTo>
                    <a:cubicBezTo>
                      <a:pt x="74" y="200"/>
                      <a:pt x="74" y="158"/>
                      <a:pt x="74" y="152"/>
                    </a:cubicBezTo>
                    <a:cubicBezTo>
                      <a:pt x="74" y="144"/>
                      <a:pt x="74" y="141"/>
                      <a:pt x="76" y="141"/>
                    </a:cubicBezTo>
                    <a:cubicBezTo>
                      <a:pt x="77" y="141"/>
                      <a:pt x="77" y="144"/>
                      <a:pt x="77" y="152"/>
                    </a:cubicBezTo>
                    <a:cubicBezTo>
                      <a:pt x="77" y="159"/>
                      <a:pt x="77" y="199"/>
                      <a:pt x="77" y="213"/>
                    </a:cubicBezTo>
                    <a:cubicBezTo>
                      <a:pt x="77" y="218"/>
                      <a:pt x="80" y="228"/>
                      <a:pt x="90" y="228"/>
                    </a:cubicBezTo>
                    <a:cubicBezTo>
                      <a:pt x="100" y="228"/>
                      <a:pt x="103" y="218"/>
                      <a:pt x="103" y="213"/>
                    </a:cubicBezTo>
                    <a:cubicBezTo>
                      <a:pt x="103" y="183"/>
                      <a:pt x="103" y="141"/>
                      <a:pt x="103" y="141"/>
                    </a:cubicBezTo>
                    <a:cubicBezTo>
                      <a:pt x="133" y="141"/>
                      <a:pt x="133" y="141"/>
                      <a:pt x="133" y="141"/>
                    </a:cubicBezTo>
                    <a:cubicBezTo>
                      <a:pt x="133" y="141"/>
                      <a:pt x="113" y="71"/>
                      <a:pt x="110" y="59"/>
                    </a:cubicBezTo>
                    <a:cubicBezTo>
                      <a:pt x="109" y="54"/>
                      <a:pt x="107" y="52"/>
                      <a:pt x="109" y="51"/>
                    </a:cubicBezTo>
                    <a:cubicBezTo>
                      <a:pt x="112" y="50"/>
                      <a:pt x="110" y="51"/>
                      <a:pt x="114" y="63"/>
                    </a:cubicBezTo>
                    <a:cubicBezTo>
                      <a:pt x="118" y="74"/>
                      <a:pt x="118" y="74"/>
                      <a:pt x="122" y="85"/>
                    </a:cubicBezTo>
                    <a:cubicBezTo>
                      <a:pt x="124" y="93"/>
                      <a:pt x="129" y="111"/>
                      <a:pt x="136" y="111"/>
                    </a:cubicBezTo>
                    <a:cubicBezTo>
                      <a:pt x="147" y="111"/>
                      <a:pt x="151" y="104"/>
                      <a:pt x="144"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rgbClr val="2B334F"/>
                  </a:solidFill>
                </a:endParaRPr>
              </a:p>
            </p:txBody>
          </p:sp>
          <p:sp>
            <p:nvSpPr>
              <p:cNvPr id="43" name="Oval 28">
                <a:extLst>
                  <a:ext uri="{FF2B5EF4-FFF2-40B4-BE49-F238E27FC236}">
                    <a16:creationId xmlns="" xmlns:a16="http://schemas.microsoft.com/office/drawing/2014/main" id="{C6A2E1F3-B472-462A-86D0-DC6B11602F15}"/>
                  </a:ext>
                </a:extLst>
              </p:cNvPr>
              <p:cNvSpPr>
                <a:spLocks noChangeArrowheads="1"/>
              </p:cNvSpPr>
              <p:nvPr/>
            </p:nvSpPr>
            <p:spPr bwMode="auto">
              <a:xfrm>
                <a:off x="122" y="0"/>
                <a:ext cx="114" cy="11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rgbClr val="2B334F"/>
                  </a:solidFill>
                </a:endParaRPr>
              </a:p>
            </p:txBody>
          </p:sp>
        </p:grpSp>
        <p:grpSp>
          <p:nvGrpSpPr>
            <p:cNvPr id="36" name="Group 32">
              <a:extLst>
                <a:ext uri="{FF2B5EF4-FFF2-40B4-BE49-F238E27FC236}">
                  <a16:creationId xmlns="" xmlns:a16="http://schemas.microsoft.com/office/drawing/2014/main" id="{4CE4E37A-BFA4-4FF2-82FE-BCD3BBA76A54}"/>
                </a:ext>
              </a:extLst>
            </p:cNvPr>
            <p:cNvGrpSpPr/>
            <p:nvPr/>
          </p:nvGrpSpPr>
          <p:grpSpPr bwMode="auto">
            <a:xfrm>
              <a:off x="10222777" y="2835732"/>
              <a:ext cx="512959" cy="971316"/>
              <a:chOff x="0" y="0"/>
              <a:chExt cx="357" cy="676"/>
            </a:xfrm>
            <a:grpFill/>
          </p:grpSpPr>
          <p:sp>
            <p:nvSpPr>
              <p:cNvPr id="40" name="Freeform 33">
                <a:extLst>
                  <a:ext uri="{FF2B5EF4-FFF2-40B4-BE49-F238E27FC236}">
                    <a16:creationId xmlns="" xmlns:a16="http://schemas.microsoft.com/office/drawing/2014/main" id="{2A32A2AA-0A5A-4643-8332-6424B39ACDA3}"/>
                  </a:ext>
                </a:extLst>
              </p:cNvPr>
              <p:cNvSpPr/>
              <p:nvPr/>
            </p:nvSpPr>
            <p:spPr bwMode="auto">
              <a:xfrm>
                <a:off x="0" y="137"/>
                <a:ext cx="357" cy="539"/>
              </a:xfrm>
              <a:custGeom>
                <a:avLst/>
                <a:gdLst>
                  <a:gd name="T0" fmla="*/ 144 w 151"/>
                  <a:gd name="T1" fmla="*/ 82 h 228"/>
                  <a:gd name="T2" fmla="*/ 129 w 151"/>
                  <a:gd name="T3" fmla="*/ 37 h 228"/>
                  <a:gd name="T4" fmla="*/ 122 w 151"/>
                  <a:gd name="T5" fmla="*/ 15 h 228"/>
                  <a:gd name="T6" fmla="*/ 103 w 151"/>
                  <a:gd name="T7" fmla="*/ 0 h 228"/>
                  <a:gd name="T8" fmla="*/ 85 w 151"/>
                  <a:gd name="T9" fmla="*/ 0 h 228"/>
                  <a:gd name="T10" fmla="*/ 55 w 151"/>
                  <a:gd name="T11" fmla="*/ 0 h 228"/>
                  <a:gd name="T12" fmla="*/ 33 w 151"/>
                  <a:gd name="T13" fmla="*/ 15 h 228"/>
                  <a:gd name="T14" fmla="*/ 25 w 151"/>
                  <a:gd name="T15" fmla="*/ 37 h 228"/>
                  <a:gd name="T16" fmla="*/ 11 w 151"/>
                  <a:gd name="T17" fmla="*/ 82 h 228"/>
                  <a:gd name="T18" fmla="*/ 11 w 151"/>
                  <a:gd name="T19" fmla="*/ 111 h 228"/>
                  <a:gd name="T20" fmla="*/ 33 w 151"/>
                  <a:gd name="T21" fmla="*/ 82 h 228"/>
                  <a:gd name="T22" fmla="*/ 40 w 151"/>
                  <a:gd name="T23" fmla="*/ 59 h 228"/>
                  <a:gd name="T24" fmla="*/ 45 w 151"/>
                  <a:gd name="T25" fmla="*/ 52 h 228"/>
                  <a:gd name="T26" fmla="*/ 44 w 151"/>
                  <a:gd name="T27" fmla="*/ 59 h 228"/>
                  <a:gd name="T28" fmla="*/ 18 w 151"/>
                  <a:gd name="T29" fmla="*/ 141 h 228"/>
                  <a:gd name="T30" fmla="*/ 48 w 151"/>
                  <a:gd name="T31" fmla="*/ 141 h 228"/>
                  <a:gd name="T32" fmla="*/ 48 w 151"/>
                  <a:gd name="T33" fmla="*/ 213 h 228"/>
                  <a:gd name="T34" fmla="*/ 60 w 151"/>
                  <a:gd name="T35" fmla="*/ 228 h 228"/>
                  <a:gd name="T36" fmla="*/ 74 w 151"/>
                  <a:gd name="T37" fmla="*/ 213 h 228"/>
                  <a:gd name="T38" fmla="*/ 74 w 151"/>
                  <a:gd name="T39" fmla="*/ 152 h 228"/>
                  <a:gd name="T40" fmla="*/ 76 w 151"/>
                  <a:gd name="T41" fmla="*/ 141 h 228"/>
                  <a:gd name="T42" fmla="*/ 77 w 151"/>
                  <a:gd name="T43" fmla="*/ 152 h 228"/>
                  <a:gd name="T44" fmla="*/ 77 w 151"/>
                  <a:gd name="T45" fmla="*/ 213 h 228"/>
                  <a:gd name="T46" fmla="*/ 90 w 151"/>
                  <a:gd name="T47" fmla="*/ 228 h 228"/>
                  <a:gd name="T48" fmla="*/ 103 w 151"/>
                  <a:gd name="T49" fmla="*/ 213 h 228"/>
                  <a:gd name="T50" fmla="*/ 103 w 151"/>
                  <a:gd name="T51" fmla="*/ 141 h 228"/>
                  <a:gd name="T52" fmla="*/ 133 w 151"/>
                  <a:gd name="T53" fmla="*/ 141 h 228"/>
                  <a:gd name="T54" fmla="*/ 110 w 151"/>
                  <a:gd name="T55" fmla="*/ 59 h 228"/>
                  <a:gd name="T56" fmla="*/ 109 w 151"/>
                  <a:gd name="T57" fmla="*/ 51 h 228"/>
                  <a:gd name="T58" fmla="*/ 114 w 151"/>
                  <a:gd name="T59" fmla="*/ 63 h 228"/>
                  <a:gd name="T60" fmla="*/ 122 w 151"/>
                  <a:gd name="T61" fmla="*/ 85 h 228"/>
                  <a:gd name="T62" fmla="*/ 136 w 151"/>
                  <a:gd name="T63" fmla="*/ 111 h 228"/>
                  <a:gd name="T64" fmla="*/ 144 w 151"/>
                  <a:gd name="T65" fmla="*/ 82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1" h="228">
                    <a:moveTo>
                      <a:pt x="144" y="82"/>
                    </a:moveTo>
                    <a:cubicBezTo>
                      <a:pt x="136" y="58"/>
                      <a:pt x="133" y="48"/>
                      <a:pt x="129" y="37"/>
                    </a:cubicBezTo>
                    <a:cubicBezTo>
                      <a:pt x="125" y="22"/>
                      <a:pt x="125" y="26"/>
                      <a:pt x="122" y="15"/>
                    </a:cubicBezTo>
                    <a:cubicBezTo>
                      <a:pt x="118" y="4"/>
                      <a:pt x="110" y="0"/>
                      <a:pt x="103" y="0"/>
                    </a:cubicBezTo>
                    <a:cubicBezTo>
                      <a:pt x="87" y="0"/>
                      <a:pt x="97" y="0"/>
                      <a:pt x="85" y="0"/>
                    </a:cubicBezTo>
                    <a:cubicBezTo>
                      <a:pt x="70" y="0"/>
                      <a:pt x="70" y="0"/>
                      <a:pt x="55" y="0"/>
                    </a:cubicBezTo>
                    <a:cubicBezTo>
                      <a:pt x="48" y="0"/>
                      <a:pt x="37" y="4"/>
                      <a:pt x="33" y="15"/>
                    </a:cubicBezTo>
                    <a:cubicBezTo>
                      <a:pt x="29" y="26"/>
                      <a:pt x="29" y="26"/>
                      <a:pt x="25" y="37"/>
                    </a:cubicBezTo>
                    <a:cubicBezTo>
                      <a:pt x="22" y="48"/>
                      <a:pt x="14" y="70"/>
                      <a:pt x="11" y="82"/>
                    </a:cubicBezTo>
                    <a:cubicBezTo>
                      <a:pt x="7" y="93"/>
                      <a:pt x="0" y="107"/>
                      <a:pt x="11" y="111"/>
                    </a:cubicBezTo>
                    <a:cubicBezTo>
                      <a:pt x="22" y="115"/>
                      <a:pt x="29" y="93"/>
                      <a:pt x="33" y="82"/>
                    </a:cubicBezTo>
                    <a:cubicBezTo>
                      <a:pt x="37" y="70"/>
                      <a:pt x="37" y="70"/>
                      <a:pt x="40" y="59"/>
                    </a:cubicBezTo>
                    <a:cubicBezTo>
                      <a:pt x="41" y="57"/>
                      <a:pt x="43" y="51"/>
                      <a:pt x="45" y="52"/>
                    </a:cubicBezTo>
                    <a:cubicBezTo>
                      <a:pt x="47" y="53"/>
                      <a:pt x="45" y="55"/>
                      <a:pt x="44" y="59"/>
                    </a:cubicBezTo>
                    <a:cubicBezTo>
                      <a:pt x="41" y="70"/>
                      <a:pt x="18" y="141"/>
                      <a:pt x="18" y="141"/>
                    </a:cubicBezTo>
                    <a:cubicBezTo>
                      <a:pt x="48" y="141"/>
                      <a:pt x="48" y="141"/>
                      <a:pt x="48" y="141"/>
                    </a:cubicBezTo>
                    <a:cubicBezTo>
                      <a:pt x="48" y="141"/>
                      <a:pt x="48" y="204"/>
                      <a:pt x="48" y="213"/>
                    </a:cubicBezTo>
                    <a:cubicBezTo>
                      <a:pt x="48" y="220"/>
                      <a:pt x="50" y="228"/>
                      <a:pt x="60" y="228"/>
                    </a:cubicBezTo>
                    <a:cubicBezTo>
                      <a:pt x="70" y="228"/>
                      <a:pt x="74" y="220"/>
                      <a:pt x="74" y="213"/>
                    </a:cubicBezTo>
                    <a:cubicBezTo>
                      <a:pt x="74" y="200"/>
                      <a:pt x="74" y="158"/>
                      <a:pt x="74" y="152"/>
                    </a:cubicBezTo>
                    <a:cubicBezTo>
                      <a:pt x="74" y="144"/>
                      <a:pt x="74" y="141"/>
                      <a:pt x="76" y="141"/>
                    </a:cubicBezTo>
                    <a:cubicBezTo>
                      <a:pt x="77" y="141"/>
                      <a:pt x="77" y="144"/>
                      <a:pt x="77" y="152"/>
                    </a:cubicBezTo>
                    <a:cubicBezTo>
                      <a:pt x="77" y="159"/>
                      <a:pt x="77" y="199"/>
                      <a:pt x="77" y="213"/>
                    </a:cubicBezTo>
                    <a:cubicBezTo>
                      <a:pt x="77" y="218"/>
                      <a:pt x="80" y="228"/>
                      <a:pt x="90" y="228"/>
                    </a:cubicBezTo>
                    <a:cubicBezTo>
                      <a:pt x="100" y="228"/>
                      <a:pt x="103" y="218"/>
                      <a:pt x="103" y="213"/>
                    </a:cubicBezTo>
                    <a:cubicBezTo>
                      <a:pt x="103" y="183"/>
                      <a:pt x="103" y="141"/>
                      <a:pt x="103" y="141"/>
                    </a:cubicBezTo>
                    <a:cubicBezTo>
                      <a:pt x="133" y="141"/>
                      <a:pt x="133" y="141"/>
                      <a:pt x="133" y="141"/>
                    </a:cubicBezTo>
                    <a:cubicBezTo>
                      <a:pt x="133" y="141"/>
                      <a:pt x="113" y="71"/>
                      <a:pt x="110" y="59"/>
                    </a:cubicBezTo>
                    <a:cubicBezTo>
                      <a:pt x="109" y="54"/>
                      <a:pt x="107" y="52"/>
                      <a:pt x="109" y="51"/>
                    </a:cubicBezTo>
                    <a:cubicBezTo>
                      <a:pt x="112" y="50"/>
                      <a:pt x="110" y="51"/>
                      <a:pt x="114" y="63"/>
                    </a:cubicBezTo>
                    <a:cubicBezTo>
                      <a:pt x="118" y="74"/>
                      <a:pt x="118" y="74"/>
                      <a:pt x="122" y="85"/>
                    </a:cubicBezTo>
                    <a:cubicBezTo>
                      <a:pt x="124" y="93"/>
                      <a:pt x="129" y="111"/>
                      <a:pt x="136" y="111"/>
                    </a:cubicBezTo>
                    <a:cubicBezTo>
                      <a:pt x="147" y="111"/>
                      <a:pt x="151" y="104"/>
                      <a:pt x="144"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rgbClr val="2B334F"/>
                  </a:solidFill>
                </a:endParaRPr>
              </a:p>
            </p:txBody>
          </p:sp>
          <p:sp>
            <p:nvSpPr>
              <p:cNvPr id="41" name="Oval 34">
                <a:extLst>
                  <a:ext uri="{FF2B5EF4-FFF2-40B4-BE49-F238E27FC236}">
                    <a16:creationId xmlns="" xmlns:a16="http://schemas.microsoft.com/office/drawing/2014/main" id="{5D22C259-A523-475B-A56A-314D5C3F33AA}"/>
                  </a:ext>
                </a:extLst>
              </p:cNvPr>
              <p:cNvSpPr>
                <a:spLocks noChangeArrowheads="1"/>
              </p:cNvSpPr>
              <p:nvPr/>
            </p:nvSpPr>
            <p:spPr bwMode="auto">
              <a:xfrm>
                <a:off x="123" y="0"/>
                <a:ext cx="114" cy="11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rgbClr val="2B334F"/>
                  </a:solidFill>
                </a:endParaRPr>
              </a:p>
            </p:txBody>
          </p:sp>
        </p:grpSp>
        <p:grpSp>
          <p:nvGrpSpPr>
            <p:cNvPr id="37" name="Group 32">
              <a:extLst>
                <a:ext uri="{FF2B5EF4-FFF2-40B4-BE49-F238E27FC236}">
                  <a16:creationId xmlns="" xmlns:a16="http://schemas.microsoft.com/office/drawing/2014/main" id="{445B8CE8-C6E0-4C90-84E3-BD77DB555221}"/>
                </a:ext>
              </a:extLst>
            </p:cNvPr>
            <p:cNvGrpSpPr/>
            <p:nvPr/>
          </p:nvGrpSpPr>
          <p:grpSpPr bwMode="auto">
            <a:xfrm>
              <a:off x="9547280" y="2847752"/>
              <a:ext cx="512959" cy="971316"/>
              <a:chOff x="0" y="0"/>
              <a:chExt cx="357" cy="676"/>
            </a:xfrm>
            <a:grpFill/>
          </p:grpSpPr>
          <p:sp>
            <p:nvSpPr>
              <p:cNvPr id="38" name="Freeform 33">
                <a:extLst>
                  <a:ext uri="{FF2B5EF4-FFF2-40B4-BE49-F238E27FC236}">
                    <a16:creationId xmlns="" xmlns:a16="http://schemas.microsoft.com/office/drawing/2014/main" id="{C389F6C3-8267-4C56-887B-3914E2EBB223}"/>
                  </a:ext>
                </a:extLst>
              </p:cNvPr>
              <p:cNvSpPr/>
              <p:nvPr/>
            </p:nvSpPr>
            <p:spPr bwMode="auto">
              <a:xfrm>
                <a:off x="0" y="137"/>
                <a:ext cx="357" cy="539"/>
              </a:xfrm>
              <a:custGeom>
                <a:avLst/>
                <a:gdLst>
                  <a:gd name="T0" fmla="*/ 144 w 151"/>
                  <a:gd name="T1" fmla="*/ 82 h 228"/>
                  <a:gd name="T2" fmla="*/ 129 w 151"/>
                  <a:gd name="T3" fmla="*/ 37 h 228"/>
                  <a:gd name="T4" fmla="*/ 122 w 151"/>
                  <a:gd name="T5" fmla="*/ 15 h 228"/>
                  <a:gd name="T6" fmla="*/ 103 w 151"/>
                  <a:gd name="T7" fmla="*/ 0 h 228"/>
                  <a:gd name="T8" fmla="*/ 85 w 151"/>
                  <a:gd name="T9" fmla="*/ 0 h 228"/>
                  <a:gd name="T10" fmla="*/ 55 w 151"/>
                  <a:gd name="T11" fmla="*/ 0 h 228"/>
                  <a:gd name="T12" fmla="*/ 33 w 151"/>
                  <a:gd name="T13" fmla="*/ 15 h 228"/>
                  <a:gd name="T14" fmla="*/ 25 w 151"/>
                  <a:gd name="T15" fmla="*/ 37 h 228"/>
                  <a:gd name="T16" fmla="*/ 11 w 151"/>
                  <a:gd name="T17" fmla="*/ 82 h 228"/>
                  <a:gd name="T18" fmla="*/ 11 w 151"/>
                  <a:gd name="T19" fmla="*/ 111 h 228"/>
                  <a:gd name="T20" fmla="*/ 33 w 151"/>
                  <a:gd name="T21" fmla="*/ 82 h 228"/>
                  <a:gd name="T22" fmla="*/ 40 w 151"/>
                  <a:gd name="T23" fmla="*/ 59 h 228"/>
                  <a:gd name="T24" fmla="*/ 45 w 151"/>
                  <a:gd name="T25" fmla="*/ 52 h 228"/>
                  <a:gd name="T26" fmla="*/ 44 w 151"/>
                  <a:gd name="T27" fmla="*/ 59 h 228"/>
                  <a:gd name="T28" fmla="*/ 18 w 151"/>
                  <a:gd name="T29" fmla="*/ 141 h 228"/>
                  <a:gd name="T30" fmla="*/ 48 w 151"/>
                  <a:gd name="T31" fmla="*/ 141 h 228"/>
                  <a:gd name="T32" fmla="*/ 48 w 151"/>
                  <a:gd name="T33" fmla="*/ 213 h 228"/>
                  <a:gd name="T34" fmla="*/ 60 w 151"/>
                  <a:gd name="T35" fmla="*/ 228 h 228"/>
                  <a:gd name="T36" fmla="*/ 74 w 151"/>
                  <a:gd name="T37" fmla="*/ 213 h 228"/>
                  <a:gd name="T38" fmla="*/ 74 w 151"/>
                  <a:gd name="T39" fmla="*/ 152 h 228"/>
                  <a:gd name="T40" fmla="*/ 76 w 151"/>
                  <a:gd name="T41" fmla="*/ 141 h 228"/>
                  <a:gd name="T42" fmla="*/ 77 w 151"/>
                  <a:gd name="T43" fmla="*/ 152 h 228"/>
                  <a:gd name="T44" fmla="*/ 77 w 151"/>
                  <a:gd name="T45" fmla="*/ 213 h 228"/>
                  <a:gd name="T46" fmla="*/ 90 w 151"/>
                  <a:gd name="T47" fmla="*/ 228 h 228"/>
                  <a:gd name="T48" fmla="*/ 103 w 151"/>
                  <a:gd name="T49" fmla="*/ 213 h 228"/>
                  <a:gd name="T50" fmla="*/ 103 w 151"/>
                  <a:gd name="T51" fmla="*/ 141 h 228"/>
                  <a:gd name="T52" fmla="*/ 133 w 151"/>
                  <a:gd name="T53" fmla="*/ 141 h 228"/>
                  <a:gd name="T54" fmla="*/ 110 w 151"/>
                  <a:gd name="T55" fmla="*/ 59 h 228"/>
                  <a:gd name="T56" fmla="*/ 109 w 151"/>
                  <a:gd name="T57" fmla="*/ 51 h 228"/>
                  <a:gd name="T58" fmla="*/ 114 w 151"/>
                  <a:gd name="T59" fmla="*/ 63 h 228"/>
                  <a:gd name="T60" fmla="*/ 122 w 151"/>
                  <a:gd name="T61" fmla="*/ 85 h 228"/>
                  <a:gd name="T62" fmla="*/ 136 w 151"/>
                  <a:gd name="T63" fmla="*/ 111 h 228"/>
                  <a:gd name="T64" fmla="*/ 144 w 151"/>
                  <a:gd name="T65" fmla="*/ 82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1" h="228">
                    <a:moveTo>
                      <a:pt x="144" y="82"/>
                    </a:moveTo>
                    <a:cubicBezTo>
                      <a:pt x="136" y="58"/>
                      <a:pt x="133" y="48"/>
                      <a:pt x="129" y="37"/>
                    </a:cubicBezTo>
                    <a:cubicBezTo>
                      <a:pt x="125" y="22"/>
                      <a:pt x="125" y="26"/>
                      <a:pt x="122" y="15"/>
                    </a:cubicBezTo>
                    <a:cubicBezTo>
                      <a:pt x="118" y="4"/>
                      <a:pt x="110" y="0"/>
                      <a:pt x="103" y="0"/>
                    </a:cubicBezTo>
                    <a:cubicBezTo>
                      <a:pt x="87" y="0"/>
                      <a:pt x="97" y="0"/>
                      <a:pt x="85" y="0"/>
                    </a:cubicBezTo>
                    <a:cubicBezTo>
                      <a:pt x="70" y="0"/>
                      <a:pt x="70" y="0"/>
                      <a:pt x="55" y="0"/>
                    </a:cubicBezTo>
                    <a:cubicBezTo>
                      <a:pt x="48" y="0"/>
                      <a:pt x="37" y="4"/>
                      <a:pt x="33" y="15"/>
                    </a:cubicBezTo>
                    <a:cubicBezTo>
                      <a:pt x="29" y="26"/>
                      <a:pt x="29" y="26"/>
                      <a:pt x="25" y="37"/>
                    </a:cubicBezTo>
                    <a:cubicBezTo>
                      <a:pt x="22" y="48"/>
                      <a:pt x="14" y="70"/>
                      <a:pt x="11" y="82"/>
                    </a:cubicBezTo>
                    <a:cubicBezTo>
                      <a:pt x="7" y="93"/>
                      <a:pt x="0" y="107"/>
                      <a:pt x="11" y="111"/>
                    </a:cubicBezTo>
                    <a:cubicBezTo>
                      <a:pt x="22" y="115"/>
                      <a:pt x="29" y="93"/>
                      <a:pt x="33" y="82"/>
                    </a:cubicBezTo>
                    <a:cubicBezTo>
                      <a:pt x="37" y="70"/>
                      <a:pt x="37" y="70"/>
                      <a:pt x="40" y="59"/>
                    </a:cubicBezTo>
                    <a:cubicBezTo>
                      <a:pt x="41" y="57"/>
                      <a:pt x="43" y="51"/>
                      <a:pt x="45" y="52"/>
                    </a:cubicBezTo>
                    <a:cubicBezTo>
                      <a:pt x="47" y="53"/>
                      <a:pt x="45" y="55"/>
                      <a:pt x="44" y="59"/>
                    </a:cubicBezTo>
                    <a:cubicBezTo>
                      <a:pt x="41" y="70"/>
                      <a:pt x="18" y="141"/>
                      <a:pt x="18" y="141"/>
                    </a:cubicBezTo>
                    <a:cubicBezTo>
                      <a:pt x="48" y="141"/>
                      <a:pt x="48" y="141"/>
                      <a:pt x="48" y="141"/>
                    </a:cubicBezTo>
                    <a:cubicBezTo>
                      <a:pt x="48" y="141"/>
                      <a:pt x="48" y="204"/>
                      <a:pt x="48" y="213"/>
                    </a:cubicBezTo>
                    <a:cubicBezTo>
                      <a:pt x="48" y="220"/>
                      <a:pt x="50" y="228"/>
                      <a:pt x="60" y="228"/>
                    </a:cubicBezTo>
                    <a:cubicBezTo>
                      <a:pt x="70" y="228"/>
                      <a:pt x="74" y="220"/>
                      <a:pt x="74" y="213"/>
                    </a:cubicBezTo>
                    <a:cubicBezTo>
                      <a:pt x="74" y="200"/>
                      <a:pt x="74" y="158"/>
                      <a:pt x="74" y="152"/>
                    </a:cubicBezTo>
                    <a:cubicBezTo>
                      <a:pt x="74" y="144"/>
                      <a:pt x="74" y="141"/>
                      <a:pt x="76" y="141"/>
                    </a:cubicBezTo>
                    <a:cubicBezTo>
                      <a:pt x="77" y="141"/>
                      <a:pt x="77" y="144"/>
                      <a:pt x="77" y="152"/>
                    </a:cubicBezTo>
                    <a:cubicBezTo>
                      <a:pt x="77" y="159"/>
                      <a:pt x="77" y="199"/>
                      <a:pt x="77" y="213"/>
                    </a:cubicBezTo>
                    <a:cubicBezTo>
                      <a:pt x="77" y="218"/>
                      <a:pt x="80" y="228"/>
                      <a:pt x="90" y="228"/>
                    </a:cubicBezTo>
                    <a:cubicBezTo>
                      <a:pt x="100" y="228"/>
                      <a:pt x="103" y="218"/>
                      <a:pt x="103" y="213"/>
                    </a:cubicBezTo>
                    <a:cubicBezTo>
                      <a:pt x="103" y="183"/>
                      <a:pt x="103" y="141"/>
                      <a:pt x="103" y="141"/>
                    </a:cubicBezTo>
                    <a:cubicBezTo>
                      <a:pt x="133" y="141"/>
                      <a:pt x="133" y="141"/>
                      <a:pt x="133" y="141"/>
                    </a:cubicBezTo>
                    <a:cubicBezTo>
                      <a:pt x="133" y="141"/>
                      <a:pt x="113" y="71"/>
                      <a:pt x="110" y="59"/>
                    </a:cubicBezTo>
                    <a:cubicBezTo>
                      <a:pt x="109" y="54"/>
                      <a:pt x="107" y="52"/>
                      <a:pt x="109" y="51"/>
                    </a:cubicBezTo>
                    <a:cubicBezTo>
                      <a:pt x="112" y="50"/>
                      <a:pt x="110" y="51"/>
                      <a:pt x="114" y="63"/>
                    </a:cubicBezTo>
                    <a:cubicBezTo>
                      <a:pt x="118" y="74"/>
                      <a:pt x="118" y="74"/>
                      <a:pt x="122" y="85"/>
                    </a:cubicBezTo>
                    <a:cubicBezTo>
                      <a:pt x="124" y="93"/>
                      <a:pt x="129" y="111"/>
                      <a:pt x="136" y="111"/>
                    </a:cubicBezTo>
                    <a:cubicBezTo>
                      <a:pt x="147" y="111"/>
                      <a:pt x="151" y="104"/>
                      <a:pt x="144"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rgbClr val="2B334F"/>
                  </a:solidFill>
                </a:endParaRPr>
              </a:p>
            </p:txBody>
          </p:sp>
          <p:sp>
            <p:nvSpPr>
              <p:cNvPr id="39" name="Oval 34">
                <a:extLst>
                  <a:ext uri="{FF2B5EF4-FFF2-40B4-BE49-F238E27FC236}">
                    <a16:creationId xmlns="" xmlns:a16="http://schemas.microsoft.com/office/drawing/2014/main" id="{8A31BC83-742D-41F4-AB12-A91F29EB3DA4}"/>
                  </a:ext>
                </a:extLst>
              </p:cNvPr>
              <p:cNvSpPr>
                <a:spLocks noChangeArrowheads="1"/>
              </p:cNvSpPr>
              <p:nvPr/>
            </p:nvSpPr>
            <p:spPr bwMode="auto">
              <a:xfrm>
                <a:off x="123" y="0"/>
                <a:ext cx="114" cy="11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rgbClr val="2B334F"/>
                  </a:solidFill>
                </a:endParaRPr>
              </a:p>
            </p:txBody>
          </p:sp>
        </p:grpSp>
      </p:grpSp>
      <p:sp>
        <p:nvSpPr>
          <p:cNvPr id="48" name="文本框 47">
            <a:extLst>
              <a:ext uri="{FF2B5EF4-FFF2-40B4-BE49-F238E27FC236}">
                <a16:creationId xmlns="" xmlns:a16="http://schemas.microsoft.com/office/drawing/2014/main" id="{490B5196-9F0F-43AE-B004-2F8AC7180370}"/>
              </a:ext>
            </a:extLst>
          </p:cNvPr>
          <p:cNvSpPr txBox="1"/>
          <p:nvPr/>
        </p:nvSpPr>
        <p:spPr>
          <a:xfrm>
            <a:off x="1716919" y="4472128"/>
            <a:ext cx="2828529" cy="415588"/>
          </a:xfrm>
          <a:prstGeom prst="roundRect">
            <a:avLst>
              <a:gd name="adj" fmla="val 6852"/>
            </a:avLst>
          </a:prstGeom>
          <a:noFill/>
          <a:ln>
            <a:noFill/>
          </a:ln>
        </p:spPr>
        <p:txBody>
          <a:bodyPr wrap="square" rtlCol="0">
            <a:spAutoFit/>
          </a:bodyPr>
          <a:lstStyle/>
          <a:p>
            <a:pPr algn="ctr" fontAlgn="base">
              <a:spcBef>
                <a:spcPct val="0"/>
              </a:spcBef>
              <a:spcAft>
                <a:spcPct val="0"/>
              </a:spcAft>
            </a:pPr>
            <a:r>
              <a:rPr lang="zh-CN" altLang="en-US" sz="1000" dirty="0">
                <a:solidFill>
                  <a:srgbClr val="2B334F"/>
                </a:solidFill>
                <a:latin typeface="微软雅黑" pitchFamily="34" charset="-122"/>
                <a:ea typeface="微软雅黑" pitchFamily="34" charset="-122"/>
              </a:rPr>
              <a:t>这里可以添加主要内容这里可以添加主要内容这里可以</a:t>
            </a:r>
          </a:p>
        </p:txBody>
      </p:sp>
      <p:sp>
        <p:nvSpPr>
          <p:cNvPr id="49" name="TextBox 9">
            <a:extLst>
              <a:ext uri="{FF2B5EF4-FFF2-40B4-BE49-F238E27FC236}">
                <a16:creationId xmlns="" xmlns:a16="http://schemas.microsoft.com/office/drawing/2014/main" id="{9DF97E97-3209-4575-A5A8-88E66EBCBB54}"/>
              </a:ext>
            </a:extLst>
          </p:cNvPr>
          <p:cNvSpPr txBox="1"/>
          <p:nvPr/>
        </p:nvSpPr>
        <p:spPr>
          <a:xfrm>
            <a:off x="2231860" y="1163255"/>
            <a:ext cx="1798646" cy="1015663"/>
          </a:xfrm>
          <a:prstGeom prst="rect">
            <a:avLst/>
          </a:prstGeom>
          <a:noFill/>
          <a:ln w="9525">
            <a:noFill/>
          </a:ln>
        </p:spPr>
        <p:txBody>
          <a:bodyPr wrap="square" anchor="ctr">
            <a:spAutoFit/>
          </a:bodyPr>
          <a:lstStyle/>
          <a:p>
            <a:pPr lvl="1"/>
            <a:r>
              <a:rPr lang="en-US" altLang="zh-CN" sz="6000" dirty="0">
                <a:solidFill>
                  <a:srgbClr val="2B334F"/>
                </a:solidFill>
                <a:latin typeface="微软雅黑" panose="020B0503020204020204" pitchFamily="34" charset="-122"/>
                <a:ea typeface="微软雅黑" panose="020B0503020204020204" pitchFamily="34" charset="-122"/>
              </a:rPr>
              <a:t>M</a:t>
            </a:r>
          </a:p>
        </p:txBody>
      </p:sp>
      <p:sp>
        <p:nvSpPr>
          <p:cNvPr id="50" name="文本框 49">
            <a:extLst>
              <a:ext uri="{FF2B5EF4-FFF2-40B4-BE49-F238E27FC236}">
                <a16:creationId xmlns="" xmlns:a16="http://schemas.microsoft.com/office/drawing/2014/main" id="{92DDCD5C-45C4-4ECC-B140-391DBF1CE223}"/>
              </a:ext>
            </a:extLst>
          </p:cNvPr>
          <p:cNvSpPr txBox="1"/>
          <p:nvPr/>
        </p:nvSpPr>
        <p:spPr>
          <a:xfrm>
            <a:off x="7639957" y="4472128"/>
            <a:ext cx="2828529" cy="415588"/>
          </a:xfrm>
          <a:prstGeom prst="roundRect">
            <a:avLst>
              <a:gd name="adj" fmla="val 6852"/>
            </a:avLst>
          </a:prstGeom>
          <a:noFill/>
          <a:ln>
            <a:noFill/>
          </a:ln>
        </p:spPr>
        <p:txBody>
          <a:bodyPr wrap="square" rtlCol="0">
            <a:spAutoFit/>
          </a:bodyPr>
          <a:lstStyle/>
          <a:p>
            <a:pPr algn="ctr" fontAlgn="base">
              <a:spcBef>
                <a:spcPct val="0"/>
              </a:spcBef>
              <a:spcAft>
                <a:spcPct val="0"/>
              </a:spcAft>
            </a:pPr>
            <a:r>
              <a:rPr lang="zh-CN" altLang="en-US" sz="1000" dirty="0">
                <a:solidFill>
                  <a:srgbClr val="2B334F"/>
                </a:solidFill>
                <a:latin typeface="微软雅黑" pitchFamily="34" charset="-122"/>
                <a:ea typeface="微软雅黑" pitchFamily="34" charset="-122"/>
              </a:rPr>
              <a:t>这里可以添加主要内容这里可以添加主要内容这里可以</a:t>
            </a:r>
          </a:p>
        </p:txBody>
      </p:sp>
      <p:sp>
        <p:nvSpPr>
          <p:cNvPr id="51" name="TextBox 9">
            <a:extLst>
              <a:ext uri="{FF2B5EF4-FFF2-40B4-BE49-F238E27FC236}">
                <a16:creationId xmlns="" xmlns:a16="http://schemas.microsoft.com/office/drawing/2014/main" id="{D3950C95-FB4C-4E88-B3C3-800B61CD321A}"/>
              </a:ext>
            </a:extLst>
          </p:cNvPr>
          <p:cNvSpPr txBox="1"/>
          <p:nvPr/>
        </p:nvSpPr>
        <p:spPr>
          <a:xfrm>
            <a:off x="8154898" y="1113579"/>
            <a:ext cx="1798646" cy="1015663"/>
          </a:xfrm>
          <a:prstGeom prst="rect">
            <a:avLst/>
          </a:prstGeom>
          <a:noFill/>
          <a:ln w="9525">
            <a:noFill/>
          </a:ln>
        </p:spPr>
        <p:txBody>
          <a:bodyPr wrap="square" anchor="ctr">
            <a:spAutoFit/>
          </a:bodyPr>
          <a:lstStyle/>
          <a:p>
            <a:pPr lvl="1"/>
            <a:r>
              <a:rPr lang="en-US" altLang="zh-CN" sz="6000" dirty="0">
                <a:solidFill>
                  <a:srgbClr val="2B334F"/>
                </a:solidFill>
                <a:latin typeface="微软雅黑" panose="020B0503020204020204" pitchFamily="34" charset="-122"/>
                <a:ea typeface="微软雅黑" panose="020B0503020204020204" pitchFamily="34" charset="-122"/>
              </a:rPr>
              <a:t>F</a:t>
            </a:r>
          </a:p>
        </p:txBody>
      </p:sp>
    </p:spTree>
    <p:extLst>
      <p:ext uri="{BB962C8B-B14F-4D97-AF65-F5344CB8AC3E}">
        <p14:creationId xmlns:p14="http://schemas.microsoft.com/office/powerpoint/2010/main" val="139430360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500"/>
                                        <p:tgtEl>
                                          <p:spTgt spid="6"/>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down)">
                                      <p:cBhvr>
                                        <p:cTn id="15" dur="500"/>
                                        <p:tgtEl>
                                          <p:spTgt spid="7"/>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down)">
                                      <p:cBhvr>
                                        <p:cTn id="19" dur="500"/>
                                        <p:tgtEl>
                                          <p:spTgt spid="8"/>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down)">
                                      <p:cBhvr>
                                        <p:cTn id="23" dur="500"/>
                                        <p:tgtEl>
                                          <p:spTgt spid="9"/>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down)">
                                      <p:cBhvr>
                                        <p:cTn id="27" dur="500"/>
                                        <p:tgtEl>
                                          <p:spTgt spid="10"/>
                                        </p:tgtEl>
                                      </p:cBhvr>
                                    </p:animEffect>
                                  </p:childTnLst>
                                </p:cTn>
                              </p:par>
                            </p:childTnLst>
                          </p:cTn>
                        </p:par>
                        <p:par>
                          <p:cTn id="28" fill="hold">
                            <p:stCondLst>
                              <p:cond delay="3000"/>
                            </p:stCondLst>
                            <p:childTnLst>
                              <p:par>
                                <p:cTn id="29" presetID="22" presetClass="entr" presetSubtype="4"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down)">
                                      <p:cBhvr>
                                        <p:cTn id="31" dur="500"/>
                                        <p:tgtEl>
                                          <p:spTgt spid="11"/>
                                        </p:tgtEl>
                                      </p:cBhvr>
                                    </p:animEffect>
                                  </p:childTnLst>
                                </p:cTn>
                              </p:par>
                            </p:childTnLst>
                          </p:cTn>
                        </p:par>
                        <p:par>
                          <p:cTn id="32" fill="hold">
                            <p:stCondLst>
                              <p:cond delay="3500"/>
                            </p:stCondLst>
                            <p:childTnLst>
                              <p:par>
                                <p:cTn id="33" presetID="22" presetClass="entr" presetSubtype="4" fill="hold"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wipe(down)">
                                      <p:cBhvr>
                                        <p:cTn id="35" dur="500"/>
                                        <p:tgtEl>
                                          <p:spTgt spid="12"/>
                                        </p:tgtEl>
                                      </p:cBhvr>
                                    </p:animEffect>
                                  </p:childTnLst>
                                </p:cTn>
                              </p:par>
                            </p:childTnLst>
                          </p:cTn>
                        </p:par>
                        <p:par>
                          <p:cTn id="36" fill="hold">
                            <p:stCondLst>
                              <p:cond delay="4000"/>
                            </p:stCondLst>
                            <p:childTnLst>
                              <p:par>
                                <p:cTn id="37" presetID="22" presetClass="entr" presetSubtype="4" fill="hold" nodeType="afterEffect">
                                  <p:stCondLst>
                                    <p:cond delay="0"/>
                                  </p:stCondLst>
                                  <p:childTnLst>
                                    <p:set>
                                      <p:cBhvr>
                                        <p:cTn id="38" dur="1" fill="hold">
                                          <p:stCondLst>
                                            <p:cond delay="0"/>
                                          </p:stCondLst>
                                        </p:cTn>
                                        <p:tgtEl>
                                          <p:spTgt spid="32"/>
                                        </p:tgtEl>
                                        <p:attrNameLst>
                                          <p:attrName>style.visibility</p:attrName>
                                        </p:attrNameLst>
                                      </p:cBhvr>
                                      <p:to>
                                        <p:strVal val="visible"/>
                                      </p:to>
                                    </p:set>
                                    <p:animEffect transition="in" filter="wipe(down)">
                                      <p:cBhvr>
                                        <p:cTn id="39" dur="500"/>
                                        <p:tgtEl>
                                          <p:spTgt spid="32"/>
                                        </p:tgtEl>
                                      </p:cBhvr>
                                    </p:animEffect>
                                  </p:childTnLst>
                                </p:cTn>
                              </p:par>
                            </p:childTnLst>
                          </p:cTn>
                        </p:par>
                        <p:par>
                          <p:cTn id="40" fill="hold">
                            <p:stCondLst>
                              <p:cond delay="4500"/>
                            </p:stCondLst>
                            <p:childTnLst>
                              <p:par>
                                <p:cTn id="41" presetID="22" presetClass="entr" presetSubtype="4" fill="hold" grpId="0" nodeType="afterEffect">
                                  <p:stCondLst>
                                    <p:cond delay="0"/>
                                  </p:stCondLst>
                                  <p:childTnLst>
                                    <p:set>
                                      <p:cBhvr>
                                        <p:cTn id="42" dur="1" fill="hold">
                                          <p:stCondLst>
                                            <p:cond delay="0"/>
                                          </p:stCondLst>
                                        </p:cTn>
                                        <p:tgtEl>
                                          <p:spTgt spid="48"/>
                                        </p:tgtEl>
                                        <p:attrNameLst>
                                          <p:attrName>style.visibility</p:attrName>
                                        </p:attrNameLst>
                                      </p:cBhvr>
                                      <p:to>
                                        <p:strVal val="visible"/>
                                      </p:to>
                                    </p:set>
                                    <p:animEffect transition="in" filter="wipe(down)">
                                      <p:cBhvr>
                                        <p:cTn id="43" dur="500"/>
                                        <p:tgtEl>
                                          <p:spTgt spid="48"/>
                                        </p:tgtEl>
                                      </p:cBhvr>
                                    </p:animEffect>
                                  </p:childTnLst>
                                </p:cTn>
                              </p:par>
                            </p:childTnLst>
                          </p:cTn>
                        </p:par>
                        <p:par>
                          <p:cTn id="44" fill="hold">
                            <p:stCondLst>
                              <p:cond delay="5000"/>
                            </p:stCondLst>
                            <p:childTnLst>
                              <p:par>
                                <p:cTn id="45" presetID="22" presetClass="entr" presetSubtype="4" fill="hold" grpId="0" nodeType="afterEffect">
                                  <p:stCondLst>
                                    <p:cond delay="0"/>
                                  </p:stCondLst>
                                  <p:childTnLst>
                                    <p:set>
                                      <p:cBhvr>
                                        <p:cTn id="46" dur="1" fill="hold">
                                          <p:stCondLst>
                                            <p:cond delay="0"/>
                                          </p:stCondLst>
                                        </p:cTn>
                                        <p:tgtEl>
                                          <p:spTgt spid="49"/>
                                        </p:tgtEl>
                                        <p:attrNameLst>
                                          <p:attrName>style.visibility</p:attrName>
                                        </p:attrNameLst>
                                      </p:cBhvr>
                                      <p:to>
                                        <p:strVal val="visible"/>
                                      </p:to>
                                    </p:set>
                                    <p:animEffect transition="in" filter="wipe(down)">
                                      <p:cBhvr>
                                        <p:cTn id="47" dur="500"/>
                                        <p:tgtEl>
                                          <p:spTgt spid="49"/>
                                        </p:tgtEl>
                                      </p:cBhvr>
                                    </p:animEffect>
                                  </p:childTnLst>
                                </p:cTn>
                              </p:par>
                            </p:childTnLst>
                          </p:cTn>
                        </p:par>
                        <p:par>
                          <p:cTn id="48" fill="hold">
                            <p:stCondLst>
                              <p:cond delay="5500"/>
                            </p:stCondLst>
                            <p:childTnLst>
                              <p:par>
                                <p:cTn id="49" presetID="22" presetClass="entr" presetSubtype="4" fill="hold" grpId="0" nodeType="afterEffect">
                                  <p:stCondLst>
                                    <p:cond delay="0"/>
                                  </p:stCondLst>
                                  <p:childTnLst>
                                    <p:set>
                                      <p:cBhvr>
                                        <p:cTn id="50" dur="1" fill="hold">
                                          <p:stCondLst>
                                            <p:cond delay="0"/>
                                          </p:stCondLst>
                                        </p:cTn>
                                        <p:tgtEl>
                                          <p:spTgt spid="50"/>
                                        </p:tgtEl>
                                        <p:attrNameLst>
                                          <p:attrName>style.visibility</p:attrName>
                                        </p:attrNameLst>
                                      </p:cBhvr>
                                      <p:to>
                                        <p:strVal val="visible"/>
                                      </p:to>
                                    </p:set>
                                    <p:animEffect transition="in" filter="wipe(down)">
                                      <p:cBhvr>
                                        <p:cTn id="51" dur="500"/>
                                        <p:tgtEl>
                                          <p:spTgt spid="50"/>
                                        </p:tgtEl>
                                      </p:cBhvr>
                                    </p:animEffect>
                                  </p:childTnLst>
                                </p:cTn>
                              </p:par>
                            </p:childTnLst>
                          </p:cTn>
                        </p:par>
                        <p:par>
                          <p:cTn id="52" fill="hold">
                            <p:stCondLst>
                              <p:cond delay="6000"/>
                            </p:stCondLst>
                            <p:childTnLst>
                              <p:par>
                                <p:cTn id="53" presetID="22" presetClass="entr" presetSubtype="4" fill="hold" grpId="0" nodeType="afterEffect">
                                  <p:stCondLst>
                                    <p:cond delay="0"/>
                                  </p:stCondLst>
                                  <p:childTnLst>
                                    <p:set>
                                      <p:cBhvr>
                                        <p:cTn id="54" dur="1" fill="hold">
                                          <p:stCondLst>
                                            <p:cond delay="0"/>
                                          </p:stCondLst>
                                        </p:cTn>
                                        <p:tgtEl>
                                          <p:spTgt spid="51"/>
                                        </p:tgtEl>
                                        <p:attrNameLst>
                                          <p:attrName>style.visibility</p:attrName>
                                        </p:attrNameLst>
                                      </p:cBhvr>
                                      <p:to>
                                        <p:strVal val="visible"/>
                                      </p:to>
                                    </p:set>
                                    <p:animEffect transition="in" filter="wipe(down)">
                                      <p:cBhvr>
                                        <p:cTn id="55"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p:bldP spid="8" grpId="0"/>
      <p:bldP spid="9" grpId="0"/>
      <p:bldP spid="10" grpId="0" animBg="1"/>
      <p:bldP spid="11" grpId="0" animBg="1"/>
      <p:bldP spid="48" grpId="0"/>
      <p:bldP spid="49" grpId="0"/>
      <p:bldP spid="50" grpId="0"/>
      <p:bldP spid="5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49_1">
            <a:extLst>
              <a:ext uri="{FF2B5EF4-FFF2-40B4-BE49-F238E27FC236}">
                <a16:creationId xmlns="" xmlns:a16="http://schemas.microsoft.com/office/drawing/2014/main" id="{0CE4850D-C2AD-40E2-AD02-0274276E485A}"/>
              </a:ext>
            </a:extLst>
          </p:cNvPr>
          <p:cNvSpPr txBox="1"/>
          <p:nvPr/>
        </p:nvSpPr>
        <p:spPr>
          <a:xfrm>
            <a:off x="808370" y="213719"/>
            <a:ext cx="1538883" cy="307777"/>
          </a:xfrm>
          <a:prstGeom prst="rect">
            <a:avLst/>
          </a:prstGeom>
          <a:noFill/>
        </p:spPr>
        <p:txBody>
          <a:bodyPr wrap="none" lIns="0" tIns="0" rIns="0" bIns="0" rtlCol="0">
            <a:spAutoFit/>
          </a:bodyPr>
          <a:lstStyle/>
          <a:p>
            <a:pPr defTabSz="964278"/>
            <a:r>
              <a:rPr lang="zh-CN" altLang="en-US" sz="2000" b="1" dirty="0">
                <a:solidFill>
                  <a:srgbClr val="2B334F"/>
                </a:solidFill>
                <a:latin typeface="Arial" panose="020B0604020202020204" pitchFamily="34" charset="0"/>
                <a:ea typeface="微软雅黑" panose="020B0503020204020204" pitchFamily="34" charset="-122"/>
                <a:cs typeface="+mn-ea"/>
                <a:sym typeface="Arial" panose="020B0604020202020204" pitchFamily="34" charset="0"/>
              </a:rPr>
              <a:t>活动经费预算</a:t>
            </a:r>
          </a:p>
        </p:txBody>
      </p:sp>
      <p:sp>
        <p:nvSpPr>
          <p:cNvPr id="3" name="TextBox 50_1">
            <a:extLst>
              <a:ext uri="{FF2B5EF4-FFF2-40B4-BE49-F238E27FC236}">
                <a16:creationId xmlns="" xmlns:a16="http://schemas.microsoft.com/office/drawing/2014/main" id="{32EAAE6F-F231-4C9E-A7A1-C2CF85507474}"/>
              </a:ext>
            </a:extLst>
          </p:cNvPr>
          <p:cNvSpPr txBox="1"/>
          <p:nvPr/>
        </p:nvSpPr>
        <p:spPr>
          <a:xfrm>
            <a:off x="801281" y="521496"/>
            <a:ext cx="1928413" cy="161583"/>
          </a:xfrm>
          <a:prstGeom prst="rect">
            <a:avLst/>
          </a:prstGeom>
          <a:noFill/>
        </p:spPr>
        <p:txBody>
          <a:bodyPr wrap="none" lIns="0" tIns="0" rIns="0" bIns="0" rtlCol="0">
            <a:spAutoFit/>
          </a:bodyPr>
          <a:lstStyle/>
          <a:p>
            <a:pPr defTabSz="964278"/>
            <a:r>
              <a:rPr lang="en-US" altLang="zh-CN" sz="1050" b="1" dirty="0">
                <a:solidFill>
                  <a:srgbClr val="2B334F"/>
                </a:solidFill>
                <a:latin typeface="Arial" panose="020B0604020202020204" pitchFamily="34" charset="0"/>
                <a:ea typeface="微软雅黑" panose="020B0503020204020204" pitchFamily="34" charset="-122"/>
                <a:cs typeface="+mn-ea"/>
                <a:sym typeface="Arial" panose="020B0604020202020204" pitchFamily="34" charset="0"/>
              </a:rPr>
              <a:t>ADD RELATED TITLE WORDS</a:t>
            </a:r>
            <a:endParaRPr lang="zh-CN" altLang="en-US" sz="1050" b="1" dirty="0">
              <a:solidFill>
                <a:srgbClr val="2B334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 name="Freeform 9">
            <a:extLst>
              <a:ext uri="{FF2B5EF4-FFF2-40B4-BE49-F238E27FC236}">
                <a16:creationId xmlns="" xmlns:a16="http://schemas.microsoft.com/office/drawing/2014/main" id="{6BE4AFC7-FAB1-4A54-BEEA-F06C819EDAF6}"/>
              </a:ext>
            </a:extLst>
          </p:cNvPr>
          <p:cNvSpPr/>
          <p:nvPr/>
        </p:nvSpPr>
        <p:spPr bwMode="auto">
          <a:xfrm>
            <a:off x="157800" y="165887"/>
            <a:ext cx="544646" cy="403440"/>
          </a:xfrm>
          <a:custGeom>
            <a:avLst/>
            <a:gdLst>
              <a:gd name="T0" fmla="*/ 0 w 50"/>
              <a:gd name="T1" fmla="*/ 6 h 37"/>
              <a:gd name="T2" fmla="*/ 22 w 50"/>
              <a:gd name="T3" fmla="*/ 9 h 37"/>
              <a:gd name="T4" fmla="*/ 23 w 50"/>
              <a:gd name="T5" fmla="*/ 26 h 37"/>
              <a:gd name="T6" fmla="*/ 24 w 50"/>
              <a:gd name="T7" fmla="*/ 23 h 37"/>
              <a:gd name="T8" fmla="*/ 26 w 50"/>
              <a:gd name="T9" fmla="*/ 19 h 37"/>
              <a:gd name="T10" fmla="*/ 27 w 50"/>
              <a:gd name="T11" fmla="*/ 23 h 37"/>
              <a:gd name="T12" fmla="*/ 29 w 50"/>
              <a:gd name="T13" fmla="*/ 24 h 37"/>
              <a:gd name="T14" fmla="*/ 33 w 50"/>
              <a:gd name="T15" fmla="*/ 22 h 37"/>
              <a:gd name="T16" fmla="*/ 32 w 50"/>
              <a:gd name="T17" fmla="*/ 25 h 37"/>
              <a:gd name="T18" fmla="*/ 50 w 50"/>
              <a:gd name="T19" fmla="*/ 28 h 37"/>
              <a:gd name="T20" fmla="*/ 43 w 50"/>
              <a:gd name="T21" fmla="*/ 30 h 37"/>
              <a:gd name="T22" fmla="*/ 34 w 50"/>
              <a:gd name="T23" fmla="*/ 31 h 37"/>
              <a:gd name="T24" fmla="*/ 29 w 50"/>
              <a:gd name="T25" fmla="*/ 28 h 37"/>
              <a:gd name="T26" fmla="*/ 27 w 50"/>
              <a:gd name="T27" fmla="*/ 30 h 37"/>
              <a:gd name="T28" fmla="*/ 18 w 50"/>
              <a:gd name="T29" fmla="*/ 37 h 37"/>
              <a:gd name="T30" fmla="*/ 20 w 50"/>
              <a:gd name="T31" fmla="*/ 26 h 37"/>
              <a:gd name="T32" fmla="*/ 14 w 50"/>
              <a:gd name="T33" fmla="*/ 23 h 37"/>
              <a:gd name="T34" fmla="*/ 8 w 50"/>
              <a:gd name="T35" fmla="*/ 14 h 37"/>
              <a:gd name="T36" fmla="*/ 0 w 50"/>
              <a:gd name="T37" fmla="*/ 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0" h="37">
                <a:moveTo>
                  <a:pt x="0" y="6"/>
                </a:moveTo>
                <a:cubicBezTo>
                  <a:pt x="13" y="0"/>
                  <a:pt x="22" y="9"/>
                  <a:pt x="22" y="9"/>
                </a:cubicBezTo>
                <a:cubicBezTo>
                  <a:pt x="18" y="15"/>
                  <a:pt x="23" y="26"/>
                  <a:pt x="23" y="26"/>
                </a:cubicBezTo>
                <a:cubicBezTo>
                  <a:pt x="23" y="24"/>
                  <a:pt x="24" y="23"/>
                  <a:pt x="24" y="23"/>
                </a:cubicBezTo>
                <a:cubicBezTo>
                  <a:pt x="24" y="21"/>
                  <a:pt x="26" y="19"/>
                  <a:pt x="26" y="19"/>
                </a:cubicBezTo>
                <a:cubicBezTo>
                  <a:pt x="27" y="21"/>
                  <a:pt x="27" y="23"/>
                  <a:pt x="27" y="23"/>
                </a:cubicBezTo>
                <a:cubicBezTo>
                  <a:pt x="28" y="23"/>
                  <a:pt x="29" y="24"/>
                  <a:pt x="29" y="24"/>
                </a:cubicBezTo>
                <a:cubicBezTo>
                  <a:pt x="31" y="22"/>
                  <a:pt x="33" y="22"/>
                  <a:pt x="33" y="22"/>
                </a:cubicBezTo>
                <a:cubicBezTo>
                  <a:pt x="32" y="23"/>
                  <a:pt x="32" y="24"/>
                  <a:pt x="32" y="25"/>
                </a:cubicBezTo>
                <a:cubicBezTo>
                  <a:pt x="36" y="24"/>
                  <a:pt x="43" y="23"/>
                  <a:pt x="50" y="28"/>
                </a:cubicBezTo>
                <a:cubicBezTo>
                  <a:pt x="50" y="28"/>
                  <a:pt x="44" y="27"/>
                  <a:pt x="43" y="30"/>
                </a:cubicBezTo>
                <a:cubicBezTo>
                  <a:pt x="43" y="30"/>
                  <a:pt x="36" y="27"/>
                  <a:pt x="34" y="31"/>
                </a:cubicBezTo>
                <a:cubicBezTo>
                  <a:pt x="34" y="31"/>
                  <a:pt x="32" y="29"/>
                  <a:pt x="29" y="28"/>
                </a:cubicBezTo>
                <a:cubicBezTo>
                  <a:pt x="28" y="30"/>
                  <a:pt x="27" y="30"/>
                  <a:pt x="27" y="30"/>
                </a:cubicBezTo>
                <a:cubicBezTo>
                  <a:pt x="21" y="29"/>
                  <a:pt x="18" y="37"/>
                  <a:pt x="18" y="37"/>
                </a:cubicBezTo>
                <a:cubicBezTo>
                  <a:pt x="16" y="30"/>
                  <a:pt x="20" y="26"/>
                  <a:pt x="20" y="26"/>
                </a:cubicBezTo>
                <a:cubicBezTo>
                  <a:pt x="20" y="22"/>
                  <a:pt x="14" y="23"/>
                  <a:pt x="14" y="23"/>
                </a:cubicBezTo>
                <a:cubicBezTo>
                  <a:pt x="15" y="16"/>
                  <a:pt x="8" y="14"/>
                  <a:pt x="8" y="14"/>
                </a:cubicBezTo>
                <a:cubicBezTo>
                  <a:pt x="10" y="8"/>
                  <a:pt x="0" y="6"/>
                  <a:pt x="0" y="6"/>
                </a:cubicBezTo>
                <a:close/>
              </a:path>
            </a:pathLst>
          </a:custGeom>
          <a:solidFill>
            <a:srgbClr val="0001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5" name="Group 6">
            <a:extLst>
              <a:ext uri="{FF2B5EF4-FFF2-40B4-BE49-F238E27FC236}">
                <a16:creationId xmlns="" xmlns:a16="http://schemas.microsoft.com/office/drawing/2014/main" id="{C701DEA5-0333-44E5-A8C0-9F27411F5901}"/>
              </a:ext>
            </a:extLst>
          </p:cNvPr>
          <p:cNvGrpSpPr/>
          <p:nvPr/>
        </p:nvGrpSpPr>
        <p:grpSpPr>
          <a:xfrm rot="13500000">
            <a:off x="4439770" y="1282295"/>
            <a:ext cx="2773618" cy="3602678"/>
            <a:chOff x="4368800" y="1715492"/>
            <a:chExt cx="3149600" cy="4091046"/>
          </a:xfrm>
        </p:grpSpPr>
        <p:sp>
          <p:nvSpPr>
            <p:cNvPr id="6" name="Rectangle 2">
              <a:extLst>
                <a:ext uri="{FF2B5EF4-FFF2-40B4-BE49-F238E27FC236}">
                  <a16:creationId xmlns="" xmlns:a16="http://schemas.microsoft.com/office/drawing/2014/main" id="{194419A0-1FA4-4AE1-95C4-70B1ED68B42B}"/>
                </a:ext>
              </a:extLst>
            </p:cNvPr>
            <p:cNvSpPr/>
            <p:nvPr/>
          </p:nvSpPr>
          <p:spPr>
            <a:xfrm>
              <a:off x="4368800" y="1715492"/>
              <a:ext cx="1422400" cy="2377538"/>
            </a:xfrm>
            <a:prstGeom prst="rect">
              <a:avLst/>
            </a:prstGeom>
            <a:noFill/>
            <a:ln w="190500">
              <a:solidFill>
                <a:srgbClr val="2B334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200" dirty="0">
                <a:solidFill>
                  <a:srgbClr val="2B334F"/>
                </a:solidFill>
                <a:latin typeface="微软雅黑" panose="020B0503020204020204" pitchFamily="34" charset="-122"/>
                <a:ea typeface="微软雅黑" panose="020B0503020204020204" pitchFamily="34" charset="-122"/>
              </a:endParaRPr>
            </a:p>
          </p:txBody>
        </p:sp>
        <p:sp>
          <p:nvSpPr>
            <p:cNvPr id="7" name="Rectangle 3">
              <a:extLst>
                <a:ext uri="{FF2B5EF4-FFF2-40B4-BE49-F238E27FC236}">
                  <a16:creationId xmlns="" xmlns:a16="http://schemas.microsoft.com/office/drawing/2014/main" id="{EA064D03-7C3A-4627-933D-0D744C024AED}"/>
                </a:ext>
              </a:extLst>
            </p:cNvPr>
            <p:cNvSpPr/>
            <p:nvPr/>
          </p:nvSpPr>
          <p:spPr>
            <a:xfrm>
              <a:off x="6096000" y="3429000"/>
              <a:ext cx="1422400" cy="2377538"/>
            </a:xfrm>
            <a:prstGeom prst="rect">
              <a:avLst/>
            </a:prstGeom>
            <a:noFill/>
            <a:ln w="190500">
              <a:solidFill>
                <a:srgbClr val="2B334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200" dirty="0">
                <a:solidFill>
                  <a:srgbClr val="2B334F"/>
                </a:solidFill>
                <a:latin typeface="微软雅黑" panose="020B0503020204020204" pitchFamily="34" charset="-122"/>
                <a:ea typeface="微软雅黑" panose="020B0503020204020204" pitchFamily="34" charset="-122"/>
              </a:endParaRPr>
            </a:p>
          </p:txBody>
        </p:sp>
      </p:grpSp>
      <p:sp>
        <p:nvSpPr>
          <p:cNvPr id="8" name="TextBox 19">
            <a:extLst>
              <a:ext uri="{FF2B5EF4-FFF2-40B4-BE49-F238E27FC236}">
                <a16:creationId xmlns="" xmlns:a16="http://schemas.microsoft.com/office/drawing/2014/main" id="{D061183A-5565-4C79-8514-85E59112CA04}"/>
              </a:ext>
            </a:extLst>
          </p:cNvPr>
          <p:cNvSpPr txBox="1"/>
          <p:nvPr/>
        </p:nvSpPr>
        <p:spPr>
          <a:xfrm>
            <a:off x="4456456" y="1393893"/>
            <a:ext cx="3097323" cy="3631763"/>
          </a:xfrm>
          <a:prstGeom prst="rect">
            <a:avLst/>
          </a:prstGeom>
          <a:noFill/>
        </p:spPr>
        <p:txBody>
          <a:bodyPr wrap="none" rtlCol="0">
            <a:spAutoFit/>
          </a:bodyPr>
          <a:lstStyle/>
          <a:p>
            <a:r>
              <a:rPr lang="en-US" altLang="zh-CN" sz="11500" b="1" kern="0" dirty="0">
                <a:solidFill>
                  <a:srgbClr val="2B334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S W</a:t>
            </a:r>
          </a:p>
          <a:p>
            <a:r>
              <a:rPr lang="en-US" altLang="zh-CN" sz="11500" b="1" kern="0" dirty="0">
                <a:solidFill>
                  <a:srgbClr val="2B334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O T</a:t>
            </a:r>
            <a:endParaRPr lang="en-US" sz="11500" b="1" kern="0" dirty="0">
              <a:solidFill>
                <a:srgbClr val="2B334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endParaRPr>
          </a:p>
        </p:txBody>
      </p:sp>
      <p:cxnSp>
        <p:nvCxnSpPr>
          <p:cNvPr id="9" name="Straight Connector 22">
            <a:extLst>
              <a:ext uri="{FF2B5EF4-FFF2-40B4-BE49-F238E27FC236}">
                <a16:creationId xmlns="" xmlns:a16="http://schemas.microsoft.com/office/drawing/2014/main" id="{8BE4FA65-BB9D-45F7-AC61-1C3CE2E0671B}"/>
              </a:ext>
            </a:extLst>
          </p:cNvPr>
          <p:cNvCxnSpPr/>
          <p:nvPr/>
        </p:nvCxnSpPr>
        <p:spPr>
          <a:xfrm>
            <a:off x="8030568" y="1669434"/>
            <a:ext cx="417420" cy="0"/>
          </a:xfrm>
          <a:prstGeom prst="line">
            <a:avLst/>
          </a:prstGeom>
          <a:ln w="76200">
            <a:solidFill>
              <a:srgbClr val="2B334F"/>
            </a:solidFill>
          </a:ln>
        </p:spPr>
        <p:style>
          <a:lnRef idx="1">
            <a:schemeClr val="accent1"/>
          </a:lnRef>
          <a:fillRef idx="0">
            <a:schemeClr val="accent1"/>
          </a:fillRef>
          <a:effectRef idx="0">
            <a:schemeClr val="accent1"/>
          </a:effectRef>
          <a:fontRef idx="minor">
            <a:schemeClr val="tx1"/>
          </a:fontRef>
        </p:style>
      </p:cxnSp>
      <p:cxnSp>
        <p:nvCxnSpPr>
          <p:cNvPr id="10" name="Straight Connector 25">
            <a:extLst>
              <a:ext uri="{FF2B5EF4-FFF2-40B4-BE49-F238E27FC236}">
                <a16:creationId xmlns="" xmlns:a16="http://schemas.microsoft.com/office/drawing/2014/main" id="{92CD3247-827C-486A-8854-72545E5C74BD}"/>
              </a:ext>
            </a:extLst>
          </p:cNvPr>
          <p:cNvCxnSpPr/>
          <p:nvPr/>
        </p:nvCxnSpPr>
        <p:spPr>
          <a:xfrm>
            <a:off x="8030568" y="3573996"/>
            <a:ext cx="417420" cy="0"/>
          </a:xfrm>
          <a:prstGeom prst="line">
            <a:avLst/>
          </a:prstGeom>
          <a:ln w="76200">
            <a:solidFill>
              <a:srgbClr val="2B334F"/>
            </a:solidFill>
          </a:ln>
        </p:spPr>
        <p:style>
          <a:lnRef idx="1">
            <a:schemeClr val="accent1"/>
          </a:lnRef>
          <a:fillRef idx="0">
            <a:schemeClr val="accent1"/>
          </a:fillRef>
          <a:effectRef idx="0">
            <a:schemeClr val="accent1"/>
          </a:effectRef>
          <a:fontRef idx="minor">
            <a:schemeClr val="tx1"/>
          </a:fontRef>
        </p:style>
      </p:cxnSp>
      <p:cxnSp>
        <p:nvCxnSpPr>
          <p:cNvPr id="11" name="Straight Connector 28">
            <a:extLst>
              <a:ext uri="{FF2B5EF4-FFF2-40B4-BE49-F238E27FC236}">
                <a16:creationId xmlns="" xmlns:a16="http://schemas.microsoft.com/office/drawing/2014/main" id="{9C27E070-8F8A-49F8-BEC8-5570E6A3D2D1}"/>
              </a:ext>
            </a:extLst>
          </p:cNvPr>
          <p:cNvCxnSpPr/>
          <p:nvPr/>
        </p:nvCxnSpPr>
        <p:spPr>
          <a:xfrm>
            <a:off x="3475163" y="1669434"/>
            <a:ext cx="417420" cy="0"/>
          </a:xfrm>
          <a:prstGeom prst="line">
            <a:avLst/>
          </a:prstGeom>
          <a:ln w="76200">
            <a:solidFill>
              <a:srgbClr val="2B334F"/>
            </a:solidFill>
          </a:ln>
        </p:spPr>
        <p:style>
          <a:lnRef idx="1">
            <a:schemeClr val="accent1"/>
          </a:lnRef>
          <a:fillRef idx="0">
            <a:schemeClr val="accent1"/>
          </a:fillRef>
          <a:effectRef idx="0">
            <a:schemeClr val="accent1"/>
          </a:effectRef>
          <a:fontRef idx="minor">
            <a:schemeClr val="tx1"/>
          </a:fontRef>
        </p:style>
      </p:cxnSp>
      <p:cxnSp>
        <p:nvCxnSpPr>
          <p:cNvPr id="12" name="Straight Connector 31">
            <a:extLst>
              <a:ext uri="{FF2B5EF4-FFF2-40B4-BE49-F238E27FC236}">
                <a16:creationId xmlns="" xmlns:a16="http://schemas.microsoft.com/office/drawing/2014/main" id="{663EE503-E0A3-42C2-91DC-24217C08CEC0}"/>
              </a:ext>
            </a:extLst>
          </p:cNvPr>
          <p:cNvCxnSpPr/>
          <p:nvPr/>
        </p:nvCxnSpPr>
        <p:spPr>
          <a:xfrm>
            <a:off x="3475163" y="3573996"/>
            <a:ext cx="417420" cy="0"/>
          </a:xfrm>
          <a:prstGeom prst="line">
            <a:avLst/>
          </a:prstGeom>
          <a:ln w="76200">
            <a:solidFill>
              <a:srgbClr val="2B334F"/>
            </a:solidFill>
          </a:ln>
        </p:spPr>
        <p:style>
          <a:lnRef idx="1">
            <a:schemeClr val="accent1"/>
          </a:lnRef>
          <a:fillRef idx="0">
            <a:schemeClr val="accent1"/>
          </a:fillRef>
          <a:effectRef idx="0">
            <a:schemeClr val="accent1"/>
          </a:effectRef>
          <a:fontRef idx="minor">
            <a:schemeClr val="tx1"/>
          </a:fontRef>
        </p:style>
      </p:cxnSp>
      <p:sp>
        <p:nvSpPr>
          <p:cNvPr id="13" name="TextBox 9">
            <a:extLst>
              <a:ext uri="{FF2B5EF4-FFF2-40B4-BE49-F238E27FC236}">
                <a16:creationId xmlns="" xmlns:a16="http://schemas.microsoft.com/office/drawing/2014/main" id="{460EEDA9-350D-4730-A8BE-2F24C91673B9}"/>
              </a:ext>
            </a:extLst>
          </p:cNvPr>
          <p:cNvSpPr txBox="1"/>
          <p:nvPr/>
        </p:nvSpPr>
        <p:spPr>
          <a:xfrm>
            <a:off x="7873092" y="3740141"/>
            <a:ext cx="2375562" cy="369332"/>
          </a:xfrm>
          <a:prstGeom prst="rect">
            <a:avLst/>
          </a:prstGeom>
          <a:noFill/>
          <a:ln w="9525">
            <a:noFill/>
          </a:ln>
        </p:spPr>
        <p:txBody>
          <a:bodyPr wrap="square" anchor="ctr">
            <a:spAutoFit/>
          </a:bodyPr>
          <a:lstStyle/>
          <a:p>
            <a:pPr algn="ctr" fontAlgn="base">
              <a:spcBef>
                <a:spcPct val="0"/>
              </a:spcBef>
              <a:spcAft>
                <a:spcPct val="0"/>
              </a:spcAft>
            </a:pPr>
            <a:r>
              <a:rPr lang="zh-CN" altLang="en-US" b="1" dirty="0">
                <a:solidFill>
                  <a:srgbClr val="2B334F"/>
                </a:solidFill>
                <a:latin typeface="微软雅黑" pitchFamily="34" charset="-122"/>
                <a:ea typeface="微软雅黑" pitchFamily="34" charset="-122"/>
              </a:rPr>
              <a:t>请输入您的标题</a:t>
            </a:r>
          </a:p>
        </p:txBody>
      </p:sp>
      <p:sp>
        <p:nvSpPr>
          <p:cNvPr id="14" name="文本框 13">
            <a:extLst>
              <a:ext uri="{FF2B5EF4-FFF2-40B4-BE49-F238E27FC236}">
                <a16:creationId xmlns="" xmlns:a16="http://schemas.microsoft.com/office/drawing/2014/main" id="{FBB72200-D913-4CD7-B46D-0A899E13BE50}"/>
              </a:ext>
            </a:extLst>
          </p:cNvPr>
          <p:cNvSpPr txBox="1"/>
          <p:nvPr/>
        </p:nvSpPr>
        <p:spPr>
          <a:xfrm>
            <a:off x="7873092" y="4109474"/>
            <a:ext cx="2828529" cy="415588"/>
          </a:xfrm>
          <a:prstGeom prst="roundRect">
            <a:avLst>
              <a:gd name="adj" fmla="val 6852"/>
            </a:avLst>
          </a:prstGeom>
          <a:noFill/>
          <a:ln>
            <a:noFill/>
          </a:ln>
        </p:spPr>
        <p:txBody>
          <a:bodyPr wrap="square" rtlCol="0">
            <a:spAutoFit/>
          </a:bodyPr>
          <a:lstStyle/>
          <a:p>
            <a:pPr fontAlgn="base">
              <a:spcBef>
                <a:spcPct val="0"/>
              </a:spcBef>
              <a:spcAft>
                <a:spcPct val="0"/>
              </a:spcAft>
            </a:pPr>
            <a:r>
              <a:rPr lang="zh-CN" altLang="en-US" sz="1000" dirty="0">
                <a:solidFill>
                  <a:srgbClr val="2B334F"/>
                </a:solidFill>
                <a:latin typeface="微软雅黑" pitchFamily="34" charset="-122"/>
                <a:ea typeface="微软雅黑" pitchFamily="34" charset="-122"/>
              </a:rPr>
              <a:t>这里可以添加主要内容这里可以添加主要内容这里可以</a:t>
            </a:r>
          </a:p>
        </p:txBody>
      </p:sp>
      <p:sp>
        <p:nvSpPr>
          <p:cNvPr id="15" name="TextBox 9">
            <a:extLst>
              <a:ext uri="{FF2B5EF4-FFF2-40B4-BE49-F238E27FC236}">
                <a16:creationId xmlns="" xmlns:a16="http://schemas.microsoft.com/office/drawing/2014/main" id="{1F51F87D-0CED-4CEC-8F64-758E71BF74D5}"/>
              </a:ext>
            </a:extLst>
          </p:cNvPr>
          <p:cNvSpPr txBox="1"/>
          <p:nvPr/>
        </p:nvSpPr>
        <p:spPr>
          <a:xfrm>
            <a:off x="7887606" y="1800008"/>
            <a:ext cx="2375562" cy="369332"/>
          </a:xfrm>
          <a:prstGeom prst="rect">
            <a:avLst/>
          </a:prstGeom>
          <a:noFill/>
          <a:ln w="9525">
            <a:noFill/>
          </a:ln>
        </p:spPr>
        <p:txBody>
          <a:bodyPr wrap="square" anchor="ctr">
            <a:spAutoFit/>
          </a:bodyPr>
          <a:lstStyle/>
          <a:p>
            <a:pPr algn="ctr" fontAlgn="base">
              <a:spcBef>
                <a:spcPct val="0"/>
              </a:spcBef>
              <a:spcAft>
                <a:spcPct val="0"/>
              </a:spcAft>
            </a:pPr>
            <a:r>
              <a:rPr lang="zh-CN" altLang="en-US" b="1" dirty="0">
                <a:solidFill>
                  <a:srgbClr val="2B334F"/>
                </a:solidFill>
                <a:latin typeface="微软雅黑" pitchFamily="34" charset="-122"/>
                <a:ea typeface="微软雅黑" pitchFamily="34" charset="-122"/>
              </a:rPr>
              <a:t>请输入您的标题</a:t>
            </a:r>
          </a:p>
        </p:txBody>
      </p:sp>
      <p:sp>
        <p:nvSpPr>
          <p:cNvPr id="16" name="文本框 15">
            <a:extLst>
              <a:ext uri="{FF2B5EF4-FFF2-40B4-BE49-F238E27FC236}">
                <a16:creationId xmlns="" xmlns:a16="http://schemas.microsoft.com/office/drawing/2014/main" id="{08DE526D-AD6E-4DFE-B6DA-12A0F6F5DB8A}"/>
              </a:ext>
            </a:extLst>
          </p:cNvPr>
          <p:cNvSpPr txBox="1"/>
          <p:nvPr/>
        </p:nvSpPr>
        <p:spPr>
          <a:xfrm>
            <a:off x="7887606" y="2169340"/>
            <a:ext cx="2828529" cy="415588"/>
          </a:xfrm>
          <a:prstGeom prst="roundRect">
            <a:avLst>
              <a:gd name="adj" fmla="val 6852"/>
            </a:avLst>
          </a:prstGeom>
          <a:noFill/>
          <a:ln>
            <a:noFill/>
          </a:ln>
        </p:spPr>
        <p:txBody>
          <a:bodyPr wrap="square" rtlCol="0">
            <a:spAutoFit/>
          </a:bodyPr>
          <a:lstStyle/>
          <a:p>
            <a:pPr fontAlgn="base">
              <a:spcBef>
                <a:spcPct val="0"/>
              </a:spcBef>
              <a:spcAft>
                <a:spcPct val="0"/>
              </a:spcAft>
            </a:pPr>
            <a:r>
              <a:rPr lang="zh-CN" altLang="en-US" sz="1000" dirty="0">
                <a:solidFill>
                  <a:srgbClr val="2B334F"/>
                </a:solidFill>
                <a:latin typeface="微软雅黑" pitchFamily="34" charset="-122"/>
                <a:ea typeface="微软雅黑" pitchFamily="34" charset="-122"/>
              </a:rPr>
              <a:t>这里可以添加主要内容这里可以添加主要内容这里可以</a:t>
            </a:r>
          </a:p>
        </p:txBody>
      </p:sp>
      <p:sp>
        <p:nvSpPr>
          <p:cNvPr id="17" name="TextBox 9">
            <a:extLst>
              <a:ext uri="{FF2B5EF4-FFF2-40B4-BE49-F238E27FC236}">
                <a16:creationId xmlns="" xmlns:a16="http://schemas.microsoft.com/office/drawing/2014/main" id="{48DCA3D7-47A5-4DB8-92AE-3FDA87BBBA9C}"/>
              </a:ext>
            </a:extLst>
          </p:cNvPr>
          <p:cNvSpPr txBox="1"/>
          <p:nvPr/>
        </p:nvSpPr>
        <p:spPr>
          <a:xfrm>
            <a:off x="1723817" y="3740142"/>
            <a:ext cx="2375562" cy="369332"/>
          </a:xfrm>
          <a:prstGeom prst="rect">
            <a:avLst/>
          </a:prstGeom>
          <a:noFill/>
          <a:ln w="9525">
            <a:noFill/>
          </a:ln>
        </p:spPr>
        <p:txBody>
          <a:bodyPr wrap="square" anchor="ctr">
            <a:spAutoFit/>
          </a:bodyPr>
          <a:lstStyle/>
          <a:p>
            <a:pPr algn="ctr" fontAlgn="base">
              <a:spcBef>
                <a:spcPct val="0"/>
              </a:spcBef>
              <a:spcAft>
                <a:spcPct val="0"/>
              </a:spcAft>
            </a:pPr>
            <a:r>
              <a:rPr lang="zh-CN" altLang="en-US" b="1" dirty="0">
                <a:solidFill>
                  <a:srgbClr val="2B334F"/>
                </a:solidFill>
                <a:latin typeface="微软雅黑" pitchFamily="34" charset="-122"/>
                <a:ea typeface="微软雅黑" pitchFamily="34" charset="-122"/>
              </a:rPr>
              <a:t>请输入您的标题</a:t>
            </a:r>
          </a:p>
        </p:txBody>
      </p:sp>
      <p:sp>
        <p:nvSpPr>
          <p:cNvPr id="18" name="文本框 17">
            <a:extLst>
              <a:ext uri="{FF2B5EF4-FFF2-40B4-BE49-F238E27FC236}">
                <a16:creationId xmlns="" xmlns:a16="http://schemas.microsoft.com/office/drawing/2014/main" id="{0F1D7C81-9C02-4868-84E7-88632105B436}"/>
              </a:ext>
            </a:extLst>
          </p:cNvPr>
          <p:cNvSpPr txBox="1"/>
          <p:nvPr/>
        </p:nvSpPr>
        <p:spPr>
          <a:xfrm>
            <a:off x="1270850" y="4109474"/>
            <a:ext cx="2828529" cy="415588"/>
          </a:xfrm>
          <a:prstGeom prst="roundRect">
            <a:avLst>
              <a:gd name="adj" fmla="val 6852"/>
            </a:avLst>
          </a:prstGeom>
          <a:noFill/>
          <a:ln>
            <a:noFill/>
          </a:ln>
        </p:spPr>
        <p:txBody>
          <a:bodyPr wrap="square" rtlCol="0">
            <a:spAutoFit/>
          </a:bodyPr>
          <a:lstStyle/>
          <a:p>
            <a:pPr fontAlgn="base">
              <a:spcBef>
                <a:spcPct val="0"/>
              </a:spcBef>
              <a:spcAft>
                <a:spcPct val="0"/>
              </a:spcAft>
            </a:pPr>
            <a:r>
              <a:rPr lang="zh-CN" altLang="en-US" sz="1000" dirty="0">
                <a:solidFill>
                  <a:srgbClr val="2B334F"/>
                </a:solidFill>
                <a:latin typeface="微软雅黑" pitchFamily="34" charset="-122"/>
                <a:ea typeface="微软雅黑" pitchFamily="34" charset="-122"/>
              </a:rPr>
              <a:t>这里可以添加主要内容这里可以添加主要内容这里可以</a:t>
            </a:r>
          </a:p>
        </p:txBody>
      </p:sp>
      <p:sp>
        <p:nvSpPr>
          <p:cNvPr id="19" name="TextBox 9">
            <a:extLst>
              <a:ext uri="{FF2B5EF4-FFF2-40B4-BE49-F238E27FC236}">
                <a16:creationId xmlns="" xmlns:a16="http://schemas.microsoft.com/office/drawing/2014/main" id="{B13E0B00-8F58-4C8C-A9F3-A2F319CCBF6D}"/>
              </a:ext>
            </a:extLst>
          </p:cNvPr>
          <p:cNvSpPr txBox="1"/>
          <p:nvPr/>
        </p:nvSpPr>
        <p:spPr>
          <a:xfrm>
            <a:off x="1723817" y="1800008"/>
            <a:ext cx="2375562" cy="369332"/>
          </a:xfrm>
          <a:prstGeom prst="rect">
            <a:avLst/>
          </a:prstGeom>
          <a:noFill/>
          <a:ln w="9525">
            <a:noFill/>
          </a:ln>
        </p:spPr>
        <p:txBody>
          <a:bodyPr wrap="square" anchor="ctr">
            <a:spAutoFit/>
          </a:bodyPr>
          <a:lstStyle/>
          <a:p>
            <a:pPr algn="ctr" fontAlgn="base">
              <a:spcBef>
                <a:spcPct val="0"/>
              </a:spcBef>
              <a:spcAft>
                <a:spcPct val="0"/>
              </a:spcAft>
            </a:pPr>
            <a:r>
              <a:rPr lang="zh-CN" altLang="en-US" b="1" dirty="0">
                <a:solidFill>
                  <a:srgbClr val="2B334F"/>
                </a:solidFill>
                <a:latin typeface="微软雅黑" pitchFamily="34" charset="-122"/>
                <a:ea typeface="微软雅黑" pitchFamily="34" charset="-122"/>
              </a:rPr>
              <a:t>请输入您的标题</a:t>
            </a:r>
          </a:p>
        </p:txBody>
      </p:sp>
      <p:sp>
        <p:nvSpPr>
          <p:cNvPr id="20" name="文本框 19">
            <a:extLst>
              <a:ext uri="{FF2B5EF4-FFF2-40B4-BE49-F238E27FC236}">
                <a16:creationId xmlns="" xmlns:a16="http://schemas.microsoft.com/office/drawing/2014/main" id="{4837912E-147E-4E22-B2B7-E22BE9F28931}"/>
              </a:ext>
            </a:extLst>
          </p:cNvPr>
          <p:cNvSpPr txBox="1"/>
          <p:nvPr/>
        </p:nvSpPr>
        <p:spPr>
          <a:xfrm>
            <a:off x="1270850" y="2169340"/>
            <a:ext cx="2828529" cy="415588"/>
          </a:xfrm>
          <a:prstGeom prst="roundRect">
            <a:avLst>
              <a:gd name="adj" fmla="val 6852"/>
            </a:avLst>
          </a:prstGeom>
          <a:noFill/>
          <a:ln>
            <a:noFill/>
          </a:ln>
        </p:spPr>
        <p:txBody>
          <a:bodyPr wrap="square" rtlCol="0">
            <a:spAutoFit/>
          </a:bodyPr>
          <a:lstStyle/>
          <a:p>
            <a:pPr fontAlgn="base">
              <a:spcBef>
                <a:spcPct val="0"/>
              </a:spcBef>
              <a:spcAft>
                <a:spcPct val="0"/>
              </a:spcAft>
            </a:pPr>
            <a:r>
              <a:rPr lang="zh-CN" altLang="en-US" sz="1000" dirty="0">
                <a:solidFill>
                  <a:srgbClr val="2B334F"/>
                </a:solidFill>
                <a:latin typeface="微软雅黑" pitchFamily="34" charset="-122"/>
                <a:ea typeface="微软雅黑" pitchFamily="34" charset="-122"/>
              </a:rPr>
              <a:t>这里可以添加主要内容这里可以添加主要内容这里可以</a:t>
            </a:r>
          </a:p>
        </p:txBody>
      </p:sp>
    </p:spTree>
    <p:extLst>
      <p:ext uri="{BB962C8B-B14F-4D97-AF65-F5344CB8AC3E}">
        <p14:creationId xmlns:p14="http://schemas.microsoft.com/office/powerpoint/2010/main" val="304816214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500"/>
                                        <p:tgtEl>
                                          <p:spTgt spid="8"/>
                                        </p:tgtEl>
                                      </p:cBhvr>
                                    </p:animEffect>
                                  </p:childTnLst>
                                </p:cTn>
                              </p:par>
                              <p:par>
                                <p:cTn id="11" presetID="22" presetClass="entr" presetSubtype="4"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down)">
                                      <p:cBhvr>
                                        <p:cTn id="13" dur="500"/>
                                        <p:tgtEl>
                                          <p:spTgt spid="9"/>
                                        </p:tgtEl>
                                      </p:cBhvr>
                                    </p:animEffect>
                                  </p:childTnLst>
                                </p:cTn>
                              </p:par>
                              <p:par>
                                <p:cTn id="14" presetID="22" presetClass="entr" presetSubtype="4"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down)">
                                      <p:cBhvr>
                                        <p:cTn id="16" dur="500"/>
                                        <p:tgtEl>
                                          <p:spTgt spid="10"/>
                                        </p:tgtEl>
                                      </p:cBhvr>
                                    </p:animEffect>
                                  </p:childTnLst>
                                </p:cTn>
                              </p:par>
                              <p:par>
                                <p:cTn id="17" presetID="22" presetClass="entr" presetSubtype="4"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down)">
                                      <p:cBhvr>
                                        <p:cTn id="19" dur="500"/>
                                        <p:tgtEl>
                                          <p:spTgt spid="11"/>
                                        </p:tgtEl>
                                      </p:cBhvr>
                                    </p:animEffect>
                                  </p:childTnLst>
                                </p:cTn>
                              </p:par>
                              <p:par>
                                <p:cTn id="20" presetID="22" presetClass="entr" presetSubtype="4" fill="hold"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down)">
                                      <p:cBhvr>
                                        <p:cTn id="22" dur="500"/>
                                        <p:tgtEl>
                                          <p:spTgt spid="12"/>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down)">
                                      <p:cBhvr>
                                        <p:cTn id="25" dur="500"/>
                                        <p:tgtEl>
                                          <p:spTgt spid="13"/>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down)">
                                      <p:cBhvr>
                                        <p:cTn id="28" dur="500"/>
                                        <p:tgtEl>
                                          <p:spTgt spid="14"/>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wipe(down)">
                                      <p:cBhvr>
                                        <p:cTn id="31" dur="500"/>
                                        <p:tgtEl>
                                          <p:spTgt spid="15"/>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wipe(down)">
                                      <p:cBhvr>
                                        <p:cTn id="34" dur="500"/>
                                        <p:tgtEl>
                                          <p:spTgt spid="16"/>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wipe(down)">
                                      <p:cBhvr>
                                        <p:cTn id="37" dur="500"/>
                                        <p:tgtEl>
                                          <p:spTgt spid="17"/>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ipe(down)">
                                      <p:cBhvr>
                                        <p:cTn id="40" dur="500"/>
                                        <p:tgtEl>
                                          <p:spTgt spid="18"/>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wipe(down)">
                                      <p:cBhvr>
                                        <p:cTn id="43" dur="500"/>
                                        <p:tgtEl>
                                          <p:spTgt spid="19"/>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wipe(down)">
                                      <p:cBhvr>
                                        <p:cTn id="4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3" grpId="0"/>
      <p:bldP spid="14" grpId="0"/>
      <p:bldP spid="15" grpId="0"/>
      <p:bldP spid="16" grpId="0"/>
      <p:bldP spid="17" grpId="0"/>
      <p:bldP spid="18" grpId="0"/>
      <p:bldP spid="19" grpId="0"/>
      <p:bldP spid="2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49_1">
            <a:extLst>
              <a:ext uri="{FF2B5EF4-FFF2-40B4-BE49-F238E27FC236}">
                <a16:creationId xmlns="" xmlns:a16="http://schemas.microsoft.com/office/drawing/2014/main" id="{DEA73EC7-ED6F-4A02-80B2-2018D8766D10}"/>
              </a:ext>
            </a:extLst>
          </p:cNvPr>
          <p:cNvSpPr txBox="1"/>
          <p:nvPr/>
        </p:nvSpPr>
        <p:spPr>
          <a:xfrm>
            <a:off x="808370" y="213719"/>
            <a:ext cx="1538883" cy="307777"/>
          </a:xfrm>
          <a:prstGeom prst="rect">
            <a:avLst/>
          </a:prstGeom>
          <a:noFill/>
        </p:spPr>
        <p:txBody>
          <a:bodyPr wrap="none" lIns="0" tIns="0" rIns="0" bIns="0" rtlCol="0">
            <a:spAutoFit/>
          </a:bodyPr>
          <a:lstStyle/>
          <a:p>
            <a:pPr defTabSz="964278"/>
            <a:r>
              <a:rPr lang="zh-CN" altLang="en-US" sz="2000" b="1" dirty="0">
                <a:solidFill>
                  <a:srgbClr val="2B334F"/>
                </a:solidFill>
                <a:latin typeface="Arial" panose="020B0604020202020204" pitchFamily="34" charset="0"/>
                <a:ea typeface="微软雅黑" panose="020B0503020204020204" pitchFamily="34" charset="-122"/>
                <a:cs typeface="+mn-ea"/>
                <a:sym typeface="Arial" panose="020B0604020202020204" pitchFamily="34" charset="0"/>
              </a:rPr>
              <a:t>活动经费预算</a:t>
            </a:r>
          </a:p>
        </p:txBody>
      </p:sp>
      <p:sp>
        <p:nvSpPr>
          <p:cNvPr id="3" name="TextBox 50_1">
            <a:extLst>
              <a:ext uri="{FF2B5EF4-FFF2-40B4-BE49-F238E27FC236}">
                <a16:creationId xmlns="" xmlns:a16="http://schemas.microsoft.com/office/drawing/2014/main" id="{E6D1BA75-525F-4B49-9CC7-A430634EB05D}"/>
              </a:ext>
            </a:extLst>
          </p:cNvPr>
          <p:cNvSpPr txBox="1"/>
          <p:nvPr/>
        </p:nvSpPr>
        <p:spPr>
          <a:xfrm>
            <a:off x="801281" y="521496"/>
            <a:ext cx="1928413" cy="161583"/>
          </a:xfrm>
          <a:prstGeom prst="rect">
            <a:avLst/>
          </a:prstGeom>
          <a:noFill/>
        </p:spPr>
        <p:txBody>
          <a:bodyPr wrap="none" lIns="0" tIns="0" rIns="0" bIns="0" rtlCol="0">
            <a:spAutoFit/>
          </a:bodyPr>
          <a:lstStyle/>
          <a:p>
            <a:pPr defTabSz="964278"/>
            <a:r>
              <a:rPr lang="en-US" altLang="zh-CN" sz="1050" b="1" dirty="0">
                <a:solidFill>
                  <a:srgbClr val="2B334F"/>
                </a:solidFill>
                <a:latin typeface="Arial" panose="020B0604020202020204" pitchFamily="34" charset="0"/>
                <a:ea typeface="微软雅黑" panose="020B0503020204020204" pitchFamily="34" charset="-122"/>
                <a:cs typeface="+mn-ea"/>
                <a:sym typeface="Arial" panose="020B0604020202020204" pitchFamily="34" charset="0"/>
              </a:rPr>
              <a:t>ADD RELATED TITLE WORDS</a:t>
            </a:r>
            <a:endParaRPr lang="zh-CN" altLang="en-US" sz="1050" b="1" dirty="0">
              <a:solidFill>
                <a:srgbClr val="2B334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 name="Freeform 9">
            <a:extLst>
              <a:ext uri="{FF2B5EF4-FFF2-40B4-BE49-F238E27FC236}">
                <a16:creationId xmlns="" xmlns:a16="http://schemas.microsoft.com/office/drawing/2014/main" id="{0BEB7083-9F13-4D0D-BF2F-DB61CB8B7D44}"/>
              </a:ext>
            </a:extLst>
          </p:cNvPr>
          <p:cNvSpPr/>
          <p:nvPr/>
        </p:nvSpPr>
        <p:spPr bwMode="auto">
          <a:xfrm>
            <a:off x="157800" y="165887"/>
            <a:ext cx="544646" cy="403440"/>
          </a:xfrm>
          <a:custGeom>
            <a:avLst/>
            <a:gdLst>
              <a:gd name="T0" fmla="*/ 0 w 50"/>
              <a:gd name="T1" fmla="*/ 6 h 37"/>
              <a:gd name="T2" fmla="*/ 22 w 50"/>
              <a:gd name="T3" fmla="*/ 9 h 37"/>
              <a:gd name="T4" fmla="*/ 23 w 50"/>
              <a:gd name="T5" fmla="*/ 26 h 37"/>
              <a:gd name="T6" fmla="*/ 24 w 50"/>
              <a:gd name="T7" fmla="*/ 23 h 37"/>
              <a:gd name="T8" fmla="*/ 26 w 50"/>
              <a:gd name="T9" fmla="*/ 19 h 37"/>
              <a:gd name="T10" fmla="*/ 27 w 50"/>
              <a:gd name="T11" fmla="*/ 23 h 37"/>
              <a:gd name="T12" fmla="*/ 29 w 50"/>
              <a:gd name="T13" fmla="*/ 24 h 37"/>
              <a:gd name="T14" fmla="*/ 33 w 50"/>
              <a:gd name="T15" fmla="*/ 22 h 37"/>
              <a:gd name="T16" fmla="*/ 32 w 50"/>
              <a:gd name="T17" fmla="*/ 25 h 37"/>
              <a:gd name="T18" fmla="*/ 50 w 50"/>
              <a:gd name="T19" fmla="*/ 28 h 37"/>
              <a:gd name="T20" fmla="*/ 43 w 50"/>
              <a:gd name="T21" fmla="*/ 30 h 37"/>
              <a:gd name="T22" fmla="*/ 34 w 50"/>
              <a:gd name="T23" fmla="*/ 31 h 37"/>
              <a:gd name="T24" fmla="*/ 29 w 50"/>
              <a:gd name="T25" fmla="*/ 28 h 37"/>
              <a:gd name="T26" fmla="*/ 27 w 50"/>
              <a:gd name="T27" fmla="*/ 30 h 37"/>
              <a:gd name="T28" fmla="*/ 18 w 50"/>
              <a:gd name="T29" fmla="*/ 37 h 37"/>
              <a:gd name="T30" fmla="*/ 20 w 50"/>
              <a:gd name="T31" fmla="*/ 26 h 37"/>
              <a:gd name="T32" fmla="*/ 14 w 50"/>
              <a:gd name="T33" fmla="*/ 23 h 37"/>
              <a:gd name="T34" fmla="*/ 8 w 50"/>
              <a:gd name="T35" fmla="*/ 14 h 37"/>
              <a:gd name="T36" fmla="*/ 0 w 50"/>
              <a:gd name="T37" fmla="*/ 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0" h="37">
                <a:moveTo>
                  <a:pt x="0" y="6"/>
                </a:moveTo>
                <a:cubicBezTo>
                  <a:pt x="13" y="0"/>
                  <a:pt x="22" y="9"/>
                  <a:pt x="22" y="9"/>
                </a:cubicBezTo>
                <a:cubicBezTo>
                  <a:pt x="18" y="15"/>
                  <a:pt x="23" y="26"/>
                  <a:pt x="23" y="26"/>
                </a:cubicBezTo>
                <a:cubicBezTo>
                  <a:pt x="23" y="24"/>
                  <a:pt x="24" y="23"/>
                  <a:pt x="24" y="23"/>
                </a:cubicBezTo>
                <a:cubicBezTo>
                  <a:pt x="24" y="21"/>
                  <a:pt x="26" y="19"/>
                  <a:pt x="26" y="19"/>
                </a:cubicBezTo>
                <a:cubicBezTo>
                  <a:pt x="27" y="21"/>
                  <a:pt x="27" y="23"/>
                  <a:pt x="27" y="23"/>
                </a:cubicBezTo>
                <a:cubicBezTo>
                  <a:pt x="28" y="23"/>
                  <a:pt x="29" y="24"/>
                  <a:pt x="29" y="24"/>
                </a:cubicBezTo>
                <a:cubicBezTo>
                  <a:pt x="31" y="22"/>
                  <a:pt x="33" y="22"/>
                  <a:pt x="33" y="22"/>
                </a:cubicBezTo>
                <a:cubicBezTo>
                  <a:pt x="32" y="23"/>
                  <a:pt x="32" y="24"/>
                  <a:pt x="32" y="25"/>
                </a:cubicBezTo>
                <a:cubicBezTo>
                  <a:pt x="36" y="24"/>
                  <a:pt x="43" y="23"/>
                  <a:pt x="50" y="28"/>
                </a:cubicBezTo>
                <a:cubicBezTo>
                  <a:pt x="50" y="28"/>
                  <a:pt x="44" y="27"/>
                  <a:pt x="43" y="30"/>
                </a:cubicBezTo>
                <a:cubicBezTo>
                  <a:pt x="43" y="30"/>
                  <a:pt x="36" y="27"/>
                  <a:pt x="34" y="31"/>
                </a:cubicBezTo>
                <a:cubicBezTo>
                  <a:pt x="34" y="31"/>
                  <a:pt x="32" y="29"/>
                  <a:pt x="29" y="28"/>
                </a:cubicBezTo>
                <a:cubicBezTo>
                  <a:pt x="28" y="30"/>
                  <a:pt x="27" y="30"/>
                  <a:pt x="27" y="30"/>
                </a:cubicBezTo>
                <a:cubicBezTo>
                  <a:pt x="21" y="29"/>
                  <a:pt x="18" y="37"/>
                  <a:pt x="18" y="37"/>
                </a:cubicBezTo>
                <a:cubicBezTo>
                  <a:pt x="16" y="30"/>
                  <a:pt x="20" y="26"/>
                  <a:pt x="20" y="26"/>
                </a:cubicBezTo>
                <a:cubicBezTo>
                  <a:pt x="20" y="22"/>
                  <a:pt x="14" y="23"/>
                  <a:pt x="14" y="23"/>
                </a:cubicBezTo>
                <a:cubicBezTo>
                  <a:pt x="15" y="16"/>
                  <a:pt x="8" y="14"/>
                  <a:pt x="8" y="14"/>
                </a:cubicBezTo>
                <a:cubicBezTo>
                  <a:pt x="10" y="8"/>
                  <a:pt x="0" y="6"/>
                  <a:pt x="0" y="6"/>
                </a:cubicBezTo>
                <a:close/>
              </a:path>
            </a:pathLst>
          </a:custGeom>
          <a:solidFill>
            <a:srgbClr val="0001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5" name="组合 4">
            <a:extLst>
              <a:ext uri="{FF2B5EF4-FFF2-40B4-BE49-F238E27FC236}">
                <a16:creationId xmlns="" xmlns:a16="http://schemas.microsoft.com/office/drawing/2014/main" id="{53269919-9662-40C6-AC62-299DB544ED54}"/>
              </a:ext>
            </a:extLst>
          </p:cNvPr>
          <p:cNvGrpSpPr/>
          <p:nvPr/>
        </p:nvGrpSpPr>
        <p:grpSpPr>
          <a:xfrm>
            <a:off x="8150225" y="1938867"/>
            <a:ext cx="2946400" cy="3454400"/>
            <a:chOff x="8331200" y="2834217"/>
            <a:chExt cx="2946400" cy="3454400"/>
          </a:xfrm>
        </p:grpSpPr>
        <p:grpSp>
          <p:nvGrpSpPr>
            <p:cNvPr id="6" name="组合 5">
              <a:extLst>
                <a:ext uri="{FF2B5EF4-FFF2-40B4-BE49-F238E27FC236}">
                  <a16:creationId xmlns="" xmlns:a16="http://schemas.microsoft.com/office/drawing/2014/main" id="{BE91B45D-5B02-4A0A-AAE7-6775C356B845}"/>
                </a:ext>
              </a:extLst>
            </p:cNvPr>
            <p:cNvGrpSpPr>
              <a:grpSpLocks/>
            </p:cNvGrpSpPr>
            <p:nvPr/>
          </p:nvGrpSpPr>
          <p:grpSpPr bwMode="auto">
            <a:xfrm>
              <a:off x="8331200" y="2834217"/>
              <a:ext cx="2946400" cy="3454400"/>
              <a:chOff x="5943600" y="2125444"/>
              <a:chExt cx="2209800" cy="2590800"/>
            </a:xfrm>
          </p:grpSpPr>
          <p:sp>
            <p:nvSpPr>
              <p:cNvPr id="9" name="矩形 8">
                <a:extLst>
                  <a:ext uri="{FF2B5EF4-FFF2-40B4-BE49-F238E27FC236}">
                    <a16:creationId xmlns="" xmlns:a16="http://schemas.microsoft.com/office/drawing/2014/main" id="{1C8990E3-D663-49A8-821C-2903D8444ADF}"/>
                  </a:ext>
                </a:extLst>
              </p:cNvPr>
              <p:cNvSpPr/>
              <p:nvPr/>
            </p:nvSpPr>
            <p:spPr>
              <a:xfrm>
                <a:off x="5943600" y="2125444"/>
                <a:ext cx="2209800" cy="666750"/>
              </a:xfrm>
              <a:prstGeom prst="rect">
                <a:avLst/>
              </a:prstGeom>
              <a:solidFill>
                <a:srgbClr val="2B334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dirty="0"/>
              </a:p>
            </p:txBody>
          </p:sp>
          <p:sp>
            <p:nvSpPr>
              <p:cNvPr id="10" name="矩形 9">
                <a:extLst>
                  <a:ext uri="{FF2B5EF4-FFF2-40B4-BE49-F238E27FC236}">
                    <a16:creationId xmlns="" xmlns:a16="http://schemas.microsoft.com/office/drawing/2014/main" id="{B00FEA55-5BC6-4A27-852C-A6F714A36054}"/>
                  </a:ext>
                </a:extLst>
              </p:cNvPr>
              <p:cNvSpPr/>
              <p:nvPr/>
            </p:nvSpPr>
            <p:spPr>
              <a:xfrm>
                <a:off x="5943600" y="2798544"/>
                <a:ext cx="2209800" cy="1917700"/>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11" name="文本框 13">
                <a:extLst>
                  <a:ext uri="{FF2B5EF4-FFF2-40B4-BE49-F238E27FC236}">
                    <a16:creationId xmlns="" xmlns:a16="http://schemas.microsoft.com/office/drawing/2014/main" id="{9B0E9BC4-DB85-4BCE-ADED-10764320CF04}"/>
                  </a:ext>
                </a:extLst>
              </p:cNvPr>
              <p:cNvSpPr txBox="1">
                <a:spLocks noChangeArrowheads="1"/>
              </p:cNvSpPr>
              <p:nvPr/>
            </p:nvSpPr>
            <p:spPr bwMode="auto">
              <a:xfrm>
                <a:off x="6516984" y="2168946"/>
                <a:ext cx="1090683" cy="623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48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40%</a:t>
                </a:r>
                <a:endParaRPr lang="zh-CN" altLang="en-US" sz="48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7" name="文本框 13">
              <a:extLst>
                <a:ext uri="{FF2B5EF4-FFF2-40B4-BE49-F238E27FC236}">
                  <a16:creationId xmlns="" xmlns:a16="http://schemas.microsoft.com/office/drawing/2014/main" id="{FDEB7212-A2AF-42F3-B00F-653E7AEB3CCD}"/>
                </a:ext>
              </a:extLst>
            </p:cNvPr>
            <p:cNvSpPr txBox="1">
              <a:spLocks noChangeArrowheads="1"/>
            </p:cNvSpPr>
            <p:nvPr/>
          </p:nvSpPr>
          <p:spPr bwMode="auto">
            <a:xfrm>
              <a:off x="9095712" y="4075034"/>
              <a:ext cx="147675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2800" dirty="0">
                  <a:solidFill>
                    <a:srgbClr val="2B334F"/>
                  </a:solidFill>
                  <a:latin typeface="微软雅黑" panose="020B0503020204020204" pitchFamily="34" charset="-122"/>
                  <a:ea typeface="微软雅黑" panose="020B0503020204020204" pitchFamily="34" charset="-122"/>
                  <a:cs typeface="Arial" panose="020B0604020202020204" pitchFamily="34" charset="0"/>
                </a:rPr>
                <a:t>PART03</a:t>
              </a:r>
              <a:endParaRPr lang="zh-CN" altLang="en-US" sz="2800" dirty="0">
                <a:solidFill>
                  <a:srgbClr val="2B334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8" name="矩形 7">
              <a:extLst>
                <a:ext uri="{FF2B5EF4-FFF2-40B4-BE49-F238E27FC236}">
                  <a16:creationId xmlns="" xmlns:a16="http://schemas.microsoft.com/office/drawing/2014/main" id="{42B95C60-4746-431E-A410-694B8C74DADE}"/>
                </a:ext>
              </a:extLst>
            </p:cNvPr>
            <p:cNvSpPr/>
            <p:nvPr/>
          </p:nvSpPr>
          <p:spPr>
            <a:xfrm>
              <a:off x="8522072" y="4712466"/>
              <a:ext cx="2505280" cy="461665"/>
            </a:xfrm>
            <a:prstGeom prst="rect">
              <a:avLst/>
            </a:prstGeom>
          </p:spPr>
          <p:txBody>
            <a:bodyPr wrap="square">
              <a:spAutoFit/>
            </a:bodyPr>
            <a:lstStyle/>
            <a:p>
              <a:pPr fontAlgn="base">
                <a:spcBef>
                  <a:spcPct val="0"/>
                </a:spcBef>
                <a:spcAft>
                  <a:spcPct val="0"/>
                </a:spcAft>
              </a:pPr>
              <a:r>
                <a:rPr lang="zh-CN" altLang="en-US" sz="1200" dirty="0">
                  <a:solidFill>
                    <a:srgbClr val="2B334F"/>
                  </a:solidFill>
                  <a:latin typeface="微软雅黑" pitchFamily="34" charset="-122"/>
                  <a:ea typeface="微软雅黑" pitchFamily="34" charset="-122"/>
                </a:rPr>
                <a:t>这里可以添加主要内容这里可以添加主要内容这里可以</a:t>
              </a:r>
            </a:p>
          </p:txBody>
        </p:sp>
      </p:grpSp>
      <p:grpSp>
        <p:nvGrpSpPr>
          <p:cNvPr id="12" name="组合 11">
            <a:extLst>
              <a:ext uri="{FF2B5EF4-FFF2-40B4-BE49-F238E27FC236}">
                <a16:creationId xmlns="" xmlns:a16="http://schemas.microsoft.com/office/drawing/2014/main" id="{3BF15841-9891-405C-A721-FA49E8E8CE9E}"/>
              </a:ext>
            </a:extLst>
          </p:cNvPr>
          <p:cNvGrpSpPr/>
          <p:nvPr/>
        </p:nvGrpSpPr>
        <p:grpSpPr>
          <a:xfrm>
            <a:off x="4527321" y="1479551"/>
            <a:ext cx="2976360" cy="3913718"/>
            <a:chOff x="4708296" y="2374901"/>
            <a:chExt cx="2976360" cy="3913718"/>
          </a:xfrm>
        </p:grpSpPr>
        <p:grpSp>
          <p:nvGrpSpPr>
            <p:cNvPr id="13" name="组合 12">
              <a:extLst>
                <a:ext uri="{FF2B5EF4-FFF2-40B4-BE49-F238E27FC236}">
                  <a16:creationId xmlns="" xmlns:a16="http://schemas.microsoft.com/office/drawing/2014/main" id="{2C1F2F9B-299A-4847-8687-0467A7CF56EE}"/>
                </a:ext>
              </a:extLst>
            </p:cNvPr>
            <p:cNvGrpSpPr>
              <a:grpSpLocks/>
            </p:cNvGrpSpPr>
            <p:nvPr/>
          </p:nvGrpSpPr>
          <p:grpSpPr bwMode="auto">
            <a:xfrm>
              <a:off x="4708296" y="2374901"/>
              <a:ext cx="2976360" cy="3913718"/>
              <a:chOff x="3498850" y="1958756"/>
              <a:chExt cx="2209800" cy="2757488"/>
            </a:xfrm>
          </p:grpSpPr>
          <p:sp>
            <p:nvSpPr>
              <p:cNvPr id="16" name="矩形 15">
                <a:extLst>
                  <a:ext uri="{FF2B5EF4-FFF2-40B4-BE49-F238E27FC236}">
                    <a16:creationId xmlns="" xmlns:a16="http://schemas.microsoft.com/office/drawing/2014/main" id="{D8C831E0-8D64-4C72-A419-A2420127E921}"/>
                  </a:ext>
                </a:extLst>
              </p:cNvPr>
              <p:cNvSpPr/>
              <p:nvPr/>
            </p:nvSpPr>
            <p:spPr>
              <a:xfrm>
                <a:off x="3498850" y="1958756"/>
                <a:ext cx="2209800" cy="833438"/>
              </a:xfrm>
              <a:prstGeom prst="rect">
                <a:avLst/>
              </a:prstGeom>
              <a:solidFill>
                <a:srgbClr val="2B334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dirty="0"/>
              </a:p>
            </p:txBody>
          </p:sp>
          <p:sp>
            <p:nvSpPr>
              <p:cNvPr id="17" name="矩形 16">
                <a:extLst>
                  <a:ext uri="{FF2B5EF4-FFF2-40B4-BE49-F238E27FC236}">
                    <a16:creationId xmlns="" xmlns:a16="http://schemas.microsoft.com/office/drawing/2014/main" id="{A4D1BFE5-B93E-4B36-901D-7C8456DCA7F8}"/>
                  </a:ext>
                </a:extLst>
              </p:cNvPr>
              <p:cNvSpPr/>
              <p:nvPr/>
            </p:nvSpPr>
            <p:spPr>
              <a:xfrm>
                <a:off x="3498850" y="2798544"/>
                <a:ext cx="2209800" cy="1917700"/>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18" name="文本框 13">
                <a:extLst>
                  <a:ext uri="{FF2B5EF4-FFF2-40B4-BE49-F238E27FC236}">
                    <a16:creationId xmlns="" xmlns:a16="http://schemas.microsoft.com/office/drawing/2014/main" id="{0A75AD74-756B-4F2B-BC16-8A8D4155EE57}"/>
                  </a:ext>
                </a:extLst>
              </p:cNvPr>
              <p:cNvSpPr txBox="1">
                <a:spLocks noChangeArrowheads="1"/>
              </p:cNvSpPr>
              <p:nvPr/>
            </p:nvSpPr>
            <p:spPr bwMode="auto">
              <a:xfrm>
                <a:off x="4116734" y="2078195"/>
                <a:ext cx="1079704" cy="585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48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85%</a:t>
                </a:r>
                <a:endParaRPr lang="zh-CN" altLang="en-US" sz="48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14" name="文本框 13">
              <a:extLst>
                <a:ext uri="{FF2B5EF4-FFF2-40B4-BE49-F238E27FC236}">
                  <a16:creationId xmlns="" xmlns:a16="http://schemas.microsoft.com/office/drawing/2014/main" id="{16278742-4C08-489E-B7DB-FC86F7B9AAF6}"/>
                </a:ext>
              </a:extLst>
            </p:cNvPr>
            <p:cNvSpPr txBox="1">
              <a:spLocks noChangeArrowheads="1"/>
            </p:cNvSpPr>
            <p:nvPr/>
          </p:nvSpPr>
          <p:spPr bwMode="auto">
            <a:xfrm>
              <a:off x="5540519" y="4189246"/>
              <a:ext cx="147675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2800" dirty="0">
                  <a:solidFill>
                    <a:srgbClr val="2B334F"/>
                  </a:solidFill>
                  <a:latin typeface="微软雅黑" panose="020B0503020204020204" pitchFamily="34" charset="-122"/>
                  <a:ea typeface="微软雅黑" panose="020B0503020204020204" pitchFamily="34" charset="-122"/>
                  <a:cs typeface="Arial" panose="020B0604020202020204" pitchFamily="34" charset="0"/>
                </a:rPr>
                <a:t>PART02</a:t>
              </a:r>
              <a:endParaRPr lang="zh-CN" altLang="en-US" sz="2800" dirty="0">
                <a:solidFill>
                  <a:srgbClr val="2B334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5" name="矩形 14">
              <a:extLst>
                <a:ext uri="{FF2B5EF4-FFF2-40B4-BE49-F238E27FC236}">
                  <a16:creationId xmlns="" xmlns:a16="http://schemas.microsoft.com/office/drawing/2014/main" id="{5C0A824C-AC9F-4B45-9BFA-F8F2A54910A5}"/>
                </a:ext>
              </a:extLst>
            </p:cNvPr>
            <p:cNvSpPr/>
            <p:nvPr/>
          </p:nvSpPr>
          <p:spPr>
            <a:xfrm>
              <a:off x="4966879" y="4826678"/>
              <a:ext cx="2505280" cy="461665"/>
            </a:xfrm>
            <a:prstGeom prst="rect">
              <a:avLst/>
            </a:prstGeom>
          </p:spPr>
          <p:txBody>
            <a:bodyPr wrap="square">
              <a:spAutoFit/>
            </a:bodyPr>
            <a:lstStyle/>
            <a:p>
              <a:pPr fontAlgn="base">
                <a:spcBef>
                  <a:spcPct val="0"/>
                </a:spcBef>
                <a:spcAft>
                  <a:spcPct val="0"/>
                </a:spcAft>
              </a:pPr>
              <a:r>
                <a:rPr lang="zh-CN" altLang="en-US" sz="1200" dirty="0">
                  <a:solidFill>
                    <a:srgbClr val="2B334F"/>
                  </a:solidFill>
                  <a:latin typeface="微软雅黑" pitchFamily="34" charset="-122"/>
                  <a:ea typeface="微软雅黑" pitchFamily="34" charset="-122"/>
                </a:rPr>
                <a:t>这里可以添加主要内容这里可以添加主要内容这里可以</a:t>
              </a:r>
            </a:p>
          </p:txBody>
        </p:sp>
      </p:grpSp>
      <p:grpSp>
        <p:nvGrpSpPr>
          <p:cNvPr id="19" name="组合 18">
            <a:extLst>
              <a:ext uri="{FF2B5EF4-FFF2-40B4-BE49-F238E27FC236}">
                <a16:creationId xmlns="" xmlns:a16="http://schemas.microsoft.com/office/drawing/2014/main" id="{AF451991-6480-4225-B076-FDFB7CCAEA0D}"/>
              </a:ext>
            </a:extLst>
          </p:cNvPr>
          <p:cNvGrpSpPr/>
          <p:nvPr/>
        </p:nvGrpSpPr>
        <p:grpSpPr>
          <a:xfrm>
            <a:off x="936625" y="1938867"/>
            <a:ext cx="2946400" cy="3454400"/>
            <a:chOff x="1117600" y="2834217"/>
            <a:chExt cx="2946400" cy="3454400"/>
          </a:xfrm>
        </p:grpSpPr>
        <p:grpSp>
          <p:nvGrpSpPr>
            <p:cNvPr id="20" name="组合 19">
              <a:extLst>
                <a:ext uri="{FF2B5EF4-FFF2-40B4-BE49-F238E27FC236}">
                  <a16:creationId xmlns="" xmlns:a16="http://schemas.microsoft.com/office/drawing/2014/main" id="{4A478B99-9B1E-4B6A-B3DB-349F1FF5E47F}"/>
                </a:ext>
              </a:extLst>
            </p:cNvPr>
            <p:cNvGrpSpPr>
              <a:grpSpLocks/>
            </p:cNvGrpSpPr>
            <p:nvPr/>
          </p:nvGrpSpPr>
          <p:grpSpPr bwMode="auto">
            <a:xfrm>
              <a:off x="1117600" y="2834217"/>
              <a:ext cx="2946400" cy="3454400"/>
              <a:chOff x="1054100" y="2125444"/>
              <a:chExt cx="2209800" cy="2590800"/>
            </a:xfrm>
          </p:grpSpPr>
          <p:sp>
            <p:nvSpPr>
              <p:cNvPr id="23" name="矩形 22">
                <a:extLst>
                  <a:ext uri="{FF2B5EF4-FFF2-40B4-BE49-F238E27FC236}">
                    <a16:creationId xmlns="" xmlns:a16="http://schemas.microsoft.com/office/drawing/2014/main" id="{D9E2323B-31D5-4D19-8255-59ABF1DC6EB2}"/>
                  </a:ext>
                </a:extLst>
              </p:cNvPr>
              <p:cNvSpPr/>
              <p:nvPr/>
            </p:nvSpPr>
            <p:spPr>
              <a:xfrm>
                <a:off x="1054100" y="2125444"/>
                <a:ext cx="2209800" cy="666750"/>
              </a:xfrm>
              <a:prstGeom prst="rect">
                <a:avLst/>
              </a:prstGeom>
              <a:solidFill>
                <a:srgbClr val="2B334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dirty="0"/>
              </a:p>
            </p:txBody>
          </p:sp>
          <p:sp>
            <p:nvSpPr>
              <p:cNvPr id="24" name="矩形 23">
                <a:extLst>
                  <a:ext uri="{FF2B5EF4-FFF2-40B4-BE49-F238E27FC236}">
                    <a16:creationId xmlns="" xmlns:a16="http://schemas.microsoft.com/office/drawing/2014/main" id="{335E8C45-B5C8-4421-8072-436756DAEE55}"/>
                  </a:ext>
                </a:extLst>
              </p:cNvPr>
              <p:cNvSpPr/>
              <p:nvPr/>
            </p:nvSpPr>
            <p:spPr>
              <a:xfrm>
                <a:off x="1054100" y="2798544"/>
                <a:ext cx="2209800" cy="1917700"/>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2B334F"/>
                  </a:solidFill>
                </a:endParaRPr>
              </a:p>
            </p:txBody>
          </p:sp>
          <p:sp>
            <p:nvSpPr>
              <p:cNvPr id="25" name="文本框 13">
                <a:extLst>
                  <a:ext uri="{FF2B5EF4-FFF2-40B4-BE49-F238E27FC236}">
                    <a16:creationId xmlns="" xmlns:a16="http://schemas.microsoft.com/office/drawing/2014/main" id="{1097EEBC-9EDD-4052-A5F9-D11B48510857}"/>
                  </a:ext>
                </a:extLst>
              </p:cNvPr>
              <p:cNvSpPr txBox="1">
                <a:spLocks noChangeArrowheads="1"/>
              </p:cNvSpPr>
              <p:nvPr/>
            </p:nvSpPr>
            <p:spPr bwMode="auto">
              <a:xfrm>
                <a:off x="1759148" y="2147195"/>
                <a:ext cx="1090683" cy="623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48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65%</a:t>
                </a:r>
                <a:endParaRPr lang="zh-CN" altLang="en-US" sz="48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21" name="文本框 13">
              <a:extLst>
                <a:ext uri="{FF2B5EF4-FFF2-40B4-BE49-F238E27FC236}">
                  <a16:creationId xmlns="" xmlns:a16="http://schemas.microsoft.com/office/drawing/2014/main" id="{D2C3E2F3-C0DD-40D7-8E1E-37E45254E307}"/>
                </a:ext>
              </a:extLst>
            </p:cNvPr>
            <p:cNvSpPr txBox="1">
              <a:spLocks noChangeArrowheads="1"/>
            </p:cNvSpPr>
            <p:nvPr/>
          </p:nvSpPr>
          <p:spPr bwMode="auto">
            <a:xfrm>
              <a:off x="1998289" y="4075034"/>
              <a:ext cx="147675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2800" dirty="0">
                  <a:solidFill>
                    <a:srgbClr val="2B334F"/>
                  </a:solidFill>
                  <a:latin typeface="微软雅黑" panose="020B0503020204020204" pitchFamily="34" charset="-122"/>
                  <a:ea typeface="微软雅黑" panose="020B0503020204020204" pitchFamily="34" charset="-122"/>
                  <a:cs typeface="Arial" panose="020B0604020202020204" pitchFamily="34" charset="0"/>
                </a:rPr>
                <a:t>PART01</a:t>
              </a:r>
              <a:endParaRPr lang="zh-CN" altLang="en-US" sz="2800" dirty="0">
                <a:solidFill>
                  <a:srgbClr val="2B334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2" name="矩形 21">
              <a:extLst>
                <a:ext uri="{FF2B5EF4-FFF2-40B4-BE49-F238E27FC236}">
                  <a16:creationId xmlns="" xmlns:a16="http://schemas.microsoft.com/office/drawing/2014/main" id="{227B6838-9D78-4217-BB1D-4B62581E9E98}"/>
                </a:ext>
              </a:extLst>
            </p:cNvPr>
            <p:cNvSpPr/>
            <p:nvPr/>
          </p:nvSpPr>
          <p:spPr>
            <a:xfrm>
              <a:off x="1424649" y="4712466"/>
              <a:ext cx="2505280" cy="461665"/>
            </a:xfrm>
            <a:prstGeom prst="rect">
              <a:avLst/>
            </a:prstGeom>
          </p:spPr>
          <p:txBody>
            <a:bodyPr wrap="square">
              <a:spAutoFit/>
            </a:bodyPr>
            <a:lstStyle/>
            <a:p>
              <a:pPr fontAlgn="base">
                <a:spcBef>
                  <a:spcPct val="0"/>
                </a:spcBef>
                <a:spcAft>
                  <a:spcPct val="0"/>
                </a:spcAft>
              </a:pPr>
              <a:r>
                <a:rPr lang="zh-CN" altLang="en-US" sz="1200" dirty="0">
                  <a:solidFill>
                    <a:srgbClr val="2B334F"/>
                  </a:solidFill>
                  <a:latin typeface="微软雅黑" pitchFamily="34" charset="-122"/>
                  <a:ea typeface="微软雅黑" pitchFamily="34" charset="-122"/>
                </a:rPr>
                <a:t>这里可以添加主要内容这里可以添加主要内容这里可以</a:t>
              </a:r>
            </a:p>
          </p:txBody>
        </p:sp>
      </p:grpSp>
    </p:spTree>
    <p:extLst>
      <p:ext uri="{BB962C8B-B14F-4D97-AF65-F5344CB8AC3E}">
        <p14:creationId xmlns:p14="http://schemas.microsoft.com/office/powerpoint/2010/main" val="108321562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down)">
                                      <p:cBhvr>
                                        <p:cTn id="11" dur="500"/>
                                        <p:tgtEl>
                                          <p:spTgt spid="12"/>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down)">
                                      <p:cBhvr>
                                        <p:cTn id="1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a:extLst>
              <a:ext uri="{FF2B5EF4-FFF2-40B4-BE49-F238E27FC236}">
                <a16:creationId xmlns="" xmlns:a16="http://schemas.microsoft.com/office/drawing/2014/main" id="{D919A234-F373-4B07-B234-B22B2C32D2C7}"/>
              </a:ext>
            </a:extLst>
          </p:cNvPr>
          <p:cNvPicPr>
            <a:picLocks noChangeAspect="1"/>
          </p:cNvPicPr>
          <p:nvPr/>
        </p:nvPicPr>
        <p:blipFill rotWithShape="1">
          <a:blip r:embed="rId3">
            <a:extLst>
              <a:ext uri="{28A0092B-C50C-407E-A947-70E740481C1C}">
                <a14:useLocalDpi xmlns:a14="http://schemas.microsoft.com/office/drawing/2010/main" val="0"/>
              </a:ext>
            </a:extLst>
          </a:blip>
          <a:srcRect b="24284"/>
          <a:stretch/>
        </p:blipFill>
        <p:spPr>
          <a:xfrm>
            <a:off x="1697592" y="1066800"/>
            <a:ext cx="8570358" cy="4038600"/>
          </a:xfrm>
          <a:prstGeom prst="rect">
            <a:avLst/>
          </a:prstGeom>
        </p:spPr>
      </p:pic>
    </p:spTree>
    <p:extLst>
      <p:ext uri="{BB962C8B-B14F-4D97-AF65-F5344CB8AC3E}">
        <p14:creationId xmlns:p14="http://schemas.microsoft.com/office/powerpoint/2010/main" val="256496429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defTabSz="914400">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914400">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defTabSz="914400">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400">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400">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defTabSz="914400">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7541855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 xmlns:a16="http://schemas.microsoft.com/office/drawing/2014/main" id="{578E04A5-5ACB-4AF3-915F-2F3EE87287EF}"/>
              </a:ext>
            </a:extLst>
          </p:cNvPr>
          <p:cNvSpPr txBox="1"/>
          <p:nvPr>
            <p:custDataLst>
              <p:tags r:id="rId1"/>
            </p:custDataLst>
          </p:nvPr>
        </p:nvSpPr>
        <p:spPr>
          <a:xfrm>
            <a:off x="2815584" y="2551812"/>
            <a:ext cx="920124" cy="649088"/>
          </a:xfrm>
          <a:prstGeom prst="rect">
            <a:avLst/>
          </a:prstGeom>
          <a:noFill/>
        </p:spPr>
        <p:txBody>
          <a:bodyPr wrap="none" lIns="0" tIns="0" rIns="0" bIns="0">
            <a:spAutoFit/>
          </a:bodyPr>
          <a:lstStyle/>
          <a:p>
            <a:pPr>
              <a:defRPr/>
            </a:pPr>
            <a:r>
              <a:rPr lang="en-US" altLang="zh-CN" sz="3375" dirty="0">
                <a:solidFill>
                  <a:srgbClr val="2B334F"/>
                </a:solidFill>
                <a:latin typeface="Arial" panose="020B0604020202020204" pitchFamily="34" charset="0"/>
                <a:ea typeface="微软雅黑" panose="020B0503020204020204" pitchFamily="34" charset="-122"/>
                <a:sym typeface="Arial" panose="020B0604020202020204" pitchFamily="34" charset="0"/>
              </a:rPr>
              <a:t>P</a:t>
            </a:r>
            <a:r>
              <a:rPr lang="en-US" altLang="zh-CN" sz="4218" dirty="0">
                <a:solidFill>
                  <a:srgbClr val="2B334F"/>
                </a:solidFill>
                <a:latin typeface="Arial" panose="020B0604020202020204" pitchFamily="34" charset="0"/>
                <a:ea typeface="微软雅黑" panose="020B0503020204020204" pitchFamily="34" charset="-122"/>
                <a:sym typeface="Arial" panose="020B0604020202020204" pitchFamily="34" charset="0"/>
              </a:rPr>
              <a:t>art</a:t>
            </a:r>
            <a:endParaRPr lang="zh-CN" altLang="en-US" sz="12128" dirty="0">
              <a:solidFill>
                <a:srgbClr val="2B334F"/>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文本框 13">
            <a:extLst>
              <a:ext uri="{FF2B5EF4-FFF2-40B4-BE49-F238E27FC236}">
                <a16:creationId xmlns="" xmlns:a16="http://schemas.microsoft.com/office/drawing/2014/main" id="{9E415AB3-3B52-4CF0-9664-95C9E8741308}"/>
              </a:ext>
            </a:extLst>
          </p:cNvPr>
          <p:cNvSpPr txBox="1">
            <a:spLocks noChangeArrowheads="1"/>
          </p:cNvSpPr>
          <p:nvPr>
            <p:custDataLst>
              <p:tags r:id="rId2"/>
            </p:custDataLst>
          </p:nvPr>
        </p:nvSpPr>
        <p:spPr bwMode="auto">
          <a:xfrm>
            <a:off x="2952642" y="2381040"/>
            <a:ext cx="646011" cy="340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215" dirty="0">
                <a:solidFill>
                  <a:srgbClr val="2B334F"/>
                </a:solidFill>
                <a:latin typeface="Arial" panose="020B0604020202020204" pitchFamily="34" charset="0"/>
                <a:ea typeface="微软雅黑" panose="020B0503020204020204" pitchFamily="34" charset="-122"/>
                <a:sym typeface="Arial" panose="020B0604020202020204" pitchFamily="34" charset="0"/>
              </a:rPr>
              <a:t>章 节</a:t>
            </a:r>
          </a:p>
        </p:txBody>
      </p:sp>
      <p:sp>
        <p:nvSpPr>
          <p:cNvPr id="5" name="文本框 14">
            <a:extLst>
              <a:ext uri="{FF2B5EF4-FFF2-40B4-BE49-F238E27FC236}">
                <a16:creationId xmlns="" xmlns:a16="http://schemas.microsoft.com/office/drawing/2014/main" id="{393D80CF-9454-4438-9A0F-526642C26156}"/>
              </a:ext>
            </a:extLst>
          </p:cNvPr>
          <p:cNvSpPr txBox="1">
            <a:spLocks noChangeArrowheads="1"/>
          </p:cNvSpPr>
          <p:nvPr>
            <p:custDataLst>
              <p:tags r:id="rId3"/>
            </p:custDataLst>
          </p:nvPr>
        </p:nvSpPr>
        <p:spPr bwMode="auto">
          <a:xfrm>
            <a:off x="3907224" y="1903886"/>
            <a:ext cx="1442703" cy="1557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0124" dirty="0">
                <a:solidFill>
                  <a:srgbClr val="2B334F"/>
                </a:solidFill>
                <a:latin typeface="Arial" panose="020B0604020202020204" pitchFamily="34" charset="0"/>
                <a:ea typeface="微软雅黑" panose="020B0503020204020204" pitchFamily="34" charset="-122"/>
                <a:sym typeface="Arial" panose="020B0604020202020204" pitchFamily="34" charset="0"/>
              </a:rPr>
              <a:t>01</a:t>
            </a:r>
            <a:endParaRPr lang="zh-CN" altLang="en-US" sz="10124" dirty="0">
              <a:solidFill>
                <a:srgbClr val="2B334F"/>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标题 5">
            <a:extLst>
              <a:ext uri="{FF2B5EF4-FFF2-40B4-BE49-F238E27FC236}">
                <a16:creationId xmlns="" xmlns:a16="http://schemas.microsoft.com/office/drawing/2014/main" id="{1F7B4601-F07B-46C1-B798-3887580C4946}"/>
              </a:ext>
            </a:extLst>
          </p:cNvPr>
          <p:cNvSpPr txBox="1">
            <a:spLocks/>
          </p:cNvSpPr>
          <p:nvPr>
            <p:custDataLst>
              <p:tags r:id="rId4"/>
            </p:custDataLst>
          </p:nvPr>
        </p:nvSpPr>
        <p:spPr>
          <a:xfrm>
            <a:off x="5964659" y="2331849"/>
            <a:ext cx="4258194" cy="553998"/>
          </a:xfrm>
          <a:prstGeom prst="rect">
            <a:avLst/>
          </a:prstGeom>
          <a:noFill/>
        </p:spPr>
        <p:txBody>
          <a:bodyPr wrap="square" lIns="0" tIns="0" rIns="0" bIns="0" anchor="t" anchorCtr="0">
            <a:spAutoFit/>
          </a:bodyPr>
          <a:lstStyle>
            <a:lvl1pPr algn="ctr">
              <a:lnSpc>
                <a:spcPct val="90000"/>
              </a:lnSpc>
              <a:spcBef>
                <a:spcPct val="0"/>
              </a:spcBef>
              <a:buNone/>
              <a:defRPr sz="4000">
                <a:latin typeface="+mj-lt"/>
                <a:ea typeface="+mj-ea"/>
                <a:cs typeface="+mj-cs"/>
              </a:defRPr>
            </a:lvl1pPr>
          </a:lstStyle>
          <a:p>
            <a:pPr algn="l">
              <a:defRPr/>
            </a:pPr>
            <a:r>
              <a:rPr lang="zh-CN" altLang="en-US" b="1" kern="0" dirty="0">
                <a:solidFill>
                  <a:srgbClr val="2B334F"/>
                </a:solidFill>
                <a:latin typeface="Arial" panose="020B0604020202020204" pitchFamily="34" charset="0"/>
                <a:ea typeface="微软雅黑" panose="020B0503020204020204" pitchFamily="34" charset="-122"/>
                <a:sym typeface="Arial" panose="020B0604020202020204" pitchFamily="34" charset="0"/>
              </a:rPr>
              <a:t>活动背景介绍</a:t>
            </a:r>
          </a:p>
        </p:txBody>
      </p:sp>
      <p:sp>
        <p:nvSpPr>
          <p:cNvPr id="7" name="文本占位符 6">
            <a:extLst>
              <a:ext uri="{FF2B5EF4-FFF2-40B4-BE49-F238E27FC236}">
                <a16:creationId xmlns="" xmlns:a16="http://schemas.microsoft.com/office/drawing/2014/main" id="{00E40ED3-3AC0-46CC-A9C6-911C8DD21625}"/>
              </a:ext>
            </a:extLst>
          </p:cNvPr>
          <p:cNvSpPr txBox="1">
            <a:spLocks/>
          </p:cNvSpPr>
          <p:nvPr>
            <p:custDataLst>
              <p:tags r:id="rId5"/>
            </p:custDataLst>
          </p:nvPr>
        </p:nvSpPr>
        <p:spPr>
          <a:xfrm>
            <a:off x="5964659" y="2909054"/>
            <a:ext cx="4258194" cy="221599"/>
          </a:xfrm>
          <a:prstGeom prst="rect">
            <a:avLst/>
          </a:prstGeom>
          <a:noFill/>
        </p:spPr>
        <p:txBody>
          <a:bodyPr wrap="square" lIns="0" tIns="0" rIns="0" bIns="0" anchor="t" anchorCtr="0">
            <a:spAutoFit/>
          </a:bodyPr>
          <a:lstStyle>
            <a:lvl1pPr indent="0" algn="ctr">
              <a:lnSpc>
                <a:spcPct val="90000"/>
              </a:lnSpc>
              <a:spcBef>
                <a:spcPts val="1000"/>
              </a:spcBef>
              <a:buFont typeface="Arial" panose="020B0604020202020204" pitchFamily="34" charset="0"/>
              <a:buNone/>
              <a:defRPr sz="1600" baseline="0">
                <a:solidFill>
                  <a:schemeClr val="bg1">
                    <a:lumMod val="50000"/>
                  </a:schemeClr>
                </a:solidFill>
              </a:defRPr>
            </a:lvl1pPr>
            <a:lvl2pPr indent="0">
              <a:lnSpc>
                <a:spcPct val="90000"/>
              </a:lnSpc>
              <a:spcBef>
                <a:spcPts val="500"/>
              </a:spcBef>
              <a:buFont typeface="Arial" panose="020B0604020202020204" pitchFamily="34" charset="0"/>
              <a:buNone/>
              <a:defRPr sz="2000">
                <a:solidFill>
                  <a:schemeClr val="tx1">
                    <a:tint val="75000"/>
                  </a:schemeClr>
                </a:solidFill>
              </a:defRPr>
            </a:lvl2pPr>
            <a:lvl3pPr indent="0">
              <a:lnSpc>
                <a:spcPct val="90000"/>
              </a:lnSpc>
              <a:spcBef>
                <a:spcPts val="500"/>
              </a:spcBef>
              <a:buFont typeface="Arial" panose="020B0604020202020204" pitchFamily="34" charset="0"/>
              <a:buNone/>
              <a:defRPr>
                <a:solidFill>
                  <a:schemeClr val="tx1">
                    <a:tint val="75000"/>
                  </a:schemeClr>
                </a:solidFill>
              </a:defRPr>
            </a:lvl3pPr>
            <a:lvl4pPr indent="0">
              <a:lnSpc>
                <a:spcPct val="90000"/>
              </a:lnSpc>
              <a:spcBef>
                <a:spcPts val="500"/>
              </a:spcBef>
              <a:buFont typeface="Arial" panose="020B0604020202020204" pitchFamily="34" charset="0"/>
              <a:buNone/>
              <a:defRPr sz="1600">
                <a:solidFill>
                  <a:schemeClr val="tx1">
                    <a:tint val="75000"/>
                  </a:schemeClr>
                </a:solidFill>
              </a:defRPr>
            </a:lvl4pPr>
            <a:lvl5pPr indent="0">
              <a:lnSpc>
                <a:spcPct val="90000"/>
              </a:lnSpc>
              <a:spcBef>
                <a:spcPts val="500"/>
              </a:spcBef>
              <a:buFont typeface="Arial" panose="020B0604020202020204" pitchFamily="34" charset="0"/>
              <a:buNone/>
              <a:defRPr sz="1600">
                <a:solidFill>
                  <a:schemeClr val="tx1">
                    <a:tint val="75000"/>
                  </a:schemeClr>
                </a:solidFill>
              </a:defRPr>
            </a:lvl5pPr>
            <a:lvl6pPr indent="0">
              <a:lnSpc>
                <a:spcPct val="90000"/>
              </a:lnSpc>
              <a:spcBef>
                <a:spcPts val="500"/>
              </a:spcBef>
              <a:buFont typeface="Arial" panose="020B0604020202020204" pitchFamily="34" charset="0"/>
              <a:buNone/>
              <a:defRPr sz="1600">
                <a:solidFill>
                  <a:schemeClr val="tx1">
                    <a:tint val="75000"/>
                  </a:schemeClr>
                </a:solidFill>
              </a:defRPr>
            </a:lvl6pPr>
            <a:lvl7pPr indent="0">
              <a:lnSpc>
                <a:spcPct val="90000"/>
              </a:lnSpc>
              <a:spcBef>
                <a:spcPts val="500"/>
              </a:spcBef>
              <a:buFont typeface="Arial" panose="020B0604020202020204" pitchFamily="34" charset="0"/>
              <a:buNone/>
              <a:defRPr sz="1600">
                <a:solidFill>
                  <a:schemeClr val="tx1">
                    <a:tint val="75000"/>
                  </a:schemeClr>
                </a:solidFill>
              </a:defRPr>
            </a:lvl7pPr>
            <a:lvl8pPr indent="0">
              <a:lnSpc>
                <a:spcPct val="90000"/>
              </a:lnSpc>
              <a:spcBef>
                <a:spcPts val="500"/>
              </a:spcBef>
              <a:buFont typeface="Arial" panose="020B0604020202020204" pitchFamily="34" charset="0"/>
              <a:buNone/>
              <a:defRPr sz="1600">
                <a:solidFill>
                  <a:schemeClr val="tx1">
                    <a:tint val="75000"/>
                  </a:schemeClr>
                </a:solidFill>
              </a:defRPr>
            </a:lvl8pPr>
            <a:lvl9pPr indent="0">
              <a:lnSpc>
                <a:spcPct val="90000"/>
              </a:lnSpc>
              <a:spcBef>
                <a:spcPts val="500"/>
              </a:spcBef>
              <a:buFont typeface="Arial" panose="020B0604020202020204" pitchFamily="34" charset="0"/>
              <a:buNone/>
              <a:defRPr sz="1600">
                <a:solidFill>
                  <a:schemeClr val="tx1">
                    <a:tint val="75000"/>
                  </a:schemeClr>
                </a:solidFill>
              </a:defRPr>
            </a:lvl9pPr>
          </a:lstStyle>
          <a:p>
            <a:pPr algn="l">
              <a:defRPr/>
            </a:pPr>
            <a:r>
              <a:rPr lang="en-US" altLang="zh-CN" kern="0" dirty="0">
                <a:solidFill>
                  <a:srgbClr val="2B334F"/>
                </a:solidFill>
                <a:latin typeface="Arial" panose="020B0604020202020204" pitchFamily="34" charset="0"/>
                <a:ea typeface="微软雅黑" panose="020B0503020204020204" pitchFamily="34" charset="-122"/>
                <a:sym typeface="Arial" panose="020B0604020202020204" pitchFamily="34" charset="0"/>
              </a:rPr>
              <a:t>CLICK TO ADD CAPTION TEXT</a:t>
            </a:r>
          </a:p>
        </p:txBody>
      </p:sp>
    </p:spTree>
    <p:extLst>
      <p:ext uri="{BB962C8B-B14F-4D97-AF65-F5344CB8AC3E}">
        <p14:creationId xmlns:p14="http://schemas.microsoft.com/office/powerpoint/2010/main" val="188494864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animEffect transition="in" filter="fade">
                                      <p:cBhvr>
                                        <p:cTn id="16" dur="500"/>
                                        <p:tgtEl>
                                          <p:spTgt spid="5"/>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49_1">
            <a:extLst>
              <a:ext uri="{FF2B5EF4-FFF2-40B4-BE49-F238E27FC236}">
                <a16:creationId xmlns="" xmlns:a16="http://schemas.microsoft.com/office/drawing/2014/main" id="{DD453F16-C56E-4553-8969-4CC64D0684B1}"/>
              </a:ext>
            </a:extLst>
          </p:cNvPr>
          <p:cNvSpPr txBox="1"/>
          <p:nvPr/>
        </p:nvSpPr>
        <p:spPr>
          <a:xfrm>
            <a:off x="808370" y="213719"/>
            <a:ext cx="1538883" cy="307777"/>
          </a:xfrm>
          <a:prstGeom prst="rect">
            <a:avLst/>
          </a:prstGeom>
          <a:noFill/>
        </p:spPr>
        <p:txBody>
          <a:bodyPr wrap="none" lIns="0" tIns="0" rIns="0" bIns="0" rtlCol="0">
            <a:spAutoFit/>
          </a:bodyPr>
          <a:lstStyle/>
          <a:p>
            <a:pPr defTabSz="964278"/>
            <a:r>
              <a:rPr lang="zh-CN" altLang="en-US" sz="2000" b="1" dirty="0">
                <a:solidFill>
                  <a:srgbClr val="2B334F"/>
                </a:solidFill>
                <a:latin typeface="Arial" panose="020B0604020202020204" pitchFamily="34" charset="0"/>
                <a:ea typeface="微软雅黑" panose="020B0503020204020204" pitchFamily="34" charset="-122"/>
                <a:cs typeface="+mn-ea"/>
                <a:sym typeface="Arial" panose="020B0604020202020204" pitchFamily="34" charset="0"/>
              </a:rPr>
              <a:t>活动背景介绍</a:t>
            </a:r>
          </a:p>
        </p:txBody>
      </p:sp>
      <p:sp>
        <p:nvSpPr>
          <p:cNvPr id="5" name="TextBox 50_1">
            <a:extLst>
              <a:ext uri="{FF2B5EF4-FFF2-40B4-BE49-F238E27FC236}">
                <a16:creationId xmlns="" xmlns:a16="http://schemas.microsoft.com/office/drawing/2014/main" id="{C62CF4F1-0C69-4A75-AF4E-4883031851D5}"/>
              </a:ext>
            </a:extLst>
          </p:cNvPr>
          <p:cNvSpPr txBox="1"/>
          <p:nvPr/>
        </p:nvSpPr>
        <p:spPr>
          <a:xfrm>
            <a:off x="801281" y="521496"/>
            <a:ext cx="1928413" cy="161583"/>
          </a:xfrm>
          <a:prstGeom prst="rect">
            <a:avLst/>
          </a:prstGeom>
          <a:noFill/>
        </p:spPr>
        <p:txBody>
          <a:bodyPr wrap="none" lIns="0" tIns="0" rIns="0" bIns="0" rtlCol="0">
            <a:spAutoFit/>
          </a:bodyPr>
          <a:lstStyle/>
          <a:p>
            <a:pPr defTabSz="964278"/>
            <a:r>
              <a:rPr lang="en-US" altLang="zh-CN" sz="1050" b="1" dirty="0">
                <a:solidFill>
                  <a:srgbClr val="2B334F"/>
                </a:solidFill>
                <a:latin typeface="Arial" panose="020B0604020202020204" pitchFamily="34" charset="0"/>
                <a:ea typeface="微软雅黑" panose="020B0503020204020204" pitchFamily="34" charset="-122"/>
                <a:cs typeface="+mn-ea"/>
                <a:sym typeface="Arial" panose="020B0604020202020204" pitchFamily="34" charset="0"/>
              </a:rPr>
              <a:t>ADD RELATED TITLE WORDS</a:t>
            </a:r>
            <a:endParaRPr lang="zh-CN" altLang="en-US" sz="1050" b="1" dirty="0">
              <a:solidFill>
                <a:srgbClr val="2B334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Freeform 9">
            <a:extLst>
              <a:ext uri="{FF2B5EF4-FFF2-40B4-BE49-F238E27FC236}">
                <a16:creationId xmlns="" xmlns:a16="http://schemas.microsoft.com/office/drawing/2014/main" id="{7D1CC043-8F23-4B88-9C45-A9563117231A}"/>
              </a:ext>
            </a:extLst>
          </p:cNvPr>
          <p:cNvSpPr/>
          <p:nvPr/>
        </p:nvSpPr>
        <p:spPr bwMode="auto">
          <a:xfrm>
            <a:off x="157800" y="165887"/>
            <a:ext cx="544646" cy="403440"/>
          </a:xfrm>
          <a:custGeom>
            <a:avLst/>
            <a:gdLst>
              <a:gd name="T0" fmla="*/ 0 w 50"/>
              <a:gd name="T1" fmla="*/ 6 h 37"/>
              <a:gd name="T2" fmla="*/ 22 w 50"/>
              <a:gd name="T3" fmla="*/ 9 h 37"/>
              <a:gd name="T4" fmla="*/ 23 w 50"/>
              <a:gd name="T5" fmla="*/ 26 h 37"/>
              <a:gd name="T6" fmla="*/ 24 w 50"/>
              <a:gd name="T7" fmla="*/ 23 h 37"/>
              <a:gd name="T8" fmla="*/ 26 w 50"/>
              <a:gd name="T9" fmla="*/ 19 h 37"/>
              <a:gd name="T10" fmla="*/ 27 w 50"/>
              <a:gd name="T11" fmla="*/ 23 h 37"/>
              <a:gd name="T12" fmla="*/ 29 w 50"/>
              <a:gd name="T13" fmla="*/ 24 h 37"/>
              <a:gd name="T14" fmla="*/ 33 w 50"/>
              <a:gd name="T15" fmla="*/ 22 h 37"/>
              <a:gd name="T16" fmla="*/ 32 w 50"/>
              <a:gd name="T17" fmla="*/ 25 h 37"/>
              <a:gd name="T18" fmla="*/ 50 w 50"/>
              <a:gd name="T19" fmla="*/ 28 h 37"/>
              <a:gd name="T20" fmla="*/ 43 w 50"/>
              <a:gd name="T21" fmla="*/ 30 h 37"/>
              <a:gd name="T22" fmla="*/ 34 w 50"/>
              <a:gd name="T23" fmla="*/ 31 h 37"/>
              <a:gd name="T24" fmla="*/ 29 w 50"/>
              <a:gd name="T25" fmla="*/ 28 h 37"/>
              <a:gd name="T26" fmla="*/ 27 w 50"/>
              <a:gd name="T27" fmla="*/ 30 h 37"/>
              <a:gd name="T28" fmla="*/ 18 w 50"/>
              <a:gd name="T29" fmla="*/ 37 h 37"/>
              <a:gd name="T30" fmla="*/ 20 w 50"/>
              <a:gd name="T31" fmla="*/ 26 h 37"/>
              <a:gd name="T32" fmla="*/ 14 w 50"/>
              <a:gd name="T33" fmla="*/ 23 h 37"/>
              <a:gd name="T34" fmla="*/ 8 w 50"/>
              <a:gd name="T35" fmla="*/ 14 h 37"/>
              <a:gd name="T36" fmla="*/ 0 w 50"/>
              <a:gd name="T37" fmla="*/ 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0" h="37">
                <a:moveTo>
                  <a:pt x="0" y="6"/>
                </a:moveTo>
                <a:cubicBezTo>
                  <a:pt x="13" y="0"/>
                  <a:pt x="22" y="9"/>
                  <a:pt x="22" y="9"/>
                </a:cubicBezTo>
                <a:cubicBezTo>
                  <a:pt x="18" y="15"/>
                  <a:pt x="23" y="26"/>
                  <a:pt x="23" y="26"/>
                </a:cubicBezTo>
                <a:cubicBezTo>
                  <a:pt x="23" y="24"/>
                  <a:pt x="24" y="23"/>
                  <a:pt x="24" y="23"/>
                </a:cubicBezTo>
                <a:cubicBezTo>
                  <a:pt x="24" y="21"/>
                  <a:pt x="26" y="19"/>
                  <a:pt x="26" y="19"/>
                </a:cubicBezTo>
                <a:cubicBezTo>
                  <a:pt x="27" y="21"/>
                  <a:pt x="27" y="23"/>
                  <a:pt x="27" y="23"/>
                </a:cubicBezTo>
                <a:cubicBezTo>
                  <a:pt x="28" y="23"/>
                  <a:pt x="29" y="24"/>
                  <a:pt x="29" y="24"/>
                </a:cubicBezTo>
                <a:cubicBezTo>
                  <a:pt x="31" y="22"/>
                  <a:pt x="33" y="22"/>
                  <a:pt x="33" y="22"/>
                </a:cubicBezTo>
                <a:cubicBezTo>
                  <a:pt x="32" y="23"/>
                  <a:pt x="32" y="24"/>
                  <a:pt x="32" y="25"/>
                </a:cubicBezTo>
                <a:cubicBezTo>
                  <a:pt x="36" y="24"/>
                  <a:pt x="43" y="23"/>
                  <a:pt x="50" y="28"/>
                </a:cubicBezTo>
                <a:cubicBezTo>
                  <a:pt x="50" y="28"/>
                  <a:pt x="44" y="27"/>
                  <a:pt x="43" y="30"/>
                </a:cubicBezTo>
                <a:cubicBezTo>
                  <a:pt x="43" y="30"/>
                  <a:pt x="36" y="27"/>
                  <a:pt x="34" y="31"/>
                </a:cubicBezTo>
                <a:cubicBezTo>
                  <a:pt x="34" y="31"/>
                  <a:pt x="32" y="29"/>
                  <a:pt x="29" y="28"/>
                </a:cubicBezTo>
                <a:cubicBezTo>
                  <a:pt x="28" y="30"/>
                  <a:pt x="27" y="30"/>
                  <a:pt x="27" y="30"/>
                </a:cubicBezTo>
                <a:cubicBezTo>
                  <a:pt x="21" y="29"/>
                  <a:pt x="18" y="37"/>
                  <a:pt x="18" y="37"/>
                </a:cubicBezTo>
                <a:cubicBezTo>
                  <a:pt x="16" y="30"/>
                  <a:pt x="20" y="26"/>
                  <a:pt x="20" y="26"/>
                </a:cubicBezTo>
                <a:cubicBezTo>
                  <a:pt x="20" y="22"/>
                  <a:pt x="14" y="23"/>
                  <a:pt x="14" y="23"/>
                </a:cubicBezTo>
                <a:cubicBezTo>
                  <a:pt x="15" y="16"/>
                  <a:pt x="8" y="14"/>
                  <a:pt x="8" y="14"/>
                </a:cubicBezTo>
                <a:cubicBezTo>
                  <a:pt x="10" y="8"/>
                  <a:pt x="0" y="6"/>
                  <a:pt x="0" y="6"/>
                </a:cubicBezTo>
                <a:close/>
              </a:path>
            </a:pathLst>
          </a:custGeom>
          <a:solidFill>
            <a:srgbClr val="0001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TextBox 16">
            <a:extLst>
              <a:ext uri="{FF2B5EF4-FFF2-40B4-BE49-F238E27FC236}">
                <a16:creationId xmlns="" xmlns:a16="http://schemas.microsoft.com/office/drawing/2014/main" id="{2D6BB344-4D92-4193-9E4B-477AA70B8206}"/>
              </a:ext>
            </a:extLst>
          </p:cNvPr>
          <p:cNvSpPr txBox="1"/>
          <p:nvPr/>
        </p:nvSpPr>
        <p:spPr>
          <a:xfrm>
            <a:off x="1297356" y="1181321"/>
            <a:ext cx="470000" cy="427746"/>
          </a:xfrm>
          <a:prstGeom prst="rect">
            <a:avLst/>
          </a:prstGeom>
          <a:noFill/>
        </p:spPr>
        <p:txBody>
          <a:bodyPr wrap="none" rtlCol="0">
            <a:spAutoFit/>
          </a:bodyPr>
          <a:lstStyle/>
          <a:p>
            <a:pPr algn="just">
              <a:lnSpc>
                <a:spcPct val="120000"/>
              </a:lnSpc>
            </a:pPr>
            <a:r>
              <a:rPr lang="en-US" sz="2000">
                <a:solidFill>
                  <a:srgbClr val="2B334F"/>
                </a:solidFill>
                <a:latin typeface="Arial" panose="020B0604020202020204" pitchFamily="34" charset="0"/>
                <a:ea typeface="微软雅黑" panose="020B0503020204020204" pitchFamily="34" charset="-122"/>
                <a:cs typeface="+mn-ea"/>
                <a:sym typeface="Arial" panose="020B0604020202020204" pitchFamily="34" charset="0"/>
              </a:rPr>
              <a:t>01</a:t>
            </a:r>
            <a:endParaRPr lang="en-GB" sz="2000">
              <a:solidFill>
                <a:srgbClr val="2B334F"/>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8" name="Group 17">
            <a:extLst>
              <a:ext uri="{FF2B5EF4-FFF2-40B4-BE49-F238E27FC236}">
                <a16:creationId xmlns="" xmlns:a16="http://schemas.microsoft.com/office/drawing/2014/main" id="{2D5C06B9-0CB8-4AF3-AFC5-6A060AD16514}"/>
              </a:ext>
            </a:extLst>
          </p:cNvPr>
          <p:cNvGrpSpPr/>
          <p:nvPr/>
        </p:nvGrpSpPr>
        <p:grpSpPr>
          <a:xfrm>
            <a:off x="1682659" y="1181315"/>
            <a:ext cx="2382218" cy="854009"/>
            <a:chOff x="509993" y="4146958"/>
            <a:chExt cx="2041329" cy="809818"/>
          </a:xfrm>
        </p:grpSpPr>
        <p:sp>
          <p:nvSpPr>
            <p:cNvPr id="9" name="TextBox 18">
              <a:extLst>
                <a:ext uri="{FF2B5EF4-FFF2-40B4-BE49-F238E27FC236}">
                  <a16:creationId xmlns="" xmlns:a16="http://schemas.microsoft.com/office/drawing/2014/main" id="{8791AC26-D9AF-4DE5-9B5F-717F7D810321}"/>
                </a:ext>
              </a:extLst>
            </p:cNvPr>
            <p:cNvSpPr txBox="1"/>
            <p:nvPr/>
          </p:nvSpPr>
          <p:spPr>
            <a:xfrm>
              <a:off x="515135" y="4146958"/>
              <a:ext cx="1277740" cy="311550"/>
            </a:xfrm>
            <a:prstGeom prst="rect">
              <a:avLst/>
            </a:prstGeom>
            <a:noFill/>
          </p:spPr>
          <p:txBody>
            <a:bodyPr wrap="none" rtlCol="0">
              <a:spAutoFit/>
            </a:bodyPr>
            <a:lstStyle/>
            <a:p>
              <a:pPr>
                <a:lnSpc>
                  <a:spcPct val="120000"/>
                </a:lnSpc>
              </a:pPr>
              <a:r>
                <a:rPr lang="zh-CN" altLang="en-US" sz="1400">
                  <a:solidFill>
                    <a:srgbClr val="2B334F"/>
                  </a:solidFill>
                  <a:latin typeface="Arial" panose="020B0604020202020204" pitchFamily="34" charset="0"/>
                  <a:ea typeface="微软雅黑" panose="020B0503020204020204" pitchFamily="34" charset="-122"/>
                  <a:cs typeface="+mn-ea"/>
                  <a:sym typeface="Arial" panose="020B0604020202020204" pitchFamily="34" charset="0"/>
                </a:rPr>
                <a:t>请替换文字内容 </a:t>
              </a:r>
              <a:endParaRPr lang="en-GB" sz="1400" dirty="0">
                <a:solidFill>
                  <a:srgbClr val="2B334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Rectangle 19">
              <a:extLst>
                <a:ext uri="{FF2B5EF4-FFF2-40B4-BE49-F238E27FC236}">
                  <a16:creationId xmlns="" xmlns:a16="http://schemas.microsoft.com/office/drawing/2014/main" id="{1CA9A449-55B4-4926-9824-1EA9F1491547}"/>
                </a:ext>
              </a:extLst>
            </p:cNvPr>
            <p:cNvSpPr/>
            <p:nvPr/>
          </p:nvSpPr>
          <p:spPr>
            <a:xfrm>
              <a:off x="509993" y="4448956"/>
              <a:ext cx="2041329" cy="507820"/>
            </a:xfrm>
            <a:prstGeom prst="rect">
              <a:avLst/>
            </a:prstGeom>
          </p:spPr>
          <p:txBody>
            <a:bodyPr wrap="square">
              <a:spAutoFit/>
            </a:bodyPr>
            <a:lstStyle/>
            <a:p>
              <a:pPr algn="just">
                <a:lnSpc>
                  <a:spcPct val="120000"/>
                </a:lnSpc>
              </a:pPr>
              <a:r>
                <a:rPr lang="en-US" altLang="zh-CN" sz="800" dirty="0">
                  <a:solidFill>
                    <a:srgbClr val="2B334F"/>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rgbClr val="2B334F"/>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1" name="TextBox 20">
            <a:extLst>
              <a:ext uri="{FF2B5EF4-FFF2-40B4-BE49-F238E27FC236}">
                <a16:creationId xmlns="" xmlns:a16="http://schemas.microsoft.com/office/drawing/2014/main" id="{E268D0EA-FA8A-4807-881B-9FBDF52ACE1B}"/>
              </a:ext>
            </a:extLst>
          </p:cNvPr>
          <p:cNvSpPr txBox="1"/>
          <p:nvPr/>
        </p:nvSpPr>
        <p:spPr>
          <a:xfrm>
            <a:off x="1297356" y="2366480"/>
            <a:ext cx="470000" cy="427746"/>
          </a:xfrm>
          <a:prstGeom prst="rect">
            <a:avLst/>
          </a:prstGeom>
          <a:noFill/>
        </p:spPr>
        <p:txBody>
          <a:bodyPr wrap="none" rtlCol="0">
            <a:spAutoFit/>
          </a:bodyPr>
          <a:lstStyle/>
          <a:p>
            <a:pPr algn="just">
              <a:lnSpc>
                <a:spcPct val="120000"/>
              </a:lnSpc>
            </a:pPr>
            <a:r>
              <a:rPr lang="en-US" sz="2000">
                <a:solidFill>
                  <a:srgbClr val="2B334F"/>
                </a:solidFill>
                <a:latin typeface="Arial" panose="020B0604020202020204" pitchFamily="34" charset="0"/>
                <a:ea typeface="微软雅黑" panose="020B0503020204020204" pitchFamily="34" charset="-122"/>
                <a:cs typeface="+mn-ea"/>
                <a:sym typeface="Arial" panose="020B0604020202020204" pitchFamily="34" charset="0"/>
              </a:rPr>
              <a:t>02</a:t>
            </a:r>
            <a:endParaRPr lang="en-GB" sz="2000">
              <a:solidFill>
                <a:srgbClr val="2B334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TextBox 24">
            <a:extLst>
              <a:ext uri="{FF2B5EF4-FFF2-40B4-BE49-F238E27FC236}">
                <a16:creationId xmlns="" xmlns:a16="http://schemas.microsoft.com/office/drawing/2014/main" id="{80EE0101-F671-46A8-9C1C-0F5F9F7C0494}"/>
              </a:ext>
            </a:extLst>
          </p:cNvPr>
          <p:cNvSpPr txBox="1"/>
          <p:nvPr/>
        </p:nvSpPr>
        <p:spPr>
          <a:xfrm>
            <a:off x="1297356" y="3551639"/>
            <a:ext cx="470000" cy="427746"/>
          </a:xfrm>
          <a:prstGeom prst="rect">
            <a:avLst/>
          </a:prstGeom>
          <a:noFill/>
        </p:spPr>
        <p:txBody>
          <a:bodyPr wrap="none" rtlCol="0">
            <a:spAutoFit/>
          </a:bodyPr>
          <a:lstStyle/>
          <a:p>
            <a:pPr algn="just">
              <a:lnSpc>
                <a:spcPct val="120000"/>
              </a:lnSpc>
            </a:pPr>
            <a:r>
              <a:rPr lang="en-US" sz="2000">
                <a:solidFill>
                  <a:srgbClr val="2B334F"/>
                </a:solidFill>
                <a:latin typeface="Arial" panose="020B0604020202020204" pitchFamily="34" charset="0"/>
                <a:ea typeface="微软雅黑" panose="020B0503020204020204" pitchFamily="34" charset="-122"/>
                <a:cs typeface="+mn-ea"/>
                <a:sym typeface="Arial" panose="020B0604020202020204" pitchFamily="34" charset="0"/>
              </a:rPr>
              <a:t>03</a:t>
            </a:r>
            <a:endParaRPr lang="en-GB" sz="2000">
              <a:solidFill>
                <a:srgbClr val="2B334F"/>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3" name="Group 32">
            <a:extLst>
              <a:ext uri="{FF2B5EF4-FFF2-40B4-BE49-F238E27FC236}">
                <a16:creationId xmlns="" xmlns:a16="http://schemas.microsoft.com/office/drawing/2014/main" id="{9CD11C80-B432-4B4E-8F57-0F0B0059874A}"/>
              </a:ext>
            </a:extLst>
          </p:cNvPr>
          <p:cNvGrpSpPr/>
          <p:nvPr/>
        </p:nvGrpSpPr>
        <p:grpSpPr>
          <a:xfrm>
            <a:off x="1682659" y="3551633"/>
            <a:ext cx="2382218" cy="854009"/>
            <a:chOff x="509993" y="4146958"/>
            <a:chExt cx="2041329" cy="809818"/>
          </a:xfrm>
        </p:grpSpPr>
        <p:sp>
          <p:nvSpPr>
            <p:cNvPr id="14" name="TextBox 33">
              <a:extLst>
                <a:ext uri="{FF2B5EF4-FFF2-40B4-BE49-F238E27FC236}">
                  <a16:creationId xmlns="" xmlns:a16="http://schemas.microsoft.com/office/drawing/2014/main" id="{8F476512-1ED2-42B7-B693-AA00390F6D60}"/>
                </a:ext>
              </a:extLst>
            </p:cNvPr>
            <p:cNvSpPr txBox="1"/>
            <p:nvPr/>
          </p:nvSpPr>
          <p:spPr>
            <a:xfrm>
              <a:off x="515135" y="4146958"/>
              <a:ext cx="1277740" cy="311550"/>
            </a:xfrm>
            <a:prstGeom prst="rect">
              <a:avLst/>
            </a:prstGeom>
            <a:noFill/>
          </p:spPr>
          <p:txBody>
            <a:bodyPr wrap="none" rtlCol="0">
              <a:spAutoFit/>
            </a:bodyPr>
            <a:lstStyle/>
            <a:p>
              <a:pPr>
                <a:lnSpc>
                  <a:spcPct val="120000"/>
                </a:lnSpc>
              </a:pPr>
              <a:r>
                <a:rPr lang="zh-CN" altLang="en-US" sz="1400">
                  <a:solidFill>
                    <a:srgbClr val="2B334F"/>
                  </a:solidFill>
                  <a:latin typeface="Arial" panose="020B0604020202020204" pitchFamily="34" charset="0"/>
                  <a:ea typeface="微软雅黑" panose="020B0503020204020204" pitchFamily="34" charset="-122"/>
                  <a:cs typeface="+mn-ea"/>
                  <a:sym typeface="Arial" panose="020B0604020202020204" pitchFamily="34" charset="0"/>
                </a:rPr>
                <a:t>请替换文字内容 </a:t>
              </a:r>
              <a:endParaRPr lang="en-GB" sz="1400" dirty="0">
                <a:solidFill>
                  <a:srgbClr val="2B334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Rectangle 34">
              <a:extLst>
                <a:ext uri="{FF2B5EF4-FFF2-40B4-BE49-F238E27FC236}">
                  <a16:creationId xmlns="" xmlns:a16="http://schemas.microsoft.com/office/drawing/2014/main" id="{C447BD8F-D73D-4012-91CC-918C561F0BAA}"/>
                </a:ext>
              </a:extLst>
            </p:cNvPr>
            <p:cNvSpPr/>
            <p:nvPr/>
          </p:nvSpPr>
          <p:spPr>
            <a:xfrm>
              <a:off x="509993" y="4448956"/>
              <a:ext cx="2041329" cy="507820"/>
            </a:xfrm>
            <a:prstGeom prst="rect">
              <a:avLst/>
            </a:prstGeom>
          </p:spPr>
          <p:txBody>
            <a:bodyPr wrap="square">
              <a:spAutoFit/>
            </a:bodyPr>
            <a:lstStyle/>
            <a:p>
              <a:pPr algn="just">
                <a:lnSpc>
                  <a:spcPct val="120000"/>
                </a:lnSpc>
              </a:pPr>
              <a:r>
                <a:rPr lang="en-US" altLang="zh-CN" sz="800" dirty="0">
                  <a:solidFill>
                    <a:srgbClr val="2B334F"/>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rgbClr val="2B334F"/>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6" name="Group 35">
            <a:extLst>
              <a:ext uri="{FF2B5EF4-FFF2-40B4-BE49-F238E27FC236}">
                <a16:creationId xmlns="" xmlns:a16="http://schemas.microsoft.com/office/drawing/2014/main" id="{192FED2C-BF48-4FF3-A5CA-5334E89A124F}"/>
              </a:ext>
            </a:extLst>
          </p:cNvPr>
          <p:cNvGrpSpPr/>
          <p:nvPr/>
        </p:nvGrpSpPr>
        <p:grpSpPr>
          <a:xfrm>
            <a:off x="1682659" y="2366474"/>
            <a:ext cx="2382218" cy="854009"/>
            <a:chOff x="509993" y="4146958"/>
            <a:chExt cx="2041329" cy="809818"/>
          </a:xfrm>
        </p:grpSpPr>
        <p:sp>
          <p:nvSpPr>
            <p:cNvPr id="17" name="TextBox 36">
              <a:extLst>
                <a:ext uri="{FF2B5EF4-FFF2-40B4-BE49-F238E27FC236}">
                  <a16:creationId xmlns="" xmlns:a16="http://schemas.microsoft.com/office/drawing/2014/main" id="{7BF2449D-189F-41FF-94C4-4B12064FD4C0}"/>
                </a:ext>
              </a:extLst>
            </p:cNvPr>
            <p:cNvSpPr txBox="1"/>
            <p:nvPr/>
          </p:nvSpPr>
          <p:spPr>
            <a:xfrm>
              <a:off x="515135" y="4146958"/>
              <a:ext cx="1277740" cy="311550"/>
            </a:xfrm>
            <a:prstGeom prst="rect">
              <a:avLst/>
            </a:prstGeom>
            <a:noFill/>
          </p:spPr>
          <p:txBody>
            <a:bodyPr wrap="none" rtlCol="0">
              <a:spAutoFit/>
            </a:bodyPr>
            <a:lstStyle/>
            <a:p>
              <a:pPr>
                <a:lnSpc>
                  <a:spcPct val="120000"/>
                </a:lnSpc>
              </a:pPr>
              <a:r>
                <a:rPr lang="zh-CN" altLang="en-US" sz="1400">
                  <a:solidFill>
                    <a:srgbClr val="2B334F"/>
                  </a:solidFill>
                  <a:latin typeface="Arial" panose="020B0604020202020204" pitchFamily="34" charset="0"/>
                  <a:ea typeface="微软雅黑" panose="020B0503020204020204" pitchFamily="34" charset="-122"/>
                  <a:cs typeface="+mn-ea"/>
                  <a:sym typeface="Arial" panose="020B0604020202020204" pitchFamily="34" charset="0"/>
                </a:rPr>
                <a:t>请替换文字内容 </a:t>
              </a:r>
              <a:endParaRPr lang="en-GB" sz="1400" dirty="0">
                <a:solidFill>
                  <a:srgbClr val="2B334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Rectangle 37">
              <a:extLst>
                <a:ext uri="{FF2B5EF4-FFF2-40B4-BE49-F238E27FC236}">
                  <a16:creationId xmlns="" xmlns:a16="http://schemas.microsoft.com/office/drawing/2014/main" id="{9B77A436-3340-4659-B651-916E486B76CA}"/>
                </a:ext>
              </a:extLst>
            </p:cNvPr>
            <p:cNvSpPr/>
            <p:nvPr/>
          </p:nvSpPr>
          <p:spPr>
            <a:xfrm>
              <a:off x="509993" y="4448956"/>
              <a:ext cx="2041329" cy="507820"/>
            </a:xfrm>
            <a:prstGeom prst="rect">
              <a:avLst/>
            </a:prstGeom>
          </p:spPr>
          <p:txBody>
            <a:bodyPr wrap="square">
              <a:spAutoFit/>
            </a:bodyPr>
            <a:lstStyle/>
            <a:p>
              <a:pPr algn="just">
                <a:lnSpc>
                  <a:spcPct val="120000"/>
                </a:lnSpc>
              </a:pPr>
              <a:r>
                <a:rPr lang="en-US" altLang="zh-CN" sz="800" dirty="0">
                  <a:solidFill>
                    <a:srgbClr val="2B334F"/>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rgbClr val="2B334F"/>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9" name="Group 38">
            <a:extLst>
              <a:ext uri="{FF2B5EF4-FFF2-40B4-BE49-F238E27FC236}">
                <a16:creationId xmlns="" xmlns:a16="http://schemas.microsoft.com/office/drawing/2014/main" id="{E864343B-8BED-47E7-8613-D5EDDD6F5950}"/>
              </a:ext>
            </a:extLst>
          </p:cNvPr>
          <p:cNvGrpSpPr/>
          <p:nvPr/>
        </p:nvGrpSpPr>
        <p:grpSpPr>
          <a:xfrm>
            <a:off x="4029921" y="829273"/>
            <a:ext cx="4202009" cy="4181440"/>
            <a:chOff x="3685337" y="1514384"/>
            <a:chExt cx="4821324" cy="4797721"/>
          </a:xfrm>
        </p:grpSpPr>
        <p:sp>
          <p:nvSpPr>
            <p:cNvPr id="20" name="Freeform 39">
              <a:extLst>
                <a:ext uri="{FF2B5EF4-FFF2-40B4-BE49-F238E27FC236}">
                  <a16:creationId xmlns="" xmlns:a16="http://schemas.microsoft.com/office/drawing/2014/main" id="{BE2DF06B-A95F-46B7-B071-956D21A23F1D}"/>
                </a:ext>
              </a:extLst>
            </p:cNvPr>
            <p:cNvSpPr/>
            <p:nvPr/>
          </p:nvSpPr>
          <p:spPr>
            <a:xfrm>
              <a:off x="4112274" y="1770540"/>
              <a:ext cx="4137890" cy="4137892"/>
            </a:xfrm>
            <a:custGeom>
              <a:avLst/>
              <a:gdLst>
                <a:gd name="connsiteX0" fmla="*/ 2275840 w 4551680"/>
                <a:gd name="connsiteY0" fmla="*/ 0 h 4551680"/>
                <a:gd name="connsiteX1" fmla="*/ 4246775 w 4551680"/>
                <a:gd name="connsiteY1" fmla="*/ 1137920 h 4551680"/>
                <a:gd name="connsiteX2" fmla="*/ 4246775 w 4551680"/>
                <a:gd name="connsiteY2" fmla="*/ 3413760 h 4551680"/>
                <a:gd name="connsiteX3" fmla="*/ 2275840 w 4551680"/>
                <a:gd name="connsiteY3" fmla="*/ 2275840 h 4551680"/>
                <a:gd name="connsiteX4" fmla="*/ 2275840 w 4551680"/>
                <a:gd name="connsiteY4" fmla="*/ 0 h 4551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51680" h="4551680">
                  <a:moveTo>
                    <a:pt x="2275840" y="0"/>
                  </a:moveTo>
                  <a:cubicBezTo>
                    <a:pt x="3088919" y="0"/>
                    <a:pt x="3840236" y="433773"/>
                    <a:pt x="4246775" y="1137920"/>
                  </a:cubicBezTo>
                  <a:cubicBezTo>
                    <a:pt x="4653315" y="1842067"/>
                    <a:pt x="4653315" y="2709613"/>
                    <a:pt x="4246775" y="3413760"/>
                  </a:cubicBezTo>
                  <a:lnTo>
                    <a:pt x="2275840" y="2275840"/>
                  </a:lnTo>
                  <a:lnTo>
                    <a:pt x="2275840" y="0"/>
                  </a:lnTo>
                  <a:close/>
                </a:path>
              </a:pathLst>
            </a:custGeom>
            <a:solidFill>
              <a:srgbClr val="2B334F"/>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599397" tIns="1086802" rIns="625652" bIns="2423966" numCol="1" spcCol="1270" anchor="ctr" anchorCtr="0">
              <a:noAutofit/>
            </a:bodyPr>
            <a:lstStyle/>
            <a:p>
              <a:pPr algn="just" defTabSz="2437276">
                <a:lnSpc>
                  <a:spcPct val="120000"/>
                </a:lnSpc>
                <a:spcAft>
                  <a:spcPct val="35000"/>
                </a:spcAft>
              </a:pPr>
              <a:endParaRPr lang="en-GB" sz="949">
                <a:solidFill>
                  <a:srgbClr val="2B334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Freeform 40">
              <a:extLst>
                <a:ext uri="{FF2B5EF4-FFF2-40B4-BE49-F238E27FC236}">
                  <a16:creationId xmlns="" xmlns:a16="http://schemas.microsoft.com/office/drawing/2014/main" id="{F8545884-04A0-4521-87F6-71FBD33C3EAD}"/>
                </a:ext>
              </a:extLst>
            </p:cNvPr>
            <p:cNvSpPr/>
            <p:nvPr/>
          </p:nvSpPr>
          <p:spPr>
            <a:xfrm>
              <a:off x="4027053" y="1918321"/>
              <a:ext cx="4137890" cy="4137892"/>
            </a:xfrm>
            <a:custGeom>
              <a:avLst/>
              <a:gdLst>
                <a:gd name="connsiteX0" fmla="*/ 4246775 w 4551680"/>
                <a:gd name="connsiteY0" fmla="*/ 3413760 h 4551680"/>
                <a:gd name="connsiteX1" fmla="*/ 2275840 w 4551680"/>
                <a:gd name="connsiteY1" fmla="*/ 4551680 h 4551680"/>
                <a:gd name="connsiteX2" fmla="*/ 304905 w 4551680"/>
                <a:gd name="connsiteY2" fmla="*/ 3413760 h 4551680"/>
                <a:gd name="connsiteX3" fmla="*/ 2275840 w 4551680"/>
                <a:gd name="connsiteY3" fmla="*/ 2275840 h 4551680"/>
                <a:gd name="connsiteX4" fmla="*/ 4246775 w 4551680"/>
                <a:gd name="connsiteY4" fmla="*/ 3413760 h 4551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51680" h="4551680">
                  <a:moveTo>
                    <a:pt x="4246775" y="3413760"/>
                  </a:moveTo>
                  <a:cubicBezTo>
                    <a:pt x="3840235" y="4117907"/>
                    <a:pt x="3088919" y="4551680"/>
                    <a:pt x="2275840" y="4551680"/>
                  </a:cubicBezTo>
                  <a:cubicBezTo>
                    <a:pt x="1462761" y="4551680"/>
                    <a:pt x="711444" y="4117907"/>
                    <a:pt x="304905" y="3413760"/>
                  </a:cubicBezTo>
                  <a:lnTo>
                    <a:pt x="2275840" y="2275840"/>
                  </a:lnTo>
                  <a:lnTo>
                    <a:pt x="4246775" y="3413760"/>
                  </a:lnTo>
                  <a:close/>
                </a:path>
              </a:pathLst>
            </a:custGeom>
            <a:solidFill>
              <a:srgbClr val="2B334F"/>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229930" tIns="3201387" rIns="1172785" bIns="515634" numCol="1" spcCol="1270" anchor="ctr" anchorCtr="0">
              <a:noAutofit/>
            </a:bodyPr>
            <a:lstStyle/>
            <a:p>
              <a:pPr algn="just" defTabSz="3046596">
                <a:lnSpc>
                  <a:spcPct val="120000"/>
                </a:lnSpc>
                <a:spcAft>
                  <a:spcPct val="35000"/>
                </a:spcAft>
              </a:pPr>
              <a:endParaRPr lang="en-GB" sz="949">
                <a:solidFill>
                  <a:srgbClr val="2B334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Freeform 41">
              <a:extLst>
                <a:ext uri="{FF2B5EF4-FFF2-40B4-BE49-F238E27FC236}">
                  <a16:creationId xmlns="" xmlns:a16="http://schemas.microsoft.com/office/drawing/2014/main" id="{1D6858B8-0FC8-4DD1-81A9-D248E38F82A1}"/>
                </a:ext>
              </a:extLst>
            </p:cNvPr>
            <p:cNvSpPr/>
            <p:nvPr/>
          </p:nvSpPr>
          <p:spPr>
            <a:xfrm>
              <a:off x="3941832" y="1770540"/>
              <a:ext cx="4137890" cy="4137892"/>
            </a:xfrm>
            <a:custGeom>
              <a:avLst/>
              <a:gdLst>
                <a:gd name="connsiteX0" fmla="*/ 304905 w 4551680"/>
                <a:gd name="connsiteY0" fmla="*/ 3413760 h 4551680"/>
                <a:gd name="connsiteX1" fmla="*/ 304905 w 4551680"/>
                <a:gd name="connsiteY1" fmla="*/ 1137920 h 4551680"/>
                <a:gd name="connsiteX2" fmla="*/ 2275840 w 4551680"/>
                <a:gd name="connsiteY2" fmla="*/ 0 h 4551680"/>
                <a:gd name="connsiteX3" fmla="*/ 2275840 w 4551680"/>
                <a:gd name="connsiteY3" fmla="*/ 2275840 h 4551680"/>
                <a:gd name="connsiteX4" fmla="*/ 304905 w 4551680"/>
                <a:gd name="connsiteY4" fmla="*/ 3413760 h 4551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51680" h="4551680">
                  <a:moveTo>
                    <a:pt x="304905" y="3413760"/>
                  </a:moveTo>
                  <a:cubicBezTo>
                    <a:pt x="-101635" y="2709613"/>
                    <a:pt x="-101635" y="1842067"/>
                    <a:pt x="304905" y="1137920"/>
                  </a:cubicBezTo>
                  <a:cubicBezTo>
                    <a:pt x="711445" y="433773"/>
                    <a:pt x="1462761" y="0"/>
                    <a:pt x="2275840" y="0"/>
                  </a:cubicBezTo>
                  <a:lnTo>
                    <a:pt x="2275840" y="2275840"/>
                  </a:lnTo>
                  <a:lnTo>
                    <a:pt x="304905" y="3413760"/>
                  </a:lnTo>
                  <a:close/>
                </a:path>
              </a:pathLst>
            </a:custGeom>
            <a:solidFill>
              <a:srgbClr val="2B334F"/>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625654" tIns="1086802" rIns="2599396" bIns="2423966" numCol="1" spcCol="1270" anchor="ctr" anchorCtr="0">
              <a:noAutofit/>
            </a:bodyPr>
            <a:lstStyle/>
            <a:p>
              <a:pPr algn="just" defTabSz="2437276">
                <a:lnSpc>
                  <a:spcPct val="120000"/>
                </a:lnSpc>
                <a:spcAft>
                  <a:spcPct val="35000"/>
                </a:spcAft>
              </a:pPr>
              <a:endParaRPr lang="en-GB" sz="949" dirty="0">
                <a:solidFill>
                  <a:srgbClr val="2B334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Circular Arrow 42">
              <a:extLst>
                <a:ext uri="{FF2B5EF4-FFF2-40B4-BE49-F238E27FC236}">
                  <a16:creationId xmlns="" xmlns:a16="http://schemas.microsoft.com/office/drawing/2014/main" id="{EBD6AFFA-E069-4AF5-8993-7FAAFF5AEFCD}"/>
                </a:ext>
              </a:extLst>
            </p:cNvPr>
            <p:cNvSpPr/>
            <p:nvPr/>
          </p:nvSpPr>
          <p:spPr>
            <a:xfrm>
              <a:off x="3856462" y="1514384"/>
              <a:ext cx="4650199" cy="4650202"/>
            </a:xfrm>
            <a:prstGeom prst="circularArrow">
              <a:avLst>
                <a:gd name="adj1" fmla="val 5085"/>
                <a:gd name="adj2" fmla="val 327528"/>
                <a:gd name="adj3" fmla="val 1472472"/>
                <a:gd name="adj4" fmla="val 16199432"/>
                <a:gd name="adj5" fmla="val 5932"/>
              </a:avLst>
            </a:prstGeom>
            <a:solidFill>
              <a:srgbClr val="2B334F"/>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pPr algn="just">
                <a:lnSpc>
                  <a:spcPct val="120000"/>
                </a:lnSpc>
              </a:pPr>
              <a:endParaRPr lang="zh-CN" altLang="en-US" sz="949">
                <a:solidFill>
                  <a:srgbClr val="2B334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Circular Arrow 43">
              <a:extLst>
                <a:ext uri="{FF2B5EF4-FFF2-40B4-BE49-F238E27FC236}">
                  <a16:creationId xmlns="" xmlns:a16="http://schemas.microsoft.com/office/drawing/2014/main" id="{CAE4DB0B-DF13-43BC-A134-7B0D34E3E30E}"/>
                </a:ext>
              </a:extLst>
            </p:cNvPr>
            <p:cNvSpPr/>
            <p:nvPr/>
          </p:nvSpPr>
          <p:spPr>
            <a:xfrm>
              <a:off x="3770899" y="1661904"/>
              <a:ext cx="4650199" cy="4650201"/>
            </a:xfrm>
            <a:prstGeom prst="circularArrow">
              <a:avLst>
                <a:gd name="adj1" fmla="val 5085"/>
                <a:gd name="adj2" fmla="val 327528"/>
                <a:gd name="adj3" fmla="val 8671970"/>
                <a:gd name="adj4" fmla="val 1800502"/>
                <a:gd name="adj5" fmla="val 5932"/>
              </a:avLst>
            </a:prstGeom>
            <a:solidFill>
              <a:srgbClr val="2B334F"/>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pPr algn="just">
                <a:lnSpc>
                  <a:spcPct val="120000"/>
                </a:lnSpc>
              </a:pPr>
              <a:endParaRPr lang="zh-CN" altLang="en-US" sz="949">
                <a:solidFill>
                  <a:srgbClr val="2B334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Circular Arrow 44">
              <a:extLst>
                <a:ext uri="{FF2B5EF4-FFF2-40B4-BE49-F238E27FC236}">
                  <a16:creationId xmlns="" xmlns:a16="http://schemas.microsoft.com/office/drawing/2014/main" id="{2DDD10E7-C0D5-49D8-8230-13B56645B064}"/>
                </a:ext>
              </a:extLst>
            </p:cNvPr>
            <p:cNvSpPr/>
            <p:nvPr/>
          </p:nvSpPr>
          <p:spPr>
            <a:xfrm>
              <a:off x="3685337" y="1514384"/>
              <a:ext cx="4650199" cy="4650202"/>
            </a:xfrm>
            <a:prstGeom prst="circularArrow">
              <a:avLst>
                <a:gd name="adj1" fmla="val 5085"/>
                <a:gd name="adj2" fmla="val 327528"/>
                <a:gd name="adj3" fmla="val 15873039"/>
                <a:gd name="adj4" fmla="val 9000000"/>
                <a:gd name="adj5" fmla="val 5932"/>
              </a:avLst>
            </a:prstGeom>
            <a:solidFill>
              <a:srgbClr val="2B334F"/>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pPr algn="just">
                <a:lnSpc>
                  <a:spcPct val="120000"/>
                </a:lnSpc>
              </a:pPr>
              <a:endParaRPr lang="zh-CN" altLang="en-US" sz="949" dirty="0">
                <a:solidFill>
                  <a:srgbClr val="2B334F"/>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6" name="Freeform 45">
            <a:extLst>
              <a:ext uri="{FF2B5EF4-FFF2-40B4-BE49-F238E27FC236}">
                <a16:creationId xmlns="" xmlns:a16="http://schemas.microsoft.com/office/drawing/2014/main" id="{CCC98695-3A8C-4B61-8706-95240580D147}"/>
              </a:ext>
            </a:extLst>
          </p:cNvPr>
          <p:cNvSpPr>
            <a:spLocks noEditPoints="1"/>
          </p:cNvSpPr>
          <p:nvPr/>
        </p:nvSpPr>
        <p:spPr bwMode="auto">
          <a:xfrm>
            <a:off x="5736571" y="3761085"/>
            <a:ext cx="788708" cy="461040"/>
          </a:xfrm>
          <a:custGeom>
            <a:avLst/>
            <a:gdLst>
              <a:gd name="T0" fmla="*/ 232 w 316"/>
              <a:gd name="T1" fmla="*/ 27 h 172"/>
              <a:gd name="T2" fmla="*/ 221 w 316"/>
              <a:gd name="T3" fmla="*/ 20 h 172"/>
              <a:gd name="T4" fmla="*/ 157 w 316"/>
              <a:gd name="T5" fmla="*/ 10 h 172"/>
              <a:gd name="T6" fmla="*/ 92 w 316"/>
              <a:gd name="T7" fmla="*/ 9 h 172"/>
              <a:gd name="T8" fmla="*/ 84 w 316"/>
              <a:gd name="T9" fmla="*/ 13 h 172"/>
              <a:gd name="T10" fmla="*/ 0 w 316"/>
              <a:gd name="T11" fmla="*/ 121 h 172"/>
              <a:gd name="T12" fmla="*/ 78 w 316"/>
              <a:gd name="T13" fmla="*/ 109 h 172"/>
              <a:gd name="T14" fmla="*/ 84 w 316"/>
              <a:gd name="T15" fmla="*/ 113 h 172"/>
              <a:gd name="T16" fmla="*/ 120 w 316"/>
              <a:gd name="T17" fmla="*/ 142 h 172"/>
              <a:gd name="T18" fmla="*/ 159 w 316"/>
              <a:gd name="T19" fmla="*/ 163 h 172"/>
              <a:gd name="T20" fmla="*/ 163 w 316"/>
              <a:gd name="T21" fmla="*/ 165 h 172"/>
              <a:gd name="T22" fmla="*/ 190 w 316"/>
              <a:gd name="T23" fmla="*/ 164 h 172"/>
              <a:gd name="T24" fmla="*/ 217 w 316"/>
              <a:gd name="T25" fmla="*/ 153 h 172"/>
              <a:gd name="T26" fmla="*/ 233 w 316"/>
              <a:gd name="T27" fmla="*/ 146 h 172"/>
              <a:gd name="T28" fmla="*/ 265 w 316"/>
              <a:gd name="T29" fmla="*/ 162 h 172"/>
              <a:gd name="T30" fmla="*/ 288 w 316"/>
              <a:gd name="T31" fmla="*/ 14 h 172"/>
              <a:gd name="T32" fmla="*/ 225 w 316"/>
              <a:gd name="T33" fmla="*/ 129 h 172"/>
              <a:gd name="T34" fmla="*/ 225 w 316"/>
              <a:gd name="T35" fmla="*/ 139 h 172"/>
              <a:gd name="T36" fmla="*/ 216 w 316"/>
              <a:gd name="T37" fmla="*/ 142 h 172"/>
              <a:gd name="T38" fmla="*/ 207 w 316"/>
              <a:gd name="T39" fmla="*/ 142 h 172"/>
              <a:gd name="T40" fmla="*/ 189 w 316"/>
              <a:gd name="T41" fmla="*/ 153 h 172"/>
              <a:gd name="T42" fmla="*/ 185 w 316"/>
              <a:gd name="T43" fmla="*/ 153 h 172"/>
              <a:gd name="T44" fmla="*/ 180 w 316"/>
              <a:gd name="T45" fmla="*/ 156 h 172"/>
              <a:gd name="T46" fmla="*/ 157 w 316"/>
              <a:gd name="T47" fmla="*/ 149 h 172"/>
              <a:gd name="T48" fmla="*/ 130 w 316"/>
              <a:gd name="T49" fmla="*/ 128 h 172"/>
              <a:gd name="T50" fmla="*/ 88 w 316"/>
              <a:gd name="T51" fmla="*/ 103 h 172"/>
              <a:gd name="T52" fmla="*/ 71 w 316"/>
              <a:gd name="T53" fmla="*/ 91 h 172"/>
              <a:gd name="T54" fmla="*/ 71 w 316"/>
              <a:gd name="T55" fmla="*/ 90 h 172"/>
              <a:gd name="T56" fmla="*/ 72 w 316"/>
              <a:gd name="T57" fmla="*/ 88 h 172"/>
              <a:gd name="T58" fmla="*/ 93 w 316"/>
              <a:gd name="T59" fmla="*/ 20 h 172"/>
              <a:gd name="T60" fmla="*/ 132 w 316"/>
              <a:gd name="T61" fmla="*/ 24 h 172"/>
              <a:gd name="T62" fmla="*/ 127 w 316"/>
              <a:gd name="T63" fmla="*/ 72 h 172"/>
              <a:gd name="T64" fmla="*/ 185 w 316"/>
              <a:gd name="T65" fmla="*/ 54 h 172"/>
              <a:gd name="T66" fmla="*/ 241 w 316"/>
              <a:gd name="T67" fmla="*/ 119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6" h="172">
                <a:moveTo>
                  <a:pt x="288" y="14"/>
                </a:moveTo>
                <a:cubicBezTo>
                  <a:pt x="232" y="27"/>
                  <a:pt x="232" y="27"/>
                  <a:pt x="232" y="27"/>
                </a:cubicBezTo>
                <a:cubicBezTo>
                  <a:pt x="233" y="31"/>
                  <a:pt x="233" y="31"/>
                  <a:pt x="233" y="31"/>
                </a:cubicBezTo>
                <a:cubicBezTo>
                  <a:pt x="228" y="22"/>
                  <a:pt x="221" y="20"/>
                  <a:pt x="221" y="20"/>
                </a:cubicBezTo>
                <a:cubicBezTo>
                  <a:pt x="178" y="7"/>
                  <a:pt x="178" y="7"/>
                  <a:pt x="178" y="7"/>
                </a:cubicBezTo>
                <a:cubicBezTo>
                  <a:pt x="173" y="5"/>
                  <a:pt x="165" y="7"/>
                  <a:pt x="157" y="10"/>
                </a:cubicBezTo>
                <a:cubicBezTo>
                  <a:pt x="156" y="9"/>
                  <a:pt x="156" y="9"/>
                  <a:pt x="156" y="9"/>
                </a:cubicBezTo>
                <a:cubicBezTo>
                  <a:pt x="92" y="9"/>
                  <a:pt x="92" y="9"/>
                  <a:pt x="92" y="9"/>
                </a:cubicBezTo>
                <a:cubicBezTo>
                  <a:pt x="92" y="9"/>
                  <a:pt x="92" y="9"/>
                  <a:pt x="92" y="9"/>
                </a:cubicBezTo>
                <a:cubicBezTo>
                  <a:pt x="91" y="9"/>
                  <a:pt x="87" y="10"/>
                  <a:pt x="84" y="13"/>
                </a:cubicBezTo>
                <a:cubicBezTo>
                  <a:pt x="50" y="0"/>
                  <a:pt x="50" y="0"/>
                  <a:pt x="50" y="0"/>
                </a:cubicBezTo>
                <a:cubicBezTo>
                  <a:pt x="0" y="121"/>
                  <a:pt x="0" y="121"/>
                  <a:pt x="0" y="121"/>
                </a:cubicBezTo>
                <a:cubicBezTo>
                  <a:pt x="54" y="148"/>
                  <a:pt x="54" y="148"/>
                  <a:pt x="54" y="148"/>
                </a:cubicBezTo>
                <a:cubicBezTo>
                  <a:pt x="69" y="144"/>
                  <a:pt x="76" y="120"/>
                  <a:pt x="78" y="109"/>
                </a:cubicBezTo>
                <a:cubicBezTo>
                  <a:pt x="82" y="112"/>
                  <a:pt x="82" y="112"/>
                  <a:pt x="82" y="112"/>
                </a:cubicBezTo>
                <a:cubicBezTo>
                  <a:pt x="84" y="113"/>
                  <a:pt x="84" y="113"/>
                  <a:pt x="84" y="113"/>
                </a:cubicBezTo>
                <a:cubicBezTo>
                  <a:pt x="84" y="120"/>
                  <a:pt x="85" y="130"/>
                  <a:pt x="99" y="127"/>
                </a:cubicBezTo>
                <a:cubicBezTo>
                  <a:pt x="99" y="127"/>
                  <a:pt x="100" y="157"/>
                  <a:pt x="120" y="142"/>
                </a:cubicBezTo>
                <a:cubicBezTo>
                  <a:pt x="120" y="142"/>
                  <a:pt x="120" y="161"/>
                  <a:pt x="138" y="155"/>
                </a:cubicBezTo>
                <a:cubicBezTo>
                  <a:pt x="138" y="155"/>
                  <a:pt x="141" y="172"/>
                  <a:pt x="159" y="163"/>
                </a:cubicBezTo>
                <a:cubicBezTo>
                  <a:pt x="162" y="165"/>
                  <a:pt x="162" y="165"/>
                  <a:pt x="162" y="165"/>
                </a:cubicBezTo>
                <a:cubicBezTo>
                  <a:pt x="163" y="165"/>
                  <a:pt x="163" y="165"/>
                  <a:pt x="163" y="165"/>
                </a:cubicBezTo>
                <a:cubicBezTo>
                  <a:pt x="164" y="165"/>
                  <a:pt x="173" y="168"/>
                  <a:pt x="181" y="167"/>
                </a:cubicBezTo>
                <a:cubicBezTo>
                  <a:pt x="185" y="167"/>
                  <a:pt x="188" y="166"/>
                  <a:pt x="190" y="164"/>
                </a:cubicBezTo>
                <a:cubicBezTo>
                  <a:pt x="196" y="163"/>
                  <a:pt x="208" y="161"/>
                  <a:pt x="214" y="153"/>
                </a:cubicBezTo>
                <a:cubicBezTo>
                  <a:pt x="215" y="153"/>
                  <a:pt x="216" y="153"/>
                  <a:pt x="217" y="153"/>
                </a:cubicBezTo>
                <a:cubicBezTo>
                  <a:pt x="217" y="153"/>
                  <a:pt x="217" y="153"/>
                  <a:pt x="217" y="153"/>
                </a:cubicBezTo>
                <a:cubicBezTo>
                  <a:pt x="224" y="153"/>
                  <a:pt x="230" y="150"/>
                  <a:pt x="233" y="146"/>
                </a:cubicBezTo>
                <a:cubicBezTo>
                  <a:pt x="235" y="143"/>
                  <a:pt x="236" y="140"/>
                  <a:pt x="236" y="136"/>
                </a:cubicBezTo>
                <a:cubicBezTo>
                  <a:pt x="236" y="136"/>
                  <a:pt x="248" y="160"/>
                  <a:pt x="265" y="162"/>
                </a:cubicBezTo>
                <a:cubicBezTo>
                  <a:pt x="316" y="137"/>
                  <a:pt x="316" y="137"/>
                  <a:pt x="316" y="137"/>
                </a:cubicBezTo>
                <a:lnTo>
                  <a:pt x="288" y="14"/>
                </a:lnTo>
                <a:close/>
                <a:moveTo>
                  <a:pt x="230" y="127"/>
                </a:moveTo>
                <a:cubicBezTo>
                  <a:pt x="225" y="129"/>
                  <a:pt x="225" y="129"/>
                  <a:pt x="225" y="129"/>
                </a:cubicBezTo>
                <a:cubicBezTo>
                  <a:pt x="226" y="133"/>
                  <a:pt x="226" y="133"/>
                  <a:pt x="226" y="133"/>
                </a:cubicBezTo>
                <a:cubicBezTo>
                  <a:pt x="226" y="137"/>
                  <a:pt x="225" y="139"/>
                  <a:pt x="225" y="139"/>
                </a:cubicBezTo>
                <a:cubicBezTo>
                  <a:pt x="223" y="141"/>
                  <a:pt x="220" y="142"/>
                  <a:pt x="216" y="142"/>
                </a:cubicBezTo>
                <a:cubicBezTo>
                  <a:pt x="216" y="142"/>
                  <a:pt x="216" y="142"/>
                  <a:pt x="216" y="142"/>
                </a:cubicBezTo>
                <a:cubicBezTo>
                  <a:pt x="214" y="143"/>
                  <a:pt x="212" y="142"/>
                  <a:pt x="211" y="142"/>
                </a:cubicBezTo>
                <a:cubicBezTo>
                  <a:pt x="207" y="142"/>
                  <a:pt x="207" y="142"/>
                  <a:pt x="207" y="142"/>
                </a:cubicBezTo>
                <a:cubicBezTo>
                  <a:pt x="206" y="146"/>
                  <a:pt x="206" y="146"/>
                  <a:pt x="206" y="146"/>
                </a:cubicBezTo>
                <a:cubicBezTo>
                  <a:pt x="204" y="150"/>
                  <a:pt x="196" y="153"/>
                  <a:pt x="189" y="153"/>
                </a:cubicBezTo>
                <a:cubicBezTo>
                  <a:pt x="188" y="153"/>
                  <a:pt x="188" y="153"/>
                  <a:pt x="188" y="153"/>
                </a:cubicBezTo>
                <a:cubicBezTo>
                  <a:pt x="185" y="153"/>
                  <a:pt x="185" y="153"/>
                  <a:pt x="185" y="153"/>
                </a:cubicBezTo>
                <a:cubicBezTo>
                  <a:pt x="184" y="155"/>
                  <a:pt x="184" y="155"/>
                  <a:pt x="184" y="155"/>
                </a:cubicBezTo>
                <a:cubicBezTo>
                  <a:pt x="183" y="156"/>
                  <a:pt x="182" y="156"/>
                  <a:pt x="180" y="156"/>
                </a:cubicBezTo>
                <a:cubicBezTo>
                  <a:pt x="175" y="157"/>
                  <a:pt x="169" y="155"/>
                  <a:pt x="167" y="155"/>
                </a:cubicBezTo>
                <a:cubicBezTo>
                  <a:pt x="157" y="149"/>
                  <a:pt x="157" y="149"/>
                  <a:pt x="157" y="149"/>
                </a:cubicBezTo>
                <a:cubicBezTo>
                  <a:pt x="156" y="144"/>
                  <a:pt x="154" y="140"/>
                  <a:pt x="149" y="140"/>
                </a:cubicBezTo>
                <a:cubicBezTo>
                  <a:pt x="149" y="140"/>
                  <a:pt x="147" y="116"/>
                  <a:pt x="130" y="128"/>
                </a:cubicBezTo>
                <a:cubicBezTo>
                  <a:pt x="130" y="128"/>
                  <a:pt x="125" y="108"/>
                  <a:pt x="109" y="117"/>
                </a:cubicBezTo>
                <a:cubicBezTo>
                  <a:pt x="88" y="103"/>
                  <a:pt x="88" y="103"/>
                  <a:pt x="88" y="103"/>
                </a:cubicBezTo>
                <a:cubicBezTo>
                  <a:pt x="72" y="91"/>
                  <a:pt x="72" y="91"/>
                  <a:pt x="72" y="91"/>
                </a:cubicBezTo>
                <a:cubicBezTo>
                  <a:pt x="71" y="91"/>
                  <a:pt x="71" y="91"/>
                  <a:pt x="71" y="91"/>
                </a:cubicBezTo>
                <a:cubicBezTo>
                  <a:pt x="71" y="91"/>
                  <a:pt x="71" y="91"/>
                  <a:pt x="71" y="91"/>
                </a:cubicBezTo>
                <a:cubicBezTo>
                  <a:pt x="71" y="90"/>
                  <a:pt x="71" y="90"/>
                  <a:pt x="71" y="90"/>
                </a:cubicBezTo>
                <a:cubicBezTo>
                  <a:pt x="72" y="89"/>
                  <a:pt x="72" y="89"/>
                  <a:pt x="72" y="89"/>
                </a:cubicBezTo>
                <a:cubicBezTo>
                  <a:pt x="72" y="88"/>
                  <a:pt x="72" y="88"/>
                  <a:pt x="72" y="88"/>
                </a:cubicBezTo>
                <a:cubicBezTo>
                  <a:pt x="72" y="87"/>
                  <a:pt x="90" y="26"/>
                  <a:pt x="91" y="21"/>
                </a:cubicBezTo>
                <a:cubicBezTo>
                  <a:pt x="91" y="21"/>
                  <a:pt x="93" y="20"/>
                  <a:pt x="93" y="20"/>
                </a:cubicBezTo>
                <a:cubicBezTo>
                  <a:pt x="138" y="20"/>
                  <a:pt x="138" y="20"/>
                  <a:pt x="138" y="20"/>
                </a:cubicBezTo>
                <a:cubicBezTo>
                  <a:pt x="134" y="22"/>
                  <a:pt x="132" y="24"/>
                  <a:pt x="132" y="24"/>
                </a:cubicBezTo>
                <a:cubicBezTo>
                  <a:pt x="125" y="30"/>
                  <a:pt x="122" y="60"/>
                  <a:pt x="122" y="60"/>
                </a:cubicBezTo>
                <a:cubicBezTo>
                  <a:pt x="119" y="67"/>
                  <a:pt x="127" y="72"/>
                  <a:pt x="127" y="72"/>
                </a:cubicBezTo>
                <a:cubicBezTo>
                  <a:pt x="140" y="81"/>
                  <a:pt x="154" y="47"/>
                  <a:pt x="154" y="47"/>
                </a:cubicBezTo>
                <a:cubicBezTo>
                  <a:pt x="161" y="41"/>
                  <a:pt x="172" y="45"/>
                  <a:pt x="185" y="54"/>
                </a:cubicBezTo>
                <a:cubicBezTo>
                  <a:pt x="206" y="76"/>
                  <a:pt x="232" y="102"/>
                  <a:pt x="239" y="111"/>
                </a:cubicBezTo>
                <a:cubicBezTo>
                  <a:pt x="241" y="114"/>
                  <a:pt x="242" y="117"/>
                  <a:pt x="241" y="119"/>
                </a:cubicBezTo>
                <a:cubicBezTo>
                  <a:pt x="240" y="123"/>
                  <a:pt x="233" y="126"/>
                  <a:pt x="230" y="127"/>
                </a:cubicBezTo>
                <a:close/>
              </a:path>
            </a:pathLst>
          </a:custGeom>
          <a:solidFill>
            <a:schemeClr val="bg1"/>
          </a:solidFill>
          <a:ln>
            <a:noFill/>
          </a:ln>
        </p:spPr>
        <p:txBody>
          <a:bodyPr vert="horz" wrap="square" lIns="96430" tIns="48216" rIns="96430" bIns="48216" numCol="1" anchor="t" anchorCtr="0" compatLnSpc="1">
            <a:prstTxWarp prst="textNoShape">
              <a:avLst/>
            </a:prstTxWarp>
          </a:bodyPr>
          <a:lstStyle/>
          <a:p>
            <a:pPr algn="just">
              <a:lnSpc>
                <a:spcPct val="120000"/>
              </a:lnSpc>
            </a:pPr>
            <a:endParaRPr lang="en-GB" sz="949">
              <a:solidFill>
                <a:srgbClr val="2B334F"/>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7" name="Group 46">
            <a:extLst>
              <a:ext uri="{FF2B5EF4-FFF2-40B4-BE49-F238E27FC236}">
                <a16:creationId xmlns="" xmlns:a16="http://schemas.microsoft.com/office/drawing/2014/main" id="{7030D46E-9137-4630-B682-B36347AD2737}"/>
              </a:ext>
            </a:extLst>
          </p:cNvPr>
          <p:cNvGrpSpPr/>
          <p:nvPr/>
        </p:nvGrpSpPr>
        <p:grpSpPr>
          <a:xfrm>
            <a:off x="4859831" y="2136718"/>
            <a:ext cx="693683" cy="543732"/>
            <a:chOff x="7200839" y="1790292"/>
            <a:chExt cx="795921" cy="623870"/>
          </a:xfrm>
          <a:solidFill>
            <a:schemeClr val="bg1"/>
          </a:solidFill>
        </p:grpSpPr>
        <p:sp>
          <p:nvSpPr>
            <p:cNvPr id="28" name="Freeform 47">
              <a:extLst>
                <a:ext uri="{FF2B5EF4-FFF2-40B4-BE49-F238E27FC236}">
                  <a16:creationId xmlns="" xmlns:a16="http://schemas.microsoft.com/office/drawing/2014/main" id="{F87C842D-7A57-4E99-B3CB-32BBAC4F3A3E}"/>
                </a:ext>
              </a:extLst>
            </p:cNvPr>
            <p:cNvSpPr>
              <a:spLocks/>
            </p:cNvSpPr>
            <p:nvPr/>
          </p:nvSpPr>
          <p:spPr bwMode="auto">
            <a:xfrm>
              <a:off x="7235971" y="1790292"/>
              <a:ext cx="760789" cy="434110"/>
            </a:xfrm>
            <a:custGeom>
              <a:avLst/>
              <a:gdLst>
                <a:gd name="T0" fmla="*/ 295 w 628"/>
                <a:gd name="T1" fmla="*/ 232 h 334"/>
                <a:gd name="T2" fmla="*/ 295 w 628"/>
                <a:gd name="T3" fmla="*/ 232 h 334"/>
                <a:gd name="T4" fmla="*/ 295 w 628"/>
                <a:gd name="T5" fmla="*/ 232 h 334"/>
                <a:gd name="T6" fmla="*/ 295 w 628"/>
                <a:gd name="T7" fmla="*/ 232 h 334"/>
                <a:gd name="T8" fmla="*/ 430 w 628"/>
                <a:gd name="T9" fmla="*/ 334 h 334"/>
                <a:gd name="T10" fmla="*/ 628 w 628"/>
                <a:gd name="T11" fmla="*/ 218 h 334"/>
                <a:gd name="T12" fmla="*/ 494 w 628"/>
                <a:gd name="T13" fmla="*/ 114 h 334"/>
                <a:gd name="T14" fmla="*/ 305 w 628"/>
                <a:gd name="T15" fmla="*/ 225 h 334"/>
                <a:gd name="T16" fmla="*/ 305 w 628"/>
                <a:gd name="T17" fmla="*/ 3 h 334"/>
                <a:gd name="T18" fmla="*/ 494 w 628"/>
                <a:gd name="T19" fmla="*/ 114 h 334"/>
                <a:gd name="T20" fmla="*/ 600 w 628"/>
                <a:gd name="T21" fmla="*/ 102 h 334"/>
                <a:gd name="T22" fmla="*/ 437 w 628"/>
                <a:gd name="T23" fmla="*/ 7 h 334"/>
                <a:gd name="T24" fmla="*/ 305 w 628"/>
                <a:gd name="T25" fmla="*/ 0 h 334"/>
                <a:gd name="T26" fmla="*/ 305 w 628"/>
                <a:gd name="T27" fmla="*/ 0 h 334"/>
                <a:gd name="T28" fmla="*/ 302 w 628"/>
                <a:gd name="T29" fmla="*/ 0 h 334"/>
                <a:gd name="T30" fmla="*/ 300 w 628"/>
                <a:gd name="T31" fmla="*/ 0 h 334"/>
                <a:gd name="T32" fmla="*/ 295 w 628"/>
                <a:gd name="T33" fmla="*/ 0 h 334"/>
                <a:gd name="T34" fmla="*/ 295 w 628"/>
                <a:gd name="T35" fmla="*/ 0 h 334"/>
                <a:gd name="T36" fmla="*/ 165 w 628"/>
                <a:gd name="T37" fmla="*/ 7 h 334"/>
                <a:gd name="T38" fmla="*/ 0 w 628"/>
                <a:gd name="T39" fmla="*/ 102 h 334"/>
                <a:gd name="T40" fmla="*/ 108 w 628"/>
                <a:gd name="T41" fmla="*/ 114 h 334"/>
                <a:gd name="T42" fmla="*/ 295 w 628"/>
                <a:gd name="T43" fmla="*/ 3 h 334"/>
                <a:gd name="T44" fmla="*/ 295 w 628"/>
                <a:gd name="T45" fmla="*/ 232 h 334"/>
                <a:gd name="T46" fmla="*/ 295 w 628"/>
                <a:gd name="T47" fmla="*/ 232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28" h="334">
                  <a:moveTo>
                    <a:pt x="295" y="232"/>
                  </a:moveTo>
                  <a:lnTo>
                    <a:pt x="295" y="232"/>
                  </a:lnTo>
                  <a:lnTo>
                    <a:pt x="295" y="232"/>
                  </a:lnTo>
                  <a:lnTo>
                    <a:pt x="295" y="232"/>
                  </a:lnTo>
                  <a:lnTo>
                    <a:pt x="430" y="334"/>
                  </a:lnTo>
                  <a:lnTo>
                    <a:pt x="628" y="218"/>
                  </a:lnTo>
                  <a:lnTo>
                    <a:pt x="494" y="114"/>
                  </a:lnTo>
                  <a:lnTo>
                    <a:pt x="305" y="225"/>
                  </a:lnTo>
                  <a:lnTo>
                    <a:pt x="305" y="3"/>
                  </a:lnTo>
                  <a:lnTo>
                    <a:pt x="494" y="114"/>
                  </a:lnTo>
                  <a:lnTo>
                    <a:pt x="600" y="102"/>
                  </a:lnTo>
                  <a:lnTo>
                    <a:pt x="437" y="7"/>
                  </a:lnTo>
                  <a:lnTo>
                    <a:pt x="305" y="0"/>
                  </a:lnTo>
                  <a:lnTo>
                    <a:pt x="305" y="0"/>
                  </a:lnTo>
                  <a:lnTo>
                    <a:pt x="302" y="0"/>
                  </a:lnTo>
                  <a:lnTo>
                    <a:pt x="300" y="0"/>
                  </a:lnTo>
                  <a:lnTo>
                    <a:pt x="295" y="0"/>
                  </a:lnTo>
                  <a:lnTo>
                    <a:pt x="295" y="0"/>
                  </a:lnTo>
                  <a:lnTo>
                    <a:pt x="165" y="7"/>
                  </a:lnTo>
                  <a:lnTo>
                    <a:pt x="0" y="102"/>
                  </a:lnTo>
                  <a:lnTo>
                    <a:pt x="108" y="114"/>
                  </a:lnTo>
                  <a:lnTo>
                    <a:pt x="295" y="3"/>
                  </a:lnTo>
                  <a:lnTo>
                    <a:pt x="295" y="232"/>
                  </a:lnTo>
                  <a:lnTo>
                    <a:pt x="295" y="2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solidFill>
                  <a:srgbClr val="2B334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Freeform 48">
              <a:extLst>
                <a:ext uri="{FF2B5EF4-FFF2-40B4-BE49-F238E27FC236}">
                  <a16:creationId xmlns="" xmlns:a16="http://schemas.microsoft.com/office/drawing/2014/main" id="{7F549EF1-6798-4474-9A21-0149A55E1373}"/>
                </a:ext>
              </a:extLst>
            </p:cNvPr>
            <p:cNvSpPr>
              <a:spLocks/>
            </p:cNvSpPr>
            <p:nvPr/>
          </p:nvSpPr>
          <p:spPr bwMode="auto">
            <a:xfrm>
              <a:off x="7200839" y="1941061"/>
              <a:ext cx="392509" cy="289840"/>
            </a:xfrm>
            <a:custGeom>
              <a:avLst/>
              <a:gdLst>
                <a:gd name="T0" fmla="*/ 0 w 324"/>
                <a:gd name="T1" fmla="*/ 100 h 223"/>
                <a:gd name="T2" fmla="*/ 187 w 324"/>
                <a:gd name="T3" fmla="*/ 223 h 223"/>
                <a:gd name="T4" fmla="*/ 324 w 324"/>
                <a:gd name="T5" fmla="*/ 116 h 223"/>
                <a:gd name="T6" fmla="*/ 130 w 324"/>
                <a:gd name="T7" fmla="*/ 0 h 223"/>
                <a:gd name="T8" fmla="*/ 0 w 324"/>
                <a:gd name="T9" fmla="*/ 100 h 223"/>
              </a:gdLst>
              <a:ahLst/>
              <a:cxnLst>
                <a:cxn ang="0">
                  <a:pos x="T0" y="T1"/>
                </a:cxn>
                <a:cxn ang="0">
                  <a:pos x="T2" y="T3"/>
                </a:cxn>
                <a:cxn ang="0">
                  <a:pos x="T4" y="T5"/>
                </a:cxn>
                <a:cxn ang="0">
                  <a:pos x="T6" y="T7"/>
                </a:cxn>
                <a:cxn ang="0">
                  <a:pos x="T8" y="T9"/>
                </a:cxn>
              </a:cxnLst>
              <a:rect l="0" t="0" r="r" b="b"/>
              <a:pathLst>
                <a:path w="324" h="223">
                  <a:moveTo>
                    <a:pt x="0" y="100"/>
                  </a:moveTo>
                  <a:lnTo>
                    <a:pt x="187" y="223"/>
                  </a:lnTo>
                  <a:lnTo>
                    <a:pt x="324" y="116"/>
                  </a:lnTo>
                  <a:lnTo>
                    <a:pt x="130" y="0"/>
                  </a:lnTo>
                  <a:lnTo>
                    <a:pt x="0"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solidFill>
                  <a:srgbClr val="2B334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Freeform 49">
              <a:extLst>
                <a:ext uri="{FF2B5EF4-FFF2-40B4-BE49-F238E27FC236}">
                  <a16:creationId xmlns="" xmlns:a16="http://schemas.microsoft.com/office/drawing/2014/main" id="{2B5ACD50-9625-48C6-846C-49B6A1ACCABC}"/>
                </a:ext>
              </a:extLst>
            </p:cNvPr>
            <p:cNvSpPr>
              <a:spLocks/>
            </p:cNvSpPr>
            <p:nvPr/>
          </p:nvSpPr>
          <p:spPr bwMode="auto">
            <a:xfrm>
              <a:off x="7353482" y="2116524"/>
              <a:ext cx="477310" cy="297638"/>
            </a:xfrm>
            <a:custGeom>
              <a:avLst/>
              <a:gdLst>
                <a:gd name="T0" fmla="*/ 198 w 394"/>
                <a:gd name="T1" fmla="*/ 0 h 229"/>
                <a:gd name="T2" fmla="*/ 61 w 394"/>
                <a:gd name="T3" fmla="*/ 109 h 229"/>
                <a:gd name="T4" fmla="*/ 0 w 394"/>
                <a:gd name="T5" fmla="*/ 71 h 229"/>
                <a:gd name="T6" fmla="*/ 0 w 394"/>
                <a:gd name="T7" fmla="*/ 114 h 229"/>
                <a:gd name="T8" fmla="*/ 198 w 394"/>
                <a:gd name="T9" fmla="*/ 229 h 229"/>
                <a:gd name="T10" fmla="*/ 394 w 394"/>
                <a:gd name="T11" fmla="*/ 116 h 229"/>
                <a:gd name="T12" fmla="*/ 394 w 394"/>
                <a:gd name="T13" fmla="*/ 64 h 229"/>
                <a:gd name="T14" fmla="*/ 335 w 394"/>
                <a:gd name="T15" fmla="*/ 104 h 229"/>
                <a:gd name="T16" fmla="*/ 198 w 394"/>
                <a:gd name="T17" fmla="*/ 0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4" h="229">
                  <a:moveTo>
                    <a:pt x="198" y="0"/>
                  </a:moveTo>
                  <a:lnTo>
                    <a:pt x="61" y="109"/>
                  </a:lnTo>
                  <a:lnTo>
                    <a:pt x="0" y="71"/>
                  </a:lnTo>
                  <a:lnTo>
                    <a:pt x="0" y="114"/>
                  </a:lnTo>
                  <a:lnTo>
                    <a:pt x="198" y="229"/>
                  </a:lnTo>
                  <a:lnTo>
                    <a:pt x="394" y="116"/>
                  </a:lnTo>
                  <a:lnTo>
                    <a:pt x="394" y="64"/>
                  </a:lnTo>
                  <a:lnTo>
                    <a:pt x="335" y="104"/>
                  </a:lnTo>
                  <a:lnTo>
                    <a:pt x="19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solidFill>
                  <a:srgbClr val="2B334F"/>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1" name="Freeform 50">
            <a:extLst>
              <a:ext uri="{FF2B5EF4-FFF2-40B4-BE49-F238E27FC236}">
                <a16:creationId xmlns="" xmlns:a16="http://schemas.microsoft.com/office/drawing/2014/main" id="{1DB4B19E-33F9-4D65-8A79-A466F03C3203}"/>
              </a:ext>
            </a:extLst>
          </p:cNvPr>
          <p:cNvSpPr>
            <a:spLocks/>
          </p:cNvSpPr>
          <p:nvPr/>
        </p:nvSpPr>
        <p:spPr bwMode="auto">
          <a:xfrm>
            <a:off x="6705012" y="1998039"/>
            <a:ext cx="514191" cy="761226"/>
          </a:xfrm>
          <a:custGeom>
            <a:avLst/>
            <a:gdLst>
              <a:gd name="T0" fmla="*/ 25 w 206"/>
              <a:gd name="T1" fmla="*/ 112 h 284"/>
              <a:gd name="T2" fmla="*/ 25 w 206"/>
              <a:gd name="T3" fmla="*/ 64 h 284"/>
              <a:gd name="T4" fmla="*/ 5 w 206"/>
              <a:gd name="T5" fmla="*/ 64 h 284"/>
              <a:gd name="T6" fmla="*/ 4 w 206"/>
              <a:gd name="T7" fmla="*/ 60 h 284"/>
              <a:gd name="T8" fmla="*/ 104 w 206"/>
              <a:gd name="T9" fmla="*/ 2 h 284"/>
              <a:gd name="T10" fmla="*/ 117 w 206"/>
              <a:gd name="T11" fmla="*/ 2 h 284"/>
              <a:gd name="T12" fmla="*/ 145 w 206"/>
              <a:gd name="T13" fmla="*/ 25 h 284"/>
              <a:gd name="T14" fmla="*/ 145 w 206"/>
              <a:gd name="T15" fmla="*/ 2 h 284"/>
              <a:gd name="T16" fmla="*/ 168 w 206"/>
              <a:gd name="T17" fmla="*/ 2 h 284"/>
              <a:gd name="T18" fmla="*/ 168 w 206"/>
              <a:gd name="T19" fmla="*/ 40 h 284"/>
              <a:gd name="T20" fmla="*/ 184 w 206"/>
              <a:gd name="T21" fmla="*/ 49 h 284"/>
              <a:gd name="T22" fmla="*/ 184 w 206"/>
              <a:gd name="T23" fmla="*/ 49 h 284"/>
              <a:gd name="T24" fmla="*/ 184 w 206"/>
              <a:gd name="T25" fmla="*/ 49 h 284"/>
              <a:gd name="T26" fmla="*/ 202 w 206"/>
              <a:gd name="T27" fmla="*/ 60 h 284"/>
              <a:gd name="T28" fmla="*/ 201 w 206"/>
              <a:gd name="T29" fmla="*/ 64 h 284"/>
              <a:gd name="T30" fmla="*/ 184 w 206"/>
              <a:gd name="T31" fmla="*/ 64 h 284"/>
              <a:gd name="T32" fmla="*/ 184 w 206"/>
              <a:gd name="T33" fmla="*/ 117 h 284"/>
              <a:gd name="T34" fmla="*/ 169 w 206"/>
              <a:gd name="T35" fmla="*/ 134 h 284"/>
              <a:gd name="T36" fmla="*/ 136 w 206"/>
              <a:gd name="T37" fmla="*/ 134 h 284"/>
              <a:gd name="T38" fmla="*/ 129 w 206"/>
              <a:gd name="T39" fmla="*/ 137 h 284"/>
              <a:gd name="T40" fmla="*/ 140 w 206"/>
              <a:gd name="T41" fmla="*/ 155 h 284"/>
              <a:gd name="T42" fmla="*/ 139 w 206"/>
              <a:gd name="T43" fmla="*/ 160 h 284"/>
              <a:gd name="T44" fmla="*/ 118 w 206"/>
              <a:gd name="T45" fmla="*/ 161 h 284"/>
              <a:gd name="T46" fmla="*/ 119 w 206"/>
              <a:gd name="T47" fmla="*/ 168 h 284"/>
              <a:gd name="T48" fmla="*/ 130 w 206"/>
              <a:gd name="T49" fmla="*/ 179 h 284"/>
              <a:gd name="T50" fmla="*/ 115 w 206"/>
              <a:gd name="T51" fmla="*/ 195 h 284"/>
              <a:gd name="T52" fmla="*/ 129 w 206"/>
              <a:gd name="T53" fmla="*/ 211 h 284"/>
              <a:gd name="T54" fmla="*/ 129 w 206"/>
              <a:gd name="T55" fmla="*/ 220 h 284"/>
              <a:gd name="T56" fmla="*/ 115 w 206"/>
              <a:gd name="T57" fmla="*/ 235 h 284"/>
              <a:gd name="T58" fmla="*/ 124 w 206"/>
              <a:gd name="T59" fmla="*/ 248 h 284"/>
              <a:gd name="T60" fmla="*/ 124 w 206"/>
              <a:gd name="T61" fmla="*/ 260 h 284"/>
              <a:gd name="T62" fmla="*/ 102 w 206"/>
              <a:gd name="T63" fmla="*/ 284 h 284"/>
              <a:gd name="T64" fmla="*/ 86 w 206"/>
              <a:gd name="T65" fmla="*/ 264 h 284"/>
              <a:gd name="T66" fmla="*/ 85 w 206"/>
              <a:gd name="T67" fmla="*/ 163 h 284"/>
              <a:gd name="T68" fmla="*/ 83 w 206"/>
              <a:gd name="T69" fmla="*/ 160 h 284"/>
              <a:gd name="T70" fmla="*/ 71 w 206"/>
              <a:gd name="T71" fmla="*/ 159 h 284"/>
              <a:gd name="T72" fmla="*/ 68 w 206"/>
              <a:gd name="T73" fmla="*/ 152 h 284"/>
              <a:gd name="T74" fmla="*/ 77 w 206"/>
              <a:gd name="T75" fmla="*/ 140 h 284"/>
              <a:gd name="T76" fmla="*/ 78 w 206"/>
              <a:gd name="T77" fmla="*/ 136 h 284"/>
              <a:gd name="T78" fmla="*/ 73 w 206"/>
              <a:gd name="T79" fmla="*/ 134 h 284"/>
              <a:gd name="T80" fmla="*/ 40 w 206"/>
              <a:gd name="T81" fmla="*/ 134 h 284"/>
              <a:gd name="T82" fmla="*/ 25 w 206"/>
              <a:gd name="T83" fmla="*/ 112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6" h="284">
                <a:moveTo>
                  <a:pt x="25" y="112"/>
                </a:moveTo>
                <a:cubicBezTo>
                  <a:pt x="25" y="64"/>
                  <a:pt x="25" y="64"/>
                  <a:pt x="25" y="64"/>
                </a:cubicBezTo>
                <a:cubicBezTo>
                  <a:pt x="5" y="64"/>
                  <a:pt x="5" y="64"/>
                  <a:pt x="5" y="64"/>
                </a:cubicBezTo>
                <a:cubicBezTo>
                  <a:pt x="1" y="64"/>
                  <a:pt x="0" y="62"/>
                  <a:pt x="4" y="60"/>
                </a:cubicBezTo>
                <a:cubicBezTo>
                  <a:pt x="104" y="2"/>
                  <a:pt x="104" y="2"/>
                  <a:pt x="104" y="2"/>
                </a:cubicBezTo>
                <a:cubicBezTo>
                  <a:pt x="107" y="0"/>
                  <a:pt x="113" y="0"/>
                  <a:pt x="117" y="2"/>
                </a:cubicBezTo>
                <a:cubicBezTo>
                  <a:pt x="145" y="25"/>
                  <a:pt x="145" y="25"/>
                  <a:pt x="145" y="25"/>
                </a:cubicBezTo>
                <a:cubicBezTo>
                  <a:pt x="145" y="2"/>
                  <a:pt x="145" y="2"/>
                  <a:pt x="145" y="2"/>
                </a:cubicBezTo>
                <a:cubicBezTo>
                  <a:pt x="168" y="2"/>
                  <a:pt x="168" y="2"/>
                  <a:pt x="168" y="2"/>
                </a:cubicBezTo>
                <a:cubicBezTo>
                  <a:pt x="168" y="40"/>
                  <a:pt x="168" y="40"/>
                  <a:pt x="168" y="40"/>
                </a:cubicBezTo>
                <a:cubicBezTo>
                  <a:pt x="184" y="49"/>
                  <a:pt x="184" y="49"/>
                  <a:pt x="184" y="49"/>
                </a:cubicBezTo>
                <a:cubicBezTo>
                  <a:pt x="184" y="49"/>
                  <a:pt x="184" y="49"/>
                  <a:pt x="184" y="49"/>
                </a:cubicBezTo>
                <a:cubicBezTo>
                  <a:pt x="184" y="49"/>
                  <a:pt x="184" y="49"/>
                  <a:pt x="184" y="49"/>
                </a:cubicBezTo>
                <a:cubicBezTo>
                  <a:pt x="202" y="60"/>
                  <a:pt x="202" y="60"/>
                  <a:pt x="202" y="60"/>
                </a:cubicBezTo>
                <a:cubicBezTo>
                  <a:pt x="206" y="62"/>
                  <a:pt x="205" y="64"/>
                  <a:pt x="201" y="64"/>
                </a:cubicBezTo>
                <a:cubicBezTo>
                  <a:pt x="184" y="64"/>
                  <a:pt x="184" y="64"/>
                  <a:pt x="184" y="64"/>
                </a:cubicBezTo>
                <a:cubicBezTo>
                  <a:pt x="184" y="117"/>
                  <a:pt x="184" y="117"/>
                  <a:pt x="184" y="117"/>
                </a:cubicBezTo>
                <a:cubicBezTo>
                  <a:pt x="184" y="117"/>
                  <a:pt x="185" y="134"/>
                  <a:pt x="169" y="134"/>
                </a:cubicBezTo>
                <a:cubicBezTo>
                  <a:pt x="136" y="134"/>
                  <a:pt x="136" y="134"/>
                  <a:pt x="136" y="134"/>
                </a:cubicBezTo>
                <a:cubicBezTo>
                  <a:pt x="134" y="135"/>
                  <a:pt x="131" y="136"/>
                  <a:pt x="129" y="137"/>
                </a:cubicBezTo>
                <a:cubicBezTo>
                  <a:pt x="140" y="155"/>
                  <a:pt x="140" y="155"/>
                  <a:pt x="140" y="155"/>
                </a:cubicBezTo>
                <a:cubicBezTo>
                  <a:pt x="142" y="159"/>
                  <a:pt x="139" y="160"/>
                  <a:pt x="139" y="160"/>
                </a:cubicBezTo>
                <a:cubicBezTo>
                  <a:pt x="118" y="161"/>
                  <a:pt x="118" y="161"/>
                  <a:pt x="118" y="161"/>
                </a:cubicBezTo>
                <a:cubicBezTo>
                  <a:pt x="119" y="168"/>
                  <a:pt x="119" y="168"/>
                  <a:pt x="119" y="168"/>
                </a:cubicBezTo>
                <a:cubicBezTo>
                  <a:pt x="130" y="179"/>
                  <a:pt x="130" y="179"/>
                  <a:pt x="130" y="179"/>
                </a:cubicBezTo>
                <a:cubicBezTo>
                  <a:pt x="115" y="195"/>
                  <a:pt x="115" y="195"/>
                  <a:pt x="115" y="195"/>
                </a:cubicBezTo>
                <a:cubicBezTo>
                  <a:pt x="129" y="211"/>
                  <a:pt x="129" y="211"/>
                  <a:pt x="129" y="211"/>
                </a:cubicBezTo>
                <a:cubicBezTo>
                  <a:pt x="129" y="220"/>
                  <a:pt x="129" y="220"/>
                  <a:pt x="129" y="220"/>
                </a:cubicBezTo>
                <a:cubicBezTo>
                  <a:pt x="115" y="235"/>
                  <a:pt x="115" y="235"/>
                  <a:pt x="115" y="235"/>
                </a:cubicBezTo>
                <a:cubicBezTo>
                  <a:pt x="124" y="248"/>
                  <a:pt x="124" y="248"/>
                  <a:pt x="124" y="248"/>
                </a:cubicBezTo>
                <a:cubicBezTo>
                  <a:pt x="124" y="260"/>
                  <a:pt x="124" y="260"/>
                  <a:pt x="124" y="260"/>
                </a:cubicBezTo>
                <a:cubicBezTo>
                  <a:pt x="102" y="284"/>
                  <a:pt x="102" y="284"/>
                  <a:pt x="102" y="284"/>
                </a:cubicBezTo>
                <a:cubicBezTo>
                  <a:pt x="94" y="283"/>
                  <a:pt x="86" y="264"/>
                  <a:pt x="86" y="264"/>
                </a:cubicBezTo>
                <a:cubicBezTo>
                  <a:pt x="85" y="163"/>
                  <a:pt x="85" y="163"/>
                  <a:pt x="85" y="163"/>
                </a:cubicBezTo>
                <a:cubicBezTo>
                  <a:pt x="85" y="160"/>
                  <a:pt x="83" y="160"/>
                  <a:pt x="83" y="160"/>
                </a:cubicBezTo>
                <a:cubicBezTo>
                  <a:pt x="71" y="159"/>
                  <a:pt x="71" y="159"/>
                  <a:pt x="71" y="159"/>
                </a:cubicBezTo>
                <a:cubicBezTo>
                  <a:pt x="64" y="159"/>
                  <a:pt x="68" y="152"/>
                  <a:pt x="68" y="152"/>
                </a:cubicBezTo>
                <a:cubicBezTo>
                  <a:pt x="77" y="140"/>
                  <a:pt x="77" y="140"/>
                  <a:pt x="77" y="140"/>
                </a:cubicBezTo>
                <a:cubicBezTo>
                  <a:pt x="78" y="139"/>
                  <a:pt x="78" y="137"/>
                  <a:pt x="78" y="136"/>
                </a:cubicBezTo>
                <a:cubicBezTo>
                  <a:pt x="76" y="136"/>
                  <a:pt x="74" y="135"/>
                  <a:pt x="73" y="134"/>
                </a:cubicBezTo>
                <a:cubicBezTo>
                  <a:pt x="40" y="134"/>
                  <a:pt x="40" y="134"/>
                  <a:pt x="40" y="134"/>
                </a:cubicBezTo>
                <a:cubicBezTo>
                  <a:pt x="40" y="134"/>
                  <a:pt x="25" y="133"/>
                  <a:pt x="25" y="112"/>
                </a:cubicBezTo>
                <a:close/>
              </a:path>
            </a:pathLst>
          </a:custGeom>
          <a:solidFill>
            <a:schemeClr val="bg1"/>
          </a:solidFill>
          <a:ln>
            <a:noFill/>
          </a:ln>
        </p:spPr>
        <p:txBody>
          <a:bodyPr vert="horz" wrap="square" lIns="96430" tIns="48216" rIns="96430" bIns="48216" numCol="1" anchor="t" anchorCtr="0" compatLnSpc="1">
            <a:prstTxWarp prst="textNoShape">
              <a:avLst/>
            </a:prstTxWarp>
          </a:bodyPr>
          <a:lstStyle/>
          <a:p>
            <a:pPr algn="just">
              <a:lnSpc>
                <a:spcPct val="120000"/>
              </a:lnSpc>
            </a:pPr>
            <a:endParaRPr lang="en-GB" sz="949">
              <a:solidFill>
                <a:srgbClr val="2B334F"/>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2" name="Group 3">
            <a:extLst>
              <a:ext uri="{FF2B5EF4-FFF2-40B4-BE49-F238E27FC236}">
                <a16:creationId xmlns="" xmlns:a16="http://schemas.microsoft.com/office/drawing/2014/main" id="{19FDBB9A-925C-42C7-AF04-D797998589E8}"/>
              </a:ext>
            </a:extLst>
          </p:cNvPr>
          <p:cNvGrpSpPr/>
          <p:nvPr/>
        </p:nvGrpSpPr>
        <p:grpSpPr>
          <a:xfrm>
            <a:off x="8518681" y="1391424"/>
            <a:ext cx="2618121" cy="925018"/>
            <a:chOff x="8701390" y="1912546"/>
            <a:chExt cx="2482639" cy="877151"/>
          </a:xfrm>
        </p:grpSpPr>
        <p:sp>
          <p:nvSpPr>
            <p:cNvPr id="34" name="TextBox 60">
              <a:extLst>
                <a:ext uri="{FF2B5EF4-FFF2-40B4-BE49-F238E27FC236}">
                  <a16:creationId xmlns="" xmlns:a16="http://schemas.microsoft.com/office/drawing/2014/main" id="{B3B3E7F7-C40F-49C1-B5CE-1DA214890088}"/>
                </a:ext>
              </a:extLst>
            </p:cNvPr>
            <p:cNvSpPr txBox="1"/>
            <p:nvPr/>
          </p:nvSpPr>
          <p:spPr>
            <a:xfrm>
              <a:off x="8706534" y="1912546"/>
              <a:ext cx="1413952" cy="311549"/>
            </a:xfrm>
            <a:prstGeom prst="rect">
              <a:avLst/>
            </a:prstGeom>
            <a:noFill/>
          </p:spPr>
          <p:txBody>
            <a:bodyPr wrap="none" rtlCol="0">
              <a:spAutoFit/>
            </a:bodyPr>
            <a:lstStyle/>
            <a:p>
              <a:pPr>
                <a:lnSpc>
                  <a:spcPct val="120000"/>
                </a:lnSpc>
              </a:pPr>
              <a:r>
                <a:rPr lang="zh-CN" altLang="en-US" sz="1400">
                  <a:solidFill>
                    <a:srgbClr val="2B334F"/>
                  </a:solidFill>
                  <a:latin typeface="Arial" panose="020B0604020202020204" pitchFamily="34" charset="0"/>
                  <a:ea typeface="微软雅黑" panose="020B0503020204020204" pitchFamily="34" charset="-122"/>
                  <a:cs typeface="+mn-ea"/>
                  <a:sym typeface="Arial" panose="020B0604020202020204" pitchFamily="34" charset="0"/>
                </a:rPr>
                <a:t>请替换文字内容 </a:t>
              </a:r>
              <a:endParaRPr lang="en-GB" sz="1400" dirty="0">
                <a:solidFill>
                  <a:srgbClr val="2B334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Rectangle 61">
              <a:extLst>
                <a:ext uri="{FF2B5EF4-FFF2-40B4-BE49-F238E27FC236}">
                  <a16:creationId xmlns="" xmlns:a16="http://schemas.microsoft.com/office/drawing/2014/main" id="{FD387CAA-F103-4AD8-8E88-08B3363D8195}"/>
                </a:ext>
              </a:extLst>
            </p:cNvPr>
            <p:cNvSpPr/>
            <p:nvPr/>
          </p:nvSpPr>
          <p:spPr>
            <a:xfrm>
              <a:off x="8701390" y="2281878"/>
              <a:ext cx="2482639" cy="507819"/>
            </a:xfrm>
            <a:prstGeom prst="rect">
              <a:avLst/>
            </a:prstGeom>
          </p:spPr>
          <p:txBody>
            <a:bodyPr wrap="square">
              <a:spAutoFit/>
            </a:bodyPr>
            <a:lstStyle/>
            <a:p>
              <a:pPr algn="just">
                <a:lnSpc>
                  <a:spcPct val="120000"/>
                </a:lnSpc>
              </a:pPr>
              <a:r>
                <a:rPr lang="en-US" altLang="zh-CN" sz="800" dirty="0">
                  <a:solidFill>
                    <a:srgbClr val="2B334F"/>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a:solidFill>
                    <a:srgbClr val="2B334F"/>
                  </a:solidFill>
                  <a:latin typeface="Arial" panose="020B0604020202020204" pitchFamily="34" charset="0"/>
                  <a:ea typeface="微软雅黑" panose="020B0503020204020204" pitchFamily="34" charset="-122"/>
                  <a:cs typeface="+mn-ea"/>
                  <a:sym typeface="Arial" panose="020B0604020202020204" pitchFamily="34" charset="0"/>
                </a:rPr>
                <a:t>。</a:t>
              </a:r>
              <a:endParaRPr lang="en-GB" sz="800" dirty="0">
                <a:solidFill>
                  <a:srgbClr val="2B334F"/>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6" name="Group 62">
            <a:extLst>
              <a:ext uri="{FF2B5EF4-FFF2-40B4-BE49-F238E27FC236}">
                <a16:creationId xmlns="" xmlns:a16="http://schemas.microsoft.com/office/drawing/2014/main" id="{D555BEDC-66EF-47B2-B4E3-753EEFAF134C}"/>
              </a:ext>
            </a:extLst>
          </p:cNvPr>
          <p:cNvGrpSpPr/>
          <p:nvPr/>
        </p:nvGrpSpPr>
        <p:grpSpPr>
          <a:xfrm>
            <a:off x="8624363" y="3521061"/>
            <a:ext cx="796944" cy="796944"/>
            <a:chOff x="6895745" y="6076124"/>
            <a:chExt cx="755703" cy="755703"/>
          </a:xfrm>
        </p:grpSpPr>
        <p:sp>
          <p:nvSpPr>
            <p:cNvPr id="37" name="Oval 63">
              <a:extLst>
                <a:ext uri="{FF2B5EF4-FFF2-40B4-BE49-F238E27FC236}">
                  <a16:creationId xmlns="" xmlns:a16="http://schemas.microsoft.com/office/drawing/2014/main" id="{63CB3851-1A1D-49C5-8289-33A4103A12F8}"/>
                </a:ext>
              </a:extLst>
            </p:cNvPr>
            <p:cNvSpPr/>
            <p:nvPr/>
          </p:nvSpPr>
          <p:spPr>
            <a:xfrm>
              <a:off x="6895745" y="6076124"/>
              <a:ext cx="755703" cy="755703"/>
            </a:xfrm>
            <a:prstGeom prst="ellipse">
              <a:avLst/>
            </a:prstGeom>
            <a:solidFill>
              <a:srgbClr val="2B33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dirty="0">
                <a:solidFill>
                  <a:srgbClr val="2B334F"/>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8" name="Group 64">
              <a:extLst>
                <a:ext uri="{FF2B5EF4-FFF2-40B4-BE49-F238E27FC236}">
                  <a16:creationId xmlns="" xmlns:a16="http://schemas.microsoft.com/office/drawing/2014/main" id="{91072216-E65C-47A6-BD9E-E7BC812EA721}"/>
                </a:ext>
              </a:extLst>
            </p:cNvPr>
            <p:cNvGrpSpPr/>
            <p:nvPr/>
          </p:nvGrpSpPr>
          <p:grpSpPr>
            <a:xfrm>
              <a:off x="7162147" y="6226696"/>
              <a:ext cx="212181" cy="457727"/>
              <a:chOff x="4395788" y="2198688"/>
              <a:chExt cx="344488" cy="742951"/>
            </a:xfrm>
            <a:solidFill>
              <a:schemeClr val="bg2"/>
            </a:solidFill>
          </p:grpSpPr>
          <p:sp>
            <p:nvSpPr>
              <p:cNvPr id="39" name="Oval 65">
                <a:extLst>
                  <a:ext uri="{FF2B5EF4-FFF2-40B4-BE49-F238E27FC236}">
                    <a16:creationId xmlns="" xmlns:a16="http://schemas.microsoft.com/office/drawing/2014/main" id="{26D8D77B-70D7-4EA7-87A2-6647FA08E9D7}"/>
                  </a:ext>
                </a:extLst>
              </p:cNvPr>
              <p:cNvSpPr>
                <a:spLocks noChangeArrowheads="1"/>
              </p:cNvSpPr>
              <p:nvPr/>
            </p:nvSpPr>
            <p:spPr bwMode="auto">
              <a:xfrm>
                <a:off x="4511675" y="2198688"/>
                <a:ext cx="109538" cy="112713"/>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16" tIns="24108" rIns="48216" bIns="24108" numCol="1" anchor="t" anchorCtr="0" compatLnSpc="1">
                <a:prstTxWarp prst="textNoShape">
                  <a:avLst/>
                </a:prstTxWarp>
              </a:bodyPr>
              <a:lstStyle/>
              <a:p>
                <a:pPr algn="just">
                  <a:lnSpc>
                    <a:spcPct val="120000"/>
                  </a:lnSpc>
                </a:pPr>
                <a:endParaRPr lang="en-US" sz="949" dirty="0">
                  <a:solidFill>
                    <a:srgbClr val="2B334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Freeform 7">
                <a:extLst>
                  <a:ext uri="{FF2B5EF4-FFF2-40B4-BE49-F238E27FC236}">
                    <a16:creationId xmlns="" xmlns:a16="http://schemas.microsoft.com/office/drawing/2014/main" id="{51AFE301-A14F-4C58-A2C6-3CD439430F96}"/>
                  </a:ext>
                </a:extLst>
              </p:cNvPr>
              <p:cNvSpPr>
                <a:spLocks/>
              </p:cNvSpPr>
              <p:nvPr/>
            </p:nvSpPr>
            <p:spPr bwMode="auto">
              <a:xfrm>
                <a:off x="4395788" y="2333626"/>
                <a:ext cx="344488" cy="608013"/>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16" tIns="24108" rIns="48216" bIns="24108" numCol="1" anchor="t" anchorCtr="0" compatLnSpc="1">
                <a:prstTxWarp prst="textNoShape">
                  <a:avLst/>
                </a:prstTxWarp>
              </a:bodyPr>
              <a:lstStyle/>
              <a:p>
                <a:pPr algn="just">
                  <a:lnSpc>
                    <a:spcPct val="120000"/>
                  </a:lnSpc>
                </a:pPr>
                <a:endParaRPr lang="en-US" sz="949" dirty="0">
                  <a:solidFill>
                    <a:srgbClr val="2B334F"/>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41" name="Group 67">
            <a:extLst>
              <a:ext uri="{FF2B5EF4-FFF2-40B4-BE49-F238E27FC236}">
                <a16:creationId xmlns="" xmlns:a16="http://schemas.microsoft.com/office/drawing/2014/main" id="{DE5448A7-33F9-4A6F-9AD7-A715AA2343C3}"/>
              </a:ext>
            </a:extLst>
          </p:cNvPr>
          <p:cNvGrpSpPr/>
          <p:nvPr/>
        </p:nvGrpSpPr>
        <p:grpSpPr>
          <a:xfrm>
            <a:off x="8614481" y="2578837"/>
            <a:ext cx="796944" cy="796944"/>
            <a:chOff x="1354194" y="5911456"/>
            <a:chExt cx="755703" cy="755703"/>
          </a:xfrm>
        </p:grpSpPr>
        <p:sp>
          <p:nvSpPr>
            <p:cNvPr id="42" name="Oval 68">
              <a:extLst>
                <a:ext uri="{FF2B5EF4-FFF2-40B4-BE49-F238E27FC236}">
                  <a16:creationId xmlns="" xmlns:a16="http://schemas.microsoft.com/office/drawing/2014/main" id="{15DEAA45-A3C1-4252-AE5B-2A8CA7EADE0D}"/>
                </a:ext>
              </a:extLst>
            </p:cNvPr>
            <p:cNvSpPr/>
            <p:nvPr/>
          </p:nvSpPr>
          <p:spPr>
            <a:xfrm>
              <a:off x="1354194" y="5911456"/>
              <a:ext cx="755703" cy="755703"/>
            </a:xfrm>
            <a:prstGeom prst="ellipse">
              <a:avLst/>
            </a:prstGeom>
            <a:solidFill>
              <a:srgbClr val="2B33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dirty="0">
                <a:solidFill>
                  <a:srgbClr val="2B334F"/>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43" name="Group 69">
              <a:extLst>
                <a:ext uri="{FF2B5EF4-FFF2-40B4-BE49-F238E27FC236}">
                  <a16:creationId xmlns="" xmlns:a16="http://schemas.microsoft.com/office/drawing/2014/main" id="{02C5366B-24F1-4319-AB76-FFFEF2C3D6D4}"/>
                </a:ext>
              </a:extLst>
            </p:cNvPr>
            <p:cNvGrpSpPr/>
            <p:nvPr/>
          </p:nvGrpSpPr>
          <p:grpSpPr>
            <a:xfrm>
              <a:off x="1639245" y="6058413"/>
              <a:ext cx="185600" cy="472193"/>
              <a:chOff x="4422775" y="2198688"/>
              <a:chExt cx="292100" cy="742950"/>
            </a:xfrm>
            <a:solidFill>
              <a:schemeClr val="bg2"/>
            </a:solidFill>
          </p:grpSpPr>
          <p:sp>
            <p:nvSpPr>
              <p:cNvPr id="44" name="Freeform 12">
                <a:extLst>
                  <a:ext uri="{FF2B5EF4-FFF2-40B4-BE49-F238E27FC236}">
                    <a16:creationId xmlns="" xmlns:a16="http://schemas.microsoft.com/office/drawing/2014/main" id="{8CFB1EA2-A210-433C-AD61-7C9F4BBD6391}"/>
                  </a:ext>
                </a:extLst>
              </p:cNvPr>
              <p:cNvSpPr>
                <a:spLocks/>
              </p:cNvSpPr>
              <p:nvPr/>
            </p:nvSpPr>
            <p:spPr bwMode="auto">
              <a:xfrm>
                <a:off x="4422775" y="2325688"/>
                <a:ext cx="292100" cy="615950"/>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16" tIns="24108" rIns="48216" bIns="24108" numCol="1" anchor="t" anchorCtr="0" compatLnSpc="1">
                <a:prstTxWarp prst="textNoShape">
                  <a:avLst/>
                </a:prstTxWarp>
              </a:bodyPr>
              <a:lstStyle/>
              <a:p>
                <a:pPr algn="just">
                  <a:lnSpc>
                    <a:spcPct val="120000"/>
                  </a:lnSpc>
                </a:pPr>
                <a:endParaRPr lang="en-US" sz="949" dirty="0">
                  <a:solidFill>
                    <a:srgbClr val="2B334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Oval 13">
                <a:extLst>
                  <a:ext uri="{FF2B5EF4-FFF2-40B4-BE49-F238E27FC236}">
                    <a16:creationId xmlns="" xmlns:a16="http://schemas.microsoft.com/office/drawing/2014/main" id="{5DCC4ED2-4F70-4216-9A7E-FE614456122D}"/>
                  </a:ext>
                </a:extLst>
              </p:cNvPr>
              <p:cNvSpPr>
                <a:spLocks noChangeArrowheads="1"/>
              </p:cNvSpPr>
              <p:nvPr/>
            </p:nvSpPr>
            <p:spPr bwMode="auto">
              <a:xfrm>
                <a:off x="4511675" y="2198688"/>
                <a:ext cx="115888" cy="11588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16" tIns="24108" rIns="48216" bIns="24108" numCol="1" anchor="t" anchorCtr="0" compatLnSpc="1">
                <a:prstTxWarp prst="textNoShape">
                  <a:avLst/>
                </a:prstTxWarp>
              </a:bodyPr>
              <a:lstStyle/>
              <a:p>
                <a:pPr algn="just">
                  <a:lnSpc>
                    <a:spcPct val="120000"/>
                  </a:lnSpc>
                </a:pPr>
                <a:endParaRPr lang="en-US" sz="949" dirty="0">
                  <a:solidFill>
                    <a:srgbClr val="2B334F"/>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46" name="TextBox 72">
            <a:extLst>
              <a:ext uri="{FF2B5EF4-FFF2-40B4-BE49-F238E27FC236}">
                <a16:creationId xmlns="" xmlns:a16="http://schemas.microsoft.com/office/drawing/2014/main" id="{178A3DF6-1C6F-4733-9E91-2B8E1B2E6FEA}"/>
              </a:ext>
            </a:extLst>
          </p:cNvPr>
          <p:cNvSpPr txBox="1"/>
          <p:nvPr/>
        </p:nvSpPr>
        <p:spPr>
          <a:xfrm>
            <a:off x="9472388" y="2724100"/>
            <a:ext cx="678391" cy="293607"/>
          </a:xfrm>
          <a:prstGeom prst="rect">
            <a:avLst/>
          </a:prstGeom>
          <a:noFill/>
        </p:spPr>
        <p:txBody>
          <a:bodyPr wrap="none" rtlCol="0">
            <a:spAutoFit/>
          </a:bodyPr>
          <a:lstStyle/>
          <a:p>
            <a:pPr>
              <a:lnSpc>
                <a:spcPct val="120000"/>
              </a:lnSpc>
            </a:pPr>
            <a:r>
              <a:rPr lang="en-US" sz="1200" b="1" dirty="0">
                <a:solidFill>
                  <a:srgbClr val="2B334F"/>
                </a:solidFill>
                <a:latin typeface="Arial" panose="020B0604020202020204" pitchFamily="34" charset="0"/>
                <a:ea typeface="微软雅黑" panose="020B0503020204020204" pitchFamily="34" charset="-122"/>
                <a:cs typeface="+mn-ea"/>
                <a:sym typeface="Arial" panose="020B0604020202020204" pitchFamily="34" charset="0"/>
              </a:rPr>
              <a:t>1.234K</a:t>
            </a:r>
            <a:endParaRPr lang="en-GB" sz="1200" b="1" dirty="0">
              <a:solidFill>
                <a:srgbClr val="2B334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TextBox 73">
            <a:extLst>
              <a:ext uri="{FF2B5EF4-FFF2-40B4-BE49-F238E27FC236}">
                <a16:creationId xmlns="" xmlns:a16="http://schemas.microsoft.com/office/drawing/2014/main" id="{0DC95DCC-09FD-4B50-9E9D-F238A88C4C61}"/>
              </a:ext>
            </a:extLst>
          </p:cNvPr>
          <p:cNvSpPr txBox="1"/>
          <p:nvPr/>
        </p:nvSpPr>
        <p:spPr>
          <a:xfrm>
            <a:off x="9472783" y="2986293"/>
            <a:ext cx="960519" cy="293607"/>
          </a:xfrm>
          <a:prstGeom prst="rect">
            <a:avLst/>
          </a:prstGeom>
          <a:noFill/>
        </p:spPr>
        <p:txBody>
          <a:bodyPr wrap="none" rtlCol="0">
            <a:spAutoFit/>
          </a:bodyPr>
          <a:lstStyle/>
          <a:p>
            <a:pPr>
              <a:lnSpc>
                <a:spcPct val="120000"/>
              </a:lnSpc>
            </a:pPr>
            <a:r>
              <a:rPr lang="en-US" sz="1200">
                <a:solidFill>
                  <a:srgbClr val="2B334F"/>
                </a:solidFill>
                <a:latin typeface="Arial" panose="020B0604020202020204" pitchFamily="34" charset="0"/>
                <a:ea typeface="微软雅黑" panose="020B0503020204020204" pitchFamily="34" charset="-122"/>
                <a:cs typeface="+mn-ea"/>
                <a:sym typeface="Arial" panose="020B0604020202020204" pitchFamily="34" charset="0"/>
              </a:rPr>
              <a:t>Male Users</a:t>
            </a:r>
            <a:endParaRPr lang="en-GB" sz="1200">
              <a:solidFill>
                <a:srgbClr val="2B334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TextBox 74">
            <a:extLst>
              <a:ext uri="{FF2B5EF4-FFF2-40B4-BE49-F238E27FC236}">
                <a16:creationId xmlns="" xmlns:a16="http://schemas.microsoft.com/office/drawing/2014/main" id="{86C9A181-E49F-48C8-8C2E-0918E66CD18B}"/>
              </a:ext>
            </a:extLst>
          </p:cNvPr>
          <p:cNvSpPr txBox="1"/>
          <p:nvPr/>
        </p:nvSpPr>
        <p:spPr>
          <a:xfrm>
            <a:off x="9490635" y="3666325"/>
            <a:ext cx="678391" cy="293607"/>
          </a:xfrm>
          <a:prstGeom prst="rect">
            <a:avLst/>
          </a:prstGeom>
          <a:noFill/>
        </p:spPr>
        <p:txBody>
          <a:bodyPr wrap="none" rtlCol="0">
            <a:spAutoFit/>
          </a:bodyPr>
          <a:lstStyle/>
          <a:p>
            <a:pPr>
              <a:lnSpc>
                <a:spcPct val="120000"/>
              </a:lnSpc>
            </a:pPr>
            <a:r>
              <a:rPr lang="en-US" sz="1200" b="1">
                <a:solidFill>
                  <a:srgbClr val="2B334F"/>
                </a:solidFill>
                <a:latin typeface="Arial" panose="020B0604020202020204" pitchFamily="34" charset="0"/>
                <a:ea typeface="微软雅黑" panose="020B0503020204020204" pitchFamily="34" charset="-122"/>
                <a:cs typeface="+mn-ea"/>
                <a:sym typeface="Arial" panose="020B0604020202020204" pitchFamily="34" charset="0"/>
              </a:rPr>
              <a:t>1.234K</a:t>
            </a:r>
            <a:endParaRPr lang="en-GB" sz="1200" b="1">
              <a:solidFill>
                <a:srgbClr val="2B334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TextBox 75">
            <a:extLst>
              <a:ext uri="{FF2B5EF4-FFF2-40B4-BE49-F238E27FC236}">
                <a16:creationId xmlns="" xmlns:a16="http://schemas.microsoft.com/office/drawing/2014/main" id="{BB63EDF2-E838-45B0-A08B-CDCCDFB0DF57}"/>
              </a:ext>
            </a:extLst>
          </p:cNvPr>
          <p:cNvSpPr txBox="1"/>
          <p:nvPr/>
        </p:nvSpPr>
        <p:spPr>
          <a:xfrm>
            <a:off x="9491500" y="3928518"/>
            <a:ext cx="1140056" cy="293607"/>
          </a:xfrm>
          <a:prstGeom prst="rect">
            <a:avLst/>
          </a:prstGeom>
          <a:noFill/>
        </p:spPr>
        <p:txBody>
          <a:bodyPr wrap="none" rtlCol="0">
            <a:spAutoFit/>
          </a:bodyPr>
          <a:lstStyle/>
          <a:p>
            <a:pPr>
              <a:lnSpc>
                <a:spcPct val="120000"/>
              </a:lnSpc>
            </a:pPr>
            <a:r>
              <a:rPr lang="en-US" sz="1200">
                <a:solidFill>
                  <a:srgbClr val="2B334F"/>
                </a:solidFill>
                <a:latin typeface="Arial" panose="020B0604020202020204" pitchFamily="34" charset="0"/>
                <a:ea typeface="微软雅黑" panose="020B0503020204020204" pitchFamily="34" charset="-122"/>
                <a:cs typeface="+mn-ea"/>
                <a:sym typeface="Arial" panose="020B0604020202020204" pitchFamily="34" charset="0"/>
              </a:rPr>
              <a:t>Female Users</a:t>
            </a:r>
            <a:endParaRPr lang="en-GB" sz="1200">
              <a:solidFill>
                <a:srgbClr val="2B334F"/>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289773746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500"/>
                                        <p:tgtEl>
                                          <p:spTgt spid="8"/>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fltVal val="0"/>
                                          </p:val>
                                        </p:tav>
                                        <p:tav tm="100000">
                                          <p:val>
                                            <p:strVal val="#ppt_w"/>
                                          </p:val>
                                        </p:tav>
                                      </p:tavLst>
                                    </p:anim>
                                    <p:anim calcmode="lin" valueType="num">
                                      <p:cBhvr>
                                        <p:cTn id="18" dur="500" fill="hold"/>
                                        <p:tgtEl>
                                          <p:spTgt spid="11"/>
                                        </p:tgtEl>
                                        <p:attrNameLst>
                                          <p:attrName>ppt_h</p:attrName>
                                        </p:attrNameLst>
                                      </p:cBhvr>
                                      <p:tavLst>
                                        <p:tav tm="0">
                                          <p:val>
                                            <p:fltVal val="0"/>
                                          </p:val>
                                        </p:tav>
                                        <p:tav tm="100000">
                                          <p:val>
                                            <p:strVal val="#ppt_h"/>
                                          </p:val>
                                        </p:tav>
                                      </p:tavLst>
                                    </p:anim>
                                    <p:animEffect transition="in" filter="fade">
                                      <p:cBhvr>
                                        <p:cTn id="19" dur="500"/>
                                        <p:tgtEl>
                                          <p:spTgt spid="11"/>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500" fill="hold"/>
                                        <p:tgtEl>
                                          <p:spTgt spid="12"/>
                                        </p:tgtEl>
                                        <p:attrNameLst>
                                          <p:attrName>ppt_w</p:attrName>
                                        </p:attrNameLst>
                                      </p:cBhvr>
                                      <p:tavLst>
                                        <p:tav tm="0">
                                          <p:val>
                                            <p:fltVal val="0"/>
                                          </p:val>
                                        </p:tav>
                                        <p:tav tm="100000">
                                          <p:val>
                                            <p:strVal val="#ppt_w"/>
                                          </p:val>
                                        </p:tav>
                                      </p:tavLst>
                                    </p:anim>
                                    <p:anim calcmode="lin" valueType="num">
                                      <p:cBhvr>
                                        <p:cTn id="24" dur="500" fill="hold"/>
                                        <p:tgtEl>
                                          <p:spTgt spid="12"/>
                                        </p:tgtEl>
                                        <p:attrNameLst>
                                          <p:attrName>ppt_h</p:attrName>
                                        </p:attrNameLst>
                                      </p:cBhvr>
                                      <p:tavLst>
                                        <p:tav tm="0">
                                          <p:val>
                                            <p:fltVal val="0"/>
                                          </p:val>
                                        </p:tav>
                                        <p:tav tm="100000">
                                          <p:val>
                                            <p:strVal val="#ppt_h"/>
                                          </p:val>
                                        </p:tav>
                                      </p:tavLst>
                                    </p:anim>
                                    <p:animEffect transition="in" filter="fade">
                                      <p:cBhvr>
                                        <p:cTn id="25" dur="500"/>
                                        <p:tgtEl>
                                          <p:spTgt spid="12"/>
                                        </p:tgtEl>
                                      </p:cBhvr>
                                    </p:animEffect>
                                  </p:childTnLst>
                                </p:cTn>
                              </p:par>
                            </p:childTnLst>
                          </p:cTn>
                        </p:par>
                        <p:par>
                          <p:cTn id="26" fill="hold">
                            <p:stCondLst>
                              <p:cond delay="2000"/>
                            </p:stCondLst>
                            <p:childTnLst>
                              <p:par>
                                <p:cTn id="27" presetID="22" presetClass="entr" presetSubtype="8" fill="hold"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wipe(left)">
                                      <p:cBhvr>
                                        <p:cTn id="29" dur="500"/>
                                        <p:tgtEl>
                                          <p:spTgt spid="13"/>
                                        </p:tgtEl>
                                      </p:cBhvr>
                                    </p:animEffect>
                                  </p:childTnLst>
                                </p:cTn>
                              </p:par>
                            </p:childTnLst>
                          </p:cTn>
                        </p:par>
                        <p:par>
                          <p:cTn id="30" fill="hold">
                            <p:stCondLst>
                              <p:cond delay="2500"/>
                            </p:stCondLst>
                            <p:childTnLst>
                              <p:par>
                                <p:cTn id="31" presetID="22" presetClass="entr" presetSubtype="8" fill="hold"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wipe(left)">
                                      <p:cBhvr>
                                        <p:cTn id="33" dur="500"/>
                                        <p:tgtEl>
                                          <p:spTgt spid="16"/>
                                        </p:tgtEl>
                                      </p:cBhvr>
                                    </p:animEffect>
                                  </p:childTnLst>
                                </p:cTn>
                              </p:par>
                            </p:childTnLst>
                          </p:cTn>
                        </p:par>
                        <p:par>
                          <p:cTn id="34" fill="hold">
                            <p:stCondLst>
                              <p:cond delay="3000"/>
                            </p:stCondLst>
                            <p:childTnLst>
                              <p:par>
                                <p:cTn id="35" presetID="49" presetClass="entr" presetSubtype="0" decel="100000" fill="hold" nodeType="after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p:cTn id="37" dur="500" fill="hold"/>
                                        <p:tgtEl>
                                          <p:spTgt spid="19"/>
                                        </p:tgtEl>
                                        <p:attrNameLst>
                                          <p:attrName>ppt_w</p:attrName>
                                        </p:attrNameLst>
                                      </p:cBhvr>
                                      <p:tavLst>
                                        <p:tav tm="0">
                                          <p:val>
                                            <p:fltVal val="0"/>
                                          </p:val>
                                        </p:tav>
                                        <p:tav tm="100000">
                                          <p:val>
                                            <p:strVal val="#ppt_w"/>
                                          </p:val>
                                        </p:tav>
                                      </p:tavLst>
                                    </p:anim>
                                    <p:anim calcmode="lin" valueType="num">
                                      <p:cBhvr>
                                        <p:cTn id="38" dur="500" fill="hold"/>
                                        <p:tgtEl>
                                          <p:spTgt spid="19"/>
                                        </p:tgtEl>
                                        <p:attrNameLst>
                                          <p:attrName>ppt_h</p:attrName>
                                        </p:attrNameLst>
                                      </p:cBhvr>
                                      <p:tavLst>
                                        <p:tav tm="0">
                                          <p:val>
                                            <p:fltVal val="0"/>
                                          </p:val>
                                        </p:tav>
                                        <p:tav tm="100000">
                                          <p:val>
                                            <p:strVal val="#ppt_h"/>
                                          </p:val>
                                        </p:tav>
                                      </p:tavLst>
                                    </p:anim>
                                    <p:anim calcmode="lin" valueType="num">
                                      <p:cBhvr>
                                        <p:cTn id="39" dur="500" fill="hold"/>
                                        <p:tgtEl>
                                          <p:spTgt spid="19"/>
                                        </p:tgtEl>
                                        <p:attrNameLst>
                                          <p:attrName>style.rotation</p:attrName>
                                        </p:attrNameLst>
                                      </p:cBhvr>
                                      <p:tavLst>
                                        <p:tav tm="0">
                                          <p:val>
                                            <p:fltVal val="360"/>
                                          </p:val>
                                        </p:tav>
                                        <p:tav tm="100000">
                                          <p:val>
                                            <p:fltVal val="0"/>
                                          </p:val>
                                        </p:tav>
                                      </p:tavLst>
                                    </p:anim>
                                    <p:animEffect transition="in" filter="fade">
                                      <p:cBhvr>
                                        <p:cTn id="40" dur="500"/>
                                        <p:tgtEl>
                                          <p:spTgt spid="19"/>
                                        </p:tgtEl>
                                      </p:cBhvr>
                                    </p:animEffect>
                                  </p:childTnLst>
                                </p:cTn>
                              </p:par>
                            </p:childTnLst>
                          </p:cTn>
                        </p:par>
                        <p:par>
                          <p:cTn id="41" fill="hold">
                            <p:stCondLst>
                              <p:cond delay="3500"/>
                            </p:stCondLst>
                            <p:childTnLst>
                              <p:par>
                                <p:cTn id="42" presetID="49" presetClass="entr" presetSubtype="0" decel="100000" fill="hold" nodeType="afterEffect">
                                  <p:stCondLst>
                                    <p:cond delay="0"/>
                                  </p:stCondLst>
                                  <p:childTnLst>
                                    <p:set>
                                      <p:cBhvr>
                                        <p:cTn id="43" dur="1" fill="hold">
                                          <p:stCondLst>
                                            <p:cond delay="0"/>
                                          </p:stCondLst>
                                        </p:cTn>
                                        <p:tgtEl>
                                          <p:spTgt spid="27"/>
                                        </p:tgtEl>
                                        <p:attrNameLst>
                                          <p:attrName>style.visibility</p:attrName>
                                        </p:attrNameLst>
                                      </p:cBhvr>
                                      <p:to>
                                        <p:strVal val="visible"/>
                                      </p:to>
                                    </p:set>
                                    <p:anim calcmode="lin" valueType="num">
                                      <p:cBhvr>
                                        <p:cTn id="44" dur="500" fill="hold"/>
                                        <p:tgtEl>
                                          <p:spTgt spid="27"/>
                                        </p:tgtEl>
                                        <p:attrNameLst>
                                          <p:attrName>ppt_w</p:attrName>
                                        </p:attrNameLst>
                                      </p:cBhvr>
                                      <p:tavLst>
                                        <p:tav tm="0">
                                          <p:val>
                                            <p:fltVal val="0"/>
                                          </p:val>
                                        </p:tav>
                                        <p:tav tm="100000">
                                          <p:val>
                                            <p:strVal val="#ppt_w"/>
                                          </p:val>
                                        </p:tav>
                                      </p:tavLst>
                                    </p:anim>
                                    <p:anim calcmode="lin" valueType="num">
                                      <p:cBhvr>
                                        <p:cTn id="45" dur="500" fill="hold"/>
                                        <p:tgtEl>
                                          <p:spTgt spid="27"/>
                                        </p:tgtEl>
                                        <p:attrNameLst>
                                          <p:attrName>ppt_h</p:attrName>
                                        </p:attrNameLst>
                                      </p:cBhvr>
                                      <p:tavLst>
                                        <p:tav tm="0">
                                          <p:val>
                                            <p:fltVal val="0"/>
                                          </p:val>
                                        </p:tav>
                                        <p:tav tm="100000">
                                          <p:val>
                                            <p:strVal val="#ppt_h"/>
                                          </p:val>
                                        </p:tav>
                                      </p:tavLst>
                                    </p:anim>
                                    <p:anim calcmode="lin" valueType="num">
                                      <p:cBhvr>
                                        <p:cTn id="46" dur="500" fill="hold"/>
                                        <p:tgtEl>
                                          <p:spTgt spid="27"/>
                                        </p:tgtEl>
                                        <p:attrNameLst>
                                          <p:attrName>style.rotation</p:attrName>
                                        </p:attrNameLst>
                                      </p:cBhvr>
                                      <p:tavLst>
                                        <p:tav tm="0">
                                          <p:val>
                                            <p:fltVal val="360"/>
                                          </p:val>
                                        </p:tav>
                                        <p:tav tm="100000">
                                          <p:val>
                                            <p:fltVal val="0"/>
                                          </p:val>
                                        </p:tav>
                                      </p:tavLst>
                                    </p:anim>
                                    <p:animEffect transition="in" filter="fade">
                                      <p:cBhvr>
                                        <p:cTn id="47" dur="500"/>
                                        <p:tgtEl>
                                          <p:spTgt spid="27"/>
                                        </p:tgtEl>
                                      </p:cBhvr>
                                    </p:animEffect>
                                  </p:childTnLst>
                                </p:cTn>
                              </p:par>
                            </p:childTnLst>
                          </p:cTn>
                        </p:par>
                        <p:par>
                          <p:cTn id="48" fill="hold">
                            <p:stCondLst>
                              <p:cond delay="4000"/>
                            </p:stCondLst>
                            <p:childTnLst>
                              <p:par>
                                <p:cTn id="49" presetID="49" presetClass="entr" presetSubtype="0" decel="100000" fill="hold" grpId="0" nodeType="afterEffect">
                                  <p:stCondLst>
                                    <p:cond delay="0"/>
                                  </p:stCondLst>
                                  <p:childTnLst>
                                    <p:set>
                                      <p:cBhvr>
                                        <p:cTn id="50" dur="1" fill="hold">
                                          <p:stCondLst>
                                            <p:cond delay="0"/>
                                          </p:stCondLst>
                                        </p:cTn>
                                        <p:tgtEl>
                                          <p:spTgt spid="31"/>
                                        </p:tgtEl>
                                        <p:attrNameLst>
                                          <p:attrName>style.visibility</p:attrName>
                                        </p:attrNameLst>
                                      </p:cBhvr>
                                      <p:to>
                                        <p:strVal val="visible"/>
                                      </p:to>
                                    </p:set>
                                    <p:anim calcmode="lin" valueType="num">
                                      <p:cBhvr>
                                        <p:cTn id="51" dur="500" fill="hold"/>
                                        <p:tgtEl>
                                          <p:spTgt spid="31"/>
                                        </p:tgtEl>
                                        <p:attrNameLst>
                                          <p:attrName>ppt_w</p:attrName>
                                        </p:attrNameLst>
                                      </p:cBhvr>
                                      <p:tavLst>
                                        <p:tav tm="0">
                                          <p:val>
                                            <p:fltVal val="0"/>
                                          </p:val>
                                        </p:tav>
                                        <p:tav tm="100000">
                                          <p:val>
                                            <p:strVal val="#ppt_w"/>
                                          </p:val>
                                        </p:tav>
                                      </p:tavLst>
                                    </p:anim>
                                    <p:anim calcmode="lin" valueType="num">
                                      <p:cBhvr>
                                        <p:cTn id="52" dur="500" fill="hold"/>
                                        <p:tgtEl>
                                          <p:spTgt spid="31"/>
                                        </p:tgtEl>
                                        <p:attrNameLst>
                                          <p:attrName>ppt_h</p:attrName>
                                        </p:attrNameLst>
                                      </p:cBhvr>
                                      <p:tavLst>
                                        <p:tav tm="0">
                                          <p:val>
                                            <p:fltVal val="0"/>
                                          </p:val>
                                        </p:tav>
                                        <p:tav tm="100000">
                                          <p:val>
                                            <p:strVal val="#ppt_h"/>
                                          </p:val>
                                        </p:tav>
                                      </p:tavLst>
                                    </p:anim>
                                    <p:anim calcmode="lin" valueType="num">
                                      <p:cBhvr>
                                        <p:cTn id="53" dur="500" fill="hold"/>
                                        <p:tgtEl>
                                          <p:spTgt spid="31"/>
                                        </p:tgtEl>
                                        <p:attrNameLst>
                                          <p:attrName>style.rotation</p:attrName>
                                        </p:attrNameLst>
                                      </p:cBhvr>
                                      <p:tavLst>
                                        <p:tav tm="0">
                                          <p:val>
                                            <p:fltVal val="360"/>
                                          </p:val>
                                        </p:tav>
                                        <p:tav tm="100000">
                                          <p:val>
                                            <p:fltVal val="0"/>
                                          </p:val>
                                        </p:tav>
                                      </p:tavLst>
                                    </p:anim>
                                    <p:animEffect transition="in" filter="fade">
                                      <p:cBhvr>
                                        <p:cTn id="54" dur="500"/>
                                        <p:tgtEl>
                                          <p:spTgt spid="31"/>
                                        </p:tgtEl>
                                      </p:cBhvr>
                                    </p:animEffect>
                                  </p:childTnLst>
                                </p:cTn>
                              </p:par>
                            </p:childTnLst>
                          </p:cTn>
                        </p:par>
                        <p:par>
                          <p:cTn id="55" fill="hold">
                            <p:stCondLst>
                              <p:cond delay="4500"/>
                            </p:stCondLst>
                            <p:childTnLst>
                              <p:par>
                                <p:cTn id="56" presetID="49" presetClass="entr" presetSubtype="0" decel="100000" fill="hold" grpId="0" nodeType="afterEffect">
                                  <p:stCondLst>
                                    <p:cond delay="0"/>
                                  </p:stCondLst>
                                  <p:childTnLst>
                                    <p:set>
                                      <p:cBhvr>
                                        <p:cTn id="57" dur="1" fill="hold">
                                          <p:stCondLst>
                                            <p:cond delay="0"/>
                                          </p:stCondLst>
                                        </p:cTn>
                                        <p:tgtEl>
                                          <p:spTgt spid="26"/>
                                        </p:tgtEl>
                                        <p:attrNameLst>
                                          <p:attrName>style.visibility</p:attrName>
                                        </p:attrNameLst>
                                      </p:cBhvr>
                                      <p:to>
                                        <p:strVal val="visible"/>
                                      </p:to>
                                    </p:set>
                                    <p:anim calcmode="lin" valueType="num">
                                      <p:cBhvr>
                                        <p:cTn id="58" dur="500" fill="hold"/>
                                        <p:tgtEl>
                                          <p:spTgt spid="26"/>
                                        </p:tgtEl>
                                        <p:attrNameLst>
                                          <p:attrName>ppt_w</p:attrName>
                                        </p:attrNameLst>
                                      </p:cBhvr>
                                      <p:tavLst>
                                        <p:tav tm="0">
                                          <p:val>
                                            <p:fltVal val="0"/>
                                          </p:val>
                                        </p:tav>
                                        <p:tav tm="100000">
                                          <p:val>
                                            <p:strVal val="#ppt_w"/>
                                          </p:val>
                                        </p:tav>
                                      </p:tavLst>
                                    </p:anim>
                                    <p:anim calcmode="lin" valueType="num">
                                      <p:cBhvr>
                                        <p:cTn id="59" dur="500" fill="hold"/>
                                        <p:tgtEl>
                                          <p:spTgt spid="26"/>
                                        </p:tgtEl>
                                        <p:attrNameLst>
                                          <p:attrName>ppt_h</p:attrName>
                                        </p:attrNameLst>
                                      </p:cBhvr>
                                      <p:tavLst>
                                        <p:tav tm="0">
                                          <p:val>
                                            <p:fltVal val="0"/>
                                          </p:val>
                                        </p:tav>
                                        <p:tav tm="100000">
                                          <p:val>
                                            <p:strVal val="#ppt_h"/>
                                          </p:val>
                                        </p:tav>
                                      </p:tavLst>
                                    </p:anim>
                                    <p:anim calcmode="lin" valueType="num">
                                      <p:cBhvr>
                                        <p:cTn id="60" dur="500" fill="hold"/>
                                        <p:tgtEl>
                                          <p:spTgt spid="26"/>
                                        </p:tgtEl>
                                        <p:attrNameLst>
                                          <p:attrName>style.rotation</p:attrName>
                                        </p:attrNameLst>
                                      </p:cBhvr>
                                      <p:tavLst>
                                        <p:tav tm="0">
                                          <p:val>
                                            <p:fltVal val="360"/>
                                          </p:val>
                                        </p:tav>
                                        <p:tav tm="100000">
                                          <p:val>
                                            <p:fltVal val="0"/>
                                          </p:val>
                                        </p:tav>
                                      </p:tavLst>
                                    </p:anim>
                                    <p:animEffect transition="in" filter="fade">
                                      <p:cBhvr>
                                        <p:cTn id="61" dur="500"/>
                                        <p:tgtEl>
                                          <p:spTgt spid="26"/>
                                        </p:tgtEl>
                                      </p:cBhvr>
                                    </p:animEffect>
                                  </p:childTnLst>
                                </p:cTn>
                              </p:par>
                            </p:childTnLst>
                          </p:cTn>
                        </p:par>
                        <p:par>
                          <p:cTn id="62" fill="hold">
                            <p:stCondLst>
                              <p:cond delay="5000"/>
                            </p:stCondLst>
                            <p:childTnLst>
                              <p:par>
                                <p:cTn id="63" presetID="42" presetClass="entr" presetSubtype="0" fill="hold" nodeType="afterEffect">
                                  <p:stCondLst>
                                    <p:cond delay="0"/>
                                  </p:stCondLst>
                                  <p:childTnLst>
                                    <p:set>
                                      <p:cBhvr>
                                        <p:cTn id="64" dur="1" fill="hold">
                                          <p:stCondLst>
                                            <p:cond delay="0"/>
                                          </p:stCondLst>
                                        </p:cTn>
                                        <p:tgtEl>
                                          <p:spTgt spid="32"/>
                                        </p:tgtEl>
                                        <p:attrNameLst>
                                          <p:attrName>style.visibility</p:attrName>
                                        </p:attrNameLst>
                                      </p:cBhvr>
                                      <p:to>
                                        <p:strVal val="visible"/>
                                      </p:to>
                                    </p:set>
                                    <p:animEffect transition="in" filter="fade">
                                      <p:cBhvr>
                                        <p:cTn id="65" dur="1000"/>
                                        <p:tgtEl>
                                          <p:spTgt spid="32"/>
                                        </p:tgtEl>
                                      </p:cBhvr>
                                    </p:animEffect>
                                    <p:anim calcmode="lin" valueType="num">
                                      <p:cBhvr>
                                        <p:cTn id="66" dur="1000" fill="hold"/>
                                        <p:tgtEl>
                                          <p:spTgt spid="32"/>
                                        </p:tgtEl>
                                        <p:attrNameLst>
                                          <p:attrName>ppt_x</p:attrName>
                                        </p:attrNameLst>
                                      </p:cBhvr>
                                      <p:tavLst>
                                        <p:tav tm="0">
                                          <p:val>
                                            <p:strVal val="#ppt_x"/>
                                          </p:val>
                                        </p:tav>
                                        <p:tav tm="100000">
                                          <p:val>
                                            <p:strVal val="#ppt_x"/>
                                          </p:val>
                                        </p:tav>
                                      </p:tavLst>
                                    </p:anim>
                                    <p:anim calcmode="lin" valueType="num">
                                      <p:cBhvr>
                                        <p:cTn id="67" dur="1000" fill="hold"/>
                                        <p:tgtEl>
                                          <p:spTgt spid="32"/>
                                        </p:tgtEl>
                                        <p:attrNameLst>
                                          <p:attrName>ppt_y</p:attrName>
                                        </p:attrNameLst>
                                      </p:cBhvr>
                                      <p:tavLst>
                                        <p:tav tm="0">
                                          <p:val>
                                            <p:strVal val="#ppt_y+.1"/>
                                          </p:val>
                                        </p:tav>
                                        <p:tav tm="100000">
                                          <p:val>
                                            <p:strVal val="#ppt_y"/>
                                          </p:val>
                                        </p:tav>
                                      </p:tavLst>
                                    </p:anim>
                                  </p:childTnLst>
                                </p:cTn>
                              </p:par>
                            </p:childTnLst>
                          </p:cTn>
                        </p:par>
                        <p:par>
                          <p:cTn id="68" fill="hold">
                            <p:stCondLst>
                              <p:cond delay="6000"/>
                            </p:stCondLst>
                            <p:childTnLst>
                              <p:par>
                                <p:cTn id="69" presetID="10" presetClass="entr" presetSubtype="0" fill="hold" nodeType="afterEffect">
                                  <p:stCondLst>
                                    <p:cond delay="0"/>
                                  </p:stCondLst>
                                  <p:childTnLst>
                                    <p:set>
                                      <p:cBhvr>
                                        <p:cTn id="70" dur="1" fill="hold">
                                          <p:stCondLst>
                                            <p:cond delay="0"/>
                                          </p:stCondLst>
                                        </p:cTn>
                                        <p:tgtEl>
                                          <p:spTgt spid="41"/>
                                        </p:tgtEl>
                                        <p:attrNameLst>
                                          <p:attrName>style.visibility</p:attrName>
                                        </p:attrNameLst>
                                      </p:cBhvr>
                                      <p:to>
                                        <p:strVal val="visible"/>
                                      </p:to>
                                    </p:set>
                                    <p:animEffect transition="in" filter="fade">
                                      <p:cBhvr>
                                        <p:cTn id="71" dur="500"/>
                                        <p:tgtEl>
                                          <p:spTgt spid="41"/>
                                        </p:tgtEl>
                                      </p:cBhvr>
                                    </p:animEffect>
                                  </p:childTnLst>
                                </p:cTn>
                              </p:par>
                            </p:childTnLst>
                          </p:cTn>
                        </p:par>
                        <p:par>
                          <p:cTn id="72" fill="hold">
                            <p:stCondLst>
                              <p:cond delay="6500"/>
                            </p:stCondLst>
                            <p:childTnLst>
                              <p:par>
                                <p:cTn id="73" presetID="10" presetClass="entr" presetSubtype="0" fill="hold" grpId="0" nodeType="afterEffect">
                                  <p:stCondLst>
                                    <p:cond delay="0"/>
                                  </p:stCondLst>
                                  <p:childTnLst>
                                    <p:set>
                                      <p:cBhvr>
                                        <p:cTn id="74" dur="1" fill="hold">
                                          <p:stCondLst>
                                            <p:cond delay="0"/>
                                          </p:stCondLst>
                                        </p:cTn>
                                        <p:tgtEl>
                                          <p:spTgt spid="46"/>
                                        </p:tgtEl>
                                        <p:attrNameLst>
                                          <p:attrName>style.visibility</p:attrName>
                                        </p:attrNameLst>
                                      </p:cBhvr>
                                      <p:to>
                                        <p:strVal val="visible"/>
                                      </p:to>
                                    </p:set>
                                    <p:animEffect transition="in" filter="fade">
                                      <p:cBhvr>
                                        <p:cTn id="75" dur="500"/>
                                        <p:tgtEl>
                                          <p:spTgt spid="46"/>
                                        </p:tgtEl>
                                      </p:cBhvr>
                                    </p:animEffect>
                                  </p:childTnLst>
                                </p:cTn>
                              </p:par>
                            </p:childTnLst>
                          </p:cTn>
                        </p:par>
                        <p:par>
                          <p:cTn id="76" fill="hold">
                            <p:stCondLst>
                              <p:cond delay="7000"/>
                            </p:stCondLst>
                            <p:childTnLst>
                              <p:par>
                                <p:cTn id="77" presetID="10" presetClass="entr" presetSubtype="0" fill="hold" grpId="0" nodeType="afterEffect">
                                  <p:stCondLst>
                                    <p:cond delay="0"/>
                                  </p:stCondLst>
                                  <p:childTnLst>
                                    <p:set>
                                      <p:cBhvr>
                                        <p:cTn id="78" dur="1" fill="hold">
                                          <p:stCondLst>
                                            <p:cond delay="0"/>
                                          </p:stCondLst>
                                        </p:cTn>
                                        <p:tgtEl>
                                          <p:spTgt spid="47"/>
                                        </p:tgtEl>
                                        <p:attrNameLst>
                                          <p:attrName>style.visibility</p:attrName>
                                        </p:attrNameLst>
                                      </p:cBhvr>
                                      <p:to>
                                        <p:strVal val="visible"/>
                                      </p:to>
                                    </p:set>
                                    <p:animEffect transition="in" filter="fade">
                                      <p:cBhvr>
                                        <p:cTn id="79" dur="500"/>
                                        <p:tgtEl>
                                          <p:spTgt spid="47"/>
                                        </p:tgtEl>
                                      </p:cBhvr>
                                    </p:animEffect>
                                  </p:childTnLst>
                                </p:cTn>
                              </p:par>
                            </p:childTnLst>
                          </p:cTn>
                        </p:par>
                        <p:par>
                          <p:cTn id="80" fill="hold">
                            <p:stCondLst>
                              <p:cond delay="7500"/>
                            </p:stCondLst>
                            <p:childTnLst>
                              <p:par>
                                <p:cTn id="81" presetID="10" presetClass="entr" presetSubtype="0" fill="hold" nodeType="afterEffect">
                                  <p:stCondLst>
                                    <p:cond delay="0"/>
                                  </p:stCondLst>
                                  <p:childTnLst>
                                    <p:set>
                                      <p:cBhvr>
                                        <p:cTn id="82" dur="1" fill="hold">
                                          <p:stCondLst>
                                            <p:cond delay="0"/>
                                          </p:stCondLst>
                                        </p:cTn>
                                        <p:tgtEl>
                                          <p:spTgt spid="36"/>
                                        </p:tgtEl>
                                        <p:attrNameLst>
                                          <p:attrName>style.visibility</p:attrName>
                                        </p:attrNameLst>
                                      </p:cBhvr>
                                      <p:to>
                                        <p:strVal val="visible"/>
                                      </p:to>
                                    </p:set>
                                    <p:animEffect transition="in" filter="fade">
                                      <p:cBhvr>
                                        <p:cTn id="83" dur="500"/>
                                        <p:tgtEl>
                                          <p:spTgt spid="36"/>
                                        </p:tgtEl>
                                      </p:cBhvr>
                                    </p:animEffect>
                                  </p:childTnLst>
                                </p:cTn>
                              </p:par>
                            </p:childTnLst>
                          </p:cTn>
                        </p:par>
                        <p:par>
                          <p:cTn id="84" fill="hold">
                            <p:stCondLst>
                              <p:cond delay="8000"/>
                            </p:stCondLst>
                            <p:childTnLst>
                              <p:par>
                                <p:cTn id="85" presetID="10" presetClass="entr" presetSubtype="0" fill="hold" grpId="0" nodeType="afterEffect">
                                  <p:stCondLst>
                                    <p:cond delay="0"/>
                                  </p:stCondLst>
                                  <p:childTnLst>
                                    <p:set>
                                      <p:cBhvr>
                                        <p:cTn id="86" dur="1" fill="hold">
                                          <p:stCondLst>
                                            <p:cond delay="0"/>
                                          </p:stCondLst>
                                        </p:cTn>
                                        <p:tgtEl>
                                          <p:spTgt spid="48"/>
                                        </p:tgtEl>
                                        <p:attrNameLst>
                                          <p:attrName>style.visibility</p:attrName>
                                        </p:attrNameLst>
                                      </p:cBhvr>
                                      <p:to>
                                        <p:strVal val="visible"/>
                                      </p:to>
                                    </p:set>
                                    <p:animEffect transition="in" filter="fade">
                                      <p:cBhvr>
                                        <p:cTn id="87" dur="500"/>
                                        <p:tgtEl>
                                          <p:spTgt spid="48"/>
                                        </p:tgtEl>
                                      </p:cBhvr>
                                    </p:animEffect>
                                  </p:childTnLst>
                                </p:cTn>
                              </p:par>
                            </p:childTnLst>
                          </p:cTn>
                        </p:par>
                        <p:par>
                          <p:cTn id="88" fill="hold">
                            <p:stCondLst>
                              <p:cond delay="8500"/>
                            </p:stCondLst>
                            <p:childTnLst>
                              <p:par>
                                <p:cTn id="89" presetID="10" presetClass="entr" presetSubtype="0" fill="hold" grpId="0" nodeType="afterEffect">
                                  <p:stCondLst>
                                    <p:cond delay="0"/>
                                  </p:stCondLst>
                                  <p:childTnLst>
                                    <p:set>
                                      <p:cBhvr>
                                        <p:cTn id="90" dur="1" fill="hold">
                                          <p:stCondLst>
                                            <p:cond delay="0"/>
                                          </p:stCondLst>
                                        </p:cTn>
                                        <p:tgtEl>
                                          <p:spTgt spid="49"/>
                                        </p:tgtEl>
                                        <p:attrNameLst>
                                          <p:attrName>style.visibility</p:attrName>
                                        </p:attrNameLst>
                                      </p:cBhvr>
                                      <p:to>
                                        <p:strVal val="visible"/>
                                      </p:to>
                                    </p:set>
                                    <p:animEffect transition="in" filter="fade">
                                      <p:cBhvr>
                                        <p:cTn id="91"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P spid="12" grpId="0"/>
      <p:bldP spid="26" grpId="0" animBg="1"/>
      <p:bldP spid="31" grpId="0" animBg="1"/>
      <p:bldP spid="46" grpId="0"/>
      <p:bldP spid="47" grpId="0"/>
      <p:bldP spid="48" grpId="0"/>
      <p:bldP spid="4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49_1">
            <a:extLst>
              <a:ext uri="{FF2B5EF4-FFF2-40B4-BE49-F238E27FC236}">
                <a16:creationId xmlns="" xmlns:a16="http://schemas.microsoft.com/office/drawing/2014/main" id="{752B86E4-4CCA-46F8-93BA-28589F193038}"/>
              </a:ext>
            </a:extLst>
          </p:cNvPr>
          <p:cNvSpPr txBox="1"/>
          <p:nvPr/>
        </p:nvSpPr>
        <p:spPr>
          <a:xfrm>
            <a:off x="808370" y="213719"/>
            <a:ext cx="1538883" cy="307777"/>
          </a:xfrm>
          <a:prstGeom prst="rect">
            <a:avLst/>
          </a:prstGeom>
          <a:noFill/>
        </p:spPr>
        <p:txBody>
          <a:bodyPr wrap="none" lIns="0" tIns="0" rIns="0" bIns="0" rtlCol="0">
            <a:spAutoFit/>
          </a:bodyPr>
          <a:lstStyle/>
          <a:p>
            <a:pPr defTabSz="964278"/>
            <a:r>
              <a:rPr lang="zh-CN" altLang="en-US" sz="2000" b="1" dirty="0">
                <a:solidFill>
                  <a:srgbClr val="2B334F"/>
                </a:solidFill>
                <a:latin typeface="Arial" panose="020B0604020202020204" pitchFamily="34" charset="0"/>
                <a:ea typeface="微软雅黑" panose="020B0503020204020204" pitchFamily="34" charset="-122"/>
                <a:cs typeface="+mn-ea"/>
                <a:sym typeface="Arial" panose="020B0604020202020204" pitchFamily="34" charset="0"/>
              </a:rPr>
              <a:t>活动背景介绍</a:t>
            </a:r>
          </a:p>
        </p:txBody>
      </p:sp>
      <p:sp>
        <p:nvSpPr>
          <p:cNvPr id="3" name="TextBox 50_1">
            <a:extLst>
              <a:ext uri="{FF2B5EF4-FFF2-40B4-BE49-F238E27FC236}">
                <a16:creationId xmlns="" xmlns:a16="http://schemas.microsoft.com/office/drawing/2014/main" id="{20596E18-384E-4172-B79C-C62DB9B63BE4}"/>
              </a:ext>
            </a:extLst>
          </p:cNvPr>
          <p:cNvSpPr txBox="1"/>
          <p:nvPr/>
        </p:nvSpPr>
        <p:spPr>
          <a:xfrm>
            <a:off x="801281" y="521496"/>
            <a:ext cx="1928413" cy="161583"/>
          </a:xfrm>
          <a:prstGeom prst="rect">
            <a:avLst/>
          </a:prstGeom>
          <a:noFill/>
        </p:spPr>
        <p:txBody>
          <a:bodyPr wrap="none" lIns="0" tIns="0" rIns="0" bIns="0" rtlCol="0">
            <a:spAutoFit/>
          </a:bodyPr>
          <a:lstStyle/>
          <a:p>
            <a:pPr defTabSz="964278"/>
            <a:r>
              <a:rPr lang="en-US" altLang="zh-CN" sz="1050" b="1" dirty="0">
                <a:solidFill>
                  <a:srgbClr val="2B334F"/>
                </a:solidFill>
                <a:latin typeface="Arial" panose="020B0604020202020204" pitchFamily="34" charset="0"/>
                <a:ea typeface="微软雅黑" panose="020B0503020204020204" pitchFamily="34" charset="-122"/>
                <a:cs typeface="+mn-ea"/>
                <a:sym typeface="Arial" panose="020B0604020202020204" pitchFamily="34" charset="0"/>
              </a:rPr>
              <a:t>ADD RELATED TITLE WORDS</a:t>
            </a:r>
            <a:endParaRPr lang="zh-CN" altLang="en-US" sz="1050" b="1" dirty="0">
              <a:solidFill>
                <a:srgbClr val="2B334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 name="Freeform 9">
            <a:extLst>
              <a:ext uri="{FF2B5EF4-FFF2-40B4-BE49-F238E27FC236}">
                <a16:creationId xmlns="" xmlns:a16="http://schemas.microsoft.com/office/drawing/2014/main" id="{C20E88E9-4A86-46B2-B217-2389DE3FDF6C}"/>
              </a:ext>
            </a:extLst>
          </p:cNvPr>
          <p:cNvSpPr/>
          <p:nvPr/>
        </p:nvSpPr>
        <p:spPr bwMode="auto">
          <a:xfrm>
            <a:off x="157800" y="165887"/>
            <a:ext cx="544646" cy="403440"/>
          </a:xfrm>
          <a:custGeom>
            <a:avLst/>
            <a:gdLst>
              <a:gd name="T0" fmla="*/ 0 w 50"/>
              <a:gd name="T1" fmla="*/ 6 h 37"/>
              <a:gd name="T2" fmla="*/ 22 w 50"/>
              <a:gd name="T3" fmla="*/ 9 h 37"/>
              <a:gd name="T4" fmla="*/ 23 w 50"/>
              <a:gd name="T5" fmla="*/ 26 h 37"/>
              <a:gd name="T6" fmla="*/ 24 w 50"/>
              <a:gd name="T7" fmla="*/ 23 h 37"/>
              <a:gd name="T8" fmla="*/ 26 w 50"/>
              <a:gd name="T9" fmla="*/ 19 h 37"/>
              <a:gd name="T10" fmla="*/ 27 w 50"/>
              <a:gd name="T11" fmla="*/ 23 h 37"/>
              <a:gd name="T12" fmla="*/ 29 w 50"/>
              <a:gd name="T13" fmla="*/ 24 h 37"/>
              <a:gd name="T14" fmla="*/ 33 w 50"/>
              <a:gd name="T15" fmla="*/ 22 h 37"/>
              <a:gd name="T16" fmla="*/ 32 w 50"/>
              <a:gd name="T17" fmla="*/ 25 h 37"/>
              <a:gd name="T18" fmla="*/ 50 w 50"/>
              <a:gd name="T19" fmla="*/ 28 h 37"/>
              <a:gd name="T20" fmla="*/ 43 w 50"/>
              <a:gd name="T21" fmla="*/ 30 h 37"/>
              <a:gd name="T22" fmla="*/ 34 w 50"/>
              <a:gd name="T23" fmla="*/ 31 h 37"/>
              <a:gd name="T24" fmla="*/ 29 w 50"/>
              <a:gd name="T25" fmla="*/ 28 h 37"/>
              <a:gd name="T26" fmla="*/ 27 w 50"/>
              <a:gd name="T27" fmla="*/ 30 h 37"/>
              <a:gd name="T28" fmla="*/ 18 w 50"/>
              <a:gd name="T29" fmla="*/ 37 h 37"/>
              <a:gd name="T30" fmla="*/ 20 w 50"/>
              <a:gd name="T31" fmla="*/ 26 h 37"/>
              <a:gd name="T32" fmla="*/ 14 w 50"/>
              <a:gd name="T33" fmla="*/ 23 h 37"/>
              <a:gd name="T34" fmla="*/ 8 w 50"/>
              <a:gd name="T35" fmla="*/ 14 h 37"/>
              <a:gd name="T36" fmla="*/ 0 w 50"/>
              <a:gd name="T37" fmla="*/ 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0" h="37">
                <a:moveTo>
                  <a:pt x="0" y="6"/>
                </a:moveTo>
                <a:cubicBezTo>
                  <a:pt x="13" y="0"/>
                  <a:pt x="22" y="9"/>
                  <a:pt x="22" y="9"/>
                </a:cubicBezTo>
                <a:cubicBezTo>
                  <a:pt x="18" y="15"/>
                  <a:pt x="23" y="26"/>
                  <a:pt x="23" y="26"/>
                </a:cubicBezTo>
                <a:cubicBezTo>
                  <a:pt x="23" y="24"/>
                  <a:pt x="24" y="23"/>
                  <a:pt x="24" y="23"/>
                </a:cubicBezTo>
                <a:cubicBezTo>
                  <a:pt x="24" y="21"/>
                  <a:pt x="26" y="19"/>
                  <a:pt x="26" y="19"/>
                </a:cubicBezTo>
                <a:cubicBezTo>
                  <a:pt x="27" y="21"/>
                  <a:pt x="27" y="23"/>
                  <a:pt x="27" y="23"/>
                </a:cubicBezTo>
                <a:cubicBezTo>
                  <a:pt x="28" y="23"/>
                  <a:pt x="29" y="24"/>
                  <a:pt x="29" y="24"/>
                </a:cubicBezTo>
                <a:cubicBezTo>
                  <a:pt x="31" y="22"/>
                  <a:pt x="33" y="22"/>
                  <a:pt x="33" y="22"/>
                </a:cubicBezTo>
                <a:cubicBezTo>
                  <a:pt x="32" y="23"/>
                  <a:pt x="32" y="24"/>
                  <a:pt x="32" y="25"/>
                </a:cubicBezTo>
                <a:cubicBezTo>
                  <a:pt x="36" y="24"/>
                  <a:pt x="43" y="23"/>
                  <a:pt x="50" y="28"/>
                </a:cubicBezTo>
                <a:cubicBezTo>
                  <a:pt x="50" y="28"/>
                  <a:pt x="44" y="27"/>
                  <a:pt x="43" y="30"/>
                </a:cubicBezTo>
                <a:cubicBezTo>
                  <a:pt x="43" y="30"/>
                  <a:pt x="36" y="27"/>
                  <a:pt x="34" y="31"/>
                </a:cubicBezTo>
                <a:cubicBezTo>
                  <a:pt x="34" y="31"/>
                  <a:pt x="32" y="29"/>
                  <a:pt x="29" y="28"/>
                </a:cubicBezTo>
                <a:cubicBezTo>
                  <a:pt x="28" y="30"/>
                  <a:pt x="27" y="30"/>
                  <a:pt x="27" y="30"/>
                </a:cubicBezTo>
                <a:cubicBezTo>
                  <a:pt x="21" y="29"/>
                  <a:pt x="18" y="37"/>
                  <a:pt x="18" y="37"/>
                </a:cubicBezTo>
                <a:cubicBezTo>
                  <a:pt x="16" y="30"/>
                  <a:pt x="20" y="26"/>
                  <a:pt x="20" y="26"/>
                </a:cubicBezTo>
                <a:cubicBezTo>
                  <a:pt x="20" y="22"/>
                  <a:pt x="14" y="23"/>
                  <a:pt x="14" y="23"/>
                </a:cubicBezTo>
                <a:cubicBezTo>
                  <a:pt x="15" y="16"/>
                  <a:pt x="8" y="14"/>
                  <a:pt x="8" y="14"/>
                </a:cubicBezTo>
                <a:cubicBezTo>
                  <a:pt x="10" y="8"/>
                  <a:pt x="0" y="6"/>
                  <a:pt x="0" y="6"/>
                </a:cubicBezTo>
                <a:close/>
              </a:path>
            </a:pathLst>
          </a:custGeom>
          <a:solidFill>
            <a:srgbClr val="0001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 name="Freeform 68">
            <a:extLst>
              <a:ext uri="{FF2B5EF4-FFF2-40B4-BE49-F238E27FC236}">
                <a16:creationId xmlns="" xmlns:a16="http://schemas.microsoft.com/office/drawing/2014/main" id="{19EFFD8F-B2F8-4147-BAAE-5904F5BC40BF}"/>
              </a:ext>
            </a:extLst>
          </p:cNvPr>
          <p:cNvSpPr/>
          <p:nvPr/>
        </p:nvSpPr>
        <p:spPr>
          <a:xfrm>
            <a:off x="2221779" y="1183678"/>
            <a:ext cx="3401269" cy="1109677"/>
          </a:xfrm>
          <a:custGeom>
            <a:avLst/>
            <a:gdLst>
              <a:gd name="connsiteX0" fmla="*/ 131527 w 789146"/>
              <a:gd name="connsiteY0" fmla="*/ 0 h 2110763"/>
              <a:gd name="connsiteX1" fmla="*/ 657619 w 789146"/>
              <a:gd name="connsiteY1" fmla="*/ 0 h 2110763"/>
              <a:gd name="connsiteX2" fmla="*/ 750623 w 789146"/>
              <a:gd name="connsiteY2" fmla="*/ 38524 h 2110763"/>
              <a:gd name="connsiteX3" fmla="*/ 789146 w 789146"/>
              <a:gd name="connsiteY3" fmla="*/ 131528 h 2110763"/>
              <a:gd name="connsiteX4" fmla="*/ 789146 w 789146"/>
              <a:gd name="connsiteY4" fmla="*/ 2110763 h 2110763"/>
              <a:gd name="connsiteX5" fmla="*/ 789146 w 789146"/>
              <a:gd name="connsiteY5" fmla="*/ 2110763 h 2110763"/>
              <a:gd name="connsiteX6" fmla="*/ 789146 w 789146"/>
              <a:gd name="connsiteY6" fmla="*/ 2110763 h 2110763"/>
              <a:gd name="connsiteX7" fmla="*/ 0 w 789146"/>
              <a:gd name="connsiteY7" fmla="*/ 2110763 h 2110763"/>
              <a:gd name="connsiteX8" fmla="*/ 0 w 789146"/>
              <a:gd name="connsiteY8" fmla="*/ 2110763 h 2110763"/>
              <a:gd name="connsiteX9" fmla="*/ 0 w 789146"/>
              <a:gd name="connsiteY9" fmla="*/ 2110763 h 2110763"/>
              <a:gd name="connsiteX10" fmla="*/ 0 w 789146"/>
              <a:gd name="connsiteY10" fmla="*/ 131527 h 2110763"/>
              <a:gd name="connsiteX11" fmla="*/ 38524 w 789146"/>
              <a:gd name="connsiteY11" fmla="*/ 38523 h 2110763"/>
              <a:gd name="connsiteX12" fmla="*/ 131528 w 789146"/>
              <a:gd name="connsiteY12" fmla="*/ 0 h 2110763"/>
              <a:gd name="connsiteX13" fmla="*/ 131527 w 789146"/>
              <a:gd name="connsiteY13" fmla="*/ 0 h 211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89146" h="2110763">
                <a:moveTo>
                  <a:pt x="789146" y="351802"/>
                </a:moveTo>
                <a:lnTo>
                  <a:pt x="789146" y="1758961"/>
                </a:lnTo>
                <a:cubicBezTo>
                  <a:pt x="789146" y="1852264"/>
                  <a:pt x="783965" y="1941748"/>
                  <a:pt x="774743" y="2007723"/>
                </a:cubicBezTo>
                <a:cubicBezTo>
                  <a:pt x="765521" y="2073698"/>
                  <a:pt x="753013" y="2110762"/>
                  <a:pt x="739972" y="2110762"/>
                </a:cubicBezTo>
                <a:lnTo>
                  <a:pt x="0" y="2110762"/>
                </a:lnTo>
                <a:lnTo>
                  <a:pt x="0" y="2110762"/>
                </a:lnTo>
                <a:lnTo>
                  <a:pt x="0" y="2110762"/>
                </a:lnTo>
                <a:lnTo>
                  <a:pt x="0" y="1"/>
                </a:lnTo>
                <a:lnTo>
                  <a:pt x="0" y="1"/>
                </a:lnTo>
                <a:lnTo>
                  <a:pt x="0" y="1"/>
                </a:lnTo>
                <a:lnTo>
                  <a:pt x="739972" y="1"/>
                </a:lnTo>
                <a:cubicBezTo>
                  <a:pt x="753014" y="1"/>
                  <a:pt x="765522" y="37065"/>
                  <a:pt x="774743" y="103043"/>
                </a:cubicBezTo>
                <a:cubicBezTo>
                  <a:pt x="783965" y="169018"/>
                  <a:pt x="789146" y="258502"/>
                  <a:pt x="789146" y="351805"/>
                </a:cubicBezTo>
                <a:lnTo>
                  <a:pt x="789146" y="351802"/>
                </a:lnTo>
                <a:close/>
              </a:path>
            </a:pathLst>
          </a:custGeom>
          <a:solidFill>
            <a:srgbClr val="2B334F">
              <a:alpha val="90000"/>
            </a:srgbClr>
          </a:solidFill>
          <a:ln>
            <a:noFill/>
          </a:ln>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20017" tIns="73814" rIns="73814" bIns="73816" numCol="1" spcCol="1270" anchor="ctr" anchorCtr="0">
            <a:noAutofit/>
          </a:bodyPr>
          <a:lstStyle/>
          <a:p>
            <a:pPr marL="321457" lvl="1" indent="-321457" defTabSz="1375123">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a:p>
            <a:pPr marL="321457" lvl="1" indent="-321457" defTabSz="1375123">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Freeform 70">
            <a:extLst>
              <a:ext uri="{FF2B5EF4-FFF2-40B4-BE49-F238E27FC236}">
                <a16:creationId xmlns="" xmlns:a16="http://schemas.microsoft.com/office/drawing/2014/main" id="{57659905-7826-4C74-8960-B95ACF8B00B5}"/>
              </a:ext>
            </a:extLst>
          </p:cNvPr>
          <p:cNvSpPr/>
          <p:nvPr/>
        </p:nvSpPr>
        <p:spPr>
          <a:xfrm>
            <a:off x="2221779" y="2608768"/>
            <a:ext cx="3401269" cy="1109677"/>
          </a:xfrm>
          <a:custGeom>
            <a:avLst/>
            <a:gdLst>
              <a:gd name="connsiteX0" fmla="*/ 131527 w 789146"/>
              <a:gd name="connsiteY0" fmla="*/ 0 h 2110763"/>
              <a:gd name="connsiteX1" fmla="*/ 657619 w 789146"/>
              <a:gd name="connsiteY1" fmla="*/ 0 h 2110763"/>
              <a:gd name="connsiteX2" fmla="*/ 750623 w 789146"/>
              <a:gd name="connsiteY2" fmla="*/ 38524 h 2110763"/>
              <a:gd name="connsiteX3" fmla="*/ 789146 w 789146"/>
              <a:gd name="connsiteY3" fmla="*/ 131528 h 2110763"/>
              <a:gd name="connsiteX4" fmla="*/ 789146 w 789146"/>
              <a:gd name="connsiteY4" fmla="*/ 2110763 h 2110763"/>
              <a:gd name="connsiteX5" fmla="*/ 789146 w 789146"/>
              <a:gd name="connsiteY5" fmla="*/ 2110763 h 2110763"/>
              <a:gd name="connsiteX6" fmla="*/ 789146 w 789146"/>
              <a:gd name="connsiteY6" fmla="*/ 2110763 h 2110763"/>
              <a:gd name="connsiteX7" fmla="*/ 0 w 789146"/>
              <a:gd name="connsiteY7" fmla="*/ 2110763 h 2110763"/>
              <a:gd name="connsiteX8" fmla="*/ 0 w 789146"/>
              <a:gd name="connsiteY8" fmla="*/ 2110763 h 2110763"/>
              <a:gd name="connsiteX9" fmla="*/ 0 w 789146"/>
              <a:gd name="connsiteY9" fmla="*/ 2110763 h 2110763"/>
              <a:gd name="connsiteX10" fmla="*/ 0 w 789146"/>
              <a:gd name="connsiteY10" fmla="*/ 131527 h 2110763"/>
              <a:gd name="connsiteX11" fmla="*/ 38524 w 789146"/>
              <a:gd name="connsiteY11" fmla="*/ 38523 h 2110763"/>
              <a:gd name="connsiteX12" fmla="*/ 131528 w 789146"/>
              <a:gd name="connsiteY12" fmla="*/ 0 h 2110763"/>
              <a:gd name="connsiteX13" fmla="*/ 131527 w 789146"/>
              <a:gd name="connsiteY13" fmla="*/ 0 h 211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89146" h="2110763">
                <a:moveTo>
                  <a:pt x="789146" y="351802"/>
                </a:moveTo>
                <a:lnTo>
                  <a:pt x="789146" y="1758961"/>
                </a:lnTo>
                <a:cubicBezTo>
                  <a:pt x="789146" y="1852264"/>
                  <a:pt x="783965" y="1941748"/>
                  <a:pt x="774743" y="2007723"/>
                </a:cubicBezTo>
                <a:cubicBezTo>
                  <a:pt x="765521" y="2073698"/>
                  <a:pt x="753013" y="2110762"/>
                  <a:pt x="739972" y="2110762"/>
                </a:cubicBezTo>
                <a:lnTo>
                  <a:pt x="0" y="2110762"/>
                </a:lnTo>
                <a:lnTo>
                  <a:pt x="0" y="2110762"/>
                </a:lnTo>
                <a:lnTo>
                  <a:pt x="0" y="2110762"/>
                </a:lnTo>
                <a:lnTo>
                  <a:pt x="0" y="1"/>
                </a:lnTo>
                <a:lnTo>
                  <a:pt x="0" y="1"/>
                </a:lnTo>
                <a:lnTo>
                  <a:pt x="0" y="1"/>
                </a:lnTo>
                <a:lnTo>
                  <a:pt x="739972" y="1"/>
                </a:lnTo>
                <a:cubicBezTo>
                  <a:pt x="753014" y="1"/>
                  <a:pt x="765522" y="37065"/>
                  <a:pt x="774743" y="103043"/>
                </a:cubicBezTo>
                <a:cubicBezTo>
                  <a:pt x="783965" y="169018"/>
                  <a:pt x="789146" y="258502"/>
                  <a:pt x="789146" y="351805"/>
                </a:cubicBezTo>
                <a:lnTo>
                  <a:pt x="789146" y="351802"/>
                </a:lnTo>
                <a:close/>
              </a:path>
            </a:pathLst>
          </a:custGeom>
          <a:solidFill>
            <a:srgbClr val="2B334F">
              <a:alpha val="90000"/>
            </a:srgbClr>
          </a:solidFill>
          <a:ln>
            <a:noFill/>
          </a:ln>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20017" tIns="73816" rIns="73814" bIns="73814" numCol="1" spcCol="1270" anchor="ctr" anchorCtr="0">
            <a:noAutofit/>
          </a:bodyPr>
          <a:lstStyle/>
          <a:p>
            <a:pPr marL="321457" lvl="1" indent="-321457" defTabSz="1375123">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a:p>
            <a:pPr marL="321457" lvl="1" indent="-321457" defTabSz="1375123">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Freeform 72">
            <a:extLst>
              <a:ext uri="{FF2B5EF4-FFF2-40B4-BE49-F238E27FC236}">
                <a16:creationId xmlns="" xmlns:a16="http://schemas.microsoft.com/office/drawing/2014/main" id="{FD99400C-8A71-4533-9685-C29D8B75EF01}"/>
              </a:ext>
            </a:extLst>
          </p:cNvPr>
          <p:cNvSpPr/>
          <p:nvPr/>
        </p:nvSpPr>
        <p:spPr>
          <a:xfrm>
            <a:off x="2221779" y="4033858"/>
            <a:ext cx="3401269" cy="1109677"/>
          </a:xfrm>
          <a:custGeom>
            <a:avLst/>
            <a:gdLst>
              <a:gd name="connsiteX0" fmla="*/ 131527 w 789146"/>
              <a:gd name="connsiteY0" fmla="*/ 0 h 2110763"/>
              <a:gd name="connsiteX1" fmla="*/ 657619 w 789146"/>
              <a:gd name="connsiteY1" fmla="*/ 0 h 2110763"/>
              <a:gd name="connsiteX2" fmla="*/ 750623 w 789146"/>
              <a:gd name="connsiteY2" fmla="*/ 38524 h 2110763"/>
              <a:gd name="connsiteX3" fmla="*/ 789146 w 789146"/>
              <a:gd name="connsiteY3" fmla="*/ 131528 h 2110763"/>
              <a:gd name="connsiteX4" fmla="*/ 789146 w 789146"/>
              <a:gd name="connsiteY4" fmla="*/ 2110763 h 2110763"/>
              <a:gd name="connsiteX5" fmla="*/ 789146 w 789146"/>
              <a:gd name="connsiteY5" fmla="*/ 2110763 h 2110763"/>
              <a:gd name="connsiteX6" fmla="*/ 789146 w 789146"/>
              <a:gd name="connsiteY6" fmla="*/ 2110763 h 2110763"/>
              <a:gd name="connsiteX7" fmla="*/ 0 w 789146"/>
              <a:gd name="connsiteY7" fmla="*/ 2110763 h 2110763"/>
              <a:gd name="connsiteX8" fmla="*/ 0 w 789146"/>
              <a:gd name="connsiteY8" fmla="*/ 2110763 h 2110763"/>
              <a:gd name="connsiteX9" fmla="*/ 0 w 789146"/>
              <a:gd name="connsiteY9" fmla="*/ 2110763 h 2110763"/>
              <a:gd name="connsiteX10" fmla="*/ 0 w 789146"/>
              <a:gd name="connsiteY10" fmla="*/ 131527 h 2110763"/>
              <a:gd name="connsiteX11" fmla="*/ 38524 w 789146"/>
              <a:gd name="connsiteY11" fmla="*/ 38523 h 2110763"/>
              <a:gd name="connsiteX12" fmla="*/ 131528 w 789146"/>
              <a:gd name="connsiteY12" fmla="*/ 0 h 2110763"/>
              <a:gd name="connsiteX13" fmla="*/ 131527 w 789146"/>
              <a:gd name="connsiteY13" fmla="*/ 0 h 211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89146" h="2110763">
                <a:moveTo>
                  <a:pt x="789146" y="351802"/>
                </a:moveTo>
                <a:lnTo>
                  <a:pt x="789146" y="1758961"/>
                </a:lnTo>
                <a:cubicBezTo>
                  <a:pt x="789146" y="1852264"/>
                  <a:pt x="783965" y="1941748"/>
                  <a:pt x="774743" y="2007723"/>
                </a:cubicBezTo>
                <a:cubicBezTo>
                  <a:pt x="765521" y="2073698"/>
                  <a:pt x="753013" y="2110762"/>
                  <a:pt x="739972" y="2110762"/>
                </a:cubicBezTo>
                <a:lnTo>
                  <a:pt x="0" y="2110762"/>
                </a:lnTo>
                <a:lnTo>
                  <a:pt x="0" y="2110762"/>
                </a:lnTo>
                <a:lnTo>
                  <a:pt x="0" y="2110762"/>
                </a:lnTo>
                <a:lnTo>
                  <a:pt x="0" y="1"/>
                </a:lnTo>
                <a:lnTo>
                  <a:pt x="0" y="1"/>
                </a:lnTo>
                <a:lnTo>
                  <a:pt x="0" y="1"/>
                </a:lnTo>
                <a:lnTo>
                  <a:pt x="739972" y="1"/>
                </a:lnTo>
                <a:cubicBezTo>
                  <a:pt x="753014" y="1"/>
                  <a:pt x="765522" y="37065"/>
                  <a:pt x="774743" y="103043"/>
                </a:cubicBezTo>
                <a:cubicBezTo>
                  <a:pt x="783965" y="169018"/>
                  <a:pt x="789146" y="258502"/>
                  <a:pt x="789146" y="351805"/>
                </a:cubicBezTo>
                <a:lnTo>
                  <a:pt x="789146" y="351802"/>
                </a:lnTo>
                <a:close/>
              </a:path>
            </a:pathLst>
          </a:custGeom>
          <a:solidFill>
            <a:srgbClr val="2B334F">
              <a:alpha val="90000"/>
            </a:srgbClr>
          </a:solidFill>
          <a:ln>
            <a:noFill/>
          </a:ln>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20017" tIns="73816" rIns="73814" bIns="73814" numCol="1" spcCol="1270" anchor="ctr" anchorCtr="0">
            <a:noAutofit/>
          </a:bodyPr>
          <a:lstStyle/>
          <a:p>
            <a:pPr marL="321457" lvl="1" indent="-321457" defTabSz="1375123">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a:p>
            <a:pPr marL="321457" lvl="1" indent="-321457" defTabSz="1375123">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Freeform 45">
            <a:extLst>
              <a:ext uri="{FF2B5EF4-FFF2-40B4-BE49-F238E27FC236}">
                <a16:creationId xmlns="" xmlns:a16="http://schemas.microsoft.com/office/drawing/2014/main" id="{ED36F629-B9BC-47E7-8B55-F77B048783E8}"/>
              </a:ext>
            </a:extLst>
          </p:cNvPr>
          <p:cNvSpPr/>
          <p:nvPr/>
        </p:nvSpPr>
        <p:spPr>
          <a:xfrm flipH="1">
            <a:off x="6908853" y="1183678"/>
            <a:ext cx="3401269" cy="1109677"/>
          </a:xfrm>
          <a:custGeom>
            <a:avLst/>
            <a:gdLst>
              <a:gd name="connsiteX0" fmla="*/ 131527 w 789146"/>
              <a:gd name="connsiteY0" fmla="*/ 0 h 2110763"/>
              <a:gd name="connsiteX1" fmla="*/ 657619 w 789146"/>
              <a:gd name="connsiteY1" fmla="*/ 0 h 2110763"/>
              <a:gd name="connsiteX2" fmla="*/ 750623 w 789146"/>
              <a:gd name="connsiteY2" fmla="*/ 38524 h 2110763"/>
              <a:gd name="connsiteX3" fmla="*/ 789146 w 789146"/>
              <a:gd name="connsiteY3" fmla="*/ 131528 h 2110763"/>
              <a:gd name="connsiteX4" fmla="*/ 789146 w 789146"/>
              <a:gd name="connsiteY4" fmla="*/ 2110763 h 2110763"/>
              <a:gd name="connsiteX5" fmla="*/ 789146 w 789146"/>
              <a:gd name="connsiteY5" fmla="*/ 2110763 h 2110763"/>
              <a:gd name="connsiteX6" fmla="*/ 789146 w 789146"/>
              <a:gd name="connsiteY6" fmla="*/ 2110763 h 2110763"/>
              <a:gd name="connsiteX7" fmla="*/ 0 w 789146"/>
              <a:gd name="connsiteY7" fmla="*/ 2110763 h 2110763"/>
              <a:gd name="connsiteX8" fmla="*/ 0 w 789146"/>
              <a:gd name="connsiteY8" fmla="*/ 2110763 h 2110763"/>
              <a:gd name="connsiteX9" fmla="*/ 0 w 789146"/>
              <a:gd name="connsiteY9" fmla="*/ 2110763 h 2110763"/>
              <a:gd name="connsiteX10" fmla="*/ 0 w 789146"/>
              <a:gd name="connsiteY10" fmla="*/ 131527 h 2110763"/>
              <a:gd name="connsiteX11" fmla="*/ 38524 w 789146"/>
              <a:gd name="connsiteY11" fmla="*/ 38523 h 2110763"/>
              <a:gd name="connsiteX12" fmla="*/ 131528 w 789146"/>
              <a:gd name="connsiteY12" fmla="*/ 0 h 2110763"/>
              <a:gd name="connsiteX13" fmla="*/ 131527 w 789146"/>
              <a:gd name="connsiteY13" fmla="*/ 0 h 211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89146" h="2110763">
                <a:moveTo>
                  <a:pt x="789146" y="351802"/>
                </a:moveTo>
                <a:lnTo>
                  <a:pt x="789146" y="1758961"/>
                </a:lnTo>
                <a:cubicBezTo>
                  <a:pt x="789146" y="1852264"/>
                  <a:pt x="783965" y="1941748"/>
                  <a:pt x="774743" y="2007723"/>
                </a:cubicBezTo>
                <a:cubicBezTo>
                  <a:pt x="765521" y="2073698"/>
                  <a:pt x="753013" y="2110762"/>
                  <a:pt x="739972" y="2110762"/>
                </a:cubicBezTo>
                <a:lnTo>
                  <a:pt x="0" y="2110762"/>
                </a:lnTo>
                <a:lnTo>
                  <a:pt x="0" y="2110762"/>
                </a:lnTo>
                <a:lnTo>
                  <a:pt x="0" y="2110762"/>
                </a:lnTo>
                <a:lnTo>
                  <a:pt x="0" y="1"/>
                </a:lnTo>
                <a:lnTo>
                  <a:pt x="0" y="1"/>
                </a:lnTo>
                <a:lnTo>
                  <a:pt x="0" y="1"/>
                </a:lnTo>
                <a:lnTo>
                  <a:pt x="739972" y="1"/>
                </a:lnTo>
                <a:cubicBezTo>
                  <a:pt x="753014" y="1"/>
                  <a:pt x="765522" y="37065"/>
                  <a:pt x="774743" y="103043"/>
                </a:cubicBezTo>
                <a:cubicBezTo>
                  <a:pt x="783965" y="169018"/>
                  <a:pt x="789146" y="258502"/>
                  <a:pt x="789146" y="351805"/>
                </a:cubicBezTo>
                <a:lnTo>
                  <a:pt x="789146" y="351802"/>
                </a:lnTo>
                <a:close/>
              </a:path>
            </a:pathLst>
          </a:custGeom>
          <a:solidFill>
            <a:srgbClr val="2B334F">
              <a:alpha val="90000"/>
            </a:srgbClr>
          </a:solidFill>
          <a:ln>
            <a:noFill/>
          </a:ln>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20017" tIns="73814" rIns="73814" bIns="73816" numCol="1" spcCol="1270" anchor="ctr" anchorCtr="0">
            <a:noAutofit/>
          </a:bodyPr>
          <a:lstStyle/>
          <a:p>
            <a:pPr marL="321457" lvl="1" indent="-321457" defTabSz="1375123">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a:p>
            <a:pPr marL="321457" lvl="1" indent="-321457" defTabSz="1375123">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Freeform 62">
            <a:extLst>
              <a:ext uri="{FF2B5EF4-FFF2-40B4-BE49-F238E27FC236}">
                <a16:creationId xmlns="" xmlns:a16="http://schemas.microsoft.com/office/drawing/2014/main" id="{A6A3089C-AD82-4986-9D49-2F6D04362DAC}"/>
              </a:ext>
            </a:extLst>
          </p:cNvPr>
          <p:cNvSpPr/>
          <p:nvPr/>
        </p:nvSpPr>
        <p:spPr>
          <a:xfrm flipH="1">
            <a:off x="6908853" y="2608768"/>
            <a:ext cx="3401269" cy="1109677"/>
          </a:xfrm>
          <a:custGeom>
            <a:avLst/>
            <a:gdLst>
              <a:gd name="connsiteX0" fmla="*/ 131527 w 789146"/>
              <a:gd name="connsiteY0" fmla="*/ 0 h 2110763"/>
              <a:gd name="connsiteX1" fmla="*/ 657619 w 789146"/>
              <a:gd name="connsiteY1" fmla="*/ 0 h 2110763"/>
              <a:gd name="connsiteX2" fmla="*/ 750623 w 789146"/>
              <a:gd name="connsiteY2" fmla="*/ 38524 h 2110763"/>
              <a:gd name="connsiteX3" fmla="*/ 789146 w 789146"/>
              <a:gd name="connsiteY3" fmla="*/ 131528 h 2110763"/>
              <a:gd name="connsiteX4" fmla="*/ 789146 w 789146"/>
              <a:gd name="connsiteY4" fmla="*/ 2110763 h 2110763"/>
              <a:gd name="connsiteX5" fmla="*/ 789146 w 789146"/>
              <a:gd name="connsiteY5" fmla="*/ 2110763 h 2110763"/>
              <a:gd name="connsiteX6" fmla="*/ 789146 w 789146"/>
              <a:gd name="connsiteY6" fmla="*/ 2110763 h 2110763"/>
              <a:gd name="connsiteX7" fmla="*/ 0 w 789146"/>
              <a:gd name="connsiteY7" fmla="*/ 2110763 h 2110763"/>
              <a:gd name="connsiteX8" fmla="*/ 0 w 789146"/>
              <a:gd name="connsiteY8" fmla="*/ 2110763 h 2110763"/>
              <a:gd name="connsiteX9" fmla="*/ 0 w 789146"/>
              <a:gd name="connsiteY9" fmla="*/ 2110763 h 2110763"/>
              <a:gd name="connsiteX10" fmla="*/ 0 w 789146"/>
              <a:gd name="connsiteY10" fmla="*/ 131527 h 2110763"/>
              <a:gd name="connsiteX11" fmla="*/ 38524 w 789146"/>
              <a:gd name="connsiteY11" fmla="*/ 38523 h 2110763"/>
              <a:gd name="connsiteX12" fmla="*/ 131528 w 789146"/>
              <a:gd name="connsiteY12" fmla="*/ 0 h 2110763"/>
              <a:gd name="connsiteX13" fmla="*/ 131527 w 789146"/>
              <a:gd name="connsiteY13" fmla="*/ 0 h 211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89146" h="2110763">
                <a:moveTo>
                  <a:pt x="789146" y="351802"/>
                </a:moveTo>
                <a:lnTo>
                  <a:pt x="789146" y="1758961"/>
                </a:lnTo>
                <a:cubicBezTo>
                  <a:pt x="789146" y="1852264"/>
                  <a:pt x="783965" y="1941748"/>
                  <a:pt x="774743" y="2007723"/>
                </a:cubicBezTo>
                <a:cubicBezTo>
                  <a:pt x="765521" y="2073698"/>
                  <a:pt x="753013" y="2110762"/>
                  <a:pt x="739972" y="2110762"/>
                </a:cubicBezTo>
                <a:lnTo>
                  <a:pt x="0" y="2110762"/>
                </a:lnTo>
                <a:lnTo>
                  <a:pt x="0" y="2110762"/>
                </a:lnTo>
                <a:lnTo>
                  <a:pt x="0" y="2110762"/>
                </a:lnTo>
                <a:lnTo>
                  <a:pt x="0" y="1"/>
                </a:lnTo>
                <a:lnTo>
                  <a:pt x="0" y="1"/>
                </a:lnTo>
                <a:lnTo>
                  <a:pt x="0" y="1"/>
                </a:lnTo>
                <a:lnTo>
                  <a:pt x="739972" y="1"/>
                </a:lnTo>
                <a:cubicBezTo>
                  <a:pt x="753014" y="1"/>
                  <a:pt x="765522" y="37065"/>
                  <a:pt x="774743" y="103043"/>
                </a:cubicBezTo>
                <a:cubicBezTo>
                  <a:pt x="783965" y="169018"/>
                  <a:pt x="789146" y="258502"/>
                  <a:pt x="789146" y="351805"/>
                </a:cubicBezTo>
                <a:lnTo>
                  <a:pt x="789146" y="351802"/>
                </a:lnTo>
                <a:close/>
              </a:path>
            </a:pathLst>
          </a:custGeom>
          <a:solidFill>
            <a:srgbClr val="2B334F">
              <a:alpha val="90000"/>
            </a:srgbClr>
          </a:solidFill>
          <a:ln>
            <a:noFill/>
          </a:ln>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20017" tIns="73816" rIns="73814" bIns="73814" numCol="1" spcCol="1270" anchor="ctr" anchorCtr="0">
            <a:noAutofit/>
          </a:bodyPr>
          <a:lstStyle/>
          <a:p>
            <a:pPr marL="321457" lvl="1" indent="-321457" defTabSz="1375123">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a:p>
            <a:pPr marL="321457" lvl="1" indent="-321457" defTabSz="1375123">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Freeform 64">
            <a:extLst>
              <a:ext uri="{FF2B5EF4-FFF2-40B4-BE49-F238E27FC236}">
                <a16:creationId xmlns="" xmlns:a16="http://schemas.microsoft.com/office/drawing/2014/main" id="{601B8776-80C9-4B64-9959-F2D100684950}"/>
              </a:ext>
            </a:extLst>
          </p:cNvPr>
          <p:cNvSpPr/>
          <p:nvPr/>
        </p:nvSpPr>
        <p:spPr>
          <a:xfrm flipH="1">
            <a:off x="6908853" y="4033858"/>
            <a:ext cx="3401269" cy="1109677"/>
          </a:xfrm>
          <a:custGeom>
            <a:avLst/>
            <a:gdLst>
              <a:gd name="connsiteX0" fmla="*/ 131527 w 789146"/>
              <a:gd name="connsiteY0" fmla="*/ 0 h 2110763"/>
              <a:gd name="connsiteX1" fmla="*/ 657619 w 789146"/>
              <a:gd name="connsiteY1" fmla="*/ 0 h 2110763"/>
              <a:gd name="connsiteX2" fmla="*/ 750623 w 789146"/>
              <a:gd name="connsiteY2" fmla="*/ 38524 h 2110763"/>
              <a:gd name="connsiteX3" fmla="*/ 789146 w 789146"/>
              <a:gd name="connsiteY3" fmla="*/ 131528 h 2110763"/>
              <a:gd name="connsiteX4" fmla="*/ 789146 w 789146"/>
              <a:gd name="connsiteY4" fmla="*/ 2110763 h 2110763"/>
              <a:gd name="connsiteX5" fmla="*/ 789146 w 789146"/>
              <a:gd name="connsiteY5" fmla="*/ 2110763 h 2110763"/>
              <a:gd name="connsiteX6" fmla="*/ 789146 w 789146"/>
              <a:gd name="connsiteY6" fmla="*/ 2110763 h 2110763"/>
              <a:gd name="connsiteX7" fmla="*/ 0 w 789146"/>
              <a:gd name="connsiteY7" fmla="*/ 2110763 h 2110763"/>
              <a:gd name="connsiteX8" fmla="*/ 0 w 789146"/>
              <a:gd name="connsiteY8" fmla="*/ 2110763 h 2110763"/>
              <a:gd name="connsiteX9" fmla="*/ 0 w 789146"/>
              <a:gd name="connsiteY9" fmla="*/ 2110763 h 2110763"/>
              <a:gd name="connsiteX10" fmla="*/ 0 w 789146"/>
              <a:gd name="connsiteY10" fmla="*/ 131527 h 2110763"/>
              <a:gd name="connsiteX11" fmla="*/ 38524 w 789146"/>
              <a:gd name="connsiteY11" fmla="*/ 38523 h 2110763"/>
              <a:gd name="connsiteX12" fmla="*/ 131528 w 789146"/>
              <a:gd name="connsiteY12" fmla="*/ 0 h 2110763"/>
              <a:gd name="connsiteX13" fmla="*/ 131527 w 789146"/>
              <a:gd name="connsiteY13" fmla="*/ 0 h 211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89146" h="2110763">
                <a:moveTo>
                  <a:pt x="789146" y="351802"/>
                </a:moveTo>
                <a:lnTo>
                  <a:pt x="789146" y="1758961"/>
                </a:lnTo>
                <a:cubicBezTo>
                  <a:pt x="789146" y="1852264"/>
                  <a:pt x="783965" y="1941748"/>
                  <a:pt x="774743" y="2007723"/>
                </a:cubicBezTo>
                <a:cubicBezTo>
                  <a:pt x="765521" y="2073698"/>
                  <a:pt x="753013" y="2110762"/>
                  <a:pt x="739972" y="2110762"/>
                </a:cubicBezTo>
                <a:lnTo>
                  <a:pt x="0" y="2110762"/>
                </a:lnTo>
                <a:lnTo>
                  <a:pt x="0" y="2110762"/>
                </a:lnTo>
                <a:lnTo>
                  <a:pt x="0" y="2110762"/>
                </a:lnTo>
                <a:lnTo>
                  <a:pt x="0" y="1"/>
                </a:lnTo>
                <a:lnTo>
                  <a:pt x="0" y="1"/>
                </a:lnTo>
                <a:lnTo>
                  <a:pt x="0" y="1"/>
                </a:lnTo>
                <a:lnTo>
                  <a:pt x="739972" y="1"/>
                </a:lnTo>
                <a:cubicBezTo>
                  <a:pt x="753014" y="1"/>
                  <a:pt x="765522" y="37065"/>
                  <a:pt x="774743" y="103043"/>
                </a:cubicBezTo>
                <a:cubicBezTo>
                  <a:pt x="783965" y="169018"/>
                  <a:pt x="789146" y="258502"/>
                  <a:pt x="789146" y="351805"/>
                </a:cubicBezTo>
                <a:lnTo>
                  <a:pt x="789146" y="351802"/>
                </a:lnTo>
                <a:close/>
              </a:path>
            </a:pathLst>
          </a:custGeom>
          <a:solidFill>
            <a:srgbClr val="2B334F">
              <a:alpha val="90000"/>
            </a:srgbClr>
          </a:solidFill>
          <a:ln>
            <a:noFill/>
          </a:ln>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20017" tIns="73816" rIns="73814" bIns="73814" numCol="1" spcCol="1270" anchor="ctr" anchorCtr="0">
            <a:noAutofit/>
          </a:bodyPr>
          <a:lstStyle/>
          <a:p>
            <a:pPr marL="321457" lvl="1" indent="-321457" defTabSz="1375123">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a:p>
            <a:pPr marL="321457" lvl="1" indent="-321457" defTabSz="1375123">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Left-Right Arrow 61">
            <a:extLst>
              <a:ext uri="{FF2B5EF4-FFF2-40B4-BE49-F238E27FC236}">
                <a16:creationId xmlns="" xmlns:a16="http://schemas.microsoft.com/office/drawing/2014/main" id="{06C2E45B-5E6B-434D-86DE-86EC9D91EF40}"/>
              </a:ext>
            </a:extLst>
          </p:cNvPr>
          <p:cNvSpPr/>
          <p:nvPr/>
        </p:nvSpPr>
        <p:spPr>
          <a:xfrm>
            <a:off x="5784908" y="1536899"/>
            <a:ext cx="1018682" cy="403231"/>
          </a:xfrm>
          <a:prstGeom prst="leftRightArrow">
            <a:avLst>
              <a:gd name="adj1" fmla="val 50000"/>
              <a:gd name="adj2" fmla="val 65081"/>
            </a:avLst>
          </a:prstGeom>
          <a:solidFill>
            <a:srgbClr val="2B33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Left-Right Arrow 65">
            <a:extLst>
              <a:ext uri="{FF2B5EF4-FFF2-40B4-BE49-F238E27FC236}">
                <a16:creationId xmlns="" xmlns:a16="http://schemas.microsoft.com/office/drawing/2014/main" id="{F1229092-BC45-4E86-A569-9BEBAAA463E8}"/>
              </a:ext>
            </a:extLst>
          </p:cNvPr>
          <p:cNvSpPr/>
          <p:nvPr/>
        </p:nvSpPr>
        <p:spPr>
          <a:xfrm>
            <a:off x="5784908" y="2961989"/>
            <a:ext cx="1018682" cy="403231"/>
          </a:xfrm>
          <a:prstGeom prst="leftRightArrow">
            <a:avLst>
              <a:gd name="adj1" fmla="val 50000"/>
              <a:gd name="adj2" fmla="val 65081"/>
            </a:avLst>
          </a:prstGeom>
          <a:solidFill>
            <a:srgbClr val="2B33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Left-Right Arrow 66">
            <a:extLst>
              <a:ext uri="{FF2B5EF4-FFF2-40B4-BE49-F238E27FC236}">
                <a16:creationId xmlns="" xmlns:a16="http://schemas.microsoft.com/office/drawing/2014/main" id="{B9686D90-55FB-4B11-8424-85CAA93360D7}"/>
              </a:ext>
            </a:extLst>
          </p:cNvPr>
          <p:cNvSpPr/>
          <p:nvPr/>
        </p:nvSpPr>
        <p:spPr>
          <a:xfrm>
            <a:off x="5784908" y="4387079"/>
            <a:ext cx="1018682" cy="403231"/>
          </a:xfrm>
          <a:prstGeom prst="leftRightArrow">
            <a:avLst>
              <a:gd name="adj1" fmla="val 50000"/>
              <a:gd name="adj2" fmla="val 65081"/>
            </a:avLst>
          </a:prstGeom>
          <a:solidFill>
            <a:srgbClr val="2B33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Text Placeholder 3">
            <a:extLst>
              <a:ext uri="{FF2B5EF4-FFF2-40B4-BE49-F238E27FC236}">
                <a16:creationId xmlns="" xmlns:a16="http://schemas.microsoft.com/office/drawing/2014/main" id="{0C289F79-88CC-4796-B054-BC56C23FCE11}"/>
              </a:ext>
            </a:extLst>
          </p:cNvPr>
          <p:cNvSpPr txBox="1">
            <a:spLocks/>
          </p:cNvSpPr>
          <p:nvPr/>
        </p:nvSpPr>
        <p:spPr>
          <a:xfrm>
            <a:off x="2938805" y="1388244"/>
            <a:ext cx="2362794" cy="70173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829">
              <a:lnSpc>
                <a:spcPct val="120000"/>
              </a:lnSpc>
              <a:spcBef>
                <a:spcPct val="20000"/>
              </a:spcBef>
              <a:defRPr/>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r>
            <a:br>
              <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br>
            <a:r>
              <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p>
        </p:txBody>
      </p:sp>
      <p:sp>
        <p:nvSpPr>
          <p:cNvPr id="15" name="Freeform 45">
            <a:extLst>
              <a:ext uri="{FF2B5EF4-FFF2-40B4-BE49-F238E27FC236}">
                <a16:creationId xmlns="" xmlns:a16="http://schemas.microsoft.com/office/drawing/2014/main" id="{5BFEEF47-5AF5-44CA-95E3-82FAE691136E}"/>
              </a:ext>
            </a:extLst>
          </p:cNvPr>
          <p:cNvSpPr>
            <a:spLocks noEditPoints="1"/>
          </p:cNvSpPr>
          <p:nvPr/>
        </p:nvSpPr>
        <p:spPr bwMode="auto">
          <a:xfrm>
            <a:off x="2381752" y="1555631"/>
            <a:ext cx="437275" cy="437275"/>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Text Placeholder 3">
            <a:extLst>
              <a:ext uri="{FF2B5EF4-FFF2-40B4-BE49-F238E27FC236}">
                <a16:creationId xmlns="" xmlns:a16="http://schemas.microsoft.com/office/drawing/2014/main" id="{900522CD-D6D9-4EA8-AF19-53C4FF6778FB}"/>
              </a:ext>
            </a:extLst>
          </p:cNvPr>
          <p:cNvSpPr txBox="1">
            <a:spLocks/>
          </p:cNvSpPr>
          <p:nvPr/>
        </p:nvSpPr>
        <p:spPr>
          <a:xfrm>
            <a:off x="2938805" y="2808717"/>
            <a:ext cx="2362794" cy="70173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829">
              <a:lnSpc>
                <a:spcPct val="120000"/>
              </a:lnSpc>
              <a:spcBef>
                <a:spcPct val="20000"/>
              </a:spcBef>
              <a:defRPr/>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r>
            <a:br>
              <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br>
            <a:r>
              <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 </a:t>
            </a:r>
          </a:p>
        </p:txBody>
      </p:sp>
      <p:sp>
        <p:nvSpPr>
          <p:cNvPr id="17" name="Freeform 45">
            <a:extLst>
              <a:ext uri="{FF2B5EF4-FFF2-40B4-BE49-F238E27FC236}">
                <a16:creationId xmlns="" xmlns:a16="http://schemas.microsoft.com/office/drawing/2014/main" id="{DAA9DCC2-058F-4439-8847-1194AD09D411}"/>
              </a:ext>
            </a:extLst>
          </p:cNvPr>
          <p:cNvSpPr>
            <a:spLocks noEditPoints="1"/>
          </p:cNvSpPr>
          <p:nvPr/>
        </p:nvSpPr>
        <p:spPr bwMode="auto">
          <a:xfrm>
            <a:off x="2381752" y="2976104"/>
            <a:ext cx="437275" cy="437275"/>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Text Placeholder 3">
            <a:extLst>
              <a:ext uri="{FF2B5EF4-FFF2-40B4-BE49-F238E27FC236}">
                <a16:creationId xmlns="" xmlns:a16="http://schemas.microsoft.com/office/drawing/2014/main" id="{6788E567-33DE-4E73-AE05-1056AD68B3E5}"/>
              </a:ext>
            </a:extLst>
          </p:cNvPr>
          <p:cNvSpPr txBox="1">
            <a:spLocks/>
          </p:cNvSpPr>
          <p:nvPr/>
        </p:nvSpPr>
        <p:spPr>
          <a:xfrm>
            <a:off x="2938805" y="4245969"/>
            <a:ext cx="2362794" cy="70173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829">
              <a:lnSpc>
                <a:spcPct val="120000"/>
              </a:lnSpc>
              <a:spcBef>
                <a:spcPct val="20000"/>
              </a:spcBef>
              <a:defRPr/>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r>
            <a:br>
              <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br>
            <a:r>
              <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 </a:t>
            </a:r>
          </a:p>
        </p:txBody>
      </p:sp>
      <p:sp>
        <p:nvSpPr>
          <p:cNvPr id="19" name="Freeform 45">
            <a:extLst>
              <a:ext uri="{FF2B5EF4-FFF2-40B4-BE49-F238E27FC236}">
                <a16:creationId xmlns="" xmlns:a16="http://schemas.microsoft.com/office/drawing/2014/main" id="{67C80D4E-E34E-4D4E-A81F-5A358C36DDCC}"/>
              </a:ext>
            </a:extLst>
          </p:cNvPr>
          <p:cNvSpPr>
            <a:spLocks noEditPoints="1"/>
          </p:cNvSpPr>
          <p:nvPr/>
        </p:nvSpPr>
        <p:spPr bwMode="auto">
          <a:xfrm>
            <a:off x="2381752" y="4413356"/>
            <a:ext cx="437275" cy="437275"/>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Freeform 45">
            <a:extLst>
              <a:ext uri="{FF2B5EF4-FFF2-40B4-BE49-F238E27FC236}">
                <a16:creationId xmlns="" xmlns:a16="http://schemas.microsoft.com/office/drawing/2014/main" id="{BDAF150E-FC6B-4E46-8138-5117C05D4048}"/>
              </a:ext>
            </a:extLst>
          </p:cNvPr>
          <p:cNvSpPr>
            <a:spLocks noEditPoints="1"/>
          </p:cNvSpPr>
          <p:nvPr/>
        </p:nvSpPr>
        <p:spPr bwMode="auto">
          <a:xfrm>
            <a:off x="9686088" y="1555631"/>
            <a:ext cx="437275" cy="437275"/>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Text Placeholder 3">
            <a:extLst>
              <a:ext uri="{FF2B5EF4-FFF2-40B4-BE49-F238E27FC236}">
                <a16:creationId xmlns="" xmlns:a16="http://schemas.microsoft.com/office/drawing/2014/main" id="{EC444E5E-2F2C-4273-8AA4-F2F053A04916}"/>
              </a:ext>
            </a:extLst>
          </p:cNvPr>
          <p:cNvSpPr txBox="1">
            <a:spLocks/>
          </p:cNvSpPr>
          <p:nvPr/>
        </p:nvSpPr>
        <p:spPr>
          <a:xfrm>
            <a:off x="7224818" y="1388244"/>
            <a:ext cx="2362794" cy="70173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85829">
              <a:lnSpc>
                <a:spcPct val="120000"/>
              </a:lnSpc>
              <a:spcBef>
                <a:spcPct val="20000"/>
              </a:spcBef>
              <a:defRPr/>
            </a:pPr>
            <a:r>
              <a:rPr lang="zh-CN" altLang="en-US" sz="1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r>
            <a:br>
              <a:rPr 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br>
            <a:r>
              <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 </a:t>
            </a:r>
          </a:p>
        </p:txBody>
      </p:sp>
      <p:sp>
        <p:nvSpPr>
          <p:cNvPr id="22" name="Freeform 45">
            <a:extLst>
              <a:ext uri="{FF2B5EF4-FFF2-40B4-BE49-F238E27FC236}">
                <a16:creationId xmlns="" xmlns:a16="http://schemas.microsoft.com/office/drawing/2014/main" id="{A86135A4-4C6A-46FC-9EDC-C84C1BA1ED20}"/>
              </a:ext>
            </a:extLst>
          </p:cNvPr>
          <p:cNvSpPr>
            <a:spLocks noEditPoints="1"/>
          </p:cNvSpPr>
          <p:nvPr/>
        </p:nvSpPr>
        <p:spPr bwMode="auto">
          <a:xfrm>
            <a:off x="9686088" y="2976104"/>
            <a:ext cx="437275" cy="437275"/>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Text Placeholder 3">
            <a:extLst>
              <a:ext uri="{FF2B5EF4-FFF2-40B4-BE49-F238E27FC236}">
                <a16:creationId xmlns="" xmlns:a16="http://schemas.microsoft.com/office/drawing/2014/main" id="{68B4DB88-F6A3-405B-BCFE-32D434F4F6EF}"/>
              </a:ext>
            </a:extLst>
          </p:cNvPr>
          <p:cNvSpPr txBox="1">
            <a:spLocks/>
          </p:cNvSpPr>
          <p:nvPr/>
        </p:nvSpPr>
        <p:spPr>
          <a:xfrm>
            <a:off x="7224818" y="2808717"/>
            <a:ext cx="2362794" cy="70173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85829">
              <a:lnSpc>
                <a:spcPct val="120000"/>
              </a:lnSpc>
              <a:spcBef>
                <a:spcPct val="20000"/>
              </a:spcBef>
              <a:defRPr/>
            </a:pPr>
            <a:r>
              <a:rPr lang="zh-CN" altLang="en-US" sz="1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r>
            <a:br>
              <a:rPr 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br>
            <a:r>
              <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 </a:t>
            </a:r>
          </a:p>
        </p:txBody>
      </p:sp>
      <p:sp>
        <p:nvSpPr>
          <p:cNvPr id="24" name="Freeform 45">
            <a:extLst>
              <a:ext uri="{FF2B5EF4-FFF2-40B4-BE49-F238E27FC236}">
                <a16:creationId xmlns="" xmlns:a16="http://schemas.microsoft.com/office/drawing/2014/main" id="{732E2DDB-E52E-446B-A4CC-4A8FCD94A302}"/>
              </a:ext>
            </a:extLst>
          </p:cNvPr>
          <p:cNvSpPr>
            <a:spLocks noEditPoints="1"/>
          </p:cNvSpPr>
          <p:nvPr/>
        </p:nvSpPr>
        <p:spPr bwMode="auto">
          <a:xfrm>
            <a:off x="9686088" y="4426168"/>
            <a:ext cx="437275" cy="437275"/>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Text Placeholder 3">
            <a:extLst>
              <a:ext uri="{FF2B5EF4-FFF2-40B4-BE49-F238E27FC236}">
                <a16:creationId xmlns="" xmlns:a16="http://schemas.microsoft.com/office/drawing/2014/main" id="{BDA97AA4-D022-4AE5-87A2-8AD7D6DD29BE}"/>
              </a:ext>
            </a:extLst>
          </p:cNvPr>
          <p:cNvSpPr txBox="1">
            <a:spLocks/>
          </p:cNvSpPr>
          <p:nvPr/>
        </p:nvSpPr>
        <p:spPr>
          <a:xfrm>
            <a:off x="7224818" y="4258781"/>
            <a:ext cx="2362794" cy="70173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85829">
              <a:lnSpc>
                <a:spcPct val="120000"/>
              </a:lnSpc>
              <a:spcBef>
                <a:spcPct val="20000"/>
              </a:spcBef>
              <a:defRPr/>
            </a:pPr>
            <a:r>
              <a:rPr lang="zh-CN" altLang="en-US" sz="1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r>
            <a:br>
              <a:rPr 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br>
            <a:r>
              <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 </a:t>
            </a:r>
          </a:p>
        </p:txBody>
      </p:sp>
      <p:sp>
        <p:nvSpPr>
          <p:cNvPr id="26" name="Rounded Rectangle 67">
            <a:extLst>
              <a:ext uri="{FF2B5EF4-FFF2-40B4-BE49-F238E27FC236}">
                <a16:creationId xmlns="" xmlns:a16="http://schemas.microsoft.com/office/drawing/2014/main" id="{393D2F14-9BC0-49C5-88CA-FFADA9CC3626}"/>
              </a:ext>
            </a:extLst>
          </p:cNvPr>
          <p:cNvSpPr/>
          <p:nvPr/>
        </p:nvSpPr>
        <p:spPr>
          <a:xfrm>
            <a:off x="801281" y="1104195"/>
            <a:ext cx="1431664" cy="1276830"/>
          </a:xfrm>
          <a:prstGeom prst="roundRect">
            <a:avLst/>
          </a:prstGeom>
          <a:solidFill>
            <a:srgbClr val="2B334F"/>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437629">
              <a:lnSpc>
                <a:spcPct val="120000"/>
              </a:lnSpc>
              <a:spcAft>
                <a:spcPct val="35000"/>
              </a:spcAft>
            </a:pPr>
            <a:r>
              <a:rPr lang="en-US" sz="2000" dirty="0">
                <a:latin typeface="Arial" panose="020B0604020202020204" pitchFamily="34" charset="0"/>
                <a:ea typeface="微软雅黑" panose="020B0503020204020204" pitchFamily="34" charset="-122"/>
                <a:cs typeface="+mn-ea"/>
                <a:sym typeface="Arial" panose="020B0604020202020204" pitchFamily="34" charset="0"/>
              </a:rPr>
              <a:t>01</a:t>
            </a:r>
          </a:p>
        </p:txBody>
      </p:sp>
      <p:sp>
        <p:nvSpPr>
          <p:cNvPr id="27" name="Rounded Rectangle 69">
            <a:extLst>
              <a:ext uri="{FF2B5EF4-FFF2-40B4-BE49-F238E27FC236}">
                <a16:creationId xmlns="" xmlns:a16="http://schemas.microsoft.com/office/drawing/2014/main" id="{9B164F74-3364-4571-85DC-9C43F8BCAD87}"/>
              </a:ext>
            </a:extLst>
          </p:cNvPr>
          <p:cNvSpPr/>
          <p:nvPr/>
        </p:nvSpPr>
        <p:spPr>
          <a:xfrm>
            <a:off x="801281" y="2529288"/>
            <a:ext cx="1431664" cy="1276827"/>
          </a:xfrm>
          <a:prstGeom prst="roundRect">
            <a:avLst/>
          </a:prstGeom>
          <a:solidFill>
            <a:srgbClr val="2B334F"/>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437629">
              <a:lnSpc>
                <a:spcPct val="120000"/>
              </a:lnSpc>
              <a:spcAft>
                <a:spcPct val="35000"/>
              </a:spcAft>
            </a:pPr>
            <a:r>
              <a:rPr lang="en-US" sz="2000" dirty="0">
                <a:latin typeface="Arial" panose="020B0604020202020204" pitchFamily="34" charset="0"/>
                <a:ea typeface="微软雅黑" panose="020B0503020204020204" pitchFamily="34" charset="-122"/>
                <a:cs typeface="+mn-ea"/>
                <a:sym typeface="Arial" panose="020B0604020202020204" pitchFamily="34" charset="0"/>
              </a:rPr>
              <a:t>02</a:t>
            </a:r>
          </a:p>
        </p:txBody>
      </p:sp>
      <p:sp>
        <p:nvSpPr>
          <p:cNvPr id="28" name="Rounded Rectangle 71">
            <a:extLst>
              <a:ext uri="{FF2B5EF4-FFF2-40B4-BE49-F238E27FC236}">
                <a16:creationId xmlns="" xmlns:a16="http://schemas.microsoft.com/office/drawing/2014/main" id="{9BE6C77D-AC4A-4E3C-AFE5-6CF836CE0363}"/>
              </a:ext>
            </a:extLst>
          </p:cNvPr>
          <p:cNvSpPr/>
          <p:nvPr/>
        </p:nvSpPr>
        <p:spPr>
          <a:xfrm>
            <a:off x="801281" y="3954379"/>
            <a:ext cx="1431664" cy="1276827"/>
          </a:xfrm>
          <a:prstGeom prst="roundRect">
            <a:avLst/>
          </a:prstGeom>
          <a:solidFill>
            <a:srgbClr val="2B334F"/>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437629">
              <a:lnSpc>
                <a:spcPct val="120000"/>
              </a:lnSpc>
              <a:spcAft>
                <a:spcPct val="35000"/>
              </a:spcAft>
            </a:pPr>
            <a:r>
              <a:rPr lang="en-US" sz="2000" dirty="0">
                <a:latin typeface="Arial" panose="020B0604020202020204" pitchFamily="34" charset="0"/>
                <a:ea typeface="微软雅黑" panose="020B0503020204020204" pitchFamily="34" charset="-122"/>
                <a:cs typeface="+mn-ea"/>
                <a:sym typeface="Arial" panose="020B0604020202020204" pitchFamily="34" charset="0"/>
              </a:rPr>
              <a:t>03</a:t>
            </a:r>
          </a:p>
        </p:txBody>
      </p:sp>
      <p:sp>
        <p:nvSpPr>
          <p:cNvPr id="29" name="Rounded Rectangle 44">
            <a:extLst>
              <a:ext uri="{FF2B5EF4-FFF2-40B4-BE49-F238E27FC236}">
                <a16:creationId xmlns="" xmlns:a16="http://schemas.microsoft.com/office/drawing/2014/main" id="{629FF81D-4241-4378-8F78-06F486D405E1}"/>
              </a:ext>
            </a:extLst>
          </p:cNvPr>
          <p:cNvSpPr/>
          <p:nvPr/>
        </p:nvSpPr>
        <p:spPr>
          <a:xfrm flipH="1">
            <a:off x="10298955" y="1104195"/>
            <a:ext cx="1431664" cy="1276830"/>
          </a:xfrm>
          <a:prstGeom prst="roundRect">
            <a:avLst/>
          </a:prstGeom>
          <a:solidFill>
            <a:srgbClr val="2B334F"/>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437629">
              <a:lnSpc>
                <a:spcPct val="120000"/>
              </a:lnSpc>
              <a:spcAft>
                <a:spcPct val="35000"/>
              </a:spcAft>
            </a:pPr>
            <a:r>
              <a:rPr lang="en-US" sz="2000" dirty="0">
                <a:latin typeface="Arial" panose="020B0604020202020204" pitchFamily="34" charset="0"/>
                <a:ea typeface="微软雅黑" panose="020B0503020204020204" pitchFamily="34" charset="-122"/>
                <a:cs typeface="+mn-ea"/>
                <a:sym typeface="Arial" panose="020B0604020202020204" pitchFamily="34" charset="0"/>
              </a:rPr>
              <a:t>04</a:t>
            </a:r>
          </a:p>
        </p:txBody>
      </p:sp>
      <p:sp>
        <p:nvSpPr>
          <p:cNvPr id="30" name="Rounded Rectangle 47">
            <a:extLst>
              <a:ext uri="{FF2B5EF4-FFF2-40B4-BE49-F238E27FC236}">
                <a16:creationId xmlns="" xmlns:a16="http://schemas.microsoft.com/office/drawing/2014/main" id="{F538CEC8-194D-4BB7-B07C-2260F4C698E8}"/>
              </a:ext>
            </a:extLst>
          </p:cNvPr>
          <p:cNvSpPr/>
          <p:nvPr/>
        </p:nvSpPr>
        <p:spPr>
          <a:xfrm flipH="1">
            <a:off x="10298955" y="2529288"/>
            <a:ext cx="1431664" cy="1276827"/>
          </a:xfrm>
          <a:prstGeom prst="roundRect">
            <a:avLst/>
          </a:prstGeom>
          <a:solidFill>
            <a:srgbClr val="2B334F"/>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437629">
              <a:lnSpc>
                <a:spcPct val="120000"/>
              </a:lnSpc>
              <a:spcAft>
                <a:spcPct val="35000"/>
              </a:spcAft>
            </a:pPr>
            <a:r>
              <a:rPr lang="en-US" sz="2000" dirty="0">
                <a:latin typeface="Arial" panose="020B0604020202020204" pitchFamily="34" charset="0"/>
                <a:ea typeface="微软雅黑" panose="020B0503020204020204" pitchFamily="34" charset="-122"/>
                <a:cs typeface="+mn-ea"/>
                <a:sym typeface="Arial" panose="020B0604020202020204" pitchFamily="34" charset="0"/>
              </a:rPr>
              <a:t>05</a:t>
            </a:r>
          </a:p>
        </p:txBody>
      </p:sp>
      <p:sp>
        <p:nvSpPr>
          <p:cNvPr id="31" name="Rounded Rectangle 63">
            <a:extLst>
              <a:ext uri="{FF2B5EF4-FFF2-40B4-BE49-F238E27FC236}">
                <a16:creationId xmlns="" xmlns:a16="http://schemas.microsoft.com/office/drawing/2014/main" id="{2AFB7343-63EE-4589-908E-785AEEC6630F}"/>
              </a:ext>
            </a:extLst>
          </p:cNvPr>
          <p:cNvSpPr/>
          <p:nvPr/>
        </p:nvSpPr>
        <p:spPr>
          <a:xfrm flipH="1">
            <a:off x="10298955" y="3954379"/>
            <a:ext cx="1431664" cy="1276827"/>
          </a:xfrm>
          <a:prstGeom prst="roundRect">
            <a:avLst/>
          </a:prstGeom>
          <a:solidFill>
            <a:srgbClr val="2B334F"/>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437629">
              <a:lnSpc>
                <a:spcPct val="120000"/>
              </a:lnSpc>
              <a:spcAft>
                <a:spcPct val="35000"/>
              </a:spcAft>
            </a:pPr>
            <a:r>
              <a:rPr lang="en-US" sz="2000" dirty="0">
                <a:latin typeface="Arial" panose="020B0604020202020204" pitchFamily="34" charset="0"/>
                <a:ea typeface="微软雅黑" panose="020B0503020204020204" pitchFamily="34" charset="-122"/>
                <a:cs typeface="+mn-ea"/>
                <a:sym typeface="Arial" panose="020B0604020202020204" pitchFamily="34" charset="0"/>
              </a:rPr>
              <a:t>06</a:t>
            </a:r>
          </a:p>
        </p:txBody>
      </p:sp>
    </p:spTree>
    <p:extLst>
      <p:ext uri="{BB962C8B-B14F-4D97-AF65-F5344CB8AC3E}">
        <p14:creationId xmlns:p14="http://schemas.microsoft.com/office/powerpoint/2010/main" val="256236958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50000" decel="5000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ppt_x"/>
                                          </p:val>
                                        </p:tav>
                                        <p:tav tm="100000">
                                          <p:val>
                                            <p:strVal val="#ppt_x"/>
                                          </p:val>
                                        </p:tav>
                                      </p:tavLst>
                                    </p:anim>
                                    <p:anim calcmode="lin" valueType="num">
                                      <p:cBhvr additive="base">
                                        <p:cTn id="8" dur="500" fill="hold"/>
                                        <p:tgtEl>
                                          <p:spTgt spid="2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par>
                          <p:cTn id="13" fill="hold">
                            <p:stCondLst>
                              <p:cond delay="1000"/>
                            </p:stCondLst>
                            <p:childTnLst>
                              <p:par>
                                <p:cTn id="14" presetID="53" presetClass="entr" presetSubtype="0"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p:cTn id="16" dur="500" fill="hold"/>
                                        <p:tgtEl>
                                          <p:spTgt spid="15"/>
                                        </p:tgtEl>
                                        <p:attrNameLst>
                                          <p:attrName>ppt_w</p:attrName>
                                        </p:attrNameLst>
                                      </p:cBhvr>
                                      <p:tavLst>
                                        <p:tav tm="0">
                                          <p:val>
                                            <p:fltVal val="0"/>
                                          </p:val>
                                        </p:tav>
                                        <p:tav tm="100000">
                                          <p:val>
                                            <p:strVal val="#ppt_w"/>
                                          </p:val>
                                        </p:tav>
                                      </p:tavLst>
                                    </p:anim>
                                    <p:anim calcmode="lin" valueType="num">
                                      <p:cBhvr>
                                        <p:cTn id="17" dur="500" fill="hold"/>
                                        <p:tgtEl>
                                          <p:spTgt spid="15"/>
                                        </p:tgtEl>
                                        <p:attrNameLst>
                                          <p:attrName>ppt_h</p:attrName>
                                        </p:attrNameLst>
                                      </p:cBhvr>
                                      <p:tavLst>
                                        <p:tav tm="0">
                                          <p:val>
                                            <p:fltVal val="0"/>
                                          </p:val>
                                        </p:tav>
                                        <p:tav tm="100000">
                                          <p:val>
                                            <p:strVal val="#ppt_h"/>
                                          </p:val>
                                        </p:tav>
                                      </p:tavLst>
                                    </p:anim>
                                    <p:animEffect transition="in" filter="fade">
                                      <p:cBhvr>
                                        <p:cTn id="18" dur="500"/>
                                        <p:tgtEl>
                                          <p:spTgt spid="15"/>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ipe(left)">
                                      <p:cBhvr>
                                        <p:cTn id="22" dur="500"/>
                                        <p:tgtEl>
                                          <p:spTgt spid="14"/>
                                        </p:tgtEl>
                                      </p:cBhvr>
                                    </p:animEffect>
                                  </p:childTnLst>
                                </p:cTn>
                              </p:par>
                            </p:childTnLst>
                          </p:cTn>
                        </p:par>
                        <p:par>
                          <p:cTn id="23" fill="hold">
                            <p:stCondLst>
                              <p:cond delay="2000"/>
                            </p:stCondLst>
                            <p:childTnLst>
                              <p:par>
                                <p:cTn id="24" presetID="16" presetClass="entr" presetSubtype="37"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barn(outVertical)">
                                      <p:cBhvr>
                                        <p:cTn id="26" dur="500"/>
                                        <p:tgtEl>
                                          <p:spTgt spid="11"/>
                                        </p:tgtEl>
                                      </p:cBhvr>
                                    </p:animEffect>
                                  </p:childTnLst>
                                </p:cTn>
                              </p:par>
                            </p:childTnLst>
                          </p:cTn>
                        </p:par>
                        <p:par>
                          <p:cTn id="27" fill="hold">
                            <p:stCondLst>
                              <p:cond delay="2500"/>
                            </p:stCondLst>
                            <p:childTnLst>
                              <p:par>
                                <p:cTn id="28" presetID="2" presetClass="entr" presetSubtype="1" accel="50000" decel="50000" fill="hold" grpId="0" nodeType="afterEffect">
                                  <p:stCondLst>
                                    <p:cond delay="0"/>
                                  </p:stCondLst>
                                  <p:childTnLst>
                                    <p:set>
                                      <p:cBhvr>
                                        <p:cTn id="29" dur="1" fill="hold">
                                          <p:stCondLst>
                                            <p:cond delay="0"/>
                                          </p:stCondLst>
                                        </p:cTn>
                                        <p:tgtEl>
                                          <p:spTgt spid="29"/>
                                        </p:tgtEl>
                                        <p:attrNameLst>
                                          <p:attrName>style.visibility</p:attrName>
                                        </p:attrNameLst>
                                      </p:cBhvr>
                                      <p:to>
                                        <p:strVal val="visible"/>
                                      </p:to>
                                    </p:set>
                                    <p:anim calcmode="lin" valueType="num">
                                      <p:cBhvr additive="base">
                                        <p:cTn id="30" dur="500" fill="hold"/>
                                        <p:tgtEl>
                                          <p:spTgt spid="29"/>
                                        </p:tgtEl>
                                        <p:attrNameLst>
                                          <p:attrName>ppt_x</p:attrName>
                                        </p:attrNameLst>
                                      </p:cBhvr>
                                      <p:tavLst>
                                        <p:tav tm="0">
                                          <p:val>
                                            <p:strVal val="#ppt_x"/>
                                          </p:val>
                                        </p:tav>
                                        <p:tav tm="100000">
                                          <p:val>
                                            <p:strVal val="#ppt_x"/>
                                          </p:val>
                                        </p:tav>
                                      </p:tavLst>
                                    </p:anim>
                                    <p:anim calcmode="lin" valueType="num">
                                      <p:cBhvr additive="base">
                                        <p:cTn id="31" dur="500" fill="hold"/>
                                        <p:tgtEl>
                                          <p:spTgt spid="29"/>
                                        </p:tgtEl>
                                        <p:attrNameLst>
                                          <p:attrName>ppt_y</p:attrName>
                                        </p:attrNameLst>
                                      </p:cBhvr>
                                      <p:tavLst>
                                        <p:tav tm="0">
                                          <p:val>
                                            <p:strVal val="0-#ppt_h/2"/>
                                          </p:val>
                                        </p:tav>
                                        <p:tav tm="100000">
                                          <p:val>
                                            <p:strVal val="#ppt_y"/>
                                          </p:val>
                                        </p:tav>
                                      </p:tavLst>
                                    </p:anim>
                                  </p:childTnLst>
                                </p:cTn>
                              </p:par>
                            </p:childTnLst>
                          </p:cTn>
                        </p:par>
                        <p:par>
                          <p:cTn id="32" fill="hold">
                            <p:stCondLst>
                              <p:cond delay="3000"/>
                            </p:stCondLst>
                            <p:childTnLst>
                              <p:par>
                                <p:cTn id="33" presetID="22" presetClass="entr" presetSubtype="2"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right)">
                                      <p:cBhvr>
                                        <p:cTn id="35" dur="500"/>
                                        <p:tgtEl>
                                          <p:spTgt spid="8"/>
                                        </p:tgtEl>
                                      </p:cBhvr>
                                    </p:animEffect>
                                  </p:childTnLst>
                                </p:cTn>
                              </p:par>
                            </p:childTnLst>
                          </p:cTn>
                        </p:par>
                        <p:par>
                          <p:cTn id="36" fill="hold">
                            <p:stCondLst>
                              <p:cond delay="3500"/>
                            </p:stCondLst>
                            <p:childTnLst>
                              <p:par>
                                <p:cTn id="37" presetID="53" presetClass="entr" presetSubtype="0" fill="hold" grpId="0" nodeType="afterEffect">
                                  <p:stCondLst>
                                    <p:cond delay="0"/>
                                  </p:stCondLst>
                                  <p:childTnLst>
                                    <p:set>
                                      <p:cBhvr>
                                        <p:cTn id="38" dur="1" fill="hold">
                                          <p:stCondLst>
                                            <p:cond delay="0"/>
                                          </p:stCondLst>
                                        </p:cTn>
                                        <p:tgtEl>
                                          <p:spTgt spid="20"/>
                                        </p:tgtEl>
                                        <p:attrNameLst>
                                          <p:attrName>style.visibility</p:attrName>
                                        </p:attrNameLst>
                                      </p:cBhvr>
                                      <p:to>
                                        <p:strVal val="visible"/>
                                      </p:to>
                                    </p:set>
                                    <p:anim calcmode="lin" valueType="num">
                                      <p:cBhvr>
                                        <p:cTn id="39" dur="500" fill="hold"/>
                                        <p:tgtEl>
                                          <p:spTgt spid="20"/>
                                        </p:tgtEl>
                                        <p:attrNameLst>
                                          <p:attrName>ppt_w</p:attrName>
                                        </p:attrNameLst>
                                      </p:cBhvr>
                                      <p:tavLst>
                                        <p:tav tm="0">
                                          <p:val>
                                            <p:fltVal val="0"/>
                                          </p:val>
                                        </p:tav>
                                        <p:tav tm="100000">
                                          <p:val>
                                            <p:strVal val="#ppt_w"/>
                                          </p:val>
                                        </p:tav>
                                      </p:tavLst>
                                    </p:anim>
                                    <p:anim calcmode="lin" valueType="num">
                                      <p:cBhvr>
                                        <p:cTn id="40" dur="500" fill="hold"/>
                                        <p:tgtEl>
                                          <p:spTgt spid="20"/>
                                        </p:tgtEl>
                                        <p:attrNameLst>
                                          <p:attrName>ppt_h</p:attrName>
                                        </p:attrNameLst>
                                      </p:cBhvr>
                                      <p:tavLst>
                                        <p:tav tm="0">
                                          <p:val>
                                            <p:fltVal val="0"/>
                                          </p:val>
                                        </p:tav>
                                        <p:tav tm="100000">
                                          <p:val>
                                            <p:strVal val="#ppt_h"/>
                                          </p:val>
                                        </p:tav>
                                      </p:tavLst>
                                    </p:anim>
                                    <p:animEffect transition="in" filter="fade">
                                      <p:cBhvr>
                                        <p:cTn id="41" dur="500"/>
                                        <p:tgtEl>
                                          <p:spTgt spid="20"/>
                                        </p:tgtEl>
                                      </p:cBhvr>
                                    </p:animEffect>
                                  </p:childTnLst>
                                </p:cTn>
                              </p:par>
                            </p:childTnLst>
                          </p:cTn>
                        </p:par>
                        <p:par>
                          <p:cTn id="42" fill="hold">
                            <p:stCondLst>
                              <p:cond delay="4000"/>
                            </p:stCondLst>
                            <p:childTnLst>
                              <p:par>
                                <p:cTn id="43" presetID="22" presetClass="entr" presetSubtype="2" fill="hold" grpId="0" nodeType="after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wipe(right)">
                                      <p:cBhvr>
                                        <p:cTn id="45" dur="500"/>
                                        <p:tgtEl>
                                          <p:spTgt spid="21"/>
                                        </p:tgtEl>
                                      </p:cBhvr>
                                    </p:animEffect>
                                  </p:childTnLst>
                                </p:cTn>
                              </p:par>
                            </p:childTnLst>
                          </p:cTn>
                        </p:par>
                        <p:par>
                          <p:cTn id="46" fill="hold">
                            <p:stCondLst>
                              <p:cond delay="4500"/>
                            </p:stCondLst>
                            <p:childTnLst>
                              <p:par>
                                <p:cTn id="47" presetID="2" presetClass="entr" presetSubtype="1" accel="50000" decel="50000" fill="hold" grpId="0" nodeType="afterEffect">
                                  <p:stCondLst>
                                    <p:cond delay="0"/>
                                  </p:stCondLst>
                                  <p:childTnLst>
                                    <p:set>
                                      <p:cBhvr>
                                        <p:cTn id="48" dur="1" fill="hold">
                                          <p:stCondLst>
                                            <p:cond delay="0"/>
                                          </p:stCondLst>
                                        </p:cTn>
                                        <p:tgtEl>
                                          <p:spTgt spid="27"/>
                                        </p:tgtEl>
                                        <p:attrNameLst>
                                          <p:attrName>style.visibility</p:attrName>
                                        </p:attrNameLst>
                                      </p:cBhvr>
                                      <p:to>
                                        <p:strVal val="visible"/>
                                      </p:to>
                                    </p:set>
                                    <p:anim calcmode="lin" valueType="num">
                                      <p:cBhvr additive="base">
                                        <p:cTn id="49" dur="500" fill="hold"/>
                                        <p:tgtEl>
                                          <p:spTgt spid="27"/>
                                        </p:tgtEl>
                                        <p:attrNameLst>
                                          <p:attrName>ppt_x</p:attrName>
                                        </p:attrNameLst>
                                      </p:cBhvr>
                                      <p:tavLst>
                                        <p:tav tm="0">
                                          <p:val>
                                            <p:strVal val="#ppt_x"/>
                                          </p:val>
                                        </p:tav>
                                        <p:tav tm="100000">
                                          <p:val>
                                            <p:strVal val="#ppt_x"/>
                                          </p:val>
                                        </p:tav>
                                      </p:tavLst>
                                    </p:anim>
                                    <p:anim calcmode="lin" valueType="num">
                                      <p:cBhvr additive="base">
                                        <p:cTn id="50" dur="500" fill="hold"/>
                                        <p:tgtEl>
                                          <p:spTgt spid="27"/>
                                        </p:tgtEl>
                                        <p:attrNameLst>
                                          <p:attrName>ppt_y</p:attrName>
                                        </p:attrNameLst>
                                      </p:cBhvr>
                                      <p:tavLst>
                                        <p:tav tm="0">
                                          <p:val>
                                            <p:strVal val="0-#ppt_h/2"/>
                                          </p:val>
                                        </p:tav>
                                        <p:tav tm="100000">
                                          <p:val>
                                            <p:strVal val="#ppt_y"/>
                                          </p:val>
                                        </p:tav>
                                      </p:tavLst>
                                    </p:anim>
                                  </p:childTnLst>
                                </p:cTn>
                              </p:par>
                            </p:childTnLst>
                          </p:cTn>
                        </p:par>
                        <p:par>
                          <p:cTn id="51" fill="hold">
                            <p:stCondLst>
                              <p:cond delay="5000"/>
                            </p:stCondLst>
                            <p:childTnLst>
                              <p:par>
                                <p:cTn id="52" presetID="22" presetClass="entr" presetSubtype="8" fill="hold" grpId="0" nodeType="afterEffect">
                                  <p:stCondLst>
                                    <p:cond delay="0"/>
                                  </p:stCondLst>
                                  <p:childTnLst>
                                    <p:set>
                                      <p:cBhvr>
                                        <p:cTn id="53" dur="1" fill="hold">
                                          <p:stCondLst>
                                            <p:cond delay="0"/>
                                          </p:stCondLst>
                                        </p:cTn>
                                        <p:tgtEl>
                                          <p:spTgt spid="6"/>
                                        </p:tgtEl>
                                        <p:attrNameLst>
                                          <p:attrName>style.visibility</p:attrName>
                                        </p:attrNameLst>
                                      </p:cBhvr>
                                      <p:to>
                                        <p:strVal val="visible"/>
                                      </p:to>
                                    </p:set>
                                    <p:animEffect transition="in" filter="wipe(left)">
                                      <p:cBhvr>
                                        <p:cTn id="54" dur="500"/>
                                        <p:tgtEl>
                                          <p:spTgt spid="6"/>
                                        </p:tgtEl>
                                      </p:cBhvr>
                                    </p:animEffect>
                                  </p:childTnLst>
                                </p:cTn>
                              </p:par>
                            </p:childTnLst>
                          </p:cTn>
                        </p:par>
                        <p:par>
                          <p:cTn id="55" fill="hold">
                            <p:stCondLst>
                              <p:cond delay="5500"/>
                            </p:stCondLst>
                            <p:childTnLst>
                              <p:par>
                                <p:cTn id="56" presetID="53" presetClass="entr" presetSubtype="0" fill="hold" grpId="0" nodeType="afterEffect">
                                  <p:stCondLst>
                                    <p:cond delay="0"/>
                                  </p:stCondLst>
                                  <p:childTnLst>
                                    <p:set>
                                      <p:cBhvr>
                                        <p:cTn id="57" dur="1" fill="hold">
                                          <p:stCondLst>
                                            <p:cond delay="0"/>
                                          </p:stCondLst>
                                        </p:cTn>
                                        <p:tgtEl>
                                          <p:spTgt spid="17"/>
                                        </p:tgtEl>
                                        <p:attrNameLst>
                                          <p:attrName>style.visibility</p:attrName>
                                        </p:attrNameLst>
                                      </p:cBhvr>
                                      <p:to>
                                        <p:strVal val="visible"/>
                                      </p:to>
                                    </p:set>
                                    <p:anim calcmode="lin" valueType="num">
                                      <p:cBhvr>
                                        <p:cTn id="58" dur="500" fill="hold"/>
                                        <p:tgtEl>
                                          <p:spTgt spid="17"/>
                                        </p:tgtEl>
                                        <p:attrNameLst>
                                          <p:attrName>ppt_w</p:attrName>
                                        </p:attrNameLst>
                                      </p:cBhvr>
                                      <p:tavLst>
                                        <p:tav tm="0">
                                          <p:val>
                                            <p:fltVal val="0"/>
                                          </p:val>
                                        </p:tav>
                                        <p:tav tm="100000">
                                          <p:val>
                                            <p:strVal val="#ppt_w"/>
                                          </p:val>
                                        </p:tav>
                                      </p:tavLst>
                                    </p:anim>
                                    <p:anim calcmode="lin" valueType="num">
                                      <p:cBhvr>
                                        <p:cTn id="59" dur="500" fill="hold"/>
                                        <p:tgtEl>
                                          <p:spTgt spid="17"/>
                                        </p:tgtEl>
                                        <p:attrNameLst>
                                          <p:attrName>ppt_h</p:attrName>
                                        </p:attrNameLst>
                                      </p:cBhvr>
                                      <p:tavLst>
                                        <p:tav tm="0">
                                          <p:val>
                                            <p:fltVal val="0"/>
                                          </p:val>
                                        </p:tav>
                                        <p:tav tm="100000">
                                          <p:val>
                                            <p:strVal val="#ppt_h"/>
                                          </p:val>
                                        </p:tav>
                                      </p:tavLst>
                                    </p:anim>
                                    <p:animEffect transition="in" filter="fade">
                                      <p:cBhvr>
                                        <p:cTn id="60" dur="500"/>
                                        <p:tgtEl>
                                          <p:spTgt spid="17"/>
                                        </p:tgtEl>
                                      </p:cBhvr>
                                    </p:animEffect>
                                  </p:childTnLst>
                                </p:cTn>
                              </p:par>
                            </p:childTnLst>
                          </p:cTn>
                        </p:par>
                        <p:par>
                          <p:cTn id="61" fill="hold">
                            <p:stCondLst>
                              <p:cond delay="6000"/>
                            </p:stCondLst>
                            <p:childTnLst>
                              <p:par>
                                <p:cTn id="62" presetID="22" presetClass="entr" presetSubtype="8" fill="hold" grpId="0" nodeType="afterEffect">
                                  <p:stCondLst>
                                    <p:cond delay="0"/>
                                  </p:stCondLst>
                                  <p:childTnLst>
                                    <p:set>
                                      <p:cBhvr>
                                        <p:cTn id="63" dur="1" fill="hold">
                                          <p:stCondLst>
                                            <p:cond delay="0"/>
                                          </p:stCondLst>
                                        </p:cTn>
                                        <p:tgtEl>
                                          <p:spTgt spid="16"/>
                                        </p:tgtEl>
                                        <p:attrNameLst>
                                          <p:attrName>style.visibility</p:attrName>
                                        </p:attrNameLst>
                                      </p:cBhvr>
                                      <p:to>
                                        <p:strVal val="visible"/>
                                      </p:to>
                                    </p:set>
                                    <p:animEffect transition="in" filter="wipe(left)">
                                      <p:cBhvr>
                                        <p:cTn id="64" dur="500"/>
                                        <p:tgtEl>
                                          <p:spTgt spid="16"/>
                                        </p:tgtEl>
                                      </p:cBhvr>
                                    </p:animEffect>
                                  </p:childTnLst>
                                </p:cTn>
                              </p:par>
                            </p:childTnLst>
                          </p:cTn>
                        </p:par>
                        <p:par>
                          <p:cTn id="65" fill="hold">
                            <p:stCondLst>
                              <p:cond delay="6500"/>
                            </p:stCondLst>
                            <p:childTnLst>
                              <p:par>
                                <p:cTn id="66" presetID="16" presetClass="entr" presetSubtype="37" fill="hold" grpId="0" nodeType="afterEffect">
                                  <p:stCondLst>
                                    <p:cond delay="0"/>
                                  </p:stCondLst>
                                  <p:childTnLst>
                                    <p:set>
                                      <p:cBhvr>
                                        <p:cTn id="67" dur="1" fill="hold">
                                          <p:stCondLst>
                                            <p:cond delay="0"/>
                                          </p:stCondLst>
                                        </p:cTn>
                                        <p:tgtEl>
                                          <p:spTgt spid="12"/>
                                        </p:tgtEl>
                                        <p:attrNameLst>
                                          <p:attrName>style.visibility</p:attrName>
                                        </p:attrNameLst>
                                      </p:cBhvr>
                                      <p:to>
                                        <p:strVal val="visible"/>
                                      </p:to>
                                    </p:set>
                                    <p:animEffect transition="in" filter="barn(outVertical)">
                                      <p:cBhvr>
                                        <p:cTn id="68" dur="500"/>
                                        <p:tgtEl>
                                          <p:spTgt spid="12"/>
                                        </p:tgtEl>
                                      </p:cBhvr>
                                    </p:animEffect>
                                  </p:childTnLst>
                                </p:cTn>
                              </p:par>
                            </p:childTnLst>
                          </p:cTn>
                        </p:par>
                        <p:par>
                          <p:cTn id="69" fill="hold">
                            <p:stCondLst>
                              <p:cond delay="7000"/>
                            </p:stCondLst>
                            <p:childTnLst>
                              <p:par>
                                <p:cTn id="70" presetID="2" presetClass="entr" presetSubtype="1" accel="50000" decel="50000" fill="hold" grpId="0" nodeType="afterEffect">
                                  <p:stCondLst>
                                    <p:cond delay="0"/>
                                  </p:stCondLst>
                                  <p:childTnLst>
                                    <p:set>
                                      <p:cBhvr>
                                        <p:cTn id="71" dur="1" fill="hold">
                                          <p:stCondLst>
                                            <p:cond delay="0"/>
                                          </p:stCondLst>
                                        </p:cTn>
                                        <p:tgtEl>
                                          <p:spTgt spid="30"/>
                                        </p:tgtEl>
                                        <p:attrNameLst>
                                          <p:attrName>style.visibility</p:attrName>
                                        </p:attrNameLst>
                                      </p:cBhvr>
                                      <p:to>
                                        <p:strVal val="visible"/>
                                      </p:to>
                                    </p:set>
                                    <p:anim calcmode="lin" valueType="num">
                                      <p:cBhvr additive="base">
                                        <p:cTn id="72" dur="500" fill="hold"/>
                                        <p:tgtEl>
                                          <p:spTgt spid="30"/>
                                        </p:tgtEl>
                                        <p:attrNameLst>
                                          <p:attrName>ppt_x</p:attrName>
                                        </p:attrNameLst>
                                      </p:cBhvr>
                                      <p:tavLst>
                                        <p:tav tm="0">
                                          <p:val>
                                            <p:strVal val="#ppt_x"/>
                                          </p:val>
                                        </p:tav>
                                        <p:tav tm="100000">
                                          <p:val>
                                            <p:strVal val="#ppt_x"/>
                                          </p:val>
                                        </p:tav>
                                      </p:tavLst>
                                    </p:anim>
                                    <p:anim calcmode="lin" valueType="num">
                                      <p:cBhvr additive="base">
                                        <p:cTn id="73" dur="500" fill="hold"/>
                                        <p:tgtEl>
                                          <p:spTgt spid="30"/>
                                        </p:tgtEl>
                                        <p:attrNameLst>
                                          <p:attrName>ppt_y</p:attrName>
                                        </p:attrNameLst>
                                      </p:cBhvr>
                                      <p:tavLst>
                                        <p:tav tm="0">
                                          <p:val>
                                            <p:strVal val="0-#ppt_h/2"/>
                                          </p:val>
                                        </p:tav>
                                        <p:tav tm="100000">
                                          <p:val>
                                            <p:strVal val="#ppt_y"/>
                                          </p:val>
                                        </p:tav>
                                      </p:tavLst>
                                    </p:anim>
                                  </p:childTnLst>
                                </p:cTn>
                              </p:par>
                            </p:childTnLst>
                          </p:cTn>
                        </p:par>
                        <p:par>
                          <p:cTn id="74" fill="hold">
                            <p:stCondLst>
                              <p:cond delay="7500"/>
                            </p:stCondLst>
                            <p:childTnLst>
                              <p:par>
                                <p:cTn id="75" presetID="22" presetClass="entr" presetSubtype="2" fill="hold" grpId="0" nodeType="afterEffect">
                                  <p:stCondLst>
                                    <p:cond delay="0"/>
                                  </p:stCondLst>
                                  <p:childTnLst>
                                    <p:set>
                                      <p:cBhvr>
                                        <p:cTn id="76" dur="1" fill="hold">
                                          <p:stCondLst>
                                            <p:cond delay="0"/>
                                          </p:stCondLst>
                                        </p:cTn>
                                        <p:tgtEl>
                                          <p:spTgt spid="9"/>
                                        </p:tgtEl>
                                        <p:attrNameLst>
                                          <p:attrName>style.visibility</p:attrName>
                                        </p:attrNameLst>
                                      </p:cBhvr>
                                      <p:to>
                                        <p:strVal val="visible"/>
                                      </p:to>
                                    </p:set>
                                    <p:animEffect transition="in" filter="wipe(right)">
                                      <p:cBhvr>
                                        <p:cTn id="77" dur="500"/>
                                        <p:tgtEl>
                                          <p:spTgt spid="9"/>
                                        </p:tgtEl>
                                      </p:cBhvr>
                                    </p:animEffect>
                                  </p:childTnLst>
                                </p:cTn>
                              </p:par>
                            </p:childTnLst>
                          </p:cTn>
                        </p:par>
                        <p:par>
                          <p:cTn id="78" fill="hold">
                            <p:stCondLst>
                              <p:cond delay="8000"/>
                            </p:stCondLst>
                            <p:childTnLst>
                              <p:par>
                                <p:cTn id="79" presetID="53" presetClass="entr" presetSubtype="0" fill="hold" grpId="0" nodeType="afterEffect">
                                  <p:stCondLst>
                                    <p:cond delay="0"/>
                                  </p:stCondLst>
                                  <p:childTnLst>
                                    <p:set>
                                      <p:cBhvr>
                                        <p:cTn id="80" dur="1" fill="hold">
                                          <p:stCondLst>
                                            <p:cond delay="0"/>
                                          </p:stCondLst>
                                        </p:cTn>
                                        <p:tgtEl>
                                          <p:spTgt spid="22"/>
                                        </p:tgtEl>
                                        <p:attrNameLst>
                                          <p:attrName>style.visibility</p:attrName>
                                        </p:attrNameLst>
                                      </p:cBhvr>
                                      <p:to>
                                        <p:strVal val="visible"/>
                                      </p:to>
                                    </p:set>
                                    <p:anim calcmode="lin" valueType="num">
                                      <p:cBhvr>
                                        <p:cTn id="81" dur="500" fill="hold"/>
                                        <p:tgtEl>
                                          <p:spTgt spid="22"/>
                                        </p:tgtEl>
                                        <p:attrNameLst>
                                          <p:attrName>ppt_w</p:attrName>
                                        </p:attrNameLst>
                                      </p:cBhvr>
                                      <p:tavLst>
                                        <p:tav tm="0">
                                          <p:val>
                                            <p:fltVal val="0"/>
                                          </p:val>
                                        </p:tav>
                                        <p:tav tm="100000">
                                          <p:val>
                                            <p:strVal val="#ppt_w"/>
                                          </p:val>
                                        </p:tav>
                                      </p:tavLst>
                                    </p:anim>
                                    <p:anim calcmode="lin" valueType="num">
                                      <p:cBhvr>
                                        <p:cTn id="82" dur="500" fill="hold"/>
                                        <p:tgtEl>
                                          <p:spTgt spid="22"/>
                                        </p:tgtEl>
                                        <p:attrNameLst>
                                          <p:attrName>ppt_h</p:attrName>
                                        </p:attrNameLst>
                                      </p:cBhvr>
                                      <p:tavLst>
                                        <p:tav tm="0">
                                          <p:val>
                                            <p:fltVal val="0"/>
                                          </p:val>
                                        </p:tav>
                                        <p:tav tm="100000">
                                          <p:val>
                                            <p:strVal val="#ppt_h"/>
                                          </p:val>
                                        </p:tav>
                                      </p:tavLst>
                                    </p:anim>
                                    <p:animEffect transition="in" filter="fade">
                                      <p:cBhvr>
                                        <p:cTn id="83" dur="500"/>
                                        <p:tgtEl>
                                          <p:spTgt spid="22"/>
                                        </p:tgtEl>
                                      </p:cBhvr>
                                    </p:animEffect>
                                  </p:childTnLst>
                                </p:cTn>
                              </p:par>
                            </p:childTnLst>
                          </p:cTn>
                        </p:par>
                        <p:par>
                          <p:cTn id="84" fill="hold">
                            <p:stCondLst>
                              <p:cond delay="8500"/>
                            </p:stCondLst>
                            <p:childTnLst>
                              <p:par>
                                <p:cTn id="85" presetID="22" presetClass="entr" presetSubtype="2" fill="hold" grpId="0" nodeType="afterEffect">
                                  <p:stCondLst>
                                    <p:cond delay="0"/>
                                  </p:stCondLst>
                                  <p:childTnLst>
                                    <p:set>
                                      <p:cBhvr>
                                        <p:cTn id="86" dur="1" fill="hold">
                                          <p:stCondLst>
                                            <p:cond delay="0"/>
                                          </p:stCondLst>
                                        </p:cTn>
                                        <p:tgtEl>
                                          <p:spTgt spid="23"/>
                                        </p:tgtEl>
                                        <p:attrNameLst>
                                          <p:attrName>style.visibility</p:attrName>
                                        </p:attrNameLst>
                                      </p:cBhvr>
                                      <p:to>
                                        <p:strVal val="visible"/>
                                      </p:to>
                                    </p:set>
                                    <p:animEffect transition="in" filter="wipe(right)">
                                      <p:cBhvr>
                                        <p:cTn id="87" dur="500"/>
                                        <p:tgtEl>
                                          <p:spTgt spid="23"/>
                                        </p:tgtEl>
                                      </p:cBhvr>
                                    </p:animEffect>
                                  </p:childTnLst>
                                </p:cTn>
                              </p:par>
                            </p:childTnLst>
                          </p:cTn>
                        </p:par>
                        <p:par>
                          <p:cTn id="88" fill="hold">
                            <p:stCondLst>
                              <p:cond delay="9000"/>
                            </p:stCondLst>
                            <p:childTnLst>
                              <p:par>
                                <p:cTn id="89" presetID="2" presetClass="entr" presetSubtype="1" accel="50000" decel="50000" fill="hold" grpId="0" nodeType="afterEffect">
                                  <p:stCondLst>
                                    <p:cond delay="0"/>
                                  </p:stCondLst>
                                  <p:childTnLst>
                                    <p:set>
                                      <p:cBhvr>
                                        <p:cTn id="90" dur="1" fill="hold">
                                          <p:stCondLst>
                                            <p:cond delay="0"/>
                                          </p:stCondLst>
                                        </p:cTn>
                                        <p:tgtEl>
                                          <p:spTgt spid="28"/>
                                        </p:tgtEl>
                                        <p:attrNameLst>
                                          <p:attrName>style.visibility</p:attrName>
                                        </p:attrNameLst>
                                      </p:cBhvr>
                                      <p:to>
                                        <p:strVal val="visible"/>
                                      </p:to>
                                    </p:set>
                                    <p:anim calcmode="lin" valueType="num">
                                      <p:cBhvr additive="base">
                                        <p:cTn id="91" dur="500" fill="hold"/>
                                        <p:tgtEl>
                                          <p:spTgt spid="28"/>
                                        </p:tgtEl>
                                        <p:attrNameLst>
                                          <p:attrName>ppt_x</p:attrName>
                                        </p:attrNameLst>
                                      </p:cBhvr>
                                      <p:tavLst>
                                        <p:tav tm="0">
                                          <p:val>
                                            <p:strVal val="#ppt_x"/>
                                          </p:val>
                                        </p:tav>
                                        <p:tav tm="100000">
                                          <p:val>
                                            <p:strVal val="#ppt_x"/>
                                          </p:val>
                                        </p:tav>
                                      </p:tavLst>
                                    </p:anim>
                                    <p:anim calcmode="lin" valueType="num">
                                      <p:cBhvr additive="base">
                                        <p:cTn id="92" dur="500" fill="hold"/>
                                        <p:tgtEl>
                                          <p:spTgt spid="28"/>
                                        </p:tgtEl>
                                        <p:attrNameLst>
                                          <p:attrName>ppt_y</p:attrName>
                                        </p:attrNameLst>
                                      </p:cBhvr>
                                      <p:tavLst>
                                        <p:tav tm="0">
                                          <p:val>
                                            <p:strVal val="0-#ppt_h/2"/>
                                          </p:val>
                                        </p:tav>
                                        <p:tav tm="100000">
                                          <p:val>
                                            <p:strVal val="#ppt_y"/>
                                          </p:val>
                                        </p:tav>
                                      </p:tavLst>
                                    </p:anim>
                                  </p:childTnLst>
                                </p:cTn>
                              </p:par>
                            </p:childTnLst>
                          </p:cTn>
                        </p:par>
                        <p:par>
                          <p:cTn id="93" fill="hold">
                            <p:stCondLst>
                              <p:cond delay="9500"/>
                            </p:stCondLst>
                            <p:childTnLst>
                              <p:par>
                                <p:cTn id="94" presetID="22" presetClass="entr" presetSubtype="8" fill="hold" grpId="0" nodeType="afterEffect">
                                  <p:stCondLst>
                                    <p:cond delay="0"/>
                                  </p:stCondLst>
                                  <p:childTnLst>
                                    <p:set>
                                      <p:cBhvr>
                                        <p:cTn id="95" dur="1" fill="hold">
                                          <p:stCondLst>
                                            <p:cond delay="0"/>
                                          </p:stCondLst>
                                        </p:cTn>
                                        <p:tgtEl>
                                          <p:spTgt spid="7"/>
                                        </p:tgtEl>
                                        <p:attrNameLst>
                                          <p:attrName>style.visibility</p:attrName>
                                        </p:attrNameLst>
                                      </p:cBhvr>
                                      <p:to>
                                        <p:strVal val="visible"/>
                                      </p:to>
                                    </p:set>
                                    <p:animEffect transition="in" filter="wipe(left)">
                                      <p:cBhvr>
                                        <p:cTn id="96" dur="500"/>
                                        <p:tgtEl>
                                          <p:spTgt spid="7"/>
                                        </p:tgtEl>
                                      </p:cBhvr>
                                    </p:animEffect>
                                  </p:childTnLst>
                                </p:cTn>
                              </p:par>
                            </p:childTnLst>
                          </p:cTn>
                        </p:par>
                        <p:par>
                          <p:cTn id="97" fill="hold">
                            <p:stCondLst>
                              <p:cond delay="10000"/>
                            </p:stCondLst>
                            <p:childTnLst>
                              <p:par>
                                <p:cTn id="98" presetID="53" presetClass="entr" presetSubtype="0" fill="hold" grpId="0" nodeType="afterEffect">
                                  <p:stCondLst>
                                    <p:cond delay="0"/>
                                  </p:stCondLst>
                                  <p:childTnLst>
                                    <p:set>
                                      <p:cBhvr>
                                        <p:cTn id="99" dur="1" fill="hold">
                                          <p:stCondLst>
                                            <p:cond delay="0"/>
                                          </p:stCondLst>
                                        </p:cTn>
                                        <p:tgtEl>
                                          <p:spTgt spid="19"/>
                                        </p:tgtEl>
                                        <p:attrNameLst>
                                          <p:attrName>style.visibility</p:attrName>
                                        </p:attrNameLst>
                                      </p:cBhvr>
                                      <p:to>
                                        <p:strVal val="visible"/>
                                      </p:to>
                                    </p:set>
                                    <p:anim calcmode="lin" valueType="num">
                                      <p:cBhvr>
                                        <p:cTn id="100" dur="500" fill="hold"/>
                                        <p:tgtEl>
                                          <p:spTgt spid="19"/>
                                        </p:tgtEl>
                                        <p:attrNameLst>
                                          <p:attrName>ppt_w</p:attrName>
                                        </p:attrNameLst>
                                      </p:cBhvr>
                                      <p:tavLst>
                                        <p:tav tm="0">
                                          <p:val>
                                            <p:fltVal val="0"/>
                                          </p:val>
                                        </p:tav>
                                        <p:tav tm="100000">
                                          <p:val>
                                            <p:strVal val="#ppt_w"/>
                                          </p:val>
                                        </p:tav>
                                      </p:tavLst>
                                    </p:anim>
                                    <p:anim calcmode="lin" valueType="num">
                                      <p:cBhvr>
                                        <p:cTn id="101" dur="500" fill="hold"/>
                                        <p:tgtEl>
                                          <p:spTgt spid="19"/>
                                        </p:tgtEl>
                                        <p:attrNameLst>
                                          <p:attrName>ppt_h</p:attrName>
                                        </p:attrNameLst>
                                      </p:cBhvr>
                                      <p:tavLst>
                                        <p:tav tm="0">
                                          <p:val>
                                            <p:fltVal val="0"/>
                                          </p:val>
                                        </p:tav>
                                        <p:tav tm="100000">
                                          <p:val>
                                            <p:strVal val="#ppt_h"/>
                                          </p:val>
                                        </p:tav>
                                      </p:tavLst>
                                    </p:anim>
                                    <p:animEffect transition="in" filter="fade">
                                      <p:cBhvr>
                                        <p:cTn id="102" dur="500"/>
                                        <p:tgtEl>
                                          <p:spTgt spid="19"/>
                                        </p:tgtEl>
                                      </p:cBhvr>
                                    </p:animEffect>
                                  </p:childTnLst>
                                </p:cTn>
                              </p:par>
                            </p:childTnLst>
                          </p:cTn>
                        </p:par>
                        <p:par>
                          <p:cTn id="103" fill="hold">
                            <p:stCondLst>
                              <p:cond delay="10500"/>
                            </p:stCondLst>
                            <p:childTnLst>
                              <p:par>
                                <p:cTn id="104" presetID="22" presetClass="entr" presetSubtype="8" fill="hold" grpId="0" nodeType="afterEffect">
                                  <p:stCondLst>
                                    <p:cond delay="0"/>
                                  </p:stCondLst>
                                  <p:childTnLst>
                                    <p:set>
                                      <p:cBhvr>
                                        <p:cTn id="105" dur="1" fill="hold">
                                          <p:stCondLst>
                                            <p:cond delay="0"/>
                                          </p:stCondLst>
                                        </p:cTn>
                                        <p:tgtEl>
                                          <p:spTgt spid="18"/>
                                        </p:tgtEl>
                                        <p:attrNameLst>
                                          <p:attrName>style.visibility</p:attrName>
                                        </p:attrNameLst>
                                      </p:cBhvr>
                                      <p:to>
                                        <p:strVal val="visible"/>
                                      </p:to>
                                    </p:set>
                                    <p:animEffect transition="in" filter="wipe(left)">
                                      <p:cBhvr>
                                        <p:cTn id="106" dur="500"/>
                                        <p:tgtEl>
                                          <p:spTgt spid="18"/>
                                        </p:tgtEl>
                                      </p:cBhvr>
                                    </p:animEffect>
                                  </p:childTnLst>
                                </p:cTn>
                              </p:par>
                            </p:childTnLst>
                          </p:cTn>
                        </p:par>
                        <p:par>
                          <p:cTn id="107" fill="hold">
                            <p:stCondLst>
                              <p:cond delay="11000"/>
                            </p:stCondLst>
                            <p:childTnLst>
                              <p:par>
                                <p:cTn id="108" presetID="16" presetClass="entr" presetSubtype="37" fill="hold" grpId="0" nodeType="afterEffect">
                                  <p:stCondLst>
                                    <p:cond delay="0"/>
                                  </p:stCondLst>
                                  <p:childTnLst>
                                    <p:set>
                                      <p:cBhvr>
                                        <p:cTn id="109" dur="1" fill="hold">
                                          <p:stCondLst>
                                            <p:cond delay="0"/>
                                          </p:stCondLst>
                                        </p:cTn>
                                        <p:tgtEl>
                                          <p:spTgt spid="13"/>
                                        </p:tgtEl>
                                        <p:attrNameLst>
                                          <p:attrName>style.visibility</p:attrName>
                                        </p:attrNameLst>
                                      </p:cBhvr>
                                      <p:to>
                                        <p:strVal val="visible"/>
                                      </p:to>
                                    </p:set>
                                    <p:animEffect transition="in" filter="barn(outVertical)">
                                      <p:cBhvr>
                                        <p:cTn id="110" dur="500"/>
                                        <p:tgtEl>
                                          <p:spTgt spid="13"/>
                                        </p:tgtEl>
                                      </p:cBhvr>
                                    </p:animEffect>
                                  </p:childTnLst>
                                </p:cTn>
                              </p:par>
                            </p:childTnLst>
                          </p:cTn>
                        </p:par>
                        <p:par>
                          <p:cTn id="111" fill="hold">
                            <p:stCondLst>
                              <p:cond delay="11500"/>
                            </p:stCondLst>
                            <p:childTnLst>
                              <p:par>
                                <p:cTn id="112" presetID="2" presetClass="entr" presetSubtype="1" accel="50000" decel="50000" fill="hold" grpId="0" nodeType="afterEffect">
                                  <p:stCondLst>
                                    <p:cond delay="0"/>
                                  </p:stCondLst>
                                  <p:childTnLst>
                                    <p:set>
                                      <p:cBhvr>
                                        <p:cTn id="113" dur="1" fill="hold">
                                          <p:stCondLst>
                                            <p:cond delay="0"/>
                                          </p:stCondLst>
                                        </p:cTn>
                                        <p:tgtEl>
                                          <p:spTgt spid="31"/>
                                        </p:tgtEl>
                                        <p:attrNameLst>
                                          <p:attrName>style.visibility</p:attrName>
                                        </p:attrNameLst>
                                      </p:cBhvr>
                                      <p:to>
                                        <p:strVal val="visible"/>
                                      </p:to>
                                    </p:set>
                                    <p:anim calcmode="lin" valueType="num">
                                      <p:cBhvr additive="base">
                                        <p:cTn id="114" dur="500" fill="hold"/>
                                        <p:tgtEl>
                                          <p:spTgt spid="31"/>
                                        </p:tgtEl>
                                        <p:attrNameLst>
                                          <p:attrName>ppt_x</p:attrName>
                                        </p:attrNameLst>
                                      </p:cBhvr>
                                      <p:tavLst>
                                        <p:tav tm="0">
                                          <p:val>
                                            <p:strVal val="#ppt_x"/>
                                          </p:val>
                                        </p:tav>
                                        <p:tav tm="100000">
                                          <p:val>
                                            <p:strVal val="#ppt_x"/>
                                          </p:val>
                                        </p:tav>
                                      </p:tavLst>
                                    </p:anim>
                                    <p:anim calcmode="lin" valueType="num">
                                      <p:cBhvr additive="base">
                                        <p:cTn id="115" dur="500" fill="hold"/>
                                        <p:tgtEl>
                                          <p:spTgt spid="31"/>
                                        </p:tgtEl>
                                        <p:attrNameLst>
                                          <p:attrName>ppt_y</p:attrName>
                                        </p:attrNameLst>
                                      </p:cBhvr>
                                      <p:tavLst>
                                        <p:tav tm="0">
                                          <p:val>
                                            <p:strVal val="0-#ppt_h/2"/>
                                          </p:val>
                                        </p:tav>
                                        <p:tav tm="100000">
                                          <p:val>
                                            <p:strVal val="#ppt_y"/>
                                          </p:val>
                                        </p:tav>
                                      </p:tavLst>
                                    </p:anim>
                                  </p:childTnLst>
                                </p:cTn>
                              </p:par>
                            </p:childTnLst>
                          </p:cTn>
                        </p:par>
                        <p:par>
                          <p:cTn id="116" fill="hold">
                            <p:stCondLst>
                              <p:cond delay="12000"/>
                            </p:stCondLst>
                            <p:childTnLst>
                              <p:par>
                                <p:cTn id="117" presetID="22" presetClass="entr" presetSubtype="2" fill="hold" grpId="0" nodeType="afterEffect">
                                  <p:stCondLst>
                                    <p:cond delay="0"/>
                                  </p:stCondLst>
                                  <p:childTnLst>
                                    <p:set>
                                      <p:cBhvr>
                                        <p:cTn id="118" dur="1" fill="hold">
                                          <p:stCondLst>
                                            <p:cond delay="0"/>
                                          </p:stCondLst>
                                        </p:cTn>
                                        <p:tgtEl>
                                          <p:spTgt spid="10"/>
                                        </p:tgtEl>
                                        <p:attrNameLst>
                                          <p:attrName>style.visibility</p:attrName>
                                        </p:attrNameLst>
                                      </p:cBhvr>
                                      <p:to>
                                        <p:strVal val="visible"/>
                                      </p:to>
                                    </p:set>
                                    <p:animEffect transition="in" filter="wipe(right)">
                                      <p:cBhvr>
                                        <p:cTn id="119" dur="500"/>
                                        <p:tgtEl>
                                          <p:spTgt spid="10"/>
                                        </p:tgtEl>
                                      </p:cBhvr>
                                    </p:animEffect>
                                  </p:childTnLst>
                                </p:cTn>
                              </p:par>
                            </p:childTnLst>
                          </p:cTn>
                        </p:par>
                        <p:par>
                          <p:cTn id="120" fill="hold">
                            <p:stCondLst>
                              <p:cond delay="12500"/>
                            </p:stCondLst>
                            <p:childTnLst>
                              <p:par>
                                <p:cTn id="121" presetID="53" presetClass="entr" presetSubtype="0" fill="hold" grpId="0" nodeType="afterEffect">
                                  <p:stCondLst>
                                    <p:cond delay="0"/>
                                  </p:stCondLst>
                                  <p:childTnLst>
                                    <p:set>
                                      <p:cBhvr>
                                        <p:cTn id="122" dur="1" fill="hold">
                                          <p:stCondLst>
                                            <p:cond delay="0"/>
                                          </p:stCondLst>
                                        </p:cTn>
                                        <p:tgtEl>
                                          <p:spTgt spid="24"/>
                                        </p:tgtEl>
                                        <p:attrNameLst>
                                          <p:attrName>style.visibility</p:attrName>
                                        </p:attrNameLst>
                                      </p:cBhvr>
                                      <p:to>
                                        <p:strVal val="visible"/>
                                      </p:to>
                                    </p:set>
                                    <p:anim calcmode="lin" valueType="num">
                                      <p:cBhvr>
                                        <p:cTn id="123" dur="500" fill="hold"/>
                                        <p:tgtEl>
                                          <p:spTgt spid="24"/>
                                        </p:tgtEl>
                                        <p:attrNameLst>
                                          <p:attrName>ppt_w</p:attrName>
                                        </p:attrNameLst>
                                      </p:cBhvr>
                                      <p:tavLst>
                                        <p:tav tm="0">
                                          <p:val>
                                            <p:fltVal val="0"/>
                                          </p:val>
                                        </p:tav>
                                        <p:tav tm="100000">
                                          <p:val>
                                            <p:strVal val="#ppt_w"/>
                                          </p:val>
                                        </p:tav>
                                      </p:tavLst>
                                    </p:anim>
                                    <p:anim calcmode="lin" valueType="num">
                                      <p:cBhvr>
                                        <p:cTn id="124" dur="500" fill="hold"/>
                                        <p:tgtEl>
                                          <p:spTgt spid="24"/>
                                        </p:tgtEl>
                                        <p:attrNameLst>
                                          <p:attrName>ppt_h</p:attrName>
                                        </p:attrNameLst>
                                      </p:cBhvr>
                                      <p:tavLst>
                                        <p:tav tm="0">
                                          <p:val>
                                            <p:fltVal val="0"/>
                                          </p:val>
                                        </p:tav>
                                        <p:tav tm="100000">
                                          <p:val>
                                            <p:strVal val="#ppt_h"/>
                                          </p:val>
                                        </p:tav>
                                      </p:tavLst>
                                    </p:anim>
                                    <p:animEffect transition="in" filter="fade">
                                      <p:cBhvr>
                                        <p:cTn id="125" dur="500"/>
                                        <p:tgtEl>
                                          <p:spTgt spid="24"/>
                                        </p:tgtEl>
                                      </p:cBhvr>
                                    </p:animEffect>
                                  </p:childTnLst>
                                </p:cTn>
                              </p:par>
                            </p:childTnLst>
                          </p:cTn>
                        </p:par>
                        <p:par>
                          <p:cTn id="126" fill="hold">
                            <p:stCondLst>
                              <p:cond delay="13000"/>
                            </p:stCondLst>
                            <p:childTnLst>
                              <p:par>
                                <p:cTn id="127" presetID="22" presetClass="entr" presetSubtype="2" fill="hold" grpId="0" nodeType="afterEffect">
                                  <p:stCondLst>
                                    <p:cond delay="0"/>
                                  </p:stCondLst>
                                  <p:childTnLst>
                                    <p:set>
                                      <p:cBhvr>
                                        <p:cTn id="128" dur="1" fill="hold">
                                          <p:stCondLst>
                                            <p:cond delay="0"/>
                                          </p:stCondLst>
                                        </p:cTn>
                                        <p:tgtEl>
                                          <p:spTgt spid="25"/>
                                        </p:tgtEl>
                                        <p:attrNameLst>
                                          <p:attrName>style.visibility</p:attrName>
                                        </p:attrNameLst>
                                      </p:cBhvr>
                                      <p:to>
                                        <p:strVal val="visible"/>
                                      </p:to>
                                    </p:set>
                                    <p:animEffect transition="in" filter="wipe(right)">
                                      <p:cBhvr>
                                        <p:cTn id="129"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p:bldP spid="15" grpId="0" animBg="1"/>
      <p:bldP spid="16" grpId="0"/>
      <p:bldP spid="17" grpId="0" animBg="1"/>
      <p:bldP spid="18" grpId="0"/>
      <p:bldP spid="19" grpId="0" animBg="1"/>
      <p:bldP spid="20" grpId="0" animBg="1"/>
      <p:bldP spid="21" grpId="0"/>
      <p:bldP spid="22" grpId="0" animBg="1"/>
      <p:bldP spid="23" grpId="0"/>
      <p:bldP spid="24" grpId="0" animBg="1"/>
      <p:bldP spid="25" grpId="0"/>
      <p:bldP spid="26" grpId="0" animBg="1"/>
      <p:bldP spid="27" grpId="0" animBg="1"/>
      <p:bldP spid="28" grpId="0" animBg="1"/>
      <p:bldP spid="29" grpId="0" animBg="1"/>
      <p:bldP spid="30" grpId="0" animBg="1"/>
      <p:bldP spid="3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49_1">
            <a:extLst>
              <a:ext uri="{FF2B5EF4-FFF2-40B4-BE49-F238E27FC236}">
                <a16:creationId xmlns="" xmlns:a16="http://schemas.microsoft.com/office/drawing/2014/main" id="{A08B0543-B840-4B06-AD36-A7E25AFD3A32}"/>
              </a:ext>
            </a:extLst>
          </p:cNvPr>
          <p:cNvSpPr txBox="1"/>
          <p:nvPr/>
        </p:nvSpPr>
        <p:spPr>
          <a:xfrm>
            <a:off x="808370" y="213719"/>
            <a:ext cx="1538883" cy="307777"/>
          </a:xfrm>
          <a:prstGeom prst="rect">
            <a:avLst/>
          </a:prstGeom>
          <a:noFill/>
        </p:spPr>
        <p:txBody>
          <a:bodyPr wrap="none" lIns="0" tIns="0" rIns="0" bIns="0" rtlCol="0">
            <a:spAutoFit/>
          </a:bodyPr>
          <a:lstStyle/>
          <a:p>
            <a:pPr defTabSz="964278"/>
            <a:r>
              <a:rPr lang="zh-CN" altLang="en-US" sz="2000" b="1" dirty="0">
                <a:solidFill>
                  <a:srgbClr val="2B334F"/>
                </a:solidFill>
                <a:latin typeface="Arial" panose="020B0604020202020204" pitchFamily="34" charset="0"/>
                <a:ea typeface="微软雅黑" panose="020B0503020204020204" pitchFamily="34" charset="-122"/>
                <a:cs typeface="+mn-ea"/>
                <a:sym typeface="Arial" panose="020B0604020202020204" pitchFamily="34" charset="0"/>
              </a:rPr>
              <a:t>活动背景介绍</a:t>
            </a:r>
          </a:p>
        </p:txBody>
      </p:sp>
      <p:sp>
        <p:nvSpPr>
          <p:cNvPr id="3" name="TextBox 50_1">
            <a:extLst>
              <a:ext uri="{FF2B5EF4-FFF2-40B4-BE49-F238E27FC236}">
                <a16:creationId xmlns="" xmlns:a16="http://schemas.microsoft.com/office/drawing/2014/main" id="{611DF156-9CB9-436A-9300-A6CE2390AF09}"/>
              </a:ext>
            </a:extLst>
          </p:cNvPr>
          <p:cNvSpPr txBox="1"/>
          <p:nvPr/>
        </p:nvSpPr>
        <p:spPr>
          <a:xfrm>
            <a:off x="801281" y="521496"/>
            <a:ext cx="1928413" cy="161583"/>
          </a:xfrm>
          <a:prstGeom prst="rect">
            <a:avLst/>
          </a:prstGeom>
          <a:noFill/>
        </p:spPr>
        <p:txBody>
          <a:bodyPr wrap="none" lIns="0" tIns="0" rIns="0" bIns="0" rtlCol="0">
            <a:spAutoFit/>
          </a:bodyPr>
          <a:lstStyle/>
          <a:p>
            <a:pPr defTabSz="964278"/>
            <a:r>
              <a:rPr lang="en-US" altLang="zh-CN" sz="1050" b="1" dirty="0">
                <a:solidFill>
                  <a:srgbClr val="2B334F"/>
                </a:solidFill>
                <a:latin typeface="Arial" panose="020B0604020202020204" pitchFamily="34" charset="0"/>
                <a:ea typeface="微软雅黑" panose="020B0503020204020204" pitchFamily="34" charset="-122"/>
                <a:cs typeface="+mn-ea"/>
                <a:sym typeface="Arial" panose="020B0604020202020204" pitchFamily="34" charset="0"/>
              </a:rPr>
              <a:t>ADD RELATED TITLE WORDS</a:t>
            </a:r>
            <a:endParaRPr lang="zh-CN" altLang="en-US" sz="1050" b="1" dirty="0">
              <a:solidFill>
                <a:srgbClr val="2B334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 name="Freeform 9">
            <a:extLst>
              <a:ext uri="{FF2B5EF4-FFF2-40B4-BE49-F238E27FC236}">
                <a16:creationId xmlns="" xmlns:a16="http://schemas.microsoft.com/office/drawing/2014/main" id="{ABE094C5-4574-4ED7-95C6-BA3F875B75D2}"/>
              </a:ext>
            </a:extLst>
          </p:cNvPr>
          <p:cNvSpPr/>
          <p:nvPr/>
        </p:nvSpPr>
        <p:spPr bwMode="auto">
          <a:xfrm>
            <a:off x="157800" y="165887"/>
            <a:ext cx="544646" cy="403440"/>
          </a:xfrm>
          <a:custGeom>
            <a:avLst/>
            <a:gdLst>
              <a:gd name="T0" fmla="*/ 0 w 50"/>
              <a:gd name="T1" fmla="*/ 6 h 37"/>
              <a:gd name="T2" fmla="*/ 22 w 50"/>
              <a:gd name="T3" fmla="*/ 9 h 37"/>
              <a:gd name="T4" fmla="*/ 23 w 50"/>
              <a:gd name="T5" fmla="*/ 26 h 37"/>
              <a:gd name="T6" fmla="*/ 24 w 50"/>
              <a:gd name="T7" fmla="*/ 23 h 37"/>
              <a:gd name="T8" fmla="*/ 26 w 50"/>
              <a:gd name="T9" fmla="*/ 19 h 37"/>
              <a:gd name="T10" fmla="*/ 27 w 50"/>
              <a:gd name="T11" fmla="*/ 23 h 37"/>
              <a:gd name="T12" fmla="*/ 29 w 50"/>
              <a:gd name="T13" fmla="*/ 24 h 37"/>
              <a:gd name="T14" fmla="*/ 33 w 50"/>
              <a:gd name="T15" fmla="*/ 22 h 37"/>
              <a:gd name="T16" fmla="*/ 32 w 50"/>
              <a:gd name="T17" fmla="*/ 25 h 37"/>
              <a:gd name="T18" fmla="*/ 50 w 50"/>
              <a:gd name="T19" fmla="*/ 28 h 37"/>
              <a:gd name="T20" fmla="*/ 43 w 50"/>
              <a:gd name="T21" fmla="*/ 30 h 37"/>
              <a:gd name="T22" fmla="*/ 34 w 50"/>
              <a:gd name="T23" fmla="*/ 31 h 37"/>
              <a:gd name="T24" fmla="*/ 29 w 50"/>
              <a:gd name="T25" fmla="*/ 28 h 37"/>
              <a:gd name="T26" fmla="*/ 27 w 50"/>
              <a:gd name="T27" fmla="*/ 30 h 37"/>
              <a:gd name="T28" fmla="*/ 18 w 50"/>
              <a:gd name="T29" fmla="*/ 37 h 37"/>
              <a:gd name="T30" fmla="*/ 20 w 50"/>
              <a:gd name="T31" fmla="*/ 26 h 37"/>
              <a:gd name="T32" fmla="*/ 14 w 50"/>
              <a:gd name="T33" fmla="*/ 23 h 37"/>
              <a:gd name="T34" fmla="*/ 8 w 50"/>
              <a:gd name="T35" fmla="*/ 14 h 37"/>
              <a:gd name="T36" fmla="*/ 0 w 50"/>
              <a:gd name="T37" fmla="*/ 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0" h="37">
                <a:moveTo>
                  <a:pt x="0" y="6"/>
                </a:moveTo>
                <a:cubicBezTo>
                  <a:pt x="13" y="0"/>
                  <a:pt x="22" y="9"/>
                  <a:pt x="22" y="9"/>
                </a:cubicBezTo>
                <a:cubicBezTo>
                  <a:pt x="18" y="15"/>
                  <a:pt x="23" y="26"/>
                  <a:pt x="23" y="26"/>
                </a:cubicBezTo>
                <a:cubicBezTo>
                  <a:pt x="23" y="24"/>
                  <a:pt x="24" y="23"/>
                  <a:pt x="24" y="23"/>
                </a:cubicBezTo>
                <a:cubicBezTo>
                  <a:pt x="24" y="21"/>
                  <a:pt x="26" y="19"/>
                  <a:pt x="26" y="19"/>
                </a:cubicBezTo>
                <a:cubicBezTo>
                  <a:pt x="27" y="21"/>
                  <a:pt x="27" y="23"/>
                  <a:pt x="27" y="23"/>
                </a:cubicBezTo>
                <a:cubicBezTo>
                  <a:pt x="28" y="23"/>
                  <a:pt x="29" y="24"/>
                  <a:pt x="29" y="24"/>
                </a:cubicBezTo>
                <a:cubicBezTo>
                  <a:pt x="31" y="22"/>
                  <a:pt x="33" y="22"/>
                  <a:pt x="33" y="22"/>
                </a:cubicBezTo>
                <a:cubicBezTo>
                  <a:pt x="32" y="23"/>
                  <a:pt x="32" y="24"/>
                  <a:pt x="32" y="25"/>
                </a:cubicBezTo>
                <a:cubicBezTo>
                  <a:pt x="36" y="24"/>
                  <a:pt x="43" y="23"/>
                  <a:pt x="50" y="28"/>
                </a:cubicBezTo>
                <a:cubicBezTo>
                  <a:pt x="50" y="28"/>
                  <a:pt x="44" y="27"/>
                  <a:pt x="43" y="30"/>
                </a:cubicBezTo>
                <a:cubicBezTo>
                  <a:pt x="43" y="30"/>
                  <a:pt x="36" y="27"/>
                  <a:pt x="34" y="31"/>
                </a:cubicBezTo>
                <a:cubicBezTo>
                  <a:pt x="34" y="31"/>
                  <a:pt x="32" y="29"/>
                  <a:pt x="29" y="28"/>
                </a:cubicBezTo>
                <a:cubicBezTo>
                  <a:pt x="28" y="30"/>
                  <a:pt x="27" y="30"/>
                  <a:pt x="27" y="30"/>
                </a:cubicBezTo>
                <a:cubicBezTo>
                  <a:pt x="21" y="29"/>
                  <a:pt x="18" y="37"/>
                  <a:pt x="18" y="37"/>
                </a:cubicBezTo>
                <a:cubicBezTo>
                  <a:pt x="16" y="30"/>
                  <a:pt x="20" y="26"/>
                  <a:pt x="20" y="26"/>
                </a:cubicBezTo>
                <a:cubicBezTo>
                  <a:pt x="20" y="22"/>
                  <a:pt x="14" y="23"/>
                  <a:pt x="14" y="23"/>
                </a:cubicBezTo>
                <a:cubicBezTo>
                  <a:pt x="15" y="16"/>
                  <a:pt x="8" y="14"/>
                  <a:pt x="8" y="14"/>
                </a:cubicBezTo>
                <a:cubicBezTo>
                  <a:pt x="10" y="8"/>
                  <a:pt x="0" y="6"/>
                  <a:pt x="0" y="6"/>
                </a:cubicBezTo>
                <a:close/>
              </a:path>
            </a:pathLst>
          </a:custGeom>
          <a:solidFill>
            <a:srgbClr val="0001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5" name="Group 58">
            <a:extLst>
              <a:ext uri="{FF2B5EF4-FFF2-40B4-BE49-F238E27FC236}">
                <a16:creationId xmlns="" xmlns:a16="http://schemas.microsoft.com/office/drawing/2014/main" id="{324742D6-0A79-4C2C-8CE4-EB02FEE01C83}"/>
              </a:ext>
            </a:extLst>
          </p:cNvPr>
          <p:cNvGrpSpPr/>
          <p:nvPr/>
        </p:nvGrpSpPr>
        <p:grpSpPr>
          <a:xfrm>
            <a:off x="6684750" y="990856"/>
            <a:ext cx="4209180" cy="4426319"/>
            <a:chOff x="6232318" y="1631840"/>
            <a:chExt cx="4969784" cy="5226160"/>
          </a:xfrm>
        </p:grpSpPr>
        <p:sp>
          <p:nvSpPr>
            <p:cNvPr id="6" name="Freeform 5">
              <a:extLst>
                <a:ext uri="{FF2B5EF4-FFF2-40B4-BE49-F238E27FC236}">
                  <a16:creationId xmlns="" xmlns:a16="http://schemas.microsoft.com/office/drawing/2014/main" id="{8000976B-29FF-41DC-AA45-27B0C0A6D5FE}"/>
                </a:ext>
              </a:extLst>
            </p:cNvPr>
            <p:cNvSpPr>
              <a:spLocks noEditPoints="1"/>
            </p:cNvSpPr>
            <p:nvPr/>
          </p:nvSpPr>
          <p:spPr bwMode="auto">
            <a:xfrm>
              <a:off x="7783740" y="4766317"/>
              <a:ext cx="1781183" cy="2091683"/>
            </a:xfrm>
            <a:custGeom>
              <a:avLst/>
              <a:gdLst>
                <a:gd name="T0" fmla="*/ 27 w 764"/>
                <a:gd name="T1" fmla="*/ 536 h 897"/>
                <a:gd name="T2" fmla="*/ 37 w 764"/>
                <a:gd name="T3" fmla="*/ 614 h 897"/>
                <a:gd name="T4" fmla="*/ 23 w 764"/>
                <a:gd name="T5" fmla="*/ 649 h 897"/>
                <a:gd name="T6" fmla="*/ 171 w 764"/>
                <a:gd name="T7" fmla="*/ 735 h 897"/>
                <a:gd name="T8" fmla="*/ 170 w 764"/>
                <a:gd name="T9" fmla="*/ 764 h 897"/>
                <a:gd name="T10" fmla="*/ 197 w 764"/>
                <a:gd name="T11" fmla="*/ 887 h 897"/>
                <a:gd name="T12" fmla="*/ 589 w 764"/>
                <a:gd name="T13" fmla="*/ 897 h 897"/>
                <a:gd name="T14" fmla="*/ 522 w 764"/>
                <a:gd name="T15" fmla="*/ 818 h 897"/>
                <a:gd name="T16" fmla="*/ 524 w 764"/>
                <a:gd name="T17" fmla="*/ 670 h 897"/>
                <a:gd name="T18" fmla="*/ 585 w 764"/>
                <a:gd name="T19" fmla="*/ 615 h 897"/>
                <a:gd name="T20" fmla="*/ 640 w 764"/>
                <a:gd name="T21" fmla="*/ 537 h 897"/>
                <a:gd name="T22" fmla="*/ 640 w 764"/>
                <a:gd name="T23" fmla="*/ 558 h 897"/>
                <a:gd name="T24" fmla="*/ 686 w 764"/>
                <a:gd name="T25" fmla="*/ 508 h 897"/>
                <a:gd name="T26" fmla="*/ 695 w 764"/>
                <a:gd name="T27" fmla="*/ 493 h 897"/>
                <a:gd name="T28" fmla="*/ 764 w 764"/>
                <a:gd name="T29" fmla="*/ 446 h 897"/>
                <a:gd name="T30" fmla="*/ 751 w 764"/>
                <a:gd name="T31" fmla="*/ 442 h 897"/>
                <a:gd name="T32" fmla="*/ 700 w 764"/>
                <a:gd name="T33" fmla="*/ 349 h 897"/>
                <a:gd name="T34" fmla="*/ 702 w 764"/>
                <a:gd name="T35" fmla="*/ 332 h 897"/>
                <a:gd name="T36" fmla="*/ 715 w 764"/>
                <a:gd name="T37" fmla="*/ 345 h 897"/>
                <a:gd name="T38" fmla="*/ 694 w 764"/>
                <a:gd name="T39" fmla="*/ 268 h 897"/>
                <a:gd name="T40" fmla="*/ 694 w 764"/>
                <a:gd name="T41" fmla="*/ 264 h 897"/>
                <a:gd name="T42" fmla="*/ 639 w 764"/>
                <a:gd name="T43" fmla="*/ 208 h 897"/>
                <a:gd name="T44" fmla="*/ 654 w 764"/>
                <a:gd name="T45" fmla="*/ 216 h 897"/>
                <a:gd name="T46" fmla="*/ 692 w 764"/>
                <a:gd name="T47" fmla="*/ 255 h 897"/>
                <a:gd name="T48" fmla="*/ 651 w 764"/>
                <a:gd name="T49" fmla="*/ 178 h 897"/>
                <a:gd name="T50" fmla="*/ 646 w 764"/>
                <a:gd name="T51" fmla="*/ 173 h 897"/>
                <a:gd name="T52" fmla="*/ 620 w 764"/>
                <a:gd name="T53" fmla="*/ 109 h 897"/>
                <a:gd name="T54" fmla="*/ 516 w 764"/>
                <a:gd name="T55" fmla="*/ 139 h 897"/>
                <a:gd name="T56" fmla="*/ 408 w 764"/>
                <a:gd name="T57" fmla="*/ 62 h 897"/>
                <a:gd name="T58" fmla="*/ 381 w 764"/>
                <a:gd name="T59" fmla="*/ 92 h 897"/>
                <a:gd name="T60" fmla="*/ 383 w 764"/>
                <a:gd name="T61" fmla="*/ 73 h 897"/>
                <a:gd name="T62" fmla="*/ 367 w 764"/>
                <a:gd name="T63" fmla="*/ 96 h 897"/>
                <a:gd name="T64" fmla="*/ 348 w 764"/>
                <a:gd name="T65" fmla="*/ 68 h 897"/>
                <a:gd name="T66" fmla="*/ 290 w 764"/>
                <a:gd name="T67" fmla="*/ 59 h 897"/>
                <a:gd name="T68" fmla="*/ 281 w 764"/>
                <a:gd name="T69" fmla="*/ 59 h 897"/>
                <a:gd name="T70" fmla="*/ 291 w 764"/>
                <a:gd name="T71" fmla="*/ 41 h 897"/>
                <a:gd name="T72" fmla="*/ 269 w 764"/>
                <a:gd name="T73" fmla="*/ 62 h 897"/>
                <a:gd name="T74" fmla="*/ 201 w 764"/>
                <a:gd name="T75" fmla="*/ 86 h 897"/>
                <a:gd name="T76" fmla="*/ 161 w 764"/>
                <a:gd name="T77" fmla="*/ 93 h 897"/>
                <a:gd name="T78" fmla="*/ 156 w 764"/>
                <a:gd name="T79" fmla="*/ 96 h 897"/>
                <a:gd name="T80" fmla="*/ 133 w 764"/>
                <a:gd name="T81" fmla="*/ 81 h 897"/>
                <a:gd name="T82" fmla="*/ 73 w 764"/>
                <a:gd name="T83" fmla="*/ 164 h 897"/>
                <a:gd name="T84" fmla="*/ 71 w 764"/>
                <a:gd name="T85" fmla="*/ 166 h 897"/>
                <a:gd name="T86" fmla="*/ 54 w 764"/>
                <a:gd name="T87" fmla="*/ 180 h 897"/>
                <a:gd name="T88" fmla="*/ 91 w 764"/>
                <a:gd name="T89" fmla="*/ 189 h 897"/>
                <a:gd name="T90" fmla="*/ 131 w 764"/>
                <a:gd name="T91" fmla="*/ 251 h 897"/>
                <a:gd name="T92" fmla="*/ 125 w 764"/>
                <a:gd name="T93" fmla="*/ 285 h 897"/>
                <a:gd name="T94" fmla="*/ 93 w 764"/>
                <a:gd name="T95" fmla="*/ 339 h 897"/>
                <a:gd name="T96" fmla="*/ 81 w 764"/>
                <a:gd name="T97" fmla="*/ 389 h 897"/>
                <a:gd name="T98" fmla="*/ 17 w 764"/>
                <a:gd name="T99" fmla="*/ 446 h 897"/>
                <a:gd name="T100" fmla="*/ 35 w 764"/>
                <a:gd name="T101" fmla="*/ 506 h 897"/>
                <a:gd name="T102" fmla="*/ 637 w 764"/>
                <a:gd name="T103" fmla="*/ 203 h 897"/>
                <a:gd name="T104" fmla="*/ 629 w 764"/>
                <a:gd name="T105" fmla="*/ 187 h 897"/>
                <a:gd name="T106" fmla="*/ 656 w 764"/>
                <a:gd name="T107" fmla="*/ 204 h 897"/>
                <a:gd name="T108" fmla="*/ 616 w 764"/>
                <a:gd name="T109" fmla="*/ 178 h 897"/>
                <a:gd name="T110" fmla="*/ 642 w 764"/>
                <a:gd name="T111" fmla="*/ 175 h 8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64" h="897">
                  <a:moveTo>
                    <a:pt x="35" y="506"/>
                  </a:moveTo>
                  <a:cubicBezTo>
                    <a:pt x="52" y="520"/>
                    <a:pt x="27" y="536"/>
                    <a:pt x="27" y="536"/>
                  </a:cubicBezTo>
                  <a:cubicBezTo>
                    <a:pt x="17" y="554"/>
                    <a:pt x="43" y="573"/>
                    <a:pt x="43" y="573"/>
                  </a:cubicBezTo>
                  <a:cubicBezTo>
                    <a:pt x="17" y="597"/>
                    <a:pt x="37" y="614"/>
                    <a:pt x="37" y="614"/>
                  </a:cubicBezTo>
                  <a:cubicBezTo>
                    <a:pt x="44" y="619"/>
                    <a:pt x="36" y="627"/>
                    <a:pt x="36" y="627"/>
                  </a:cubicBezTo>
                  <a:cubicBezTo>
                    <a:pt x="29" y="632"/>
                    <a:pt x="23" y="649"/>
                    <a:pt x="23" y="649"/>
                  </a:cubicBezTo>
                  <a:cubicBezTo>
                    <a:pt x="4" y="715"/>
                    <a:pt x="60" y="730"/>
                    <a:pt x="60" y="730"/>
                  </a:cubicBezTo>
                  <a:cubicBezTo>
                    <a:pt x="83" y="739"/>
                    <a:pt x="171" y="735"/>
                    <a:pt x="171" y="735"/>
                  </a:cubicBezTo>
                  <a:cubicBezTo>
                    <a:pt x="171" y="736"/>
                    <a:pt x="171" y="736"/>
                    <a:pt x="171" y="736"/>
                  </a:cubicBezTo>
                  <a:cubicBezTo>
                    <a:pt x="171" y="736"/>
                    <a:pt x="174" y="748"/>
                    <a:pt x="170" y="764"/>
                  </a:cubicBezTo>
                  <a:cubicBezTo>
                    <a:pt x="166" y="781"/>
                    <a:pt x="176" y="813"/>
                    <a:pt x="179" y="823"/>
                  </a:cubicBezTo>
                  <a:cubicBezTo>
                    <a:pt x="182" y="834"/>
                    <a:pt x="189" y="881"/>
                    <a:pt x="197" y="887"/>
                  </a:cubicBezTo>
                  <a:cubicBezTo>
                    <a:pt x="200" y="889"/>
                    <a:pt x="202" y="893"/>
                    <a:pt x="203" y="897"/>
                  </a:cubicBezTo>
                  <a:cubicBezTo>
                    <a:pt x="589" y="897"/>
                    <a:pt x="589" y="897"/>
                    <a:pt x="589" y="897"/>
                  </a:cubicBezTo>
                  <a:cubicBezTo>
                    <a:pt x="580" y="887"/>
                    <a:pt x="572" y="878"/>
                    <a:pt x="565" y="871"/>
                  </a:cubicBezTo>
                  <a:cubicBezTo>
                    <a:pt x="539" y="845"/>
                    <a:pt x="538" y="838"/>
                    <a:pt x="522" y="818"/>
                  </a:cubicBezTo>
                  <a:cubicBezTo>
                    <a:pt x="506" y="797"/>
                    <a:pt x="504" y="766"/>
                    <a:pt x="503" y="738"/>
                  </a:cubicBezTo>
                  <a:cubicBezTo>
                    <a:pt x="502" y="711"/>
                    <a:pt x="518" y="680"/>
                    <a:pt x="524" y="670"/>
                  </a:cubicBezTo>
                  <a:cubicBezTo>
                    <a:pt x="530" y="659"/>
                    <a:pt x="535" y="658"/>
                    <a:pt x="547" y="646"/>
                  </a:cubicBezTo>
                  <a:cubicBezTo>
                    <a:pt x="559" y="634"/>
                    <a:pt x="567" y="632"/>
                    <a:pt x="585" y="615"/>
                  </a:cubicBezTo>
                  <a:cubicBezTo>
                    <a:pt x="604" y="599"/>
                    <a:pt x="613" y="577"/>
                    <a:pt x="621" y="564"/>
                  </a:cubicBezTo>
                  <a:cubicBezTo>
                    <a:pt x="629" y="550"/>
                    <a:pt x="640" y="537"/>
                    <a:pt x="640" y="537"/>
                  </a:cubicBezTo>
                  <a:cubicBezTo>
                    <a:pt x="635" y="545"/>
                    <a:pt x="643" y="577"/>
                    <a:pt x="640" y="559"/>
                  </a:cubicBezTo>
                  <a:cubicBezTo>
                    <a:pt x="640" y="559"/>
                    <a:pt x="640" y="558"/>
                    <a:pt x="640" y="558"/>
                  </a:cubicBezTo>
                  <a:cubicBezTo>
                    <a:pt x="640" y="539"/>
                    <a:pt x="674" y="496"/>
                    <a:pt x="674" y="496"/>
                  </a:cubicBezTo>
                  <a:cubicBezTo>
                    <a:pt x="673" y="500"/>
                    <a:pt x="686" y="508"/>
                    <a:pt x="686" y="508"/>
                  </a:cubicBezTo>
                  <a:cubicBezTo>
                    <a:pt x="676" y="501"/>
                    <a:pt x="683" y="478"/>
                    <a:pt x="683" y="478"/>
                  </a:cubicBezTo>
                  <a:cubicBezTo>
                    <a:pt x="692" y="470"/>
                    <a:pt x="695" y="493"/>
                    <a:pt x="695" y="493"/>
                  </a:cubicBezTo>
                  <a:cubicBezTo>
                    <a:pt x="712" y="482"/>
                    <a:pt x="701" y="457"/>
                    <a:pt x="701" y="457"/>
                  </a:cubicBezTo>
                  <a:cubicBezTo>
                    <a:pt x="753" y="468"/>
                    <a:pt x="764" y="446"/>
                    <a:pt x="764" y="446"/>
                  </a:cubicBezTo>
                  <a:cubicBezTo>
                    <a:pt x="755" y="456"/>
                    <a:pt x="736" y="450"/>
                    <a:pt x="736" y="450"/>
                  </a:cubicBezTo>
                  <a:cubicBezTo>
                    <a:pt x="749" y="444"/>
                    <a:pt x="751" y="442"/>
                    <a:pt x="751" y="442"/>
                  </a:cubicBezTo>
                  <a:cubicBezTo>
                    <a:pt x="670" y="475"/>
                    <a:pt x="689" y="396"/>
                    <a:pt x="689" y="396"/>
                  </a:cubicBezTo>
                  <a:cubicBezTo>
                    <a:pt x="711" y="374"/>
                    <a:pt x="700" y="349"/>
                    <a:pt x="700" y="349"/>
                  </a:cubicBezTo>
                  <a:cubicBezTo>
                    <a:pt x="715" y="365"/>
                    <a:pt x="701" y="394"/>
                    <a:pt x="701" y="394"/>
                  </a:cubicBezTo>
                  <a:cubicBezTo>
                    <a:pt x="718" y="373"/>
                    <a:pt x="705" y="338"/>
                    <a:pt x="702" y="332"/>
                  </a:cubicBezTo>
                  <a:cubicBezTo>
                    <a:pt x="700" y="326"/>
                    <a:pt x="700" y="318"/>
                    <a:pt x="700" y="318"/>
                  </a:cubicBezTo>
                  <a:cubicBezTo>
                    <a:pt x="714" y="329"/>
                    <a:pt x="715" y="345"/>
                    <a:pt x="715" y="345"/>
                  </a:cubicBezTo>
                  <a:cubicBezTo>
                    <a:pt x="719" y="334"/>
                    <a:pt x="698" y="303"/>
                    <a:pt x="698" y="303"/>
                  </a:cubicBezTo>
                  <a:cubicBezTo>
                    <a:pt x="702" y="294"/>
                    <a:pt x="694" y="268"/>
                    <a:pt x="694" y="268"/>
                  </a:cubicBezTo>
                  <a:cubicBezTo>
                    <a:pt x="702" y="263"/>
                    <a:pt x="715" y="275"/>
                    <a:pt x="715" y="275"/>
                  </a:cubicBezTo>
                  <a:cubicBezTo>
                    <a:pt x="712" y="265"/>
                    <a:pt x="694" y="264"/>
                    <a:pt x="694" y="264"/>
                  </a:cubicBezTo>
                  <a:cubicBezTo>
                    <a:pt x="694" y="259"/>
                    <a:pt x="678" y="249"/>
                    <a:pt x="678" y="249"/>
                  </a:cubicBezTo>
                  <a:cubicBezTo>
                    <a:pt x="671" y="224"/>
                    <a:pt x="639" y="208"/>
                    <a:pt x="639" y="208"/>
                  </a:cubicBezTo>
                  <a:cubicBezTo>
                    <a:pt x="645" y="207"/>
                    <a:pt x="651" y="207"/>
                    <a:pt x="655" y="208"/>
                  </a:cubicBezTo>
                  <a:cubicBezTo>
                    <a:pt x="655" y="213"/>
                    <a:pt x="654" y="216"/>
                    <a:pt x="654" y="216"/>
                  </a:cubicBezTo>
                  <a:cubicBezTo>
                    <a:pt x="655" y="213"/>
                    <a:pt x="656" y="211"/>
                    <a:pt x="656" y="208"/>
                  </a:cubicBezTo>
                  <a:cubicBezTo>
                    <a:pt x="687" y="215"/>
                    <a:pt x="692" y="255"/>
                    <a:pt x="692" y="255"/>
                  </a:cubicBezTo>
                  <a:cubicBezTo>
                    <a:pt x="689" y="221"/>
                    <a:pt x="672" y="209"/>
                    <a:pt x="657" y="205"/>
                  </a:cubicBezTo>
                  <a:cubicBezTo>
                    <a:pt x="660" y="193"/>
                    <a:pt x="657" y="184"/>
                    <a:pt x="651" y="178"/>
                  </a:cubicBezTo>
                  <a:cubicBezTo>
                    <a:pt x="662" y="168"/>
                    <a:pt x="658" y="154"/>
                    <a:pt x="658" y="154"/>
                  </a:cubicBezTo>
                  <a:cubicBezTo>
                    <a:pt x="656" y="164"/>
                    <a:pt x="652" y="169"/>
                    <a:pt x="646" y="173"/>
                  </a:cubicBezTo>
                  <a:cubicBezTo>
                    <a:pt x="626" y="156"/>
                    <a:pt x="588" y="154"/>
                    <a:pt x="588" y="154"/>
                  </a:cubicBezTo>
                  <a:cubicBezTo>
                    <a:pt x="622" y="139"/>
                    <a:pt x="620" y="109"/>
                    <a:pt x="620" y="109"/>
                  </a:cubicBezTo>
                  <a:cubicBezTo>
                    <a:pt x="613" y="149"/>
                    <a:pt x="576" y="150"/>
                    <a:pt x="566" y="145"/>
                  </a:cubicBezTo>
                  <a:cubicBezTo>
                    <a:pt x="556" y="140"/>
                    <a:pt x="531" y="143"/>
                    <a:pt x="516" y="139"/>
                  </a:cubicBezTo>
                  <a:cubicBezTo>
                    <a:pt x="501" y="136"/>
                    <a:pt x="482" y="114"/>
                    <a:pt x="482" y="114"/>
                  </a:cubicBezTo>
                  <a:cubicBezTo>
                    <a:pt x="483" y="50"/>
                    <a:pt x="408" y="62"/>
                    <a:pt x="408" y="62"/>
                  </a:cubicBezTo>
                  <a:cubicBezTo>
                    <a:pt x="398" y="36"/>
                    <a:pt x="368" y="45"/>
                    <a:pt x="368" y="45"/>
                  </a:cubicBezTo>
                  <a:cubicBezTo>
                    <a:pt x="439" y="56"/>
                    <a:pt x="381" y="92"/>
                    <a:pt x="381" y="92"/>
                  </a:cubicBezTo>
                  <a:cubicBezTo>
                    <a:pt x="381" y="92"/>
                    <a:pt x="387" y="95"/>
                    <a:pt x="379" y="92"/>
                  </a:cubicBezTo>
                  <a:cubicBezTo>
                    <a:pt x="371" y="88"/>
                    <a:pt x="383" y="73"/>
                    <a:pt x="383" y="73"/>
                  </a:cubicBezTo>
                  <a:cubicBezTo>
                    <a:pt x="368" y="84"/>
                    <a:pt x="379" y="97"/>
                    <a:pt x="379" y="97"/>
                  </a:cubicBezTo>
                  <a:cubicBezTo>
                    <a:pt x="388" y="105"/>
                    <a:pt x="377" y="99"/>
                    <a:pt x="367" y="96"/>
                  </a:cubicBezTo>
                  <a:cubicBezTo>
                    <a:pt x="358" y="93"/>
                    <a:pt x="348" y="90"/>
                    <a:pt x="348" y="90"/>
                  </a:cubicBezTo>
                  <a:cubicBezTo>
                    <a:pt x="334" y="81"/>
                    <a:pt x="348" y="68"/>
                    <a:pt x="348" y="68"/>
                  </a:cubicBezTo>
                  <a:cubicBezTo>
                    <a:pt x="359" y="59"/>
                    <a:pt x="366" y="87"/>
                    <a:pt x="366" y="87"/>
                  </a:cubicBezTo>
                  <a:cubicBezTo>
                    <a:pt x="360" y="36"/>
                    <a:pt x="290" y="59"/>
                    <a:pt x="290" y="59"/>
                  </a:cubicBezTo>
                  <a:cubicBezTo>
                    <a:pt x="326" y="20"/>
                    <a:pt x="354" y="36"/>
                    <a:pt x="354" y="36"/>
                  </a:cubicBezTo>
                  <a:cubicBezTo>
                    <a:pt x="328" y="16"/>
                    <a:pt x="281" y="59"/>
                    <a:pt x="281" y="59"/>
                  </a:cubicBezTo>
                  <a:cubicBezTo>
                    <a:pt x="285" y="47"/>
                    <a:pt x="308" y="35"/>
                    <a:pt x="308" y="35"/>
                  </a:cubicBezTo>
                  <a:cubicBezTo>
                    <a:pt x="301" y="34"/>
                    <a:pt x="291" y="41"/>
                    <a:pt x="291" y="41"/>
                  </a:cubicBezTo>
                  <a:cubicBezTo>
                    <a:pt x="307" y="18"/>
                    <a:pt x="317" y="32"/>
                    <a:pt x="317" y="32"/>
                  </a:cubicBezTo>
                  <a:cubicBezTo>
                    <a:pt x="307" y="0"/>
                    <a:pt x="269" y="62"/>
                    <a:pt x="269" y="62"/>
                  </a:cubicBezTo>
                  <a:cubicBezTo>
                    <a:pt x="253" y="51"/>
                    <a:pt x="240" y="69"/>
                    <a:pt x="240" y="69"/>
                  </a:cubicBezTo>
                  <a:cubicBezTo>
                    <a:pt x="218" y="50"/>
                    <a:pt x="201" y="86"/>
                    <a:pt x="201" y="86"/>
                  </a:cubicBezTo>
                  <a:cubicBezTo>
                    <a:pt x="196" y="87"/>
                    <a:pt x="191" y="93"/>
                    <a:pt x="191" y="93"/>
                  </a:cubicBezTo>
                  <a:cubicBezTo>
                    <a:pt x="180" y="85"/>
                    <a:pt x="161" y="93"/>
                    <a:pt x="161" y="93"/>
                  </a:cubicBezTo>
                  <a:cubicBezTo>
                    <a:pt x="164" y="68"/>
                    <a:pt x="185" y="65"/>
                    <a:pt x="192" y="65"/>
                  </a:cubicBezTo>
                  <a:cubicBezTo>
                    <a:pt x="158" y="65"/>
                    <a:pt x="156" y="96"/>
                    <a:pt x="156" y="96"/>
                  </a:cubicBezTo>
                  <a:cubicBezTo>
                    <a:pt x="141" y="85"/>
                    <a:pt x="99" y="105"/>
                    <a:pt x="99" y="105"/>
                  </a:cubicBezTo>
                  <a:cubicBezTo>
                    <a:pt x="105" y="71"/>
                    <a:pt x="133" y="81"/>
                    <a:pt x="133" y="81"/>
                  </a:cubicBezTo>
                  <a:cubicBezTo>
                    <a:pt x="101" y="65"/>
                    <a:pt x="91" y="115"/>
                    <a:pt x="91" y="115"/>
                  </a:cubicBezTo>
                  <a:cubicBezTo>
                    <a:pt x="71" y="123"/>
                    <a:pt x="73" y="164"/>
                    <a:pt x="73" y="164"/>
                  </a:cubicBezTo>
                  <a:cubicBezTo>
                    <a:pt x="63" y="160"/>
                    <a:pt x="65" y="147"/>
                    <a:pt x="65" y="147"/>
                  </a:cubicBezTo>
                  <a:cubicBezTo>
                    <a:pt x="60" y="158"/>
                    <a:pt x="71" y="166"/>
                    <a:pt x="71" y="166"/>
                  </a:cubicBezTo>
                  <a:cubicBezTo>
                    <a:pt x="68" y="174"/>
                    <a:pt x="74" y="185"/>
                    <a:pt x="74" y="185"/>
                  </a:cubicBezTo>
                  <a:cubicBezTo>
                    <a:pt x="64" y="187"/>
                    <a:pt x="54" y="180"/>
                    <a:pt x="54" y="180"/>
                  </a:cubicBezTo>
                  <a:cubicBezTo>
                    <a:pt x="61" y="191"/>
                    <a:pt x="91" y="188"/>
                    <a:pt x="91" y="188"/>
                  </a:cubicBezTo>
                  <a:cubicBezTo>
                    <a:pt x="91" y="188"/>
                    <a:pt x="102" y="171"/>
                    <a:pt x="91" y="189"/>
                  </a:cubicBezTo>
                  <a:cubicBezTo>
                    <a:pt x="81" y="207"/>
                    <a:pt x="129" y="230"/>
                    <a:pt x="129" y="230"/>
                  </a:cubicBezTo>
                  <a:cubicBezTo>
                    <a:pt x="115" y="237"/>
                    <a:pt x="131" y="251"/>
                    <a:pt x="131" y="251"/>
                  </a:cubicBezTo>
                  <a:cubicBezTo>
                    <a:pt x="118" y="231"/>
                    <a:pt x="146" y="232"/>
                    <a:pt x="146" y="232"/>
                  </a:cubicBezTo>
                  <a:cubicBezTo>
                    <a:pt x="144" y="235"/>
                    <a:pt x="129" y="277"/>
                    <a:pt x="125" y="285"/>
                  </a:cubicBezTo>
                  <a:cubicBezTo>
                    <a:pt x="122" y="293"/>
                    <a:pt x="119" y="297"/>
                    <a:pt x="109" y="310"/>
                  </a:cubicBezTo>
                  <a:cubicBezTo>
                    <a:pt x="99" y="324"/>
                    <a:pt x="93" y="339"/>
                    <a:pt x="93" y="339"/>
                  </a:cubicBezTo>
                  <a:cubicBezTo>
                    <a:pt x="81" y="351"/>
                    <a:pt x="98" y="365"/>
                    <a:pt x="98" y="365"/>
                  </a:cubicBezTo>
                  <a:cubicBezTo>
                    <a:pt x="103" y="370"/>
                    <a:pt x="98" y="382"/>
                    <a:pt x="81" y="389"/>
                  </a:cubicBezTo>
                  <a:cubicBezTo>
                    <a:pt x="65" y="396"/>
                    <a:pt x="57" y="408"/>
                    <a:pt x="51" y="414"/>
                  </a:cubicBezTo>
                  <a:cubicBezTo>
                    <a:pt x="45" y="419"/>
                    <a:pt x="35" y="428"/>
                    <a:pt x="17" y="446"/>
                  </a:cubicBezTo>
                  <a:cubicBezTo>
                    <a:pt x="0" y="463"/>
                    <a:pt x="6" y="475"/>
                    <a:pt x="6" y="475"/>
                  </a:cubicBezTo>
                  <a:cubicBezTo>
                    <a:pt x="9" y="496"/>
                    <a:pt x="35" y="506"/>
                    <a:pt x="35" y="506"/>
                  </a:cubicBezTo>
                  <a:close/>
                  <a:moveTo>
                    <a:pt x="656" y="204"/>
                  </a:moveTo>
                  <a:cubicBezTo>
                    <a:pt x="645" y="202"/>
                    <a:pt x="637" y="203"/>
                    <a:pt x="637" y="203"/>
                  </a:cubicBezTo>
                  <a:cubicBezTo>
                    <a:pt x="638" y="198"/>
                    <a:pt x="628" y="193"/>
                    <a:pt x="628" y="193"/>
                  </a:cubicBezTo>
                  <a:cubicBezTo>
                    <a:pt x="629" y="190"/>
                    <a:pt x="629" y="187"/>
                    <a:pt x="629" y="187"/>
                  </a:cubicBezTo>
                  <a:cubicBezTo>
                    <a:pt x="637" y="185"/>
                    <a:pt x="643" y="183"/>
                    <a:pt x="648" y="180"/>
                  </a:cubicBezTo>
                  <a:cubicBezTo>
                    <a:pt x="655" y="188"/>
                    <a:pt x="657" y="197"/>
                    <a:pt x="656" y="204"/>
                  </a:cubicBezTo>
                  <a:close/>
                  <a:moveTo>
                    <a:pt x="642" y="175"/>
                  </a:moveTo>
                  <a:cubicBezTo>
                    <a:pt x="630" y="181"/>
                    <a:pt x="616" y="178"/>
                    <a:pt x="616" y="178"/>
                  </a:cubicBezTo>
                  <a:cubicBezTo>
                    <a:pt x="618" y="173"/>
                    <a:pt x="605" y="168"/>
                    <a:pt x="605" y="168"/>
                  </a:cubicBezTo>
                  <a:cubicBezTo>
                    <a:pt x="623" y="168"/>
                    <a:pt x="634" y="171"/>
                    <a:pt x="642" y="175"/>
                  </a:cubicBezTo>
                  <a:close/>
                </a:path>
              </a:pathLst>
            </a:custGeom>
            <a:solidFill>
              <a:srgbClr val="2B334F"/>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7" name="Group 4">
              <a:extLst>
                <a:ext uri="{FF2B5EF4-FFF2-40B4-BE49-F238E27FC236}">
                  <a16:creationId xmlns="" xmlns:a16="http://schemas.microsoft.com/office/drawing/2014/main" id="{51FE21E7-E0B2-463A-B608-9B7A1B9C19C1}"/>
                </a:ext>
              </a:extLst>
            </p:cNvPr>
            <p:cNvGrpSpPr/>
            <p:nvPr/>
          </p:nvGrpSpPr>
          <p:grpSpPr>
            <a:xfrm>
              <a:off x="6911115" y="4116699"/>
              <a:ext cx="934635" cy="960622"/>
              <a:chOff x="6746504" y="3812399"/>
              <a:chExt cx="1130908" cy="1162352"/>
            </a:xfrm>
          </p:grpSpPr>
          <p:sp>
            <p:nvSpPr>
              <p:cNvPr id="61" name="Freeform 6">
                <a:extLst>
                  <a:ext uri="{FF2B5EF4-FFF2-40B4-BE49-F238E27FC236}">
                    <a16:creationId xmlns="" xmlns:a16="http://schemas.microsoft.com/office/drawing/2014/main" id="{BEA61E6F-C117-455B-A175-BF51272C5336}"/>
                  </a:ext>
                </a:extLst>
              </p:cNvPr>
              <p:cNvSpPr>
                <a:spLocks/>
              </p:cNvSpPr>
              <p:nvPr/>
            </p:nvSpPr>
            <p:spPr bwMode="auto">
              <a:xfrm>
                <a:off x="6746504" y="3812399"/>
                <a:ext cx="1130908" cy="1162352"/>
              </a:xfrm>
              <a:custGeom>
                <a:avLst/>
                <a:gdLst>
                  <a:gd name="T0" fmla="*/ 419 w 441"/>
                  <a:gd name="T1" fmla="*/ 163 h 453"/>
                  <a:gd name="T2" fmla="*/ 166 w 441"/>
                  <a:gd name="T3" fmla="*/ 34 h 453"/>
                  <a:gd name="T4" fmla="*/ 33 w 441"/>
                  <a:gd name="T5" fmla="*/ 285 h 453"/>
                  <a:gd name="T6" fmla="*/ 286 w 441"/>
                  <a:gd name="T7" fmla="*/ 415 h 453"/>
                  <a:gd name="T8" fmla="*/ 299 w 441"/>
                  <a:gd name="T9" fmla="*/ 410 h 453"/>
                  <a:gd name="T10" fmla="*/ 391 w 441"/>
                  <a:gd name="T11" fmla="*/ 453 h 453"/>
                  <a:gd name="T12" fmla="*/ 373 w 441"/>
                  <a:gd name="T13" fmla="*/ 361 h 453"/>
                  <a:gd name="T14" fmla="*/ 419 w 441"/>
                  <a:gd name="T15" fmla="*/ 163 h 4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1" h="453">
                    <a:moveTo>
                      <a:pt x="419" y="163"/>
                    </a:moveTo>
                    <a:cubicBezTo>
                      <a:pt x="386" y="58"/>
                      <a:pt x="272" y="0"/>
                      <a:pt x="166" y="34"/>
                    </a:cubicBezTo>
                    <a:cubicBezTo>
                      <a:pt x="59" y="67"/>
                      <a:pt x="0" y="180"/>
                      <a:pt x="33" y="285"/>
                    </a:cubicBezTo>
                    <a:cubicBezTo>
                      <a:pt x="66" y="390"/>
                      <a:pt x="180" y="448"/>
                      <a:pt x="286" y="415"/>
                    </a:cubicBezTo>
                    <a:cubicBezTo>
                      <a:pt x="290" y="413"/>
                      <a:pt x="295" y="412"/>
                      <a:pt x="299" y="410"/>
                    </a:cubicBezTo>
                    <a:cubicBezTo>
                      <a:pt x="391" y="453"/>
                      <a:pt x="391" y="453"/>
                      <a:pt x="391" y="453"/>
                    </a:cubicBezTo>
                    <a:cubicBezTo>
                      <a:pt x="373" y="361"/>
                      <a:pt x="373" y="361"/>
                      <a:pt x="373" y="361"/>
                    </a:cubicBezTo>
                    <a:cubicBezTo>
                      <a:pt x="421" y="310"/>
                      <a:pt x="441" y="235"/>
                      <a:pt x="419" y="163"/>
                    </a:cubicBezTo>
                    <a:close/>
                  </a:path>
                </a:pathLst>
              </a:custGeom>
              <a:solidFill>
                <a:srgbClr val="2B334F"/>
              </a:solidFill>
              <a:ln>
                <a:noFill/>
              </a:ln>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2" name="Freeform 22">
                <a:extLst>
                  <a:ext uri="{FF2B5EF4-FFF2-40B4-BE49-F238E27FC236}">
                    <a16:creationId xmlns="" xmlns:a16="http://schemas.microsoft.com/office/drawing/2014/main" id="{9F273B06-F5DA-4E49-AE67-70E36A325B05}"/>
                  </a:ext>
                </a:extLst>
              </p:cNvPr>
              <p:cNvSpPr>
                <a:spLocks noEditPoints="1"/>
              </p:cNvSpPr>
              <p:nvPr/>
            </p:nvSpPr>
            <p:spPr bwMode="auto">
              <a:xfrm>
                <a:off x="6928664" y="4178887"/>
                <a:ext cx="548648" cy="549732"/>
              </a:xfrm>
              <a:custGeom>
                <a:avLst/>
                <a:gdLst>
                  <a:gd name="T0" fmla="*/ 206 w 214"/>
                  <a:gd name="T1" fmla="*/ 84 h 214"/>
                  <a:gd name="T2" fmla="*/ 194 w 214"/>
                  <a:gd name="T3" fmla="*/ 84 h 214"/>
                  <a:gd name="T4" fmla="*/ 185 w 214"/>
                  <a:gd name="T5" fmla="*/ 60 h 214"/>
                  <a:gd name="T6" fmla="*/ 193 w 214"/>
                  <a:gd name="T7" fmla="*/ 52 h 214"/>
                  <a:gd name="T8" fmla="*/ 193 w 214"/>
                  <a:gd name="T9" fmla="*/ 41 h 214"/>
                  <a:gd name="T10" fmla="*/ 170 w 214"/>
                  <a:gd name="T11" fmla="*/ 19 h 214"/>
                  <a:gd name="T12" fmla="*/ 159 w 214"/>
                  <a:gd name="T13" fmla="*/ 19 h 214"/>
                  <a:gd name="T14" fmla="*/ 152 w 214"/>
                  <a:gd name="T15" fmla="*/ 26 h 214"/>
                  <a:gd name="T16" fmla="*/ 130 w 214"/>
                  <a:gd name="T17" fmla="*/ 16 h 214"/>
                  <a:gd name="T18" fmla="*/ 130 w 214"/>
                  <a:gd name="T19" fmla="*/ 8 h 214"/>
                  <a:gd name="T20" fmla="*/ 123 w 214"/>
                  <a:gd name="T21" fmla="*/ 0 h 214"/>
                  <a:gd name="T22" fmla="*/ 91 w 214"/>
                  <a:gd name="T23" fmla="*/ 0 h 214"/>
                  <a:gd name="T24" fmla="*/ 84 w 214"/>
                  <a:gd name="T25" fmla="*/ 8 h 214"/>
                  <a:gd name="T26" fmla="*/ 84 w 214"/>
                  <a:gd name="T27" fmla="*/ 14 h 214"/>
                  <a:gd name="T28" fmla="*/ 56 w 214"/>
                  <a:gd name="T29" fmla="*/ 25 h 214"/>
                  <a:gd name="T30" fmla="*/ 52 w 214"/>
                  <a:gd name="T31" fmla="*/ 21 h 214"/>
                  <a:gd name="T32" fmla="*/ 41 w 214"/>
                  <a:gd name="T33" fmla="*/ 22 h 214"/>
                  <a:gd name="T34" fmla="*/ 19 w 214"/>
                  <a:gd name="T35" fmla="*/ 44 h 214"/>
                  <a:gd name="T36" fmla="*/ 19 w 214"/>
                  <a:gd name="T37" fmla="*/ 55 h 214"/>
                  <a:gd name="T38" fmla="*/ 23 w 214"/>
                  <a:gd name="T39" fmla="*/ 58 h 214"/>
                  <a:gd name="T40" fmla="*/ 13 w 214"/>
                  <a:gd name="T41" fmla="*/ 84 h 214"/>
                  <a:gd name="T42" fmla="*/ 8 w 214"/>
                  <a:gd name="T43" fmla="*/ 84 h 214"/>
                  <a:gd name="T44" fmla="*/ 0 w 214"/>
                  <a:gd name="T45" fmla="*/ 91 h 214"/>
                  <a:gd name="T46" fmla="*/ 0 w 214"/>
                  <a:gd name="T47" fmla="*/ 123 h 214"/>
                  <a:gd name="T48" fmla="*/ 8 w 214"/>
                  <a:gd name="T49" fmla="*/ 131 h 214"/>
                  <a:gd name="T50" fmla="*/ 13 w 214"/>
                  <a:gd name="T51" fmla="*/ 131 h 214"/>
                  <a:gd name="T52" fmla="*/ 26 w 214"/>
                  <a:gd name="T53" fmla="*/ 157 h 214"/>
                  <a:gd name="T54" fmla="*/ 21 w 214"/>
                  <a:gd name="T55" fmla="*/ 162 h 214"/>
                  <a:gd name="T56" fmla="*/ 21 w 214"/>
                  <a:gd name="T57" fmla="*/ 173 h 214"/>
                  <a:gd name="T58" fmla="*/ 44 w 214"/>
                  <a:gd name="T59" fmla="*/ 195 h 214"/>
                  <a:gd name="T60" fmla="*/ 55 w 214"/>
                  <a:gd name="T61" fmla="*/ 195 h 214"/>
                  <a:gd name="T62" fmla="*/ 61 w 214"/>
                  <a:gd name="T63" fmla="*/ 189 h 214"/>
                  <a:gd name="T64" fmla="*/ 84 w 214"/>
                  <a:gd name="T65" fmla="*/ 197 h 214"/>
                  <a:gd name="T66" fmla="*/ 84 w 214"/>
                  <a:gd name="T67" fmla="*/ 206 h 214"/>
                  <a:gd name="T68" fmla="*/ 91 w 214"/>
                  <a:gd name="T69" fmla="*/ 214 h 214"/>
                  <a:gd name="T70" fmla="*/ 123 w 214"/>
                  <a:gd name="T71" fmla="*/ 214 h 214"/>
                  <a:gd name="T72" fmla="*/ 130 w 214"/>
                  <a:gd name="T73" fmla="*/ 206 h 214"/>
                  <a:gd name="T74" fmla="*/ 130 w 214"/>
                  <a:gd name="T75" fmla="*/ 195 h 214"/>
                  <a:gd name="T76" fmla="*/ 153 w 214"/>
                  <a:gd name="T77" fmla="*/ 184 h 214"/>
                  <a:gd name="T78" fmla="*/ 162 w 214"/>
                  <a:gd name="T79" fmla="*/ 193 h 214"/>
                  <a:gd name="T80" fmla="*/ 173 w 214"/>
                  <a:gd name="T81" fmla="*/ 193 h 214"/>
                  <a:gd name="T82" fmla="*/ 195 w 214"/>
                  <a:gd name="T83" fmla="*/ 170 h 214"/>
                  <a:gd name="T84" fmla="*/ 195 w 214"/>
                  <a:gd name="T85" fmla="*/ 159 h 214"/>
                  <a:gd name="T86" fmla="*/ 185 w 214"/>
                  <a:gd name="T87" fmla="*/ 150 h 214"/>
                  <a:gd name="T88" fmla="*/ 193 w 214"/>
                  <a:gd name="T89" fmla="*/ 131 h 214"/>
                  <a:gd name="T90" fmla="*/ 206 w 214"/>
                  <a:gd name="T91" fmla="*/ 131 h 214"/>
                  <a:gd name="T92" fmla="*/ 214 w 214"/>
                  <a:gd name="T93" fmla="*/ 123 h 214"/>
                  <a:gd name="T94" fmla="*/ 214 w 214"/>
                  <a:gd name="T95" fmla="*/ 91 h 214"/>
                  <a:gd name="T96" fmla="*/ 206 w 214"/>
                  <a:gd name="T97" fmla="*/ 84 h 214"/>
                  <a:gd name="T98" fmla="*/ 103 w 214"/>
                  <a:gd name="T99" fmla="*/ 156 h 214"/>
                  <a:gd name="T100" fmla="*/ 53 w 214"/>
                  <a:gd name="T101" fmla="*/ 106 h 214"/>
                  <a:gd name="T102" fmla="*/ 103 w 214"/>
                  <a:gd name="T103" fmla="*/ 55 h 214"/>
                  <a:gd name="T104" fmla="*/ 153 w 214"/>
                  <a:gd name="T105" fmla="*/ 106 h 214"/>
                  <a:gd name="T106" fmla="*/ 103 w 214"/>
                  <a:gd name="T107" fmla="*/ 156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14" h="214">
                    <a:moveTo>
                      <a:pt x="206" y="84"/>
                    </a:moveTo>
                    <a:cubicBezTo>
                      <a:pt x="194" y="84"/>
                      <a:pt x="194" y="84"/>
                      <a:pt x="194" y="84"/>
                    </a:cubicBezTo>
                    <a:cubicBezTo>
                      <a:pt x="192" y="75"/>
                      <a:pt x="189" y="68"/>
                      <a:pt x="185" y="60"/>
                    </a:cubicBezTo>
                    <a:cubicBezTo>
                      <a:pt x="193" y="52"/>
                      <a:pt x="193" y="52"/>
                      <a:pt x="193" y="52"/>
                    </a:cubicBezTo>
                    <a:cubicBezTo>
                      <a:pt x="196" y="49"/>
                      <a:pt x="196" y="44"/>
                      <a:pt x="193" y="41"/>
                    </a:cubicBezTo>
                    <a:cubicBezTo>
                      <a:pt x="170" y="19"/>
                      <a:pt x="170" y="19"/>
                      <a:pt x="170" y="19"/>
                    </a:cubicBezTo>
                    <a:cubicBezTo>
                      <a:pt x="167" y="16"/>
                      <a:pt x="162" y="16"/>
                      <a:pt x="159" y="19"/>
                    </a:cubicBezTo>
                    <a:cubicBezTo>
                      <a:pt x="152" y="26"/>
                      <a:pt x="152" y="26"/>
                      <a:pt x="152" y="26"/>
                    </a:cubicBezTo>
                    <a:cubicBezTo>
                      <a:pt x="146" y="22"/>
                      <a:pt x="138" y="19"/>
                      <a:pt x="130" y="16"/>
                    </a:cubicBezTo>
                    <a:cubicBezTo>
                      <a:pt x="130" y="8"/>
                      <a:pt x="130" y="8"/>
                      <a:pt x="130" y="8"/>
                    </a:cubicBezTo>
                    <a:cubicBezTo>
                      <a:pt x="130" y="4"/>
                      <a:pt x="127" y="0"/>
                      <a:pt x="123" y="0"/>
                    </a:cubicBezTo>
                    <a:cubicBezTo>
                      <a:pt x="91" y="0"/>
                      <a:pt x="91" y="0"/>
                      <a:pt x="91" y="0"/>
                    </a:cubicBezTo>
                    <a:cubicBezTo>
                      <a:pt x="87" y="0"/>
                      <a:pt x="84" y="4"/>
                      <a:pt x="84" y="8"/>
                    </a:cubicBezTo>
                    <a:cubicBezTo>
                      <a:pt x="84" y="14"/>
                      <a:pt x="84" y="14"/>
                      <a:pt x="84" y="14"/>
                    </a:cubicBezTo>
                    <a:cubicBezTo>
                      <a:pt x="74" y="17"/>
                      <a:pt x="64" y="20"/>
                      <a:pt x="56" y="25"/>
                    </a:cubicBezTo>
                    <a:cubicBezTo>
                      <a:pt x="52" y="21"/>
                      <a:pt x="52" y="21"/>
                      <a:pt x="52" y="21"/>
                    </a:cubicBezTo>
                    <a:cubicBezTo>
                      <a:pt x="49" y="18"/>
                      <a:pt x="44" y="19"/>
                      <a:pt x="41" y="22"/>
                    </a:cubicBezTo>
                    <a:cubicBezTo>
                      <a:pt x="19" y="44"/>
                      <a:pt x="19" y="44"/>
                      <a:pt x="19" y="44"/>
                    </a:cubicBezTo>
                    <a:cubicBezTo>
                      <a:pt x="16" y="47"/>
                      <a:pt x="16" y="52"/>
                      <a:pt x="19" y="55"/>
                    </a:cubicBezTo>
                    <a:cubicBezTo>
                      <a:pt x="23" y="58"/>
                      <a:pt x="23" y="58"/>
                      <a:pt x="23" y="58"/>
                    </a:cubicBezTo>
                    <a:cubicBezTo>
                      <a:pt x="18" y="66"/>
                      <a:pt x="15" y="75"/>
                      <a:pt x="13" y="84"/>
                    </a:cubicBezTo>
                    <a:cubicBezTo>
                      <a:pt x="8" y="84"/>
                      <a:pt x="8" y="84"/>
                      <a:pt x="8" y="84"/>
                    </a:cubicBezTo>
                    <a:cubicBezTo>
                      <a:pt x="4" y="84"/>
                      <a:pt x="0" y="87"/>
                      <a:pt x="0" y="91"/>
                    </a:cubicBezTo>
                    <a:cubicBezTo>
                      <a:pt x="0" y="123"/>
                      <a:pt x="0" y="123"/>
                      <a:pt x="0" y="123"/>
                    </a:cubicBezTo>
                    <a:cubicBezTo>
                      <a:pt x="0" y="127"/>
                      <a:pt x="4" y="131"/>
                      <a:pt x="8" y="131"/>
                    </a:cubicBezTo>
                    <a:cubicBezTo>
                      <a:pt x="13" y="131"/>
                      <a:pt x="13" y="131"/>
                      <a:pt x="13" y="131"/>
                    </a:cubicBezTo>
                    <a:cubicBezTo>
                      <a:pt x="16" y="140"/>
                      <a:pt x="20" y="149"/>
                      <a:pt x="26" y="157"/>
                    </a:cubicBezTo>
                    <a:cubicBezTo>
                      <a:pt x="21" y="162"/>
                      <a:pt x="21" y="162"/>
                      <a:pt x="21" y="162"/>
                    </a:cubicBezTo>
                    <a:cubicBezTo>
                      <a:pt x="18" y="165"/>
                      <a:pt x="18" y="170"/>
                      <a:pt x="21" y="173"/>
                    </a:cubicBezTo>
                    <a:cubicBezTo>
                      <a:pt x="44" y="195"/>
                      <a:pt x="44" y="195"/>
                      <a:pt x="44" y="195"/>
                    </a:cubicBezTo>
                    <a:cubicBezTo>
                      <a:pt x="47" y="198"/>
                      <a:pt x="52" y="198"/>
                      <a:pt x="55" y="195"/>
                    </a:cubicBezTo>
                    <a:cubicBezTo>
                      <a:pt x="61" y="189"/>
                      <a:pt x="61" y="189"/>
                      <a:pt x="61" y="189"/>
                    </a:cubicBezTo>
                    <a:cubicBezTo>
                      <a:pt x="68" y="192"/>
                      <a:pt x="76" y="195"/>
                      <a:pt x="84" y="197"/>
                    </a:cubicBezTo>
                    <a:cubicBezTo>
                      <a:pt x="84" y="206"/>
                      <a:pt x="84" y="206"/>
                      <a:pt x="84" y="206"/>
                    </a:cubicBezTo>
                    <a:cubicBezTo>
                      <a:pt x="84" y="211"/>
                      <a:pt x="87" y="214"/>
                      <a:pt x="91" y="214"/>
                    </a:cubicBezTo>
                    <a:cubicBezTo>
                      <a:pt x="123" y="214"/>
                      <a:pt x="123" y="214"/>
                      <a:pt x="123" y="214"/>
                    </a:cubicBezTo>
                    <a:cubicBezTo>
                      <a:pt x="127" y="214"/>
                      <a:pt x="130" y="211"/>
                      <a:pt x="130" y="206"/>
                    </a:cubicBezTo>
                    <a:cubicBezTo>
                      <a:pt x="130" y="195"/>
                      <a:pt x="130" y="195"/>
                      <a:pt x="130" y="195"/>
                    </a:cubicBezTo>
                    <a:cubicBezTo>
                      <a:pt x="139" y="192"/>
                      <a:pt x="146" y="189"/>
                      <a:pt x="153" y="184"/>
                    </a:cubicBezTo>
                    <a:cubicBezTo>
                      <a:pt x="162" y="193"/>
                      <a:pt x="162" y="193"/>
                      <a:pt x="162" y="193"/>
                    </a:cubicBezTo>
                    <a:cubicBezTo>
                      <a:pt x="165" y="196"/>
                      <a:pt x="170" y="196"/>
                      <a:pt x="173" y="193"/>
                    </a:cubicBezTo>
                    <a:cubicBezTo>
                      <a:pt x="195" y="170"/>
                      <a:pt x="195" y="170"/>
                      <a:pt x="195" y="170"/>
                    </a:cubicBezTo>
                    <a:cubicBezTo>
                      <a:pt x="198" y="167"/>
                      <a:pt x="198" y="162"/>
                      <a:pt x="195" y="159"/>
                    </a:cubicBezTo>
                    <a:cubicBezTo>
                      <a:pt x="185" y="150"/>
                      <a:pt x="185" y="150"/>
                      <a:pt x="185" y="150"/>
                    </a:cubicBezTo>
                    <a:cubicBezTo>
                      <a:pt x="188" y="144"/>
                      <a:pt x="191" y="137"/>
                      <a:pt x="193" y="131"/>
                    </a:cubicBezTo>
                    <a:cubicBezTo>
                      <a:pt x="206" y="131"/>
                      <a:pt x="206" y="131"/>
                      <a:pt x="206" y="131"/>
                    </a:cubicBezTo>
                    <a:cubicBezTo>
                      <a:pt x="210" y="131"/>
                      <a:pt x="214" y="127"/>
                      <a:pt x="214" y="123"/>
                    </a:cubicBezTo>
                    <a:cubicBezTo>
                      <a:pt x="214" y="91"/>
                      <a:pt x="214" y="91"/>
                      <a:pt x="214" y="91"/>
                    </a:cubicBezTo>
                    <a:cubicBezTo>
                      <a:pt x="214" y="87"/>
                      <a:pt x="210" y="84"/>
                      <a:pt x="206" y="84"/>
                    </a:cubicBezTo>
                    <a:close/>
                    <a:moveTo>
                      <a:pt x="103" y="156"/>
                    </a:moveTo>
                    <a:cubicBezTo>
                      <a:pt x="76" y="156"/>
                      <a:pt x="53" y="133"/>
                      <a:pt x="53" y="106"/>
                    </a:cubicBezTo>
                    <a:cubicBezTo>
                      <a:pt x="53" y="78"/>
                      <a:pt x="76" y="55"/>
                      <a:pt x="103" y="55"/>
                    </a:cubicBezTo>
                    <a:cubicBezTo>
                      <a:pt x="131" y="55"/>
                      <a:pt x="153" y="78"/>
                      <a:pt x="153" y="106"/>
                    </a:cubicBezTo>
                    <a:cubicBezTo>
                      <a:pt x="153" y="133"/>
                      <a:pt x="131" y="156"/>
                      <a:pt x="103" y="15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3" name="Freeform 23">
                <a:extLst>
                  <a:ext uri="{FF2B5EF4-FFF2-40B4-BE49-F238E27FC236}">
                    <a16:creationId xmlns="" xmlns:a16="http://schemas.microsoft.com/office/drawing/2014/main" id="{2C2E7B57-E6BA-4EDD-9762-74C8632496D5}"/>
                  </a:ext>
                </a:extLst>
              </p:cNvPr>
              <p:cNvSpPr>
                <a:spLocks noEditPoints="1"/>
              </p:cNvSpPr>
              <p:nvPr/>
            </p:nvSpPr>
            <p:spPr bwMode="auto">
              <a:xfrm>
                <a:off x="7433940" y="4159370"/>
                <a:ext cx="292757" cy="291672"/>
              </a:xfrm>
              <a:custGeom>
                <a:avLst/>
                <a:gdLst>
                  <a:gd name="T0" fmla="*/ 103 w 114"/>
                  <a:gd name="T1" fmla="*/ 30 h 114"/>
                  <a:gd name="T2" fmla="*/ 97 w 114"/>
                  <a:gd name="T3" fmla="*/ 31 h 114"/>
                  <a:gd name="T4" fmla="*/ 89 w 114"/>
                  <a:gd name="T5" fmla="*/ 21 h 114"/>
                  <a:gd name="T6" fmla="*/ 92 w 114"/>
                  <a:gd name="T7" fmla="*/ 16 h 114"/>
                  <a:gd name="T8" fmla="*/ 90 w 114"/>
                  <a:gd name="T9" fmla="*/ 10 h 114"/>
                  <a:gd name="T10" fmla="*/ 75 w 114"/>
                  <a:gd name="T11" fmla="*/ 3 h 114"/>
                  <a:gd name="T12" fmla="*/ 69 w 114"/>
                  <a:gd name="T13" fmla="*/ 5 h 114"/>
                  <a:gd name="T14" fmla="*/ 67 w 114"/>
                  <a:gd name="T15" fmla="*/ 9 h 114"/>
                  <a:gd name="T16" fmla="*/ 54 w 114"/>
                  <a:gd name="T17" fmla="*/ 8 h 114"/>
                  <a:gd name="T18" fmla="*/ 53 w 114"/>
                  <a:gd name="T19" fmla="*/ 3 h 114"/>
                  <a:gd name="T20" fmla="*/ 48 w 114"/>
                  <a:gd name="T21" fmla="*/ 1 h 114"/>
                  <a:gd name="T22" fmla="*/ 32 w 114"/>
                  <a:gd name="T23" fmla="*/ 6 h 114"/>
                  <a:gd name="T24" fmla="*/ 29 w 114"/>
                  <a:gd name="T25" fmla="*/ 11 h 114"/>
                  <a:gd name="T26" fmla="*/ 31 w 114"/>
                  <a:gd name="T27" fmla="*/ 14 h 114"/>
                  <a:gd name="T28" fmla="*/ 18 w 114"/>
                  <a:gd name="T29" fmla="*/ 24 h 114"/>
                  <a:gd name="T30" fmla="*/ 16 w 114"/>
                  <a:gd name="T31" fmla="*/ 23 h 114"/>
                  <a:gd name="T32" fmla="*/ 10 w 114"/>
                  <a:gd name="T33" fmla="*/ 24 h 114"/>
                  <a:gd name="T34" fmla="*/ 3 w 114"/>
                  <a:gd name="T35" fmla="*/ 39 h 114"/>
                  <a:gd name="T36" fmla="*/ 5 w 114"/>
                  <a:gd name="T37" fmla="*/ 45 h 114"/>
                  <a:gd name="T38" fmla="*/ 7 w 114"/>
                  <a:gd name="T39" fmla="*/ 46 h 114"/>
                  <a:gd name="T40" fmla="*/ 6 w 114"/>
                  <a:gd name="T41" fmla="*/ 60 h 114"/>
                  <a:gd name="T42" fmla="*/ 3 w 114"/>
                  <a:gd name="T43" fmla="*/ 61 h 114"/>
                  <a:gd name="T44" fmla="*/ 1 w 114"/>
                  <a:gd name="T45" fmla="*/ 66 h 114"/>
                  <a:gd name="T46" fmla="*/ 6 w 114"/>
                  <a:gd name="T47" fmla="*/ 82 h 114"/>
                  <a:gd name="T48" fmla="*/ 11 w 114"/>
                  <a:gd name="T49" fmla="*/ 85 h 114"/>
                  <a:gd name="T50" fmla="*/ 14 w 114"/>
                  <a:gd name="T51" fmla="*/ 84 h 114"/>
                  <a:gd name="T52" fmla="*/ 24 w 114"/>
                  <a:gd name="T53" fmla="*/ 95 h 114"/>
                  <a:gd name="T54" fmla="*/ 23 w 114"/>
                  <a:gd name="T55" fmla="*/ 98 h 114"/>
                  <a:gd name="T56" fmla="*/ 24 w 114"/>
                  <a:gd name="T57" fmla="*/ 104 h 114"/>
                  <a:gd name="T58" fmla="*/ 39 w 114"/>
                  <a:gd name="T59" fmla="*/ 111 h 114"/>
                  <a:gd name="T60" fmla="*/ 45 w 114"/>
                  <a:gd name="T61" fmla="*/ 109 h 114"/>
                  <a:gd name="T62" fmla="*/ 47 w 114"/>
                  <a:gd name="T63" fmla="*/ 105 h 114"/>
                  <a:gd name="T64" fmla="*/ 59 w 114"/>
                  <a:gd name="T65" fmla="*/ 106 h 114"/>
                  <a:gd name="T66" fmla="*/ 61 w 114"/>
                  <a:gd name="T67" fmla="*/ 111 h 114"/>
                  <a:gd name="T68" fmla="*/ 66 w 114"/>
                  <a:gd name="T69" fmla="*/ 113 h 114"/>
                  <a:gd name="T70" fmla="*/ 82 w 114"/>
                  <a:gd name="T71" fmla="*/ 108 h 114"/>
                  <a:gd name="T72" fmla="*/ 85 w 114"/>
                  <a:gd name="T73" fmla="*/ 103 h 114"/>
                  <a:gd name="T74" fmla="*/ 83 w 114"/>
                  <a:gd name="T75" fmla="*/ 97 h 114"/>
                  <a:gd name="T76" fmla="*/ 93 w 114"/>
                  <a:gd name="T77" fmla="*/ 89 h 114"/>
                  <a:gd name="T78" fmla="*/ 98 w 114"/>
                  <a:gd name="T79" fmla="*/ 92 h 114"/>
                  <a:gd name="T80" fmla="*/ 104 w 114"/>
                  <a:gd name="T81" fmla="*/ 90 h 114"/>
                  <a:gd name="T82" fmla="*/ 111 w 114"/>
                  <a:gd name="T83" fmla="*/ 75 h 114"/>
                  <a:gd name="T84" fmla="*/ 109 w 114"/>
                  <a:gd name="T85" fmla="*/ 69 h 114"/>
                  <a:gd name="T86" fmla="*/ 103 w 114"/>
                  <a:gd name="T87" fmla="*/ 66 h 114"/>
                  <a:gd name="T88" fmla="*/ 104 w 114"/>
                  <a:gd name="T89" fmla="*/ 55 h 114"/>
                  <a:gd name="T90" fmla="*/ 111 w 114"/>
                  <a:gd name="T91" fmla="*/ 53 h 114"/>
                  <a:gd name="T92" fmla="*/ 113 w 114"/>
                  <a:gd name="T93" fmla="*/ 48 h 114"/>
                  <a:gd name="T94" fmla="*/ 108 w 114"/>
                  <a:gd name="T95" fmla="*/ 32 h 114"/>
                  <a:gd name="T96" fmla="*/ 103 w 114"/>
                  <a:gd name="T97" fmla="*/ 30 h 114"/>
                  <a:gd name="T98" fmla="*/ 63 w 114"/>
                  <a:gd name="T99" fmla="*/ 82 h 114"/>
                  <a:gd name="T100" fmla="*/ 30 w 114"/>
                  <a:gd name="T101" fmla="*/ 65 h 114"/>
                  <a:gd name="T102" fmla="*/ 47 w 114"/>
                  <a:gd name="T103" fmla="*/ 32 h 114"/>
                  <a:gd name="T104" fmla="*/ 80 w 114"/>
                  <a:gd name="T105" fmla="*/ 49 h 114"/>
                  <a:gd name="T106" fmla="*/ 63 w 114"/>
                  <a:gd name="T107" fmla="*/ 82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4" h="114">
                    <a:moveTo>
                      <a:pt x="103" y="30"/>
                    </a:moveTo>
                    <a:cubicBezTo>
                      <a:pt x="97" y="31"/>
                      <a:pt x="97" y="31"/>
                      <a:pt x="97" y="31"/>
                    </a:cubicBezTo>
                    <a:cubicBezTo>
                      <a:pt x="95" y="28"/>
                      <a:pt x="92" y="24"/>
                      <a:pt x="89" y="21"/>
                    </a:cubicBezTo>
                    <a:cubicBezTo>
                      <a:pt x="92" y="16"/>
                      <a:pt x="92" y="16"/>
                      <a:pt x="92" y="16"/>
                    </a:cubicBezTo>
                    <a:cubicBezTo>
                      <a:pt x="92" y="14"/>
                      <a:pt x="92" y="11"/>
                      <a:pt x="90" y="10"/>
                    </a:cubicBezTo>
                    <a:cubicBezTo>
                      <a:pt x="75" y="3"/>
                      <a:pt x="75" y="3"/>
                      <a:pt x="75" y="3"/>
                    </a:cubicBezTo>
                    <a:cubicBezTo>
                      <a:pt x="73" y="2"/>
                      <a:pt x="70" y="3"/>
                      <a:pt x="69" y="5"/>
                    </a:cubicBezTo>
                    <a:cubicBezTo>
                      <a:pt x="67" y="9"/>
                      <a:pt x="67" y="9"/>
                      <a:pt x="67" y="9"/>
                    </a:cubicBezTo>
                    <a:cubicBezTo>
                      <a:pt x="63" y="8"/>
                      <a:pt x="59" y="8"/>
                      <a:pt x="54" y="8"/>
                    </a:cubicBezTo>
                    <a:cubicBezTo>
                      <a:pt x="53" y="3"/>
                      <a:pt x="53" y="3"/>
                      <a:pt x="53" y="3"/>
                    </a:cubicBezTo>
                    <a:cubicBezTo>
                      <a:pt x="52" y="1"/>
                      <a:pt x="50" y="0"/>
                      <a:pt x="48" y="1"/>
                    </a:cubicBezTo>
                    <a:cubicBezTo>
                      <a:pt x="32" y="6"/>
                      <a:pt x="32" y="6"/>
                      <a:pt x="32" y="6"/>
                    </a:cubicBezTo>
                    <a:cubicBezTo>
                      <a:pt x="30" y="7"/>
                      <a:pt x="29" y="9"/>
                      <a:pt x="29" y="11"/>
                    </a:cubicBezTo>
                    <a:cubicBezTo>
                      <a:pt x="31" y="14"/>
                      <a:pt x="31" y="14"/>
                      <a:pt x="31" y="14"/>
                    </a:cubicBezTo>
                    <a:cubicBezTo>
                      <a:pt x="26" y="17"/>
                      <a:pt x="22" y="20"/>
                      <a:pt x="18" y="24"/>
                    </a:cubicBezTo>
                    <a:cubicBezTo>
                      <a:pt x="16" y="23"/>
                      <a:pt x="16" y="23"/>
                      <a:pt x="16" y="23"/>
                    </a:cubicBezTo>
                    <a:cubicBezTo>
                      <a:pt x="14" y="22"/>
                      <a:pt x="11" y="22"/>
                      <a:pt x="10" y="24"/>
                    </a:cubicBezTo>
                    <a:cubicBezTo>
                      <a:pt x="3" y="39"/>
                      <a:pt x="3" y="39"/>
                      <a:pt x="3" y="39"/>
                    </a:cubicBezTo>
                    <a:cubicBezTo>
                      <a:pt x="2" y="41"/>
                      <a:pt x="3" y="44"/>
                      <a:pt x="5" y="45"/>
                    </a:cubicBezTo>
                    <a:cubicBezTo>
                      <a:pt x="7" y="46"/>
                      <a:pt x="7" y="46"/>
                      <a:pt x="7" y="46"/>
                    </a:cubicBezTo>
                    <a:cubicBezTo>
                      <a:pt x="6" y="51"/>
                      <a:pt x="5" y="55"/>
                      <a:pt x="6" y="60"/>
                    </a:cubicBezTo>
                    <a:cubicBezTo>
                      <a:pt x="3" y="61"/>
                      <a:pt x="3" y="61"/>
                      <a:pt x="3" y="61"/>
                    </a:cubicBezTo>
                    <a:cubicBezTo>
                      <a:pt x="1" y="62"/>
                      <a:pt x="0" y="64"/>
                      <a:pt x="1" y="66"/>
                    </a:cubicBezTo>
                    <a:cubicBezTo>
                      <a:pt x="6" y="82"/>
                      <a:pt x="6" y="82"/>
                      <a:pt x="6" y="82"/>
                    </a:cubicBezTo>
                    <a:cubicBezTo>
                      <a:pt x="7" y="84"/>
                      <a:pt x="9" y="85"/>
                      <a:pt x="11" y="85"/>
                    </a:cubicBezTo>
                    <a:cubicBezTo>
                      <a:pt x="14" y="84"/>
                      <a:pt x="14" y="84"/>
                      <a:pt x="14" y="84"/>
                    </a:cubicBezTo>
                    <a:cubicBezTo>
                      <a:pt x="17" y="88"/>
                      <a:pt x="20" y="92"/>
                      <a:pt x="24" y="95"/>
                    </a:cubicBezTo>
                    <a:cubicBezTo>
                      <a:pt x="23" y="98"/>
                      <a:pt x="23" y="98"/>
                      <a:pt x="23" y="98"/>
                    </a:cubicBezTo>
                    <a:cubicBezTo>
                      <a:pt x="22" y="100"/>
                      <a:pt x="22" y="103"/>
                      <a:pt x="24" y="104"/>
                    </a:cubicBezTo>
                    <a:cubicBezTo>
                      <a:pt x="39" y="111"/>
                      <a:pt x="39" y="111"/>
                      <a:pt x="39" y="111"/>
                    </a:cubicBezTo>
                    <a:cubicBezTo>
                      <a:pt x="41" y="112"/>
                      <a:pt x="44" y="111"/>
                      <a:pt x="45" y="109"/>
                    </a:cubicBezTo>
                    <a:cubicBezTo>
                      <a:pt x="47" y="105"/>
                      <a:pt x="47" y="105"/>
                      <a:pt x="47" y="105"/>
                    </a:cubicBezTo>
                    <a:cubicBezTo>
                      <a:pt x="51" y="106"/>
                      <a:pt x="55" y="106"/>
                      <a:pt x="59" y="106"/>
                    </a:cubicBezTo>
                    <a:cubicBezTo>
                      <a:pt x="61" y="111"/>
                      <a:pt x="61" y="111"/>
                      <a:pt x="61" y="111"/>
                    </a:cubicBezTo>
                    <a:cubicBezTo>
                      <a:pt x="62" y="113"/>
                      <a:pt x="64" y="114"/>
                      <a:pt x="66" y="113"/>
                    </a:cubicBezTo>
                    <a:cubicBezTo>
                      <a:pt x="82" y="108"/>
                      <a:pt x="82" y="108"/>
                      <a:pt x="82" y="108"/>
                    </a:cubicBezTo>
                    <a:cubicBezTo>
                      <a:pt x="84" y="108"/>
                      <a:pt x="85" y="105"/>
                      <a:pt x="85" y="103"/>
                    </a:cubicBezTo>
                    <a:cubicBezTo>
                      <a:pt x="83" y="97"/>
                      <a:pt x="83" y="97"/>
                      <a:pt x="83" y="97"/>
                    </a:cubicBezTo>
                    <a:cubicBezTo>
                      <a:pt x="86" y="95"/>
                      <a:pt x="90" y="92"/>
                      <a:pt x="93" y="89"/>
                    </a:cubicBezTo>
                    <a:cubicBezTo>
                      <a:pt x="98" y="92"/>
                      <a:pt x="98" y="92"/>
                      <a:pt x="98" y="92"/>
                    </a:cubicBezTo>
                    <a:cubicBezTo>
                      <a:pt x="100" y="92"/>
                      <a:pt x="103" y="92"/>
                      <a:pt x="104" y="90"/>
                    </a:cubicBezTo>
                    <a:cubicBezTo>
                      <a:pt x="111" y="75"/>
                      <a:pt x="111" y="75"/>
                      <a:pt x="111" y="75"/>
                    </a:cubicBezTo>
                    <a:cubicBezTo>
                      <a:pt x="112" y="73"/>
                      <a:pt x="111" y="70"/>
                      <a:pt x="109" y="69"/>
                    </a:cubicBezTo>
                    <a:cubicBezTo>
                      <a:pt x="103" y="66"/>
                      <a:pt x="103" y="66"/>
                      <a:pt x="103" y="66"/>
                    </a:cubicBezTo>
                    <a:cubicBezTo>
                      <a:pt x="104" y="63"/>
                      <a:pt x="104" y="59"/>
                      <a:pt x="104" y="55"/>
                    </a:cubicBezTo>
                    <a:cubicBezTo>
                      <a:pt x="111" y="53"/>
                      <a:pt x="111" y="53"/>
                      <a:pt x="111" y="53"/>
                    </a:cubicBezTo>
                    <a:cubicBezTo>
                      <a:pt x="113" y="52"/>
                      <a:pt x="114" y="50"/>
                      <a:pt x="113" y="48"/>
                    </a:cubicBezTo>
                    <a:cubicBezTo>
                      <a:pt x="108" y="32"/>
                      <a:pt x="108" y="32"/>
                      <a:pt x="108" y="32"/>
                    </a:cubicBezTo>
                    <a:cubicBezTo>
                      <a:pt x="108" y="30"/>
                      <a:pt x="105" y="29"/>
                      <a:pt x="103" y="30"/>
                    </a:cubicBezTo>
                    <a:close/>
                    <a:moveTo>
                      <a:pt x="63" y="82"/>
                    </a:moveTo>
                    <a:cubicBezTo>
                      <a:pt x="49" y="86"/>
                      <a:pt x="34" y="79"/>
                      <a:pt x="30" y="65"/>
                    </a:cubicBezTo>
                    <a:cubicBezTo>
                      <a:pt x="25" y="51"/>
                      <a:pt x="33" y="36"/>
                      <a:pt x="47" y="32"/>
                    </a:cubicBezTo>
                    <a:cubicBezTo>
                      <a:pt x="61" y="27"/>
                      <a:pt x="76" y="35"/>
                      <a:pt x="80" y="49"/>
                    </a:cubicBezTo>
                    <a:cubicBezTo>
                      <a:pt x="85" y="63"/>
                      <a:pt x="77" y="78"/>
                      <a:pt x="63" y="8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8" name="Group 8">
              <a:extLst>
                <a:ext uri="{FF2B5EF4-FFF2-40B4-BE49-F238E27FC236}">
                  <a16:creationId xmlns="" xmlns:a16="http://schemas.microsoft.com/office/drawing/2014/main" id="{65C271E4-00AF-443C-A977-0BE0CBA14EA0}"/>
                </a:ext>
              </a:extLst>
            </p:cNvPr>
            <p:cNvGrpSpPr/>
            <p:nvPr/>
          </p:nvGrpSpPr>
          <p:grpSpPr>
            <a:xfrm>
              <a:off x="8820262" y="4009693"/>
              <a:ext cx="724050" cy="741973"/>
              <a:chOff x="8990972" y="3802641"/>
              <a:chExt cx="876101" cy="897787"/>
            </a:xfrm>
          </p:grpSpPr>
          <p:sp>
            <p:nvSpPr>
              <p:cNvPr id="57" name="Freeform 8">
                <a:extLst>
                  <a:ext uri="{FF2B5EF4-FFF2-40B4-BE49-F238E27FC236}">
                    <a16:creationId xmlns="" xmlns:a16="http://schemas.microsoft.com/office/drawing/2014/main" id="{F3E1787A-04EE-4C2A-89D8-58B787460A96}"/>
                  </a:ext>
                </a:extLst>
              </p:cNvPr>
              <p:cNvSpPr>
                <a:spLocks/>
              </p:cNvSpPr>
              <p:nvPr/>
            </p:nvSpPr>
            <p:spPr bwMode="auto">
              <a:xfrm>
                <a:off x="8990972" y="3802641"/>
                <a:ext cx="876101" cy="897787"/>
              </a:xfrm>
              <a:custGeom>
                <a:avLst/>
                <a:gdLst>
                  <a:gd name="T0" fmla="*/ 266 w 342"/>
                  <a:gd name="T1" fmla="*/ 292 h 350"/>
                  <a:gd name="T2" fmla="*/ 290 w 342"/>
                  <a:gd name="T3" fmla="*/ 78 h 350"/>
                  <a:gd name="T4" fmla="*/ 76 w 342"/>
                  <a:gd name="T5" fmla="*/ 52 h 350"/>
                  <a:gd name="T6" fmla="*/ 53 w 342"/>
                  <a:gd name="T7" fmla="*/ 265 h 350"/>
                  <a:gd name="T8" fmla="*/ 59 w 342"/>
                  <a:gd name="T9" fmla="*/ 273 h 350"/>
                  <a:gd name="T10" fmla="*/ 54 w 342"/>
                  <a:gd name="T11" fmla="*/ 350 h 350"/>
                  <a:gd name="T12" fmla="*/ 114 w 342"/>
                  <a:gd name="T13" fmla="*/ 312 h 350"/>
                  <a:gd name="T14" fmla="*/ 266 w 342"/>
                  <a:gd name="T15" fmla="*/ 292 h 3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2" h="350">
                    <a:moveTo>
                      <a:pt x="266" y="292"/>
                    </a:moveTo>
                    <a:cubicBezTo>
                      <a:pt x="331" y="240"/>
                      <a:pt x="342" y="144"/>
                      <a:pt x="290" y="78"/>
                    </a:cubicBezTo>
                    <a:cubicBezTo>
                      <a:pt x="237" y="12"/>
                      <a:pt x="142" y="0"/>
                      <a:pt x="76" y="52"/>
                    </a:cubicBezTo>
                    <a:cubicBezTo>
                      <a:pt x="11" y="104"/>
                      <a:pt x="0" y="199"/>
                      <a:pt x="53" y="265"/>
                    </a:cubicBezTo>
                    <a:cubicBezTo>
                      <a:pt x="55" y="268"/>
                      <a:pt x="57" y="271"/>
                      <a:pt x="59" y="273"/>
                    </a:cubicBezTo>
                    <a:cubicBezTo>
                      <a:pt x="54" y="350"/>
                      <a:pt x="54" y="350"/>
                      <a:pt x="54" y="350"/>
                    </a:cubicBezTo>
                    <a:cubicBezTo>
                      <a:pt x="114" y="312"/>
                      <a:pt x="114" y="312"/>
                      <a:pt x="114" y="312"/>
                    </a:cubicBezTo>
                    <a:cubicBezTo>
                      <a:pt x="163" y="333"/>
                      <a:pt x="221" y="327"/>
                      <a:pt x="266" y="292"/>
                    </a:cubicBezTo>
                    <a:close/>
                  </a:path>
                </a:pathLst>
              </a:custGeom>
              <a:solidFill>
                <a:srgbClr val="2B334F"/>
              </a:solidFill>
              <a:ln>
                <a:noFill/>
              </a:ln>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Freeform 24">
                <a:extLst>
                  <a:ext uri="{FF2B5EF4-FFF2-40B4-BE49-F238E27FC236}">
                    <a16:creationId xmlns="" xmlns:a16="http://schemas.microsoft.com/office/drawing/2014/main" id="{CD23A424-8F20-4C3A-B1E4-FE11CD63040D}"/>
                  </a:ext>
                </a:extLst>
              </p:cNvPr>
              <p:cNvSpPr>
                <a:spLocks/>
              </p:cNvSpPr>
              <p:nvPr/>
            </p:nvSpPr>
            <p:spPr bwMode="auto">
              <a:xfrm>
                <a:off x="9139518" y="4086723"/>
                <a:ext cx="535636" cy="285167"/>
              </a:xfrm>
              <a:custGeom>
                <a:avLst/>
                <a:gdLst>
                  <a:gd name="T0" fmla="*/ 190 w 209"/>
                  <a:gd name="T1" fmla="*/ 21 h 111"/>
                  <a:gd name="T2" fmla="*/ 48 w 209"/>
                  <a:gd name="T3" fmla="*/ 21 h 111"/>
                  <a:gd name="T4" fmla="*/ 46 w 209"/>
                  <a:gd name="T5" fmla="*/ 21 h 111"/>
                  <a:gd name="T6" fmla="*/ 30 w 209"/>
                  <a:gd name="T7" fmla="*/ 3 h 111"/>
                  <a:gd name="T8" fmla="*/ 23 w 209"/>
                  <a:gd name="T9" fmla="*/ 0 h 111"/>
                  <a:gd name="T10" fmla="*/ 14 w 209"/>
                  <a:gd name="T11" fmla="*/ 0 h 111"/>
                  <a:gd name="T12" fmla="*/ 10 w 209"/>
                  <a:gd name="T13" fmla="*/ 0 h 111"/>
                  <a:gd name="T14" fmla="*/ 0 w 209"/>
                  <a:gd name="T15" fmla="*/ 10 h 111"/>
                  <a:gd name="T16" fmla="*/ 10 w 209"/>
                  <a:gd name="T17" fmla="*/ 20 h 111"/>
                  <a:gd name="T18" fmla="*/ 18 w 209"/>
                  <a:gd name="T19" fmla="*/ 15 h 111"/>
                  <a:gd name="T20" fmla="*/ 23 w 209"/>
                  <a:gd name="T21" fmla="*/ 15 h 111"/>
                  <a:gd name="T22" fmla="*/ 31 w 209"/>
                  <a:gd name="T23" fmla="*/ 19 h 111"/>
                  <a:gd name="T24" fmla="*/ 36 w 209"/>
                  <a:gd name="T25" fmla="*/ 26 h 111"/>
                  <a:gd name="T26" fmla="*/ 36 w 209"/>
                  <a:gd name="T27" fmla="*/ 32 h 111"/>
                  <a:gd name="T28" fmla="*/ 75 w 209"/>
                  <a:gd name="T29" fmla="*/ 107 h 111"/>
                  <a:gd name="T30" fmla="*/ 76 w 209"/>
                  <a:gd name="T31" fmla="*/ 108 h 111"/>
                  <a:gd name="T32" fmla="*/ 78 w 209"/>
                  <a:gd name="T33" fmla="*/ 110 h 111"/>
                  <a:gd name="T34" fmla="*/ 80 w 209"/>
                  <a:gd name="T35" fmla="*/ 111 h 111"/>
                  <a:gd name="T36" fmla="*/ 83 w 209"/>
                  <a:gd name="T37" fmla="*/ 111 h 111"/>
                  <a:gd name="T38" fmla="*/ 145 w 209"/>
                  <a:gd name="T39" fmla="*/ 111 h 111"/>
                  <a:gd name="T40" fmla="*/ 160 w 209"/>
                  <a:gd name="T41" fmla="*/ 104 h 111"/>
                  <a:gd name="T42" fmla="*/ 160 w 209"/>
                  <a:gd name="T43" fmla="*/ 103 h 111"/>
                  <a:gd name="T44" fmla="*/ 160 w 209"/>
                  <a:gd name="T45" fmla="*/ 102 h 111"/>
                  <a:gd name="T46" fmla="*/ 160 w 209"/>
                  <a:gd name="T47" fmla="*/ 101 h 111"/>
                  <a:gd name="T48" fmla="*/ 159 w 209"/>
                  <a:gd name="T49" fmla="*/ 100 h 111"/>
                  <a:gd name="T50" fmla="*/ 159 w 209"/>
                  <a:gd name="T51" fmla="*/ 99 h 111"/>
                  <a:gd name="T52" fmla="*/ 157 w 209"/>
                  <a:gd name="T53" fmla="*/ 99 h 111"/>
                  <a:gd name="T54" fmla="*/ 155 w 209"/>
                  <a:gd name="T55" fmla="*/ 98 h 111"/>
                  <a:gd name="T56" fmla="*/ 88 w 209"/>
                  <a:gd name="T57" fmla="*/ 98 h 111"/>
                  <a:gd name="T58" fmla="*/ 83 w 209"/>
                  <a:gd name="T59" fmla="*/ 95 h 111"/>
                  <a:gd name="T60" fmla="*/ 79 w 209"/>
                  <a:gd name="T61" fmla="*/ 85 h 111"/>
                  <a:gd name="T62" fmla="*/ 88 w 209"/>
                  <a:gd name="T63" fmla="*/ 83 h 111"/>
                  <a:gd name="T64" fmla="*/ 167 w 209"/>
                  <a:gd name="T65" fmla="*/ 83 h 111"/>
                  <a:gd name="T66" fmla="*/ 169 w 209"/>
                  <a:gd name="T67" fmla="*/ 83 h 111"/>
                  <a:gd name="T68" fmla="*/ 170 w 209"/>
                  <a:gd name="T69" fmla="*/ 83 h 111"/>
                  <a:gd name="T70" fmla="*/ 171 w 209"/>
                  <a:gd name="T71" fmla="*/ 83 h 111"/>
                  <a:gd name="T72" fmla="*/ 172 w 209"/>
                  <a:gd name="T73" fmla="*/ 82 h 111"/>
                  <a:gd name="T74" fmla="*/ 173 w 209"/>
                  <a:gd name="T75" fmla="*/ 81 h 111"/>
                  <a:gd name="T76" fmla="*/ 174 w 209"/>
                  <a:gd name="T77" fmla="*/ 81 h 111"/>
                  <a:gd name="T78" fmla="*/ 174 w 209"/>
                  <a:gd name="T79" fmla="*/ 80 h 111"/>
                  <a:gd name="T80" fmla="*/ 175 w 209"/>
                  <a:gd name="T81" fmla="*/ 79 h 111"/>
                  <a:gd name="T82" fmla="*/ 202 w 209"/>
                  <a:gd name="T83" fmla="*/ 32 h 111"/>
                  <a:gd name="T84" fmla="*/ 190 w 209"/>
                  <a:gd name="T85" fmla="*/ 21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9" h="111">
                    <a:moveTo>
                      <a:pt x="190" y="21"/>
                    </a:moveTo>
                    <a:cubicBezTo>
                      <a:pt x="48" y="21"/>
                      <a:pt x="48" y="21"/>
                      <a:pt x="48" y="21"/>
                    </a:cubicBezTo>
                    <a:cubicBezTo>
                      <a:pt x="48" y="21"/>
                      <a:pt x="47" y="21"/>
                      <a:pt x="46" y="21"/>
                    </a:cubicBezTo>
                    <a:cubicBezTo>
                      <a:pt x="30" y="3"/>
                      <a:pt x="30" y="3"/>
                      <a:pt x="30" y="3"/>
                    </a:cubicBezTo>
                    <a:cubicBezTo>
                      <a:pt x="30" y="3"/>
                      <a:pt x="28" y="0"/>
                      <a:pt x="23" y="0"/>
                    </a:cubicBezTo>
                    <a:cubicBezTo>
                      <a:pt x="19" y="1"/>
                      <a:pt x="16" y="0"/>
                      <a:pt x="14" y="0"/>
                    </a:cubicBezTo>
                    <a:cubicBezTo>
                      <a:pt x="12" y="0"/>
                      <a:pt x="11" y="0"/>
                      <a:pt x="10" y="0"/>
                    </a:cubicBezTo>
                    <a:cubicBezTo>
                      <a:pt x="4" y="0"/>
                      <a:pt x="0" y="4"/>
                      <a:pt x="0" y="10"/>
                    </a:cubicBezTo>
                    <a:cubicBezTo>
                      <a:pt x="0" y="15"/>
                      <a:pt x="4" y="20"/>
                      <a:pt x="10" y="20"/>
                    </a:cubicBezTo>
                    <a:cubicBezTo>
                      <a:pt x="13" y="20"/>
                      <a:pt x="16" y="18"/>
                      <a:pt x="18" y="15"/>
                    </a:cubicBezTo>
                    <a:cubicBezTo>
                      <a:pt x="23" y="15"/>
                      <a:pt x="23" y="15"/>
                      <a:pt x="23" y="15"/>
                    </a:cubicBezTo>
                    <a:cubicBezTo>
                      <a:pt x="23" y="15"/>
                      <a:pt x="27" y="14"/>
                      <a:pt x="31" y="19"/>
                    </a:cubicBezTo>
                    <a:cubicBezTo>
                      <a:pt x="32" y="20"/>
                      <a:pt x="33" y="23"/>
                      <a:pt x="36" y="26"/>
                    </a:cubicBezTo>
                    <a:cubicBezTo>
                      <a:pt x="35" y="27"/>
                      <a:pt x="36" y="29"/>
                      <a:pt x="36" y="32"/>
                    </a:cubicBezTo>
                    <a:cubicBezTo>
                      <a:pt x="75" y="107"/>
                      <a:pt x="75" y="107"/>
                      <a:pt x="75" y="107"/>
                    </a:cubicBezTo>
                    <a:cubicBezTo>
                      <a:pt x="76" y="108"/>
                      <a:pt x="76" y="108"/>
                      <a:pt x="76" y="108"/>
                    </a:cubicBezTo>
                    <a:cubicBezTo>
                      <a:pt x="78" y="110"/>
                      <a:pt x="78" y="110"/>
                      <a:pt x="78" y="110"/>
                    </a:cubicBezTo>
                    <a:cubicBezTo>
                      <a:pt x="80" y="111"/>
                      <a:pt x="80" y="111"/>
                      <a:pt x="80" y="111"/>
                    </a:cubicBezTo>
                    <a:cubicBezTo>
                      <a:pt x="83" y="111"/>
                      <a:pt x="83" y="111"/>
                      <a:pt x="83" y="111"/>
                    </a:cubicBezTo>
                    <a:cubicBezTo>
                      <a:pt x="145" y="111"/>
                      <a:pt x="145" y="111"/>
                      <a:pt x="145" y="111"/>
                    </a:cubicBezTo>
                    <a:cubicBezTo>
                      <a:pt x="156" y="111"/>
                      <a:pt x="160" y="107"/>
                      <a:pt x="160" y="104"/>
                    </a:cubicBezTo>
                    <a:cubicBezTo>
                      <a:pt x="160" y="103"/>
                      <a:pt x="160" y="103"/>
                      <a:pt x="160" y="103"/>
                    </a:cubicBezTo>
                    <a:cubicBezTo>
                      <a:pt x="160" y="102"/>
                      <a:pt x="160" y="102"/>
                      <a:pt x="160" y="102"/>
                    </a:cubicBezTo>
                    <a:cubicBezTo>
                      <a:pt x="160" y="101"/>
                      <a:pt x="160" y="101"/>
                      <a:pt x="160" y="101"/>
                    </a:cubicBezTo>
                    <a:cubicBezTo>
                      <a:pt x="159" y="100"/>
                      <a:pt x="159" y="100"/>
                      <a:pt x="159" y="100"/>
                    </a:cubicBezTo>
                    <a:cubicBezTo>
                      <a:pt x="159" y="99"/>
                      <a:pt x="159" y="99"/>
                      <a:pt x="159" y="99"/>
                    </a:cubicBezTo>
                    <a:cubicBezTo>
                      <a:pt x="157" y="99"/>
                      <a:pt x="157" y="99"/>
                      <a:pt x="157" y="99"/>
                    </a:cubicBezTo>
                    <a:cubicBezTo>
                      <a:pt x="155" y="98"/>
                      <a:pt x="155" y="98"/>
                      <a:pt x="155" y="98"/>
                    </a:cubicBezTo>
                    <a:cubicBezTo>
                      <a:pt x="88" y="98"/>
                      <a:pt x="88" y="98"/>
                      <a:pt x="88" y="98"/>
                    </a:cubicBezTo>
                    <a:cubicBezTo>
                      <a:pt x="88" y="98"/>
                      <a:pt x="85" y="99"/>
                      <a:pt x="83" y="95"/>
                    </a:cubicBezTo>
                    <a:cubicBezTo>
                      <a:pt x="79" y="85"/>
                      <a:pt x="79" y="85"/>
                      <a:pt x="79" y="85"/>
                    </a:cubicBezTo>
                    <a:cubicBezTo>
                      <a:pt x="79" y="83"/>
                      <a:pt x="86" y="83"/>
                      <a:pt x="88" y="83"/>
                    </a:cubicBezTo>
                    <a:cubicBezTo>
                      <a:pt x="167" y="83"/>
                      <a:pt x="167" y="83"/>
                      <a:pt x="167" y="83"/>
                    </a:cubicBezTo>
                    <a:cubicBezTo>
                      <a:pt x="169" y="83"/>
                      <a:pt x="169" y="83"/>
                      <a:pt x="169" y="83"/>
                    </a:cubicBezTo>
                    <a:cubicBezTo>
                      <a:pt x="170" y="83"/>
                      <a:pt x="170" y="83"/>
                      <a:pt x="170" y="83"/>
                    </a:cubicBezTo>
                    <a:cubicBezTo>
                      <a:pt x="171" y="83"/>
                      <a:pt x="171" y="83"/>
                      <a:pt x="171" y="83"/>
                    </a:cubicBezTo>
                    <a:cubicBezTo>
                      <a:pt x="172" y="82"/>
                      <a:pt x="172" y="82"/>
                      <a:pt x="172" y="82"/>
                    </a:cubicBezTo>
                    <a:cubicBezTo>
                      <a:pt x="173" y="81"/>
                      <a:pt x="173" y="81"/>
                      <a:pt x="173" y="81"/>
                    </a:cubicBezTo>
                    <a:cubicBezTo>
                      <a:pt x="174" y="81"/>
                      <a:pt x="174" y="81"/>
                      <a:pt x="174" y="81"/>
                    </a:cubicBezTo>
                    <a:cubicBezTo>
                      <a:pt x="174" y="80"/>
                      <a:pt x="174" y="80"/>
                      <a:pt x="174" y="80"/>
                    </a:cubicBezTo>
                    <a:cubicBezTo>
                      <a:pt x="175" y="79"/>
                      <a:pt x="175" y="79"/>
                      <a:pt x="175" y="79"/>
                    </a:cubicBezTo>
                    <a:cubicBezTo>
                      <a:pt x="202" y="32"/>
                      <a:pt x="202" y="32"/>
                      <a:pt x="202" y="32"/>
                    </a:cubicBezTo>
                    <a:cubicBezTo>
                      <a:pt x="209" y="21"/>
                      <a:pt x="203" y="21"/>
                      <a:pt x="190" y="2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Oval 25">
                <a:extLst>
                  <a:ext uri="{FF2B5EF4-FFF2-40B4-BE49-F238E27FC236}">
                    <a16:creationId xmlns="" xmlns:a16="http://schemas.microsoft.com/office/drawing/2014/main" id="{B0C9E1B3-81FC-44B4-BCC5-F07681BEF9F8}"/>
                  </a:ext>
                </a:extLst>
              </p:cNvPr>
              <p:cNvSpPr>
                <a:spLocks noChangeArrowheads="1"/>
              </p:cNvSpPr>
              <p:nvPr/>
            </p:nvSpPr>
            <p:spPr bwMode="auto">
              <a:xfrm>
                <a:off x="9344448" y="4400081"/>
                <a:ext cx="66141" cy="6939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0" name="Oval 26">
                <a:extLst>
                  <a:ext uri="{FF2B5EF4-FFF2-40B4-BE49-F238E27FC236}">
                    <a16:creationId xmlns="" xmlns:a16="http://schemas.microsoft.com/office/drawing/2014/main" id="{21B17BD2-27DC-4FD3-9AA6-60E38B871E5F}"/>
                  </a:ext>
                </a:extLst>
              </p:cNvPr>
              <p:cNvSpPr>
                <a:spLocks noChangeArrowheads="1"/>
              </p:cNvSpPr>
              <p:nvPr/>
            </p:nvSpPr>
            <p:spPr bwMode="auto">
              <a:xfrm>
                <a:off x="9477815" y="4400081"/>
                <a:ext cx="66141" cy="6939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 name="Group 13">
              <a:extLst>
                <a:ext uri="{FF2B5EF4-FFF2-40B4-BE49-F238E27FC236}">
                  <a16:creationId xmlns="" xmlns:a16="http://schemas.microsoft.com/office/drawing/2014/main" id="{5BA92C94-FADC-4451-96A6-8DAE2AD4D6B6}"/>
                </a:ext>
              </a:extLst>
            </p:cNvPr>
            <p:cNvGrpSpPr/>
            <p:nvPr/>
          </p:nvGrpSpPr>
          <p:grpSpPr>
            <a:xfrm>
              <a:off x="9750416" y="2212111"/>
              <a:ext cx="1059194" cy="1174790"/>
              <a:chOff x="10116458" y="1627567"/>
              <a:chExt cx="1281624" cy="1421496"/>
            </a:xfrm>
          </p:grpSpPr>
          <p:sp>
            <p:nvSpPr>
              <p:cNvPr id="50" name="Freeform 11">
                <a:extLst>
                  <a:ext uri="{FF2B5EF4-FFF2-40B4-BE49-F238E27FC236}">
                    <a16:creationId xmlns="" xmlns:a16="http://schemas.microsoft.com/office/drawing/2014/main" id="{AA2992AF-92A4-4918-98AA-6848FA754014}"/>
                  </a:ext>
                </a:extLst>
              </p:cNvPr>
              <p:cNvSpPr>
                <a:spLocks/>
              </p:cNvSpPr>
              <p:nvPr/>
            </p:nvSpPr>
            <p:spPr bwMode="auto">
              <a:xfrm>
                <a:off x="10116458" y="1627567"/>
                <a:ext cx="1281624" cy="1421496"/>
              </a:xfrm>
              <a:custGeom>
                <a:avLst/>
                <a:gdLst>
                  <a:gd name="T0" fmla="*/ 448 w 500"/>
                  <a:gd name="T1" fmla="*/ 345 h 554"/>
                  <a:gd name="T2" fmla="*/ 345 w 500"/>
                  <a:gd name="T3" fmla="*/ 53 h 554"/>
                  <a:gd name="T4" fmla="*/ 52 w 500"/>
                  <a:gd name="T5" fmla="*/ 153 h 554"/>
                  <a:gd name="T6" fmla="*/ 155 w 500"/>
                  <a:gd name="T7" fmla="*/ 445 h 554"/>
                  <a:gd name="T8" fmla="*/ 169 w 500"/>
                  <a:gd name="T9" fmla="*/ 451 h 554"/>
                  <a:gd name="T10" fmla="*/ 210 w 500"/>
                  <a:gd name="T11" fmla="*/ 554 h 554"/>
                  <a:gd name="T12" fmla="*/ 264 w 500"/>
                  <a:gd name="T13" fmla="*/ 467 h 554"/>
                  <a:gd name="T14" fmla="*/ 448 w 500"/>
                  <a:gd name="T15" fmla="*/ 345 h 5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0" h="554">
                    <a:moveTo>
                      <a:pt x="448" y="345"/>
                    </a:moveTo>
                    <a:cubicBezTo>
                      <a:pt x="500" y="237"/>
                      <a:pt x="454" y="106"/>
                      <a:pt x="345" y="53"/>
                    </a:cubicBezTo>
                    <a:cubicBezTo>
                      <a:pt x="235" y="0"/>
                      <a:pt x="104" y="45"/>
                      <a:pt x="52" y="153"/>
                    </a:cubicBezTo>
                    <a:cubicBezTo>
                      <a:pt x="0" y="261"/>
                      <a:pt x="46" y="392"/>
                      <a:pt x="155" y="445"/>
                    </a:cubicBezTo>
                    <a:cubicBezTo>
                      <a:pt x="160" y="447"/>
                      <a:pt x="164" y="449"/>
                      <a:pt x="169" y="451"/>
                    </a:cubicBezTo>
                    <a:cubicBezTo>
                      <a:pt x="210" y="554"/>
                      <a:pt x="210" y="554"/>
                      <a:pt x="210" y="554"/>
                    </a:cubicBezTo>
                    <a:cubicBezTo>
                      <a:pt x="264" y="467"/>
                      <a:pt x="264" y="467"/>
                      <a:pt x="264" y="467"/>
                    </a:cubicBezTo>
                    <a:cubicBezTo>
                      <a:pt x="341" y="463"/>
                      <a:pt x="413" y="418"/>
                      <a:pt x="448" y="345"/>
                    </a:cubicBezTo>
                    <a:close/>
                  </a:path>
                </a:pathLst>
              </a:custGeom>
              <a:solidFill>
                <a:srgbClr val="2B334F"/>
              </a:solidFill>
              <a:ln>
                <a:noFill/>
              </a:ln>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Freeform 27">
                <a:extLst>
                  <a:ext uri="{FF2B5EF4-FFF2-40B4-BE49-F238E27FC236}">
                    <a16:creationId xmlns="" xmlns:a16="http://schemas.microsoft.com/office/drawing/2014/main" id="{E8A6A20F-73BA-424A-BB3E-38D447DF1319}"/>
                  </a:ext>
                </a:extLst>
              </p:cNvPr>
              <p:cNvSpPr>
                <a:spLocks/>
              </p:cNvSpPr>
              <p:nvPr/>
            </p:nvSpPr>
            <p:spPr bwMode="auto">
              <a:xfrm>
                <a:off x="10379939" y="2194647"/>
                <a:ext cx="251554" cy="330707"/>
              </a:xfrm>
              <a:custGeom>
                <a:avLst/>
                <a:gdLst>
                  <a:gd name="T0" fmla="*/ 78 w 98"/>
                  <a:gd name="T1" fmla="*/ 44 h 129"/>
                  <a:gd name="T2" fmla="*/ 98 w 98"/>
                  <a:gd name="T3" fmla="*/ 55 h 129"/>
                  <a:gd name="T4" fmla="*/ 67 w 98"/>
                  <a:gd name="T5" fmla="*/ 0 h 129"/>
                  <a:gd name="T6" fmla="*/ 3 w 98"/>
                  <a:gd name="T7" fmla="*/ 0 h 129"/>
                  <a:gd name="T8" fmla="*/ 21 w 98"/>
                  <a:gd name="T9" fmla="*/ 11 h 129"/>
                  <a:gd name="T10" fmla="*/ 7 w 98"/>
                  <a:gd name="T11" fmla="*/ 38 h 129"/>
                  <a:gd name="T12" fmla="*/ 7 w 98"/>
                  <a:gd name="T13" fmla="*/ 64 h 129"/>
                  <a:gd name="T14" fmla="*/ 44 w 98"/>
                  <a:gd name="T15" fmla="*/ 129 h 129"/>
                  <a:gd name="T16" fmla="*/ 47 w 98"/>
                  <a:gd name="T17" fmla="*/ 97 h 129"/>
                  <a:gd name="T18" fmla="*/ 78 w 98"/>
                  <a:gd name="T19" fmla="*/ 44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129">
                    <a:moveTo>
                      <a:pt x="78" y="44"/>
                    </a:moveTo>
                    <a:cubicBezTo>
                      <a:pt x="98" y="55"/>
                      <a:pt x="98" y="55"/>
                      <a:pt x="98" y="55"/>
                    </a:cubicBezTo>
                    <a:cubicBezTo>
                      <a:pt x="67" y="0"/>
                      <a:pt x="67" y="0"/>
                      <a:pt x="67" y="0"/>
                    </a:cubicBezTo>
                    <a:cubicBezTo>
                      <a:pt x="3" y="0"/>
                      <a:pt x="3" y="0"/>
                      <a:pt x="3" y="0"/>
                    </a:cubicBezTo>
                    <a:cubicBezTo>
                      <a:pt x="21" y="11"/>
                      <a:pt x="21" y="11"/>
                      <a:pt x="21" y="11"/>
                    </a:cubicBezTo>
                    <a:cubicBezTo>
                      <a:pt x="7" y="38"/>
                      <a:pt x="7" y="38"/>
                      <a:pt x="7" y="38"/>
                    </a:cubicBezTo>
                    <a:cubicBezTo>
                      <a:pt x="0" y="50"/>
                      <a:pt x="7" y="64"/>
                      <a:pt x="7" y="64"/>
                    </a:cubicBezTo>
                    <a:cubicBezTo>
                      <a:pt x="44" y="129"/>
                      <a:pt x="44" y="129"/>
                      <a:pt x="44" y="129"/>
                    </a:cubicBezTo>
                    <a:cubicBezTo>
                      <a:pt x="38" y="117"/>
                      <a:pt x="47" y="97"/>
                      <a:pt x="47" y="97"/>
                    </a:cubicBezTo>
                    <a:lnTo>
                      <a:pt x="78" y="4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Freeform 28">
                <a:extLst>
                  <a:ext uri="{FF2B5EF4-FFF2-40B4-BE49-F238E27FC236}">
                    <a16:creationId xmlns="" xmlns:a16="http://schemas.microsoft.com/office/drawing/2014/main" id="{92C544D7-0326-4CD7-8001-5B4A0B605CE8}"/>
                  </a:ext>
                </a:extLst>
              </p:cNvPr>
              <p:cNvSpPr>
                <a:spLocks/>
              </p:cNvSpPr>
              <p:nvPr/>
            </p:nvSpPr>
            <p:spPr bwMode="auto">
              <a:xfrm>
                <a:off x="10460176" y="2435358"/>
                <a:ext cx="274324" cy="166980"/>
              </a:xfrm>
              <a:custGeom>
                <a:avLst/>
                <a:gdLst>
                  <a:gd name="T0" fmla="*/ 62 w 107"/>
                  <a:gd name="T1" fmla="*/ 65 h 65"/>
                  <a:gd name="T2" fmla="*/ 107 w 107"/>
                  <a:gd name="T3" fmla="*/ 64 h 65"/>
                  <a:gd name="T4" fmla="*/ 107 w 107"/>
                  <a:gd name="T5" fmla="*/ 0 h 65"/>
                  <a:gd name="T6" fmla="*/ 30 w 107"/>
                  <a:gd name="T7" fmla="*/ 0 h 65"/>
                  <a:gd name="T8" fmla="*/ 62 w 107"/>
                  <a:gd name="T9" fmla="*/ 65 h 65"/>
                </a:gdLst>
                <a:ahLst/>
                <a:cxnLst>
                  <a:cxn ang="0">
                    <a:pos x="T0" y="T1"/>
                  </a:cxn>
                  <a:cxn ang="0">
                    <a:pos x="T2" y="T3"/>
                  </a:cxn>
                  <a:cxn ang="0">
                    <a:pos x="T4" y="T5"/>
                  </a:cxn>
                  <a:cxn ang="0">
                    <a:pos x="T6" y="T7"/>
                  </a:cxn>
                  <a:cxn ang="0">
                    <a:pos x="T8" y="T9"/>
                  </a:cxn>
                </a:cxnLst>
                <a:rect l="0" t="0" r="r" b="b"/>
                <a:pathLst>
                  <a:path w="107" h="65">
                    <a:moveTo>
                      <a:pt x="62" y="65"/>
                    </a:moveTo>
                    <a:cubicBezTo>
                      <a:pt x="107" y="64"/>
                      <a:pt x="107" y="64"/>
                      <a:pt x="107" y="64"/>
                    </a:cubicBezTo>
                    <a:cubicBezTo>
                      <a:pt x="107" y="0"/>
                      <a:pt x="107" y="0"/>
                      <a:pt x="107" y="0"/>
                    </a:cubicBezTo>
                    <a:cubicBezTo>
                      <a:pt x="30" y="0"/>
                      <a:pt x="30" y="0"/>
                      <a:pt x="30" y="0"/>
                    </a:cubicBezTo>
                    <a:cubicBezTo>
                      <a:pt x="30" y="0"/>
                      <a:pt x="0" y="58"/>
                      <a:pt x="62" y="6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Freeform 29">
                <a:extLst>
                  <a:ext uri="{FF2B5EF4-FFF2-40B4-BE49-F238E27FC236}">
                    <a16:creationId xmlns="" xmlns:a16="http://schemas.microsoft.com/office/drawing/2014/main" id="{BCEEF38F-81C0-4B43-80A5-BF74E2EFAD51}"/>
                  </a:ext>
                </a:extLst>
              </p:cNvPr>
              <p:cNvSpPr>
                <a:spLocks/>
              </p:cNvSpPr>
              <p:nvPr/>
            </p:nvSpPr>
            <p:spPr bwMode="auto">
              <a:xfrm>
                <a:off x="10678117" y="1925745"/>
                <a:ext cx="338297" cy="214688"/>
              </a:xfrm>
              <a:custGeom>
                <a:avLst/>
                <a:gdLst>
                  <a:gd name="T0" fmla="*/ 101 w 132"/>
                  <a:gd name="T1" fmla="*/ 83 h 84"/>
                  <a:gd name="T2" fmla="*/ 132 w 132"/>
                  <a:gd name="T3" fmla="*/ 28 h 84"/>
                  <a:gd name="T4" fmla="*/ 113 w 132"/>
                  <a:gd name="T5" fmla="*/ 38 h 84"/>
                  <a:gd name="T6" fmla="*/ 97 w 132"/>
                  <a:gd name="T7" fmla="*/ 12 h 84"/>
                  <a:gd name="T8" fmla="*/ 74 w 132"/>
                  <a:gd name="T9" fmla="*/ 0 h 84"/>
                  <a:gd name="T10" fmla="*/ 0 w 132"/>
                  <a:gd name="T11" fmla="*/ 0 h 84"/>
                  <a:gd name="T12" fmla="*/ 26 w 132"/>
                  <a:gd name="T13" fmla="*/ 19 h 84"/>
                  <a:gd name="T14" fmla="*/ 57 w 132"/>
                  <a:gd name="T15" fmla="*/ 71 h 84"/>
                  <a:gd name="T16" fmla="*/ 38 w 132"/>
                  <a:gd name="T17" fmla="*/ 84 h 84"/>
                  <a:gd name="T18" fmla="*/ 101 w 132"/>
                  <a:gd name="T19" fmla="*/ 83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2" h="84">
                    <a:moveTo>
                      <a:pt x="101" y="83"/>
                    </a:moveTo>
                    <a:cubicBezTo>
                      <a:pt x="132" y="28"/>
                      <a:pt x="132" y="28"/>
                      <a:pt x="132" y="28"/>
                    </a:cubicBezTo>
                    <a:cubicBezTo>
                      <a:pt x="113" y="38"/>
                      <a:pt x="113" y="38"/>
                      <a:pt x="113" y="38"/>
                    </a:cubicBezTo>
                    <a:cubicBezTo>
                      <a:pt x="97" y="12"/>
                      <a:pt x="97" y="12"/>
                      <a:pt x="97" y="12"/>
                    </a:cubicBezTo>
                    <a:cubicBezTo>
                      <a:pt x="90" y="1"/>
                      <a:pt x="74" y="0"/>
                      <a:pt x="74" y="0"/>
                    </a:cubicBezTo>
                    <a:cubicBezTo>
                      <a:pt x="0" y="0"/>
                      <a:pt x="0" y="0"/>
                      <a:pt x="0" y="0"/>
                    </a:cubicBezTo>
                    <a:cubicBezTo>
                      <a:pt x="13" y="1"/>
                      <a:pt x="26" y="19"/>
                      <a:pt x="26" y="19"/>
                    </a:cubicBezTo>
                    <a:cubicBezTo>
                      <a:pt x="57" y="71"/>
                      <a:pt x="57" y="71"/>
                      <a:pt x="57" y="71"/>
                    </a:cubicBezTo>
                    <a:cubicBezTo>
                      <a:pt x="38" y="84"/>
                      <a:pt x="38" y="84"/>
                      <a:pt x="38" y="84"/>
                    </a:cubicBezTo>
                    <a:lnTo>
                      <a:pt x="101" y="8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4" name="Freeform 30">
                <a:extLst>
                  <a:ext uri="{FF2B5EF4-FFF2-40B4-BE49-F238E27FC236}">
                    <a16:creationId xmlns="" xmlns:a16="http://schemas.microsoft.com/office/drawing/2014/main" id="{C6FDDFF1-45FB-47C7-96AE-6B701AE78025}"/>
                  </a:ext>
                </a:extLst>
              </p:cNvPr>
              <p:cNvSpPr>
                <a:spLocks/>
              </p:cNvSpPr>
              <p:nvPr/>
            </p:nvSpPr>
            <p:spPr bwMode="auto">
              <a:xfrm>
                <a:off x="10492705" y="1869362"/>
                <a:ext cx="238542" cy="312274"/>
              </a:xfrm>
              <a:custGeom>
                <a:avLst/>
                <a:gdLst>
                  <a:gd name="T0" fmla="*/ 93 w 93"/>
                  <a:gd name="T1" fmla="*/ 55 h 122"/>
                  <a:gd name="T2" fmla="*/ 21 w 93"/>
                  <a:gd name="T3" fmla="*/ 51 h 122"/>
                  <a:gd name="T4" fmla="*/ 0 w 93"/>
                  <a:gd name="T5" fmla="*/ 91 h 122"/>
                  <a:gd name="T6" fmla="*/ 56 w 93"/>
                  <a:gd name="T7" fmla="*/ 122 h 122"/>
                  <a:gd name="T8" fmla="*/ 93 w 93"/>
                  <a:gd name="T9" fmla="*/ 55 h 122"/>
                </a:gdLst>
                <a:ahLst/>
                <a:cxnLst>
                  <a:cxn ang="0">
                    <a:pos x="T0" y="T1"/>
                  </a:cxn>
                  <a:cxn ang="0">
                    <a:pos x="T2" y="T3"/>
                  </a:cxn>
                  <a:cxn ang="0">
                    <a:pos x="T4" y="T5"/>
                  </a:cxn>
                  <a:cxn ang="0">
                    <a:pos x="T6" y="T7"/>
                  </a:cxn>
                  <a:cxn ang="0">
                    <a:pos x="T8" y="T9"/>
                  </a:cxn>
                </a:cxnLst>
                <a:rect l="0" t="0" r="r" b="b"/>
                <a:pathLst>
                  <a:path w="93" h="122">
                    <a:moveTo>
                      <a:pt x="93" y="55"/>
                    </a:moveTo>
                    <a:cubicBezTo>
                      <a:pt x="93" y="55"/>
                      <a:pt x="57" y="0"/>
                      <a:pt x="21" y="51"/>
                    </a:cubicBezTo>
                    <a:cubicBezTo>
                      <a:pt x="0" y="91"/>
                      <a:pt x="0" y="91"/>
                      <a:pt x="0" y="91"/>
                    </a:cubicBezTo>
                    <a:cubicBezTo>
                      <a:pt x="56" y="122"/>
                      <a:pt x="56" y="122"/>
                      <a:pt x="56" y="122"/>
                    </a:cubicBezTo>
                    <a:lnTo>
                      <a:pt x="93" y="5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Freeform 31">
                <a:extLst>
                  <a:ext uri="{FF2B5EF4-FFF2-40B4-BE49-F238E27FC236}">
                    <a16:creationId xmlns="" xmlns:a16="http://schemas.microsoft.com/office/drawing/2014/main" id="{F4D5DA2B-1F69-4670-AFCF-442990E39929}"/>
                  </a:ext>
                </a:extLst>
              </p:cNvPr>
              <p:cNvSpPr>
                <a:spLocks/>
              </p:cNvSpPr>
              <p:nvPr/>
            </p:nvSpPr>
            <p:spPr bwMode="auto">
              <a:xfrm>
                <a:off x="10787630" y="2374639"/>
                <a:ext cx="313358" cy="278661"/>
              </a:xfrm>
              <a:custGeom>
                <a:avLst/>
                <a:gdLst>
                  <a:gd name="T0" fmla="*/ 93 w 122"/>
                  <a:gd name="T1" fmla="*/ 19 h 109"/>
                  <a:gd name="T2" fmla="*/ 32 w 122"/>
                  <a:gd name="T3" fmla="*/ 22 h 109"/>
                  <a:gd name="T4" fmla="*/ 30 w 122"/>
                  <a:gd name="T5" fmla="*/ 0 h 109"/>
                  <a:gd name="T6" fmla="*/ 0 w 122"/>
                  <a:gd name="T7" fmla="*/ 55 h 109"/>
                  <a:gd name="T8" fmla="*/ 35 w 122"/>
                  <a:gd name="T9" fmla="*/ 109 h 109"/>
                  <a:gd name="T10" fmla="*/ 35 w 122"/>
                  <a:gd name="T11" fmla="*/ 87 h 109"/>
                  <a:gd name="T12" fmla="*/ 65 w 122"/>
                  <a:gd name="T13" fmla="*/ 85 h 109"/>
                  <a:gd name="T14" fmla="*/ 87 w 122"/>
                  <a:gd name="T15" fmla="*/ 71 h 109"/>
                  <a:gd name="T16" fmla="*/ 122 w 122"/>
                  <a:gd name="T17" fmla="*/ 5 h 109"/>
                  <a:gd name="T18" fmla="*/ 93 w 122"/>
                  <a:gd name="T19" fmla="*/ 19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 h="109">
                    <a:moveTo>
                      <a:pt x="93" y="19"/>
                    </a:moveTo>
                    <a:cubicBezTo>
                      <a:pt x="32" y="22"/>
                      <a:pt x="32" y="22"/>
                      <a:pt x="32" y="22"/>
                    </a:cubicBezTo>
                    <a:cubicBezTo>
                      <a:pt x="30" y="0"/>
                      <a:pt x="30" y="0"/>
                      <a:pt x="30" y="0"/>
                    </a:cubicBezTo>
                    <a:cubicBezTo>
                      <a:pt x="0" y="55"/>
                      <a:pt x="0" y="55"/>
                      <a:pt x="0" y="55"/>
                    </a:cubicBezTo>
                    <a:cubicBezTo>
                      <a:pt x="35" y="109"/>
                      <a:pt x="35" y="109"/>
                      <a:pt x="35" y="109"/>
                    </a:cubicBezTo>
                    <a:cubicBezTo>
                      <a:pt x="35" y="87"/>
                      <a:pt x="35" y="87"/>
                      <a:pt x="35" y="87"/>
                    </a:cubicBezTo>
                    <a:cubicBezTo>
                      <a:pt x="65" y="85"/>
                      <a:pt x="65" y="85"/>
                      <a:pt x="65" y="85"/>
                    </a:cubicBezTo>
                    <a:cubicBezTo>
                      <a:pt x="78" y="84"/>
                      <a:pt x="87" y="71"/>
                      <a:pt x="87" y="71"/>
                    </a:cubicBezTo>
                    <a:cubicBezTo>
                      <a:pt x="122" y="5"/>
                      <a:pt x="122" y="5"/>
                      <a:pt x="122" y="5"/>
                    </a:cubicBezTo>
                    <a:cubicBezTo>
                      <a:pt x="115" y="17"/>
                      <a:pt x="93" y="19"/>
                      <a:pt x="93"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6" name="Freeform 32">
                <a:extLst>
                  <a:ext uri="{FF2B5EF4-FFF2-40B4-BE49-F238E27FC236}">
                    <a16:creationId xmlns="" xmlns:a16="http://schemas.microsoft.com/office/drawing/2014/main" id="{3A13F37C-014C-407C-97A9-D6D9DE63C92C}"/>
                  </a:ext>
                </a:extLst>
              </p:cNvPr>
              <p:cNvSpPr>
                <a:spLocks/>
              </p:cNvSpPr>
              <p:nvPr/>
            </p:nvSpPr>
            <p:spPr bwMode="auto">
              <a:xfrm>
                <a:off x="10896058" y="2143686"/>
                <a:ext cx="271071" cy="253722"/>
              </a:xfrm>
              <a:custGeom>
                <a:avLst/>
                <a:gdLst>
                  <a:gd name="T0" fmla="*/ 41 w 106"/>
                  <a:gd name="T1" fmla="*/ 99 h 99"/>
                  <a:gd name="T2" fmla="*/ 79 w 106"/>
                  <a:gd name="T3" fmla="*/ 38 h 99"/>
                  <a:gd name="T4" fmla="*/ 53 w 106"/>
                  <a:gd name="T5" fmla="*/ 0 h 99"/>
                  <a:gd name="T6" fmla="*/ 0 w 106"/>
                  <a:gd name="T7" fmla="*/ 34 h 99"/>
                  <a:gd name="T8" fmla="*/ 41 w 106"/>
                  <a:gd name="T9" fmla="*/ 99 h 99"/>
                </a:gdLst>
                <a:ahLst/>
                <a:cxnLst>
                  <a:cxn ang="0">
                    <a:pos x="T0" y="T1"/>
                  </a:cxn>
                  <a:cxn ang="0">
                    <a:pos x="T2" y="T3"/>
                  </a:cxn>
                  <a:cxn ang="0">
                    <a:pos x="T4" y="T5"/>
                  </a:cxn>
                  <a:cxn ang="0">
                    <a:pos x="T6" y="T7"/>
                  </a:cxn>
                  <a:cxn ang="0">
                    <a:pos x="T8" y="T9"/>
                  </a:cxn>
                </a:cxnLst>
                <a:rect l="0" t="0" r="r" b="b"/>
                <a:pathLst>
                  <a:path w="106" h="99">
                    <a:moveTo>
                      <a:pt x="41" y="99"/>
                    </a:moveTo>
                    <a:cubicBezTo>
                      <a:pt x="41" y="99"/>
                      <a:pt x="106" y="93"/>
                      <a:pt x="79" y="38"/>
                    </a:cubicBezTo>
                    <a:cubicBezTo>
                      <a:pt x="53" y="0"/>
                      <a:pt x="53" y="0"/>
                      <a:pt x="53" y="0"/>
                    </a:cubicBezTo>
                    <a:cubicBezTo>
                      <a:pt x="0" y="34"/>
                      <a:pt x="0" y="34"/>
                      <a:pt x="0" y="34"/>
                    </a:cubicBezTo>
                    <a:lnTo>
                      <a:pt x="41" y="9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0" name="Group 21">
              <a:extLst>
                <a:ext uri="{FF2B5EF4-FFF2-40B4-BE49-F238E27FC236}">
                  <a16:creationId xmlns="" xmlns:a16="http://schemas.microsoft.com/office/drawing/2014/main" id="{7D34A254-9F53-4FD9-8D87-FC4AB7F5672E}"/>
                </a:ext>
              </a:extLst>
            </p:cNvPr>
            <p:cNvGrpSpPr/>
            <p:nvPr/>
          </p:nvGrpSpPr>
          <p:grpSpPr>
            <a:xfrm>
              <a:off x="7224304" y="2008696"/>
              <a:ext cx="802907" cy="909544"/>
              <a:chOff x="7059862" y="1381434"/>
              <a:chExt cx="971518" cy="1100548"/>
            </a:xfrm>
          </p:grpSpPr>
          <p:sp>
            <p:nvSpPr>
              <p:cNvPr id="46" name="Freeform 17">
                <a:extLst>
                  <a:ext uri="{FF2B5EF4-FFF2-40B4-BE49-F238E27FC236}">
                    <a16:creationId xmlns="" xmlns:a16="http://schemas.microsoft.com/office/drawing/2014/main" id="{C6AB759E-0246-4336-B34C-2BD4ED19A520}"/>
                  </a:ext>
                </a:extLst>
              </p:cNvPr>
              <p:cNvSpPr>
                <a:spLocks/>
              </p:cNvSpPr>
              <p:nvPr/>
            </p:nvSpPr>
            <p:spPr bwMode="auto">
              <a:xfrm>
                <a:off x="7059862" y="1381434"/>
                <a:ext cx="971518" cy="1100548"/>
              </a:xfrm>
              <a:custGeom>
                <a:avLst/>
                <a:gdLst>
                  <a:gd name="T0" fmla="*/ 359 w 379"/>
                  <a:gd name="T1" fmla="*/ 224 h 429"/>
                  <a:gd name="T2" fmla="*/ 226 w 379"/>
                  <a:gd name="T3" fmla="*/ 20 h 429"/>
                  <a:gd name="T4" fmla="*/ 20 w 379"/>
                  <a:gd name="T5" fmla="*/ 151 h 429"/>
                  <a:gd name="T6" fmla="*/ 153 w 379"/>
                  <a:gd name="T7" fmla="*/ 355 h 429"/>
                  <a:gd name="T8" fmla="*/ 165 w 379"/>
                  <a:gd name="T9" fmla="*/ 357 h 429"/>
                  <a:gd name="T10" fmla="*/ 215 w 379"/>
                  <a:gd name="T11" fmla="*/ 429 h 429"/>
                  <a:gd name="T12" fmla="*/ 241 w 379"/>
                  <a:gd name="T13" fmla="*/ 352 h 429"/>
                  <a:gd name="T14" fmla="*/ 359 w 379"/>
                  <a:gd name="T15" fmla="*/ 224 h 4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9" h="429">
                    <a:moveTo>
                      <a:pt x="359" y="224"/>
                    </a:moveTo>
                    <a:cubicBezTo>
                      <a:pt x="379" y="132"/>
                      <a:pt x="319" y="40"/>
                      <a:pt x="226" y="20"/>
                    </a:cubicBezTo>
                    <a:cubicBezTo>
                      <a:pt x="132" y="0"/>
                      <a:pt x="40" y="58"/>
                      <a:pt x="20" y="151"/>
                    </a:cubicBezTo>
                    <a:cubicBezTo>
                      <a:pt x="0" y="244"/>
                      <a:pt x="60" y="335"/>
                      <a:pt x="153" y="355"/>
                    </a:cubicBezTo>
                    <a:cubicBezTo>
                      <a:pt x="157" y="356"/>
                      <a:pt x="161" y="357"/>
                      <a:pt x="165" y="357"/>
                    </a:cubicBezTo>
                    <a:cubicBezTo>
                      <a:pt x="215" y="429"/>
                      <a:pt x="215" y="429"/>
                      <a:pt x="215" y="429"/>
                    </a:cubicBezTo>
                    <a:cubicBezTo>
                      <a:pt x="241" y="352"/>
                      <a:pt x="241" y="352"/>
                      <a:pt x="241" y="352"/>
                    </a:cubicBezTo>
                    <a:cubicBezTo>
                      <a:pt x="299" y="334"/>
                      <a:pt x="346" y="287"/>
                      <a:pt x="359" y="224"/>
                    </a:cubicBezTo>
                    <a:close/>
                  </a:path>
                </a:pathLst>
              </a:custGeom>
              <a:solidFill>
                <a:srgbClr val="2B334F"/>
              </a:solidFill>
              <a:ln>
                <a:noFill/>
              </a:ln>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Freeform 33">
                <a:extLst>
                  <a:ext uri="{FF2B5EF4-FFF2-40B4-BE49-F238E27FC236}">
                    <a16:creationId xmlns="" xmlns:a16="http://schemas.microsoft.com/office/drawing/2014/main" id="{F4D7B6A5-BE78-44F4-A7F4-202E5A540811}"/>
                  </a:ext>
                </a:extLst>
              </p:cNvPr>
              <p:cNvSpPr>
                <a:spLocks noEditPoints="1"/>
              </p:cNvSpPr>
              <p:nvPr/>
            </p:nvSpPr>
            <p:spPr bwMode="auto">
              <a:xfrm>
                <a:off x="7400327" y="1646000"/>
                <a:ext cx="272155" cy="451062"/>
              </a:xfrm>
              <a:custGeom>
                <a:avLst/>
                <a:gdLst>
                  <a:gd name="T0" fmla="*/ 65 w 106"/>
                  <a:gd name="T1" fmla="*/ 81 h 176"/>
                  <a:gd name="T2" fmla="*/ 106 w 106"/>
                  <a:gd name="T3" fmla="*/ 28 h 176"/>
                  <a:gd name="T4" fmla="*/ 106 w 106"/>
                  <a:gd name="T5" fmla="*/ 0 h 176"/>
                  <a:gd name="T6" fmla="*/ 98 w 106"/>
                  <a:gd name="T7" fmla="*/ 0 h 176"/>
                  <a:gd name="T8" fmla="*/ 8 w 106"/>
                  <a:gd name="T9" fmla="*/ 0 h 176"/>
                  <a:gd name="T10" fmla="*/ 0 w 106"/>
                  <a:gd name="T11" fmla="*/ 0 h 176"/>
                  <a:gd name="T12" fmla="*/ 0 w 106"/>
                  <a:gd name="T13" fmla="*/ 28 h 176"/>
                  <a:gd name="T14" fmla="*/ 0 w 106"/>
                  <a:gd name="T15" fmla="*/ 28 h 176"/>
                  <a:gd name="T16" fmla="*/ 42 w 106"/>
                  <a:gd name="T17" fmla="*/ 81 h 176"/>
                  <a:gd name="T18" fmla="*/ 48 w 106"/>
                  <a:gd name="T19" fmla="*/ 89 h 176"/>
                  <a:gd name="T20" fmla="*/ 45 w 106"/>
                  <a:gd name="T21" fmla="*/ 94 h 176"/>
                  <a:gd name="T22" fmla="*/ 0 w 106"/>
                  <a:gd name="T23" fmla="*/ 147 h 176"/>
                  <a:gd name="T24" fmla="*/ 0 w 106"/>
                  <a:gd name="T25" fmla="*/ 147 h 176"/>
                  <a:gd name="T26" fmla="*/ 0 w 106"/>
                  <a:gd name="T27" fmla="*/ 176 h 176"/>
                  <a:gd name="T28" fmla="*/ 8 w 106"/>
                  <a:gd name="T29" fmla="*/ 176 h 176"/>
                  <a:gd name="T30" fmla="*/ 98 w 106"/>
                  <a:gd name="T31" fmla="*/ 176 h 176"/>
                  <a:gd name="T32" fmla="*/ 106 w 106"/>
                  <a:gd name="T33" fmla="*/ 176 h 176"/>
                  <a:gd name="T34" fmla="*/ 106 w 106"/>
                  <a:gd name="T35" fmla="*/ 147 h 176"/>
                  <a:gd name="T36" fmla="*/ 62 w 106"/>
                  <a:gd name="T37" fmla="*/ 94 h 176"/>
                  <a:gd name="T38" fmla="*/ 59 w 106"/>
                  <a:gd name="T39" fmla="*/ 89 h 176"/>
                  <a:gd name="T40" fmla="*/ 65 w 106"/>
                  <a:gd name="T41" fmla="*/ 81 h 176"/>
                  <a:gd name="T42" fmla="*/ 16 w 106"/>
                  <a:gd name="T43" fmla="*/ 147 h 176"/>
                  <a:gd name="T44" fmla="*/ 16 w 106"/>
                  <a:gd name="T45" fmla="*/ 143 h 176"/>
                  <a:gd name="T46" fmla="*/ 16 w 106"/>
                  <a:gd name="T47" fmla="*/ 143 h 176"/>
                  <a:gd name="T48" fmla="*/ 47 w 106"/>
                  <a:gd name="T49" fmla="*/ 106 h 176"/>
                  <a:gd name="T50" fmla="*/ 16 w 106"/>
                  <a:gd name="T51" fmla="*/ 147 h 176"/>
                  <a:gd name="T52" fmla="*/ 90 w 106"/>
                  <a:gd name="T53" fmla="*/ 143 h 176"/>
                  <a:gd name="T54" fmla="*/ 90 w 106"/>
                  <a:gd name="T55" fmla="*/ 145 h 176"/>
                  <a:gd name="T56" fmla="*/ 58 w 106"/>
                  <a:gd name="T57" fmla="*/ 106 h 176"/>
                  <a:gd name="T58" fmla="*/ 90 w 106"/>
                  <a:gd name="T59" fmla="*/ 143 h 176"/>
                  <a:gd name="T60" fmla="*/ 47 w 106"/>
                  <a:gd name="T61" fmla="*/ 47 h 176"/>
                  <a:gd name="T62" fmla="*/ 21 w 106"/>
                  <a:gd name="T63" fmla="*/ 51 h 176"/>
                  <a:gd name="T64" fmla="*/ 16 w 106"/>
                  <a:gd name="T65" fmla="*/ 32 h 176"/>
                  <a:gd name="T66" fmla="*/ 16 w 106"/>
                  <a:gd name="T67" fmla="*/ 32 h 176"/>
                  <a:gd name="T68" fmla="*/ 16 w 106"/>
                  <a:gd name="T69" fmla="*/ 12 h 176"/>
                  <a:gd name="T70" fmla="*/ 22 w 106"/>
                  <a:gd name="T71" fmla="*/ 12 h 176"/>
                  <a:gd name="T72" fmla="*/ 85 w 106"/>
                  <a:gd name="T73" fmla="*/ 12 h 176"/>
                  <a:gd name="T74" fmla="*/ 90 w 106"/>
                  <a:gd name="T75" fmla="*/ 12 h 176"/>
                  <a:gd name="T76" fmla="*/ 90 w 106"/>
                  <a:gd name="T77" fmla="*/ 32 h 176"/>
                  <a:gd name="T78" fmla="*/ 89 w 106"/>
                  <a:gd name="T79" fmla="*/ 42 h 176"/>
                  <a:gd name="T80" fmla="*/ 68 w 106"/>
                  <a:gd name="T81" fmla="*/ 49 h 176"/>
                  <a:gd name="T82" fmla="*/ 47 w 106"/>
                  <a:gd name="T83" fmla="*/ 47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6" h="176">
                    <a:moveTo>
                      <a:pt x="65" y="81"/>
                    </a:moveTo>
                    <a:cubicBezTo>
                      <a:pt x="89" y="75"/>
                      <a:pt x="106" y="54"/>
                      <a:pt x="106" y="28"/>
                    </a:cubicBezTo>
                    <a:cubicBezTo>
                      <a:pt x="106" y="0"/>
                      <a:pt x="106" y="0"/>
                      <a:pt x="106" y="0"/>
                    </a:cubicBezTo>
                    <a:cubicBezTo>
                      <a:pt x="98" y="0"/>
                      <a:pt x="98" y="0"/>
                      <a:pt x="98" y="0"/>
                    </a:cubicBezTo>
                    <a:cubicBezTo>
                      <a:pt x="8" y="0"/>
                      <a:pt x="8" y="0"/>
                      <a:pt x="8" y="0"/>
                    </a:cubicBezTo>
                    <a:cubicBezTo>
                      <a:pt x="0" y="0"/>
                      <a:pt x="0" y="0"/>
                      <a:pt x="0" y="0"/>
                    </a:cubicBezTo>
                    <a:cubicBezTo>
                      <a:pt x="0" y="28"/>
                      <a:pt x="0" y="28"/>
                      <a:pt x="0" y="28"/>
                    </a:cubicBezTo>
                    <a:cubicBezTo>
                      <a:pt x="0" y="28"/>
                      <a:pt x="0" y="28"/>
                      <a:pt x="0" y="28"/>
                    </a:cubicBezTo>
                    <a:cubicBezTo>
                      <a:pt x="0" y="54"/>
                      <a:pt x="18" y="76"/>
                      <a:pt x="42" y="81"/>
                    </a:cubicBezTo>
                    <a:cubicBezTo>
                      <a:pt x="45" y="83"/>
                      <a:pt x="47" y="86"/>
                      <a:pt x="48" y="89"/>
                    </a:cubicBezTo>
                    <a:cubicBezTo>
                      <a:pt x="47" y="91"/>
                      <a:pt x="46" y="92"/>
                      <a:pt x="45" y="94"/>
                    </a:cubicBezTo>
                    <a:cubicBezTo>
                      <a:pt x="20" y="98"/>
                      <a:pt x="0" y="120"/>
                      <a:pt x="0" y="147"/>
                    </a:cubicBezTo>
                    <a:cubicBezTo>
                      <a:pt x="0" y="147"/>
                      <a:pt x="0" y="147"/>
                      <a:pt x="0" y="147"/>
                    </a:cubicBezTo>
                    <a:cubicBezTo>
                      <a:pt x="0" y="176"/>
                      <a:pt x="0" y="176"/>
                      <a:pt x="0" y="176"/>
                    </a:cubicBezTo>
                    <a:cubicBezTo>
                      <a:pt x="8" y="176"/>
                      <a:pt x="8" y="176"/>
                      <a:pt x="8" y="176"/>
                    </a:cubicBezTo>
                    <a:cubicBezTo>
                      <a:pt x="98" y="176"/>
                      <a:pt x="98" y="176"/>
                      <a:pt x="98" y="176"/>
                    </a:cubicBezTo>
                    <a:cubicBezTo>
                      <a:pt x="106" y="176"/>
                      <a:pt x="106" y="176"/>
                      <a:pt x="106" y="176"/>
                    </a:cubicBezTo>
                    <a:cubicBezTo>
                      <a:pt x="106" y="147"/>
                      <a:pt x="106" y="147"/>
                      <a:pt x="106" y="147"/>
                    </a:cubicBezTo>
                    <a:cubicBezTo>
                      <a:pt x="106" y="120"/>
                      <a:pt x="87" y="98"/>
                      <a:pt x="62" y="94"/>
                    </a:cubicBezTo>
                    <a:cubicBezTo>
                      <a:pt x="61" y="92"/>
                      <a:pt x="60" y="91"/>
                      <a:pt x="59" y="89"/>
                    </a:cubicBezTo>
                    <a:cubicBezTo>
                      <a:pt x="60" y="86"/>
                      <a:pt x="62" y="83"/>
                      <a:pt x="65" y="81"/>
                    </a:cubicBezTo>
                    <a:close/>
                    <a:moveTo>
                      <a:pt x="16" y="147"/>
                    </a:moveTo>
                    <a:cubicBezTo>
                      <a:pt x="16" y="143"/>
                      <a:pt x="16" y="143"/>
                      <a:pt x="16" y="143"/>
                    </a:cubicBezTo>
                    <a:cubicBezTo>
                      <a:pt x="16" y="143"/>
                      <a:pt x="16" y="143"/>
                      <a:pt x="16" y="143"/>
                    </a:cubicBezTo>
                    <a:cubicBezTo>
                      <a:pt x="16" y="124"/>
                      <a:pt x="29" y="109"/>
                      <a:pt x="47" y="106"/>
                    </a:cubicBezTo>
                    <a:cubicBezTo>
                      <a:pt x="47" y="113"/>
                      <a:pt x="43" y="131"/>
                      <a:pt x="16" y="147"/>
                    </a:cubicBezTo>
                    <a:close/>
                    <a:moveTo>
                      <a:pt x="90" y="143"/>
                    </a:moveTo>
                    <a:cubicBezTo>
                      <a:pt x="90" y="145"/>
                      <a:pt x="90" y="145"/>
                      <a:pt x="90" y="145"/>
                    </a:cubicBezTo>
                    <a:cubicBezTo>
                      <a:pt x="79" y="138"/>
                      <a:pt x="57" y="122"/>
                      <a:pt x="58" y="106"/>
                    </a:cubicBezTo>
                    <a:cubicBezTo>
                      <a:pt x="76" y="109"/>
                      <a:pt x="90" y="124"/>
                      <a:pt x="90" y="143"/>
                    </a:cubicBezTo>
                    <a:close/>
                    <a:moveTo>
                      <a:pt x="47" y="47"/>
                    </a:moveTo>
                    <a:cubicBezTo>
                      <a:pt x="36" y="42"/>
                      <a:pt x="26" y="48"/>
                      <a:pt x="21" y="51"/>
                    </a:cubicBezTo>
                    <a:cubicBezTo>
                      <a:pt x="18" y="46"/>
                      <a:pt x="16" y="39"/>
                      <a:pt x="16" y="32"/>
                    </a:cubicBezTo>
                    <a:cubicBezTo>
                      <a:pt x="16" y="32"/>
                      <a:pt x="16" y="32"/>
                      <a:pt x="16" y="32"/>
                    </a:cubicBezTo>
                    <a:cubicBezTo>
                      <a:pt x="16" y="12"/>
                      <a:pt x="16" y="12"/>
                      <a:pt x="16" y="12"/>
                    </a:cubicBezTo>
                    <a:cubicBezTo>
                      <a:pt x="22" y="12"/>
                      <a:pt x="22" y="12"/>
                      <a:pt x="22" y="12"/>
                    </a:cubicBezTo>
                    <a:cubicBezTo>
                      <a:pt x="85" y="12"/>
                      <a:pt x="85" y="12"/>
                      <a:pt x="85" y="12"/>
                    </a:cubicBezTo>
                    <a:cubicBezTo>
                      <a:pt x="90" y="12"/>
                      <a:pt x="90" y="12"/>
                      <a:pt x="90" y="12"/>
                    </a:cubicBezTo>
                    <a:cubicBezTo>
                      <a:pt x="90" y="32"/>
                      <a:pt x="90" y="32"/>
                      <a:pt x="90" y="32"/>
                    </a:cubicBezTo>
                    <a:cubicBezTo>
                      <a:pt x="90" y="36"/>
                      <a:pt x="90" y="39"/>
                      <a:pt x="89" y="42"/>
                    </a:cubicBezTo>
                    <a:cubicBezTo>
                      <a:pt x="83" y="42"/>
                      <a:pt x="72" y="47"/>
                      <a:pt x="68" y="49"/>
                    </a:cubicBezTo>
                    <a:cubicBezTo>
                      <a:pt x="63" y="52"/>
                      <a:pt x="63" y="53"/>
                      <a:pt x="47"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Freeform 34">
                <a:extLst>
                  <a:ext uri="{FF2B5EF4-FFF2-40B4-BE49-F238E27FC236}">
                    <a16:creationId xmlns="" xmlns:a16="http://schemas.microsoft.com/office/drawing/2014/main" id="{9DAA12A6-5B72-4B04-9F5D-5B89DD6103EA}"/>
                  </a:ext>
                </a:extLst>
              </p:cNvPr>
              <p:cNvSpPr>
                <a:spLocks/>
              </p:cNvSpPr>
              <p:nvPr/>
            </p:nvSpPr>
            <p:spPr bwMode="auto">
              <a:xfrm>
                <a:off x="7375389" y="2115495"/>
                <a:ext cx="319864" cy="56383"/>
              </a:xfrm>
              <a:custGeom>
                <a:avLst/>
                <a:gdLst>
                  <a:gd name="T0" fmla="*/ 117 w 125"/>
                  <a:gd name="T1" fmla="*/ 0 h 22"/>
                  <a:gd name="T2" fmla="*/ 8 w 125"/>
                  <a:gd name="T3" fmla="*/ 0 h 22"/>
                  <a:gd name="T4" fmla="*/ 0 w 125"/>
                  <a:gd name="T5" fmla="*/ 11 h 22"/>
                  <a:gd name="T6" fmla="*/ 8 w 125"/>
                  <a:gd name="T7" fmla="*/ 22 h 22"/>
                  <a:gd name="T8" fmla="*/ 117 w 125"/>
                  <a:gd name="T9" fmla="*/ 22 h 22"/>
                  <a:gd name="T10" fmla="*/ 125 w 125"/>
                  <a:gd name="T11" fmla="*/ 11 h 22"/>
                  <a:gd name="T12" fmla="*/ 117 w 125"/>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125" h="22">
                    <a:moveTo>
                      <a:pt x="117" y="0"/>
                    </a:moveTo>
                    <a:cubicBezTo>
                      <a:pt x="8" y="0"/>
                      <a:pt x="8" y="0"/>
                      <a:pt x="8" y="0"/>
                    </a:cubicBezTo>
                    <a:cubicBezTo>
                      <a:pt x="3" y="0"/>
                      <a:pt x="0" y="5"/>
                      <a:pt x="0" y="11"/>
                    </a:cubicBezTo>
                    <a:cubicBezTo>
                      <a:pt x="0" y="17"/>
                      <a:pt x="3" y="22"/>
                      <a:pt x="8" y="22"/>
                    </a:cubicBezTo>
                    <a:cubicBezTo>
                      <a:pt x="117" y="22"/>
                      <a:pt x="117" y="22"/>
                      <a:pt x="117" y="22"/>
                    </a:cubicBezTo>
                    <a:cubicBezTo>
                      <a:pt x="121" y="22"/>
                      <a:pt x="125" y="17"/>
                      <a:pt x="125" y="11"/>
                    </a:cubicBezTo>
                    <a:cubicBezTo>
                      <a:pt x="125" y="5"/>
                      <a:pt x="121" y="0"/>
                      <a:pt x="11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Freeform 35">
                <a:extLst>
                  <a:ext uri="{FF2B5EF4-FFF2-40B4-BE49-F238E27FC236}">
                    <a16:creationId xmlns="" xmlns:a16="http://schemas.microsoft.com/office/drawing/2014/main" id="{3DEC1CFC-F6BF-4E1D-8A28-A6D0C7681234}"/>
                  </a:ext>
                </a:extLst>
              </p:cNvPr>
              <p:cNvSpPr>
                <a:spLocks/>
              </p:cNvSpPr>
              <p:nvPr/>
            </p:nvSpPr>
            <p:spPr bwMode="auto">
              <a:xfrm>
                <a:off x="7375389" y="1569016"/>
                <a:ext cx="319864" cy="58551"/>
              </a:xfrm>
              <a:custGeom>
                <a:avLst/>
                <a:gdLst>
                  <a:gd name="T0" fmla="*/ 8 w 125"/>
                  <a:gd name="T1" fmla="*/ 23 h 23"/>
                  <a:gd name="T2" fmla="*/ 117 w 125"/>
                  <a:gd name="T3" fmla="*/ 23 h 23"/>
                  <a:gd name="T4" fmla="*/ 125 w 125"/>
                  <a:gd name="T5" fmla="*/ 11 h 23"/>
                  <a:gd name="T6" fmla="*/ 117 w 125"/>
                  <a:gd name="T7" fmla="*/ 0 h 23"/>
                  <a:gd name="T8" fmla="*/ 8 w 125"/>
                  <a:gd name="T9" fmla="*/ 0 h 23"/>
                  <a:gd name="T10" fmla="*/ 0 w 125"/>
                  <a:gd name="T11" fmla="*/ 11 h 23"/>
                  <a:gd name="T12" fmla="*/ 8 w 125"/>
                  <a:gd name="T13" fmla="*/ 23 h 23"/>
                </a:gdLst>
                <a:ahLst/>
                <a:cxnLst>
                  <a:cxn ang="0">
                    <a:pos x="T0" y="T1"/>
                  </a:cxn>
                  <a:cxn ang="0">
                    <a:pos x="T2" y="T3"/>
                  </a:cxn>
                  <a:cxn ang="0">
                    <a:pos x="T4" y="T5"/>
                  </a:cxn>
                  <a:cxn ang="0">
                    <a:pos x="T6" y="T7"/>
                  </a:cxn>
                  <a:cxn ang="0">
                    <a:pos x="T8" y="T9"/>
                  </a:cxn>
                  <a:cxn ang="0">
                    <a:pos x="T10" y="T11"/>
                  </a:cxn>
                  <a:cxn ang="0">
                    <a:pos x="T12" y="T13"/>
                  </a:cxn>
                </a:cxnLst>
                <a:rect l="0" t="0" r="r" b="b"/>
                <a:pathLst>
                  <a:path w="125" h="23">
                    <a:moveTo>
                      <a:pt x="8" y="23"/>
                    </a:moveTo>
                    <a:cubicBezTo>
                      <a:pt x="117" y="23"/>
                      <a:pt x="117" y="23"/>
                      <a:pt x="117" y="23"/>
                    </a:cubicBezTo>
                    <a:cubicBezTo>
                      <a:pt x="121" y="23"/>
                      <a:pt x="125" y="17"/>
                      <a:pt x="125" y="11"/>
                    </a:cubicBezTo>
                    <a:cubicBezTo>
                      <a:pt x="125" y="5"/>
                      <a:pt x="121" y="0"/>
                      <a:pt x="117" y="0"/>
                    </a:cubicBezTo>
                    <a:cubicBezTo>
                      <a:pt x="8" y="0"/>
                      <a:pt x="8" y="0"/>
                      <a:pt x="8" y="0"/>
                    </a:cubicBezTo>
                    <a:cubicBezTo>
                      <a:pt x="3" y="0"/>
                      <a:pt x="0" y="5"/>
                      <a:pt x="0" y="11"/>
                    </a:cubicBezTo>
                    <a:cubicBezTo>
                      <a:pt x="0" y="17"/>
                      <a:pt x="3" y="23"/>
                      <a:pt x="8" y="2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1" name="Group 26">
              <a:extLst>
                <a:ext uri="{FF2B5EF4-FFF2-40B4-BE49-F238E27FC236}">
                  <a16:creationId xmlns="" xmlns:a16="http://schemas.microsoft.com/office/drawing/2014/main" id="{61249728-CE88-4C99-BC14-86BEAECDF457}"/>
                </a:ext>
              </a:extLst>
            </p:cNvPr>
            <p:cNvGrpSpPr/>
            <p:nvPr/>
          </p:nvGrpSpPr>
          <p:grpSpPr>
            <a:xfrm>
              <a:off x="8309484" y="3068785"/>
              <a:ext cx="1059194" cy="1156869"/>
              <a:chOff x="8372930" y="2664142"/>
              <a:chExt cx="1281624" cy="1399811"/>
            </a:xfrm>
          </p:grpSpPr>
          <p:sp>
            <p:nvSpPr>
              <p:cNvPr id="44" name="Freeform 18">
                <a:extLst>
                  <a:ext uri="{FF2B5EF4-FFF2-40B4-BE49-F238E27FC236}">
                    <a16:creationId xmlns="" xmlns:a16="http://schemas.microsoft.com/office/drawing/2014/main" id="{70B1CFEC-ABCC-4E3D-98B1-7FCB347D0FE0}"/>
                  </a:ext>
                </a:extLst>
              </p:cNvPr>
              <p:cNvSpPr>
                <a:spLocks/>
              </p:cNvSpPr>
              <p:nvPr/>
            </p:nvSpPr>
            <p:spPr bwMode="auto">
              <a:xfrm>
                <a:off x="8372930" y="2664142"/>
                <a:ext cx="1281624" cy="1399811"/>
              </a:xfrm>
              <a:custGeom>
                <a:avLst/>
                <a:gdLst>
                  <a:gd name="T0" fmla="*/ 435 w 500"/>
                  <a:gd name="T1" fmla="*/ 369 h 546"/>
                  <a:gd name="T2" fmla="*/ 369 w 500"/>
                  <a:gd name="T3" fmla="*/ 66 h 546"/>
                  <a:gd name="T4" fmla="*/ 66 w 500"/>
                  <a:gd name="T5" fmla="*/ 129 h 546"/>
                  <a:gd name="T6" fmla="*/ 132 w 500"/>
                  <a:gd name="T7" fmla="*/ 431 h 546"/>
                  <a:gd name="T8" fmla="*/ 144 w 500"/>
                  <a:gd name="T9" fmla="*/ 439 h 546"/>
                  <a:gd name="T10" fmla="*/ 172 w 500"/>
                  <a:gd name="T11" fmla="*/ 546 h 546"/>
                  <a:gd name="T12" fmla="*/ 237 w 500"/>
                  <a:gd name="T13" fmla="*/ 466 h 546"/>
                  <a:gd name="T14" fmla="*/ 435 w 500"/>
                  <a:gd name="T15" fmla="*/ 369 h 5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0" h="546">
                    <a:moveTo>
                      <a:pt x="435" y="369"/>
                    </a:moveTo>
                    <a:cubicBezTo>
                      <a:pt x="500" y="268"/>
                      <a:pt x="471" y="133"/>
                      <a:pt x="369" y="66"/>
                    </a:cubicBezTo>
                    <a:cubicBezTo>
                      <a:pt x="267" y="0"/>
                      <a:pt x="131" y="28"/>
                      <a:pt x="66" y="129"/>
                    </a:cubicBezTo>
                    <a:cubicBezTo>
                      <a:pt x="0" y="229"/>
                      <a:pt x="30" y="365"/>
                      <a:pt x="132" y="431"/>
                    </a:cubicBezTo>
                    <a:cubicBezTo>
                      <a:pt x="136" y="434"/>
                      <a:pt x="140" y="436"/>
                      <a:pt x="144" y="439"/>
                    </a:cubicBezTo>
                    <a:cubicBezTo>
                      <a:pt x="172" y="546"/>
                      <a:pt x="172" y="546"/>
                      <a:pt x="172" y="546"/>
                    </a:cubicBezTo>
                    <a:cubicBezTo>
                      <a:pt x="237" y="466"/>
                      <a:pt x="237" y="466"/>
                      <a:pt x="237" y="466"/>
                    </a:cubicBezTo>
                    <a:cubicBezTo>
                      <a:pt x="313" y="472"/>
                      <a:pt x="390" y="437"/>
                      <a:pt x="435" y="369"/>
                    </a:cubicBezTo>
                    <a:close/>
                  </a:path>
                </a:pathLst>
              </a:custGeom>
              <a:solidFill>
                <a:srgbClr val="2B334F"/>
              </a:solidFill>
              <a:ln>
                <a:noFill/>
              </a:ln>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Freeform 36">
                <a:extLst>
                  <a:ext uri="{FF2B5EF4-FFF2-40B4-BE49-F238E27FC236}">
                    <a16:creationId xmlns="" xmlns:a16="http://schemas.microsoft.com/office/drawing/2014/main" id="{CED50B22-C5EB-41BB-BD75-8EA4F03C9ACF}"/>
                  </a:ext>
                </a:extLst>
              </p:cNvPr>
              <p:cNvSpPr>
                <a:spLocks noEditPoints="1"/>
              </p:cNvSpPr>
              <p:nvPr/>
            </p:nvSpPr>
            <p:spPr bwMode="auto">
              <a:xfrm>
                <a:off x="8767609" y="2946056"/>
                <a:ext cx="479253" cy="715627"/>
              </a:xfrm>
              <a:custGeom>
                <a:avLst/>
                <a:gdLst>
                  <a:gd name="T0" fmla="*/ 93 w 187"/>
                  <a:gd name="T1" fmla="*/ 1 h 279"/>
                  <a:gd name="T2" fmla="*/ 18 w 187"/>
                  <a:gd name="T3" fmla="*/ 38 h 279"/>
                  <a:gd name="T4" fmla="*/ 2 w 187"/>
                  <a:gd name="T5" fmla="*/ 103 h 279"/>
                  <a:gd name="T6" fmla="*/ 27 w 187"/>
                  <a:gd name="T7" fmla="*/ 158 h 279"/>
                  <a:gd name="T8" fmla="*/ 27 w 187"/>
                  <a:gd name="T9" fmla="*/ 158 h 279"/>
                  <a:gd name="T10" fmla="*/ 42 w 187"/>
                  <a:gd name="T11" fmla="*/ 204 h 279"/>
                  <a:gd name="T12" fmla="*/ 51 w 187"/>
                  <a:gd name="T13" fmla="*/ 269 h 279"/>
                  <a:gd name="T14" fmla="*/ 55 w 187"/>
                  <a:gd name="T15" fmla="*/ 273 h 279"/>
                  <a:gd name="T16" fmla="*/ 91 w 187"/>
                  <a:gd name="T17" fmla="*/ 279 h 279"/>
                  <a:gd name="T18" fmla="*/ 134 w 187"/>
                  <a:gd name="T19" fmla="*/ 271 h 279"/>
                  <a:gd name="T20" fmla="*/ 144 w 187"/>
                  <a:gd name="T21" fmla="*/ 246 h 279"/>
                  <a:gd name="T22" fmla="*/ 149 w 187"/>
                  <a:gd name="T23" fmla="*/ 184 h 279"/>
                  <a:gd name="T24" fmla="*/ 160 w 187"/>
                  <a:gd name="T25" fmla="*/ 156 h 279"/>
                  <a:gd name="T26" fmla="*/ 176 w 187"/>
                  <a:gd name="T27" fmla="*/ 127 h 279"/>
                  <a:gd name="T28" fmla="*/ 185 w 187"/>
                  <a:gd name="T29" fmla="*/ 70 h 279"/>
                  <a:gd name="T30" fmla="*/ 94 w 187"/>
                  <a:gd name="T31" fmla="*/ 1 h 279"/>
                  <a:gd name="T32" fmla="*/ 164 w 187"/>
                  <a:gd name="T33" fmla="*/ 74 h 279"/>
                  <a:gd name="T34" fmla="*/ 130 w 187"/>
                  <a:gd name="T35" fmla="*/ 169 h 279"/>
                  <a:gd name="T36" fmla="*/ 127 w 187"/>
                  <a:gd name="T37" fmla="*/ 184 h 279"/>
                  <a:gd name="T38" fmla="*/ 125 w 187"/>
                  <a:gd name="T39" fmla="*/ 193 h 279"/>
                  <a:gd name="T40" fmla="*/ 103 w 187"/>
                  <a:gd name="T41" fmla="*/ 199 h 279"/>
                  <a:gd name="T42" fmla="*/ 101 w 187"/>
                  <a:gd name="T43" fmla="*/ 148 h 279"/>
                  <a:gd name="T44" fmla="*/ 125 w 187"/>
                  <a:gd name="T45" fmla="*/ 71 h 279"/>
                  <a:gd name="T46" fmla="*/ 112 w 187"/>
                  <a:gd name="T47" fmla="*/ 65 h 279"/>
                  <a:gd name="T48" fmla="*/ 99 w 187"/>
                  <a:gd name="T49" fmla="*/ 66 h 279"/>
                  <a:gd name="T50" fmla="*/ 75 w 187"/>
                  <a:gd name="T51" fmla="*/ 68 h 279"/>
                  <a:gd name="T52" fmla="*/ 66 w 187"/>
                  <a:gd name="T53" fmla="*/ 69 h 279"/>
                  <a:gd name="T54" fmla="*/ 52 w 187"/>
                  <a:gd name="T55" fmla="*/ 77 h 279"/>
                  <a:gd name="T56" fmla="*/ 83 w 187"/>
                  <a:gd name="T57" fmla="*/ 153 h 279"/>
                  <a:gd name="T58" fmla="*/ 65 w 187"/>
                  <a:gd name="T59" fmla="*/ 198 h 279"/>
                  <a:gd name="T60" fmla="*/ 62 w 187"/>
                  <a:gd name="T61" fmla="*/ 194 h 279"/>
                  <a:gd name="T62" fmla="*/ 60 w 187"/>
                  <a:gd name="T63" fmla="*/ 185 h 279"/>
                  <a:gd name="T64" fmla="*/ 57 w 187"/>
                  <a:gd name="T65" fmla="*/ 170 h 279"/>
                  <a:gd name="T66" fmla="*/ 31 w 187"/>
                  <a:gd name="T67" fmla="*/ 122 h 279"/>
                  <a:gd name="T68" fmla="*/ 23 w 187"/>
                  <a:gd name="T69" fmla="*/ 76 h 279"/>
                  <a:gd name="T70" fmla="*/ 36 w 187"/>
                  <a:gd name="T71" fmla="*/ 47 h 279"/>
                  <a:gd name="T72" fmla="*/ 93 w 187"/>
                  <a:gd name="T73" fmla="*/ 20 h 279"/>
                  <a:gd name="T74" fmla="*/ 93 w 187"/>
                  <a:gd name="T75" fmla="*/ 19 h 279"/>
                  <a:gd name="T76" fmla="*/ 150 w 187"/>
                  <a:gd name="T77" fmla="*/ 45 h 279"/>
                  <a:gd name="T78" fmla="*/ 72 w 187"/>
                  <a:gd name="T79" fmla="*/ 71 h 279"/>
                  <a:gd name="T80" fmla="*/ 80 w 187"/>
                  <a:gd name="T81" fmla="*/ 76 h 279"/>
                  <a:gd name="T82" fmla="*/ 83 w 187"/>
                  <a:gd name="T83" fmla="*/ 69 h 279"/>
                  <a:gd name="T84" fmla="*/ 91 w 187"/>
                  <a:gd name="T85" fmla="*/ 69 h 279"/>
                  <a:gd name="T86" fmla="*/ 95 w 187"/>
                  <a:gd name="T87" fmla="*/ 69 h 279"/>
                  <a:gd name="T88" fmla="*/ 98 w 187"/>
                  <a:gd name="T89" fmla="*/ 79 h 279"/>
                  <a:gd name="T90" fmla="*/ 103 w 187"/>
                  <a:gd name="T91" fmla="*/ 77 h 279"/>
                  <a:gd name="T92" fmla="*/ 116 w 187"/>
                  <a:gd name="T93" fmla="*/ 78 h 279"/>
                  <a:gd name="T94" fmla="*/ 63 w 187"/>
                  <a:gd name="T95" fmla="*/ 80 h 279"/>
                  <a:gd name="T96" fmla="*/ 72 w 187"/>
                  <a:gd name="T97" fmla="*/ 71 h 279"/>
                  <a:gd name="T98" fmla="*/ 114 w 187"/>
                  <a:gd name="T99" fmla="*/ 71 h 279"/>
                  <a:gd name="T100" fmla="*/ 115 w 187"/>
                  <a:gd name="T101" fmla="*/ 69 h 279"/>
                  <a:gd name="T102" fmla="*/ 107 w 187"/>
                  <a:gd name="T103" fmla="*/ 68 h 279"/>
                  <a:gd name="T104" fmla="*/ 103 w 187"/>
                  <a:gd name="T105" fmla="*/ 69 h 279"/>
                  <a:gd name="T106" fmla="*/ 62 w 187"/>
                  <a:gd name="T107" fmla="*/ 77 h 279"/>
                  <a:gd name="T108" fmla="*/ 62 w 187"/>
                  <a:gd name="T109" fmla="*/ 77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7" h="279">
                    <a:moveTo>
                      <a:pt x="94" y="1"/>
                    </a:moveTo>
                    <a:cubicBezTo>
                      <a:pt x="93" y="1"/>
                      <a:pt x="93" y="1"/>
                      <a:pt x="93" y="1"/>
                    </a:cubicBezTo>
                    <a:cubicBezTo>
                      <a:pt x="93" y="1"/>
                      <a:pt x="93" y="1"/>
                      <a:pt x="92" y="1"/>
                    </a:cubicBezTo>
                    <a:cubicBezTo>
                      <a:pt x="53" y="2"/>
                      <a:pt x="30" y="21"/>
                      <a:pt x="18" y="38"/>
                    </a:cubicBezTo>
                    <a:cubicBezTo>
                      <a:pt x="6" y="54"/>
                      <a:pt x="2" y="71"/>
                      <a:pt x="2" y="73"/>
                    </a:cubicBezTo>
                    <a:cubicBezTo>
                      <a:pt x="0" y="82"/>
                      <a:pt x="0" y="92"/>
                      <a:pt x="2" y="103"/>
                    </a:cubicBezTo>
                    <a:cubicBezTo>
                      <a:pt x="4" y="112"/>
                      <a:pt x="7" y="121"/>
                      <a:pt x="11" y="130"/>
                    </a:cubicBezTo>
                    <a:cubicBezTo>
                      <a:pt x="18" y="146"/>
                      <a:pt x="26" y="157"/>
                      <a:pt x="27" y="158"/>
                    </a:cubicBezTo>
                    <a:cubicBezTo>
                      <a:pt x="27" y="158"/>
                      <a:pt x="27" y="158"/>
                      <a:pt x="27" y="158"/>
                    </a:cubicBezTo>
                    <a:cubicBezTo>
                      <a:pt x="27" y="158"/>
                      <a:pt x="27" y="158"/>
                      <a:pt x="27" y="158"/>
                    </a:cubicBezTo>
                    <a:cubicBezTo>
                      <a:pt x="34" y="166"/>
                      <a:pt x="37" y="180"/>
                      <a:pt x="37" y="185"/>
                    </a:cubicBezTo>
                    <a:cubicBezTo>
                      <a:pt x="37" y="193"/>
                      <a:pt x="40" y="200"/>
                      <a:pt x="42" y="204"/>
                    </a:cubicBezTo>
                    <a:cubicBezTo>
                      <a:pt x="41" y="222"/>
                      <a:pt x="41" y="236"/>
                      <a:pt x="43" y="248"/>
                    </a:cubicBezTo>
                    <a:cubicBezTo>
                      <a:pt x="45" y="257"/>
                      <a:pt x="47" y="265"/>
                      <a:pt x="51" y="269"/>
                    </a:cubicBezTo>
                    <a:cubicBezTo>
                      <a:pt x="52" y="272"/>
                      <a:pt x="52" y="272"/>
                      <a:pt x="52" y="272"/>
                    </a:cubicBezTo>
                    <a:cubicBezTo>
                      <a:pt x="55" y="273"/>
                      <a:pt x="55" y="273"/>
                      <a:pt x="55" y="273"/>
                    </a:cubicBezTo>
                    <a:cubicBezTo>
                      <a:pt x="61" y="275"/>
                      <a:pt x="73" y="279"/>
                      <a:pt x="91" y="279"/>
                    </a:cubicBezTo>
                    <a:cubicBezTo>
                      <a:pt x="91" y="279"/>
                      <a:pt x="91" y="279"/>
                      <a:pt x="91" y="279"/>
                    </a:cubicBezTo>
                    <a:cubicBezTo>
                      <a:pt x="104" y="278"/>
                      <a:pt x="117" y="276"/>
                      <a:pt x="131" y="272"/>
                    </a:cubicBezTo>
                    <a:cubicBezTo>
                      <a:pt x="134" y="271"/>
                      <a:pt x="134" y="271"/>
                      <a:pt x="134" y="271"/>
                    </a:cubicBezTo>
                    <a:cubicBezTo>
                      <a:pt x="137" y="268"/>
                      <a:pt x="137" y="268"/>
                      <a:pt x="137" y="268"/>
                    </a:cubicBezTo>
                    <a:cubicBezTo>
                      <a:pt x="140" y="263"/>
                      <a:pt x="142" y="256"/>
                      <a:pt x="144" y="246"/>
                    </a:cubicBezTo>
                    <a:cubicBezTo>
                      <a:pt x="146" y="234"/>
                      <a:pt x="146" y="220"/>
                      <a:pt x="145" y="202"/>
                    </a:cubicBezTo>
                    <a:cubicBezTo>
                      <a:pt x="147" y="198"/>
                      <a:pt x="150" y="192"/>
                      <a:pt x="149" y="184"/>
                    </a:cubicBezTo>
                    <a:cubicBezTo>
                      <a:pt x="150" y="178"/>
                      <a:pt x="152" y="164"/>
                      <a:pt x="159" y="156"/>
                    </a:cubicBezTo>
                    <a:cubicBezTo>
                      <a:pt x="160" y="156"/>
                      <a:pt x="160" y="156"/>
                      <a:pt x="160" y="156"/>
                    </a:cubicBezTo>
                    <a:cubicBezTo>
                      <a:pt x="160" y="155"/>
                      <a:pt x="160" y="155"/>
                      <a:pt x="160" y="155"/>
                    </a:cubicBezTo>
                    <a:cubicBezTo>
                      <a:pt x="160" y="155"/>
                      <a:pt x="169" y="143"/>
                      <a:pt x="176" y="127"/>
                    </a:cubicBezTo>
                    <a:cubicBezTo>
                      <a:pt x="180" y="118"/>
                      <a:pt x="183" y="108"/>
                      <a:pt x="185" y="100"/>
                    </a:cubicBezTo>
                    <a:cubicBezTo>
                      <a:pt x="187" y="89"/>
                      <a:pt x="187" y="79"/>
                      <a:pt x="185" y="70"/>
                    </a:cubicBezTo>
                    <a:cubicBezTo>
                      <a:pt x="184" y="67"/>
                      <a:pt x="180" y="51"/>
                      <a:pt x="168" y="35"/>
                    </a:cubicBezTo>
                    <a:cubicBezTo>
                      <a:pt x="156" y="19"/>
                      <a:pt x="133" y="0"/>
                      <a:pt x="94" y="1"/>
                    </a:cubicBezTo>
                    <a:close/>
                    <a:moveTo>
                      <a:pt x="164" y="73"/>
                    </a:moveTo>
                    <a:cubicBezTo>
                      <a:pt x="164" y="74"/>
                      <a:pt x="164" y="74"/>
                      <a:pt x="164" y="74"/>
                    </a:cubicBezTo>
                    <a:cubicBezTo>
                      <a:pt x="171" y="102"/>
                      <a:pt x="144" y="140"/>
                      <a:pt x="142" y="144"/>
                    </a:cubicBezTo>
                    <a:cubicBezTo>
                      <a:pt x="136" y="150"/>
                      <a:pt x="132" y="159"/>
                      <a:pt x="130" y="169"/>
                    </a:cubicBezTo>
                    <a:cubicBezTo>
                      <a:pt x="128" y="176"/>
                      <a:pt x="127" y="182"/>
                      <a:pt x="127" y="183"/>
                    </a:cubicBezTo>
                    <a:cubicBezTo>
                      <a:pt x="127" y="184"/>
                      <a:pt x="127" y="184"/>
                      <a:pt x="127" y="184"/>
                    </a:cubicBezTo>
                    <a:cubicBezTo>
                      <a:pt x="127" y="184"/>
                      <a:pt x="127" y="184"/>
                      <a:pt x="127" y="184"/>
                    </a:cubicBezTo>
                    <a:cubicBezTo>
                      <a:pt x="127" y="189"/>
                      <a:pt x="125" y="192"/>
                      <a:pt x="125" y="193"/>
                    </a:cubicBezTo>
                    <a:cubicBezTo>
                      <a:pt x="122" y="195"/>
                      <a:pt x="122" y="195"/>
                      <a:pt x="122" y="195"/>
                    </a:cubicBezTo>
                    <a:cubicBezTo>
                      <a:pt x="115" y="197"/>
                      <a:pt x="109" y="199"/>
                      <a:pt x="103" y="199"/>
                    </a:cubicBezTo>
                    <a:cubicBezTo>
                      <a:pt x="102" y="152"/>
                      <a:pt x="102" y="152"/>
                      <a:pt x="102" y="152"/>
                    </a:cubicBezTo>
                    <a:cubicBezTo>
                      <a:pt x="102" y="151"/>
                      <a:pt x="102" y="149"/>
                      <a:pt x="101" y="148"/>
                    </a:cubicBezTo>
                    <a:cubicBezTo>
                      <a:pt x="128" y="72"/>
                      <a:pt x="128" y="72"/>
                      <a:pt x="128" y="72"/>
                    </a:cubicBezTo>
                    <a:cubicBezTo>
                      <a:pt x="125" y="71"/>
                      <a:pt x="125" y="71"/>
                      <a:pt x="125" y="71"/>
                    </a:cubicBezTo>
                    <a:cubicBezTo>
                      <a:pt x="125" y="70"/>
                      <a:pt x="125" y="69"/>
                      <a:pt x="124" y="69"/>
                    </a:cubicBezTo>
                    <a:cubicBezTo>
                      <a:pt x="122" y="64"/>
                      <a:pt x="117" y="64"/>
                      <a:pt x="112" y="65"/>
                    </a:cubicBezTo>
                    <a:cubicBezTo>
                      <a:pt x="112" y="65"/>
                      <a:pt x="111" y="64"/>
                      <a:pt x="110" y="63"/>
                    </a:cubicBezTo>
                    <a:cubicBezTo>
                      <a:pt x="106" y="62"/>
                      <a:pt x="102" y="63"/>
                      <a:pt x="99" y="66"/>
                    </a:cubicBezTo>
                    <a:cubicBezTo>
                      <a:pt x="96" y="65"/>
                      <a:pt x="92" y="65"/>
                      <a:pt x="89" y="66"/>
                    </a:cubicBezTo>
                    <a:cubicBezTo>
                      <a:pt x="85" y="64"/>
                      <a:pt x="79" y="65"/>
                      <a:pt x="75" y="68"/>
                    </a:cubicBezTo>
                    <a:cubicBezTo>
                      <a:pt x="74" y="67"/>
                      <a:pt x="72" y="66"/>
                      <a:pt x="70" y="67"/>
                    </a:cubicBezTo>
                    <a:cubicBezTo>
                      <a:pt x="69" y="67"/>
                      <a:pt x="67" y="68"/>
                      <a:pt x="66" y="69"/>
                    </a:cubicBezTo>
                    <a:cubicBezTo>
                      <a:pt x="61" y="65"/>
                      <a:pt x="56" y="70"/>
                      <a:pt x="55" y="76"/>
                    </a:cubicBezTo>
                    <a:cubicBezTo>
                      <a:pt x="52" y="77"/>
                      <a:pt x="52" y="77"/>
                      <a:pt x="52" y="77"/>
                    </a:cubicBezTo>
                    <a:cubicBezTo>
                      <a:pt x="85" y="149"/>
                      <a:pt x="85" y="149"/>
                      <a:pt x="85" y="149"/>
                    </a:cubicBezTo>
                    <a:cubicBezTo>
                      <a:pt x="84" y="150"/>
                      <a:pt x="83" y="151"/>
                      <a:pt x="83" y="153"/>
                    </a:cubicBezTo>
                    <a:cubicBezTo>
                      <a:pt x="84" y="201"/>
                      <a:pt x="84" y="201"/>
                      <a:pt x="84" y="201"/>
                    </a:cubicBezTo>
                    <a:cubicBezTo>
                      <a:pt x="76" y="200"/>
                      <a:pt x="69" y="199"/>
                      <a:pt x="65" y="198"/>
                    </a:cubicBezTo>
                    <a:cubicBezTo>
                      <a:pt x="65" y="197"/>
                      <a:pt x="65" y="197"/>
                      <a:pt x="65" y="197"/>
                    </a:cubicBezTo>
                    <a:cubicBezTo>
                      <a:pt x="62" y="194"/>
                      <a:pt x="62" y="194"/>
                      <a:pt x="62" y="194"/>
                    </a:cubicBezTo>
                    <a:cubicBezTo>
                      <a:pt x="62" y="194"/>
                      <a:pt x="59" y="190"/>
                      <a:pt x="60" y="186"/>
                    </a:cubicBezTo>
                    <a:cubicBezTo>
                      <a:pt x="60" y="185"/>
                      <a:pt x="60" y="185"/>
                      <a:pt x="60" y="185"/>
                    </a:cubicBezTo>
                    <a:cubicBezTo>
                      <a:pt x="60" y="184"/>
                      <a:pt x="60" y="184"/>
                      <a:pt x="60" y="184"/>
                    </a:cubicBezTo>
                    <a:cubicBezTo>
                      <a:pt x="59" y="183"/>
                      <a:pt x="59" y="178"/>
                      <a:pt x="57" y="170"/>
                    </a:cubicBezTo>
                    <a:cubicBezTo>
                      <a:pt x="54" y="160"/>
                      <a:pt x="50" y="152"/>
                      <a:pt x="45" y="145"/>
                    </a:cubicBezTo>
                    <a:cubicBezTo>
                      <a:pt x="44" y="144"/>
                      <a:pt x="37" y="134"/>
                      <a:pt x="31" y="122"/>
                    </a:cubicBezTo>
                    <a:cubicBezTo>
                      <a:pt x="25" y="109"/>
                      <a:pt x="19" y="92"/>
                      <a:pt x="23" y="76"/>
                    </a:cubicBezTo>
                    <a:cubicBezTo>
                      <a:pt x="23" y="76"/>
                      <a:pt x="23" y="76"/>
                      <a:pt x="23" y="76"/>
                    </a:cubicBezTo>
                    <a:cubicBezTo>
                      <a:pt x="23" y="76"/>
                      <a:pt x="23" y="76"/>
                      <a:pt x="23" y="76"/>
                    </a:cubicBezTo>
                    <a:cubicBezTo>
                      <a:pt x="23" y="76"/>
                      <a:pt x="26" y="61"/>
                      <a:pt x="36" y="47"/>
                    </a:cubicBezTo>
                    <a:cubicBezTo>
                      <a:pt x="49" y="29"/>
                      <a:pt x="68" y="20"/>
                      <a:pt x="92" y="20"/>
                    </a:cubicBezTo>
                    <a:cubicBezTo>
                      <a:pt x="93" y="20"/>
                      <a:pt x="93" y="20"/>
                      <a:pt x="93" y="20"/>
                    </a:cubicBezTo>
                    <a:cubicBezTo>
                      <a:pt x="93" y="20"/>
                      <a:pt x="93" y="20"/>
                      <a:pt x="93" y="20"/>
                    </a:cubicBezTo>
                    <a:cubicBezTo>
                      <a:pt x="93" y="19"/>
                      <a:pt x="93" y="19"/>
                      <a:pt x="93" y="19"/>
                    </a:cubicBezTo>
                    <a:cubicBezTo>
                      <a:pt x="93" y="20"/>
                      <a:pt x="93" y="19"/>
                      <a:pt x="94" y="19"/>
                    </a:cubicBezTo>
                    <a:cubicBezTo>
                      <a:pt x="118" y="19"/>
                      <a:pt x="137" y="27"/>
                      <a:pt x="150" y="45"/>
                    </a:cubicBezTo>
                    <a:cubicBezTo>
                      <a:pt x="160" y="58"/>
                      <a:pt x="164" y="73"/>
                      <a:pt x="164" y="73"/>
                    </a:cubicBezTo>
                    <a:close/>
                    <a:moveTo>
                      <a:pt x="72" y="71"/>
                    </a:moveTo>
                    <a:cubicBezTo>
                      <a:pt x="71" y="72"/>
                      <a:pt x="70" y="75"/>
                      <a:pt x="71" y="77"/>
                    </a:cubicBezTo>
                    <a:cubicBezTo>
                      <a:pt x="73" y="80"/>
                      <a:pt x="78" y="79"/>
                      <a:pt x="80" y="76"/>
                    </a:cubicBezTo>
                    <a:cubicBezTo>
                      <a:pt x="80" y="74"/>
                      <a:pt x="80" y="72"/>
                      <a:pt x="79" y="70"/>
                    </a:cubicBezTo>
                    <a:cubicBezTo>
                      <a:pt x="80" y="69"/>
                      <a:pt x="81" y="69"/>
                      <a:pt x="83" y="69"/>
                    </a:cubicBezTo>
                    <a:cubicBezTo>
                      <a:pt x="76" y="75"/>
                      <a:pt x="89" y="83"/>
                      <a:pt x="91" y="73"/>
                    </a:cubicBezTo>
                    <a:cubicBezTo>
                      <a:pt x="92" y="71"/>
                      <a:pt x="91" y="70"/>
                      <a:pt x="91" y="69"/>
                    </a:cubicBezTo>
                    <a:cubicBezTo>
                      <a:pt x="91" y="69"/>
                      <a:pt x="92" y="69"/>
                      <a:pt x="92" y="69"/>
                    </a:cubicBezTo>
                    <a:cubicBezTo>
                      <a:pt x="93" y="69"/>
                      <a:pt x="94" y="69"/>
                      <a:pt x="95" y="69"/>
                    </a:cubicBezTo>
                    <a:cubicBezTo>
                      <a:pt x="95" y="69"/>
                      <a:pt x="95" y="69"/>
                      <a:pt x="95" y="69"/>
                    </a:cubicBezTo>
                    <a:cubicBezTo>
                      <a:pt x="92" y="72"/>
                      <a:pt x="93" y="80"/>
                      <a:pt x="98" y="79"/>
                    </a:cubicBezTo>
                    <a:cubicBezTo>
                      <a:pt x="100" y="78"/>
                      <a:pt x="101" y="78"/>
                      <a:pt x="102" y="76"/>
                    </a:cubicBezTo>
                    <a:cubicBezTo>
                      <a:pt x="103" y="77"/>
                      <a:pt x="103" y="77"/>
                      <a:pt x="103" y="77"/>
                    </a:cubicBezTo>
                    <a:cubicBezTo>
                      <a:pt x="108" y="79"/>
                      <a:pt x="111" y="77"/>
                      <a:pt x="113" y="74"/>
                    </a:cubicBezTo>
                    <a:cubicBezTo>
                      <a:pt x="113" y="76"/>
                      <a:pt x="114" y="77"/>
                      <a:pt x="116" y="78"/>
                    </a:cubicBezTo>
                    <a:cubicBezTo>
                      <a:pt x="92" y="144"/>
                      <a:pt x="92" y="144"/>
                      <a:pt x="92" y="144"/>
                    </a:cubicBezTo>
                    <a:cubicBezTo>
                      <a:pt x="63" y="80"/>
                      <a:pt x="63" y="80"/>
                      <a:pt x="63" y="80"/>
                    </a:cubicBezTo>
                    <a:cubicBezTo>
                      <a:pt x="69" y="82"/>
                      <a:pt x="70" y="76"/>
                      <a:pt x="68" y="72"/>
                    </a:cubicBezTo>
                    <a:cubicBezTo>
                      <a:pt x="69" y="71"/>
                      <a:pt x="70" y="71"/>
                      <a:pt x="72" y="71"/>
                    </a:cubicBezTo>
                    <a:close/>
                    <a:moveTo>
                      <a:pt x="115" y="69"/>
                    </a:moveTo>
                    <a:cubicBezTo>
                      <a:pt x="115" y="70"/>
                      <a:pt x="114" y="70"/>
                      <a:pt x="114" y="71"/>
                    </a:cubicBezTo>
                    <a:cubicBezTo>
                      <a:pt x="114" y="70"/>
                      <a:pt x="114" y="69"/>
                      <a:pt x="114" y="69"/>
                    </a:cubicBezTo>
                    <a:cubicBezTo>
                      <a:pt x="114" y="69"/>
                      <a:pt x="115" y="69"/>
                      <a:pt x="115" y="69"/>
                    </a:cubicBezTo>
                    <a:close/>
                    <a:moveTo>
                      <a:pt x="102" y="67"/>
                    </a:moveTo>
                    <a:cubicBezTo>
                      <a:pt x="104" y="67"/>
                      <a:pt x="105" y="67"/>
                      <a:pt x="107" y="68"/>
                    </a:cubicBezTo>
                    <a:cubicBezTo>
                      <a:pt x="106" y="69"/>
                      <a:pt x="105" y="70"/>
                      <a:pt x="104" y="71"/>
                    </a:cubicBezTo>
                    <a:cubicBezTo>
                      <a:pt x="103" y="70"/>
                      <a:pt x="103" y="69"/>
                      <a:pt x="103" y="69"/>
                    </a:cubicBezTo>
                    <a:cubicBezTo>
                      <a:pt x="103" y="68"/>
                      <a:pt x="102" y="68"/>
                      <a:pt x="102" y="67"/>
                    </a:cubicBezTo>
                    <a:close/>
                    <a:moveTo>
                      <a:pt x="62" y="77"/>
                    </a:moveTo>
                    <a:cubicBezTo>
                      <a:pt x="62" y="77"/>
                      <a:pt x="62" y="77"/>
                      <a:pt x="62" y="77"/>
                    </a:cubicBezTo>
                    <a:cubicBezTo>
                      <a:pt x="62" y="77"/>
                      <a:pt x="62" y="77"/>
                      <a:pt x="62" y="77"/>
                    </a:cubicBezTo>
                    <a:cubicBezTo>
                      <a:pt x="62" y="77"/>
                      <a:pt x="62" y="77"/>
                      <a:pt x="62" y="7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2" name="Group 29">
              <a:extLst>
                <a:ext uri="{FF2B5EF4-FFF2-40B4-BE49-F238E27FC236}">
                  <a16:creationId xmlns="" xmlns:a16="http://schemas.microsoft.com/office/drawing/2014/main" id="{DD7DE16A-8AB4-426A-8472-22ECCB072F73}"/>
                </a:ext>
              </a:extLst>
            </p:cNvPr>
            <p:cNvGrpSpPr/>
            <p:nvPr/>
          </p:nvGrpSpPr>
          <p:grpSpPr>
            <a:xfrm>
              <a:off x="8423929" y="1631840"/>
              <a:ext cx="1046648" cy="1170310"/>
              <a:chOff x="8375098" y="1043138"/>
              <a:chExt cx="1266444" cy="1416075"/>
            </a:xfrm>
          </p:grpSpPr>
          <p:sp>
            <p:nvSpPr>
              <p:cNvPr id="42" name="Freeform 19">
                <a:extLst>
                  <a:ext uri="{FF2B5EF4-FFF2-40B4-BE49-F238E27FC236}">
                    <a16:creationId xmlns="" xmlns:a16="http://schemas.microsoft.com/office/drawing/2014/main" id="{9309E63D-E4BE-4ED6-9150-EF5005CA4F1C}"/>
                  </a:ext>
                </a:extLst>
              </p:cNvPr>
              <p:cNvSpPr>
                <a:spLocks/>
              </p:cNvSpPr>
              <p:nvPr/>
            </p:nvSpPr>
            <p:spPr bwMode="auto">
              <a:xfrm>
                <a:off x="8375098" y="1043138"/>
                <a:ext cx="1266444" cy="1416075"/>
              </a:xfrm>
              <a:custGeom>
                <a:avLst/>
                <a:gdLst>
                  <a:gd name="T0" fmla="*/ 455 w 494"/>
                  <a:gd name="T1" fmla="*/ 317 h 552"/>
                  <a:gd name="T2" fmla="*/ 317 w 494"/>
                  <a:gd name="T3" fmla="*/ 39 h 552"/>
                  <a:gd name="T4" fmla="*/ 39 w 494"/>
                  <a:gd name="T5" fmla="*/ 174 h 552"/>
                  <a:gd name="T6" fmla="*/ 176 w 494"/>
                  <a:gd name="T7" fmla="*/ 451 h 552"/>
                  <a:gd name="T8" fmla="*/ 190 w 494"/>
                  <a:gd name="T9" fmla="*/ 455 h 552"/>
                  <a:gd name="T10" fmla="*/ 243 w 494"/>
                  <a:gd name="T11" fmla="*/ 552 h 552"/>
                  <a:gd name="T12" fmla="*/ 287 w 494"/>
                  <a:gd name="T13" fmla="*/ 460 h 552"/>
                  <a:gd name="T14" fmla="*/ 455 w 494"/>
                  <a:gd name="T15" fmla="*/ 317 h 5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4" h="552">
                    <a:moveTo>
                      <a:pt x="455" y="317"/>
                    </a:moveTo>
                    <a:cubicBezTo>
                      <a:pt x="494" y="203"/>
                      <a:pt x="432" y="79"/>
                      <a:pt x="317" y="39"/>
                    </a:cubicBezTo>
                    <a:cubicBezTo>
                      <a:pt x="202" y="0"/>
                      <a:pt x="78" y="60"/>
                      <a:pt x="39" y="174"/>
                    </a:cubicBezTo>
                    <a:cubicBezTo>
                      <a:pt x="0" y="287"/>
                      <a:pt x="61" y="412"/>
                      <a:pt x="176" y="451"/>
                    </a:cubicBezTo>
                    <a:cubicBezTo>
                      <a:pt x="181" y="453"/>
                      <a:pt x="186" y="454"/>
                      <a:pt x="190" y="455"/>
                    </a:cubicBezTo>
                    <a:cubicBezTo>
                      <a:pt x="243" y="552"/>
                      <a:pt x="243" y="552"/>
                      <a:pt x="243" y="552"/>
                    </a:cubicBezTo>
                    <a:cubicBezTo>
                      <a:pt x="287" y="460"/>
                      <a:pt x="287" y="460"/>
                      <a:pt x="287" y="460"/>
                    </a:cubicBezTo>
                    <a:cubicBezTo>
                      <a:pt x="362" y="446"/>
                      <a:pt x="428" y="394"/>
                      <a:pt x="455" y="317"/>
                    </a:cubicBezTo>
                    <a:close/>
                  </a:path>
                </a:pathLst>
              </a:custGeom>
              <a:solidFill>
                <a:srgbClr val="2B334F"/>
              </a:solidFill>
              <a:ln>
                <a:noFill/>
              </a:ln>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Freeform 38">
                <a:extLst>
                  <a:ext uri="{FF2B5EF4-FFF2-40B4-BE49-F238E27FC236}">
                    <a16:creationId xmlns="" xmlns:a16="http://schemas.microsoft.com/office/drawing/2014/main" id="{931662E3-B407-41F3-A7B0-AB745E9EE2D0}"/>
                  </a:ext>
                </a:extLst>
              </p:cNvPr>
              <p:cNvSpPr>
                <a:spLocks noEditPoints="1"/>
              </p:cNvSpPr>
              <p:nvPr/>
            </p:nvSpPr>
            <p:spPr bwMode="auto">
              <a:xfrm>
                <a:off x="8608219" y="1396614"/>
                <a:ext cx="813213" cy="564912"/>
              </a:xfrm>
              <a:custGeom>
                <a:avLst/>
                <a:gdLst>
                  <a:gd name="T0" fmla="*/ 314 w 317"/>
                  <a:gd name="T1" fmla="*/ 82 h 220"/>
                  <a:gd name="T2" fmla="*/ 309 w 317"/>
                  <a:gd name="T3" fmla="*/ 75 h 220"/>
                  <a:gd name="T4" fmla="*/ 303 w 317"/>
                  <a:gd name="T5" fmla="*/ 71 h 220"/>
                  <a:gd name="T6" fmla="*/ 302 w 317"/>
                  <a:gd name="T7" fmla="*/ 72 h 220"/>
                  <a:gd name="T8" fmla="*/ 306 w 317"/>
                  <a:gd name="T9" fmla="*/ 83 h 220"/>
                  <a:gd name="T10" fmla="*/ 307 w 317"/>
                  <a:gd name="T11" fmla="*/ 87 h 220"/>
                  <a:gd name="T12" fmla="*/ 305 w 317"/>
                  <a:gd name="T13" fmla="*/ 92 h 220"/>
                  <a:gd name="T14" fmla="*/ 303 w 317"/>
                  <a:gd name="T15" fmla="*/ 94 h 220"/>
                  <a:gd name="T16" fmla="*/ 302 w 317"/>
                  <a:gd name="T17" fmla="*/ 94 h 220"/>
                  <a:gd name="T18" fmla="*/ 303 w 317"/>
                  <a:gd name="T19" fmla="*/ 94 h 220"/>
                  <a:gd name="T20" fmla="*/ 303 w 317"/>
                  <a:gd name="T21" fmla="*/ 94 h 220"/>
                  <a:gd name="T22" fmla="*/ 301 w 317"/>
                  <a:gd name="T23" fmla="*/ 95 h 220"/>
                  <a:gd name="T24" fmla="*/ 298 w 317"/>
                  <a:gd name="T25" fmla="*/ 96 h 220"/>
                  <a:gd name="T26" fmla="*/ 159 w 317"/>
                  <a:gd name="T27" fmla="*/ 0 h 220"/>
                  <a:gd name="T28" fmla="*/ 17 w 317"/>
                  <a:gd name="T29" fmla="*/ 11 h 220"/>
                  <a:gd name="T30" fmla="*/ 20 w 317"/>
                  <a:gd name="T31" fmla="*/ 99 h 220"/>
                  <a:gd name="T32" fmla="*/ 9 w 317"/>
                  <a:gd name="T33" fmla="*/ 99 h 220"/>
                  <a:gd name="T34" fmla="*/ 9 w 317"/>
                  <a:gd name="T35" fmla="*/ 146 h 220"/>
                  <a:gd name="T36" fmla="*/ 91 w 317"/>
                  <a:gd name="T37" fmla="*/ 185 h 220"/>
                  <a:gd name="T38" fmla="*/ 113 w 317"/>
                  <a:gd name="T39" fmla="*/ 220 h 220"/>
                  <a:gd name="T40" fmla="*/ 135 w 317"/>
                  <a:gd name="T41" fmla="*/ 196 h 220"/>
                  <a:gd name="T42" fmla="*/ 177 w 317"/>
                  <a:gd name="T43" fmla="*/ 197 h 220"/>
                  <a:gd name="T44" fmla="*/ 196 w 317"/>
                  <a:gd name="T45" fmla="*/ 220 h 220"/>
                  <a:gd name="T46" fmla="*/ 220 w 317"/>
                  <a:gd name="T47" fmla="*/ 187 h 220"/>
                  <a:gd name="T48" fmla="*/ 303 w 317"/>
                  <a:gd name="T49" fmla="*/ 110 h 220"/>
                  <a:gd name="T50" fmla="*/ 309 w 317"/>
                  <a:gd name="T51" fmla="*/ 106 h 220"/>
                  <a:gd name="T52" fmla="*/ 311 w 317"/>
                  <a:gd name="T53" fmla="*/ 104 h 220"/>
                  <a:gd name="T54" fmla="*/ 312 w 317"/>
                  <a:gd name="T55" fmla="*/ 104 h 220"/>
                  <a:gd name="T56" fmla="*/ 312 w 317"/>
                  <a:gd name="T57" fmla="*/ 103 h 220"/>
                  <a:gd name="T58" fmla="*/ 312 w 317"/>
                  <a:gd name="T59" fmla="*/ 103 h 220"/>
                  <a:gd name="T60" fmla="*/ 316 w 317"/>
                  <a:gd name="T61" fmla="*/ 96 h 220"/>
                  <a:gd name="T62" fmla="*/ 316 w 317"/>
                  <a:gd name="T63" fmla="*/ 85 h 220"/>
                  <a:gd name="T64" fmla="*/ 52 w 317"/>
                  <a:gd name="T65" fmla="*/ 99 h 220"/>
                  <a:gd name="T66" fmla="*/ 76 w 317"/>
                  <a:gd name="T67" fmla="*/ 99 h 220"/>
                  <a:gd name="T68" fmla="*/ 201 w 317"/>
                  <a:gd name="T69" fmla="*/ 24 h 220"/>
                  <a:gd name="T70" fmla="*/ 158 w 317"/>
                  <a:gd name="T71" fmla="*/ 31 h 220"/>
                  <a:gd name="T72" fmla="*/ 119 w 317"/>
                  <a:gd name="T73" fmla="*/ 37 h 220"/>
                  <a:gd name="T74" fmla="*/ 113 w 317"/>
                  <a:gd name="T75" fmla="*/ 25 h 220"/>
                  <a:gd name="T76" fmla="*/ 158 w 317"/>
                  <a:gd name="T77" fmla="*/ 12 h 220"/>
                  <a:gd name="T78" fmla="*/ 201 w 317"/>
                  <a:gd name="T79" fmla="*/ 24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17" h="220">
                    <a:moveTo>
                      <a:pt x="316" y="85"/>
                    </a:moveTo>
                    <a:cubicBezTo>
                      <a:pt x="315" y="84"/>
                      <a:pt x="315" y="83"/>
                      <a:pt x="314" y="82"/>
                    </a:cubicBezTo>
                    <a:cubicBezTo>
                      <a:pt x="314" y="81"/>
                      <a:pt x="313" y="80"/>
                      <a:pt x="313" y="79"/>
                    </a:cubicBezTo>
                    <a:cubicBezTo>
                      <a:pt x="311" y="78"/>
                      <a:pt x="310" y="77"/>
                      <a:pt x="309" y="75"/>
                    </a:cubicBezTo>
                    <a:cubicBezTo>
                      <a:pt x="308" y="74"/>
                      <a:pt x="307" y="74"/>
                      <a:pt x="306" y="73"/>
                    </a:cubicBezTo>
                    <a:cubicBezTo>
                      <a:pt x="305" y="72"/>
                      <a:pt x="304" y="71"/>
                      <a:pt x="303" y="71"/>
                    </a:cubicBezTo>
                    <a:cubicBezTo>
                      <a:pt x="302" y="70"/>
                      <a:pt x="301" y="70"/>
                      <a:pt x="301" y="70"/>
                    </a:cubicBezTo>
                    <a:cubicBezTo>
                      <a:pt x="301" y="70"/>
                      <a:pt x="301" y="71"/>
                      <a:pt x="302" y="72"/>
                    </a:cubicBezTo>
                    <a:cubicBezTo>
                      <a:pt x="303" y="74"/>
                      <a:pt x="304" y="76"/>
                      <a:pt x="305" y="78"/>
                    </a:cubicBezTo>
                    <a:cubicBezTo>
                      <a:pt x="305" y="80"/>
                      <a:pt x="306" y="81"/>
                      <a:pt x="306" y="83"/>
                    </a:cubicBezTo>
                    <a:cubicBezTo>
                      <a:pt x="306" y="83"/>
                      <a:pt x="306" y="84"/>
                      <a:pt x="306" y="85"/>
                    </a:cubicBezTo>
                    <a:cubicBezTo>
                      <a:pt x="307" y="85"/>
                      <a:pt x="307" y="86"/>
                      <a:pt x="307" y="87"/>
                    </a:cubicBezTo>
                    <a:cubicBezTo>
                      <a:pt x="307" y="88"/>
                      <a:pt x="306" y="89"/>
                      <a:pt x="306" y="90"/>
                    </a:cubicBezTo>
                    <a:cubicBezTo>
                      <a:pt x="306" y="91"/>
                      <a:pt x="305" y="91"/>
                      <a:pt x="305" y="92"/>
                    </a:cubicBezTo>
                    <a:cubicBezTo>
                      <a:pt x="305" y="92"/>
                      <a:pt x="305" y="92"/>
                      <a:pt x="305" y="92"/>
                    </a:cubicBezTo>
                    <a:cubicBezTo>
                      <a:pt x="303" y="94"/>
                      <a:pt x="303" y="94"/>
                      <a:pt x="303" y="94"/>
                    </a:cubicBezTo>
                    <a:cubicBezTo>
                      <a:pt x="302" y="94"/>
                      <a:pt x="302" y="94"/>
                      <a:pt x="302" y="94"/>
                    </a:cubicBezTo>
                    <a:cubicBezTo>
                      <a:pt x="302" y="94"/>
                      <a:pt x="302" y="94"/>
                      <a:pt x="302" y="94"/>
                    </a:cubicBezTo>
                    <a:cubicBezTo>
                      <a:pt x="302" y="94"/>
                      <a:pt x="303" y="94"/>
                      <a:pt x="303" y="94"/>
                    </a:cubicBezTo>
                    <a:cubicBezTo>
                      <a:pt x="303" y="94"/>
                      <a:pt x="303" y="94"/>
                      <a:pt x="303" y="94"/>
                    </a:cubicBezTo>
                    <a:cubicBezTo>
                      <a:pt x="303" y="94"/>
                      <a:pt x="303" y="94"/>
                      <a:pt x="303" y="94"/>
                    </a:cubicBezTo>
                    <a:cubicBezTo>
                      <a:pt x="303" y="94"/>
                      <a:pt x="303" y="94"/>
                      <a:pt x="303" y="94"/>
                    </a:cubicBezTo>
                    <a:cubicBezTo>
                      <a:pt x="302" y="94"/>
                      <a:pt x="302" y="94"/>
                      <a:pt x="302" y="94"/>
                    </a:cubicBezTo>
                    <a:cubicBezTo>
                      <a:pt x="301" y="95"/>
                      <a:pt x="301" y="95"/>
                      <a:pt x="301" y="95"/>
                    </a:cubicBezTo>
                    <a:cubicBezTo>
                      <a:pt x="301" y="95"/>
                      <a:pt x="300" y="95"/>
                      <a:pt x="300" y="96"/>
                    </a:cubicBezTo>
                    <a:cubicBezTo>
                      <a:pt x="299" y="96"/>
                      <a:pt x="299" y="96"/>
                      <a:pt x="298" y="96"/>
                    </a:cubicBezTo>
                    <a:cubicBezTo>
                      <a:pt x="298" y="96"/>
                      <a:pt x="297" y="96"/>
                      <a:pt x="297" y="96"/>
                    </a:cubicBezTo>
                    <a:cubicBezTo>
                      <a:pt x="295" y="43"/>
                      <a:pt x="234" y="0"/>
                      <a:pt x="159" y="0"/>
                    </a:cubicBezTo>
                    <a:cubicBezTo>
                      <a:pt x="123" y="0"/>
                      <a:pt x="90" y="10"/>
                      <a:pt x="66" y="26"/>
                    </a:cubicBezTo>
                    <a:cubicBezTo>
                      <a:pt x="56" y="19"/>
                      <a:pt x="39" y="11"/>
                      <a:pt x="17" y="11"/>
                    </a:cubicBezTo>
                    <a:cubicBezTo>
                      <a:pt x="17" y="11"/>
                      <a:pt x="32" y="33"/>
                      <a:pt x="40" y="48"/>
                    </a:cubicBezTo>
                    <a:cubicBezTo>
                      <a:pt x="28" y="63"/>
                      <a:pt x="20" y="80"/>
                      <a:pt x="20" y="99"/>
                    </a:cubicBezTo>
                    <a:cubicBezTo>
                      <a:pt x="20" y="99"/>
                      <a:pt x="20" y="99"/>
                      <a:pt x="20" y="99"/>
                    </a:cubicBezTo>
                    <a:cubicBezTo>
                      <a:pt x="9" y="99"/>
                      <a:pt x="9" y="99"/>
                      <a:pt x="9" y="99"/>
                    </a:cubicBezTo>
                    <a:cubicBezTo>
                      <a:pt x="9" y="99"/>
                      <a:pt x="0" y="108"/>
                      <a:pt x="0" y="123"/>
                    </a:cubicBezTo>
                    <a:cubicBezTo>
                      <a:pt x="0" y="138"/>
                      <a:pt x="9" y="146"/>
                      <a:pt x="9" y="146"/>
                    </a:cubicBezTo>
                    <a:cubicBezTo>
                      <a:pt x="45" y="155"/>
                      <a:pt x="45" y="155"/>
                      <a:pt x="45" y="155"/>
                    </a:cubicBezTo>
                    <a:cubicBezTo>
                      <a:pt x="57" y="167"/>
                      <a:pt x="72" y="177"/>
                      <a:pt x="91" y="185"/>
                    </a:cubicBezTo>
                    <a:cubicBezTo>
                      <a:pt x="99" y="216"/>
                      <a:pt x="99" y="216"/>
                      <a:pt x="99" y="216"/>
                    </a:cubicBezTo>
                    <a:cubicBezTo>
                      <a:pt x="99" y="216"/>
                      <a:pt x="101" y="220"/>
                      <a:pt x="113" y="220"/>
                    </a:cubicBezTo>
                    <a:cubicBezTo>
                      <a:pt x="126" y="220"/>
                      <a:pt x="130" y="216"/>
                      <a:pt x="130" y="216"/>
                    </a:cubicBezTo>
                    <a:cubicBezTo>
                      <a:pt x="135" y="196"/>
                      <a:pt x="135" y="196"/>
                      <a:pt x="135" y="196"/>
                    </a:cubicBezTo>
                    <a:cubicBezTo>
                      <a:pt x="143" y="197"/>
                      <a:pt x="151" y="197"/>
                      <a:pt x="159" y="197"/>
                    </a:cubicBezTo>
                    <a:cubicBezTo>
                      <a:pt x="165" y="197"/>
                      <a:pt x="171" y="197"/>
                      <a:pt x="177" y="197"/>
                    </a:cubicBezTo>
                    <a:cubicBezTo>
                      <a:pt x="182" y="216"/>
                      <a:pt x="182" y="216"/>
                      <a:pt x="182" y="216"/>
                    </a:cubicBezTo>
                    <a:cubicBezTo>
                      <a:pt x="182" y="216"/>
                      <a:pt x="184" y="220"/>
                      <a:pt x="196" y="220"/>
                    </a:cubicBezTo>
                    <a:cubicBezTo>
                      <a:pt x="208" y="220"/>
                      <a:pt x="213" y="216"/>
                      <a:pt x="213" y="216"/>
                    </a:cubicBezTo>
                    <a:cubicBezTo>
                      <a:pt x="220" y="187"/>
                      <a:pt x="220" y="187"/>
                      <a:pt x="220" y="187"/>
                    </a:cubicBezTo>
                    <a:cubicBezTo>
                      <a:pt x="260" y="173"/>
                      <a:pt x="290" y="145"/>
                      <a:pt x="296" y="111"/>
                    </a:cubicBezTo>
                    <a:cubicBezTo>
                      <a:pt x="298" y="111"/>
                      <a:pt x="300" y="111"/>
                      <a:pt x="303" y="110"/>
                    </a:cubicBezTo>
                    <a:cubicBezTo>
                      <a:pt x="304" y="109"/>
                      <a:pt x="305" y="109"/>
                      <a:pt x="306" y="108"/>
                    </a:cubicBezTo>
                    <a:cubicBezTo>
                      <a:pt x="307" y="108"/>
                      <a:pt x="308" y="107"/>
                      <a:pt x="309" y="106"/>
                    </a:cubicBezTo>
                    <a:cubicBezTo>
                      <a:pt x="311" y="105"/>
                      <a:pt x="311" y="105"/>
                      <a:pt x="311" y="105"/>
                    </a:cubicBezTo>
                    <a:cubicBezTo>
                      <a:pt x="311" y="104"/>
                      <a:pt x="311" y="104"/>
                      <a:pt x="311" y="104"/>
                    </a:cubicBezTo>
                    <a:cubicBezTo>
                      <a:pt x="312" y="104"/>
                      <a:pt x="312" y="104"/>
                      <a:pt x="312" y="104"/>
                    </a:cubicBezTo>
                    <a:cubicBezTo>
                      <a:pt x="312" y="104"/>
                      <a:pt x="312" y="104"/>
                      <a:pt x="312" y="104"/>
                    </a:cubicBezTo>
                    <a:cubicBezTo>
                      <a:pt x="312" y="104"/>
                      <a:pt x="312" y="104"/>
                      <a:pt x="312" y="104"/>
                    </a:cubicBezTo>
                    <a:cubicBezTo>
                      <a:pt x="312" y="103"/>
                      <a:pt x="312" y="103"/>
                      <a:pt x="312" y="103"/>
                    </a:cubicBezTo>
                    <a:cubicBezTo>
                      <a:pt x="312" y="103"/>
                      <a:pt x="312" y="103"/>
                      <a:pt x="312" y="103"/>
                    </a:cubicBezTo>
                    <a:cubicBezTo>
                      <a:pt x="312" y="103"/>
                      <a:pt x="312" y="103"/>
                      <a:pt x="312" y="103"/>
                    </a:cubicBezTo>
                    <a:cubicBezTo>
                      <a:pt x="314" y="101"/>
                      <a:pt x="314" y="101"/>
                      <a:pt x="314" y="101"/>
                    </a:cubicBezTo>
                    <a:cubicBezTo>
                      <a:pt x="315" y="99"/>
                      <a:pt x="316" y="98"/>
                      <a:pt x="316" y="96"/>
                    </a:cubicBezTo>
                    <a:cubicBezTo>
                      <a:pt x="317" y="95"/>
                      <a:pt x="317" y="93"/>
                      <a:pt x="317" y="92"/>
                    </a:cubicBezTo>
                    <a:cubicBezTo>
                      <a:pt x="317" y="89"/>
                      <a:pt x="317" y="87"/>
                      <a:pt x="316" y="85"/>
                    </a:cubicBezTo>
                    <a:close/>
                    <a:moveTo>
                      <a:pt x="64" y="111"/>
                    </a:moveTo>
                    <a:cubicBezTo>
                      <a:pt x="57" y="111"/>
                      <a:pt x="52" y="106"/>
                      <a:pt x="52" y="99"/>
                    </a:cubicBezTo>
                    <a:cubicBezTo>
                      <a:pt x="52" y="93"/>
                      <a:pt x="57" y="87"/>
                      <a:pt x="64" y="87"/>
                    </a:cubicBezTo>
                    <a:cubicBezTo>
                      <a:pt x="70" y="87"/>
                      <a:pt x="76" y="93"/>
                      <a:pt x="76" y="99"/>
                    </a:cubicBezTo>
                    <a:cubicBezTo>
                      <a:pt x="76" y="106"/>
                      <a:pt x="70" y="111"/>
                      <a:pt x="64" y="111"/>
                    </a:cubicBezTo>
                    <a:close/>
                    <a:moveTo>
                      <a:pt x="201" y="24"/>
                    </a:moveTo>
                    <a:cubicBezTo>
                      <a:pt x="200" y="27"/>
                      <a:pt x="197" y="37"/>
                      <a:pt x="195" y="36"/>
                    </a:cubicBezTo>
                    <a:cubicBezTo>
                      <a:pt x="183" y="33"/>
                      <a:pt x="171" y="31"/>
                      <a:pt x="158" y="31"/>
                    </a:cubicBezTo>
                    <a:cubicBezTo>
                      <a:pt x="145" y="31"/>
                      <a:pt x="132" y="33"/>
                      <a:pt x="119" y="37"/>
                    </a:cubicBezTo>
                    <a:cubicBezTo>
                      <a:pt x="119" y="37"/>
                      <a:pt x="119" y="37"/>
                      <a:pt x="119" y="37"/>
                    </a:cubicBezTo>
                    <a:cubicBezTo>
                      <a:pt x="119" y="37"/>
                      <a:pt x="119" y="37"/>
                      <a:pt x="119" y="37"/>
                    </a:cubicBezTo>
                    <a:cubicBezTo>
                      <a:pt x="116" y="36"/>
                      <a:pt x="114" y="27"/>
                      <a:pt x="113" y="25"/>
                    </a:cubicBezTo>
                    <a:cubicBezTo>
                      <a:pt x="112" y="23"/>
                      <a:pt x="114" y="20"/>
                      <a:pt x="116" y="19"/>
                    </a:cubicBezTo>
                    <a:cubicBezTo>
                      <a:pt x="130" y="15"/>
                      <a:pt x="144" y="12"/>
                      <a:pt x="158" y="12"/>
                    </a:cubicBezTo>
                    <a:cubicBezTo>
                      <a:pt x="172" y="12"/>
                      <a:pt x="185" y="14"/>
                      <a:pt x="198" y="18"/>
                    </a:cubicBezTo>
                    <a:cubicBezTo>
                      <a:pt x="200" y="19"/>
                      <a:pt x="202" y="22"/>
                      <a:pt x="201"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3" name="Group 32">
              <a:extLst>
                <a:ext uri="{FF2B5EF4-FFF2-40B4-BE49-F238E27FC236}">
                  <a16:creationId xmlns="" xmlns:a16="http://schemas.microsoft.com/office/drawing/2014/main" id="{16CA70F8-E295-4062-BC16-A233F6628447}"/>
                </a:ext>
              </a:extLst>
            </p:cNvPr>
            <p:cNvGrpSpPr/>
            <p:nvPr/>
          </p:nvGrpSpPr>
          <p:grpSpPr>
            <a:xfrm>
              <a:off x="9332833" y="3121655"/>
              <a:ext cx="847714" cy="902375"/>
              <a:chOff x="9611182" y="2728115"/>
              <a:chExt cx="1025733" cy="1091874"/>
            </a:xfrm>
          </p:grpSpPr>
          <p:sp>
            <p:nvSpPr>
              <p:cNvPr id="39" name="Freeform 7">
                <a:extLst>
                  <a:ext uri="{FF2B5EF4-FFF2-40B4-BE49-F238E27FC236}">
                    <a16:creationId xmlns="" xmlns:a16="http://schemas.microsoft.com/office/drawing/2014/main" id="{923B66AF-72B1-4D41-95E8-122865BB84CE}"/>
                  </a:ext>
                </a:extLst>
              </p:cNvPr>
              <p:cNvSpPr>
                <a:spLocks/>
              </p:cNvSpPr>
              <p:nvPr/>
            </p:nvSpPr>
            <p:spPr bwMode="auto">
              <a:xfrm>
                <a:off x="9611182" y="2728115"/>
                <a:ext cx="1025733" cy="1091874"/>
              </a:xfrm>
              <a:custGeom>
                <a:avLst/>
                <a:gdLst>
                  <a:gd name="T0" fmla="*/ 327 w 400"/>
                  <a:gd name="T1" fmla="*/ 332 h 426"/>
                  <a:gd name="T2" fmla="*/ 330 w 400"/>
                  <a:gd name="T3" fmla="*/ 75 h 426"/>
                  <a:gd name="T4" fmla="*/ 74 w 400"/>
                  <a:gd name="T5" fmla="*/ 69 h 426"/>
                  <a:gd name="T6" fmla="*/ 70 w 400"/>
                  <a:gd name="T7" fmla="*/ 326 h 426"/>
                  <a:gd name="T8" fmla="*/ 79 w 400"/>
                  <a:gd name="T9" fmla="*/ 334 h 426"/>
                  <a:gd name="T10" fmla="*/ 82 w 400"/>
                  <a:gd name="T11" fmla="*/ 426 h 426"/>
                  <a:gd name="T12" fmla="*/ 149 w 400"/>
                  <a:gd name="T13" fmla="*/ 374 h 426"/>
                  <a:gd name="T14" fmla="*/ 327 w 400"/>
                  <a:gd name="T15" fmla="*/ 332 h 4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0" h="426">
                    <a:moveTo>
                      <a:pt x="327" y="332"/>
                    </a:moveTo>
                    <a:cubicBezTo>
                      <a:pt x="399" y="263"/>
                      <a:pt x="400" y="148"/>
                      <a:pt x="330" y="75"/>
                    </a:cubicBezTo>
                    <a:cubicBezTo>
                      <a:pt x="260" y="3"/>
                      <a:pt x="146" y="0"/>
                      <a:pt x="74" y="69"/>
                    </a:cubicBezTo>
                    <a:cubicBezTo>
                      <a:pt x="2" y="138"/>
                      <a:pt x="0" y="253"/>
                      <a:pt x="70" y="326"/>
                    </a:cubicBezTo>
                    <a:cubicBezTo>
                      <a:pt x="73" y="329"/>
                      <a:pt x="76" y="331"/>
                      <a:pt x="79" y="334"/>
                    </a:cubicBezTo>
                    <a:cubicBezTo>
                      <a:pt x="82" y="426"/>
                      <a:pt x="82" y="426"/>
                      <a:pt x="82" y="426"/>
                    </a:cubicBezTo>
                    <a:cubicBezTo>
                      <a:pt x="149" y="374"/>
                      <a:pt x="149" y="374"/>
                      <a:pt x="149" y="374"/>
                    </a:cubicBezTo>
                    <a:cubicBezTo>
                      <a:pt x="210" y="393"/>
                      <a:pt x="278" y="379"/>
                      <a:pt x="327" y="332"/>
                    </a:cubicBezTo>
                    <a:close/>
                  </a:path>
                </a:pathLst>
              </a:custGeom>
              <a:solidFill>
                <a:srgbClr val="2B334F"/>
              </a:solidFill>
              <a:ln>
                <a:noFill/>
              </a:ln>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Freeform 39">
                <a:extLst>
                  <a:ext uri="{FF2B5EF4-FFF2-40B4-BE49-F238E27FC236}">
                    <a16:creationId xmlns="" xmlns:a16="http://schemas.microsoft.com/office/drawing/2014/main" id="{6779B463-BE7D-4EF7-A5EC-79FB6A9CCA27}"/>
                  </a:ext>
                </a:extLst>
              </p:cNvPr>
              <p:cNvSpPr>
                <a:spLocks/>
              </p:cNvSpPr>
              <p:nvPr/>
            </p:nvSpPr>
            <p:spPr bwMode="auto">
              <a:xfrm>
                <a:off x="9787920" y="3010029"/>
                <a:ext cx="499855" cy="325285"/>
              </a:xfrm>
              <a:custGeom>
                <a:avLst/>
                <a:gdLst>
                  <a:gd name="T0" fmla="*/ 95 w 195"/>
                  <a:gd name="T1" fmla="*/ 122 h 127"/>
                  <a:gd name="T2" fmla="*/ 180 w 195"/>
                  <a:gd name="T3" fmla="*/ 65 h 127"/>
                  <a:gd name="T4" fmla="*/ 195 w 195"/>
                  <a:gd name="T5" fmla="*/ 66 h 127"/>
                  <a:gd name="T6" fmla="*/ 195 w 195"/>
                  <a:gd name="T7" fmla="*/ 63 h 127"/>
                  <a:gd name="T8" fmla="*/ 100 w 195"/>
                  <a:gd name="T9" fmla="*/ 0 h 127"/>
                  <a:gd name="T10" fmla="*/ 5 w 195"/>
                  <a:gd name="T11" fmla="*/ 63 h 127"/>
                  <a:gd name="T12" fmla="*/ 28 w 195"/>
                  <a:gd name="T13" fmla="*/ 105 h 127"/>
                  <a:gd name="T14" fmla="*/ 0 w 195"/>
                  <a:gd name="T15" fmla="*/ 125 h 127"/>
                  <a:gd name="T16" fmla="*/ 13 w 195"/>
                  <a:gd name="T17" fmla="*/ 127 h 127"/>
                  <a:gd name="T18" fmla="*/ 44 w 195"/>
                  <a:gd name="T19" fmla="*/ 115 h 127"/>
                  <a:gd name="T20" fmla="*/ 94 w 195"/>
                  <a:gd name="T21" fmla="*/ 126 h 127"/>
                  <a:gd name="T22" fmla="*/ 95 w 195"/>
                  <a:gd name="T23" fmla="*/ 122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5" h="127">
                    <a:moveTo>
                      <a:pt x="95" y="122"/>
                    </a:moveTo>
                    <a:cubicBezTo>
                      <a:pt x="102" y="89"/>
                      <a:pt x="134" y="65"/>
                      <a:pt x="180" y="65"/>
                    </a:cubicBezTo>
                    <a:cubicBezTo>
                      <a:pt x="185" y="65"/>
                      <a:pt x="190" y="65"/>
                      <a:pt x="195" y="66"/>
                    </a:cubicBezTo>
                    <a:cubicBezTo>
                      <a:pt x="195" y="65"/>
                      <a:pt x="195" y="64"/>
                      <a:pt x="195" y="63"/>
                    </a:cubicBezTo>
                    <a:cubicBezTo>
                      <a:pt x="195" y="28"/>
                      <a:pt x="152" y="0"/>
                      <a:pt x="100" y="0"/>
                    </a:cubicBezTo>
                    <a:cubicBezTo>
                      <a:pt x="47" y="0"/>
                      <a:pt x="5" y="28"/>
                      <a:pt x="5" y="63"/>
                    </a:cubicBezTo>
                    <a:cubicBezTo>
                      <a:pt x="5" y="79"/>
                      <a:pt x="14" y="94"/>
                      <a:pt x="28" y="105"/>
                    </a:cubicBezTo>
                    <a:cubicBezTo>
                      <a:pt x="21" y="114"/>
                      <a:pt x="11" y="121"/>
                      <a:pt x="0" y="125"/>
                    </a:cubicBezTo>
                    <a:cubicBezTo>
                      <a:pt x="4" y="126"/>
                      <a:pt x="8" y="127"/>
                      <a:pt x="13" y="127"/>
                    </a:cubicBezTo>
                    <a:cubicBezTo>
                      <a:pt x="25" y="127"/>
                      <a:pt x="36" y="122"/>
                      <a:pt x="44" y="115"/>
                    </a:cubicBezTo>
                    <a:cubicBezTo>
                      <a:pt x="59" y="122"/>
                      <a:pt x="74" y="126"/>
                      <a:pt x="94" y="126"/>
                    </a:cubicBezTo>
                    <a:cubicBezTo>
                      <a:pt x="93" y="125"/>
                      <a:pt x="94" y="123"/>
                      <a:pt x="95" y="12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Freeform 40">
                <a:extLst>
                  <a:ext uri="{FF2B5EF4-FFF2-40B4-BE49-F238E27FC236}">
                    <a16:creationId xmlns="" xmlns:a16="http://schemas.microsoft.com/office/drawing/2014/main" id="{6C014406-B203-46B5-9C1E-7F0B64DDAC14}"/>
                  </a:ext>
                </a:extLst>
              </p:cNvPr>
              <p:cNvSpPr>
                <a:spLocks noEditPoints="1"/>
              </p:cNvSpPr>
              <p:nvPr/>
            </p:nvSpPr>
            <p:spPr bwMode="auto">
              <a:xfrm>
                <a:off x="10073087" y="3220380"/>
                <a:ext cx="387089" cy="251554"/>
              </a:xfrm>
              <a:custGeom>
                <a:avLst/>
                <a:gdLst>
                  <a:gd name="T0" fmla="*/ 129 w 151"/>
                  <a:gd name="T1" fmla="*/ 81 h 98"/>
                  <a:gd name="T2" fmla="*/ 147 w 151"/>
                  <a:gd name="T3" fmla="*/ 49 h 98"/>
                  <a:gd name="T4" fmla="*/ 73 w 151"/>
                  <a:gd name="T5" fmla="*/ 0 h 98"/>
                  <a:gd name="T6" fmla="*/ 0 w 151"/>
                  <a:gd name="T7" fmla="*/ 49 h 98"/>
                  <a:gd name="T8" fmla="*/ 73 w 151"/>
                  <a:gd name="T9" fmla="*/ 98 h 98"/>
                  <a:gd name="T10" fmla="*/ 116 w 151"/>
                  <a:gd name="T11" fmla="*/ 88 h 98"/>
                  <a:gd name="T12" fmla="*/ 140 w 151"/>
                  <a:gd name="T13" fmla="*/ 98 h 98"/>
                  <a:gd name="T14" fmla="*/ 151 w 151"/>
                  <a:gd name="T15" fmla="*/ 96 h 98"/>
                  <a:gd name="T16" fmla="*/ 129 w 151"/>
                  <a:gd name="T17" fmla="*/ 81 h 98"/>
                  <a:gd name="T18" fmla="*/ 46 w 151"/>
                  <a:gd name="T19" fmla="*/ 57 h 98"/>
                  <a:gd name="T20" fmla="*/ 37 w 151"/>
                  <a:gd name="T21" fmla="*/ 49 h 98"/>
                  <a:gd name="T22" fmla="*/ 46 w 151"/>
                  <a:gd name="T23" fmla="*/ 40 h 98"/>
                  <a:gd name="T24" fmla="*/ 54 w 151"/>
                  <a:gd name="T25" fmla="*/ 49 h 98"/>
                  <a:gd name="T26" fmla="*/ 46 w 151"/>
                  <a:gd name="T27" fmla="*/ 57 h 98"/>
                  <a:gd name="T28" fmla="*/ 76 w 151"/>
                  <a:gd name="T29" fmla="*/ 57 h 98"/>
                  <a:gd name="T30" fmla="*/ 67 w 151"/>
                  <a:gd name="T31" fmla="*/ 49 h 98"/>
                  <a:gd name="T32" fmla="*/ 76 w 151"/>
                  <a:gd name="T33" fmla="*/ 40 h 98"/>
                  <a:gd name="T34" fmla="*/ 84 w 151"/>
                  <a:gd name="T35" fmla="*/ 49 h 98"/>
                  <a:gd name="T36" fmla="*/ 76 w 151"/>
                  <a:gd name="T37" fmla="*/ 57 h 98"/>
                  <a:gd name="T38" fmla="*/ 106 w 151"/>
                  <a:gd name="T39" fmla="*/ 57 h 98"/>
                  <a:gd name="T40" fmla="*/ 97 w 151"/>
                  <a:gd name="T41" fmla="*/ 49 h 98"/>
                  <a:gd name="T42" fmla="*/ 106 w 151"/>
                  <a:gd name="T43" fmla="*/ 40 h 98"/>
                  <a:gd name="T44" fmla="*/ 114 w 151"/>
                  <a:gd name="T45" fmla="*/ 49 h 98"/>
                  <a:gd name="T46" fmla="*/ 106 w 151"/>
                  <a:gd name="T47" fmla="*/ 5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1" h="98">
                    <a:moveTo>
                      <a:pt x="129" y="81"/>
                    </a:moveTo>
                    <a:cubicBezTo>
                      <a:pt x="140" y="72"/>
                      <a:pt x="147" y="61"/>
                      <a:pt x="147" y="49"/>
                    </a:cubicBezTo>
                    <a:cubicBezTo>
                      <a:pt x="147" y="22"/>
                      <a:pt x="114" y="0"/>
                      <a:pt x="73" y="0"/>
                    </a:cubicBezTo>
                    <a:cubicBezTo>
                      <a:pt x="33" y="0"/>
                      <a:pt x="0" y="22"/>
                      <a:pt x="0" y="49"/>
                    </a:cubicBezTo>
                    <a:cubicBezTo>
                      <a:pt x="0" y="76"/>
                      <a:pt x="33" y="98"/>
                      <a:pt x="73" y="98"/>
                    </a:cubicBezTo>
                    <a:cubicBezTo>
                      <a:pt x="89" y="98"/>
                      <a:pt x="104" y="94"/>
                      <a:pt x="116" y="88"/>
                    </a:cubicBezTo>
                    <a:cubicBezTo>
                      <a:pt x="123" y="94"/>
                      <a:pt x="131" y="98"/>
                      <a:pt x="140" y="98"/>
                    </a:cubicBezTo>
                    <a:cubicBezTo>
                      <a:pt x="144" y="98"/>
                      <a:pt x="147" y="97"/>
                      <a:pt x="151" y="96"/>
                    </a:cubicBezTo>
                    <a:cubicBezTo>
                      <a:pt x="142" y="93"/>
                      <a:pt x="134" y="88"/>
                      <a:pt x="129" y="81"/>
                    </a:cubicBezTo>
                    <a:close/>
                    <a:moveTo>
                      <a:pt x="46" y="57"/>
                    </a:moveTo>
                    <a:cubicBezTo>
                      <a:pt x="41" y="57"/>
                      <a:pt x="37" y="54"/>
                      <a:pt x="37" y="49"/>
                    </a:cubicBezTo>
                    <a:cubicBezTo>
                      <a:pt x="37" y="44"/>
                      <a:pt x="41" y="40"/>
                      <a:pt x="46" y="40"/>
                    </a:cubicBezTo>
                    <a:cubicBezTo>
                      <a:pt x="50" y="40"/>
                      <a:pt x="54" y="44"/>
                      <a:pt x="54" y="49"/>
                    </a:cubicBezTo>
                    <a:cubicBezTo>
                      <a:pt x="54" y="54"/>
                      <a:pt x="50" y="57"/>
                      <a:pt x="46" y="57"/>
                    </a:cubicBezTo>
                    <a:close/>
                    <a:moveTo>
                      <a:pt x="76" y="57"/>
                    </a:moveTo>
                    <a:cubicBezTo>
                      <a:pt x="71" y="57"/>
                      <a:pt x="67" y="54"/>
                      <a:pt x="67" y="49"/>
                    </a:cubicBezTo>
                    <a:cubicBezTo>
                      <a:pt x="67" y="44"/>
                      <a:pt x="71" y="40"/>
                      <a:pt x="76" y="40"/>
                    </a:cubicBezTo>
                    <a:cubicBezTo>
                      <a:pt x="80" y="40"/>
                      <a:pt x="84" y="44"/>
                      <a:pt x="84" y="49"/>
                    </a:cubicBezTo>
                    <a:cubicBezTo>
                      <a:pt x="84" y="54"/>
                      <a:pt x="80" y="57"/>
                      <a:pt x="76" y="57"/>
                    </a:cubicBezTo>
                    <a:close/>
                    <a:moveTo>
                      <a:pt x="106" y="57"/>
                    </a:moveTo>
                    <a:cubicBezTo>
                      <a:pt x="101" y="57"/>
                      <a:pt x="97" y="54"/>
                      <a:pt x="97" y="49"/>
                    </a:cubicBezTo>
                    <a:cubicBezTo>
                      <a:pt x="97" y="44"/>
                      <a:pt x="101" y="40"/>
                      <a:pt x="106" y="40"/>
                    </a:cubicBezTo>
                    <a:cubicBezTo>
                      <a:pt x="110" y="40"/>
                      <a:pt x="114" y="44"/>
                      <a:pt x="114" y="49"/>
                    </a:cubicBezTo>
                    <a:cubicBezTo>
                      <a:pt x="114" y="54"/>
                      <a:pt x="110" y="57"/>
                      <a:pt x="106" y="5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4" name="Group 36">
              <a:extLst>
                <a:ext uri="{FF2B5EF4-FFF2-40B4-BE49-F238E27FC236}">
                  <a16:creationId xmlns="" xmlns:a16="http://schemas.microsoft.com/office/drawing/2014/main" id="{A96C0233-6C36-4565-93A7-B43A28DD60B4}"/>
                </a:ext>
              </a:extLst>
            </p:cNvPr>
            <p:cNvGrpSpPr/>
            <p:nvPr/>
          </p:nvGrpSpPr>
          <p:grpSpPr>
            <a:xfrm>
              <a:off x="10146494" y="3213057"/>
              <a:ext cx="1055608" cy="1012596"/>
              <a:chOff x="10595712" y="2838712"/>
              <a:chExt cx="1277286" cy="1225241"/>
            </a:xfrm>
          </p:grpSpPr>
          <p:sp>
            <p:nvSpPr>
              <p:cNvPr id="37" name="Freeform 12">
                <a:extLst>
                  <a:ext uri="{FF2B5EF4-FFF2-40B4-BE49-F238E27FC236}">
                    <a16:creationId xmlns="" xmlns:a16="http://schemas.microsoft.com/office/drawing/2014/main" id="{F42B944A-A7A6-4B14-9F31-C33341112245}"/>
                  </a:ext>
                </a:extLst>
              </p:cNvPr>
              <p:cNvSpPr>
                <a:spLocks/>
              </p:cNvSpPr>
              <p:nvPr/>
            </p:nvSpPr>
            <p:spPr bwMode="auto">
              <a:xfrm>
                <a:off x="10595712" y="2838712"/>
                <a:ext cx="1277286" cy="1225241"/>
              </a:xfrm>
              <a:custGeom>
                <a:avLst/>
                <a:gdLst>
                  <a:gd name="T0" fmla="*/ 314 w 498"/>
                  <a:gd name="T1" fmla="*/ 456 h 478"/>
                  <a:gd name="T2" fmla="*/ 465 w 498"/>
                  <a:gd name="T3" fmla="*/ 187 h 478"/>
                  <a:gd name="T4" fmla="*/ 197 w 498"/>
                  <a:gd name="T5" fmla="*/ 32 h 478"/>
                  <a:gd name="T6" fmla="*/ 46 w 498"/>
                  <a:gd name="T7" fmla="*/ 302 h 478"/>
                  <a:gd name="T8" fmla="*/ 50 w 498"/>
                  <a:gd name="T9" fmla="*/ 316 h 478"/>
                  <a:gd name="T10" fmla="*/ 0 w 498"/>
                  <a:gd name="T11" fmla="*/ 415 h 478"/>
                  <a:gd name="T12" fmla="*/ 101 w 498"/>
                  <a:gd name="T13" fmla="*/ 398 h 478"/>
                  <a:gd name="T14" fmla="*/ 314 w 498"/>
                  <a:gd name="T15" fmla="*/ 456 h 4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8" h="478">
                    <a:moveTo>
                      <a:pt x="314" y="456"/>
                    </a:moveTo>
                    <a:cubicBezTo>
                      <a:pt x="430" y="425"/>
                      <a:pt x="498" y="304"/>
                      <a:pt x="465" y="187"/>
                    </a:cubicBezTo>
                    <a:cubicBezTo>
                      <a:pt x="433" y="69"/>
                      <a:pt x="313" y="0"/>
                      <a:pt x="197" y="32"/>
                    </a:cubicBezTo>
                    <a:cubicBezTo>
                      <a:pt x="81" y="64"/>
                      <a:pt x="14" y="185"/>
                      <a:pt x="46" y="302"/>
                    </a:cubicBezTo>
                    <a:cubicBezTo>
                      <a:pt x="47" y="307"/>
                      <a:pt x="49" y="312"/>
                      <a:pt x="50" y="316"/>
                    </a:cubicBezTo>
                    <a:cubicBezTo>
                      <a:pt x="0" y="415"/>
                      <a:pt x="0" y="415"/>
                      <a:pt x="0" y="415"/>
                    </a:cubicBezTo>
                    <a:cubicBezTo>
                      <a:pt x="101" y="398"/>
                      <a:pt x="101" y="398"/>
                      <a:pt x="101" y="398"/>
                    </a:cubicBezTo>
                    <a:cubicBezTo>
                      <a:pt x="155" y="453"/>
                      <a:pt x="235" y="478"/>
                      <a:pt x="314" y="456"/>
                    </a:cubicBezTo>
                    <a:close/>
                  </a:path>
                </a:pathLst>
              </a:custGeom>
              <a:solidFill>
                <a:srgbClr val="2B334F"/>
              </a:solidFill>
              <a:ln>
                <a:noFill/>
              </a:ln>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Freeform 41">
                <a:extLst>
                  <a:ext uri="{FF2B5EF4-FFF2-40B4-BE49-F238E27FC236}">
                    <a16:creationId xmlns="" xmlns:a16="http://schemas.microsoft.com/office/drawing/2014/main" id="{0048B12D-1CF7-42A5-9E99-F15BE47CBC1E}"/>
                  </a:ext>
                </a:extLst>
              </p:cNvPr>
              <p:cNvSpPr>
                <a:spLocks noEditPoints="1"/>
              </p:cNvSpPr>
              <p:nvPr/>
            </p:nvSpPr>
            <p:spPr bwMode="auto">
              <a:xfrm>
                <a:off x="10931840" y="3214959"/>
                <a:ext cx="651655" cy="477085"/>
              </a:xfrm>
              <a:custGeom>
                <a:avLst/>
                <a:gdLst>
                  <a:gd name="T0" fmla="*/ 223 w 254"/>
                  <a:gd name="T1" fmla="*/ 0 h 186"/>
                  <a:gd name="T2" fmla="*/ 31 w 254"/>
                  <a:gd name="T3" fmla="*/ 0 h 186"/>
                  <a:gd name="T4" fmla="*/ 0 w 254"/>
                  <a:gd name="T5" fmla="*/ 31 h 186"/>
                  <a:gd name="T6" fmla="*/ 0 w 254"/>
                  <a:gd name="T7" fmla="*/ 155 h 186"/>
                  <a:gd name="T8" fmla="*/ 31 w 254"/>
                  <a:gd name="T9" fmla="*/ 186 h 186"/>
                  <a:gd name="T10" fmla="*/ 223 w 254"/>
                  <a:gd name="T11" fmla="*/ 186 h 186"/>
                  <a:gd name="T12" fmla="*/ 254 w 254"/>
                  <a:gd name="T13" fmla="*/ 155 h 186"/>
                  <a:gd name="T14" fmla="*/ 254 w 254"/>
                  <a:gd name="T15" fmla="*/ 31 h 186"/>
                  <a:gd name="T16" fmla="*/ 223 w 254"/>
                  <a:gd name="T17" fmla="*/ 0 h 186"/>
                  <a:gd name="T18" fmla="*/ 216 w 254"/>
                  <a:gd name="T19" fmla="*/ 24 h 186"/>
                  <a:gd name="T20" fmla="*/ 129 w 254"/>
                  <a:gd name="T21" fmla="*/ 86 h 186"/>
                  <a:gd name="T22" fmla="*/ 47 w 254"/>
                  <a:gd name="T23" fmla="*/ 24 h 186"/>
                  <a:gd name="T24" fmla="*/ 216 w 254"/>
                  <a:gd name="T25" fmla="*/ 24 h 186"/>
                  <a:gd name="T26" fmla="*/ 223 w 254"/>
                  <a:gd name="T27" fmla="*/ 162 h 186"/>
                  <a:gd name="T28" fmla="*/ 31 w 254"/>
                  <a:gd name="T29" fmla="*/ 162 h 186"/>
                  <a:gd name="T30" fmla="*/ 24 w 254"/>
                  <a:gd name="T31" fmla="*/ 155 h 186"/>
                  <a:gd name="T32" fmla="*/ 24 w 254"/>
                  <a:gd name="T33" fmla="*/ 36 h 186"/>
                  <a:gd name="T34" fmla="*/ 128 w 254"/>
                  <a:gd name="T35" fmla="*/ 115 h 186"/>
                  <a:gd name="T36" fmla="*/ 230 w 254"/>
                  <a:gd name="T37" fmla="*/ 43 h 186"/>
                  <a:gd name="T38" fmla="*/ 230 w 254"/>
                  <a:gd name="T39" fmla="*/ 155 h 186"/>
                  <a:gd name="T40" fmla="*/ 223 w 254"/>
                  <a:gd name="T41" fmla="*/ 162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4" h="186">
                    <a:moveTo>
                      <a:pt x="223" y="0"/>
                    </a:moveTo>
                    <a:cubicBezTo>
                      <a:pt x="31" y="0"/>
                      <a:pt x="31" y="0"/>
                      <a:pt x="31" y="0"/>
                    </a:cubicBezTo>
                    <a:cubicBezTo>
                      <a:pt x="14" y="0"/>
                      <a:pt x="0" y="14"/>
                      <a:pt x="0" y="31"/>
                    </a:cubicBezTo>
                    <a:cubicBezTo>
                      <a:pt x="0" y="155"/>
                      <a:pt x="0" y="155"/>
                      <a:pt x="0" y="155"/>
                    </a:cubicBezTo>
                    <a:cubicBezTo>
                      <a:pt x="0" y="172"/>
                      <a:pt x="14" y="186"/>
                      <a:pt x="31" y="186"/>
                    </a:cubicBezTo>
                    <a:cubicBezTo>
                      <a:pt x="223" y="186"/>
                      <a:pt x="223" y="186"/>
                      <a:pt x="223" y="186"/>
                    </a:cubicBezTo>
                    <a:cubicBezTo>
                      <a:pt x="240" y="186"/>
                      <a:pt x="254" y="172"/>
                      <a:pt x="254" y="155"/>
                    </a:cubicBezTo>
                    <a:cubicBezTo>
                      <a:pt x="254" y="31"/>
                      <a:pt x="254" y="31"/>
                      <a:pt x="254" y="31"/>
                    </a:cubicBezTo>
                    <a:cubicBezTo>
                      <a:pt x="254" y="14"/>
                      <a:pt x="240" y="0"/>
                      <a:pt x="223" y="0"/>
                    </a:cubicBezTo>
                    <a:close/>
                    <a:moveTo>
                      <a:pt x="216" y="24"/>
                    </a:moveTo>
                    <a:cubicBezTo>
                      <a:pt x="129" y="86"/>
                      <a:pt x="129" y="86"/>
                      <a:pt x="129" y="86"/>
                    </a:cubicBezTo>
                    <a:cubicBezTo>
                      <a:pt x="47" y="24"/>
                      <a:pt x="47" y="24"/>
                      <a:pt x="47" y="24"/>
                    </a:cubicBezTo>
                    <a:lnTo>
                      <a:pt x="216" y="24"/>
                    </a:lnTo>
                    <a:close/>
                    <a:moveTo>
                      <a:pt x="223" y="162"/>
                    </a:moveTo>
                    <a:cubicBezTo>
                      <a:pt x="31" y="162"/>
                      <a:pt x="31" y="162"/>
                      <a:pt x="31" y="162"/>
                    </a:cubicBezTo>
                    <a:cubicBezTo>
                      <a:pt x="27" y="162"/>
                      <a:pt x="24" y="159"/>
                      <a:pt x="24" y="155"/>
                    </a:cubicBezTo>
                    <a:cubicBezTo>
                      <a:pt x="24" y="36"/>
                      <a:pt x="24" y="36"/>
                      <a:pt x="24" y="36"/>
                    </a:cubicBezTo>
                    <a:cubicBezTo>
                      <a:pt x="128" y="115"/>
                      <a:pt x="128" y="115"/>
                      <a:pt x="128" y="115"/>
                    </a:cubicBezTo>
                    <a:cubicBezTo>
                      <a:pt x="230" y="43"/>
                      <a:pt x="230" y="43"/>
                      <a:pt x="230" y="43"/>
                    </a:cubicBezTo>
                    <a:cubicBezTo>
                      <a:pt x="230" y="155"/>
                      <a:pt x="230" y="155"/>
                      <a:pt x="230" y="155"/>
                    </a:cubicBezTo>
                    <a:cubicBezTo>
                      <a:pt x="230" y="159"/>
                      <a:pt x="227" y="162"/>
                      <a:pt x="223" y="16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5" name="Group 39">
              <a:extLst>
                <a:ext uri="{FF2B5EF4-FFF2-40B4-BE49-F238E27FC236}">
                  <a16:creationId xmlns="" xmlns:a16="http://schemas.microsoft.com/office/drawing/2014/main" id="{1DD3AE0A-E548-4139-AAB9-9EF1F030AD1E}"/>
                </a:ext>
              </a:extLst>
            </p:cNvPr>
            <p:cNvGrpSpPr/>
            <p:nvPr/>
          </p:nvGrpSpPr>
          <p:grpSpPr>
            <a:xfrm>
              <a:off x="7855160" y="2471085"/>
              <a:ext cx="805596" cy="898791"/>
              <a:chOff x="7823198" y="1940925"/>
              <a:chExt cx="974771" cy="1087537"/>
            </a:xfrm>
          </p:grpSpPr>
          <p:sp>
            <p:nvSpPr>
              <p:cNvPr id="35" name="Freeform 9">
                <a:extLst>
                  <a:ext uri="{FF2B5EF4-FFF2-40B4-BE49-F238E27FC236}">
                    <a16:creationId xmlns="" xmlns:a16="http://schemas.microsoft.com/office/drawing/2014/main" id="{4582E47B-4889-4AE6-9559-ECC738B1DCB7}"/>
                  </a:ext>
                </a:extLst>
              </p:cNvPr>
              <p:cNvSpPr>
                <a:spLocks/>
              </p:cNvSpPr>
              <p:nvPr/>
            </p:nvSpPr>
            <p:spPr bwMode="auto">
              <a:xfrm>
                <a:off x="7823198" y="1940925"/>
                <a:ext cx="974771" cy="1087537"/>
              </a:xfrm>
              <a:custGeom>
                <a:avLst/>
                <a:gdLst>
                  <a:gd name="T0" fmla="*/ 347 w 380"/>
                  <a:gd name="T1" fmla="*/ 249 h 424"/>
                  <a:gd name="T2" fmla="*/ 250 w 380"/>
                  <a:gd name="T3" fmla="*/ 33 h 424"/>
                  <a:gd name="T4" fmla="*/ 33 w 380"/>
                  <a:gd name="T5" fmla="*/ 129 h 424"/>
                  <a:gd name="T6" fmla="*/ 131 w 380"/>
                  <a:gd name="T7" fmla="*/ 344 h 424"/>
                  <a:gd name="T8" fmla="*/ 141 w 380"/>
                  <a:gd name="T9" fmla="*/ 348 h 424"/>
                  <a:gd name="T10" fmla="*/ 179 w 380"/>
                  <a:gd name="T11" fmla="*/ 424 h 424"/>
                  <a:gd name="T12" fmla="*/ 215 w 380"/>
                  <a:gd name="T13" fmla="*/ 354 h 424"/>
                  <a:gd name="T14" fmla="*/ 347 w 380"/>
                  <a:gd name="T15" fmla="*/ 249 h 4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0" h="424">
                    <a:moveTo>
                      <a:pt x="347" y="249"/>
                    </a:moveTo>
                    <a:cubicBezTo>
                      <a:pt x="380" y="163"/>
                      <a:pt x="337" y="67"/>
                      <a:pt x="250" y="33"/>
                    </a:cubicBezTo>
                    <a:cubicBezTo>
                      <a:pt x="163" y="0"/>
                      <a:pt x="66" y="43"/>
                      <a:pt x="33" y="129"/>
                    </a:cubicBezTo>
                    <a:cubicBezTo>
                      <a:pt x="0" y="215"/>
                      <a:pt x="44" y="311"/>
                      <a:pt x="131" y="344"/>
                    </a:cubicBezTo>
                    <a:cubicBezTo>
                      <a:pt x="134" y="346"/>
                      <a:pt x="138" y="347"/>
                      <a:pt x="141" y="348"/>
                    </a:cubicBezTo>
                    <a:cubicBezTo>
                      <a:pt x="179" y="424"/>
                      <a:pt x="179" y="424"/>
                      <a:pt x="179" y="424"/>
                    </a:cubicBezTo>
                    <a:cubicBezTo>
                      <a:pt x="215" y="354"/>
                      <a:pt x="215" y="354"/>
                      <a:pt x="215" y="354"/>
                    </a:cubicBezTo>
                    <a:cubicBezTo>
                      <a:pt x="273" y="346"/>
                      <a:pt x="325" y="307"/>
                      <a:pt x="347" y="249"/>
                    </a:cubicBezTo>
                    <a:close/>
                  </a:path>
                </a:pathLst>
              </a:custGeom>
              <a:solidFill>
                <a:srgbClr val="2B334F"/>
              </a:solidFill>
              <a:ln>
                <a:noFill/>
              </a:ln>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Freeform 42">
                <a:extLst>
                  <a:ext uri="{FF2B5EF4-FFF2-40B4-BE49-F238E27FC236}">
                    <a16:creationId xmlns="" xmlns:a16="http://schemas.microsoft.com/office/drawing/2014/main" id="{4A0E08CD-AB86-44E8-939B-F99906BD6C8E}"/>
                  </a:ext>
                </a:extLst>
              </p:cNvPr>
              <p:cNvSpPr>
                <a:spLocks noEditPoints="1"/>
              </p:cNvSpPr>
              <p:nvPr/>
            </p:nvSpPr>
            <p:spPr bwMode="auto">
              <a:xfrm>
                <a:off x="8051982" y="2176215"/>
                <a:ext cx="497686" cy="510698"/>
              </a:xfrm>
              <a:custGeom>
                <a:avLst/>
                <a:gdLst>
                  <a:gd name="T0" fmla="*/ 142 w 194"/>
                  <a:gd name="T1" fmla="*/ 189 h 199"/>
                  <a:gd name="T2" fmla="*/ 89 w 194"/>
                  <a:gd name="T3" fmla="*/ 199 h 199"/>
                  <a:gd name="T4" fmla="*/ 0 w 194"/>
                  <a:gd name="T5" fmla="*/ 109 h 199"/>
                  <a:gd name="T6" fmla="*/ 107 w 194"/>
                  <a:gd name="T7" fmla="*/ 0 h 199"/>
                  <a:gd name="T8" fmla="*/ 194 w 194"/>
                  <a:gd name="T9" fmla="*/ 83 h 199"/>
                  <a:gd name="T10" fmla="*/ 139 w 194"/>
                  <a:gd name="T11" fmla="*/ 151 h 199"/>
                  <a:gd name="T12" fmla="*/ 115 w 194"/>
                  <a:gd name="T13" fmla="*/ 129 h 199"/>
                  <a:gd name="T14" fmla="*/ 114 w 194"/>
                  <a:gd name="T15" fmla="*/ 129 h 199"/>
                  <a:gd name="T16" fmla="*/ 77 w 194"/>
                  <a:gd name="T17" fmla="*/ 151 h 199"/>
                  <a:gd name="T18" fmla="*/ 45 w 194"/>
                  <a:gd name="T19" fmla="*/ 114 h 199"/>
                  <a:gd name="T20" fmla="*/ 112 w 194"/>
                  <a:gd name="T21" fmla="*/ 47 h 199"/>
                  <a:gd name="T22" fmla="*/ 146 w 194"/>
                  <a:gd name="T23" fmla="*/ 54 h 199"/>
                  <a:gd name="T24" fmla="*/ 138 w 194"/>
                  <a:gd name="T25" fmla="*/ 107 h 199"/>
                  <a:gd name="T26" fmla="*/ 145 w 194"/>
                  <a:gd name="T27" fmla="*/ 132 h 199"/>
                  <a:gd name="T28" fmla="*/ 173 w 194"/>
                  <a:gd name="T29" fmla="*/ 84 h 199"/>
                  <a:gd name="T30" fmla="*/ 104 w 194"/>
                  <a:gd name="T31" fmla="*/ 17 h 199"/>
                  <a:gd name="T32" fmla="*/ 22 w 194"/>
                  <a:gd name="T33" fmla="*/ 106 h 199"/>
                  <a:gd name="T34" fmla="*/ 95 w 194"/>
                  <a:gd name="T35" fmla="*/ 181 h 199"/>
                  <a:gd name="T36" fmla="*/ 137 w 194"/>
                  <a:gd name="T37" fmla="*/ 173 h 199"/>
                  <a:gd name="T38" fmla="*/ 142 w 194"/>
                  <a:gd name="T39" fmla="*/ 189 h 199"/>
                  <a:gd name="T40" fmla="*/ 117 w 194"/>
                  <a:gd name="T41" fmla="*/ 71 h 199"/>
                  <a:gd name="T42" fmla="*/ 108 w 194"/>
                  <a:gd name="T43" fmla="*/ 70 h 199"/>
                  <a:gd name="T44" fmla="*/ 74 w 194"/>
                  <a:gd name="T45" fmla="*/ 110 h 199"/>
                  <a:gd name="T46" fmla="*/ 88 w 194"/>
                  <a:gd name="T47" fmla="*/ 128 h 199"/>
                  <a:gd name="T48" fmla="*/ 113 w 194"/>
                  <a:gd name="T49" fmla="*/ 98 h 199"/>
                  <a:gd name="T50" fmla="*/ 117 w 194"/>
                  <a:gd name="T51" fmla="*/ 71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4" h="199">
                    <a:moveTo>
                      <a:pt x="142" y="189"/>
                    </a:moveTo>
                    <a:cubicBezTo>
                      <a:pt x="125" y="197"/>
                      <a:pt x="110" y="199"/>
                      <a:pt x="89" y="199"/>
                    </a:cubicBezTo>
                    <a:cubicBezTo>
                      <a:pt x="42" y="199"/>
                      <a:pt x="0" y="165"/>
                      <a:pt x="0" y="109"/>
                    </a:cubicBezTo>
                    <a:cubicBezTo>
                      <a:pt x="0" y="51"/>
                      <a:pt x="43" y="0"/>
                      <a:pt x="107" y="0"/>
                    </a:cubicBezTo>
                    <a:cubicBezTo>
                      <a:pt x="158" y="0"/>
                      <a:pt x="194" y="35"/>
                      <a:pt x="194" y="83"/>
                    </a:cubicBezTo>
                    <a:cubicBezTo>
                      <a:pt x="194" y="125"/>
                      <a:pt x="170" y="151"/>
                      <a:pt x="139" y="151"/>
                    </a:cubicBezTo>
                    <a:cubicBezTo>
                      <a:pt x="126" y="151"/>
                      <a:pt x="116" y="144"/>
                      <a:pt x="115" y="129"/>
                    </a:cubicBezTo>
                    <a:cubicBezTo>
                      <a:pt x="114" y="129"/>
                      <a:pt x="114" y="129"/>
                      <a:pt x="114" y="129"/>
                    </a:cubicBezTo>
                    <a:cubicBezTo>
                      <a:pt x="105" y="143"/>
                      <a:pt x="92" y="151"/>
                      <a:pt x="77" y="151"/>
                    </a:cubicBezTo>
                    <a:cubicBezTo>
                      <a:pt x="59" y="151"/>
                      <a:pt x="45" y="137"/>
                      <a:pt x="45" y="114"/>
                    </a:cubicBezTo>
                    <a:cubicBezTo>
                      <a:pt x="45" y="78"/>
                      <a:pt x="71" y="47"/>
                      <a:pt x="112" y="47"/>
                    </a:cubicBezTo>
                    <a:cubicBezTo>
                      <a:pt x="125" y="47"/>
                      <a:pt x="139" y="50"/>
                      <a:pt x="146" y="54"/>
                    </a:cubicBezTo>
                    <a:cubicBezTo>
                      <a:pt x="138" y="107"/>
                      <a:pt x="138" y="107"/>
                      <a:pt x="138" y="107"/>
                    </a:cubicBezTo>
                    <a:cubicBezTo>
                      <a:pt x="135" y="124"/>
                      <a:pt x="137" y="132"/>
                      <a:pt x="145" y="132"/>
                    </a:cubicBezTo>
                    <a:cubicBezTo>
                      <a:pt x="157" y="132"/>
                      <a:pt x="173" y="117"/>
                      <a:pt x="173" y="84"/>
                    </a:cubicBezTo>
                    <a:cubicBezTo>
                      <a:pt x="173" y="46"/>
                      <a:pt x="149" y="17"/>
                      <a:pt x="104" y="17"/>
                    </a:cubicBezTo>
                    <a:cubicBezTo>
                      <a:pt x="60" y="17"/>
                      <a:pt x="22" y="51"/>
                      <a:pt x="22" y="106"/>
                    </a:cubicBezTo>
                    <a:cubicBezTo>
                      <a:pt x="22" y="154"/>
                      <a:pt x="52" y="181"/>
                      <a:pt x="95" y="181"/>
                    </a:cubicBezTo>
                    <a:cubicBezTo>
                      <a:pt x="110" y="181"/>
                      <a:pt x="125" y="178"/>
                      <a:pt x="137" y="173"/>
                    </a:cubicBezTo>
                    <a:lnTo>
                      <a:pt x="142" y="189"/>
                    </a:lnTo>
                    <a:close/>
                    <a:moveTo>
                      <a:pt x="117" y="71"/>
                    </a:moveTo>
                    <a:cubicBezTo>
                      <a:pt x="114" y="70"/>
                      <a:pt x="111" y="70"/>
                      <a:pt x="108" y="70"/>
                    </a:cubicBezTo>
                    <a:cubicBezTo>
                      <a:pt x="89" y="70"/>
                      <a:pt x="74" y="88"/>
                      <a:pt x="74" y="110"/>
                    </a:cubicBezTo>
                    <a:cubicBezTo>
                      <a:pt x="74" y="121"/>
                      <a:pt x="79" y="128"/>
                      <a:pt x="88" y="128"/>
                    </a:cubicBezTo>
                    <a:cubicBezTo>
                      <a:pt x="99" y="128"/>
                      <a:pt x="110" y="114"/>
                      <a:pt x="113" y="98"/>
                    </a:cubicBezTo>
                    <a:lnTo>
                      <a:pt x="117" y="7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6" name="Group 42">
              <a:extLst>
                <a:ext uri="{FF2B5EF4-FFF2-40B4-BE49-F238E27FC236}">
                  <a16:creationId xmlns="" xmlns:a16="http://schemas.microsoft.com/office/drawing/2014/main" id="{57F8176F-7D3D-4B81-B8B8-061C26E02D8D}"/>
                </a:ext>
              </a:extLst>
            </p:cNvPr>
            <p:cNvGrpSpPr/>
            <p:nvPr/>
          </p:nvGrpSpPr>
          <p:grpSpPr>
            <a:xfrm>
              <a:off x="9455598" y="4119913"/>
              <a:ext cx="1051128" cy="1015285"/>
              <a:chOff x="9759729" y="3936007"/>
              <a:chExt cx="1271865" cy="1228494"/>
            </a:xfrm>
          </p:grpSpPr>
          <p:sp>
            <p:nvSpPr>
              <p:cNvPr id="32" name="Freeform 14">
                <a:extLst>
                  <a:ext uri="{FF2B5EF4-FFF2-40B4-BE49-F238E27FC236}">
                    <a16:creationId xmlns="" xmlns:a16="http://schemas.microsoft.com/office/drawing/2014/main" id="{5AE6EF20-00E7-42BA-BB2B-54BB4C9443DA}"/>
                  </a:ext>
                </a:extLst>
              </p:cNvPr>
              <p:cNvSpPr>
                <a:spLocks/>
              </p:cNvSpPr>
              <p:nvPr/>
            </p:nvSpPr>
            <p:spPr bwMode="auto">
              <a:xfrm>
                <a:off x="9759729" y="3936007"/>
                <a:ext cx="1271865" cy="1228494"/>
              </a:xfrm>
              <a:custGeom>
                <a:avLst/>
                <a:gdLst>
                  <a:gd name="T0" fmla="*/ 315 w 496"/>
                  <a:gd name="T1" fmla="*/ 456 h 479"/>
                  <a:gd name="T2" fmla="*/ 462 w 496"/>
                  <a:gd name="T3" fmla="*/ 184 h 479"/>
                  <a:gd name="T4" fmla="*/ 191 w 496"/>
                  <a:gd name="T5" fmla="*/ 34 h 479"/>
                  <a:gd name="T6" fmla="*/ 44 w 496"/>
                  <a:gd name="T7" fmla="*/ 307 h 479"/>
                  <a:gd name="T8" fmla="*/ 49 w 496"/>
                  <a:gd name="T9" fmla="*/ 321 h 479"/>
                  <a:gd name="T10" fmla="*/ 0 w 496"/>
                  <a:gd name="T11" fmla="*/ 420 h 479"/>
                  <a:gd name="T12" fmla="*/ 101 w 496"/>
                  <a:gd name="T13" fmla="*/ 402 h 479"/>
                  <a:gd name="T14" fmla="*/ 315 w 496"/>
                  <a:gd name="T15" fmla="*/ 456 h 4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6" h="479">
                    <a:moveTo>
                      <a:pt x="315" y="456"/>
                    </a:moveTo>
                    <a:cubicBezTo>
                      <a:pt x="430" y="422"/>
                      <a:pt x="496" y="300"/>
                      <a:pt x="462" y="184"/>
                    </a:cubicBezTo>
                    <a:cubicBezTo>
                      <a:pt x="427" y="67"/>
                      <a:pt x="306" y="0"/>
                      <a:pt x="191" y="34"/>
                    </a:cubicBezTo>
                    <a:cubicBezTo>
                      <a:pt x="75" y="68"/>
                      <a:pt x="10" y="190"/>
                      <a:pt x="44" y="307"/>
                    </a:cubicBezTo>
                    <a:cubicBezTo>
                      <a:pt x="46" y="311"/>
                      <a:pt x="47" y="316"/>
                      <a:pt x="49" y="321"/>
                    </a:cubicBezTo>
                    <a:cubicBezTo>
                      <a:pt x="0" y="420"/>
                      <a:pt x="0" y="420"/>
                      <a:pt x="0" y="420"/>
                    </a:cubicBezTo>
                    <a:cubicBezTo>
                      <a:pt x="101" y="402"/>
                      <a:pt x="101" y="402"/>
                      <a:pt x="101" y="402"/>
                    </a:cubicBezTo>
                    <a:cubicBezTo>
                      <a:pt x="156" y="456"/>
                      <a:pt x="237" y="479"/>
                      <a:pt x="315" y="456"/>
                    </a:cubicBezTo>
                    <a:close/>
                  </a:path>
                </a:pathLst>
              </a:custGeom>
              <a:solidFill>
                <a:srgbClr val="2B334F"/>
              </a:solidFill>
              <a:ln>
                <a:noFill/>
              </a:ln>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Freeform 43">
                <a:extLst>
                  <a:ext uri="{FF2B5EF4-FFF2-40B4-BE49-F238E27FC236}">
                    <a16:creationId xmlns="" xmlns:a16="http://schemas.microsoft.com/office/drawing/2014/main" id="{C654257C-D5AC-4A4A-B6BB-DD5373B1CA58}"/>
                  </a:ext>
                </a:extLst>
              </p:cNvPr>
              <p:cNvSpPr>
                <a:spLocks/>
              </p:cNvSpPr>
              <p:nvPr/>
            </p:nvSpPr>
            <p:spPr bwMode="auto">
              <a:xfrm>
                <a:off x="10011283" y="4235270"/>
                <a:ext cx="535636" cy="518288"/>
              </a:xfrm>
              <a:custGeom>
                <a:avLst/>
                <a:gdLst>
                  <a:gd name="T0" fmla="*/ 11 w 209"/>
                  <a:gd name="T1" fmla="*/ 202 h 202"/>
                  <a:gd name="T2" fmla="*/ 26 w 209"/>
                  <a:gd name="T3" fmla="*/ 166 h 202"/>
                  <a:gd name="T4" fmla="*/ 79 w 209"/>
                  <a:gd name="T5" fmla="*/ 119 h 202"/>
                  <a:gd name="T6" fmla="*/ 52 w 209"/>
                  <a:gd name="T7" fmla="*/ 63 h 202"/>
                  <a:gd name="T8" fmla="*/ 107 w 209"/>
                  <a:gd name="T9" fmla="*/ 0 h 202"/>
                  <a:gd name="T10" fmla="*/ 159 w 209"/>
                  <a:gd name="T11" fmla="*/ 68 h 202"/>
                  <a:gd name="T12" fmla="*/ 134 w 209"/>
                  <a:gd name="T13" fmla="*/ 121 h 202"/>
                  <a:gd name="T14" fmla="*/ 190 w 209"/>
                  <a:gd name="T15" fmla="*/ 163 h 202"/>
                  <a:gd name="T16" fmla="*/ 209 w 209"/>
                  <a:gd name="T17" fmla="*/ 202 h 202"/>
                  <a:gd name="T18" fmla="*/ 11 w 209"/>
                  <a:gd name="T19" fmla="*/ 202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9" h="202">
                    <a:moveTo>
                      <a:pt x="11" y="202"/>
                    </a:moveTo>
                    <a:cubicBezTo>
                      <a:pt x="11" y="202"/>
                      <a:pt x="0" y="174"/>
                      <a:pt x="26" y="166"/>
                    </a:cubicBezTo>
                    <a:cubicBezTo>
                      <a:pt x="52" y="158"/>
                      <a:pt x="79" y="149"/>
                      <a:pt x="79" y="119"/>
                    </a:cubicBezTo>
                    <a:cubicBezTo>
                      <a:pt x="79" y="119"/>
                      <a:pt x="52" y="108"/>
                      <a:pt x="52" y="63"/>
                    </a:cubicBezTo>
                    <a:cubicBezTo>
                      <a:pt x="52" y="23"/>
                      <a:pt x="73" y="0"/>
                      <a:pt x="107" y="0"/>
                    </a:cubicBezTo>
                    <a:cubicBezTo>
                      <a:pt x="140" y="0"/>
                      <a:pt x="159" y="25"/>
                      <a:pt x="159" y="68"/>
                    </a:cubicBezTo>
                    <a:cubicBezTo>
                      <a:pt x="159" y="68"/>
                      <a:pt x="152" y="111"/>
                      <a:pt x="134" y="121"/>
                    </a:cubicBezTo>
                    <a:cubicBezTo>
                      <a:pt x="135" y="128"/>
                      <a:pt x="130" y="154"/>
                      <a:pt x="190" y="163"/>
                    </a:cubicBezTo>
                    <a:cubicBezTo>
                      <a:pt x="208" y="165"/>
                      <a:pt x="209" y="183"/>
                      <a:pt x="209" y="202"/>
                    </a:cubicBezTo>
                    <a:lnTo>
                      <a:pt x="11" y="20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Freeform 44">
                <a:extLst>
                  <a:ext uri="{FF2B5EF4-FFF2-40B4-BE49-F238E27FC236}">
                    <a16:creationId xmlns="" xmlns:a16="http://schemas.microsoft.com/office/drawing/2014/main" id="{0C88A39F-B1B1-4C5C-95E4-622AF11B49B2}"/>
                  </a:ext>
                </a:extLst>
              </p:cNvPr>
              <p:cNvSpPr>
                <a:spLocks/>
              </p:cNvSpPr>
              <p:nvPr/>
            </p:nvSpPr>
            <p:spPr bwMode="auto">
              <a:xfrm>
                <a:off x="10482946" y="4304664"/>
                <a:ext cx="345887" cy="446725"/>
              </a:xfrm>
              <a:custGeom>
                <a:avLst/>
                <a:gdLst>
                  <a:gd name="T0" fmla="*/ 40 w 135"/>
                  <a:gd name="T1" fmla="*/ 174 h 174"/>
                  <a:gd name="T2" fmla="*/ 135 w 135"/>
                  <a:gd name="T3" fmla="*/ 174 h 174"/>
                  <a:gd name="T4" fmla="*/ 119 w 135"/>
                  <a:gd name="T5" fmla="*/ 141 h 174"/>
                  <a:gd name="T6" fmla="*/ 70 w 135"/>
                  <a:gd name="T7" fmla="*/ 104 h 174"/>
                  <a:gd name="T8" fmla="*/ 92 w 135"/>
                  <a:gd name="T9" fmla="*/ 59 h 174"/>
                  <a:gd name="T10" fmla="*/ 47 w 135"/>
                  <a:gd name="T11" fmla="*/ 0 h 174"/>
                  <a:gd name="T12" fmla="*/ 0 w 135"/>
                  <a:gd name="T13" fmla="*/ 55 h 174"/>
                  <a:gd name="T14" fmla="*/ 23 w 135"/>
                  <a:gd name="T15" fmla="*/ 103 h 174"/>
                  <a:gd name="T16" fmla="*/ 14 w 135"/>
                  <a:gd name="T17" fmla="*/ 124 h 174"/>
                  <a:gd name="T18" fmla="*/ 38 w 135"/>
                  <a:gd name="T19" fmla="*/ 146 h 174"/>
                  <a:gd name="T20" fmla="*/ 40 w 135"/>
                  <a:gd name="T21"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5" h="174">
                    <a:moveTo>
                      <a:pt x="40" y="174"/>
                    </a:moveTo>
                    <a:cubicBezTo>
                      <a:pt x="135" y="174"/>
                      <a:pt x="135" y="174"/>
                      <a:pt x="135" y="174"/>
                    </a:cubicBezTo>
                    <a:cubicBezTo>
                      <a:pt x="135" y="158"/>
                      <a:pt x="134" y="143"/>
                      <a:pt x="119" y="141"/>
                    </a:cubicBezTo>
                    <a:cubicBezTo>
                      <a:pt x="67" y="133"/>
                      <a:pt x="71" y="111"/>
                      <a:pt x="70" y="104"/>
                    </a:cubicBezTo>
                    <a:cubicBezTo>
                      <a:pt x="86" y="96"/>
                      <a:pt x="92" y="59"/>
                      <a:pt x="92" y="59"/>
                    </a:cubicBezTo>
                    <a:cubicBezTo>
                      <a:pt x="92" y="22"/>
                      <a:pt x="76" y="0"/>
                      <a:pt x="47" y="0"/>
                    </a:cubicBezTo>
                    <a:cubicBezTo>
                      <a:pt x="18" y="0"/>
                      <a:pt x="0" y="20"/>
                      <a:pt x="0" y="55"/>
                    </a:cubicBezTo>
                    <a:cubicBezTo>
                      <a:pt x="0" y="93"/>
                      <a:pt x="23" y="103"/>
                      <a:pt x="23" y="103"/>
                    </a:cubicBezTo>
                    <a:cubicBezTo>
                      <a:pt x="23" y="115"/>
                      <a:pt x="18" y="121"/>
                      <a:pt x="14" y="124"/>
                    </a:cubicBezTo>
                    <a:cubicBezTo>
                      <a:pt x="14" y="124"/>
                      <a:pt x="33" y="129"/>
                      <a:pt x="38" y="146"/>
                    </a:cubicBezTo>
                    <a:cubicBezTo>
                      <a:pt x="42" y="158"/>
                      <a:pt x="40" y="174"/>
                      <a:pt x="40" y="17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7" name="Group 46">
              <a:extLst>
                <a:ext uri="{FF2B5EF4-FFF2-40B4-BE49-F238E27FC236}">
                  <a16:creationId xmlns="" xmlns:a16="http://schemas.microsoft.com/office/drawing/2014/main" id="{5ADE913F-787D-4B64-A168-A7D9151ABF14}"/>
                </a:ext>
              </a:extLst>
            </p:cNvPr>
            <p:cNvGrpSpPr/>
            <p:nvPr/>
          </p:nvGrpSpPr>
          <p:grpSpPr>
            <a:xfrm>
              <a:off x="6300422" y="3401239"/>
              <a:ext cx="887141" cy="826206"/>
              <a:chOff x="5941965" y="3066412"/>
              <a:chExt cx="1073441" cy="999710"/>
            </a:xfrm>
          </p:grpSpPr>
          <p:sp>
            <p:nvSpPr>
              <p:cNvPr id="30" name="Freeform 20">
                <a:extLst>
                  <a:ext uri="{FF2B5EF4-FFF2-40B4-BE49-F238E27FC236}">
                    <a16:creationId xmlns="" xmlns:a16="http://schemas.microsoft.com/office/drawing/2014/main" id="{0BA00F04-C497-4EC2-803D-BA2E6B268A79}"/>
                  </a:ext>
                </a:extLst>
              </p:cNvPr>
              <p:cNvSpPr>
                <a:spLocks/>
              </p:cNvSpPr>
              <p:nvPr/>
            </p:nvSpPr>
            <p:spPr bwMode="auto">
              <a:xfrm>
                <a:off x="5941965" y="3066412"/>
                <a:ext cx="1073441" cy="999710"/>
              </a:xfrm>
              <a:custGeom>
                <a:avLst/>
                <a:gdLst>
                  <a:gd name="T0" fmla="*/ 311 w 419"/>
                  <a:gd name="T1" fmla="*/ 64 h 390"/>
                  <a:gd name="T2" fmla="*/ 65 w 419"/>
                  <a:gd name="T3" fmla="*/ 79 h 390"/>
                  <a:gd name="T4" fmla="*/ 77 w 419"/>
                  <a:gd name="T5" fmla="*/ 326 h 390"/>
                  <a:gd name="T6" fmla="*/ 323 w 419"/>
                  <a:gd name="T7" fmla="*/ 311 h 390"/>
                  <a:gd name="T8" fmla="*/ 331 w 419"/>
                  <a:gd name="T9" fmla="*/ 302 h 390"/>
                  <a:gd name="T10" fmla="*/ 419 w 419"/>
                  <a:gd name="T11" fmla="*/ 293 h 390"/>
                  <a:gd name="T12" fmla="*/ 364 w 419"/>
                  <a:gd name="T13" fmla="*/ 232 h 390"/>
                  <a:gd name="T14" fmla="*/ 311 w 419"/>
                  <a:gd name="T15" fmla="*/ 64 h 3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9" h="390">
                    <a:moveTo>
                      <a:pt x="311" y="64"/>
                    </a:moveTo>
                    <a:cubicBezTo>
                      <a:pt x="240" y="0"/>
                      <a:pt x="129" y="7"/>
                      <a:pt x="65" y="79"/>
                    </a:cubicBezTo>
                    <a:cubicBezTo>
                      <a:pt x="0" y="151"/>
                      <a:pt x="5" y="262"/>
                      <a:pt x="77" y="326"/>
                    </a:cubicBezTo>
                    <a:cubicBezTo>
                      <a:pt x="148" y="390"/>
                      <a:pt x="259" y="383"/>
                      <a:pt x="323" y="311"/>
                    </a:cubicBezTo>
                    <a:cubicBezTo>
                      <a:pt x="326" y="308"/>
                      <a:pt x="328" y="305"/>
                      <a:pt x="331" y="302"/>
                    </a:cubicBezTo>
                    <a:cubicBezTo>
                      <a:pt x="419" y="293"/>
                      <a:pt x="419" y="293"/>
                      <a:pt x="419" y="293"/>
                    </a:cubicBezTo>
                    <a:cubicBezTo>
                      <a:pt x="364" y="232"/>
                      <a:pt x="364" y="232"/>
                      <a:pt x="364" y="232"/>
                    </a:cubicBezTo>
                    <a:cubicBezTo>
                      <a:pt x="378" y="173"/>
                      <a:pt x="360" y="108"/>
                      <a:pt x="311" y="64"/>
                    </a:cubicBezTo>
                    <a:close/>
                  </a:path>
                </a:pathLst>
              </a:custGeom>
              <a:solidFill>
                <a:srgbClr val="2B334F"/>
              </a:solidFill>
              <a:ln>
                <a:noFill/>
              </a:ln>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Freeform 45">
                <a:extLst>
                  <a:ext uri="{FF2B5EF4-FFF2-40B4-BE49-F238E27FC236}">
                    <a16:creationId xmlns="" xmlns:a16="http://schemas.microsoft.com/office/drawing/2014/main" id="{F51C1DF6-21DF-4CE4-9900-60ED8A07FB16}"/>
                  </a:ext>
                </a:extLst>
              </p:cNvPr>
              <p:cNvSpPr>
                <a:spLocks/>
              </p:cNvSpPr>
              <p:nvPr/>
            </p:nvSpPr>
            <p:spPr bwMode="auto">
              <a:xfrm>
                <a:off x="6159906" y="3286521"/>
                <a:ext cx="481422" cy="512866"/>
              </a:xfrm>
              <a:custGeom>
                <a:avLst/>
                <a:gdLst>
                  <a:gd name="T0" fmla="*/ 188 w 188"/>
                  <a:gd name="T1" fmla="*/ 9 h 200"/>
                  <a:gd name="T2" fmla="*/ 179 w 188"/>
                  <a:gd name="T3" fmla="*/ 0 h 200"/>
                  <a:gd name="T4" fmla="*/ 48 w 188"/>
                  <a:gd name="T5" fmla="*/ 42 h 200"/>
                  <a:gd name="T6" fmla="*/ 48 w 188"/>
                  <a:gd name="T7" fmla="*/ 154 h 200"/>
                  <a:gd name="T8" fmla="*/ 34 w 188"/>
                  <a:gd name="T9" fmla="*/ 151 h 200"/>
                  <a:gd name="T10" fmla="*/ 0 w 188"/>
                  <a:gd name="T11" fmla="*/ 176 h 200"/>
                  <a:gd name="T12" fmla="*/ 34 w 188"/>
                  <a:gd name="T13" fmla="*/ 200 h 200"/>
                  <a:gd name="T14" fmla="*/ 68 w 188"/>
                  <a:gd name="T15" fmla="*/ 176 h 200"/>
                  <a:gd name="T16" fmla="*/ 68 w 188"/>
                  <a:gd name="T17" fmla="*/ 172 h 200"/>
                  <a:gd name="T18" fmla="*/ 68 w 188"/>
                  <a:gd name="T19" fmla="*/ 80 h 200"/>
                  <a:gd name="T20" fmla="*/ 159 w 188"/>
                  <a:gd name="T21" fmla="*/ 50 h 200"/>
                  <a:gd name="T22" fmla="*/ 159 w 188"/>
                  <a:gd name="T23" fmla="*/ 120 h 200"/>
                  <a:gd name="T24" fmla="*/ 145 w 188"/>
                  <a:gd name="T25" fmla="*/ 117 h 200"/>
                  <a:gd name="T26" fmla="*/ 111 w 188"/>
                  <a:gd name="T27" fmla="*/ 142 h 200"/>
                  <a:gd name="T28" fmla="*/ 145 w 188"/>
                  <a:gd name="T29" fmla="*/ 166 h 200"/>
                  <a:gd name="T30" fmla="*/ 179 w 188"/>
                  <a:gd name="T31" fmla="*/ 142 h 200"/>
                  <a:gd name="T32" fmla="*/ 178 w 188"/>
                  <a:gd name="T33" fmla="*/ 137 h 200"/>
                  <a:gd name="T34" fmla="*/ 179 w 188"/>
                  <a:gd name="T35" fmla="*/ 137 h 200"/>
                  <a:gd name="T36" fmla="*/ 188 w 188"/>
                  <a:gd name="T37" fmla="*/ 9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8" h="200">
                    <a:moveTo>
                      <a:pt x="188" y="9"/>
                    </a:moveTo>
                    <a:cubicBezTo>
                      <a:pt x="179" y="0"/>
                      <a:pt x="179" y="0"/>
                      <a:pt x="179" y="0"/>
                    </a:cubicBezTo>
                    <a:cubicBezTo>
                      <a:pt x="48" y="42"/>
                      <a:pt x="48" y="42"/>
                      <a:pt x="48" y="42"/>
                    </a:cubicBezTo>
                    <a:cubicBezTo>
                      <a:pt x="48" y="154"/>
                      <a:pt x="48" y="154"/>
                      <a:pt x="48" y="154"/>
                    </a:cubicBezTo>
                    <a:cubicBezTo>
                      <a:pt x="44" y="152"/>
                      <a:pt x="39" y="151"/>
                      <a:pt x="34" y="151"/>
                    </a:cubicBezTo>
                    <a:cubicBezTo>
                      <a:pt x="15" y="151"/>
                      <a:pt x="0" y="162"/>
                      <a:pt x="0" y="176"/>
                    </a:cubicBezTo>
                    <a:cubicBezTo>
                      <a:pt x="0" y="189"/>
                      <a:pt x="15" y="200"/>
                      <a:pt x="34" y="200"/>
                    </a:cubicBezTo>
                    <a:cubicBezTo>
                      <a:pt x="53" y="200"/>
                      <a:pt x="68" y="189"/>
                      <a:pt x="68" y="176"/>
                    </a:cubicBezTo>
                    <a:cubicBezTo>
                      <a:pt x="68" y="174"/>
                      <a:pt x="68" y="173"/>
                      <a:pt x="68" y="172"/>
                    </a:cubicBezTo>
                    <a:cubicBezTo>
                      <a:pt x="68" y="80"/>
                      <a:pt x="68" y="80"/>
                      <a:pt x="68" y="80"/>
                    </a:cubicBezTo>
                    <a:cubicBezTo>
                      <a:pt x="159" y="50"/>
                      <a:pt x="159" y="50"/>
                      <a:pt x="159" y="50"/>
                    </a:cubicBezTo>
                    <a:cubicBezTo>
                      <a:pt x="159" y="120"/>
                      <a:pt x="159" y="120"/>
                      <a:pt x="159" y="120"/>
                    </a:cubicBezTo>
                    <a:cubicBezTo>
                      <a:pt x="155" y="118"/>
                      <a:pt x="150" y="117"/>
                      <a:pt x="145" y="117"/>
                    </a:cubicBezTo>
                    <a:cubicBezTo>
                      <a:pt x="126" y="117"/>
                      <a:pt x="111" y="128"/>
                      <a:pt x="111" y="142"/>
                    </a:cubicBezTo>
                    <a:cubicBezTo>
                      <a:pt x="111" y="155"/>
                      <a:pt x="126" y="166"/>
                      <a:pt x="145" y="166"/>
                    </a:cubicBezTo>
                    <a:cubicBezTo>
                      <a:pt x="164" y="166"/>
                      <a:pt x="179" y="155"/>
                      <a:pt x="179" y="142"/>
                    </a:cubicBezTo>
                    <a:cubicBezTo>
                      <a:pt x="179" y="140"/>
                      <a:pt x="179" y="138"/>
                      <a:pt x="178" y="137"/>
                    </a:cubicBezTo>
                    <a:cubicBezTo>
                      <a:pt x="179" y="137"/>
                      <a:pt x="179" y="137"/>
                      <a:pt x="179" y="137"/>
                    </a:cubicBezTo>
                    <a:lnTo>
                      <a:pt x="188"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8" name="Group 49">
              <a:extLst>
                <a:ext uri="{FF2B5EF4-FFF2-40B4-BE49-F238E27FC236}">
                  <a16:creationId xmlns="" xmlns:a16="http://schemas.microsoft.com/office/drawing/2014/main" id="{D7DAF98A-CFB6-4BF5-B2C5-FB1EA58E67F3}"/>
                </a:ext>
              </a:extLst>
            </p:cNvPr>
            <p:cNvGrpSpPr/>
            <p:nvPr/>
          </p:nvGrpSpPr>
          <p:grpSpPr>
            <a:xfrm>
              <a:off x="7202648" y="3165770"/>
              <a:ext cx="964206" cy="1080699"/>
              <a:chOff x="6913484" y="2576315"/>
              <a:chExt cx="1166689" cy="1307646"/>
            </a:xfrm>
          </p:grpSpPr>
          <p:sp>
            <p:nvSpPr>
              <p:cNvPr id="28" name="Freeform 10">
                <a:extLst>
                  <a:ext uri="{FF2B5EF4-FFF2-40B4-BE49-F238E27FC236}">
                    <a16:creationId xmlns="" xmlns:a16="http://schemas.microsoft.com/office/drawing/2014/main" id="{C5505BD6-73D9-446C-A591-8D32AB1699B5}"/>
                  </a:ext>
                </a:extLst>
              </p:cNvPr>
              <p:cNvSpPr>
                <a:spLocks/>
              </p:cNvSpPr>
              <p:nvPr/>
            </p:nvSpPr>
            <p:spPr bwMode="auto">
              <a:xfrm>
                <a:off x="6913484" y="2576315"/>
                <a:ext cx="1166689" cy="1307646"/>
              </a:xfrm>
              <a:custGeom>
                <a:avLst/>
                <a:gdLst>
                  <a:gd name="T0" fmla="*/ 449 w 455"/>
                  <a:gd name="T1" fmla="*/ 209 h 510"/>
                  <a:gd name="T2" fmla="*/ 212 w 455"/>
                  <a:gd name="T3" fmla="*/ 10 h 510"/>
                  <a:gd name="T4" fmla="*/ 10 w 455"/>
                  <a:gd name="T5" fmla="*/ 245 h 510"/>
                  <a:gd name="T6" fmla="*/ 247 w 455"/>
                  <a:gd name="T7" fmla="*/ 444 h 510"/>
                  <a:gd name="T8" fmla="*/ 262 w 455"/>
                  <a:gd name="T9" fmla="*/ 442 h 510"/>
                  <a:gd name="T10" fmla="*/ 349 w 455"/>
                  <a:gd name="T11" fmla="*/ 510 h 510"/>
                  <a:gd name="T12" fmla="*/ 352 w 455"/>
                  <a:gd name="T13" fmla="*/ 408 h 510"/>
                  <a:gd name="T14" fmla="*/ 449 w 455"/>
                  <a:gd name="T15" fmla="*/ 209 h 5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5" h="510">
                    <a:moveTo>
                      <a:pt x="449" y="209"/>
                    </a:moveTo>
                    <a:cubicBezTo>
                      <a:pt x="439" y="90"/>
                      <a:pt x="333" y="0"/>
                      <a:pt x="212" y="10"/>
                    </a:cubicBezTo>
                    <a:cubicBezTo>
                      <a:pt x="91" y="20"/>
                      <a:pt x="0" y="125"/>
                      <a:pt x="10" y="245"/>
                    </a:cubicBezTo>
                    <a:cubicBezTo>
                      <a:pt x="20" y="365"/>
                      <a:pt x="126" y="454"/>
                      <a:pt x="247" y="444"/>
                    </a:cubicBezTo>
                    <a:cubicBezTo>
                      <a:pt x="252" y="444"/>
                      <a:pt x="257" y="443"/>
                      <a:pt x="262" y="442"/>
                    </a:cubicBezTo>
                    <a:cubicBezTo>
                      <a:pt x="349" y="510"/>
                      <a:pt x="349" y="510"/>
                      <a:pt x="349" y="510"/>
                    </a:cubicBezTo>
                    <a:cubicBezTo>
                      <a:pt x="352" y="408"/>
                      <a:pt x="352" y="408"/>
                      <a:pt x="352" y="408"/>
                    </a:cubicBezTo>
                    <a:cubicBezTo>
                      <a:pt x="416" y="365"/>
                      <a:pt x="455" y="291"/>
                      <a:pt x="449" y="209"/>
                    </a:cubicBezTo>
                    <a:close/>
                  </a:path>
                </a:pathLst>
              </a:custGeom>
              <a:solidFill>
                <a:srgbClr val="2B334F"/>
              </a:solidFill>
              <a:ln>
                <a:noFill/>
              </a:ln>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Freeform 46">
                <a:extLst>
                  <a:ext uri="{FF2B5EF4-FFF2-40B4-BE49-F238E27FC236}">
                    <a16:creationId xmlns="" xmlns:a16="http://schemas.microsoft.com/office/drawing/2014/main" id="{AE5B4B8A-9BF1-4428-9A8A-723FEE300B7F}"/>
                  </a:ext>
                </a:extLst>
              </p:cNvPr>
              <p:cNvSpPr>
                <a:spLocks/>
              </p:cNvSpPr>
              <p:nvPr/>
            </p:nvSpPr>
            <p:spPr bwMode="auto">
              <a:xfrm>
                <a:off x="7118413" y="2850639"/>
                <a:ext cx="669003" cy="628885"/>
              </a:xfrm>
              <a:custGeom>
                <a:avLst/>
                <a:gdLst>
                  <a:gd name="T0" fmla="*/ 245 w 261"/>
                  <a:gd name="T1" fmla="*/ 61 h 245"/>
                  <a:gd name="T2" fmla="*/ 168 w 261"/>
                  <a:gd name="T3" fmla="*/ 18 h 245"/>
                  <a:gd name="T4" fmla="*/ 122 w 261"/>
                  <a:gd name="T5" fmla="*/ 70 h 245"/>
                  <a:gd name="T6" fmla="*/ 55 w 261"/>
                  <a:gd name="T7" fmla="*/ 54 h 245"/>
                  <a:gd name="T8" fmla="*/ 17 w 261"/>
                  <a:gd name="T9" fmla="*/ 134 h 245"/>
                  <a:gd name="T10" fmla="*/ 86 w 261"/>
                  <a:gd name="T11" fmla="*/ 204 h 245"/>
                  <a:gd name="T12" fmla="*/ 179 w 261"/>
                  <a:gd name="T13" fmla="*/ 245 h 245"/>
                  <a:gd name="T14" fmla="*/ 179 w 261"/>
                  <a:gd name="T15" fmla="*/ 245 h 245"/>
                  <a:gd name="T16" fmla="*/ 179 w 261"/>
                  <a:gd name="T17" fmla="*/ 245 h 245"/>
                  <a:gd name="T18" fmla="*/ 179 w 261"/>
                  <a:gd name="T19" fmla="*/ 245 h 245"/>
                  <a:gd name="T20" fmla="*/ 179 w 261"/>
                  <a:gd name="T21" fmla="*/ 245 h 245"/>
                  <a:gd name="T22" fmla="*/ 230 w 261"/>
                  <a:gd name="T23" fmla="*/ 158 h 245"/>
                  <a:gd name="T24" fmla="*/ 245 w 261"/>
                  <a:gd name="T25" fmla="*/ 61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1" h="245">
                    <a:moveTo>
                      <a:pt x="245" y="61"/>
                    </a:moveTo>
                    <a:cubicBezTo>
                      <a:pt x="222" y="0"/>
                      <a:pt x="168" y="18"/>
                      <a:pt x="168" y="18"/>
                    </a:cubicBezTo>
                    <a:cubicBezTo>
                      <a:pt x="131" y="28"/>
                      <a:pt x="123" y="68"/>
                      <a:pt x="122" y="70"/>
                    </a:cubicBezTo>
                    <a:cubicBezTo>
                      <a:pt x="121" y="68"/>
                      <a:pt x="91" y="41"/>
                      <a:pt x="55" y="54"/>
                    </a:cubicBezTo>
                    <a:cubicBezTo>
                      <a:pt x="55" y="54"/>
                      <a:pt x="0" y="71"/>
                      <a:pt x="17" y="134"/>
                    </a:cubicBezTo>
                    <a:cubicBezTo>
                      <a:pt x="17" y="134"/>
                      <a:pt x="28" y="176"/>
                      <a:pt x="86" y="204"/>
                    </a:cubicBezTo>
                    <a:cubicBezTo>
                      <a:pt x="179" y="245"/>
                      <a:pt x="179" y="245"/>
                      <a:pt x="179" y="245"/>
                    </a:cubicBezTo>
                    <a:cubicBezTo>
                      <a:pt x="179" y="245"/>
                      <a:pt x="179" y="245"/>
                      <a:pt x="179" y="245"/>
                    </a:cubicBezTo>
                    <a:cubicBezTo>
                      <a:pt x="179" y="245"/>
                      <a:pt x="179" y="245"/>
                      <a:pt x="179" y="245"/>
                    </a:cubicBezTo>
                    <a:cubicBezTo>
                      <a:pt x="179" y="245"/>
                      <a:pt x="179" y="245"/>
                      <a:pt x="179" y="245"/>
                    </a:cubicBezTo>
                    <a:cubicBezTo>
                      <a:pt x="179" y="245"/>
                      <a:pt x="179" y="245"/>
                      <a:pt x="179" y="245"/>
                    </a:cubicBezTo>
                    <a:cubicBezTo>
                      <a:pt x="230" y="158"/>
                      <a:pt x="230" y="158"/>
                      <a:pt x="230" y="158"/>
                    </a:cubicBezTo>
                    <a:cubicBezTo>
                      <a:pt x="261" y="101"/>
                      <a:pt x="245" y="61"/>
                      <a:pt x="245" y="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9" name="Group 52">
              <a:extLst>
                <a:ext uri="{FF2B5EF4-FFF2-40B4-BE49-F238E27FC236}">
                  <a16:creationId xmlns="" xmlns:a16="http://schemas.microsoft.com/office/drawing/2014/main" id="{900FF860-C0B5-41CB-BEBD-D78AD3B0D7A4}"/>
                </a:ext>
              </a:extLst>
            </p:cNvPr>
            <p:cNvGrpSpPr/>
            <p:nvPr/>
          </p:nvGrpSpPr>
          <p:grpSpPr>
            <a:xfrm>
              <a:off x="6232318" y="2301721"/>
              <a:ext cx="983024" cy="1076219"/>
              <a:chOff x="5859560" y="1735995"/>
              <a:chExt cx="1189459" cy="1302225"/>
            </a:xfrm>
          </p:grpSpPr>
          <p:sp>
            <p:nvSpPr>
              <p:cNvPr id="26" name="Freeform 13">
                <a:extLst>
                  <a:ext uri="{FF2B5EF4-FFF2-40B4-BE49-F238E27FC236}">
                    <a16:creationId xmlns="" xmlns:a16="http://schemas.microsoft.com/office/drawing/2014/main" id="{D5532037-361E-451D-9B3E-5F40A6F2854D}"/>
                  </a:ext>
                </a:extLst>
              </p:cNvPr>
              <p:cNvSpPr>
                <a:spLocks/>
              </p:cNvSpPr>
              <p:nvPr/>
            </p:nvSpPr>
            <p:spPr bwMode="auto">
              <a:xfrm>
                <a:off x="5859560" y="1735995"/>
                <a:ext cx="1189459" cy="1302225"/>
              </a:xfrm>
              <a:custGeom>
                <a:avLst/>
                <a:gdLst>
                  <a:gd name="T0" fmla="*/ 453 w 464"/>
                  <a:gd name="T1" fmla="*/ 202 h 508"/>
                  <a:gd name="T2" fmla="*/ 205 w 464"/>
                  <a:gd name="T3" fmla="*/ 17 h 508"/>
                  <a:gd name="T4" fmla="*/ 17 w 464"/>
                  <a:gd name="T5" fmla="*/ 263 h 508"/>
                  <a:gd name="T6" fmla="*/ 265 w 464"/>
                  <a:gd name="T7" fmla="*/ 448 h 508"/>
                  <a:gd name="T8" fmla="*/ 280 w 464"/>
                  <a:gd name="T9" fmla="*/ 445 h 508"/>
                  <a:gd name="T10" fmla="*/ 371 w 464"/>
                  <a:gd name="T11" fmla="*/ 508 h 508"/>
                  <a:gd name="T12" fmla="*/ 368 w 464"/>
                  <a:gd name="T13" fmla="*/ 406 h 508"/>
                  <a:gd name="T14" fmla="*/ 453 w 464"/>
                  <a:gd name="T15" fmla="*/ 202 h 5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4" h="508">
                    <a:moveTo>
                      <a:pt x="453" y="202"/>
                    </a:moveTo>
                    <a:cubicBezTo>
                      <a:pt x="436" y="83"/>
                      <a:pt x="325" y="0"/>
                      <a:pt x="205" y="17"/>
                    </a:cubicBezTo>
                    <a:cubicBezTo>
                      <a:pt x="84" y="34"/>
                      <a:pt x="0" y="144"/>
                      <a:pt x="17" y="263"/>
                    </a:cubicBezTo>
                    <a:cubicBezTo>
                      <a:pt x="34" y="382"/>
                      <a:pt x="145" y="465"/>
                      <a:pt x="265" y="448"/>
                    </a:cubicBezTo>
                    <a:cubicBezTo>
                      <a:pt x="270" y="447"/>
                      <a:pt x="275" y="446"/>
                      <a:pt x="280" y="445"/>
                    </a:cubicBezTo>
                    <a:cubicBezTo>
                      <a:pt x="371" y="508"/>
                      <a:pt x="371" y="508"/>
                      <a:pt x="371" y="508"/>
                    </a:cubicBezTo>
                    <a:cubicBezTo>
                      <a:pt x="368" y="406"/>
                      <a:pt x="368" y="406"/>
                      <a:pt x="368" y="406"/>
                    </a:cubicBezTo>
                    <a:cubicBezTo>
                      <a:pt x="429" y="359"/>
                      <a:pt x="464" y="283"/>
                      <a:pt x="453" y="202"/>
                    </a:cubicBezTo>
                    <a:close/>
                  </a:path>
                </a:pathLst>
              </a:custGeom>
              <a:solidFill>
                <a:srgbClr val="2B334F"/>
              </a:solidFill>
              <a:ln>
                <a:noFill/>
              </a:ln>
            </p:spPr>
            <p:txBody>
              <a:bodyPr vert="horz" wrap="square" lIns="96430" tIns="48216" rIns="96430" bIns="48216" numCol="1" anchor="t" anchorCtr="0" compatLnSpc="1">
                <a:prstTxWarp prst="textNoShape">
                  <a:avLst/>
                </a:prstTxWarp>
              </a:bodyPr>
              <a:lstStyle/>
              <a:p>
                <a:pPr algn="just">
                  <a:lnSpc>
                    <a:spcPct val="120000"/>
                  </a:lnSpc>
                </a:pPr>
                <a:endParaRPr lang="en-GB" sz="949"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Freeform 47">
                <a:extLst>
                  <a:ext uri="{FF2B5EF4-FFF2-40B4-BE49-F238E27FC236}">
                    <a16:creationId xmlns="" xmlns:a16="http://schemas.microsoft.com/office/drawing/2014/main" id="{E529B257-8649-42AA-BBCC-2A46C4B62437}"/>
                  </a:ext>
                </a:extLst>
              </p:cNvPr>
              <p:cNvSpPr>
                <a:spLocks noEditPoints="1"/>
              </p:cNvSpPr>
              <p:nvPr/>
            </p:nvSpPr>
            <p:spPr bwMode="auto">
              <a:xfrm>
                <a:off x="6023287" y="2030921"/>
                <a:ext cx="841404" cy="702616"/>
              </a:xfrm>
              <a:custGeom>
                <a:avLst/>
                <a:gdLst>
                  <a:gd name="T0" fmla="*/ 328 w 328"/>
                  <a:gd name="T1" fmla="*/ 42 h 274"/>
                  <a:gd name="T2" fmla="*/ 163 w 328"/>
                  <a:gd name="T3" fmla="*/ 0 h 274"/>
                  <a:gd name="T4" fmla="*/ 0 w 328"/>
                  <a:gd name="T5" fmla="*/ 42 h 274"/>
                  <a:gd name="T6" fmla="*/ 1 w 328"/>
                  <a:gd name="T7" fmla="*/ 53 h 274"/>
                  <a:gd name="T8" fmla="*/ 66 w 328"/>
                  <a:gd name="T9" fmla="*/ 70 h 274"/>
                  <a:gd name="T10" fmla="*/ 66 w 328"/>
                  <a:gd name="T11" fmla="*/ 150 h 274"/>
                  <a:gd name="T12" fmla="*/ 160 w 328"/>
                  <a:gd name="T13" fmla="*/ 197 h 274"/>
                  <a:gd name="T14" fmla="*/ 261 w 328"/>
                  <a:gd name="T15" fmla="*/ 150 h 274"/>
                  <a:gd name="T16" fmla="*/ 262 w 328"/>
                  <a:gd name="T17" fmla="*/ 71 h 274"/>
                  <a:gd name="T18" fmla="*/ 266 w 328"/>
                  <a:gd name="T19" fmla="*/ 70 h 274"/>
                  <a:gd name="T20" fmla="*/ 272 w 328"/>
                  <a:gd name="T21" fmla="*/ 134 h 274"/>
                  <a:gd name="T22" fmla="*/ 269 w 328"/>
                  <a:gd name="T23" fmla="*/ 204 h 274"/>
                  <a:gd name="T24" fmla="*/ 258 w 328"/>
                  <a:gd name="T25" fmla="*/ 216 h 274"/>
                  <a:gd name="T26" fmla="*/ 267 w 328"/>
                  <a:gd name="T27" fmla="*/ 228 h 274"/>
                  <a:gd name="T28" fmla="*/ 252 w 328"/>
                  <a:gd name="T29" fmla="*/ 272 h 274"/>
                  <a:gd name="T30" fmla="*/ 256 w 328"/>
                  <a:gd name="T31" fmla="*/ 273 h 274"/>
                  <a:gd name="T32" fmla="*/ 263 w 328"/>
                  <a:gd name="T33" fmla="*/ 256 h 274"/>
                  <a:gd name="T34" fmla="*/ 259 w 328"/>
                  <a:gd name="T35" fmla="*/ 273 h 274"/>
                  <a:gd name="T36" fmla="*/ 264 w 328"/>
                  <a:gd name="T37" fmla="*/ 274 h 274"/>
                  <a:gd name="T38" fmla="*/ 266 w 328"/>
                  <a:gd name="T39" fmla="*/ 261 h 274"/>
                  <a:gd name="T40" fmla="*/ 267 w 328"/>
                  <a:gd name="T41" fmla="*/ 274 h 274"/>
                  <a:gd name="T42" fmla="*/ 272 w 328"/>
                  <a:gd name="T43" fmla="*/ 274 h 274"/>
                  <a:gd name="T44" fmla="*/ 272 w 328"/>
                  <a:gd name="T45" fmla="*/ 261 h 274"/>
                  <a:gd name="T46" fmla="*/ 274 w 328"/>
                  <a:gd name="T47" fmla="*/ 274 h 274"/>
                  <a:gd name="T48" fmla="*/ 278 w 328"/>
                  <a:gd name="T49" fmla="*/ 274 h 274"/>
                  <a:gd name="T50" fmla="*/ 276 w 328"/>
                  <a:gd name="T51" fmla="*/ 259 h 274"/>
                  <a:gd name="T52" fmla="*/ 281 w 328"/>
                  <a:gd name="T53" fmla="*/ 273 h 274"/>
                  <a:gd name="T54" fmla="*/ 284 w 328"/>
                  <a:gd name="T55" fmla="*/ 272 h 274"/>
                  <a:gd name="T56" fmla="*/ 274 w 328"/>
                  <a:gd name="T57" fmla="*/ 228 h 274"/>
                  <a:gd name="T58" fmla="*/ 283 w 328"/>
                  <a:gd name="T59" fmla="*/ 216 h 274"/>
                  <a:gd name="T60" fmla="*/ 274 w 328"/>
                  <a:gd name="T61" fmla="*/ 204 h 274"/>
                  <a:gd name="T62" fmla="*/ 277 w 328"/>
                  <a:gd name="T63" fmla="*/ 134 h 274"/>
                  <a:gd name="T64" fmla="*/ 271 w 328"/>
                  <a:gd name="T65" fmla="*/ 68 h 274"/>
                  <a:gd name="T66" fmla="*/ 327 w 328"/>
                  <a:gd name="T67" fmla="*/ 54 h 274"/>
                  <a:gd name="T68" fmla="*/ 328 w 328"/>
                  <a:gd name="T69" fmla="*/ 42 h 274"/>
                  <a:gd name="T70" fmla="*/ 162 w 328"/>
                  <a:gd name="T71" fmla="*/ 57 h 274"/>
                  <a:gd name="T72" fmla="*/ 66 w 328"/>
                  <a:gd name="T73" fmla="*/ 40 h 274"/>
                  <a:gd name="T74" fmla="*/ 162 w 328"/>
                  <a:gd name="T75" fmla="*/ 23 h 274"/>
                  <a:gd name="T76" fmla="*/ 258 w 328"/>
                  <a:gd name="T77" fmla="*/ 40 h 274"/>
                  <a:gd name="T78" fmla="*/ 162 w 328"/>
                  <a:gd name="T79" fmla="*/ 57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28" h="274">
                    <a:moveTo>
                      <a:pt x="328" y="42"/>
                    </a:moveTo>
                    <a:cubicBezTo>
                      <a:pt x="163" y="0"/>
                      <a:pt x="163" y="0"/>
                      <a:pt x="163" y="0"/>
                    </a:cubicBezTo>
                    <a:cubicBezTo>
                      <a:pt x="0" y="42"/>
                      <a:pt x="0" y="42"/>
                      <a:pt x="0" y="42"/>
                    </a:cubicBezTo>
                    <a:cubicBezTo>
                      <a:pt x="1" y="53"/>
                      <a:pt x="1" y="53"/>
                      <a:pt x="1" y="53"/>
                    </a:cubicBezTo>
                    <a:cubicBezTo>
                      <a:pt x="66" y="70"/>
                      <a:pt x="66" y="70"/>
                      <a:pt x="66" y="70"/>
                    </a:cubicBezTo>
                    <a:cubicBezTo>
                      <a:pt x="66" y="150"/>
                      <a:pt x="66" y="150"/>
                      <a:pt x="66" y="150"/>
                    </a:cubicBezTo>
                    <a:cubicBezTo>
                      <a:pt x="80" y="195"/>
                      <a:pt x="160" y="197"/>
                      <a:pt x="160" y="197"/>
                    </a:cubicBezTo>
                    <a:cubicBezTo>
                      <a:pt x="253" y="196"/>
                      <a:pt x="261" y="150"/>
                      <a:pt x="261" y="150"/>
                    </a:cubicBezTo>
                    <a:cubicBezTo>
                      <a:pt x="262" y="71"/>
                      <a:pt x="262" y="71"/>
                      <a:pt x="262" y="71"/>
                    </a:cubicBezTo>
                    <a:cubicBezTo>
                      <a:pt x="266" y="70"/>
                      <a:pt x="266" y="70"/>
                      <a:pt x="266" y="70"/>
                    </a:cubicBezTo>
                    <a:cubicBezTo>
                      <a:pt x="270" y="80"/>
                      <a:pt x="274" y="99"/>
                      <a:pt x="272" y="134"/>
                    </a:cubicBezTo>
                    <a:cubicBezTo>
                      <a:pt x="269" y="182"/>
                      <a:pt x="268" y="196"/>
                      <a:pt x="269" y="204"/>
                    </a:cubicBezTo>
                    <a:cubicBezTo>
                      <a:pt x="263" y="204"/>
                      <a:pt x="258" y="210"/>
                      <a:pt x="258" y="216"/>
                    </a:cubicBezTo>
                    <a:cubicBezTo>
                      <a:pt x="258" y="222"/>
                      <a:pt x="262" y="226"/>
                      <a:pt x="267" y="228"/>
                    </a:cubicBezTo>
                    <a:cubicBezTo>
                      <a:pt x="266" y="234"/>
                      <a:pt x="261" y="251"/>
                      <a:pt x="252" y="272"/>
                    </a:cubicBezTo>
                    <a:cubicBezTo>
                      <a:pt x="256" y="273"/>
                      <a:pt x="256" y="273"/>
                      <a:pt x="256" y="273"/>
                    </a:cubicBezTo>
                    <a:cubicBezTo>
                      <a:pt x="256" y="273"/>
                      <a:pt x="262" y="260"/>
                      <a:pt x="263" y="256"/>
                    </a:cubicBezTo>
                    <a:cubicBezTo>
                      <a:pt x="262" y="259"/>
                      <a:pt x="260" y="272"/>
                      <a:pt x="259" y="273"/>
                    </a:cubicBezTo>
                    <a:cubicBezTo>
                      <a:pt x="264" y="274"/>
                      <a:pt x="264" y="274"/>
                      <a:pt x="264" y="274"/>
                    </a:cubicBezTo>
                    <a:cubicBezTo>
                      <a:pt x="264" y="274"/>
                      <a:pt x="267" y="263"/>
                      <a:pt x="266" y="261"/>
                    </a:cubicBezTo>
                    <a:cubicBezTo>
                      <a:pt x="266" y="261"/>
                      <a:pt x="267" y="273"/>
                      <a:pt x="267" y="274"/>
                    </a:cubicBezTo>
                    <a:cubicBezTo>
                      <a:pt x="272" y="274"/>
                      <a:pt x="272" y="274"/>
                      <a:pt x="272" y="274"/>
                    </a:cubicBezTo>
                    <a:cubicBezTo>
                      <a:pt x="272" y="274"/>
                      <a:pt x="271" y="263"/>
                      <a:pt x="272" y="261"/>
                    </a:cubicBezTo>
                    <a:cubicBezTo>
                      <a:pt x="272" y="261"/>
                      <a:pt x="274" y="268"/>
                      <a:pt x="274" y="274"/>
                    </a:cubicBezTo>
                    <a:cubicBezTo>
                      <a:pt x="278" y="274"/>
                      <a:pt x="278" y="274"/>
                      <a:pt x="278" y="274"/>
                    </a:cubicBezTo>
                    <a:cubicBezTo>
                      <a:pt x="278" y="274"/>
                      <a:pt x="277" y="261"/>
                      <a:pt x="276" y="259"/>
                    </a:cubicBezTo>
                    <a:cubicBezTo>
                      <a:pt x="276" y="259"/>
                      <a:pt x="280" y="266"/>
                      <a:pt x="281" y="273"/>
                    </a:cubicBezTo>
                    <a:cubicBezTo>
                      <a:pt x="284" y="272"/>
                      <a:pt x="284" y="272"/>
                      <a:pt x="284" y="272"/>
                    </a:cubicBezTo>
                    <a:cubicBezTo>
                      <a:pt x="284" y="272"/>
                      <a:pt x="277" y="237"/>
                      <a:pt x="274" y="228"/>
                    </a:cubicBezTo>
                    <a:cubicBezTo>
                      <a:pt x="279" y="226"/>
                      <a:pt x="283" y="221"/>
                      <a:pt x="283" y="216"/>
                    </a:cubicBezTo>
                    <a:cubicBezTo>
                      <a:pt x="283" y="210"/>
                      <a:pt x="279" y="205"/>
                      <a:pt x="274" y="204"/>
                    </a:cubicBezTo>
                    <a:cubicBezTo>
                      <a:pt x="274" y="196"/>
                      <a:pt x="274" y="183"/>
                      <a:pt x="277" y="134"/>
                    </a:cubicBezTo>
                    <a:cubicBezTo>
                      <a:pt x="279" y="105"/>
                      <a:pt x="277" y="83"/>
                      <a:pt x="271" y="68"/>
                    </a:cubicBezTo>
                    <a:cubicBezTo>
                      <a:pt x="327" y="54"/>
                      <a:pt x="327" y="54"/>
                      <a:pt x="327" y="54"/>
                    </a:cubicBezTo>
                    <a:lnTo>
                      <a:pt x="328" y="42"/>
                    </a:lnTo>
                    <a:close/>
                    <a:moveTo>
                      <a:pt x="162" y="57"/>
                    </a:moveTo>
                    <a:cubicBezTo>
                      <a:pt x="109" y="57"/>
                      <a:pt x="66" y="50"/>
                      <a:pt x="66" y="40"/>
                    </a:cubicBezTo>
                    <a:cubicBezTo>
                      <a:pt x="66" y="30"/>
                      <a:pt x="109" y="23"/>
                      <a:pt x="162" y="23"/>
                    </a:cubicBezTo>
                    <a:cubicBezTo>
                      <a:pt x="215" y="23"/>
                      <a:pt x="258" y="30"/>
                      <a:pt x="258" y="40"/>
                    </a:cubicBezTo>
                    <a:cubicBezTo>
                      <a:pt x="258" y="50"/>
                      <a:pt x="215" y="57"/>
                      <a:pt x="162" y="5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0" name="Group 55">
              <a:extLst>
                <a:ext uri="{FF2B5EF4-FFF2-40B4-BE49-F238E27FC236}">
                  <a16:creationId xmlns="" xmlns:a16="http://schemas.microsoft.com/office/drawing/2014/main" id="{4CF9A18A-19DC-4AAD-A459-68B977CA8888}"/>
                </a:ext>
              </a:extLst>
            </p:cNvPr>
            <p:cNvGrpSpPr/>
            <p:nvPr/>
          </p:nvGrpSpPr>
          <p:grpSpPr>
            <a:xfrm>
              <a:off x="9020988" y="2621630"/>
              <a:ext cx="612934" cy="675661"/>
              <a:chOff x="9233851" y="2123085"/>
              <a:chExt cx="741650" cy="817550"/>
            </a:xfrm>
          </p:grpSpPr>
          <p:sp>
            <p:nvSpPr>
              <p:cNvPr id="24" name="Freeform 16">
                <a:extLst>
                  <a:ext uri="{FF2B5EF4-FFF2-40B4-BE49-F238E27FC236}">
                    <a16:creationId xmlns="" xmlns:a16="http://schemas.microsoft.com/office/drawing/2014/main" id="{D1A35732-FFED-46C0-899D-354AE50C0D9D}"/>
                  </a:ext>
                </a:extLst>
              </p:cNvPr>
              <p:cNvSpPr>
                <a:spLocks/>
              </p:cNvSpPr>
              <p:nvPr/>
            </p:nvSpPr>
            <p:spPr bwMode="auto">
              <a:xfrm>
                <a:off x="9233851" y="2123085"/>
                <a:ext cx="741650" cy="817550"/>
              </a:xfrm>
              <a:custGeom>
                <a:avLst/>
                <a:gdLst>
                  <a:gd name="T0" fmla="*/ 258 w 289"/>
                  <a:gd name="T1" fmla="*/ 200 h 319"/>
                  <a:gd name="T2" fmla="*/ 201 w 289"/>
                  <a:gd name="T3" fmla="*/ 31 h 319"/>
                  <a:gd name="T4" fmla="*/ 31 w 289"/>
                  <a:gd name="T5" fmla="*/ 87 h 319"/>
                  <a:gd name="T6" fmla="*/ 89 w 289"/>
                  <a:gd name="T7" fmla="*/ 256 h 319"/>
                  <a:gd name="T8" fmla="*/ 96 w 289"/>
                  <a:gd name="T9" fmla="*/ 259 h 319"/>
                  <a:gd name="T10" fmla="*/ 119 w 289"/>
                  <a:gd name="T11" fmla="*/ 319 h 319"/>
                  <a:gd name="T12" fmla="*/ 151 w 289"/>
                  <a:gd name="T13" fmla="*/ 269 h 319"/>
                  <a:gd name="T14" fmla="*/ 258 w 289"/>
                  <a:gd name="T15" fmla="*/ 200 h 3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9" h="319">
                    <a:moveTo>
                      <a:pt x="258" y="200"/>
                    </a:moveTo>
                    <a:cubicBezTo>
                      <a:pt x="289" y="138"/>
                      <a:pt x="264" y="62"/>
                      <a:pt x="201" y="31"/>
                    </a:cubicBezTo>
                    <a:cubicBezTo>
                      <a:pt x="138" y="0"/>
                      <a:pt x="62" y="25"/>
                      <a:pt x="31" y="87"/>
                    </a:cubicBezTo>
                    <a:cubicBezTo>
                      <a:pt x="0" y="149"/>
                      <a:pt x="26" y="224"/>
                      <a:pt x="89" y="256"/>
                    </a:cubicBezTo>
                    <a:cubicBezTo>
                      <a:pt x="91" y="257"/>
                      <a:pt x="94" y="258"/>
                      <a:pt x="96" y="259"/>
                    </a:cubicBezTo>
                    <a:cubicBezTo>
                      <a:pt x="119" y="319"/>
                      <a:pt x="119" y="319"/>
                      <a:pt x="119" y="319"/>
                    </a:cubicBezTo>
                    <a:cubicBezTo>
                      <a:pt x="151" y="269"/>
                      <a:pt x="151" y="269"/>
                      <a:pt x="151" y="269"/>
                    </a:cubicBezTo>
                    <a:cubicBezTo>
                      <a:pt x="196" y="267"/>
                      <a:pt x="237" y="242"/>
                      <a:pt x="258" y="200"/>
                    </a:cubicBezTo>
                    <a:close/>
                  </a:path>
                </a:pathLst>
              </a:custGeom>
              <a:solidFill>
                <a:srgbClr val="2B334F"/>
              </a:solidFill>
              <a:ln>
                <a:noFill/>
              </a:ln>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48">
                <a:extLst>
                  <a:ext uri="{FF2B5EF4-FFF2-40B4-BE49-F238E27FC236}">
                    <a16:creationId xmlns="" xmlns:a16="http://schemas.microsoft.com/office/drawing/2014/main" id="{730B0107-326E-4B13-A5C7-B60DFD433727}"/>
                  </a:ext>
                </a:extLst>
              </p:cNvPr>
              <p:cNvSpPr>
                <a:spLocks noEditPoints="1"/>
              </p:cNvSpPr>
              <p:nvPr/>
            </p:nvSpPr>
            <p:spPr bwMode="auto">
              <a:xfrm>
                <a:off x="9419264" y="2251030"/>
                <a:ext cx="368657" cy="492265"/>
              </a:xfrm>
              <a:custGeom>
                <a:avLst/>
                <a:gdLst>
                  <a:gd name="T0" fmla="*/ 87 w 144"/>
                  <a:gd name="T1" fmla="*/ 86 h 192"/>
                  <a:gd name="T2" fmla="*/ 126 w 144"/>
                  <a:gd name="T3" fmla="*/ 119 h 192"/>
                  <a:gd name="T4" fmla="*/ 128 w 144"/>
                  <a:gd name="T5" fmla="*/ 143 h 192"/>
                  <a:gd name="T6" fmla="*/ 127 w 144"/>
                  <a:gd name="T7" fmla="*/ 145 h 192"/>
                  <a:gd name="T8" fmla="*/ 104 w 144"/>
                  <a:gd name="T9" fmla="*/ 169 h 192"/>
                  <a:gd name="T10" fmla="*/ 65 w 144"/>
                  <a:gd name="T11" fmla="*/ 171 h 192"/>
                  <a:gd name="T12" fmla="*/ 61 w 144"/>
                  <a:gd name="T13" fmla="*/ 186 h 192"/>
                  <a:gd name="T14" fmla="*/ 51 w 144"/>
                  <a:gd name="T15" fmla="*/ 191 h 192"/>
                  <a:gd name="T16" fmla="*/ 45 w 144"/>
                  <a:gd name="T17" fmla="*/ 182 h 192"/>
                  <a:gd name="T18" fmla="*/ 48 w 144"/>
                  <a:gd name="T19" fmla="*/ 167 h 192"/>
                  <a:gd name="T20" fmla="*/ 12 w 144"/>
                  <a:gd name="T21" fmla="*/ 143 h 192"/>
                  <a:gd name="T22" fmla="*/ 2 w 144"/>
                  <a:gd name="T23" fmla="*/ 113 h 192"/>
                  <a:gd name="T24" fmla="*/ 17 w 144"/>
                  <a:gd name="T25" fmla="*/ 106 h 192"/>
                  <a:gd name="T26" fmla="*/ 27 w 144"/>
                  <a:gd name="T27" fmla="*/ 118 h 192"/>
                  <a:gd name="T28" fmla="*/ 53 w 144"/>
                  <a:gd name="T29" fmla="*/ 150 h 192"/>
                  <a:gd name="T30" fmla="*/ 66 w 144"/>
                  <a:gd name="T31" fmla="*/ 99 h 192"/>
                  <a:gd name="T32" fmla="*/ 28 w 144"/>
                  <a:gd name="T33" fmla="*/ 47 h 192"/>
                  <a:gd name="T34" fmla="*/ 86 w 144"/>
                  <a:gd name="T35" fmla="*/ 20 h 192"/>
                  <a:gd name="T36" fmla="*/ 90 w 144"/>
                  <a:gd name="T37" fmla="*/ 6 h 192"/>
                  <a:gd name="T38" fmla="*/ 100 w 144"/>
                  <a:gd name="T39" fmla="*/ 1 h 192"/>
                  <a:gd name="T40" fmla="*/ 106 w 144"/>
                  <a:gd name="T41" fmla="*/ 10 h 192"/>
                  <a:gd name="T42" fmla="*/ 102 w 144"/>
                  <a:gd name="T43" fmla="*/ 25 h 192"/>
                  <a:gd name="T44" fmla="*/ 143 w 144"/>
                  <a:gd name="T45" fmla="*/ 71 h 192"/>
                  <a:gd name="T46" fmla="*/ 129 w 144"/>
                  <a:gd name="T47" fmla="*/ 77 h 192"/>
                  <a:gd name="T48" fmla="*/ 120 w 144"/>
                  <a:gd name="T49" fmla="*/ 68 h 192"/>
                  <a:gd name="T50" fmla="*/ 98 w 144"/>
                  <a:gd name="T51" fmla="*/ 41 h 192"/>
                  <a:gd name="T52" fmla="*/ 87 w 144"/>
                  <a:gd name="T53" fmla="*/ 86 h 192"/>
                  <a:gd name="T54" fmla="*/ 82 w 144"/>
                  <a:gd name="T55" fmla="*/ 37 h 192"/>
                  <a:gd name="T56" fmla="*/ 53 w 144"/>
                  <a:gd name="T57" fmla="*/ 51 h 192"/>
                  <a:gd name="T58" fmla="*/ 72 w 144"/>
                  <a:gd name="T59" fmla="*/ 78 h 192"/>
                  <a:gd name="T60" fmla="*/ 82 w 144"/>
                  <a:gd name="T61" fmla="*/ 37 h 192"/>
                  <a:gd name="T62" fmla="*/ 69 w 144"/>
                  <a:gd name="T63" fmla="*/ 154 h 192"/>
                  <a:gd name="T64" fmla="*/ 103 w 144"/>
                  <a:gd name="T65" fmla="*/ 139 h 192"/>
                  <a:gd name="T66" fmla="*/ 81 w 144"/>
                  <a:gd name="T67" fmla="*/ 108 h 192"/>
                  <a:gd name="T68" fmla="*/ 69 w 144"/>
                  <a:gd name="T69" fmla="*/ 154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4" h="192">
                    <a:moveTo>
                      <a:pt x="87" y="86"/>
                    </a:moveTo>
                    <a:cubicBezTo>
                      <a:pt x="109" y="99"/>
                      <a:pt x="120" y="107"/>
                      <a:pt x="126" y="119"/>
                    </a:cubicBezTo>
                    <a:cubicBezTo>
                      <a:pt x="129" y="126"/>
                      <a:pt x="130" y="135"/>
                      <a:pt x="128" y="143"/>
                    </a:cubicBezTo>
                    <a:cubicBezTo>
                      <a:pt x="127" y="145"/>
                      <a:pt x="127" y="145"/>
                      <a:pt x="127" y="145"/>
                    </a:cubicBezTo>
                    <a:cubicBezTo>
                      <a:pt x="125" y="154"/>
                      <a:pt x="119" y="164"/>
                      <a:pt x="104" y="169"/>
                    </a:cubicBezTo>
                    <a:cubicBezTo>
                      <a:pt x="88" y="175"/>
                      <a:pt x="73" y="173"/>
                      <a:pt x="65" y="171"/>
                    </a:cubicBezTo>
                    <a:cubicBezTo>
                      <a:pt x="61" y="186"/>
                      <a:pt x="61" y="186"/>
                      <a:pt x="61" y="186"/>
                    </a:cubicBezTo>
                    <a:cubicBezTo>
                      <a:pt x="60" y="188"/>
                      <a:pt x="59" y="192"/>
                      <a:pt x="51" y="191"/>
                    </a:cubicBezTo>
                    <a:cubicBezTo>
                      <a:pt x="44" y="189"/>
                      <a:pt x="44" y="184"/>
                      <a:pt x="45" y="182"/>
                    </a:cubicBezTo>
                    <a:cubicBezTo>
                      <a:pt x="48" y="167"/>
                      <a:pt x="48" y="167"/>
                      <a:pt x="48" y="167"/>
                    </a:cubicBezTo>
                    <a:cubicBezTo>
                      <a:pt x="41" y="165"/>
                      <a:pt x="24" y="159"/>
                      <a:pt x="12" y="143"/>
                    </a:cubicBezTo>
                    <a:cubicBezTo>
                      <a:pt x="4" y="132"/>
                      <a:pt x="0" y="119"/>
                      <a:pt x="2" y="113"/>
                    </a:cubicBezTo>
                    <a:cubicBezTo>
                      <a:pt x="4" y="107"/>
                      <a:pt x="11" y="105"/>
                      <a:pt x="17" y="106"/>
                    </a:cubicBezTo>
                    <a:cubicBezTo>
                      <a:pt x="25" y="108"/>
                      <a:pt x="26" y="114"/>
                      <a:pt x="27" y="118"/>
                    </a:cubicBezTo>
                    <a:cubicBezTo>
                      <a:pt x="28" y="127"/>
                      <a:pt x="31" y="142"/>
                      <a:pt x="53" y="150"/>
                    </a:cubicBezTo>
                    <a:cubicBezTo>
                      <a:pt x="66" y="99"/>
                      <a:pt x="66" y="99"/>
                      <a:pt x="66" y="99"/>
                    </a:cubicBezTo>
                    <a:cubicBezTo>
                      <a:pt x="46" y="88"/>
                      <a:pt x="21" y="73"/>
                      <a:pt x="28" y="47"/>
                    </a:cubicBezTo>
                    <a:cubicBezTo>
                      <a:pt x="33" y="24"/>
                      <a:pt x="57" y="15"/>
                      <a:pt x="86" y="20"/>
                    </a:cubicBezTo>
                    <a:cubicBezTo>
                      <a:pt x="90" y="6"/>
                      <a:pt x="90" y="6"/>
                      <a:pt x="90" y="6"/>
                    </a:cubicBezTo>
                    <a:cubicBezTo>
                      <a:pt x="91" y="4"/>
                      <a:pt x="93" y="0"/>
                      <a:pt x="100" y="1"/>
                    </a:cubicBezTo>
                    <a:cubicBezTo>
                      <a:pt x="107" y="3"/>
                      <a:pt x="106" y="8"/>
                      <a:pt x="106" y="10"/>
                    </a:cubicBezTo>
                    <a:cubicBezTo>
                      <a:pt x="102" y="25"/>
                      <a:pt x="102" y="25"/>
                      <a:pt x="102" y="25"/>
                    </a:cubicBezTo>
                    <a:cubicBezTo>
                      <a:pt x="142" y="37"/>
                      <a:pt x="144" y="67"/>
                      <a:pt x="143" y="71"/>
                    </a:cubicBezTo>
                    <a:cubicBezTo>
                      <a:pt x="141" y="77"/>
                      <a:pt x="135" y="79"/>
                      <a:pt x="129" y="77"/>
                    </a:cubicBezTo>
                    <a:cubicBezTo>
                      <a:pt x="122" y="75"/>
                      <a:pt x="120" y="71"/>
                      <a:pt x="120" y="68"/>
                    </a:cubicBezTo>
                    <a:cubicBezTo>
                      <a:pt x="118" y="60"/>
                      <a:pt x="116" y="49"/>
                      <a:pt x="98" y="41"/>
                    </a:cubicBezTo>
                    <a:lnTo>
                      <a:pt x="87" y="86"/>
                    </a:lnTo>
                    <a:close/>
                    <a:moveTo>
                      <a:pt x="82" y="37"/>
                    </a:moveTo>
                    <a:cubicBezTo>
                      <a:pt x="63" y="34"/>
                      <a:pt x="55" y="44"/>
                      <a:pt x="53" y="51"/>
                    </a:cubicBezTo>
                    <a:cubicBezTo>
                      <a:pt x="50" y="64"/>
                      <a:pt x="60" y="70"/>
                      <a:pt x="72" y="78"/>
                    </a:cubicBezTo>
                    <a:lnTo>
                      <a:pt x="82" y="37"/>
                    </a:lnTo>
                    <a:close/>
                    <a:moveTo>
                      <a:pt x="69" y="154"/>
                    </a:moveTo>
                    <a:cubicBezTo>
                      <a:pt x="75" y="155"/>
                      <a:pt x="98" y="157"/>
                      <a:pt x="103" y="139"/>
                    </a:cubicBezTo>
                    <a:cubicBezTo>
                      <a:pt x="106" y="125"/>
                      <a:pt x="95" y="116"/>
                      <a:pt x="81" y="108"/>
                    </a:cubicBezTo>
                    <a:lnTo>
                      <a:pt x="69" y="15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1" name="Group 59">
              <a:extLst>
                <a:ext uri="{FF2B5EF4-FFF2-40B4-BE49-F238E27FC236}">
                  <a16:creationId xmlns="" xmlns:a16="http://schemas.microsoft.com/office/drawing/2014/main" id="{6FF1F419-9D8A-4513-8D3C-591FD3373A05}"/>
                </a:ext>
              </a:extLst>
            </p:cNvPr>
            <p:cNvGrpSpPr/>
            <p:nvPr/>
          </p:nvGrpSpPr>
          <p:grpSpPr>
            <a:xfrm>
              <a:off x="8020490" y="4111471"/>
              <a:ext cx="612934" cy="675661"/>
              <a:chOff x="9233851" y="2123085"/>
              <a:chExt cx="741650" cy="817550"/>
            </a:xfrm>
          </p:grpSpPr>
          <p:sp>
            <p:nvSpPr>
              <p:cNvPr id="22" name="Freeform 16">
                <a:extLst>
                  <a:ext uri="{FF2B5EF4-FFF2-40B4-BE49-F238E27FC236}">
                    <a16:creationId xmlns="" xmlns:a16="http://schemas.microsoft.com/office/drawing/2014/main" id="{67C97D37-EE03-400A-963B-40B0661855A8}"/>
                  </a:ext>
                </a:extLst>
              </p:cNvPr>
              <p:cNvSpPr>
                <a:spLocks/>
              </p:cNvSpPr>
              <p:nvPr/>
            </p:nvSpPr>
            <p:spPr bwMode="auto">
              <a:xfrm>
                <a:off x="9233851" y="2123085"/>
                <a:ext cx="741650" cy="817550"/>
              </a:xfrm>
              <a:custGeom>
                <a:avLst/>
                <a:gdLst>
                  <a:gd name="T0" fmla="*/ 258 w 289"/>
                  <a:gd name="T1" fmla="*/ 200 h 319"/>
                  <a:gd name="T2" fmla="*/ 201 w 289"/>
                  <a:gd name="T3" fmla="*/ 31 h 319"/>
                  <a:gd name="T4" fmla="*/ 31 w 289"/>
                  <a:gd name="T5" fmla="*/ 87 h 319"/>
                  <a:gd name="T6" fmla="*/ 89 w 289"/>
                  <a:gd name="T7" fmla="*/ 256 h 319"/>
                  <a:gd name="T8" fmla="*/ 96 w 289"/>
                  <a:gd name="T9" fmla="*/ 259 h 319"/>
                  <a:gd name="T10" fmla="*/ 119 w 289"/>
                  <a:gd name="T11" fmla="*/ 319 h 319"/>
                  <a:gd name="T12" fmla="*/ 151 w 289"/>
                  <a:gd name="T13" fmla="*/ 269 h 319"/>
                  <a:gd name="T14" fmla="*/ 258 w 289"/>
                  <a:gd name="T15" fmla="*/ 200 h 3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9" h="319">
                    <a:moveTo>
                      <a:pt x="258" y="200"/>
                    </a:moveTo>
                    <a:cubicBezTo>
                      <a:pt x="289" y="138"/>
                      <a:pt x="264" y="62"/>
                      <a:pt x="201" y="31"/>
                    </a:cubicBezTo>
                    <a:cubicBezTo>
                      <a:pt x="138" y="0"/>
                      <a:pt x="62" y="25"/>
                      <a:pt x="31" y="87"/>
                    </a:cubicBezTo>
                    <a:cubicBezTo>
                      <a:pt x="0" y="149"/>
                      <a:pt x="26" y="224"/>
                      <a:pt x="89" y="256"/>
                    </a:cubicBezTo>
                    <a:cubicBezTo>
                      <a:pt x="91" y="257"/>
                      <a:pt x="94" y="258"/>
                      <a:pt x="96" y="259"/>
                    </a:cubicBezTo>
                    <a:cubicBezTo>
                      <a:pt x="119" y="319"/>
                      <a:pt x="119" y="319"/>
                      <a:pt x="119" y="319"/>
                    </a:cubicBezTo>
                    <a:cubicBezTo>
                      <a:pt x="151" y="269"/>
                      <a:pt x="151" y="269"/>
                      <a:pt x="151" y="269"/>
                    </a:cubicBezTo>
                    <a:cubicBezTo>
                      <a:pt x="196" y="267"/>
                      <a:pt x="237" y="242"/>
                      <a:pt x="258" y="200"/>
                    </a:cubicBezTo>
                    <a:close/>
                  </a:path>
                </a:pathLst>
              </a:custGeom>
              <a:solidFill>
                <a:srgbClr val="2B334F"/>
              </a:solidFill>
              <a:ln>
                <a:noFill/>
              </a:ln>
            </p:spPr>
            <p:txBody>
              <a:bodyPr vert="horz" wrap="square" lIns="96430" tIns="48216" rIns="96430" bIns="48216" numCol="1" anchor="t" anchorCtr="0" compatLnSpc="1">
                <a:prstTxWarp prst="textNoShape">
                  <a:avLst/>
                </a:prstTxWarp>
              </a:bodyPr>
              <a:lstStyle/>
              <a:p>
                <a:pPr algn="just">
                  <a:lnSpc>
                    <a:spcPct val="120000"/>
                  </a:lnSpc>
                </a:pPr>
                <a:endParaRPr lang="en-GB" sz="949"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Freeform 48">
                <a:extLst>
                  <a:ext uri="{FF2B5EF4-FFF2-40B4-BE49-F238E27FC236}">
                    <a16:creationId xmlns="" xmlns:a16="http://schemas.microsoft.com/office/drawing/2014/main" id="{A4C75E3E-AD3A-4DF6-A970-BC0E7B140C2F}"/>
                  </a:ext>
                </a:extLst>
              </p:cNvPr>
              <p:cNvSpPr>
                <a:spLocks noEditPoints="1"/>
              </p:cNvSpPr>
              <p:nvPr/>
            </p:nvSpPr>
            <p:spPr bwMode="auto">
              <a:xfrm>
                <a:off x="9419264" y="2251030"/>
                <a:ext cx="368657" cy="492265"/>
              </a:xfrm>
              <a:custGeom>
                <a:avLst/>
                <a:gdLst>
                  <a:gd name="T0" fmla="*/ 87 w 144"/>
                  <a:gd name="T1" fmla="*/ 86 h 192"/>
                  <a:gd name="T2" fmla="*/ 126 w 144"/>
                  <a:gd name="T3" fmla="*/ 119 h 192"/>
                  <a:gd name="T4" fmla="*/ 128 w 144"/>
                  <a:gd name="T5" fmla="*/ 143 h 192"/>
                  <a:gd name="T6" fmla="*/ 127 w 144"/>
                  <a:gd name="T7" fmla="*/ 145 h 192"/>
                  <a:gd name="T8" fmla="*/ 104 w 144"/>
                  <a:gd name="T9" fmla="*/ 169 h 192"/>
                  <a:gd name="T10" fmla="*/ 65 w 144"/>
                  <a:gd name="T11" fmla="*/ 171 h 192"/>
                  <a:gd name="T12" fmla="*/ 61 w 144"/>
                  <a:gd name="T13" fmla="*/ 186 h 192"/>
                  <a:gd name="T14" fmla="*/ 51 w 144"/>
                  <a:gd name="T15" fmla="*/ 191 h 192"/>
                  <a:gd name="T16" fmla="*/ 45 w 144"/>
                  <a:gd name="T17" fmla="*/ 182 h 192"/>
                  <a:gd name="T18" fmla="*/ 48 w 144"/>
                  <a:gd name="T19" fmla="*/ 167 h 192"/>
                  <a:gd name="T20" fmla="*/ 12 w 144"/>
                  <a:gd name="T21" fmla="*/ 143 h 192"/>
                  <a:gd name="T22" fmla="*/ 2 w 144"/>
                  <a:gd name="T23" fmla="*/ 113 h 192"/>
                  <a:gd name="T24" fmla="*/ 17 w 144"/>
                  <a:gd name="T25" fmla="*/ 106 h 192"/>
                  <a:gd name="T26" fmla="*/ 27 w 144"/>
                  <a:gd name="T27" fmla="*/ 118 h 192"/>
                  <a:gd name="T28" fmla="*/ 53 w 144"/>
                  <a:gd name="T29" fmla="*/ 150 h 192"/>
                  <a:gd name="T30" fmla="*/ 66 w 144"/>
                  <a:gd name="T31" fmla="*/ 99 h 192"/>
                  <a:gd name="T32" fmla="*/ 28 w 144"/>
                  <a:gd name="T33" fmla="*/ 47 h 192"/>
                  <a:gd name="T34" fmla="*/ 86 w 144"/>
                  <a:gd name="T35" fmla="*/ 20 h 192"/>
                  <a:gd name="T36" fmla="*/ 90 w 144"/>
                  <a:gd name="T37" fmla="*/ 6 h 192"/>
                  <a:gd name="T38" fmla="*/ 100 w 144"/>
                  <a:gd name="T39" fmla="*/ 1 h 192"/>
                  <a:gd name="T40" fmla="*/ 106 w 144"/>
                  <a:gd name="T41" fmla="*/ 10 h 192"/>
                  <a:gd name="T42" fmla="*/ 102 w 144"/>
                  <a:gd name="T43" fmla="*/ 25 h 192"/>
                  <a:gd name="T44" fmla="*/ 143 w 144"/>
                  <a:gd name="T45" fmla="*/ 71 h 192"/>
                  <a:gd name="T46" fmla="*/ 129 w 144"/>
                  <a:gd name="T47" fmla="*/ 77 h 192"/>
                  <a:gd name="T48" fmla="*/ 120 w 144"/>
                  <a:gd name="T49" fmla="*/ 68 h 192"/>
                  <a:gd name="T50" fmla="*/ 98 w 144"/>
                  <a:gd name="T51" fmla="*/ 41 h 192"/>
                  <a:gd name="T52" fmla="*/ 87 w 144"/>
                  <a:gd name="T53" fmla="*/ 86 h 192"/>
                  <a:gd name="T54" fmla="*/ 82 w 144"/>
                  <a:gd name="T55" fmla="*/ 37 h 192"/>
                  <a:gd name="T56" fmla="*/ 53 w 144"/>
                  <a:gd name="T57" fmla="*/ 51 h 192"/>
                  <a:gd name="T58" fmla="*/ 72 w 144"/>
                  <a:gd name="T59" fmla="*/ 78 h 192"/>
                  <a:gd name="T60" fmla="*/ 82 w 144"/>
                  <a:gd name="T61" fmla="*/ 37 h 192"/>
                  <a:gd name="T62" fmla="*/ 69 w 144"/>
                  <a:gd name="T63" fmla="*/ 154 h 192"/>
                  <a:gd name="T64" fmla="*/ 103 w 144"/>
                  <a:gd name="T65" fmla="*/ 139 h 192"/>
                  <a:gd name="T66" fmla="*/ 81 w 144"/>
                  <a:gd name="T67" fmla="*/ 108 h 192"/>
                  <a:gd name="T68" fmla="*/ 69 w 144"/>
                  <a:gd name="T69" fmla="*/ 154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4" h="192">
                    <a:moveTo>
                      <a:pt x="87" y="86"/>
                    </a:moveTo>
                    <a:cubicBezTo>
                      <a:pt x="109" y="99"/>
                      <a:pt x="120" y="107"/>
                      <a:pt x="126" y="119"/>
                    </a:cubicBezTo>
                    <a:cubicBezTo>
                      <a:pt x="129" y="126"/>
                      <a:pt x="130" y="135"/>
                      <a:pt x="128" y="143"/>
                    </a:cubicBezTo>
                    <a:cubicBezTo>
                      <a:pt x="127" y="145"/>
                      <a:pt x="127" y="145"/>
                      <a:pt x="127" y="145"/>
                    </a:cubicBezTo>
                    <a:cubicBezTo>
                      <a:pt x="125" y="154"/>
                      <a:pt x="119" y="164"/>
                      <a:pt x="104" y="169"/>
                    </a:cubicBezTo>
                    <a:cubicBezTo>
                      <a:pt x="88" y="175"/>
                      <a:pt x="73" y="173"/>
                      <a:pt x="65" y="171"/>
                    </a:cubicBezTo>
                    <a:cubicBezTo>
                      <a:pt x="61" y="186"/>
                      <a:pt x="61" y="186"/>
                      <a:pt x="61" y="186"/>
                    </a:cubicBezTo>
                    <a:cubicBezTo>
                      <a:pt x="60" y="188"/>
                      <a:pt x="59" y="192"/>
                      <a:pt x="51" y="191"/>
                    </a:cubicBezTo>
                    <a:cubicBezTo>
                      <a:pt x="44" y="189"/>
                      <a:pt x="44" y="184"/>
                      <a:pt x="45" y="182"/>
                    </a:cubicBezTo>
                    <a:cubicBezTo>
                      <a:pt x="48" y="167"/>
                      <a:pt x="48" y="167"/>
                      <a:pt x="48" y="167"/>
                    </a:cubicBezTo>
                    <a:cubicBezTo>
                      <a:pt x="41" y="165"/>
                      <a:pt x="24" y="159"/>
                      <a:pt x="12" y="143"/>
                    </a:cubicBezTo>
                    <a:cubicBezTo>
                      <a:pt x="4" y="132"/>
                      <a:pt x="0" y="119"/>
                      <a:pt x="2" y="113"/>
                    </a:cubicBezTo>
                    <a:cubicBezTo>
                      <a:pt x="4" y="107"/>
                      <a:pt x="11" y="105"/>
                      <a:pt x="17" y="106"/>
                    </a:cubicBezTo>
                    <a:cubicBezTo>
                      <a:pt x="25" y="108"/>
                      <a:pt x="26" y="114"/>
                      <a:pt x="27" y="118"/>
                    </a:cubicBezTo>
                    <a:cubicBezTo>
                      <a:pt x="28" y="127"/>
                      <a:pt x="31" y="142"/>
                      <a:pt x="53" y="150"/>
                    </a:cubicBezTo>
                    <a:cubicBezTo>
                      <a:pt x="66" y="99"/>
                      <a:pt x="66" y="99"/>
                      <a:pt x="66" y="99"/>
                    </a:cubicBezTo>
                    <a:cubicBezTo>
                      <a:pt x="46" y="88"/>
                      <a:pt x="21" y="73"/>
                      <a:pt x="28" y="47"/>
                    </a:cubicBezTo>
                    <a:cubicBezTo>
                      <a:pt x="33" y="24"/>
                      <a:pt x="57" y="15"/>
                      <a:pt x="86" y="20"/>
                    </a:cubicBezTo>
                    <a:cubicBezTo>
                      <a:pt x="90" y="6"/>
                      <a:pt x="90" y="6"/>
                      <a:pt x="90" y="6"/>
                    </a:cubicBezTo>
                    <a:cubicBezTo>
                      <a:pt x="91" y="4"/>
                      <a:pt x="93" y="0"/>
                      <a:pt x="100" y="1"/>
                    </a:cubicBezTo>
                    <a:cubicBezTo>
                      <a:pt x="107" y="3"/>
                      <a:pt x="106" y="8"/>
                      <a:pt x="106" y="10"/>
                    </a:cubicBezTo>
                    <a:cubicBezTo>
                      <a:pt x="102" y="25"/>
                      <a:pt x="102" y="25"/>
                      <a:pt x="102" y="25"/>
                    </a:cubicBezTo>
                    <a:cubicBezTo>
                      <a:pt x="142" y="37"/>
                      <a:pt x="144" y="67"/>
                      <a:pt x="143" y="71"/>
                    </a:cubicBezTo>
                    <a:cubicBezTo>
                      <a:pt x="141" y="77"/>
                      <a:pt x="135" y="79"/>
                      <a:pt x="129" y="77"/>
                    </a:cubicBezTo>
                    <a:cubicBezTo>
                      <a:pt x="122" y="75"/>
                      <a:pt x="120" y="71"/>
                      <a:pt x="120" y="68"/>
                    </a:cubicBezTo>
                    <a:cubicBezTo>
                      <a:pt x="118" y="60"/>
                      <a:pt x="116" y="49"/>
                      <a:pt x="98" y="41"/>
                    </a:cubicBezTo>
                    <a:lnTo>
                      <a:pt x="87" y="86"/>
                    </a:lnTo>
                    <a:close/>
                    <a:moveTo>
                      <a:pt x="82" y="37"/>
                    </a:moveTo>
                    <a:cubicBezTo>
                      <a:pt x="63" y="34"/>
                      <a:pt x="55" y="44"/>
                      <a:pt x="53" y="51"/>
                    </a:cubicBezTo>
                    <a:cubicBezTo>
                      <a:pt x="50" y="64"/>
                      <a:pt x="60" y="70"/>
                      <a:pt x="72" y="78"/>
                    </a:cubicBezTo>
                    <a:lnTo>
                      <a:pt x="82" y="37"/>
                    </a:lnTo>
                    <a:close/>
                    <a:moveTo>
                      <a:pt x="69" y="154"/>
                    </a:moveTo>
                    <a:cubicBezTo>
                      <a:pt x="75" y="155"/>
                      <a:pt x="98" y="157"/>
                      <a:pt x="103" y="139"/>
                    </a:cubicBezTo>
                    <a:cubicBezTo>
                      <a:pt x="106" y="125"/>
                      <a:pt x="95" y="116"/>
                      <a:pt x="81" y="108"/>
                    </a:cubicBezTo>
                    <a:lnTo>
                      <a:pt x="69" y="15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64" name="TextBox 62">
            <a:extLst>
              <a:ext uri="{FF2B5EF4-FFF2-40B4-BE49-F238E27FC236}">
                <a16:creationId xmlns="" xmlns:a16="http://schemas.microsoft.com/office/drawing/2014/main" id="{CD1E02E9-CA8E-4027-A8E6-57C9C6241E7B}"/>
              </a:ext>
            </a:extLst>
          </p:cNvPr>
          <p:cNvSpPr txBox="1"/>
          <p:nvPr/>
        </p:nvSpPr>
        <p:spPr>
          <a:xfrm>
            <a:off x="1588569" y="1381765"/>
            <a:ext cx="1441420" cy="328551"/>
          </a:xfrm>
          <a:prstGeom prst="rect">
            <a:avLst/>
          </a:prstGeom>
          <a:noFill/>
        </p:spPr>
        <p:txBody>
          <a:bodyPr wrap="none" rtlCol="0">
            <a:spAutoFit/>
          </a:bodyPr>
          <a:lstStyle/>
          <a:p>
            <a:pPr>
              <a:lnSpc>
                <a:spcPct val="120000"/>
              </a:lnSpc>
            </a:pPr>
            <a:r>
              <a:rPr lang="zh-CN" altLang="en-US" sz="1400">
                <a:solidFill>
                  <a:srgbClr val="2B334F"/>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rgbClr val="2B334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Rectangle 64">
            <a:extLst>
              <a:ext uri="{FF2B5EF4-FFF2-40B4-BE49-F238E27FC236}">
                <a16:creationId xmlns="" xmlns:a16="http://schemas.microsoft.com/office/drawing/2014/main" id="{6C90DAD0-711E-4734-AE58-9D4216B44228}"/>
              </a:ext>
            </a:extLst>
          </p:cNvPr>
          <p:cNvSpPr/>
          <p:nvPr/>
        </p:nvSpPr>
        <p:spPr>
          <a:xfrm>
            <a:off x="1583644" y="1646316"/>
            <a:ext cx="4744767" cy="387798"/>
          </a:xfrm>
          <a:prstGeom prst="rect">
            <a:avLst/>
          </a:prstGeom>
        </p:spPr>
        <p:txBody>
          <a:bodyPr wrap="square">
            <a:spAutoFit/>
          </a:bodyPr>
          <a:lstStyle/>
          <a:p>
            <a:pPr>
              <a:lnSpc>
                <a:spcPct val="120000"/>
              </a:lnSpc>
            </a:pPr>
            <a:r>
              <a:rPr lang="en-US" altLang="zh-CN" sz="800" dirty="0">
                <a:solidFill>
                  <a:srgbClr val="2B334F"/>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sp>
        <p:nvSpPr>
          <p:cNvPr id="66" name="Donut 65">
            <a:extLst>
              <a:ext uri="{FF2B5EF4-FFF2-40B4-BE49-F238E27FC236}">
                <a16:creationId xmlns="" xmlns:a16="http://schemas.microsoft.com/office/drawing/2014/main" id="{F1A66457-3773-4E57-A74E-A694C5E00805}"/>
              </a:ext>
            </a:extLst>
          </p:cNvPr>
          <p:cNvSpPr/>
          <p:nvPr/>
        </p:nvSpPr>
        <p:spPr>
          <a:xfrm>
            <a:off x="1671693" y="2779096"/>
            <a:ext cx="724494" cy="724494"/>
          </a:xfrm>
          <a:prstGeom prst="donut">
            <a:avLst>
              <a:gd name="adj" fmla="val 6804"/>
            </a:avLst>
          </a:prstGeom>
          <a:solidFill>
            <a:srgbClr val="2B33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solidFill>
                <a:srgbClr val="2B334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7" name="Freeform 66">
            <a:extLst>
              <a:ext uri="{FF2B5EF4-FFF2-40B4-BE49-F238E27FC236}">
                <a16:creationId xmlns="" xmlns:a16="http://schemas.microsoft.com/office/drawing/2014/main" id="{931DEAD1-619C-4510-A0FA-44152811DA94}"/>
              </a:ext>
            </a:extLst>
          </p:cNvPr>
          <p:cNvSpPr>
            <a:spLocks noEditPoints="1"/>
          </p:cNvSpPr>
          <p:nvPr/>
        </p:nvSpPr>
        <p:spPr bwMode="auto">
          <a:xfrm>
            <a:off x="1877449" y="2976537"/>
            <a:ext cx="312978" cy="329611"/>
          </a:xfrm>
          <a:custGeom>
            <a:avLst/>
            <a:gdLst>
              <a:gd name="T0" fmla="*/ 20 w 96"/>
              <a:gd name="T1" fmla="*/ 86 h 101"/>
              <a:gd name="T2" fmla="*/ 7 w 96"/>
              <a:gd name="T3" fmla="*/ 58 h 101"/>
              <a:gd name="T4" fmla="*/ 18 w 96"/>
              <a:gd name="T5" fmla="*/ 29 h 101"/>
              <a:gd name="T6" fmla="*/ 42 w 96"/>
              <a:gd name="T7" fmla="*/ 17 h 101"/>
              <a:gd name="T8" fmla="*/ 41 w 96"/>
              <a:gd name="T9" fmla="*/ 9 h 101"/>
              <a:gd name="T10" fmla="*/ 36 w 96"/>
              <a:gd name="T11" fmla="*/ 10 h 101"/>
              <a:gd name="T12" fmla="*/ 35 w 96"/>
              <a:gd name="T13" fmla="*/ 5 h 101"/>
              <a:gd name="T14" fmla="*/ 48 w 96"/>
              <a:gd name="T15" fmla="*/ 3 h 101"/>
              <a:gd name="T16" fmla="*/ 49 w 96"/>
              <a:gd name="T17" fmla="*/ 8 h 101"/>
              <a:gd name="T18" fmla="*/ 44 w 96"/>
              <a:gd name="T19" fmla="*/ 9 h 101"/>
              <a:gd name="T20" fmla="*/ 46 w 96"/>
              <a:gd name="T21" fmla="*/ 16 h 101"/>
              <a:gd name="T22" fmla="*/ 74 w 96"/>
              <a:gd name="T23" fmla="*/ 27 h 101"/>
              <a:gd name="T24" fmla="*/ 87 w 96"/>
              <a:gd name="T25" fmla="*/ 54 h 101"/>
              <a:gd name="T26" fmla="*/ 77 w 96"/>
              <a:gd name="T27" fmla="*/ 83 h 101"/>
              <a:gd name="T28" fmla="*/ 75 w 96"/>
              <a:gd name="T29" fmla="*/ 85 h 101"/>
              <a:gd name="T30" fmla="*/ 79 w 96"/>
              <a:gd name="T31" fmla="*/ 101 h 101"/>
              <a:gd name="T32" fmla="*/ 74 w 96"/>
              <a:gd name="T33" fmla="*/ 101 h 101"/>
              <a:gd name="T34" fmla="*/ 63 w 96"/>
              <a:gd name="T35" fmla="*/ 93 h 101"/>
              <a:gd name="T36" fmla="*/ 49 w 96"/>
              <a:gd name="T37" fmla="*/ 96 h 101"/>
              <a:gd name="T38" fmla="*/ 32 w 96"/>
              <a:gd name="T39" fmla="*/ 93 h 101"/>
              <a:gd name="T40" fmla="*/ 22 w 96"/>
              <a:gd name="T41" fmla="*/ 101 h 101"/>
              <a:gd name="T42" fmla="*/ 17 w 96"/>
              <a:gd name="T43" fmla="*/ 101 h 101"/>
              <a:gd name="T44" fmla="*/ 21 w 96"/>
              <a:gd name="T45" fmla="*/ 86 h 101"/>
              <a:gd name="T46" fmla="*/ 20 w 96"/>
              <a:gd name="T47" fmla="*/ 86 h 101"/>
              <a:gd name="T48" fmla="*/ 82 w 96"/>
              <a:gd name="T49" fmla="*/ 6 h 101"/>
              <a:gd name="T50" fmla="*/ 60 w 96"/>
              <a:gd name="T51" fmla="*/ 11 h 101"/>
              <a:gd name="T52" fmla="*/ 92 w 96"/>
              <a:gd name="T53" fmla="*/ 31 h 101"/>
              <a:gd name="T54" fmla="*/ 88 w 96"/>
              <a:gd name="T55" fmla="*/ 9 h 101"/>
              <a:gd name="T56" fmla="*/ 92 w 96"/>
              <a:gd name="T57" fmla="*/ 3 h 101"/>
              <a:gd name="T58" fmla="*/ 86 w 96"/>
              <a:gd name="T59" fmla="*/ 0 h 101"/>
              <a:gd name="T60" fmla="*/ 82 w 96"/>
              <a:gd name="T61" fmla="*/ 6 h 101"/>
              <a:gd name="T62" fmla="*/ 14 w 96"/>
              <a:gd name="T63" fmla="*/ 6 h 101"/>
              <a:gd name="T64" fmla="*/ 10 w 96"/>
              <a:gd name="T65" fmla="*/ 0 h 101"/>
              <a:gd name="T66" fmla="*/ 4 w 96"/>
              <a:gd name="T67" fmla="*/ 3 h 101"/>
              <a:gd name="T68" fmla="*/ 8 w 96"/>
              <a:gd name="T69" fmla="*/ 9 h 101"/>
              <a:gd name="T70" fmla="*/ 4 w 96"/>
              <a:gd name="T71" fmla="*/ 31 h 101"/>
              <a:gd name="T72" fmla="*/ 36 w 96"/>
              <a:gd name="T73" fmla="*/ 11 h 101"/>
              <a:gd name="T74" fmla="*/ 14 w 96"/>
              <a:gd name="T75" fmla="*/ 6 h 101"/>
              <a:gd name="T76" fmla="*/ 43 w 96"/>
              <a:gd name="T77" fmla="*/ 54 h 101"/>
              <a:gd name="T78" fmla="*/ 42 w 96"/>
              <a:gd name="T79" fmla="*/ 56 h 101"/>
              <a:gd name="T80" fmla="*/ 22 w 96"/>
              <a:gd name="T81" fmla="*/ 61 h 101"/>
              <a:gd name="T82" fmla="*/ 22 w 96"/>
              <a:gd name="T83" fmla="*/ 64 h 101"/>
              <a:gd name="T84" fmla="*/ 43 w 96"/>
              <a:gd name="T85" fmla="*/ 59 h 101"/>
              <a:gd name="T86" fmla="*/ 46 w 96"/>
              <a:gd name="T87" fmla="*/ 61 h 101"/>
              <a:gd name="T88" fmla="*/ 54 w 96"/>
              <a:gd name="T89" fmla="*/ 58 h 101"/>
              <a:gd name="T90" fmla="*/ 50 w 96"/>
              <a:gd name="T91" fmla="*/ 50 h 101"/>
              <a:gd name="T92" fmla="*/ 49 w 96"/>
              <a:gd name="T93" fmla="*/ 50 h 101"/>
              <a:gd name="T94" fmla="*/ 41 w 96"/>
              <a:gd name="T95" fmla="*/ 37 h 101"/>
              <a:gd name="T96" fmla="*/ 38 w 96"/>
              <a:gd name="T97" fmla="*/ 39 h 101"/>
              <a:gd name="T98" fmla="*/ 44 w 96"/>
              <a:gd name="T99" fmla="*/ 52 h 101"/>
              <a:gd name="T100" fmla="*/ 43 w 96"/>
              <a:gd name="T101" fmla="*/ 54 h 101"/>
              <a:gd name="T102" fmla="*/ 18 w 96"/>
              <a:gd name="T103" fmla="*/ 58 h 101"/>
              <a:gd name="T104" fmla="*/ 28 w 96"/>
              <a:gd name="T105" fmla="*/ 78 h 101"/>
              <a:gd name="T106" fmla="*/ 49 w 96"/>
              <a:gd name="T107" fmla="*/ 85 h 101"/>
              <a:gd name="T108" fmla="*/ 69 w 96"/>
              <a:gd name="T109" fmla="*/ 76 h 101"/>
              <a:gd name="T110" fmla="*/ 76 w 96"/>
              <a:gd name="T111" fmla="*/ 55 h 101"/>
              <a:gd name="T112" fmla="*/ 67 w 96"/>
              <a:gd name="T113" fmla="*/ 35 h 101"/>
              <a:gd name="T114" fmla="*/ 46 w 96"/>
              <a:gd name="T115" fmla="*/ 27 h 101"/>
              <a:gd name="T116" fmla="*/ 26 w 96"/>
              <a:gd name="T117" fmla="*/ 37 h 101"/>
              <a:gd name="T118" fmla="*/ 18 w 96"/>
              <a:gd name="T119" fmla="*/ 58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6" h="101">
                <a:moveTo>
                  <a:pt x="20" y="86"/>
                </a:moveTo>
                <a:cubicBezTo>
                  <a:pt x="12" y="78"/>
                  <a:pt x="8" y="68"/>
                  <a:pt x="7" y="58"/>
                </a:cubicBezTo>
                <a:cubicBezTo>
                  <a:pt x="7" y="48"/>
                  <a:pt x="10" y="38"/>
                  <a:pt x="18" y="29"/>
                </a:cubicBezTo>
                <a:cubicBezTo>
                  <a:pt x="24" y="22"/>
                  <a:pt x="33" y="18"/>
                  <a:pt x="42" y="17"/>
                </a:cubicBezTo>
                <a:cubicBezTo>
                  <a:pt x="41" y="9"/>
                  <a:pt x="41" y="9"/>
                  <a:pt x="41" y="9"/>
                </a:cubicBezTo>
                <a:cubicBezTo>
                  <a:pt x="36" y="10"/>
                  <a:pt x="36" y="10"/>
                  <a:pt x="36" y="10"/>
                </a:cubicBezTo>
                <a:cubicBezTo>
                  <a:pt x="35" y="5"/>
                  <a:pt x="35" y="5"/>
                  <a:pt x="35" y="5"/>
                </a:cubicBezTo>
                <a:cubicBezTo>
                  <a:pt x="48" y="3"/>
                  <a:pt x="48" y="3"/>
                  <a:pt x="48" y="3"/>
                </a:cubicBezTo>
                <a:cubicBezTo>
                  <a:pt x="49" y="8"/>
                  <a:pt x="49" y="8"/>
                  <a:pt x="49" y="8"/>
                </a:cubicBezTo>
                <a:cubicBezTo>
                  <a:pt x="44" y="9"/>
                  <a:pt x="44" y="9"/>
                  <a:pt x="44" y="9"/>
                </a:cubicBezTo>
                <a:cubicBezTo>
                  <a:pt x="46" y="16"/>
                  <a:pt x="46" y="16"/>
                  <a:pt x="46" y="16"/>
                </a:cubicBezTo>
                <a:cubicBezTo>
                  <a:pt x="56" y="16"/>
                  <a:pt x="66" y="19"/>
                  <a:pt x="74" y="27"/>
                </a:cubicBezTo>
                <a:cubicBezTo>
                  <a:pt x="82" y="34"/>
                  <a:pt x="87" y="44"/>
                  <a:pt x="87" y="54"/>
                </a:cubicBezTo>
                <a:cubicBezTo>
                  <a:pt x="88" y="65"/>
                  <a:pt x="84" y="75"/>
                  <a:pt x="77" y="83"/>
                </a:cubicBezTo>
                <a:cubicBezTo>
                  <a:pt x="76" y="84"/>
                  <a:pt x="76" y="84"/>
                  <a:pt x="75" y="85"/>
                </a:cubicBezTo>
                <a:cubicBezTo>
                  <a:pt x="79" y="101"/>
                  <a:pt x="79" y="101"/>
                  <a:pt x="79" y="101"/>
                </a:cubicBezTo>
                <a:cubicBezTo>
                  <a:pt x="74" y="101"/>
                  <a:pt x="74" y="101"/>
                  <a:pt x="74" y="101"/>
                </a:cubicBezTo>
                <a:cubicBezTo>
                  <a:pt x="63" y="93"/>
                  <a:pt x="63" y="93"/>
                  <a:pt x="63" y="93"/>
                </a:cubicBezTo>
                <a:cubicBezTo>
                  <a:pt x="59" y="95"/>
                  <a:pt x="54" y="96"/>
                  <a:pt x="49" y="96"/>
                </a:cubicBezTo>
                <a:cubicBezTo>
                  <a:pt x="44" y="96"/>
                  <a:pt x="38" y="95"/>
                  <a:pt x="32" y="93"/>
                </a:cubicBezTo>
                <a:cubicBezTo>
                  <a:pt x="22" y="101"/>
                  <a:pt x="22" y="101"/>
                  <a:pt x="22" y="101"/>
                </a:cubicBezTo>
                <a:cubicBezTo>
                  <a:pt x="17" y="101"/>
                  <a:pt x="17" y="101"/>
                  <a:pt x="17" y="101"/>
                </a:cubicBezTo>
                <a:cubicBezTo>
                  <a:pt x="21" y="86"/>
                  <a:pt x="21" y="86"/>
                  <a:pt x="21" y="86"/>
                </a:cubicBezTo>
                <a:cubicBezTo>
                  <a:pt x="20" y="86"/>
                  <a:pt x="20" y="86"/>
                  <a:pt x="20" y="86"/>
                </a:cubicBezTo>
                <a:close/>
                <a:moveTo>
                  <a:pt x="82" y="6"/>
                </a:moveTo>
                <a:cubicBezTo>
                  <a:pt x="74" y="3"/>
                  <a:pt x="66" y="5"/>
                  <a:pt x="60" y="11"/>
                </a:cubicBezTo>
                <a:cubicBezTo>
                  <a:pt x="92" y="31"/>
                  <a:pt x="92" y="31"/>
                  <a:pt x="92" y="31"/>
                </a:cubicBezTo>
                <a:cubicBezTo>
                  <a:pt x="96" y="24"/>
                  <a:pt x="94" y="15"/>
                  <a:pt x="88" y="9"/>
                </a:cubicBezTo>
                <a:cubicBezTo>
                  <a:pt x="92" y="3"/>
                  <a:pt x="92" y="3"/>
                  <a:pt x="92" y="3"/>
                </a:cubicBezTo>
                <a:cubicBezTo>
                  <a:pt x="86" y="0"/>
                  <a:pt x="86" y="0"/>
                  <a:pt x="86" y="0"/>
                </a:cubicBezTo>
                <a:cubicBezTo>
                  <a:pt x="82" y="6"/>
                  <a:pt x="82" y="6"/>
                  <a:pt x="82" y="6"/>
                </a:cubicBezTo>
                <a:close/>
                <a:moveTo>
                  <a:pt x="14" y="6"/>
                </a:moveTo>
                <a:cubicBezTo>
                  <a:pt x="10" y="0"/>
                  <a:pt x="10" y="0"/>
                  <a:pt x="10" y="0"/>
                </a:cubicBezTo>
                <a:cubicBezTo>
                  <a:pt x="4" y="3"/>
                  <a:pt x="4" y="3"/>
                  <a:pt x="4" y="3"/>
                </a:cubicBezTo>
                <a:cubicBezTo>
                  <a:pt x="8" y="9"/>
                  <a:pt x="8" y="9"/>
                  <a:pt x="8" y="9"/>
                </a:cubicBezTo>
                <a:cubicBezTo>
                  <a:pt x="2" y="15"/>
                  <a:pt x="0" y="24"/>
                  <a:pt x="4" y="31"/>
                </a:cubicBezTo>
                <a:cubicBezTo>
                  <a:pt x="36" y="11"/>
                  <a:pt x="36" y="11"/>
                  <a:pt x="36" y="11"/>
                </a:cubicBezTo>
                <a:cubicBezTo>
                  <a:pt x="30" y="5"/>
                  <a:pt x="21" y="3"/>
                  <a:pt x="14" y="6"/>
                </a:cubicBezTo>
                <a:close/>
                <a:moveTo>
                  <a:pt x="43" y="54"/>
                </a:moveTo>
                <a:cubicBezTo>
                  <a:pt x="42" y="55"/>
                  <a:pt x="42" y="55"/>
                  <a:pt x="42" y="56"/>
                </a:cubicBezTo>
                <a:cubicBezTo>
                  <a:pt x="35" y="57"/>
                  <a:pt x="28" y="58"/>
                  <a:pt x="22" y="61"/>
                </a:cubicBezTo>
                <a:cubicBezTo>
                  <a:pt x="22" y="62"/>
                  <a:pt x="22" y="63"/>
                  <a:pt x="22" y="64"/>
                </a:cubicBezTo>
                <a:cubicBezTo>
                  <a:pt x="29" y="63"/>
                  <a:pt x="37" y="62"/>
                  <a:pt x="43" y="59"/>
                </a:cubicBezTo>
                <a:cubicBezTo>
                  <a:pt x="44" y="60"/>
                  <a:pt x="45" y="61"/>
                  <a:pt x="46" y="61"/>
                </a:cubicBezTo>
                <a:cubicBezTo>
                  <a:pt x="49" y="62"/>
                  <a:pt x="53" y="61"/>
                  <a:pt x="54" y="58"/>
                </a:cubicBezTo>
                <a:cubicBezTo>
                  <a:pt x="55" y="55"/>
                  <a:pt x="53" y="51"/>
                  <a:pt x="50" y="50"/>
                </a:cubicBezTo>
                <a:cubicBezTo>
                  <a:pt x="50" y="50"/>
                  <a:pt x="49" y="50"/>
                  <a:pt x="49" y="50"/>
                </a:cubicBezTo>
                <a:cubicBezTo>
                  <a:pt x="47" y="46"/>
                  <a:pt x="44" y="41"/>
                  <a:pt x="41" y="37"/>
                </a:cubicBezTo>
                <a:cubicBezTo>
                  <a:pt x="40" y="38"/>
                  <a:pt x="39" y="39"/>
                  <a:pt x="38" y="39"/>
                </a:cubicBezTo>
                <a:cubicBezTo>
                  <a:pt x="39" y="44"/>
                  <a:pt x="41" y="48"/>
                  <a:pt x="44" y="52"/>
                </a:cubicBezTo>
                <a:cubicBezTo>
                  <a:pt x="43" y="52"/>
                  <a:pt x="43" y="53"/>
                  <a:pt x="43" y="54"/>
                </a:cubicBezTo>
                <a:close/>
                <a:moveTo>
                  <a:pt x="18" y="58"/>
                </a:moveTo>
                <a:cubicBezTo>
                  <a:pt x="19" y="65"/>
                  <a:pt x="22" y="72"/>
                  <a:pt x="28" y="78"/>
                </a:cubicBezTo>
                <a:cubicBezTo>
                  <a:pt x="34" y="83"/>
                  <a:pt x="41" y="86"/>
                  <a:pt x="49" y="85"/>
                </a:cubicBezTo>
                <a:cubicBezTo>
                  <a:pt x="56" y="85"/>
                  <a:pt x="63" y="82"/>
                  <a:pt x="69" y="76"/>
                </a:cubicBezTo>
                <a:cubicBezTo>
                  <a:pt x="74" y="70"/>
                  <a:pt x="77" y="62"/>
                  <a:pt x="76" y="55"/>
                </a:cubicBezTo>
                <a:cubicBezTo>
                  <a:pt x="76" y="47"/>
                  <a:pt x="73" y="40"/>
                  <a:pt x="67" y="35"/>
                </a:cubicBezTo>
                <a:cubicBezTo>
                  <a:pt x="61" y="29"/>
                  <a:pt x="53" y="27"/>
                  <a:pt x="46" y="27"/>
                </a:cubicBezTo>
                <a:cubicBezTo>
                  <a:pt x="38" y="28"/>
                  <a:pt x="31" y="31"/>
                  <a:pt x="26" y="37"/>
                </a:cubicBezTo>
                <a:cubicBezTo>
                  <a:pt x="20" y="43"/>
                  <a:pt x="18" y="50"/>
                  <a:pt x="18" y="58"/>
                </a:cubicBezTo>
                <a:close/>
              </a:path>
            </a:pathLst>
          </a:custGeom>
          <a:solidFill>
            <a:srgbClr val="2B334F"/>
          </a:solidFill>
          <a:ln>
            <a:noFill/>
          </a:ln>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srgbClr val="2B334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8" name="Freeform 67">
            <a:extLst>
              <a:ext uri="{FF2B5EF4-FFF2-40B4-BE49-F238E27FC236}">
                <a16:creationId xmlns="" xmlns:a16="http://schemas.microsoft.com/office/drawing/2014/main" id="{5BB57002-0871-4CF3-B106-3B559D0A38AC}"/>
              </a:ext>
            </a:extLst>
          </p:cNvPr>
          <p:cNvSpPr>
            <a:spLocks noEditPoints="1"/>
          </p:cNvSpPr>
          <p:nvPr/>
        </p:nvSpPr>
        <p:spPr bwMode="auto">
          <a:xfrm>
            <a:off x="1849098" y="4501680"/>
            <a:ext cx="355312" cy="287275"/>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rgbClr val="2B334F"/>
          </a:solidFill>
          <a:ln>
            <a:noFill/>
          </a:ln>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srgbClr val="2B334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9" name="Freeform 68">
            <a:extLst>
              <a:ext uri="{FF2B5EF4-FFF2-40B4-BE49-F238E27FC236}">
                <a16:creationId xmlns="" xmlns:a16="http://schemas.microsoft.com/office/drawing/2014/main" id="{777DB7FC-4378-4E4F-B03A-EBB2383344D9}"/>
              </a:ext>
            </a:extLst>
          </p:cNvPr>
          <p:cNvSpPr>
            <a:spLocks noEditPoints="1"/>
          </p:cNvSpPr>
          <p:nvPr/>
        </p:nvSpPr>
        <p:spPr bwMode="auto">
          <a:xfrm>
            <a:off x="4588652" y="4499159"/>
            <a:ext cx="237380" cy="347754"/>
          </a:xfrm>
          <a:custGeom>
            <a:avLst/>
            <a:gdLst>
              <a:gd name="T0" fmla="*/ 16 w 73"/>
              <a:gd name="T1" fmla="*/ 77 h 107"/>
              <a:gd name="T2" fmla="*/ 57 w 73"/>
              <a:gd name="T3" fmla="*/ 77 h 107"/>
              <a:gd name="T4" fmla="*/ 52 w 73"/>
              <a:gd name="T5" fmla="*/ 101 h 107"/>
              <a:gd name="T6" fmla="*/ 45 w 73"/>
              <a:gd name="T7" fmla="*/ 101 h 107"/>
              <a:gd name="T8" fmla="*/ 37 w 73"/>
              <a:gd name="T9" fmla="*/ 107 h 107"/>
              <a:gd name="T10" fmla="*/ 29 w 73"/>
              <a:gd name="T11" fmla="*/ 101 h 107"/>
              <a:gd name="T12" fmla="*/ 21 w 73"/>
              <a:gd name="T13" fmla="*/ 101 h 107"/>
              <a:gd name="T14" fmla="*/ 16 w 73"/>
              <a:gd name="T15" fmla="*/ 77 h 107"/>
              <a:gd name="T16" fmla="*/ 51 w 73"/>
              <a:gd name="T17" fmla="*/ 29 h 107"/>
              <a:gd name="T18" fmla="*/ 52 w 73"/>
              <a:gd name="T19" fmla="*/ 35 h 107"/>
              <a:gd name="T20" fmla="*/ 51 w 73"/>
              <a:gd name="T21" fmla="*/ 37 h 107"/>
              <a:gd name="T22" fmla="*/ 53 w 73"/>
              <a:gd name="T23" fmla="*/ 38 h 107"/>
              <a:gd name="T24" fmla="*/ 52 w 73"/>
              <a:gd name="T25" fmla="*/ 42 h 107"/>
              <a:gd name="T26" fmla="*/ 50 w 73"/>
              <a:gd name="T27" fmla="*/ 42 h 107"/>
              <a:gd name="T28" fmla="*/ 52 w 73"/>
              <a:gd name="T29" fmla="*/ 44 h 107"/>
              <a:gd name="T30" fmla="*/ 51 w 73"/>
              <a:gd name="T31" fmla="*/ 47 h 107"/>
              <a:gd name="T32" fmla="*/ 50 w 73"/>
              <a:gd name="T33" fmla="*/ 48 h 107"/>
              <a:gd name="T34" fmla="*/ 51 w 73"/>
              <a:gd name="T35" fmla="*/ 49 h 107"/>
              <a:gd name="T36" fmla="*/ 50 w 73"/>
              <a:gd name="T37" fmla="*/ 53 h 107"/>
              <a:gd name="T38" fmla="*/ 47 w 73"/>
              <a:gd name="T39" fmla="*/ 54 h 107"/>
              <a:gd name="T40" fmla="*/ 29 w 73"/>
              <a:gd name="T41" fmla="*/ 49 h 107"/>
              <a:gd name="T42" fmla="*/ 21 w 73"/>
              <a:gd name="T43" fmla="*/ 49 h 107"/>
              <a:gd name="T44" fmla="*/ 21 w 73"/>
              <a:gd name="T45" fmla="*/ 32 h 107"/>
              <a:gd name="T46" fmla="*/ 28 w 73"/>
              <a:gd name="T47" fmla="*/ 31 h 107"/>
              <a:gd name="T48" fmla="*/ 42 w 73"/>
              <a:gd name="T49" fmla="*/ 16 h 107"/>
              <a:gd name="T50" fmla="*/ 38 w 73"/>
              <a:gd name="T51" fmla="*/ 30 h 107"/>
              <a:gd name="T52" fmla="*/ 51 w 73"/>
              <a:gd name="T53" fmla="*/ 29 h 107"/>
              <a:gd name="T54" fmla="*/ 15 w 73"/>
              <a:gd name="T55" fmla="*/ 71 h 107"/>
              <a:gd name="T56" fmla="*/ 25 w 73"/>
              <a:gd name="T57" fmla="*/ 71 h 107"/>
              <a:gd name="T58" fmla="*/ 17 w 73"/>
              <a:gd name="T59" fmla="*/ 48 h 107"/>
              <a:gd name="T60" fmla="*/ 11 w 73"/>
              <a:gd name="T61" fmla="*/ 29 h 107"/>
              <a:gd name="T62" fmla="*/ 23 w 73"/>
              <a:gd name="T63" fmla="*/ 13 h 107"/>
              <a:gd name="T64" fmla="*/ 37 w 73"/>
              <a:gd name="T65" fmla="*/ 11 h 107"/>
              <a:gd name="T66" fmla="*/ 50 w 73"/>
              <a:gd name="T67" fmla="*/ 14 h 107"/>
              <a:gd name="T68" fmla="*/ 62 w 73"/>
              <a:gd name="T69" fmla="*/ 29 h 107"/>
              <a:gd name="T70" fmla="*/ 56 w 73"/>
              <a:gd name="T71" fmla="*/ 48 h 107"/>
              <a:gd name="T72" fmla="*/ 48 w 73"/>
              <a:gd name="T73" fmla="*/ 71 h 107"/>
              <a:gd name="T74" fmla="*/ 58 w 73"/>
              <a:gd name="T75" fmla="*/ 71 h 107"/>
              <a:gd name="T76" fmla="*/ 65 w 73"/>
              <a:gd name="T77" fmla="*/ 52 h 107"/>
              <a:gd name="T78" fmla="*/ 71 w 73"/>
              <a:gd name="T79" fmla="*/ 27 h 107"/>
              <a:gd name="T80" fmla="*/ 55 w 73"/>
              <a:gd name="T81" fmla="*/ 5 h 107"/>
              <a:gd name="T82" fmla="*/ 37 w 73"/>
              <a:gd name="T83" fmla="*/ 1 h 107"/>
              <a:gd name="T84" fmla="*/ 19 w 73"/>
              <a:gd name="T85" fmla="*/ 5 h 107"/>
              <a:gd name="T86" fmla="*/ 2 w 73"/>
              <a:gd name="T87" fmla="*/ 27 h 107"/>
              <a:gd name="T88" fmla="*/ 8 w 73"/>
              <a:gd name="T89" fmla="*/ 53 h 107"/>
              <a:gd name="T90" fmla="*/ 15 w 73"/>
              <a:gd name="T91" fmla="*/ 7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4"/>
                  <a:pt x="52" y="44"/>
                  <a:pt x="52" y="44"/>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7"/>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5"/>
                </a:cubicBezTo>
                <a:cubicBezTo>
                  <a:pt x="10" y="9"/>
                  <a:pt x="4" y="16"/>
                  <a:pt x="2" y="27"/>
                </a:cubicBezTo>
                <a:cubicBezTo>
                  <a:pt x="0" y="36"/>
                  <a:pt x="4" y="44"/>
                  <a:pt x="8" y="53"/>
                </a:cubicBezTo>
                <a:cubicBezTo>
                  <a:pt x="11" y="58"/>
                  <a:pt x="13" y="64"/>
                  <a:pt x="15" y="71"/>
                </a:cubicBezTo>
                <a:close/>
              </a:path>
            </a:pathLst>
          </a:custGeom>
          <a:solidFill>
            <a:srgbClr val="2B334F"/>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srgbClr val="2B334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0" name="Freeform 69">
            <a:extLst>
              <a:ext uri="{FF2B5EF4-FFF2-40B4-BE49-F238E27FC236}">
                <a16:creationId xmlns="" xmlns:a16="http://schemas.microsoft.com/office/drawing/2014/main" id="{41E897F4-B905-4F7B-BE90-25DEEB7DA3D8}"/>
              </a:ext>
            </a:extLst>
          </p:cNvPr>
          <p:cNvSpPr>
            <a:spLocks noEditPoints="1"/>
          </p:cNvSpPr>
          <p:nvPr/>
        </p:nvSpPr>
        <p:spPr bwMode="auto">
          <a:xfrm>
            <a:off x="4578520" y="2989390"/>
            <a:ext cx="250987" cy="303906"/>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rgbClr val="2B334F"/>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srgbClr val="2B334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1" name="Donut 70">
            <a:extLst>
              <a:ext uri="{FF2B5EF4-FFF2-40B4-BE49-F238E27FC236}">
                <a16:creationId xmlns="" xmlns:a16="http://schemas.microsoft.com/office/drawing/2014/main" id="{FF26F68D-7BA3-4726-B4ED-0E59C0A5E027}"/>
              </a:ext>
            </a:extLst>
          </p:cNvPr>
          <p:cNvSpPr/>
          <p:nvPr/>
        </p:nvSpPr>
        <p:spPr>
          <a:xfrm>
            <a:off x="4345097" y="4296135"/>
            <a:ext cx="724494" cy="724494"/>
          </a:xfrm>
          <a:prstGeom prst="donut">
            <a:avLst>
              <a:gd name="adj" fmla="val 6804"/>
            </a:avLst>
          </a:prstGeom>
          <a:solidFill>
            <a:srgbClr val="2B33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solidFill>
                <a:srgbClr val="2B334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2" name="Donut 71">
            <a:extLst>
              <a:ext uri="{FF2B5EF4-FFF2-40B4-BE49-F238E27FC236}">
                <a16:creationId xmlns="" xmlns:a16="http://schemas.microsoft.com/office/drawing/2014/main" id="{E10DCC65-3767-47C6-99FE-D54F66BBFDEB}"/>
              </a:ext>
            </a:extLst>
          </p:cNvPr>
          <p:cNvSpPr/>
          <p:nvPr/>
        </p:nvSpPr>
        <p:spPr>
          <a:xfrm>
            <a:off x="1666273" y="4296286"/>
            <a:ext cx="724494" cy="724494"/>
          </a:xfrm>
          <a:prstGeom prst="donut">
            <a:avLst>
              <a:gd name="adj" fmla="val 6804"/>
            </a:avLst>
          </a:prstGeom>
          <a:solidFill>
            <a:srgbClr val="2B33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solidFill>
                <a:srgbClr val="2B334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3" name="Donut 72">
            <a:extLst>
              <a:ext uri="{FF2B5EF4-FFF2-40B4-BE49-F238E27FC236}">
                <a16:creationId xmlns="" xmlns:a16="http://schemas.microsoft.com/office/drawing/2014/main" id="{E24447D1-13CB-4825-8020-7F67DCB11CAD}"/>
              </a:ext>
            </a:extLst>
          </p:cNvPr>
          <p:cNvSpPr/>
          <p:nvPr/>
        </p:nvSpPr>
        <p:spPr>
          <a:xfrm>
            <a:off x="4339391" y="2779096"/>
            <a:ext cx="724494" cy="724494"/>
          </a:xfrm>
          <a:prstGeom prst="donut">
            <a:avLst>
              <a:gd name="adj" fmla="val 6804"/>
            </a:avLst>
          </a:prstGeom>
          <a:solidFill>
            <a:srgbClr val="2B33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solidFill>
                <a:srgbClr val="2B334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4" name="TextBox 73">
            <a:extLst>
              <a:ext uri="{FF2B5EF4-FFF2-40B4-BE49-F238E27FC236}">
                <a16:creationId xmlns="" xmlns:a16="http://schemas.microsoft.com/office/drawing/2014/main" id="{456218B4-2FC9-4CA6-B793-FF080393FF78}"/>
              </a:ext>
            </a:extLst>
          </p:cNvPr>
          <p:cNvSpPr txBox="1"/>
          <p:nvPr/>
        </p:nvSpPr>
        <p:spPr>
          <a:xfrm>
            <a:off x="2414346" y="3087099"/>
            <a:ext cx="902811" cy="328551"/>
          </a:xfrm>
          <a:prstGeom prst="rect">
            <a:avLst/>
          </a:prstGeom>
          <a:noFill/>
        </p:spPr>
        <p:txBody>
          <a:bodyPr wrap="none" rtlCol="0">
            <a:spAutoFit/>
          </a:bodyPr>
          <a:lstStyle/>
          <a:p>
            <a:pPr>
              <a:lnSpc>
                <a:spcPct val="120000"/>
              </a:lnSpc>
            </a:pPr>
            <a:r>
              <a:rPr lang="zh-CN" altLang="en-US" sz="1400" dirty="0">
                <a:solidFill>
                  <a:srgbClr val="2B334F"/>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GB" altLang="zh-CN" sz="1400" dirty="0">
              <a:solidFill>
                <a:srgbClr val="2B334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5" name="TextBox 74">
            <a:extLst>
              <a:ext uri="{FF2B5EF4-FFF2-40B4-BE49-F238E27FC236}">
                <a16:creationId xmlns="" xmlns:a16="http://schemas.microsoft.com/office/drawing/2014/main" id="{BD5C0BB8-8EDE-4F00-8C7B-BDEC08492487}"/>
              </a:ext>
            </a:extLst>
          </p:cNvPr>
          <p:cNvSpPr txBox="1"/>
          <p:nvPr/>
        </p:nvSpPr>
        <p:spPr>
          <a:xfrm>
            <a:off x="2414346" y="2817876"/>
            <a:ext cx="543739" cy="327077"/>
          </a:xfrm>
          <a:prstGeom prst="rect">
            <a:avLst/>
          </a:prstGeom>
          <a:noFill/>
        </p:spPr>
        <p:txBody>
          <a:bodyPr wrap="none" rtlCol="0">
            <a:spAutoFit/>
          </a:bodyPr>
          <a:lstStyle/>
          <a:p>
            <a:pPr>
              <a:lnSpc>
                <a:spcPct val="120000"/>
              </a:lnSpc>
            </a:pPr>
            <a:r>
              <a:rPr lang="en-US" sz="1400" b="1">
                <a:solidFill>
                  <a:srgbClr val="2B334F"/>
                </a:solidFill>
                <a:latin typeface="Arial" panose="020B0604020202020204" pitchFamily="34" charset="0"/>
                <a:ea typeface="微软雅黑" panose="020B0503020204020204" pitchFamily="34" charset="-122"/>
                <a:cs typeface="+mn-ea"/>
                <a:sym typeface="Arial" panose="020B0604020202020204" pitchFamily="34" charset="0"/>
              </a:rPr>
              <a:t>80%</a:t>
            </a:r>
            <a:endParaRPr lang="en-GB" sz="1400" b="1">
              <a:solidFill>
                <a:srgbClr val="2B334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6" name="TextBox 75">
            <a:extLst>
              <a:ext uri="{FF2B5EF4-FFF2-40B4-BE49-F238E27FC236}">
                <a16:creationId xmlns="" xmlns:a16="http://schemas.microsoft.com/office/drawing/2014/main" id="{AEC369DA-4B2D-4821-8764-86821D155FD5}"/>
              </a:ext>
            </a:extLst>
          </p:cNvPr>
          <p:cNvSpPr txBox="1"/>
          <p:nvPr/>
        </p:nvSpPr>
        <p:spPr>
          <a:xfrm>
            <a:off x="5112350" y="3087100"/>
            <a:ext cx="902811" cy="328551"/>
          </a:xfrm>
          <a:prstGeom prst="rect">
            <a:avLst/>
          </a:prstGeom>
          <a:noFill/>
        </p:spPr>
        <p:txBody>
          <a:bodyPr wrap="none" rtlCol="0">
            <a:spAutoFit/>
          </a:bodyPr>
          <a:lstStyle/>
          <a:p>
            <a:pPr>
              <a:lnSpc>
                <a:spcPct val="120000"/>
              </a:lnSpc>
            </a:pPr>
            <a:r>
              <a:rPr lang="zh-CN" altLang="en-US" sz="1400" dirty="0">
                <a:solidFill>
                  <a:srgbClr val="2B334F"/>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GB" sz="1400" dirty="0">
              <a:solidFill>
                <a:srgbClr val="2B334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7" name="TextBox 76">
            <a:extLst>
              <a:ext uri="{FF2B5EF4-FFF2-40B4-BE49-F238E27FC236}">
                <a16:creationId xmlns="" xmlns:a16="http://schemas.microsoft.com/office/drawing/2014/main" id="{FE6DC57E-15C6-477E-9ADD-D624BBEAFBF9}"/>
              </a:ext>
            </a:extLst>
          </p:cNvPr>
          <p:cNvSpPr txBox="1"/>
          <p:nvPr/>
        </p:nvSpPr>
        <p:spPr>
          <a:xfrm>
            <a:off x="5112350" y="2817876"/>
            <a:ext cx="543739" cy="327077"/>
          </a:xfrm>
          <a:prstGeom prst="rect">
            <a:avLst/>
          </a:prstGeom>
          <a:noFill/>
        </p:spPr>
        <p:txBody>
          <a:bodyPr wrap="none" rtlCol="0">
            <a:spAutoFit/>
          </a:bodyPr>
          <a:lstStyle/>
          <a:p>
            <a:pPr>
              <a:lnSpc>
                <a:spcPct val="120000"/>
              </a:lnSpc>
            </a:pPr>
            <a:r>
              <a:rPr lang="en-US" sz="1400" b="1">
                <a:solidFill>
                  <a:srgbClr val="2B334F"/>
                </a:solidFill>
                <a:latin typeface="Arial" panose="020B0604020202020204" pitchFamily="34" charset="0"/>
                <a:ea typeface="微软雅黑" panose="020B0503020204020204" pitchFamily="34" charset="-122"/>
                <a:cs typeface="+mn-ea"/>
                <a:sym typeface="Arial" panose="020B0604020202020204" pitchFamily="34" charset="0"/>
              </a:rPr>
              <a:t>60%</a:t>
            </a:r>
            <a:endParaRPr lang="en-GB" sz="1400" b="1">
              <a:solidFill>
                <a:srgbClr val="2B334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8" name="TextBox 77">
            <a:extLst>
              <a:ext uri="{FF2B5EF4-FFF2-40B4-BE49-F238E27FC236}">
                <a16:creationId xmlns="" xmlns:a16="http://schemas.microsoft.com/office/drawing/2014/main" id="{5EDB252F-2C10-4FDA-A6C4-5F7C7B408E10}"/>
              </a:ext>
            </a:extLst>
          </p:cNvPr>
          <p:cNvSpPr txBox="1"/>
          <p:nvPr/>
        </p:nvSpPr>
        <p:spPr>
          <a:xfrm>
            <a:off x="2414346" y="4613046"/>
            <a:ext cx="902811" cy="328551"/>
          </a:xfrm>
          <a:prstGeom prst="rect">
            <a:avLst/>
          </a:prstGeom>
          <a:noFill/>
        </p:spPr>
        <p:txBody>
          <a:bodyPr wrap="none" rtlCol="0">
            <a:spAutoFit/>
          </a:bodyPr>
          <a:lstStyle/>
          <a:p>
            <a:pPr>
              <a:lnSpc>
                <a:spcPct val="120000"/>
              </a:lnSpc>
            </a:pPr>
            <a:r>
              <a:rPr lang="zh-CN" altLang="en-US" sz="1400" dirty="0">
                <a:solidFill>
                  <a:srgbClr val="2B334F"/>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GB" altLang="zh-CN" sz="1400" dirty="0">
              <a:solidFill>
                <a:srgbClr val="2B334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9" name="TextBox 78">
            <a:extLst>
              <a:ext uri="{FF2B5EF4-FFF2-40B4-BE49-F238E27FC236}">
                <a16:creationId xmlns="" xmlns:a16="http://schemas.microsoft.com/office/drawing/2014/main" id="{56C3F32C-CF1D-459A-B5A1-2B1728E4C6B2}"/>
              </a:ext>
            </a:extLst>
          </p:cNvPr>
          <p:cNvSpPr txBox="1"/>
          <p:nvPr/>
        </p:nvSpPr>
        <p:spPr>
          <a:xfrm>
            <a:off x="2414346" y="4327246"/>
            <a:ext cx="543739" cy="327077"/>
          </a:xfrm>
          <a:prstGeom prst="rect">
            <a:avLst/>
          </a:prstGeom>
          <a:noFill/>
        </p:spPr>
        <p:txBody>
          <a:bodyPr wrap="none" rtlCol="0">
            <a:spAutoFit/>
          </a:bodyPr>
          <a:lstStyle/>
          <a:p>
            <a:pPr>
              <a:lnSpc>
                <a:spcPct val="120000"/>
              </a:lnSpc>
            </a:pPr>
            <a:r>
              <a:rPr lang="en-US" sz="1400" b="1">
                <a:solidFill>
                  <a:srgbClr val="2B334F"/>
                </a:solidFill>
                <a:latin typeface="Arial" panose="020B0604020202020204" pitchFamily="34" charset="0"/>
                <a:ea typeface="微软雅黑" panose="020B0503020204020204" pitchFamily="34" charset="-122"/>
                <a:cs typeface="+mn-ea"/>
                <a:sym typeface="Arial" panose="020B0604020202020204" pitchFamily="34" charset="0"/>
              </a:rPr>
              <a:t>93%</a:t>
            </a:r>
            <a:endParaRPr lang="en-GB" sz="1400" b="1">
              <a:solidFill>
                <a:srgbClr val="2B334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0" name="TextBox 79">
            <a:extLst>
              <a:ext uri="{FF2B5EF4-FFF2-40B4-BE49-F238E27FC236}">
                <a16:creationId xmlns="" xmlns:a16="http://schemas.microsoft.com/office/drawing/2014/main" id="{BA4F5021-B6A7-44E7-8D4F-01F6CDADAC0B}"/>
              </a:ext>
            </a:extLst>
          </p:cNvPr>
          <p:cNvSpPr txBox="1"/>
          <p:nvPr/>
        </p:nvSpPr>
        <p:spPr>
          <a:xfrm>
            <a:off x="5112350" y="4613046"/>
            <a:ext cx="902811" cy="328551"/>
          </a:xfrm>
          <a:prstGeom prst="rect">
            <a:avLst/>
          </a:prstGeom>
          <a:noFill/>
        </p:spPr>
        <p:txBody>
          <a:bodyPr wrap="none" rtlCol="0">
            <a:spAutoFit/>
          </a:bodyPr>
          <a:lstStyle/>
          <a:p>
            <a:pPr>
              <a:lnSpc>
                <a:spcPct val="120000"/>
              </a:lnSpc>
            </a:pPr>
            <a:r>
              <a:rPr lang="zh-CN" altLang="en-US" sz="1400" dirty="0">
                <a:solidFill>
                  <a:srgbClr val="2B334F"/>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GB" altLang="zh-CN" sz="1400" dirty="0">
              <a:solidFill>
                <a:srgbClr val="2B334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1" name="TextBox 80">
            <a:extLst>
              <a:ext uri="{FF2B5EF4-FFF2-40B4-BE49-F238E27FC236}">
                <a16:creationId xmlns="" xmlns:a16="http://schemas.microsoft.com/office/drawing/2014/main" id="{4492EC47-CAA8-4448-BFA9-DB8C30068FF1}"/>
              </a:ext>
            </a:extLst>
          </p:cNvPr>
          <p:cNvSpPr txBox="1"/>
          <p:nvPr/>
        </p:nvSpPr>
        <p:spPr>
          <a:xfrm>
            <a:off x="5112350" y="4327246"/>
            <a:ext cx="543739" cy="327077"/>
          </a:xfrm>
          <a:prstGeom prst="rect">
            <a:avLst/>
          </a:prstGeom>
          <a:noFill/>
        </p:spPr>
        <p:txBody>
          <a:bodyPr wrap="none" rtlCol="0">
            <a:spAutoFit/>
          </a:bodyPr>
          <a:lstStyle/>
          <a:p>
            <a:pPr>
              <a:lnSpc>
                <a:spcPct val="120000"/>
              </a:lnSpc>
            </a:pPr>
            <a:r>
              <a:rPr lang="en-US" sz="1400" b="1">
                <a:solidFill>
                  <a:srgbClr val="2B334F"/>
                </a:solidFill>
                <a:latin typeface="Arial" panose="020B0604020202020204" pitchFamily="34" charset="0"/>
                <a:ea typeface="微软雅黑" panose="020B0503020204020204" pitchFamily="34" charset="-122"/>
                <a:cs typeface="+mn-ea"/>
                <a:sym typeface="Arial" panose="020B0604020202020204" pitchFamily="34" charset="0"/>
              </a:rPr>
              <a:t>55%</a:t>
            </a:r>
            <a:endParaRPr lang="en-GB" sz="1400" b="1">
              <a:solidFill>
                <a:srgbClr val="2B334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2" name="Rectangle 81">
            <a:extLst>
              <a:ext uri="{FF2B5EF4-FFF2-40B4-BE49-F238E27FC236}">
                <a16:creationId xmlns="" xmlns:a16="http://schemas.microsoft.com/office/drawing/2014/main" id="{2D4F6CB3-31F5-4869-811A-ED3AC63CF281}"/>
              </a:ext>
            </a:extLst>
          </p:cNvPr>
          <p:cNvSpPr/>
          <p:nvPr/>
        </p:nvSpPr>
        <p:spPr>
          <a:xfrm>
            <a:off x="1618574" y="3513899"/>
            <a:ext cx="2400274" cy="535531"/>
          </a:xfrm>
          <a:prstGeom prst="rect">
            <a:avLst/>
          </a:prstGeom>
        </p:spPr>
        <p:txBody>
          <a:bodyPr wrap="square">
            <a:spAutoFit/>
          </a:bodyPr>
          <a:lstStyle/>
          <a:p>
            <a:pPr>
              <a:lnSpc>
                <a:spcPct val="120000"/>
              </a:lnSpc>
            </a:pPr>
            <a:r>
              <a:rPr lang="en-US" altLang="zh-CN" sz="800" dirty="0">
                <a:solidFill>
                  <a:srgbClr val="2B334F"/>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rgbClr val="2B334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3" name="Rectangle 82">
            <a:extLst>
              <a:ext uri="{FF2B5EF4-FFF2-40B4-BE49-F238E27FC236}">
                <a16:creationId xmlns="" xmlns:a16="http://schemas.microsoft.com/office/drawing/2014/main" id="{21CAE63E-32E9-495C-8257-B8611D440576}"/>
              </a:ext>
            </a:extLst>
          </p:cNvPr>
          <p:cNvSpPr/>
          <p:nvPr/>
        </p:nvSpPr>
        <p:spPr>
          <a:xfrm>
            <a:off x="1618574" y="5037444"/>
            <a:ext cx="2400274" cy="535531"/>
          </a:xfrm>
          <a:prstGeom prst="rect">
            <a:avLst/>
          </a:prstGeom>
        </p:spPr>
        <p:txBody>
          <a:bodyPr wrap="square">
            <a:spAutoFit/>
          </a:bodyPr>
          <a:lstStyle/>
          <a:p>
            <a:pPr>
              <a:lnSpc>
                <a:spcPct val="120000"/>
              </a:lnSpc>
            </a:pPr>
            <a:r>
              <a:rPr lang="en-US" altLang="zh-CN" sz="800" dirty="0">
                <a:solidFill>
                  <a:srgbClr val="2B334F"/>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rgbClr val="2B334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4" name="Rectangle 83">
            <a:extLst>
              <a:ext uri="{FF2B5EF4-FFF2-40B4-BE49-F238E27FC236}">
                <a16:creationId xmlns="" xmlns:a16="http://schemas.microsoft.com/office/drawing/2014/main" id="{47FED4A7-D09E-48E1-98FB-26F22475C39D}"/>
              </a:ext>
            </a:extLst>
          </p:cNvPr>
          <p:cNvSpPr/>
          <p:nvPr/>
        </p:nvSpPr>
        <p:spPr>
          <a:xfrm>
            <a:off x="4282886" y="3513899"/>
            <a:ext cx="2400274" cy="535531"/>
          </a:xfrm>
          <a:prstGeom prst="rect">
            <a:avLst/>
          </a:prstGeom>
        </p:spPr>
        <p:txBody>
          <a:bodyPr wrap="square">
            <a:spAutoFit/>
          </a:bodyPr>
          <a:lstStyle/>
          <a:p>
            <a:pPr>
              <a:lnSpc>
                <a:spcPct val="120000"/>
              </a:lnSpc>
            </a:pPr>
            <a:r>
              <a:rPr lang="en-US" altLang="zh-CN" sz="800" dirty="0">
                <a:solidFill>
                  <a:srgbClr val="2B334F"/>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rgbClr val="2B334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5" name="Rectangle 84">
            <a:extLst>
              <a:ext uri="{FF2B5EF4-FFF2-40B4-BE49-F238E27FC236}">
                <a16:creationId xmlns="" xmlns:a16="http://schemas.microsoft.com/office/drawing/2014/main" id="{AFA0E1DB-8CD1-4649-BBEE-98181F197E3F}"/>
              </a:ext>
            </a:extLst>
          </p:cNvPr>
          <p:cNvSpPr/>
          <p:nvPr/>
        </p:nvSpPr>
        <p:spPr>
          <a:xfrm>
            <a:off x="4276757" y="5037444"/>
            <a:ext cx="2400274" cy="535531"/>
          </a:xfrm>
          <a:prstGeom prst="rect">
            <a:avLst/>
          </a:prstGeom>
        </p:spPr>
        <p:txBody>
          <a:bodyPr wrap="square">
            <a:spAutoFit/>
          </a:bodyPr>
          <a:lstStyle/>
          <a:p>
            <a:pPr>
              <a:lnSpc>
                <a:spcPct val="120000"/>
              </a:lnSpc>
            </a:pPr>
            <a:r>
              <a:rPr lang="en-US" altLang="zh-CN" sz="800" dirty="0">
                <a:solidFill>
                  <a:srgbClr val="2B334F"/>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rgbClr val="2B334F"/>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404164536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64"/>
                                        </p:tgtEl>
                                        <p:attrNameLst>
                                          <p:attrName>style.visibility</p:attrName>
                                        </p:attrNameLst>
                                      </p:cBhvr>
                                      <p:to>
                                        <p:strVal val="visible"/>
                                      </p:to>
                                    </p:set>
                                    <p:anim calcmode="lin" valueType="num">
                                      <p:cBhvr>
                                        <p:cTn id="13" dur="500" fill="hold"/>
                                        <p:tgtEl>
                                          <p:spTgt spid="64"/>
                                        </p:tgtEl>
                                        <p:attrNameLst>
                                          <p:attrName>ppt_w</p:attrName>
                                        </p:attrNameLst>
                                      </p:cBhvr>
                                      <p:tavLst>
                                        <p:tav tm="0">
                                          <p:val>
                                            <p:fltVal val="0"/>
                                          </p:val>
                                        </p:tav>
                                        <p:tav tm="100000">
                                          <p:val>
                                            <p:strVal val="#ppt_w"/>
                                          </p:val>
                                        </p:tav>
                                      </p:tavLst>
                                    </p:anim>
                                    <p:anim calcmode="lin" valueType="num">
                                      <p:cBhvr>
                                        <p:cTn id="14" dur="500" fill="hold"/>
                                        <p:tgtEl>
                                          <p:spTgt spid="64"/>
                                        </p:tgtEl>
                                        <p:attrNameLst>
                                          <p:attrName>ppt_h</p:attrName>
                                        </p:attrNameLst>
                                      </p:cBhvr>
                                      <p:tavLst>
                                        <p:tav tm="0">
                                          <p:val>
                                            <p:fltVal val="0"/>
                                          </p:val>
                                        </p:tav>
                                        <p:tav tm="100000">
                                          <p:val>
                                            <p:strVal val="#ppt_h"/>
                                          </p:val>
                                        </p:tav>
                                      </p:tavLst>
                                    </p:anim>
                                    <p:animEffect transition="in" filter="fade">
                                      <p:cBhvr>
                                        <p:cTn id="15" dur="500"/>
                                        <p:tgtEl>
                                          <p:spTgt spid="64"/>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65"/>
                                        </p:tgtEl>
                                        <p:attrNameLst>
                                          <p:attrName>style.visibility</p:attrName>
                                        </p:attrNameLst>
                                      </p:cBhvr>
                                      <p:to>
                                        <p:strVal val="visible"/>
                                      </p:to>
                                    </p:set>
                                    <p:animEffect transition="in" filter="wipe(left)">
                                      <p:cBhvr>
                                        <p:cTn id="19" dur="500"/>
                                        <p:tgtEl>
                                          <p:spTgt spid="65"/>
                                        </p:tgtEl>
                                      </p:cBhvr>
                                    </p:animEffect>
                                  </p:childTnLst>
                                </p:cTn>
                              </p:par>
                            </p:childTnLst>
                          </p:cTn>
                        </p:par>
                        <p:par>
                          <p:cTn id="20" fill="hold">
                            <p:stCondLst>
                              <p:cond delay="2000"/>
                            </p:stCondLst>
                            <p:childTnLst>
                              <p:par>
                                <p:cTn id="21" presetID="49" presetClass="entr" presetSubtype="0" decel="100000" fill="hold" grpId="0" nodeType="afterEffect">
                                  <p:stCondLst>
                                    <p:cond delay="0"/>
                                  </p:stCondLst>
                                  <p:childTnLst>
                                    <p:set>
                                      <p:cBhvr>
                                        <p:cTn id="22" dur="1" fill="hold">
                                          <p:stCondLst>
                                            <p:cond delay="0"/>
                                          </p:stCondLst>
                                        </p:cTn>
                                        <p:tgtEl>
                                          <p:spTgt spid="66"/>
                                        </p:tgtEl>
                                        <p:attrNameLst>
                                          <p:attrName>style.visibility</p:attrName>
                                        </p:attrNameLst>
                                      </p:cBhvr>
                                      <p:to>
                                        <p:strVal val="visible"/>
                                      </p:to>
                                    </p:set>
                                    <p:anim calcmode="lin" valueType="num">
                                      <p:cBhvr>
                                        <p:cTn id="23" dur="500" fill="hold"/>
                                        <p:tgtEl>
                                          <p:spTgt spid="66"/>
                                        </p:tgtEl>
                                        <p:attrNameLst>
                                          <p:attrName>ppt_w</p:attrName>
                                        </p:attrNameLst>
                                      </p:cBhvr>
                                      <p:tavLst>
                                        <p:tav tm="0">
                                          <p:val>
                                            <p:fltVal val="0"/>
                                          </p:val>
                                        </p:tav>
                                        <p:tav tm="100000">
                                          <p:val>
                                            <p:strVal val="#ppt_w"/>
                                          </p:val>
                                        </p:tav>
                                      </p:tavLst>
                                    </p:anim>
                                    <p:anim calcmode="lin" valueType="num">
                                      <p:cBhvr>
                                        <p:cTn id="24" dur="500" fill="hold"/>
                                        <p:tgtEl>
                                          <p:spTgt spid="66"/>
                                        </p:tgtEl>
                                        <p:attrNameLst>
                                          <p:attrName>ppt_h</p:attrName>
                                        </p:attrNameLst>
                                      </p:cBhvr>
                                      <p:tavLst>
                                        <p:tav tm="0">
                                          <p:val>
                                            <p:fltVal val="0"/>
                                          </p:val>
                                        </p:tav>
                                        <p:tav tm="100000">
                                          <p:val>
                                            <p:strVal val="#ppt_h"/>
                                          </p:val>
                                        </p:tav>
                                      </p:tavLst>
                                    </p:anim>
                                    <p:anim calcmode="lin" valueType="num">
                                      <p:cBhvr>
                                        <p:cTn id="25" dur="500" fill="hold"/>
                                        <p:tgtEl>
                                          <p:spTgt spid="66"/>
                                        </p:tgtEl>
                                        <p:attrNameLst>
                                          <p:attrName>style.rotation</p:attrName>
                                        </p:attrNameLst>
                                      </p:cBhvr>
                                      <p:tavLst>
                                        <p:tav tm="0">
                                          <p:val>
                                            <p:fltVal val="360"/>
                                          </p:val>
                                        </p:tav>
                                        <p:tav tm="100000">
                                          <p:val>
                                            <p:fltVal val="0"/>
                                          </p:val>
                                        </p:tav>
                                      </p:tavLst>
                                    </p:anim>
                                    <p:animEffect transition="in" filter="fade">
                                      <p:cBhvr>
                                        <p:cTn id="26" dur="500"/>
                                        <p:tgtEl>
                                          <p:spTgt spid="66"/>
                                        </p:tgtEl>
                                      </p:cBhvr>
                                    </p:animEffect>
                                  </p:childTnLst>
                                </p:cTn>
                              </p:par>
                            </p:childTnLst>
                          </p:cTn>
                        </p:par>
                        <p:par>
                          <p:cTn id="27" fill="hold">
                            <p:stCondLst>
                              <p:cond delay="2500"/>
                            </p:stCondLst>
                            <p:childTnLst>
                              <p:par>
                                <p:cTn id="28" presetID="49" presetClass="entr" presetSubtype="0" decel="100000" fill="hold" grpId="0" nodeType="afterEffect">
                                  <p:stCondLst>
                                    <p:cond delay="0"/>
                                  </p:stCondLst>
                                  <p:childTnLst>
                                    <p:set>
                                      <p:cBhvr>
                                        <p:cTn id="29" dur="1" fill="hold">
                                          <p:stCondLst>
                                            <p:cond delay="0"/>
                                          </p:stCondLst>
                                        </p:cTn>
                                        <p:tgtEl>
                                          <p:spTgt spid="67"/>
                                        </p:tgtEl>
                                        <p:attrNameLst>
                                          <p:attrName>style.visibility</p:attrName>
                                        </p:attrNameLst>
                                      </p:cBhvr>
                                      <p:to>
                                        <p:strVal val="visible"/>
                                      </p:to>
                                    </p:set>
                                    <p:anim calcmode="lin" valueType="num">
                                      <p:cBhvr>
                                        <p:cTn id="30" dur="500" fill="hold"/>
                                        <p:tgtEl>
                                          <p:spTgt spid="67"/>
                                        </p:tgtEl>
                                        <p:attrNameLst>
                                          <p:attrName>ppt_w</p:attrName>
                                        </p:attrNameLst>
                                      </p:cBhvr>
                                      <p:tavLst>
                                        <p:tav tm="0">
                                          <p:val>
                                            <p:fltVal val="0"/>
                                          </p:val>
                                        </p:tav>
                                        <p:tav tm="100000">
                                          <p:val>
                                            <p:strVal val="#ppt_w"/>
                                          </p:val>
                                        </p:tav>
                                      </p:tavLst>
                                    </p:anim>
                                    <p:anim calcmode="lin" valueType="num">
                                      <p:cBhvr>
                                        <p:cTn id="31" dur="500" fill="hold"/>
                                        <p:tgtEl>
                                          <p:spTgt spid="67"/>
                                        </p:tgtEl>
                                        <p:attrNameLst>
                                          <p:attrName>ppt_h</p:attrName>
                                        </p:attrNameLst>
                                      </p:cBhvr>
                                      <p:tavLst>
                                        <p:tav tm="0">
                                          <p:val>
                                            <p:fltVal val="0"/>
                                          </p:val>
                                        </p:tav>
                                        <p:tav tm="100000">
                                          <p:val>
                                            <p:strVal val="#ppt_h"/>
                                          </p:val>
                                        </p:tav>
                                      </p:tavLst>
                                    </p:anim>
                                    <p:anim calcmode="lin" valueType="num">
                                      <p:cBhvr>
                                        <p:cTn id="32" dur="500" fill="hold"/>
                                        <p:tgtEl>
                                          <p:spTgt spid="67"/>
                                        </p:tgtEl>
                                        <p:attrNameLst>
                                          <p:attrName>style.rotation</p:attrName>
                                        </p:attrNameLst>
                                      </p:cBhvr>
                                      <p:tavLst>
                                        <p:tav tm="0">
                                          <p:val>
                                            <p:fltVal val="360"/>
                                          </p:val>
                                        </p:tav>
                                        <p:tav tm="100000">
                                          <p:val>
                                            <p:fltVal val="0"/>
                                          </p:val>
                                        </p:tav>
                                      </p:tavLst>
                                    </p:anim>
                                    <p:animEffect transition="in" filter="fade">
                                      <p:cBhvr>
                                        <p:cTn id="33" dur="500"/>
                                        <p:tgtEl>
                                          <p:spTgt spid="67"/>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75"/>
                                        </p:tgtEl>
                                        <p:attrNameLst>
                                          <p:attrName>style.visibility</p:attrName>
                                        </p:attrNameLst>
                                      </p:cBhvr>
                                      <p:to>
                                        <p:strVal val="visible"/>
                                      </p:to>
                                    </p:set>
                                    <p:animEffect transition="in" filter="fade">
                                      <p:cBhvr>
                                        <p:cTn id="37" dur="500"/>
                                        <p:tgtEl>
                                          <p:spTgt spid="75"/>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74"/>
                                        </p:tgtEl>
                                        <p:attrNameLst>
                                          <p:attrName>style.visibility</p:attrName>
                                        </p:attrNameLst>
                                      </p:cBhvr>
                                      <p:to>
                                        <p:strVal val="visible"/>
                                      </p:to>
                                    </p:set>
                                    <p:animEffect transition="in" filter="fade">
                                      <p:cBhvr>
                                        <p:cTn id="41" dur="500"/>
                                        <p:tgtEl>
                                          <p:spTgt spid="74"/>
                                        </p:tgtEl>
                                      </p:cBhvr>
                                    </p:animEffect>
                                  </p:childTnLst>
                                </p:cTn>
                              </p:par>
                            </p:childTnLst>
                          </p:cTn>
                        </p:par>
                        <p:par>
                          <p:cTn id="42" fill="hold">
                            <p:stCondLst>
                              <p:cond delay="4000"/>
                            </p:stCondLst>
                            <p:childTnLst>
                              <p:par>
                                <p:cTn id="43" presetID="53" presetClass="entr" presetSubtype="16" fill="hold" grpId="0" nodeType="afterEffect">
                                  <p:stCondLst>
                                    <p:cond delay="0"/>
                                  </p:stCondLst>
                                  <p:childTnLst>
                                    <p:set>
                                      <p:cBhvr>
                                        <p:cTn id="44" dur="1" fill="hold">
                                          <p:stCondLst>
                                            <p:cond delay="0"/>
                                          </p:stCondLst>
                                        </p:cTn>
                                        <p:tgtEl>
                                          <p:spTgt spid="82"/>
                                        </p:tgtEl>
                                        <p:attrNameLst>
                                          <p:attrName>style.visibility</p:attrName>
                                        </p:attrNameLst>
                                      </p:cBhvr>
                                      <p:to>
                                        <p:strVal val="visible"/>
                                      </p:to>
                                    </p:set>
                                    <p:anim calcmode="lin" valueType="num">
                                      <p:cBhvr>
                                        <p:cTn id="45" dur="500" fill="hold"/>
                                        <p:tgtEl>
                                          <p:spTgt spid="82"/>
                                        </p:tgtEl>
                                        <p:attrNameLst>
                                          <p:attrName>ppt_w</p:attrName>
                                        </p:attrNameLst>
                                      </p:cBhvr>
                                      <p:tavLst>
                                        <p:tav tm="0">
                                          <p:val>
                                            <p:fltVal val="0"/>
                                          </p:val>
                                        </p:tav>
                                        <p:tav tm="100000">
                                          <p:val>
                                            <p:strVal val="#ppt_w"/>
                                          </p:val>
                                        </p:tav>
                                      </p:tavLst>
                                    </p:anim>
                                    <p:anim calcmode="lin" valueType="num">
                                      <p:cBhvr>
                                        <p:cTn id="46" dur="500" fill="hold"/>
                                        <p:tgtEl>
                                          <p:spTgt spid="82"/>
                                        </p:tgtEl>
                                        <p:attrNameLst>
                                          <p:attrName>ppt_h</p:attrName>
                                        </p:attrNameLst>
                                      </p:cBhvr>
                                      <p:tavLst>
                                        <p:tav tm="0">
                                          <p:val>
                                            <p:fltVal val="0"/>
                                          </p:val>
                                        </p:tav>
                                        <p:tav tm="100000">
                                          <p:val>
                                            <p:strVal val="#ppt_h"/>
                                          </p:val>
                                        </p:tav>
                                      </p:tavLst>
                                    </p:anim>
                                    <p:animEffect transition="in" filter="fade">
                                      <p:cBhvr>
                                        <p:cTn id="47" dur="500"/>
                                        <p:tgtEl>
                                          <p:spTgt spid="82"/>
                                        </p:tgtEl>
                                      </p:cBhvr>
                                    </p:animEffect>
                                  </p:childTnLst>
                                </p:cTn>
                              </p:par>
                            </p:childTnLst>
                          </p:cTn>
                        </p:par>
                        <p:par>
                          <p:cTn id="48" fill="hold">
                            <p:stCondLst>
                              <p:cond delay="4500"/>
                            </p:stCondLst>
                            <p:childTnLst>
                              <p:par>
                                <p:cTn id="49" presetID="49" presetClass="entr" presetSubtype="0" decel="100000" fill="hold" grpId="0" nodeType="afterEffect">
                                  <p:stCondLst>
                                    <p:cond delay="0"/>
                                  </p:stCondLst>
                                  <p:childTnLst>
                                    <p:set>
                                      <p:cBhvr>
                                        <p:cTn id="50" dur="1" fill="hold">
                                          <p:stCondLst>
                                            <p:cond delay="0"/>
                                          </p:stCondLst>
                                        </p:cTn>
                                        <p:tgtEl>
                                          <p:spTgt spid="73"/>
                                        </p:tgtEl>
                                        <p:attrNameLst>
                                          <p:attrName>style.visibility</p:attrName>
                                        </p:attrNameLst>
                                      </p:cBhvr>
                                      <p:to>
                                        <p:strVal val="visible"/>
                                      </p:to>
                                    </p:set>
                                    <p:anim calcmode="lin" valueType="num">
                                      <p:cBhvr>
                                        <p:cTn id="51" dur="500" fill="hold"/>
                                        <p:tgtEl>
                                          <p:spTgt spid="73"/>
                                        </p:tgtEl>
                                        <p:attrNameLst>
                                          <p:attrName>ppt_w</p:attrName>
                                        </p:attrNameLst>
                                      </p:cBhvr>
                                      <p:tavLst>
                                        <p:tav tm="0">
                                          <p:val>
                                            <p:fltVal val="0"/>
                                          </p:val>
                                        </p:tav>
                                        <p:tav tm="100000">
                                          <p:val>
                                            <p:strVal val="#ppt_w"/>
                                          </p:val>
                                        </p:tav>
                                      </p:tavLst>
                                    </p:anim>
                                    <p:anim calcmode="lin" valueType="num">
                                      <p:cBhvr>
                                        <p:cTn id="52" dur="500" fill="hold"/>
                                        <p:tgtEl>
                                          <p:spTgt spid="73"/>
                                        </p:tgtEl>
                                        <p:attrNameLst>
                                          <p:attrName>ppt_h</p:attrName>
                                        </p:attrNameLst>
                                      </p:cBhvr>
                                      <p:tavLst>
                                        <p:tav tm="0">
                                          <p:val>
                                            <p:fltVal val="0"/>
                                          </p:val>
                                        </p:tav>
                                        <p:tav tm="100000">
                                          <p:val>
                                            <p:strVal val="#ppt_h"/>
                                          </p:val>
                                        </p:tav>
                                      </p:tavLst>
                                    </p:anim>
                                    <p:anim calcmode="lin" valueType="num">
                                      <p:cBhvr>
                                        <p:cTn id="53" dur="500" fill="hold"/>
                                        <p:tgtEl>
                                          <p:spTgt spid="73"/>
                                        </p:tgtEl>
                                        <p:attrNameLst>
                                          <p:attrName>style.rotation</p:attrName>
                                        </p:attrNameLst>
                                      </p:cBhvr>
                                      <p:tavLst>
                                        <p:tav tm="0">
                                          <p:val>
                                            <p:fltVal val="360"/>
                                          </p:val>
                                        </p:tav>
                                        <p:tav tm="100000">
                                          <p:val>
                                            <p:fltVal val="0"/>
                                          </p:val>
                                        </p:tav>
                                      </p:tavLst>
                                    </p:anim>
                                    <p:animEffect transition="in" filter="fade">
                                      <p:cBhvr>
                                        <p:cTn id="54" dur="500"/>
                                        <p:tgtEl>
                                          <p:spTgt spid="73"/>
                                        </p:tgtEl>
                                      </p:cBhvr>
                                    </p:animEffect>
                                  </p:childTnLst>
                                </p:cTn>
                              </p:par>
                            </p:childTnLst>
                          </p:cTn>
                        </p:par>
                        <p:par>
                          <p:cTn id="55" fill="hold">
                            <p:stCondLst>
                              <p:cond delay="5000"/>
                            </p:stCondLst>
                            <p:childTnLst>
                              <p:par>
                                <p:cTn id="56" presetID="49" presetClass="entr" presetSubtype="0" decel="100000" fill="hold" grpId="0" nodeType="afterEffect">
                                  <p:stCondLst>
                                    <p:cond delay="0"/>
                                  </p:stCondLst>
                                  <p:childTnLst>
                                    <p:set>
                                      <p:cBhvr>
                                        <p:cTn id="57" dur="1" fill="hold">
                                          <p:stCondLst>
                                            <p:cond delay="0"/>
                                          </p:stCondLst>
                                        </p:cTn>
                                        <p:tgtEl>
                                          <p:spTgt spid="70"/>
                                        </p:tgtEl>
                                        <p:attrNameLst>
                                          <p:attrName>style.visibility</p:attrName>
                                        </p:attrNameLst>
                                      </p:cBhvr>
                                      <p:to>
                                        <p:strVal val="visible"/>
                                      </p:to>
                                    </p:set>
                                    <p:anim calcmode="lin" valueType="num">
                                      <p:cBhvr>
                                        <p:cTn id="58" dur="500" fill="hold"/>
                                        <p:tgtEl>
                                          <p:spTgt spid="70"/>
                                        </p:tgtEl>
                                        <p:attrNameLst>
                                          <p:attrName>ppt_w</p:attrName>
                                        </p:attrNameLst>
                                      </p:cBhvr>
                                      <p:tavLst>
                                        <p:tav tm="0">
                                          <p:val>
                                            <p:fltVal val="0"/>
                                          </p:val>
                                        </p:tav>
                                        <p:tav tm="100000">
                                          <p:val>
                                            <p:strVal val="#ppt_w"/>
                                          </p:val>
                                        </p:tav>
                                      </p:tavLst>
                                    </p:anim>
                                    <p:anim calcmode="lin" valueType="num">
                                      <p:cBhvr>
                                        <p:cTn id="59" dur="500" fill="hold"/>
                                        <p:tgtEl>
                                          <p:spTgt spid="70"/>
                                        </p:tgtEl>
                                        <p:attrNameLst>
                                          <p:attrName>ppt_h</p:attrName>
                                        </p:attrNameLst>
                                      </p:cBhvr>
                                      <p:tavLst>
                                        <p:tav tm="0">
                                          <p:val>
                                            <p:fltVal val="0"/>
                                          </p:val>
                                        </p:tav>
                                        <p:tav tm="100000">
                                          <p:val>
                                            <p:strVal val="#ppt_h"/>
                                          </p:val>
                                        </p:tav>
                                      </p:tavLst>
                                    </p:anim>
                                    <p:anim calcmode="lin" valueType="num">
                                      <p:cBhvr>
                                        <p:cTn id="60" dur="500" fill="hold"/>
                                        <p:tgtEl>
                                          <p:spTgt spid="70"/>
                                        </p:tgtEl>
                                        <p:attrNameLst>
                                          <p:attrName>style.rotation</p:attrName>
                                        </p:attrNameLst>
                                      </p:cBhvr>
                                      <p:tavLst>
                                        <p:tav tm="0">
                                          <p:val>
                                            <p:fltVal val="360"/>
                                          </p:val>
                                        </p:tav>
                                        <p:tav tm="100000">
                                          <p:val>
                                            <p:fltVal val="0"/>
                                          </p:val>
                                        </p:tav>
                                      </p:tavLst>
                                    </p:anim>
                                    <p:animEffect transition="in" filter="fade">
                                      <p:cBhvr>
                                        <p:cTn id="61" dur="500"/>
                                        <p:tgtEl>
                                          <p:spTgt spid="70"/>
                                        </p:tgtEl>
                                      </p:cBhvr>
                                    </p:animEffect>
                                  </p:childTnLst>
                                </p:cTn>
                              </p:par>
                            </p:childTnLst>
                          </p:cTn>
                        </p:par>
                        <p:par>
                          <p:cTn id="62" fill="hold">
                            <p:stCondLst>
                              <p:cond delay="5500"/>
                            </p:stCondLst>
                            <p:childTnLst>
                              <p:par>
                                <p:cTn id="63" presetID="10" presetClass="entr" presetSubtype="0" fill="hold" grpId="0" nodeType="afterEffect">
                                  <p:stCondLst>
                                    <p:cond delay="0"/>
                                  </p:stCondLst>
                                  <p:childTnLst>
                                    <p:set>
                                      <p:cBhvr>
                                        <p:cTn id="64" dur="1" fill="hold">
                                          <p:stCondLst>
                                            <p:cond delay="0"/>
                                          </p:stCondLst>
                                        </p:cTn>
                                        <p:tgtEl>
                                          <p:spTgt spid="77"/>
                                        </p:tgtEl>
                                        <p:attrNameLst>
                                          <p:attrName>style.visibility</p:attrName>
                                        </p:attrNameLst>
                                      </p:cBhvr>
                                      <p:to>
                                        <p:strVal val="visible"/>
                                      </p:to>
                                    </p:set>
                                    <p:animEffect transition="in" filter="fade">
                                      <p:cBhvr>
                                        <p:cTn id="65" dur="500"/>
                                        <p:tgtEl>
                                          <p:spTgt spid="77"/>
                                        </p:tgtEl>
                                      </p:cBhvr>
                                    </p:animEffect>
                                  </p:childTnLst>
                                </p:cTn>
                              </p:par>
                            </p:childTnLst>
                          </p:cTn>
                        </p:par>
                        <p:par>
                          <p:cTn id="66" fill="hold">
                            <p:stCondLst>
                              <p:cond delay="6000"/>
                            </p:stCondLst>
                            <p:childTnLst>
                              <p:par>
                                <p:cTn id="67" presetID="10" presetClass="entr" presetSubtype="0" fill="hold" grpId="0" nodeType="afterEffect">
                                  <p:stCondLst>
                                    <p:cond delay="0"/>
                                  </p:stCondLst>
                                  <p:childTnLst>
                                    <p:set>
                                      <p:cBhvr>
                                        <p:cTn id="68" dur="1" fill="hold">
                                          <p:stCondLst>
                                            <p:cond delay="0"/>
                                          </p:stCondLst>
                                        </p:cTn>
                                        <p:tgtEl>
                                          <p:spTgt spid="76"/>
                                        </p:tgtEl>
                                        <p:attrNameLst>
                                          <p:attrName>style.visibility</p:attrName>
                                        </p:attrNameLst>
                                      </p:cBhvr>
                                      <p:to>
                                        <p:strVal val="visible"/>
                                      </p:to>
                                    </p:set>
                                    <p:animEffect transition="in" filter="fade">
                                      <p:cBhvr>
                                        <p:cTn id="69" dur="500"/>
                                        <p:tgtEl>
                                          <p:spTgt spid="76"/>
                                        </p:tgtEl>
                                      </p:cBhvr>
                                    </p:animEffect>
                                  </p:childTnLst>
                                </p:cTn>
                              </p:par>
                            </p:childTnLst>
                          </p:cTn>
                        </p:par>
                        <p:par>
                          <p:cTn id="70" fill="hold">
                            <p:stCondLst>
                              <p:cond delay="6500"/>
                            </p:stCondLst>
                            <p:childTnLst>
                              <p:par>
                                <p:cTn id="71" presetID="53" presetClass="entr" presetSubtype="16" fill="hold" grpId="0" nodeType="afterEffect">
                                  <p:stCondLst>
                                    <p:cond delay="0"/>
                                  </p:stCondLst>
                                  <p:childTnLst>
                                    <p:set>
                                      <p:cBhvr>
                                        <p:cTn id="72" dur="1" fill="hold">
                                          <p:stCondLst>
                                            <p:cond delay="0"/>
                                          </p:stCondLst>
                                        </p:cTn>
                                        <p:tgtEl>
                                          <p:spTgt spid="84"/>
                                        </p:tgtEl>
                                        <p:attrNameLst>
                                          <p:attrName>style.visibility</p:attrName>
                                        </p:attrNameLst>
                                      </p:cBhvr>
                                      <p:to>
                                        <p:strVal val="visible"/>
                                      </p:to>
                                    </p:set>
                                    <p:anim calcmode="lin" valueType="num">
                                      <p:cBhvr>
                                        <p:cTn id="73" dur="500" fill="hold"/>
                                        <p:tgtEl>
                                          <p:spTgt spid="84"/>
                                        </p:tgtEl>
                                        <p:attrNameLst>
                                          <p:attrName>ppt_w</p:attrName>
                                        </p:attrNameLst>
                                      </p:cBhvr>
                                      <p:tavLst>
                                        <p:tav tm="0">
                                          <p:val>
                                            <p:fltVal val="0"/>
                                          </p:val>
                                        </p:tav>
                                        <p:tav tm="100000">
                                          <p:val>
                                            <p:strVal val="#ppt_w"/>
                                          </p:val>
                                        </p:tav>
                                      </p:tavLst>
                                    </p:anim>
                                    <p:anim calcmode="lin" valueType="num">
                                      <p:cBhvr>
                                        <p:cTn id="74" dur="500" fill="hold"/>
                                        <p:tgtEl>
                                          <p:spTgt spid="84"/>
                                        </p:tgtEl>
                                        <p:attrNameLst>
                                          <p:attrName>ppt_h</p:attrName>
                                        </p:attrNameLst>
                                      </p:cBhvr>
                                      <p:tavLst>
                                        <p:tav tm="0">
                                          <p:val>
                                            <p:fltVal val="0"/>
                                          </p:val>
                                        </p:tav>
                                        <p:tav tm="100000">
                                          <p:val>
                                            <p:strVal val="#ppt_h"/>
                                          </p:val>
                                        </p:tav>
                                      </p:tavLst>
                                    </p:anim>
                                    <p:animEffect transition="in" filter="fade">
                                      <p:cBhvr>
                                        <p:cTn id="75" dur="500"/>
                                        <p:tgtEl>
                                          <p:spTgt spid="84"/>
                                        </p:tgtEl>
                                      </p:cBhvr>
                                    </p:animEffect>
                                  </p:childTnLst>
                                </p:cTn>
                              </p:par>
                            </p:childTnLst>
                          </p:cTn>
                        </p:par>
                        <p:par>
                          <p:cTn id="76" fill="hold">
                            <p:stCondLst>
                              <p:cond delay="7000"/>
                            </p:stCondLst>
                            <p:childTnLst>
                              <p:par>
                                <p:cTn id="77" presetID="49" presetClass="entr" presetSubtype="0" decel="100000" fill="hold" grpId="0" nodeType="afterEffect">
                                  <p:stCondLst>
                                    <p:cond delay="0"/>
                                  </p:stCondLst>
                                  <p:childTnLst>
                                    <p:set>
                                      <p:cBhvr>
                                        <p:cTn id="78" dur="1" fill="hold">
                                          <p:stCondLst>
                                            <p:cond delay="0"/>
                                          </p:stCondLst>
                                        </p:cTn>
                                        <p:tgtEl>
                                          <p:spTgt spid="72"/>
                                        </p:tgtEl>
                                        <p:attrNameLst>
                                          <p:attrName>style.visibility</p:attrName>
                                        </p:attrNameLst>
                                      </p:cBhvr>
                                      <p:to>
                                        <p:strVal val="visible"/>
                                      </p:to>
                                    </p:set>
                                    <p:anim calcmode="lin" valueType="num">
                                      <p:cBhvr>
                                        <p:cTn id="79" dur="500" fill="hold"/>
                                        <p:tgtEl>
                                          <p:spTgt spid="72"/>
                                        </p:tgtEl>
                                        <p:attrNameLst>
                                          <p:attrName>ppt_w</p:attrName>
                                        </p:attrNameLst>
                                      </p:cBhvr>
                                      <p:tavLst>
                                        <p:tav tm="0">
                                          <p:val>
                                            <p:fltVal val="0"/>
                                          </p:val>
                                        </p:tav>
                                        <p:tav tm="100000">
                                          <p:val>
                                            <p:strVal val="#ppt_w"/>
                                          </p:val>
                                        </p:tav>
                                      </p:tavLst>
                                    </p:anim>
                                    <p:anim calcmode="lin" valueType="num">
                                      <p:cBhvr>
                                        <p:cTn id="80" dur="500" fill="hold"/>
                                        <p:tgtEl>
                                          <p:spTgt spid="72"/>
                                        </p:tgtEl>
                                        <p:attrNameLst>
                                          <p:attrName>ppt_h</p:attrName>
                                        </p:attrNameLst>
                                      </p:cBhvr>
                                      <p:tavLst>
                                        <p:tav tm="0">
                                          <p:val>
                                            <p:fltVal val="0"/>
                                          </p:val>
                                        </p:tav>
                                        <p:tav tm="100000">
                                          <p:val>
                                            <p:strVal val="#ppt_h"/>
                                          </p:val>
                                        </p:tav>
                                      </p:tavLst>
                                    </p:anim>
                                    <p:anim calcmode="lin" valueType="num">
                                      <p:cBhvr>
                                        <p:cTn id="81" dur="500" fill="hold"/>
                                        <p:tgtEl>
                                          <p:spTgt spid="72"/>
                                        </p:tgtEl>
                                        <p:attrNameLst>
                                          <p:attrName>style.rotation</p:attrName>
                                        </p:attrNameLst>
                                      </p:cBhvr>
                                      <p:tavLst>
                                        <p:tav tm="0">
                                          <p:val>
                                            <p:fltVal val="360"/>
                                          </p:val>
                                        </p:tav>
                                        <p:tav tm="100000">
                                          <p:val>
                                            <p:fltVal val="0"/>
                                          </p:val>
                                        </p:tav>
                                      </p:tavLst>
                                    </p:anim>
                                    <p:animEffect transition="in" filter="fade">
                                      <p:cBhvr>
                                        <p:cTn id="82" dur="500"/>
                                        <p:tgtEl>
                                          <p:spTgt spid="72"/>
                                        </p:tgtEl>
                                      </p:cBhvr>
                                    </p:animEffect>
                                  </p:childTnLst>
                                </p:cTn>
                              </p:par>
                            </p:childTnLst>
                          </p:cTn>
                        </p:par>
                        <p:par>
                          <p:cTn id="83" fill="hold">
                            <p:stCondLst>
                              <p:cond delay="7500"/>
                            </p:stCondLst>
                            <p:childTnLst>
                              <p:par>
                                <p:cTn id="84" presetID="49" presetClass="entr" presetSubtype="0" decel="100000" fill="hold" grpId="0" nodeType="afterEffect">
                                  <p:stCondLst>
                                    <p:cond delay="0"/>
                                  </p:stCondLst>
                                  <p:childTnLst>
                                    <p:set>
                                      <p:cBhvr>
                                        <p:cTn id="85" dur="1" fill="hold">
                                          <p:stCondLst>
                                            <p:cond delay="0"/>
                                          </p:stCondLst>
                                        </p:cTn>
                                        <p:tgtEl>
                                          <p:spTgt spid="68"/>
                                        </p:tgtEl>
                                        <p:attrNameLst>
                                          <p:attrName>style.visibility</p:attrName>
                                        </p:attrNameLst>
                                      </p:cBhvr>
                                      <p:to>
                                        <p:strVal val="visible"/>
                                      </p:to>
                                    </p:set>
                                    <p:anim calcmode="lin" valueType="num">
                                      <p:cBhvr>
                                        <p:cTn id="86" dur="500" fill="hold"/>
                                        <p:tgtEl>
                                          <p:spTgt spid="68"/>
                                        </p:tgtEl>
                                        <p:attrNameLst>
                                          <p:attrName>ppt_w</p:attrName>
                                        </p:attrNameLst>
                                      </p:cBhvr>
                                      <p:tavLst>
                                        <p:tav tm="0">
                                          <p:val>
                                            <p:fltVal val="0"/>
                                          </p:val>
                                        </p:tav>
                                        <p:tav tm="100000">
                                          <p:val>
                                            <p:strVal val="#ppt_w"/>
                                          </p:val>
                                        </p:tav>
                                      </p:tavLst>
                                    </p:anim>
                                    <p:anim calcmode="lin" valueType="num">
                                      <p:cBhvr>
                                        <p:cTn id="87" dur="500" fill="hold"/>
                                        <p:tgtEl>
                                          <p:spTgt spid="68"/>
                                        </p:tgtEl>
                                        <p:attrNameLst>
                                          <p:attrName>ppt_h</p:attrName>
                                        </p:attrNameLst>
                                      </p:cBhvr>
                                      <p:tavLst>
                                        <p:tav tm="0">
                                          <p:val>
                                            <p:fltVal val="0"/>
                                          </p:val>
                                        </p:tav>
                                        <p:tav tm="100000">
                                          <p:val>
                                            <p:strVal val="#ppt_h"/>
                                          </p:val>
                                        </p:tav>
                                      </p:tavLst>
                                    </p:anim>
                                    <p:anim calcmode="lin" valueType="num">
                                      <p:cBhvr>
                                        <p:cTn id="88" dur="500" fill="hold"/>
                                        <p:tgtEl>
                                          <p:spTgt spid="68"/>
                                        </p:tgtEl>
                                        <p:attrNameLst>
                                          <p:attrName>style.rotation</p:attrName>
                                        </p:attrNameLst>
                                      </p:cBhvr>
                                      <p:tavLst>
                                        <p:tav tm="0">
                                          <p:val>
                                            <p:fltVal val="360"/>
                                          </p:val>
                                        </p:tav>
                                        <p:tav tm="100000">
                                          <p:val>
                                            <p:fltVal val="0"/>
                                          </p:val>
                                        </p:tav>
                                      </p:tavLst>
                                    </p:anim>
                                    <p:animEffect transition="in" filter="fade">
                                      <p:cBhvr>
                                        <p:cTn id="89" dur="500"/>
                                        <p:tgtEl>
                                          <p:spTgt spid="68"/>
                                        </p:tgtEl>
                                      </p:cBhvr>
                                    </p:animEffect>
                                  </p:childTnLst>
                                </p:cTn>
                              </p:par>
                            </p:childTnLst>
                          </p:cTn>
                        </p:par>
                        <p:par>
                          <p:cTn id="90" fill="hold">
                            <p:stCondLst>
                              <p:cond delay="8000"/>
                            </p:stCondLst>
                            <p:childTnLst>
                              <p:par>
                                <p:cTn id="91" presetID="10" presetClass="entr" presetSubtype="0" fill="hold" grpId="0" nodeType="afterEffect">
                                  <p:stCondLst>
                                    <p:cond delay="0"/>
                                  </p:stCondLst>
                                  <p:childTnLst>
                                    <p:set>
                                      <p:cBhvr>
                                        <p:cTn id="92" dur="1" fill="hold">
                                          <p:stCondLst>
                                            <p:cond delay="0"/>
                                          </p:stCondLst>
                                        </p:cTn>
                                        <p:tgtEl>
                                          <p:spTgt spid="79"/>
                                        </p:tgtEl>
                                        <p:attrNameLst>
                                          <p:attrName>style.visibility</p:attrName>
                                        </p:attrNameLst>
                                      </p:cBhvr>
                                      <p:to>
                                        <p:strVal val="visible"/>
                                      </p:to>
                                    </p:set>
                                    <p:animEffect transition="in" filter="fade">
                                      <p:cBhvr>
                                        <p:cTn id="93" dur="500"/>
                                        <p:tgtEl>
                                          <p:spTgt spid="79"/>
                                        </p:tgtEl>
                                      </p:cBhvr>
                                    </p:animEffect>
                                  </p:childTnLst>
                                </p:cTn>
                              </p:par>
                            </p:childTnLst>
                          </p:cTn>
                        </p:par>
                        <p:par>
                          <p:cTn id="94" fill="hold">
                            <p:stCondLst>
                              <p:cond delay="8500"/>
                            </p:stCondLst>
                            <p:childTnLst>
                              <p:par>
                                <p:cTn id="95" presetID="10" presetClass="entr" presetSubtype="0" fill="hold" grpId="0" nodeType="afterEffect">
                                  <p:stCondLst>
                                    <p:cond delay="0"/>
                                  </p:stCondLst>
                                  <p:childTnLst>
                                    <p:set>
                                      <p:cBhvr>
                                        <p:cTn id="96" dur="1" fill="hold">
                                          <p:stCondLst>
                                            <p:cond delay="0"/>
                                          </p:stCondLst>
                                        </p:cTn>
                                        <p:tgtEl>
                                          <p:spTgt spid="78"/>
                                        </p:tgtEl>
                                        <p:attrNameLst>
                                          <p:attrName>style.visibility</p:attrName>
                                        </p:attrNameLst>
                                      </p:cBhvr>
                                      <p:to>
                                        <p:strVal val="visible"/>
                                      </p:to>
                                    </p:set>
                                    <p:animEffect transition="in" filter="fade">
                                      <p:cBhvr>
                                        <p:cTn id="97" dur="500"/>
                                        <p:tgtEl>
                                          <p:spTgt spid="78"/>
                                        </p:tgtEl>
                                      </p:cBhvr>
                                    </p:animEffect>
                                  </p:childTnLst>
                                </p:cTn>
                              </p:par>
                            </p:childTnLst>
                          </p:cTn>
                        </p:par>
                        <p:par>
                          <p:cTn id="98" fill="hold">
                            <p:stCondLst>
                              <p:cond delay="9000"/>
                            </p:stCondLst>
                            <p:childTnLst>
                              <p:par>
                                <p:cTn id="99" presetID="53" presetClass="entr" presetSubtype="16" fill="hold" grpId="0" nodeType="afterEffect">
                                  <p:stCondLst>
                                    <p:cond delay="0"/>
                                  </p:stCondLst>
                                  <p:childTnLst>
                                    <p:set>
                                      <p:cBhvr>
                                        <p:cTn id="100" dur="1" fill="hold">
                                          <p:stCondLst>
                                            <p:cond delay="0"/>
                                          </p:stCondLst>
                                        </p:cTn>
                                        <p:tgtEl>
                                          <p:spTgt spid="83"/>
                                        </p:tgtEl>
                                        <p:attrNameLst>
                                          <p:attrName>style.visibility</p:attrName>
                                        </p:attrNameLst>
                                      </p:cBhvr>
                                      <p:to>
                                        <p:strVal val="visible"/>
                                      </p:to>
                                    </p:set>
                                    <p:anim calcmode="lin" valueType="num">
                                      <p:cBhvr>
                                        <p:cTn id="101" dur="500" fill="hold"/>
                                        <p:tgtEl>
                                          <p:spTgt spid="83"/>
                                        </p:tgtEl>
                                        <p:attrNameLst>
                                          <p:attrName>ppt_w</p:attrName>
                                        </p:attrNameLst>
                                      </p:cBhvr>
                                      <p:tavLst>
                                        <p:tav tm="0">
                                          <p:val>
                                            <p:fltVal val="0"/>
                                          </p:val>
                                        </p:tav>
                                        <p:tav tm="100000">
                                          <p:val>
                                            <p:strVal val="#ppt_w"/>
                                          </p:val>
                                        </p:tav>
                                      </p:tavLst>
                                    </p:anim>
                                    <p:anim calcmode="lin" valueType="num">
                                      <p:cBhvr>
                                        <p:cTn id="102" dur="500" fill="hold"/>
                                        <p:tgtEl>
                                          <p:spTgt spid="83"/>
                                        </p:tgtEl>
                                        <p:attrNameLst>
                                          <p:attrName>ppt_h</p:attrName>
                                        </p:attrNameLst>
                                      </p:cBhvr>
                                      <p:tavLst>
                                        <p:tav tm="0">
                                          <p:val>
                                            <p:fltVal val="0"/>
                                          </p:val>
                                        </p:tav>
                                        <p:tav tm="100000">
                                          <p:val>
                                            <p:strVal val="#ppt_h"/>
                                          </p:val>
                                        </p:tav>
                                      </p:tavLst>
                                    </p:anim>
                                    <p:animEffect transition="in" filter="fade">
                                      <p:cBhvr>
                                        <p:cTn id="103" dur="500"/>
                                        <p:tgtEl>
                                          <p:spTgt spid="83"/>
                                        </p:tgtEl>
                                      </p:cBhvr>
                                    </p:animEffect>
                                  </p:childTnLst>
                                </p:cTn>
                              </p:par>
                            </p:childTnLst>
                          </p:cTn>
                        </p:par>
                        <p:par>
                          <p:cTn id="104" fill="hold">
                            <p:stCondLst>
                              <p:cond delay="9500"/>
                            </p:stCondLst>
                            <p:childTnLst>
                              <p:par>
                                <p:cTn id="105" presetID="49" presetClass="entr" presetSubtype="0" decel="100000" fill="hold" grpId="0" nodeType="afterEffect">
                                  <p:stCondLst>
                                    <p:cond delay="0"/>
                                  </p:stCondLst>
                                  <p:childTnLst>
                                    <p:set>
                                      <p:cBhvr>
                                        <p:cTn id="106" dur="1" fill="hold">
                                          <p:stCondLst>
                                            <p:cond delay="0"/>
                                          </p:stCondLst>
                                        </p:cTn>
                                        <p:tgtEl>
                                          <p:spTgt spid="71"/>
                                        </p:tgtEl>
                                        <p:attrNameLst>
                                          <p:attrName>style.visibility</p:attrName>
                                        </p:attrNameLst>
                                      </p:cBhvr>
                                      <p:to>
                                        <p:strVal val="visible"/>
                                      </p:to>
                                    </p:set>
                                    <p:anim calcmode="lin" valueType="num">
                                      <p:cBhvr>
                                        <p:cTn id="107" dur="500" fill="hold"/>
                                        <p:tgtEl>
                                          <p:spTgt spid="71"/>
                                        </p:tgtEl>
                                        <p:attrNameLst>
                                          <p:attrName>ppt_w</p:attrName>
                                        </p:attrNameLst>
                                      </p:cBhvr>
                                      <p:tavLst>
                                        <p:tav tm="0">
                                          <p:val>
                                            <p:fltVal val="0"/>
                                          </p:val>
                                        </p:tav>
                                        <p:tav tm="100000">
                                          <p:val>
                                            <p:strVal val="#ppt_w"/>
                                          </p:val>
                                        </p:tav>
                                      </p:tavLst>
                                    </p:anim>
                                    <p:anim calcmode="lin" valueType="num">
                                      <p:cBhvr>
                                        <p:cTn id="108" dur="500" fill="hold"/>
                                        <p:tgtEl>
                                          <p:spTgt spid="71"/>
                                        </p:tgtEl>
                                        <p:attrNameLst>
                                          <p:attrName>ppt_h</p:attrName>
                                        </p:attrNameLst>
                                      </p:cBhvr>
                                      <p:tavLst>
                                        <p:tav tm="0">
                                          <p:val>
                                            <p:fltVal val="0"/>
                                          </p:val>
                                        </p:tav>
                                        <p:tav tm="100000">
                                          <p:val>
                                            <p:strVal val="#ppt_h"/>
                                          </p:val>
                                        </p:tav>
                                      </p:tavLst>
                                    </p:anim>
                                    <p:anim calcmode="lin" valueType="num">
                                      <p:cBhvr>
                                        <p:cTn id="109" dur="500" fill="hold"/>
                                        <p:tgtEl>
                                          <p:spTgt spid="71"/>
                                        </p:tgtEl>
                                        <p:attrNameLst>
                                          <p:attrName>style.rotation</p:attrName>
                                        </p:attrNameLst>
                                      </p:cBhvr>
                                      <p:tavLst>
                                        <p:tav tm="0">
                                          <p:val>
                                            <p:fltVal val="360"/>
                                          </p:val>
                                        </p:tav>
                                        <p:tav tm="100000">
                                          <p:val>
                                            <p:fltVal val="0"/>
                                          </p:val>
                                        </p:tav>
                                      </p:tavLst>
                                    </p:anim>
                                    <p:animEffect transition="in" filter="fade">
                                      <p:cBhvr>
                                        <p:cTn id="110" dur="500"/>
                                        <p:tgtEl>
                                          <p:spTgt spid="71"/>
                                        </p:tgtEl>
                                      </p:cBhvr>
                                    </p:animEffect>
                                  </p:childTnLst>
                                </p:cTn>
                              </p:par>
                            </p:childTnLst>
                          </p:cTn>
                        </p:par>
                        <p:par>
                          <p:cTn id="111" fill="hold">
                            <p:stCondLst>
                              <p:cond delay="10000"/>
                            </p:stCondLst>
                            <p:childTnLst>
                              <p:par>
                                <p:cTn id="112" presetID="49" presetClass="entr" presetSubtype="0" decel="100000" fill="hold" grpId="0" nodeType="afterEffect">
                                  <p:stCondLst>
                                    <p:cond delay="0"/>
                                  </p:stCondLst>
                                  <p:childTnLst>
                                    <p:set>
                                      <p:cBhvr>
                                        <p:cTn id="113" dur="1" fill="hold">
                                          <p:stCondLst>
                                            <p:cond delay="0"/>
                                          </p:stCondLst>
                                        </p:cTn>
                                        <p:tgtEl>
                                          <p:spTgt spid="69"/>
                                        </p:tgtEl>
                                        <p:attrNameLst>
                                          <p:attrName>style.visibility</p:attrName>
                                        </p:attrNameLst>
                                      </p:cBhvr>
                                      <p:to>
                                        <p:strVal val="visible"/>
                                      </p:to>
                                    </p:set>
                                    <p:anim calcmode="lin" valueType="num">
                                      <p:cBhvr>
                                        <p:cTn id="114" dur="500" fill="hold"/>
                                        <p:tgtEl>
                                          <p:spTgt spid="69"/>
                                        </p:tgtEl>
                                        <p:attrNameLst>
                                          <p:attrName>ppt_w</p:attrName>
                                        </p:attrNameLst>
                                      </p:cBhvr>
                                      <p:tavLst>
                                        <p:tav tm="0">
                                          <p:val>
                                            <p:fltVal val="0"/>
                                          </p:val>
                                        </p:tav>
                                        <p:tav tm="100000">
                                          <p:val>
                                            <p:strVal val="#ppt_w"/>
                                          </p:val>
                                        </p:tav>
                                      </p:tavLst>
                                    </p:anim>
                                    <p:anim calcmode="lin" valueType="num">
                                      <p:cBhvr>
                                        <p:cTn id="115" dur="500" fill="hold"/>
                                        <p:tgtEl>
                                          <p:spTgt spid="69"/>
                                        </p:tgtEl>
                                        <p:attrNameLst>
                                          <p:attrName>ppt_h</p:attrName>
                                        </p:attrNameLst>
                                      </p:cBhvr>
                                      <p:tavLst>
                                        <p:tav tm="0">
                                          <p:val>
                                            <p:fltVal val="0"/>
                                          </p:val>
                                        </p:tav>
                                        <p:tav tm="100000">
                                          <p:val>
                                            <p:strVal val="#ppt_h"/>
                                          </p:val>
                                        </p:tav>
                                      </p:tavLst>
                                    </p:anim>
                                    <p:anim calcmode="lin" valueType="num">
                                      <p:cBhvr>
                                        <p:cTn id="116" dur="500" fill="hold"/>
                                        <p:tgtEl>
                                          <p:spTgt spid="69"/>
                                        </p:tgtEl>
                                        <p:attrNameLst>
                                          <p:attrName>style.rotation</p:attrName>
                                        </p:attrNameLst>
                                      </p:cBhvr>
                                      <p:tavLst>
                                        <p:tav tm="0">
                                          <p:val>
                                            <p:fltVal val="360"/>
                                          </p:val>
                                        </p:tav>
                                        <p:tav tm="100000">
                                          <p:val>
                                            <p:fltVal val="0"/>
                                          </p:val>
                                        </p:tav>
                                      </p:tavLst>
                                    </p:anim>
                                    <p:animEffect transition="in" filter="fade">
                                      <p:cBhvr>
                                        <p:cTn id="117" dur="500"/>
                                        <p:tgtEl>
                                          <p:spTgt spid="69"/>
                                        </p:tgtEl>
                                      </p:cBhvr>
                                    </p:animEffect>
                                  </p:childTnLst>
                                </p:cTn>
                              </p:par>
                            </p:childTnLst>
                          </p:cTn>
                        </p:par>
                        <p:par>
                          <p:cTn id="118" fill="hold">
                            <p:stCondLst>
                              <p:cond delay="10500"/>
                            </p:stCondLst>
                            <p:childTnLst>
                              <p:par>
                                <p:cTn id="119" presetID="10" presetClass="entr" presetSubtype="0" fill="hold" grpId="0" nodeType="afterEffect">
                                  <p:stCondLst>
                                    <p:cond delay="0"/>
                                  </p:stCondLst>
                                  <p:childTnLst>
                                    <p:set>
                                      <p:cBhvr>
                                        <p:cTn id="120" dur="1" fill="hold">
                                          <p:stCondLst>
                                            <p:cond delay="0"/>
                                          </p:stCondLst>
                                        </p:cTn>
                                        <p:tgtEl>
                                          <p:spTgt spid="81"/>
                                        </p:tgtEl>
                                        <p:attrNameLst>
                                          <p:attrName>style.visibility</p:attrName>
                                        </p:attrNameLst>
                                      </p:cBhvr>
                                      <p:to>
                                        <p:strVal val="visible"/>
                                      </p:to>
                                    </p:set>
                                    <p:animEffect transition="in" filter="fade">
                                      <p:cBhvr>
                                        <p:cTn id="121" dur="500"/>
                                        <p:tgtEl>
                                          <p:spTgt spid="81"/>
                                        </p:tgtEl>
                                      </p:cBhvr>
                                    </p:animEffect>
                                  </p:childTnLst>
                                </p:cTn>
                              </p:par>
                            </p:childTnLst>
                          </p:cTn>
                        </p:par>
                        <p:par>
                          <p:cTn id="122" fill="hold">
                            <p:stCondLst>
                              <p:cond delay="11000"/>
                            </p:stCondLst>
                            <p:childTnLst>
                              <p:par>
                                <p:cTn id="123" presetID="10" presetClass="entr" presetSubtype="0" fill="hold" grpId="0" nodeType="afterEffect">
                                  <p:stCondLst>
                                    <p:cond delay="0"/>
                                  </p:stCondLst>
                                  <p:childTnLst>
                                    <p:set>
                                      <p:cBhvr>
                                        <p:cTn id="124" dur="1" fill="hold">
                                          <p:stCondLst>
                                            <p:cond delay="0"/>
                                          </p:stCondLst>
                                        </p:cTn>
                                        <p:tgtEl>
                                          <p:spTgt spid="80"/>
                                        </p:tgtEl>
                                        <p:attrNameLst>
                                          <p:attrName>style.visibility</p:attrName>
                                        </p:attrNameLst>
                                      </p:cBhvr>
                                      <p:to>
                                        <p:strVal val="visible"/>
                                      </p:to>
                                    </p:set>
                                    <p:animEffect transition="in" filter="fade">
                                      <p:cBhvr>
                                        <p:cTn id="125" dur="500"/>
                                        <p:tgtEl>
                                          <p:spTgt spid="80"/>
                                        </p:tgtEl>
                                      </p:cBhvr>
                                    </p:animEffect>
                                  </p:childTnLst>
                                </p:cTn>
                              </p:par>
                            </p:childTnLst>
                          </p:cTn>
                        </p:par>
                        <p:par>
                          <p:cTn id="126" fill="hold">
                            <p:stCondLst>
                              <p:cond delay="11500"/>
                            </p:stCondLst>
                            <p:childTnLst>
                              <p:par>
                                <p:cTn id="127" presetID="53" presetClass="entr" presetSubtype="16" fill="hold" grpId="0" nodeType="afterEffect">
                                  <p:stCondLst>
                                    <p:cond delay="0"/>
                                  </p:stCondLst>
                                  <p:childTnLst>
                                    <p:set>
                                      <p:cBhvr>
                                        <p:cTn id="128" dur="1" fill="hold">
                                          <p:stCondLst>
                                            <p:cond delay="0"/>
                                          </p:stCondLst>
                                        </p:cTn>
                                        <p:tgtEl>
                                          <p:spTgt spid="85"/>
                                        </p:tgtEl>
                                        <p:attrNameLst>
                                          <p:attrName>style.visibility</p:attrName>
                                        </p:attrNameLst>
                                      </p:cBhvr>
                                      <p:to>
                                        <p:strVal val="visible"/>
                                      </p:to>
                                    </p:set>
                                    <p:anim calcmode="lin" valueType="num">
                                      <p:cBhvr>
                                        <p:cTn id="129" dur="500" fill="hold"/>
                                        <p:tgtEl>
                                          <p:spTgt spid="85"/>
                                        </p:tgtEl>
                                        <p:attrNameLst>
                                          <p:attrName>ppt_w</p:attrName>
                                        </p:attrNameLst>
                                      </p:cBhvr>
                                      <p:tavLst>
                                        <p:tav tm="0">
                                          <p:val>
                                            <p:fltVal val="0"/>
                                          </p:val>
                                        </p:tav>
                                        <p:tav tm="100000">
                                          <p:val>
                                            <p:strVal val="#ppt_w"/>
                                          </p:val>
                                        </p:tav>
                                      </p:tavLst>
                                    </p:anim>
                                    <p:anim calcmode="lin" valueType="num">
                                      <p:cBhvr>
                                        <p:cTn id="130" dur="500" fill="hold"/>
                                        <p:tgtEl>
                                          <p:spTgt spid="85"/>
                                        </p:tgtEl>
                                        <p:attrNameLst>
                                          <p:attrName>ppt_h</p:attrName>
                                        </p:attrNameLst>
                                      </p:cBhvr>
                                      <p:tavLst>
                                        <p:tav tm="0">
                                          <p:val>
                                            <p:fltVal val="0"/>
                                          </p:val>
                                        </p:tav>
                                        <p:tav tm="100000">
                                          <p:val>
                                            <p:strVal val="#ppt_h"/>
                                          </p:val>
                                        </p:tav>
                                      </p:tavLst>
                                    </p:anim>
                                    <p:animEffect transition="in" filter="fade">
                                      <p:cBhvr>
                                        <p:cTn id="131"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65" grpId="0"/>
      <p:bldP spid="66" grpId="0" animBg="1"/>
      <p:bldP spid="67" grpId="0" animBg="1"/>
      <p:bldP spid="68" grpId="0" animBg="1"/>
      <p:bldP spid="69" grpId="0" animBg="1"/>
      <p:bldP spid="70" grpId="0" animBg="1"/>
      <p:bldP spid="71" grpId="0" animBg="1"/>
      <p:bldP spid="72" grpId="0" animBg="1"/>
      <p:bldP spid="73" grpId="0" animBg="1"/>
      <p:bldP spid="74" grpId="0"/>
      <p:bldP spid="75" grpId="0"/>
      <p:bldP spid="76" grpId="0"/>
      <p:bldP spid="77" grpId="0"/>
      <p:bldP spid="78" grpId="0"/>
      <p:bldP spid="79" grpId="0"/>
      <p:bldP spid="80" grpId="0"/>
      <p:bldP spid="81" grpId="0"/>
      <p:bldP spid="82" grpId="0"/>
      <p:bldP spid="83" grpId="0"/>
      <p:bldP spid="84" grpId="0"/>
      <p:bldP spid="8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49_1">
            <a:extLst>
              <a:ext uri="{FF2B5EF4-FFF2-40B4-BE49-F238E27FC236}">
                <a16:creationId xmlns="" xmlns:a16="http://schemas.microsoft.com/office/drawing/2014/main" id="{4E616DE1-8D61-422D-8E10-1537FB4BAAB5}"/>
              </a:ext>
            </a:extLst>
          </p:cNvPr>
          <p:cNvSpPr txBox="1"/>
          <p:nvPr/>
        </p:nvSpPr>
        <p:spPr>
          <a:xfrm>
            <a:off x="808370" y="213719"/>
            <a:ext cx="1538883" cy="307777"/>
          </a:xfrm>
          <a:prstGeom prst="rect">
            <a:avLst/>
          </a:prstGeom>
          <a:noFill/>
        </p:spPr>
        <p:txBody>
          <a:bodyPr wrap="none" lIns="0" tIns="0" rIns="0" bIns="0" rtlCol="0">
            <a:spAutoFit/>
          </a:bodyPr>
          <a:lstStyle/>
          <a:p>
            <a:pPr defTabSz="964278"/>
            <a:r>
              <a:rPr lang="zh-CN" altLang="en-US" sz="2000" b="1" dirty="0">
                <a:solidFill>
                  <a:srgbClr val="2B334F"/>
                </a:solidFill>
                <a:latin typeface="Arial" panose="020B0604020202020204" pitchFamily="34" charset="0"/>
                <a:ea typeface="微软雅黑" panose="020B0503020204020204" pitchFamily="34" charset="-122"/>
                <a:cs typeface="+mn-ea"/>
                <a:sym typeface="Arial" panose="020B0604020202020204" pitchFamily="34" charset="0"/>
              </a:rPr>
              <a:t>活动背景介绍</a:t>
            </a:r>
          </a:p>
        </p:txBody>
      </p:sp>
      <p:sp>
        <p:nvSpPr>
          <p:cNvPr id="3" name="TextBox 50_1">
            <a:extLst>
              <a:ext uri="{FF2B5EF4-FFF2-40B4-BE49-F238E27FC236}">
                <a16:creationId xmlns="" xmlns:a16="http://schemas.microsoft.com/office/drawing/2014/main" id="{64E5E1E3-3870-4D43-B816-0595C9210B37}"/>
              </a:ext>
            </a:extLst>
          </p:cNvPr>
          <p:cNvSpPr txBox="1"/>
          <p:nvPr/>
        </p:nvSpPr>
        <p:spPr>
          <a:xfrm>
            <a:off x="801281" y="521496"/>
            <a:ext cx="1928413" cy="161583"/>
          </a:xfrm>
          <a:prstGeom prst="rect">
            <a:avLst/>
          </a:prstGeom>
          <a:noFill/>
        </p:spPr>
        <p:txBody>
          <a:bodyPr wrap="none" lIns="0" tIns="0" rIns="0" bIns="0" rtlCol="0">
            <a:spAutoFit/>
          </a:bodyPr>
          <a:lstStyle/>
          <a:p>
            <a:pPr defTabSz="964278"/>
            <a:r>
              <a:rPr lang="en-US" altLang="zh-CN" sz="1050" b="1" dirty="0">
                <a:solidFill>
                  <a:srgbClr val="2B334F"/>
                </a:solidFill>
                <a:latin typeface="Arial" panose="020B0604020202020204" pitchFamily="34" charset="0"/>
                <a:ea typeface="微软雅黑" panose="020B0503020204020204" pitchFamily="34" charset="-122"/>
                <a:cs typeface="+mn-ea"/>
                <a:sym typeface="Arial" panose="020B0604020202020204" pitchFamily="34" charset="0"/>
              </a:rPr>
              <a:t>ADD RELATED TITLE WORDS</a:t>
            </a:r>
            <a:endParaRPr lang="zh-CN" altLang="en-US" sz="1050" b="1" dirty="0">
              <a:solidFill>
                <a:srgbClr val="2B334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 name="Freeform 9">
            <a:extLst>
              <a:ext uri="{FF2B5EF4-FFF2-40B4-BE49-F238E27FC236}">
                <a16:creationId xmlns="" xmlns:a16="http://schemas.microsoft.com/office/drawing/2014/main" id="{AA01A098-D26C-4BD3-9362-543375E6F0AC}"/>
              </a:ext>
            </a:extLst>
          </p:cNvPr>
          <p:cNvSpPr/>
          <p:nvPr/>
        </p:nvSpPr>
        <p:spPr bwMode="auto">
          <a:xfrm>
            <a:off x="157800" y="165887"/>
            <a:ext cx="544646" cy="403440"/>
          </a:xfrm>
          <a:custGeom>
            <a:avLst/>
            <a:gdLst>
              <a:gd name="T0" fmla="*/ 0 w 50"/>
              <a:gd name="T1" fmla="*/ 6 h 37"/>
              <a:gd name="T2" fmla="*/ 22 w 50"/>
              <a:gd name="T3" fmla="*/ 9 h 37"/>
              <a:gd name="T4" fmla="*/ 23 w 50"/>
              <a:gd name="T5" fmla="*/ 26 h 37"/>
              <a:gd name="T6" fmla="*/ 24 w 50"/>
              <a:gd name="T7" fmla="*/ 23 h 37"/>
              <a:gd name="T8" fmla="*/ 26 w 50"/>
              <a:gd name="T9" fmla="*/ 19 h 37"/>
              <a:gd name="T10" fmla="*/ 27 w 50"/>
              <a:gd name="T11" fmla="*/ 23 h 37"/>
              <a:gd name="T12" fmla="*/ 29 w 50"/>
              <a:gd name="T13" fmla="*/ 24 h 37"/>
              <a:gd name="T14" fmla="*/ 33 w 50"/>
              <a:gd name="T15" fmla="*/ 22 h 37"/>
              <a:gd name="T16" fmla="*/ 32 w 50"/>
              <a:gd name="T17" fmla="*/ 25 h 37"/>
              <a:gd name="T18" fmla="*/ 50 w 50"/>
              <a:gd name="T19" fmla="*/ 28 h 37"/>
              <a:gd name="T20" fmla="*/ 43 w 50"/>
              <a:gd name="T21" fmla="*/ 30 h 37"/>
              <a:gd name="T22" fmla="*/ 34 w 50"/>
              <a:gd name="T23" fmla="*/ 31 h 37"/>
              <a:gd name="T24" fmla="*/ 29 w 50"/>
              <a:gd name="T25" fmla="*/ 28 h 37"/>
              <a:gd name="T26" fmla="*/ 27 w 50"/>
              <a:gd name="T27" fmla="*/ 30 h 37"/>
              <a:gd name="T28" fmla="*/ 18 w 50"/>
              <a:gd name="T29" fmla="*/ 37 h 37"/>
              <a:gd name="T30" fmla="*/ 20 w 50"/>
              <a:gd name="T31" fmla="*/ 26 h 37"/>
              <a:gd name="T32" fmla="*/ 14 w 50"/>
              <a:gd name="T33" fmla="*/ 23 h 37"/>
              <a:gd name="T34" fmla="*/ 8 w 50"/>
              <a:gd name="T35" fmla="*/ 14 h 37"/>
              <a:gd name="T36" fmla="*/ 0 w 50"/>
              <a:gd name="T37" fmla="*/ 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0" h="37">
                <a:moveTo>
                  <a:pt x="0" y="6"/>
                </a:moveTo>
                <a:cubicBezTo>
                  <a:pt x="13" y="0"/>
                  <a:pt x="22" y="9"/>
                  <a:pt x="22" y="9"/>
                </a:cubicBezTo>
                <a:cubicBezTo>
                  <a:pt x="18" y="15"/>
                  <a:pt x="23" y="26"/>
                  <a:pt x="23" y="26"/>
                </a:cubicBezTo>
                <a:cubicBezTo>
                  <a:pt x="23" y="24"/>
                  <a:pt x="24" y="23"/>
                  <a:pt x="24" y="23"/>
                </a:cubicBezTo>
                <a:cubicBezTo>
                  <a:pt x="24" y="21"/>
                  <a:pt x="26" y="19"/>
                  <a:pt x="26" y="19"/>
                </a:cubicBezTo>
                <a:cubicBezTo>
                  <a:pt x="27" y="21"/>
                  <a:pt x="27" y="23"/>
                  <a:pt x="27" y="23"/>
                </a:cubicBezTo>
                <a:cubicBezTo>
                  <a:pt x="28" y="23"/>
                  <a:pt x="29" y="24"/>
                  <a:pt x="29" y="24"/>
                </a:cubicBezTo>
                <a:cubicBezTo>
                  <a:pt x="31" y="22"/>
                  <a:pt x="33" y="22"/>
                  <a:pt x="33" y="22"/>
                </a:cubicBezTo>
                <a:cubicBezTo>
                  <a:pt x="32" y="23"/>
                  <a:pt x="32" y="24"/>
                  <a:pt x="32" y="25"/>
                </a:cubicBezTo>
                <a:cubicBezTo>
                  <a:pt x="36" y="24"/>
                  <a:pt x="43" y="23"/>
                  <a:pt x="50" y="28"/>
                </a:cubicBezTo>
                <a:cubicBezTo>
                  <a:pt x="50" y="28"/>
                  <a:pt x="44" y="27"/>
                  <a:pt x="43" y="30"/>
                </a:cubicBezTo>
                <a:cubicBezTo>
                  <a:pt x="43" y="30"/>
                  <a:pt x="36" y="27"/>
                  <a:pt x="34" y="31"/>
                </a:cubicBezTo>
                <a:cubicBezTo>
                  <a:pt x="34" y="31"/>
                  <a:pt x="32" y="29"/>
                  <a:pt x="29" y="28"/>
                </a:cubicBezTo>
                <a:cubicBezTo>
                  <a:pt x="28" y="30"/>
                  <a:pt x="27" y="30"/>
                  <a:pt x="27" y="30"/>
                </a:cubicBezTo>
                <a:cubicBezTo>
                  <a:pt x="21" y="29"/>
                  <a:pt x="18" y="37"/>
                  <a:pt x="18" y="37"/>
                </a:cubicBezTo>
                <a:cubicBezTo>
                  <a:pt x="16" y="30"/>
                  <a:pt x="20" y="26"/>
                  <a:pt x="20" y="26"/>
                </a:cubicBezTo>
                <a:cubicBezTo>
                  <a:pt x="20" y="22"/>
                  <a:pt x="14" y="23"/>
                  <a:pt x="14" y="23"/>
                </a:cubicBezTo>
                <a:cubicBezTo>
                  <a:pt x="15" y="16"/>
                  <a:pt x="8" y="14"/>
                  <a:pt x="8" y="14"/>
                </a:cubicBezTo>
                <a:cubicBezTo>
                  <a:pt x="10" y="8"/>
                  <a:pt x="0" y="6"/>
                  <a:pt x="0" y="6"/>
                </a:cubicBezTo>
                <a:close/>
              </a:path>
            </a:pathLst>
          </a:custGeom>
          <a:solidFill>
            <a:srgbClr val="0001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5" name="Group 3">
            <a:extLst>
              <a:ext uri="{FF2B5EF4-FFF2-40B4-BE49-F238E27FC236}">
                <a16:creationId xmlns="" xmlns:a16="http://schemas.microsoft.com/office/drawing/2014/main" id="{A2C15C31-D1D1-434D-80A4-5BEB44116F39}"/>
              </a:ext>
            </a:extLst>
          </p:cNvPr>
          <p:cNvGrpSpPr/>
          <p:nvPr/>
        </p:nvGrpSpPr>
        <p:grpSpPr>
          <a:xfrm>
            <a:off x="5000174" y="990856"/>
            <a:ext cx="2439306" cy="4405374"/>
            <a:chOff x="4665731" y="1530069"/>
            <a:chExt cx="2860538" cy="5166121"/>
          </a:xfrm>
        </p:grpSpPr>
        <p:sp>
          <p:nvSpPr>
            <p:cNvPr id="6" name="Freeform 5">
              <a:extLst>
                <a:ext uri="{FF2B5EF4-FFF2-40B4-BE49-F238E27FC236}">
                  <a16:creationId xmlns="" xmlns:a16="http://schemas.microsoft.com/office/drawing/2014/main" id="{B651A70E-27C4-4724-A5A3-1E4A98457B5D}"/>
                </a:ext>
              </a:extLst>
            </p:cNvPr>
            <p:cNvSpPr>
              <a:spLocks/>
            </p:cNvSpPr>
            <p:nvPr/>
          </p:nvSpPr>
          <p:spPr bwMode="auto">
            <a:xfrm>
              <a:off x="4766273" y="3343781"/>
              <a:ext cx="1694440" cy="1760483"/>
            </a:xfrm>
            <a:custGeom>
              <a:avLst/>
              <a:gdLst>
                <a:gd name="T0" fmla="*/ 727 w 727"/>
                <a:gd name="T1" fmla="*/ 559 h 755"/>
                <a:gd name="T2" fmla="*/ 553 w 727"/>
                <a:gd name="T3" fmla="*/ 525 h 755"/>
                <a:gd name="T4" fmla="*/ 326 w 727"/>
                <a:gd name="T5" fmla="*/ 313 h 755"/>
                <a:gd name="T6" fmla="*/ 403 w 727"/>
                <a:gd name="T7" fmla="*/ 310 h 755"/>
                <a:gd name="T8" fmla="*/ 413 w 727"/>
                <a:gd name="T9" fmla="*/ 274 h 755"/>
                <a:gd name="T10" fmla="*/ 245 w 727"/>
                <a:gd name="T11" fmla="*/ 26 h 755"/>
                <a:gd name="T12" fmla="*/ 203 w 727"/>
                <a:gd name="T13" fmla="*/ 26 h 755"/>
                <a:gd name="T14" fmla="*/ 15 w 727"/>
                <a:gd name="T15" fmla="*/ 280 h 755"/>
                <a:gd name="T16" fmla="*/ 24 w 727"/>
                <a:gd name="T17" fmla="*/ 310 h 755"/>
                <a:gd name="T18" fmla="*/ 114 w 727"/>
                <a:gd name="T19" fmla="*/ 315 h 755"/>
                <a:gd name="T20" fmla="*/ 567 w 727"/>
                <a:gd name="T21" fmla="*/ 747 h 755"/>
                <a:gd name="T22" fmla="*/ 727 w 727"/>
                <a:gd name="T23" fmla="*/ 559 h 7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27" h="755">
                  <a:moveTo>
                    <a:pt x="727" y="559"/>
                  </a:moveTo>
                  <a:cubicBezTo>
                    <a:pt x="715" y="515"/>
                    <a:pt x="651" y="517"/>
                    <a:pt x="553" y="525"/>
                  </a:cubicBezTo>
                  <a:cubicBezTo>
                    <a:pt x="479" y="533"/>
                    <a:pt x="309" y="547"/>
                    <a:pt x="326" y="313"/>
                  </a:cubicBezTo>
                  <a:cubicBezTo>
                    <a:pt x="403" y="310"/>
                    <a:pt x="403" y="310"/>
                    <a:pt x="403" y="310"/>
                  </a:cubicBezTo>
                  <a:cubicBezTo>
                    <a:pt x="429" y="310"/>
                    <a:pt x="428" y="295"/>
                    <a:pt x="413" y="274"/>
                  </a:cubicBezTo>
                  <a:cubicBezTo>
                    <a:pt x="413" y="274"/>
                    <a:pt x="297" y="101"/>
                    <a:pt x="245" y="26"/>
                  </a:cubicBezTo>
                  <a:cubicBezTo>
                    <a:pt x="231" y="6"/>
                    <a:pt x="220" y="0"/>
                    <a:pt x="203" y="26"/>
                  </a:cubicBezTo>
                  <a:cubicBezTo>
                    <a:pt x="144" y="97"/>
                    <a:pt x="55" y="225"/>
                    <a:pt x="15" y="280"/>
                  </a:cubicBezTo>
                  <a:cubicBezTo>
                    <a:pt x="12" y="284"/>
                    <a:pt x="0" y="307"/>
                    <a:pt x="24" y="310"/>
                  </a:cubicBezTo>
                  <a:cubicBezTo>
                    <a:pt x="52" y="313"/>
                    <a:pt x="114" y="315"/>
                    <a:pt x="114" y="315"/>
                  </a:cubicBezTo>
                  <a:cubicBezTo>
                    <a:pt x="93" y="749"/>
                    <a:pt x="350" y="749"/>
                    <a:pt x="567" y="747"/>
                  </a:cubicBezTo>
                  <a:cubicBezTo>
                    <a:pt x="606" y="755"/>
                    <a:pt x="723" y="704"/>
                    <a:pt x="727" y="559"/>
                  </a:cubicBezTo>
                  <a:close/>
                </a:path>
              </a:pathLst>
            </a:custGeom>
            <a:solidFill>
              <a:srgbClr val="2B334F"/>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Freeform 6">
              <a:extLst>
                <a:ext uri="{FF2B5EF4-FFF2-40B4-BE49-F238E27FC236}">
                  <a16:creationId xmlns="" xmlns:a16="http://schemas.microsoft.com/office/drawing/2014/main" id="{7C653CB7-D555-4B82-8802-155DEEA6484E}"/>
                </a:ext>
              </a:extLst>
            </p:cNvPr>
            <p:cNvSpPr>
              <a:spLocks/>
            </p:cNvSpPr>
            <p:nvPr/>
          </p:nvSpPr>
          <p:spPr bwMode="auto">
            <a:xfrm>
              <a:off x="5831829" y="2495082"/>
              <a:ext cx="1694440" cy="1762454"/>
            </a:xfrm>
            <a:custGeom>
              <a:avLst/>
              <a:gdLst>
                <a:gd name="T0" fmla="*/ 0 w 727"/>
                <a:gd name="T1" fmla="*/ 559 h 756"/>
                <a:gd name="T2" fmla="*/ 173 w 727"/>
                <a:gd name="T3" fmla="*/ 526 h 756"/>
                <a:gd name="T4" fmla="*/ 401 w 727"/>
                <a:gd name="T5" fmla="*/ 314 h 756"/>
                <a:gd name="T6" fmla="*/ 324 w 727"/>
                <a:gd name="T7" fmla="*/ 311 h 756"/>
                <a:gd name="T8" fmla="*/ 314 w 727"/>
                <a:gd name="T9" fmla="*/ 275 h 756"/>
                <a:gd name="T10" fmla="*/ 482 w 727"/>
                <a:gd name="T11" fmla="*/ 27 h 756"/>
                <a:gd name="T12" fmla="*/ 524 w 727"/>
                <a:gd name="T13" fmla="*/ 27 h 756"/>
                <a:gd name="T14" fmla="*/ 712 w 727"/>
                <a:gd name="T15" fmla="*/ 280 h 756"/>
                <a:gd name="T16" fmla="*/ 703 w 727"/>
                <a:gd name="T17" fmla="*/ 311 h 756"/>
                <a:gd name="T18" fmla="*/ 613 w 727"/>
                <a:gd name="T19" fmla="*/ 316 h 756"/>
                <a:gd name="T20" fmla="*/ 160 w 727"/>
                <a:gd name="T21" fmla="*/ 748 h 756"/>
                <a:gd name="T22" fmla="*/ 0 w 727"/>
                <a:gd name="T23" fmla="*/ 559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27" h="756">
                  <a:moveTo>
                    <a:pt x="0" y="559"/>
                  </a:moveTo>
                  <a:cubicBezTo>
                    <a:pt x="11" y="516"/>
                    <a:pt x="76" y="518"/>
                    <a:pt x="173" y="526"/>
                  </a:cubicBezTo>
                  <a:cubicBezTo>
                    <a:pt x="248" y="534"/>
                    <a:pt x="418" y="548"/>
                    <a:pt x="401" y="314"/>
                  </a:cubicBezTo>
                  <a:cubicBezTo>
                    <a:pt x="324" y="311"/>
                    <a:pt x="324" y="311"/>
                    <a:pt x="324" y="311"/>
                  </a:cubicBezTo>
                  <a:cubicBezTo>
                    <a:pt x="297" y="311"/>
                    <a:pt x="298" y="296"/>
                    <a:pt x="314" y="275"/>
                  </a:cubicBezTo>
                  <a:cubicBezTo>
                    <a:pt x="314" y="275"/>
                    <a:pt x="429" y="102"/>
                    <a:pt x="482" y="27"/>
                  </a:cubicBezTo>
                  <a:cubicBezTo>
                    <a:pt x="496" y="7"/>
                    <a:pt x="507" y="0"/>
                    <a:pt x="524" y="27"/>
                  </a:cubicBezTo>
                  <a:cubicBezTo>
                    <a:pt x="583" y="98"/>
                    <a:pt x="672" y="225"/>
                    <a:pt x="712" y="280"/>
                  </a:cubicBezTo>
                  <a:cubicBezTo>
                    <a:pt x="714" y="285"/>
                    <a:pt x="727" y="308"/>
                    <a:pt x="703" y="311"/>
                  </a:cubicBezTo>
                  <a:cubicBezTo>
                    <a:pt x="675" y="314"/>
                    <a:pt x="613" y="316"/>
                    <a:pt x="613" y="316"/>
                  </a:cubicBezTo>
                  <a:cubicBezTo>
                    <a:pt x="634" y="750"/>
                    <a:pt x="376" y="750"/>
                    <a:pt x="160" y="748"/>
                  </a:cubicBezTo>
                  <a:cubicBezTo>
                    <a:pt x="121" y="756"/>
                    <a:pt x="4" y="705"/>
                    <a:pt x="0" y="559"/>
                  </a:cubicBezTo>
                  <a:close/>
                </a:path>
              </a:pathLst>
            </a:custGeom>
            <a:solidFill>
              <a:srgbClr val="2B334F"/>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Freeform 7">
              <a:extLst>
                <a:ext uri="{FF2B5EF4-FFF2-40B4-BE49-F238E27FC236}">
                  <a16:creationId xmlns="" xmlns:a16="http://schemas.microsoft.com/office/drawing/2014/main" id="{74ACF3CE-E664-4DEC-A16A-9DB96A703911}"/>
                </a:ext>
              </a:extLst>
            </p:cNvPr>
            <p:cNvSpPr>
              <a:spLocks/>
            </p:cNvSpPr>
            <p:nvPr/>
          </p:nvSpPr>
          <p:spPr bwMode="auto">
            <a:xfrm>
              <a:off x="4665731" y="1530069"/>
              <a:ext cx="1695426" cy="1762454"/>
            </a:xfrm>
            <a:custGeom>
              <a:avLst/>
              <a:gdLst>
                <a:gd name="T0" fmla="*/ 727 w 727"/>
                <a:gd name="T1" fmla="*/ 559 h 756"/>
                <a:gd name="T2" fmla="*/ 554 w 727"/>
                <a:gd name="T3" fmla="*/ 526 h 756"/>
                <a:gd name="T4" fmla="*/ 326 w 727"/>
                <a:gd name="T5" fmla="*/ 314 h 756"/>
                <a:gd name="T6" fmla="*/ 403 w 727"/>
                <a:gd name="T7" fmla="*/ 311 h 756"/>
                <a:gd name="T8" fmla="*/ 413 w 727"/>
                <a:gd name="T9" fmla="*/ 275 h 756"/>
                <a:gd name="T10" fmla="*/ 245 w 727"/>
                <a:gd name="T11" fmla="*/ 27 h 756"/>
                <a:gd name="T12" fmla="*/ 203 w 727"/>
                <a:gd name="T13" fmla="*/ 27 h 756"/>
                <a:gd name="T14" fmla="*/ 15 w 727"/>
                <a:gd name="T15" fmla="*/ 280 h 756"/>
                <a:gd name="T16" fmla="*/ 24 w 727"/>
                <a:gd name="T17" fmla="*/ 311 h 756"/>
                <a:gd name="T18" fmla="*/ 114 w 727"/>
                <a:gd name="T19" fmla="*/ 316 h 756"/>
                <a:gd name="T20" fmla="*/ 567 w 727"/>
                <a:gd name="T21" fmla="*/ 748 h 756"/>
                <a:gd name="T22" fmla="*/ 727 w 727"/>
                <a:gd name="T23" fmla="*/ 559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27" h="756">
                  <a:moveTo>
                    <a:pt x="727" y="559"/>
                  </a:moveTo>
                  <a:cubicBezTo>
                    <a:pt x="716" y="516"/>
                    <a:pt x="651" y="518"/>
                    <a:pt x="554" y="526"/>
                  </a:cubicBezTo>
                  <a:cubicBezTo>
                    <a:pt x="479" y="534"/>
                    <a:pt x="309" y="548"/>
                    <a:pt x="326" y="314"/>
                  </a:cubicBezTo>
                  <a:cubicBezTo>
                    <a:pt x="403" y="311"/>
                    <a:pt x="403" y="311"/>
                    <a:pt x="403" y="311"/>
                  </a:cubicBezTo>
                  <a:cubicBezTo>
                    <a:pt x="430" y="311"/>
                    <a:pt x="429" y="296"/>
                    <a:pt x="413" y="275"/>
                  </a:cubicBezTo>
                  <a:cubicBezTo>
                    <a:pt x="413" y="275"/>
                    <a:pt x="298" y="102"/>
                    <a:pt x="245" y="27"/>
                  </a:cubicBezTo>
                  <a:cubicBezTo>
                    <a:pt x="231" y="7"/>
                    <a:pt x="220" y="0"/>
                    <a:pt x="203" y="27"/>
                  </a:cubicBezTo>
                  <a:cubicBezTo>
                    <a:pt x="144" y="98"/>
                    <a:pt x="55" y="226"/>
                    <a:pt x="15" y="280"/>
                  </a:cubicBezTo>
                  <a:cubicBezTo>
                    <a:pt x="13" y="285"/>
                    <a:pt x="0" y="308"/>
                    <a:pt x="24" y="311"/>
                  </a:cubicBezTo>
                  <a:cubicBezTo>
                    <a:pt x="52" y="314"/>
                    <a:pt x="114" y="316"/>
                    <a:pt x="114" y="316"/>
                  </a:cubicBezTo>
                  <a:cubicBezTo>
                    <a:pt x="93" y="750"/>
                    <a:pt x="351" y="750"/>
                    <a:pt x="567" y="748"/>
                  </a:cubicBezTo>
                  <a:cubicBezTo>
                    <a:pt x="606" y="756"/>
                    <a:pt x="723" y="705"/>
                    <a:pt x="727" y="559"/>
                  </a:cubicBezTo>
                  <a:close/>
                </a:path>
              </a:pathLst>
            </a:custGeom>
            <a:solidFill>
              <a:srgbClr val="2B334F"/>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Freeform 8">
              <a:extLst>
                <a:ext uri="{FF2B5EF4-FFF2-40B4-BE49-F238E27FC236}">
                  <a16:creationId xmlns="" xmlns:a16="http://schemas.microsoft.com/office/drawing/2014/main" id="{F9CF5895-63BB-44AC-9D30-CE811AF4AE7E}"/>
                </a:ext>
              </a:extLst>
            </p:cNvPr>
            <p:cNvSpPr>
              <a:spLocks/>
            </p:cNvSpPr>
            <p:nvPr/>
          </p:nvSpPr>
          <p:spPr bwMode="auto">
            <a:xfrm>
              <a:off x="5927443" y="1632584"/>
              <a:ext cx="104486" cy="4464293"/>
            </a:xfrm>
            <a:custGeom>
              <a:avLst/>
              <a:gdLst>
                <a:gd name="T0" fmla="*/ 94 w 106"/>
                <a:gd name="T1" fmla="*/ 4529 h 4529"/>
                <a:gd name="T2" fmla="*/ 0 w 106"/>
                <a:gd name="T3" fmla="*/ 4484 h 4529"/>
                <a:gd name="T4" fmla="*/ 12 w 106"/>
                <a:gd name="T5" fmla="*/ 0 h 4529"/>
                <a:gd name="T6" fmla="*/ 106 w 106"/>
                <a:gd name="T7" fmla="*/ 0 h 4529"/>
                <a:gd name="T8" fmla="*/ 94 w 106"/>
                <a:gd name="T9" fmla="*/ 4529 h 4529"/>
              </a:gdLst>
              <a:ahLst/>
              <a:cxnLst>
                <a:cxn ang="0">
                  <a:pos x="T0" y="T1"/>
                </a:cxn>
                <a:cxn ang="0">
                  <a:pos x="T2" y="T3"/>
                </a:cxn>
                <a:cxn ang="0">
                  <a:pos x="T4" y="T5"/>
                </a:cxn>
                <a:cxn ang="0">
                  <a:pos x="T6" y="T7"/>
                </a:cxn>
                <a:cxn ang="0">
                  <a:pos x="T8" y="T9"/>
                </a:cxn>
              </a:cxnLst>
              <a:rect l="0" t="0" r="r" b="b"/>
              <a:pathLst>
                <a:path w="106" h="4529">
                  <a:moveTo>
                    <a:pt x="94" y="4529"/>
                  </a:moveTo>
                  <a:lnTo>
                    <a:pt x="0" y="4484"/>
                  </a:lnTo>
                  <a:lnTo>
                    <a:pt x="12" y="0"/>
                  </a:lnTo>
                  <a:lnTo>
                    <a:pt x="106" y="0"/>
                  </a:lnTo>
                  <a:lnTo>
                    <a:pt x="94" y="4529"/>
                  </a:lnTo>
                  <a:close/>
                </a:path>
              </a:pathLst>
            </a:custGeom>
            <a:solidFill>
              <a:srgbClr val="8787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Freeform 9">
              <a:extLst>
                <a:ext uri="{FF2B5EF4-FFF2-40B4-BE49-F238E27FC236}">
                  <a16:creationId xmlns="" xmlns:a16="http://schemas.microsoft.com/office/drawing/2014/main" id="{5E05E0A8-E7FA-4F7B-84C0-D27131D0280F}"/>
                </a:ext>
              </a:extLst>
            </p:cNvPr>
            <p:cNvSpPr>
              <a:spLocks/>
            </p:cNvSpPr>
            <p:nvPr/>
          </p:nvSpPr>
          <p:spPr bwMode="auto">
            <a:xfrm>
              <a:off x="6181757" y="1632584"/>
              <a:ext cx="102514" cy="4467250"/>
            </a:xfrm>
            <a:custGeom>
              <a:avLst/>
              <a:gdLst>
                <a:gd name="T0" fmla="*/ 87 w 104"/>
                <a:gd name="T1" fmla="*/ 4498 h 4532"/>
                <a:gd name="T2" fmla="*/ 0 w 104"/>
                <a:gd name="T3" fmla="*/ 4532 h 4532"/>
                <a:gd name="T4" fmla="*/ 11 w 104"/>
                <a:gd name="T5" fmla="*/ 0 h 4532"/>
                <a:gd name="T6" fmla="*/ 104 w 104"/>
                <a:gd name="T7" fmla="*/ 3 h 4532"/>
                <a:gd name="T8" fmla="*/ 87 w 104"/>
                <a:gd name="T9" fmla="*/ 4498 h 4532"/>
              </a:gdLst>
              <a:ahLst/>
              <a:cxnLst>
                <a:cxn ang="0">
                  <a:pos x="T0" y="T1"/>
                </a:cxn>
                <a:cxn ang="0">
                  <a:pos x="T2" y="T3"/>
                </a:cxn>
                <a:cxn ang="0">
                  <a:pos x="T4" y="T5"/>
                </a:cxn>
                <a:cxn ang="0">
                  <a:pos x="T6" y="T7"/>
                </a:cxn>
                <a:cxn ang="0">
                  <a:pos x="T8" y="T9"/>
                </a:cxn>
              </a:cxnLst>
              <a:rect l="0" t="0" r="r" b="b"/>
              <a:pathLst>
                <a:path w="104" h="4532">
                  <a:moveTo>
                    <a:pt x="87" y="4498"/>
                  </a:moveTo>
                  <a:lnTo>
                    <a:pt x="0" y="4532"/>
                  </a:lnTo>
                  <a:lnTo>
                    <a:pt x="11" y="0"/>
                  </a:lnTo>
                  <a:lnTo>
                    <a:pt x="104" y="3"/>
                  </a:lnTo>
                  <a:lnTo>
                    <a:pt x="87" y="4498"/>
                  </a:lnTo>
                  <a:close/>
                </a:path>
              </a:pathLst>
            </a:custGeom>
            <a:solidFill>
              <a:srgbClr val="8787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Freeform 10">
              <a:extLst>
                <a:ext uri="{FF2B5EF4-FFF2-40B4-BE49-F238E27FC236}">
                  <a16:creationId xmlns="" xmlns:a16="http://schemas.microsoft.com/office/drawing/2014/main" id="{7454BAD4-7852-4685-977D-4D23E807C805}"/>
                </a:ext>
              </a:extLst>
            </p:cNvPr>
            <p:cNvSpPr>
              <a:spLocks/>
            </p:cNvSpPr>
            <p:nvPr/>
          </p:nvSpPr>
          <p:spPr bwMode="auto">
            <a:xfrm>
              <a:off x="6016157" y="1632584"/>
              <a:ext cx="181371" cy="4467250"/>
            </a:xfrm>
            <a:custGeom>
              <a:avLst/>
              <a:gdLst>
                <a:gd name="T0" fmla="*/ 172 w 184"/>
                <a:gd name="T1" fmla="*/ 4532 h 4532"/>
                <a:gd name="T2" fmla="*/ 0 w 184"/>
                <a:gd name="T3" fmla="*/ 4529 h 4532"/>
                <a:gd name="T4" fmla="*/ 11 w 184"/>
                <a:gd name="T5" fmla="*/ 0 h 4532"/>
                <a:gd name="T6" fmla="*/ 184 w 184"/>
                <a:gd name="T7" fmla="*/ 0 h 4532"/>
                <a:gd name="T8" fmla="*/ 172 w 184"/>
                <a:gd name="T9" fmla="*/ 4532 h 4532"/>
              </a:gdLst>
              <a:ahLst/>
              <a:cxnLst>
                <a:cxn ang="0">
                  <a:pos x="T0" y="T1"/>
                </a:cxn>
                <a:cxn ang="0">
                  <a:pos x="T2" y="T3"/>
                </a:cxn>
                <a:cxn ang="0">
                  <a:pos x="T4" y="T5"/>
                </a:cxn>
                <a:cxn ang="0">
                  <a:pos x="T6" y="T7"/>
                </a:cxn>
                <a:cxn ang="0">
                  <a:pos x="T8" y="T9"/>
                </a:cxn>
              </a:cxnLst>
              <a:rect l="0" t="0" r="r" b="b"/>
              <a:pathLst>
                <a:path w="184" h="4532">
                  <a:moveTo>
                    <a:pt x="172" y="4532"/>
                  </a:moveTo>
                  <a:lnTo>
                    <a:pt x="0" y="4529"/>
                  </a:lnTo>
                  <a:lnTo>
                    <a:pt x="11" y="0"/>
                  </a:lnTo>
                  <a:lnTo>
                    <a:pt x="184" y="0"/>
                  </a:lnTo>
                  <a:lnTo>
                    <a:pt x="172" y="4532"/>
                  </a:lnTo>
                  <a:close/>
                </a:path>
              </a:pathLst>
            </a:cu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Freeform 11">
              <a:extLst>
                <a:ext uri="{FF2B5EF4-FFF2-40B4-BE49-F238E27FC236}">
                  <a16:creationId xmlns="" xmlns:a16="http://schemas.microsoft.com/office/drawing/2014/main" id="{3FFD1E59-85BC-4DA3-B90E-C7A317393531}"/>
                </a:ext>
              </a:extLst>
            </p:cNvPr>
            <p:cNvSpPr>
              <a:spLocks/>
            </p:cNvSpPr>
            <p:nvPr/>
          </p:nvSpPr>
          <p:spPr bwMode="auto">
            <a:xfrm>
              <a:off x="5927443" y="5975634"/>
              <a:ext cx="344999" cy="720556"/>
            </a:xfrm>
            <a:custGeom>
              <a:avLst/>
              <a:gdLst>
                <a:gd name="T0" fmla="*/ 38 w 148"/>
                <a:gd name="T1" fmla="*/ 52 h 309"/>
                <a:gd name="T2" fmla="*/ 70 w 148"/>
                <a:gd name="T3" fmla="*/ 17 h 309"/>
                <a:gd name="T4" fmla="*/ 107 w 148"/>
                <a:gd name="T5" fmla="*/ 45 h 309"/>
                <a:gd name="T6" fmla="*/ 134 w 148"/>
                <a:gd name="T7" fmla="*/ 18 h 309"/>
                <a:gd name="T8" fmla="*/ 148 w 148"/>
                <a:gd name="T9" fmla="*/ 34 h 309"/>
                <a:gd name="T10" fmla="*/ 78 w 148"/>
                <a:gd name="T11" fmla="*/ 309 h 309"/>
                <a:gd name="T12" fmla="*/ 0 w 148"/>
                <a:gd name="T13" fmla="*/ 33 h 309"/>
                <a:gd name="T14" fmla="*/ 38 w 148"/>
                <a:gd name="T15" fmla="*/ 52 h 3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8" h="309">
                  <a:moveTo>
                    <a:pt x="38" y="52"/>
                  </a:moveTo>
                  <a:cubicBezTo>
                    <a:pt x="38" y="52"/>
                    <a:pt x="57" y="13"/>
                    <a:pt x="70" y="17"/>
                  </a:cubicBezTo>
                  <a:cubicBezTo>
                    <a:pt x="84" y="21"/>
                    <a:pt x="103" y="15"/>
                    <a:pt x="107" y="45"/>
                  </a:cubicBezTo>
                  <a:cubicBezTo>
                    <a:pt x="111" y="42"/>
                    <a:pt x="122" y="19"/>
                    <a:pt x="134" y="18"/>
                  </a:cubicBezTo>
                  <a:cubicBezTo>
                    <a:pt x="145" y="18"/>
                    <a:pt x="148" y="34"/>
                    <a:pt x="148" y="34"/>
                  </a:cubicBezTo>
                  <a:cubicBezTo>
                    <a:pt x="78" y="309"/>
                    <a:pt x="78" y="309"/>
                    <a:pt x="78" y="309"/>
                  </a:cubicBezTo>
                  <a:cubicBezTo>
                    <a:pt x="0" y="33"/>
                    <a:pt x="0" y="33"/>
                    <a:pt x="0" y="33"/>
                  </a:cubicBezTo>
                  <a:cubicBezTo>
                    <a:pt x="0" y="33"/>
                    <a:pt x="24" y="0"/>
                    <a:pt x="38" y="52"/>
                  </a:cubicBezTo>
                  <a:close/>
                </a:path>
              </a:pathLst>
            </a:custGeom>
            <a:solidFill>
              <a:srgbClr val="F3E1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Freeform 12">
              <a:extLst>
                <a:ext uri="{FF2B5EF4-FFF2-40B4-BE49-F238E27FC236}">
                  <a16:creationId xmlns="" xmlns:a16="http://schemas.microsoft.com/office/drawing/2014/main" id="{7539051F-22A1-4AD9-BEE0-AF7EB1284C63}"/>
                </a:ext>
              </a:extLst>
            </p:cNvPr>
            <p:cNvSpPr>
              <a:spLocks/>
            </p:cNvSpPr>
            <p:nvPr/>
          </p:nvSpPr>
          <p:spPr bwMode="auto">
            <a:xfrm>
              <a:off x="6043757" y="6409348"/>
              <a:ext cx="126171" cy="286842"/>
            </a:xfrm>
            <a:custGeom>
              <a:avLst/>
              <a:gdLst>
                <a:gd name="T0" fmla="*/ 0 w 54"/>
                <a:gd name="T1" fmla="*/ 23 h 123"/>
                <a:gd name="T2" fmla="*/ 28 w 54"/>
                <a:gd name="T3" fmla="*/ 123 h 123"/>
                <a:gd name="T4" fmla="*/ 54 w 54"/>
                <a:gd name="T5" fmla="*/ 23 h 123"/>
                <a:gd name="T6" fmla="*/ 0 w 54"/>
                <a:gd name="T7" fmla="*/ 23 h 123"/>
              </a:gdLst>
              <a:ahLst/>
              <a:cxnLst>
                <a:cxn ang="0">
                  <a:pos x="T0" y="T1"/>
                </a:cxn>
                <a:cxn ang="0">
                  <a:pos x="T2" y="T3"/>
                </a:cxn>
                <a:cxn ang="0">
                  <a:pos x="T4" y="T5"/>
                </a:cxn>
                <a:cxn ang="0">
                  <a:pos x="T6" y="T7"/>
                </a:cxn>
              </a:cxnLst>
              <a:rect l="0" t="0" r="r" b="b"/>
              <a:pathLst>
                <a:path w="54" h="123">
                  <a:moveTo>
                    <a:pt x="0" y="23"/>
                  </a:moveTo>
                  <a:cubicBezTo>
                    <a:pt x="28" y="123"/>
                    <a:pt x="28" y="123"/>
                    <a:pt x="28" y="123"/>
                  </a:cubicBezTo>
                  <a:cubicBezTo>
                    <a:pt x="54" y="23"/>
                    <a:pt x="54" y="23"/>
                    <a:pt x="54" y="23"/>
                  </a:cubicBezTo>
                  <a:cubicBezTo>
                    <a:pt x="54" y="23"/>
                    <a:pt x="27" y="0"/>
                    <a:pt x="0" y="23"/>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Rectangle 13">
              <a:extLst>
                <a:ext uri="{FF2B5EF4-FFF2-40B4-BE49-F238E27FC236}">
                  <a16:creationId xmlns="" xmlns:a16="http://schemas.microsoft.com/office/drawing/2014/main" id="{D937568E-860F-4EB0-ACC1-759273F174EC}"/>
                </a:ext>
              </a:extLst>
            </p:cNvPr>
            <p:cNvSpPr>
              <a:spLocks noChangeArrowheads="1"/>
            </p:cNvSpPr>
            <p:nvPr/>
          </p:nvSpPr>
          <p:spPr bwMode="auto">
            <a:xfrm>
              <a:off x="5939271" y="1632584"/>
              <a:ext cx="348942" cy="314442"/>
            </a:xfrm>
            <a:prstGeom prst="rect">
              <a:avLst/>
            </a:pr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Freeform 14">
              <a:extLst>
                <a:ext uri="{FF2B5EF4-FFF2-40B4-BE49-F238E27FC236}">
                  <a16:creationId xmlns="" xmlns:a16="http://schemas.microsoft.com/office/drawing/2014/main" id="{F0130E16-4050-4307-A470-F6FF4F5BA794}"/>
                </a:ext>
              </a:extLst>
            </p:cNvPr>
            <p:cNvSpPr>
              <a:spLocks/>
            </p:cNvSpPr>
            <p:nvPr/>
          </p:nvSpPr>
          <p:spPr bwMode="auto">
            <a:xfrm>
              <a:off x="5927443" y="2833182"/>
              <a:ext cx="437656" cy="3266652"/>
            </a:xfrm>
            <a:custGeom>
              <a:avLst/>
              <a:gdLst>
                <a:gd name="T0" fmla="*/ 38 w 188"/>
                <a:gd name="T1" fmla="*/ 1401 h 1401"/>
                <a:gd name="T2" fmla="*/ 40 w 188"/>
                <a:gd name="T3" fmla="*/ 246 h 1401"/>
                <a:gd name="T4" fmla="*/ 188 w 188"/>
                <a:gd name="T5" fmla="*/ 187 h 1401"/>
                <a:gd name="T6" fmla="*/ 186 w 188"/>
                <a:gd name="T7" fmla="*/ 0 h 1401"/>
                <a:gd name="T8" fmla="*/ 3 w 188"/>
                <a:gd name="T9" fmla="*/ 226 h 1401"/>
                <a:gd name="T10" fmla="*/ 0 w 188"/>
                <a:gd name="T11" fmla="*/ 1381 h 1401"/>
                <a:gd name="T12" fmla="*/ 38 w 188"/>
                <a:gd name="T13" fmla="*/ 1401 h 1401"/>
              </a:gdLst>
              <a:ahLst/>
              <a:cxnLst>
                <a:cxn ang="0">
                  <a:pos x="T0" y="T1"/>
                </a:cxn>
                <a:cxn ang="0">
                  <a:pos x="T2" y="T3"/>
                </a:cxn>
                <a:cxn ang="0">
                  <a:pos x="T4" y="T5"/>
                </a:cxn>
                <a:cxn ang="0">
                  <a:pos x="T6" y="T7"/>
                </a:cxn>
                <a:cxn ang="0">
                  <a:pos x="T8" y="T9"/>
                </a:cxn>
                <a:cxn ang="0">
                  <a:pos x="T10" y="T11"/>
                </a:cxn>
                <a:cxn ang="0">
                  <a:pos x="T12" y="T13"/>
                </a:cxn>
              </a:cxnLst>
              <a:rect l="0" t="0" r="r" b="b"/>
              <a:pathLst>
                <a:path w="188" h="1401">
                  <a:moveTo>
                    <a:pt x="38" y="1401"/>
                  </a:moveTo>
                  <a:cubicBezTo>
                    <a:pt x="40" y="246"/>
                    <a:pt x="40" y="246"/>
                    <a:pt x="40" y="246"/>
                  </a:cubicBezTo>
                  <a:cubicBezTo>
                    <a:pt x="131" y="218"/>
                    <a:pt x="182" y="213"/>
                    <a:pt x="188" y="187"/>
                  </a:cubicBezTo>
                  <a:cubicBezTo>
                    <a:pt x="186" y="0"/>
                    <a:pt x="186" y="0"/>
                    <a:pt x="186" y="0"/>
                  </a:cubicBezTo>
                  <a:cubicBezTo>
                    <a:pt x="171" y="93"/>
                    <a:pt x="3" y="184"/>
                    <a:pt x="3" y="226"/>
                  </a:cubicBezTo>
                  <a:cubicBezTo>
                    <a:pt x="0" y="1381"/>
                    <a:pt x="0" y="1381"/>
                    <a:pt x="0" y="1381"/>
                  </a:cubicBezTo>
                  <a:cubicBezTo>
                    <a:pt x="14" y="1364"/>
                    <a:pt x="30" y="1368"/>
                    <a:pt x="38" y="1401"/>
                  </a:cubicBezTo>
                  <a:close/>
                </a:path>
              </a:pathLst>
            </a:custGeom>
            <a:solidFill>
              <a:srgbClr val="2B334F"/>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Freeform 15">
              <a:extLst>
                <a:ext uri="{FF2B5EF4-FFF2-40B4-BE49-F238E27FC236}">
                  <a16:creationId xmlns="" xmlns:a16="http://schemas.microsoft.com/office/drawing/2014/main" id="{CD2DB528-50ED-4B05-BBFD-43B9090B8CD6}"/>
                </a:ext>
              </a:extLst>
            </p:cNvPr>
            <p:cNvSpPr>
              <a:spLocks/>
            </p:cNvSpPr>
            <p:nvPr/>
          </p:nvSpPr>
          <p:spPr bwMode="auto">
            <a:xfrm>
              <a:off x="5826900" y="3798195"/>
              <a:ext cx="447513" cy="2294739"/>
            </a:xfrm>
            <a:custGeom>
              <a:avLst/>
              <a:gdLst>
                <a:gd name="T0" fmla="*/ 151 w 192"/>
                <a:gd name="T1" fmla="*/ 984 h 984"/>
                <a:gd name="T2" fmla="*/ 154 w 192"/>
                <a:gd name="T3" fmla="*/ 256 h 984"/>
                <a:gd name="T4" fmla="*/ 0 w 192"/>
                <a:gd name="T5" fmla="*/ 195 h 984"/>
                <a:gd name="T6" fmla="*/ 2 w 192"/>
                <a:gd name="T7" fmla="*/ 0 h 984"/>
                <a:gd name="T8" fmla="*/ 192 w 192"/>
                <a:gd name="T9" fmla="*/ 235 h 984"/>
                <a:gd name="T10" fmla="*/ 191 w 192"/>
                <a:gd name="T11" fmla="*/ 968 h 984"/>
                <a:gd name="T12" fmla="*/ 151 w 192"/>
                <a:gd name="T13" fmla="*/ 984 h 984"/>
              </a:gdLst>
              <a:ahLst/>
              <a:cxnLst>
                <a:cxn ang="0">
                  <a:pos x="T0" y="T1"/>
                </a:cxn>
                <a:cxn ang="0">
                  <a:pos x="T2" y="T3"/>
                </a:cxn>
                <a:cxn ang="0">
                  <a:pos x="T4" y="T5"/>
                </a:cxn>
                <a:cxn ang="0">
                  <a:pos x="T6" y="T7"/>
                </a:cxn>
                <a:cxn ang="0">
                  <a:pos x="T8" y="T9"/>
                </a:cxn>
                <a:cxn ang="0">
                  <a:pos x="T10" y="T11"/>
                </a:cxn>
                <a:cxn ang="0">
                  <a:pos x="T12" y="T13"/>
                </a:cxn>
              </a:cxnLst>
              <a:rect l="0" t="0" r="r" b="b"/>
              <a:pathLst>
                <a:path w="192" h="984">
                  <a:moveTo>
                    <a:pt x="151" y="984"/>
                  </a:moveTo>
                  <a:cubicBezTo>
                    <a:pt x="154" y="256"/>
                    <a:pt x="154" y="256"/>
                    <a:pt x="154" y="256"/>
                  </a:cubicBezTo>
                  <a:cubicBezTo>
                    <a:pt x="59" y="227"/>
                    <a:pt x="6" y="221"/>
                    <a:pt x="0" y="195"/>
                  </a:cubicBezTo>
                  <a:cubicBezTo>
                    <a:pt x="2" y="0"/>
                    <a:pt x="2" y="0"/>
                    <a:pt x="2" y="0"/>
                  </a:cubicBezTo>
                  <a:cubicBezTo>
                    <a:pt x="18" y="97"/>
                    <a:pt x="192" y="192"/>
                    <a:pt x="192" y="235"/>
                  </a:cubicBezTo>
                  <a:cubicBezTo>
                    <a:pt x="191" y="968"/>
                    <a:pt x="191" y="968"/>
                    <a:pt x="191" y="968"/>
                  </a:cubicBezTo>
                  <a:cubicBezTo>
                    <a:pt x="186" y="945"/>
                    <a:pt x="164" y="947"/>
                    <a:pt x="151" y="984"/>
                  </a:cubicBezTo>
                  <a:close/>
                </a:path>
              </a:pathLst>
            </a:custGeom>
            <a:solidFill>
              <a:srgbClr val="2B334F"/>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Freeform 16">
              <a:extLst>
                <a:ext uri="{FF2B5EF4-FFF2-40B4-BE49-F238E27FC236}">
                  <a16:creationId xmlns="" xmlns:a16="http://schemas.microsoft.com/office/drawing/2014/main" id="{2313C8FA-A946-4012-A9CE-B1A241B2DAB8}"/>
                </a:ext>
              </a:extLst>
            </p:cNvPr>
            <p:cNvSpPr>
              <a:spLocks/>
            </p:cNvSpPr>
            <p:nvPr/>
          </p:nvSpPr>
          <p:spPr bwMode="auto">
            <a:xfrm>
              <a:off x="6013200" y="4646893"/>
              <a:ext cx="452442" cy="1449983"/>
            </a:xfrm>
            <a:custGeom>
              <a:avLst/>
              <a:gdLst>
                <a:gd name="T0" fmla="*/ 71 w 194"/>
                <a:gd name="T1" fmla="*/ 620 h 622"/>
                <a:gd name="T2" fmla="*/ 74 w 194"/>
                <a:gd name="T3" fmla="*/ 246 h 622"/>
                <a:gd name="T4" fmla="*/ 194 w 194"/>
                <a:gd name="T5" fmla="*/ 194 h 622"/>
                <a:gd name="T6" fmla="*/ 192 w 194"/>
                <a:gd name="T7" fmla="*/ 0 h 622"/>
                <a:gd name="T8" fmla="*/ 0 w 194"/>
                <a:gd name="T9" fmla="*/ 234 h 622"/>
                <a:gd name="T10" fmla="*/ 1 w 194"/>
                <a:gd name="T11" fmla="*/ 622 h 622"/>
                <a:gd name="T12" fmla="*/ 71 w 194"/>
                <a:gd name="T13" fmla="*/ 620 h 622"/>
              </a:gdLst>
              <a:ahLst/>
              <a:cxnLst>
                <a:cxn ang="0">
                  <a:pos x="T0" y="T1"/>
                </a:cxn>
                <a:cxn ang="0">
                  <a:pos x="T2" y="T3"/>
                </a:cxn>
                <a:cxn ang="0">
                  <a:pos x="T4" y="T5"/>
                </a:cxn>
                <a:cxn ang="0">
                  <a:pos x="T6" y="T7"/>
                </a:cxn>
                <a:cxn ang="0">
                  <a:pos x="T8" y="T9"/>
                </a:cxn>
                <a:cxn ang="0">
                  <a:pos x="T10" y="T11"/>
                </a:cxn>
                <a:cxn ang="0">
                  <a:pos x="T12" y="T13"/>
                </a:cxn>
              </a:cxnLst>
              <a:rect l="0" t="0" r="r" b="b"/>
              <a:pathLst>
                <a:path w="194" h="622">
                  <a:moveTo>
                    <a:pt x="71" y="620"/>
                  </a:moveTo>
                  <a:cubicBezTo>
                    <a:pt x="74" y="246"/>
                    <a:pt x="74" y="246"/>
                    <a:pt x="74" y="246"/>
                  </a:cubicBezTo>
                  <a:cubicBezTo>
                    <a:pt x="169" y="217"/>
                    <a:pt x="188" y="221"/>
                    <a:pt x="194" y="194"/>
                  </a:cubicBezTo>
                  <a:cubicBezTo>
                    <a:pt x="192" y="0"/>
                    <a:pt x="192" y="0"/>
                    <a:pt x="192" y="0"/>
                  </a:cubicBezTo>
                  <a:cubicBezTo>
                    <a:pt x="176" y="96"/>
                    <a:pt x="0" y="191"/>
                    <a:pt x="0" y="234"/>
                  </a:cubicBezTo>
                  <a:cubicBezTo>
                    <a:pt x="1" y="622"/>
                    <a:pt x="1" y="622"/>
                    <a:pt x="1" y="622"/>
                  </a:cubicBezTo>
                  <a:cubicBezTo>
                    <a:pt x="21" y="582"/>
                    <a:pt x="59" y="583"/>
                    <a:pt x="71" y="620"/>
                  </a:cubicBezTo>
                  <a:close/>
                </a:path>
              </a:pathLst>
            </a:custGeom>
            <a:solidFill>
              <a:srgbClr val="2B334F"/>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Freeform 56">
              <a:extLst>
                <a:ext uri="{FF2B5EF4-FFF2-40B4-BE49-F238E27FC236}">
                  <a16:creationId xmlns="" xmlns:a16="http://schemas.microsoft.com/office/drawing/2014/main" id="{95AB05CA-3616-4AAF-A4FF-F020D7B58717}"/>
                </a:ext>
              </a:extLst>
            </p:cNvPr>
            <p:cNvSpPr>
              <a:spLocks/>
            </p:cNvSpPr>
            <p:nvPr/>
          </p:nvSpPr>
          <p:spPr bwMode="auto">
            <a:xfrm>
              <a:off x="6071357" y="2754325"/>
              <a:ext cx="91671" cy="60128"/>
            </a:xfrm>
            <a:custGeom>
              <a:avLst/>
              <a:gdLst>
                <a:gd name="T0" fmla="*/ 10 w 39"/>
                <a:gd name="T1" fmla="*/ 6 h 26"/>
                <a:gd name="T2" fmla="*/ 3 w 39"/>
                <a:gd name="T3" fmla="*/ 14 h 26"/>
                <a:gd name="T4" fmla="*/ 9 w 39"/>
                <a:gd name="T5" fmla="*/ 21 h 26"/>
                <a:gd name="T6" fmla="*/ 27 w 39"/>
                <a:gd name="T7" fmla="*/ 0 h 26"/>
                <a:gd name="T8" fmla="*/ 39 w 39"/>
                <a:gd name="T9" fmla="*/ 13 h 26"/>
                <a:gd name="T10" fmla="*/ 29 w 39"/>
                <a:gd name="T11" fmla="*/ 26 h 26"/>
                <a:gd name="T12" fmla="*/ 27 w 39"/>
                <a:gd name="T13" fmla="*/ 23 h 26"/>
                <a:gd name="T14" fmla="*/ 35 w 39"/>
                <a:gd name="T15" fmla="*/ 13 h 26"/>
                <a:gd name="T16" fmla="*/ 28 w 39"/>
                <a:gd name="T17" fmla="*/ 4 h 26"/>
                <a:gd name="T18" fmla="*/ 10 w 39"/>
                <a:gd name="T19" fmla="*/ 26 h 26"/>
                <a:gd name="T20" fmla="*/ 0 w 39"/>
                <a:gd name="T21" fmla="*/ 14 h 26"/>
                <a:gd name="T22" fmla="*/ 9 w 39"/>
                <a:gd name="T23" fmla="*/ 2 h 26"/>
                <a:gd name="T24" fmla="*/ 10 w 39"/>
                <a:gd name="T25" fmla="*/ 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26">
                  <a:moveTo>
                    <a:pt x="10" y="6"/>
                  </a:moveTo>
                  <a:cubicBezTo>
                    <a:pt x="6" y="7"/>
                    <a:pt x="3" y="10"/>
                    <a:pt x="3" y="14"/>
                  </a:cubicBezTo>
                  <a:cubicBezTo>
                    <a:pt x="3" y="19"/>
                    <a:pt x="5" y="21"/>
                    <a:pt x="9" y="21"/>
                  </a:cubicBezTo>
                  <a:cubicBezTo>
                    <a:pt x="17" y="22"/>
                    <a:pt x="15" y="0"/>
                    <a:pt x="27" y="0"/>
                  </a:cubicBezTo>
                  <a:cubicBezTo>
                    <a:pt x="33" y="0"/>
                    <a:pt x="39" y="3"/>
                    <a:pt x="39" y="13"/>
                  </a:cubicBezTo>
                  <a:cubicBezTo>
                    <a:pt x="39" y="21"/>
                    <a:pt x="33" y="24"/>
                    <a:pt x="29" y="26"/>
                  </a:cubicBezTo>
                  <a:cubicBezTo>
                    <a:pt x="27" y="23"/>
                    <a:pt x="27" y="23"/>
                    <a:pt x="27" y="23"/>
                  </a:cubicBezTo>
                  <a:cubicBezTo>
                    <a:pt x="31" y="21"/>
                    <a:pt x="35" y="18"/>
                    <a:pt x="35" y="13"/>
                  </a:cubicBezTo>
                  <a:cubicBezTo>
                    <a:pt x="35" y="7"/>
                    <a:pt x="32" y="4"/>
                    <a:pt x="28" y="4"/>
                  </a:cubicBezTo>
                  <a:cubicBezTo>
                    <a:pt x="19" y="4"/>
                    <a:pt x="21" y="26"/>
                    <a:pt x="10" y="26"/>
                  </a:cubicBezTo>
                  <a:cubicBezTo>
                    <a:pt x="4" y="26"/>
                    <a:pt x="0" y="21"/>
                    <a:pt x="0" y="14"/>
                  </a:cubicBezTo>
                  <a:cubicBezTo>
                    <a:pt x="0" y="8"/>
                    <a:pt x="3" y="4"/>
                    <a:pt x="9" y="2"/>
                  </a:cubicBezTo>
                  <a:lnTo>
                    <a:pt x="10" y="6"/>
                  </a:ln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Freeform 57">
              <a:extLst>
                <a:ext uri="{FF2B5EF4-FFF2-40B4-BE49-F238E27FC236}">
                  <a16:creationId xmlns="" xmlns:a16="http://schemas.microsoft.com/office/drawing/2014/main" id="{DEE7A803-6A5A-4E6B-BD71-1DA974C43489}"/>
                </a:ext>
              </a:extLst>
            </p:cNvPr>
            <p:cNvSpPr>
              <a:spLocks noEditPoints="1"/>
            </p:cNvSpPr>
            <p:nvPr/>
          </p:nvSpPr>
          <p:spPr bwMode="auto">
            <a:xfrm>
              <a:off x="6071357" y="2674482"/>
              <a:ext cx="88714" cy="69986"/>
            </a:xfrm>
            <a:custGeom>
              <a:avLst/>
              <a:gdLst>
                <a:gd name="T0" fmla="*/ 90 w 90"/>
                <a:gd name="T1" fmla="*/ 71 h 71"/>
                <a:gd name="T2" fmla="*/ 0 w 90"/>
                <a:gd name="T3" fmla="*/ 43 h 71"/>
                <a:gd name="T4" fmla="*/ 0 w 90"/>
                <a:gd name="T5" fmla="*/ 29 h 71"/>
                <a:gd name="T6" fmla="*/ 90 w 90"/>
                <a:gd name="T7" fmla="*/ 0 h 71"/>
                <a:gd name="T8" fmla="*/ 90 w 90"/>
                <a:gd name="T9" fmla="*/ 12 h 71"/>
                <a:gd name="T10" fmla="*/ 62 w 90"/>
                <a:gd name="T11" fmla="*/ 19 h 71"/>
                <a:gd name="T12" fmla="*/ 62 w 90"/>
                <a:gd name="T13" fmla="*/ 52 h 71"/>
                <a:gd name="T14" fmla="*/ 90 w 90"/>
                <a:gd name="T15" fmla="*/ 59 h 71"/>
                <a:gd name="T16" fmla="*/ 90 w 90"/>
                <a:gd name="T17" fmla="*/ 71 h 71"/>
                <a:gd name="T18" fmla="*/ 55 w 90"/>
                <a:gd name="T19" fmla="*/ 50 h 71"/>
                <a:gd name="T20" fmla="*/ 55 w 90"/>
                <a:gd name="T21" fmla="*/ 22 h 71"/>
                <a:gd name="T22" fmla="*/ 7 w 90"/>
                <a:gd name="T23" fmla="*/ 36 h 71"/>
                <a:gd name="T24" fmla="*/ 7 w 90"/>
                <a:gd name="T25" fmla="*/ 36 h 71"/>
                <a:gd name="T26" fmla="*/ 55 w 90"/>
                <a:gd name="T27" fmla="*/ 5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71">
                  <a:moveTo>
                    <a:pt x="90" y="71"/>
                  </a:moveTo>
                  <a:lnTo>
                    <a:pt x="0" y="43"/>
                  </a:lnTo>
                  <a:lnTo>
                    <a:pt x="0" y="29"/>
                  </a:lnTo>
                  <a:lnTo>
                    <a:pt x="90" y="0"/>
                  </a:lnTo>
                  <a:lnTo>
                    <a:pt x="90" y="12"/>
                  </a:lnTo>
                  <a:lnTo>
                    <a:pt x="62" y="19"/>
                  </a:lnTo>
                  <a:lnTo>
                    <a:pt x="62" y="52"/>
                  </a:lnTo>
                  <a:lnTo>
                    <a:pt x="90" y="59"/>
                  </a:lnTo>
                  <a:lnTo>
                    <a:pt x="90" y="71"/>
                  </a:lnTo>
                  <a:close/>
                  <a:moveTo>
                    <a:pt x="55" y="50"/>
                  </a:moveTo>
                  <a:lnTo>
                    <a:pt x="55" y="22"/>
                  </a:lnTo>
                  <a:lnTo>
                    <a:pt x="7" y="36"/>
                  </a:lnTo>
                  <a:lnTo>
                    <a:pt x="7" y="36"/>
                  </a:lnTo>
                  <a:lnTo>
                    <a:pt x="55" y="50"/>
                  </a:ln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Freeform 58">
              <a:extLst>
                <a:ext uri="{FF2B5EF4-FFF2-40B4-BE49-F238E27FC236}">
                  <a16:creationId xmlns="" xmlns:a16="http://schemas.microsoft.com/office/drawing/2014/main" id="{90CD49FF-7E5A-420C-B251-CFA89EF0580C}"/>
                </a:ext>
              </a:extLst>
            </p:cNvPr>
            <p:cNvSpPr>
              <a:spLocks/>
            </p:cNvSpPr>
            <p:nvPr/>
          </p:nvSpPr>
          <p:spPr bwMode="auto">
            <a:xfrm>
              <a:off x="6071357" y="2583796"/>
              <a:ext cx="88714" cy="74914"/>
            </a:xfrm>
            <a:custGeom>
              <a:avLst/>
              <a:gdLst>
                <a:gd name="T0" fmla="*/ 90 w 90"/>
                <a:gd name="T1" fmla="*/ 10 h 76"/>
                <a:gd name="T2" fmla="*/ 10 w 90"/>
                <a:gd name="T3" fmla="*/ 10 h 76"/>
                <a:gd name="T4" fmla="*/ 10 w 90"/>
                <a:gd name="T5" fmla="*/ 10 h 76"/>
                <a:gd name="T6" fmla="*/ 90 w 90"/>
                <a:gd name="T7" fmla="*/ 36 h 76"/>
                <a:gd name="T8" fmla="*/ 90 w 90"/>
                <a:gd name="T9" fmla="*/ 43 h 76"/>
                <a:gd name="T10" fmla="*/ 10 w 90"/>
                <a:gd name="T11" fmla="*/ 69 h 76"/>
                <a:gd name="T12" fmla="*/ 10 w 90"/>
                <a:gd name="T13" fmla="*/ 69 h 76"/>
                <a:gd name="T14" fmla="*/ 90 w 90"/>
                <a:gd name="T15" fmla="*/ 69 h 76"/>
                <a:gd name="T16" fmla="*/ 90 w 90"/>
                <a:gd name="T17" fmla="*/ 76 h 76"/>
                <a:gd name="T18" fmla="*/ 0 w 90"/>
                <a:gd name="T19" fmla="*/ 76 h 76"/>
                <a:gd name="T20" fmla="*/ 0 w 90"/>
                <a:gd name="T21" fmla="*/ 62 h 76"/>
                <a:gd name="T22" fmla="*/ 74 w 90"/>
                <a:gd name="T23" fmla="*/ 38 h 76"/>
                <a:gd name="T24" fmla="*/ 74 w 90"/>
                <a:gd name="T25" fmla="*/ 38 h 76"/>
                <a:gd name="T26" fmla="*/ 0 w 90"/>
                <a:gd name="T27" fmla="*/ 17 h 76"/>
                <a:gd name="T28" fmla="*/ 0 w 90"/>
                <a:gd name="T29" fmla="*/ 0 h 76"/>
                <a:gd name="T30" fmla="*/ 90 w 90"/>
                <a:gd name="T31" fmla="*/ 0 h 76"/>
                <a:gd name="T32" fmla="*/ 90 w 90"/>
                <a:gd name="T33" fmla="*/ 1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76">
                  <a:moveTo>
                    <a:pt x="90" y="10"/>
                  </a:moveTo>
                  <a:lnTo>
                    <a:pt x="10" y="10"/>
                  </a:lnTo>
                  <a:lnTo>
                    <a:pt x="10" y="10"/>
                  </a:lnTo>
                  <a:lnTo>
                    <a:pt x="90" y="36"/>
                  </a:lnTo>
                  <a:lnTo>
                    <a:pt x="90" y="43"/>
                  </a:lnTo>
                  <a:lnTo>
                    <a:pt x="10" y="69"/>
                  </a:lnTo>
                  <a:lnTo>
                    <a:pt x="10" y="69"/>
                  </a:lnTo>
                  <a:lnTo>
                    <a:pt x="90" y="69"/>
                  </a:lnTo>
                  <a:lnTo>
                    <a:pt x="90" y="76"/>
                  </a:lnTo>
                  <a:lnTo>
                    <a:pt x="0" y="76"/>
                  </a:lnTo>
                  <a:lnTo>
                    <a:pt x="0" y="62"/>
                  </a:lnTo>
                  <a:lnTo>
                    <a:pt x="74" y="38"/>
                  </a:lnTo>
                  <a:lnTo>
                    <a:pt x="74" y="38"/>
                  </a:lnTo>
                  <a:lnTo>
                    <a:pt x="0" y="17"/>
                  </a:lnTo>
                  <a:lnTo>
                    <a:pt x="0" y="0"/>
                  </a:lnTo>
                  <a:lnTo>
                    <a:pt x="90" y="0"/>
                  </a:lnTo>
                  <a:lnTo>
                    <a:pt x="90" y="10"/>
                  </a:ln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Freeform 59">
              <a:extLst>
                <a:ext uri="{FF2B5EF4-FFF2-40B4-BE49-F238E27FC236}">
                  <a16:creationId xmlns="" xmlns:a16="http://schemas.microsoft.com/office/drawing/2014/main" id="{3DD9CBAF-3253-4966-9B1C-F67E016762DF}"/>
                </a:ext>
              </a:extLst>
            </p:cNvPr>
            <p:cNvSpPr>
              <a:spLocks noEditPoints="1"/>
            </p:cNvSpPr>
            <p:nvPr/>
          </p:nvSpPr>
          <p:spPr bwMode="auto">
            <a:xfrm>
              <a:off x="6071357" y="2501982"/>
              <a:ext cx="88714" cy="56186"/>
            </a:xfrm>
            <a:custGeom>
              <a:avLst/>
              <a:gdLst>
                <a:gd name="T0" fmla="*/ 38 w 38"/>
                <a:gd name="T1" fmla="*/ 24 h 24"/>
                <a:gd name="T2" fmla="*/ 0 w 38"/>
                <a:gd name="T3" fmla="*/ 24 h 24"/>
                <a:gd name="T4" fmla="*/ 0 w 38"/>
                <a:gd name="T5" fmla="*/ 11 h 24"/>
                <a:gd name="T6" fmla="*/ 11 w 38"/>
                <a:gd name="T7" fmla="*/ 0 h 24"/>
                <a:gd name="T8" fmla="*/ 21 w 38"/>
                <a:gd name="T9" fmla="*/ 13 h 24"/>
                <a:gd name="T10" fmla="*/ 21 w 38"/>
                <a:gd name="T11" fmla="*/ 20 h 24"/>
                <a:gd name="T12" fmla="*/ 38 w 38"/>
                <a:gd name="T13" fmla="*/ 20 h 24"/>
                <a:gd name="T14" fmla="*/ 38 w 38"/>
                <a:gd name="T15" fmla="*/ 24 h 24"/>
                <a:gd name="T16" fmla="*/ 18 w 38"/>
                <a:gd name="T17" fmla="*/ 20 h 24"/>
                <a:gd name="T18" fmla="*/ 18 w 38"/>
                <a:gd name="T19" fmla="*/ 13 h 24"/>
                <a:gd name="T20" fmla="*/ 11 w 38"/>
                <a:gd name="T21" fmla="*/ 4 h 24"/>
                <a:gd name="T22" fmla="*/ 4 w 38"/>
                <a:gd name="T23" fmla="*/ 12 h 24"/>
                <a:gd name="T24" fmla="*/ 4 w 38"/>
                <a:gd name="T25" fmla="*/ 20 h 24"/>
                <a:gd name="T26" fmla="*/ 18 w 38"/>
                <a:gd name="T27" fmla="*/ 2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 h="24">
                  <a:moveTo>
                    <a:pt x="38" y="24"/>
                  </a:moveTo>
                  <a:cubicBezTo>
                    <a:pt x="0" y="24"/>
                    <a:pt x="0" y="24"/>
                    <a:pt x="0" y="24"/>
                  </a:cubicBezTo>
                  <a:cubicBezTo>
                    <a:pt x="0" y="11"/>
                    <a:pt x="0" y="11"/>
                    <a:pt x="0" y="11"/>
                  </a:cubicBezTo>
                  <a:cubicBezTo>
                    <a:pt x="0" y="3"/>
                    <a:pt x="5" y="0"/>
                    <a:pt x="11" y="0"/>
                  </a:cubicBezTo>
                  <a:cubicBezTo>
                    <a:pt x="17" y="0"/>
                    <a:pt x="21" y="4"/>
                    <a:pt x="21" y="13"/>
                  </a:cubicBezTo>
                  <a:cubicBezTo>
                    <a:pt x="21" y="20"/>
                    <a:pt x="21" y="20"/>
                    <a:pt x="21" y="20"/>
                  </a:cubicBezTo>
                  <a:cubicBezTo>
                    <a:pt x="38" y="20"/>
                    <a:pt x="38" y="20"/>
                    <a:pt x="38" y="20"/>
                  </a:cubicBezTo>
                  <a:lnTo>
                    <a:pt x="38" y="24"/>
                  </a:lnTo>
                  <a:close/>
                  <a:moveTo>
                    <a:pt x="18" y="20"/>
                  </a:moveTo>
                  <a:cubicBezTo>
                    <a:pt x="18" y="13"/>
                    <a:pt x="18" y="13"/>
                    <a:pt x="18" y="13"/>
                  </a:cubicBezTo>
                  <a:cubicBezTo>
                    <a:pt x="18" y="6"/>
                    <a:pt x="15" y="4"/>
                    <a:pt x="11" y="4"/>
                  </a:cubicBezTo>
                  <a:cubicBezTo>
                    <a:pt x="6" y="4"/>
                    <a:pt x="4" y="6"/>
                    <a:pt x="4" y="12"/>
                  </a:cubicBezTo>
                  <a:cubicBezTo>
                    <a:pt x="4" y="20"/>
                    <a:pt x="4" y="20"/>
                    <a:pt x="4" y="20"/>
                  </a:cubicBezTo>
                  <a:lnTo>
                    <a:pt x="18" y="20"/>
                  </a:ln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Freeform 60">
              <a:extLst>
                <a:ext uri="{FF2B5EF4-FFF2-40B4-BE49-F238E27FC236}">
                  <a16:creationId xmlns="" xmlns:a16="http://schemas.microsoft.com/office/drawing/2014/main" id="{7C7DB4E6-5920-4FB5-B705-4CD6D627254F}"/>
                </a:ext>
              </a:extLst>
            </p:cNvPr>
            <p:cNvSpPr>
              <a:spLocks/>
            </p:cNvSpPr>
            <p:nvPr/>
          </p:nvSpPr>
          <p:spPr bwMode="auto">
            <a:xfrm>
              <a:off x="6071357" y="2431997"/>
              <a:ext cx="88714" cy="51257"/>
            </a:xfrm>
            <a:custGeom>
              <a:avLst/>
              <a:gdLst>
                <a:gd name="T0" fmla="*/ 90 w 90"/>
                <a:gd name="T1" fmla="*/ 52 h 52"/>
                <a:gd name="T2" fmla="*/ 0 w 90"/>
                <a:gd name="T3" fmla="*/ 52 h 52"/>
                <a:gd name="T4" fmla="*/ 0 w 90"/>
                <a:gd name="T5" fmla="*/ 43 h 52"/>
                <a:gd name="T6" fmla="*/ 81 w 90"/>
                <a:gd name="T7" fmla="*/ 43 h 52"/>
                <a:gd name="T8" fmla="*/ 81 w 90"/>
                <a:gd name="T9" fmla="*/ 0 h 52"/>
                <a:gd name="T10" fmla="*/ 90 w 90"/>
                <a:gd name="T11" fmla="*/ 0 h 52"/>
                <a:gd name="T12" fmla="*/ 90 w 90"/>
                <a:gd name="T13" fmla="*/ 52 h 52"/>
              </a:gdLst>
              <a:ahLst/>
              <a:cxnLst>
                <a:cxn ang="0">
                  <a:pos x="T0" y="T1"/>
                </a:cxn>
                <a:cxn ang="0">
                  <a:pos x="T2" y="T3"/>
                </a:cxn>
                <a:cxn ang="0">
                  <a:pos x="T4" y="T5"/>
                </a:cxn>
                <a:cxn ang="0">
                  <a:pos x="T6" y="T7"/>
                </a:cxn>
                <a:cxn ang="0">
                  <a:pos x="T8" y="T9"/>
                </a:cxn>
                <a:cxn ang="0">
                  <a:pos x="T10" y="T11"/>
                </a:cxn>
                <a:cxn ang="0">
                  <a:pos x="T12" y="T13"/>
                </a:cxn>
              </a:cxnLst>
              <a:rect l="0" t="0" r="r" b="b"/>
              <a:pathLst>
                <a:path w="90" h="52">
                  <a:moveTo>
                    <a:pt x="90" y="52"/>
                  </a:moveTo>
                  <a:lnTo>
                    <a:pt x="0" y="52"/>
                  </a:lnTo>
                  <a:lnTo>
                    <a:pt x="0" y="43"/>
                  </a:lnTo>
                  <a:lnTo>
                    <a:pt x="81" y="43"/>
                  </a:lnTo>
                  <a:lnTo>
                    <a:pt x="81" y="0"/>
                  </a:lnTo>
                  <a:lnTo>
                    <a:pt x="90" y="0"/>
                  </a:lnTo>
                  <a:lnTo>
                    <a:pt x="90" y="52"/>
                  </a:ln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Freeform 61">
              <a:extLst>
                <a:ext uri="{FF2B5EF4-FFF2-40B4-BE49-F238E27FC236}">
                  <a16:creationId xmlns="" xmlns:a16="http://schemas.microsoft.com/office/drawing/2014/main" id="{D51BF2DA-C974-4576-98F5-417A4888ED30}"/>
                </a:ext>
              </a:extLst>
            </p:cNvPr>
            <p:cNvSpPr>
              <a:spLocks/>
            </p:cNvSpPr>
            <p:nvPr/>
          </p:nvSpPr>
          <p:spPr bwMode="auto">
            <a:xfrm>
              <a:off x="6071357" y="2360040"/>
              <a:ext cx="88714" cy="56186"/>
            </a:xfrm>
            <a:custGeom>
              <a:avLst/>
              <a:gdLst>
                <a:gd name="T0" fmla="*/ 0 w 90"/>
                <a:gd name="T1" fmla="*/ 2 h 57"/>
                <a:gd name="T2" fmla="*/ 10 w 90"/>
                <a:gd name="T3" fmla="*/ 2 h 57"/>
                <a:gd name="T4" fmla="*/ 10 w 90"/>
                <a:gd name="T5" fmla="*/ 47 h 57"/>
                <a:gd name="T6" fmla="*/ 41 w 90"/>
                <a:gd name="T7" fmla="*/ 47 h 57"/>
                <a:gd name="T8" fmla="*/ 41 w 90"/>
                <a:gd name="T9" fmla="*/ 17 h 57"/>
                <a:gd name="T10" fmla="*/ 48 w 90"/>
                <a:gd name="T11" fmla="*/ 17 h 57"/>
                <a:gd name="T12" fmla="*/ 48 w 90"/>
                <a:gd name="T13" fmla="*/ 47 h 57"/>
                <a:gd name="T14" fmla="*/ 81 w 90"/>
                <a:gd name="T15" fmla="*/ 47 h 57"/>
                <a:gd name="T16" fmla="*/ 81 w 90"/>
                <a:gd name="T17" fmla="*/ 0 h 57"/>
                <a:gd name="T18" fmla="*/ 90 w 90"/>
                <a:gd name="T19" fmla="*/ 0 h 57"/>
                <a:gd name="T20" fmla="*/ 90 w 90"/>
                <a:gd name="T21" fmla="*/ 57 h 57"/>
                <a:gd name="T22" fmla="*/ 0 w 90"/>
                <a:gd name="T23" fmla="*/ 57 h 57"/>
                <a:gd name="T24" fmla="*/ 0 w 90"/>
                <a:gd name="T25" fmla="*/ 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 h="57">
                  <a:moveTo>
                    <a:pt x="0" y="2"/>
                  </a:moveTo>
                  <a:lnTo>
                    <a:pt x="10" y="2"/>
                  </a:lnTo>
                  <a:lnTo>
                    <a:pt x="10" y="47"/>
                  </a:lnTo>
                  <a:lnTo>
                    <a:pt x="41" y="47"/>
                  </a:lnTo>
                  <a:lnTo>
                    <a:pt x="41" y="17"/>
                  </a:lnTo>
                  <a:lnTo>
                    <a:pt x="48" y="17"/>
                  </a:lnTo>
                  <a:lnTo>
                    <a:pt x="48" y="47"/>
                  </a:lnTo>
                  <a:lnTo>
                    <a:pt x="81" y="47"/>
                  </a:lnTo>
                  <a:lnTo>
                    <a:pt x="81" y="0"/>
                  </a:lnTo>
                  <a:lnTo>
                    <a:pt x="90" y="0"/>
                  </a:lnTo>
                  <a:lnTo>
                    <a:pt x="90" y="57"/>
                  </a:lnTo>
                  <a:lnTo>
                    <a:pt x="0" y="57"/>
                  </a:lnTo>
                  <a:lnTo>
                    <a:pt x="0" y="2"/>
                  </a:ln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62">
              <a:extLst>
                <a:ext uri="{FF2B5EF4-FFF2-40B4-BE49-F238E27FC236}">
                  <a16:creationId xmlns="" xmlns:a16="http://schemas.microsoft.com/office/drawing/2014/main" id="{793579C9-CB7D-4D2C-970C-B24FEBC2D64A}"/>
                </a:ext>
              </a:extLst>
            </p:cNvPr>
            <p:cNvSpPr>
              <a:spLocks/>
            </p:cNvSpPr>
            <p:nvPr/>
          </p:nvSpPr>
          <p:spPr bwMode="auto">
            <a:xfrm>
              <a:off x="6071357" y="2252597"/>
              <a:ext cx="88714" cy="61114"/>
            </a:xfrm>
            <a:custGeom>
              <a:avLst/>
              <a:gdLst>
                <a:gd name="T0" fmla="*/ 10 w 90"/>
                <a:gd name="T1" fmla="*/ 26 h 62"/>
                <a:gd name="T2" fmla="*/ 90 w 90"/>
                <a:gd name="T3" fmla="*/ 26 h 62"/>
                <a:gd name="T4" fmla="*/ 90 w 90"/>
                <a:gd name="T5" fmla="*/ 36 h 62"/>
                <a:gd name="T6" fmla="*/ 10 w 90"/>
                <a:gd name="T7" fmla="*/ 36 h 62"/>
                <a:gd name="T8" fmla="*/ 10 w 90"/>
                <a:gd name="T9" fmla="*/ 62 h 62"/>
                <a:gd name="T10" fmla="*/ 0 w 90"/>
                <a:gd name="T11" fmla="*/ 62 h 62"/>
                <a:gd name="T12" fmla="*/ 0 w 90"/>
                <a:gd name="T13" fmla="*/ 0 h 62"/>
                <a:gd name="T14" fmla="*/ 10 w 90"/>
                <a:gd name="T15" fmla="*/ 0 h 62"/>
                <a:gd name="T16" fmla="*/ 10 w 90"/>
                <a:gd name="T17" fmla="*/ 2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0" h="62">
                  <a:moveTo>
                    <a:pt x="10" y="26"/>
                  </a:moveTo>
                  <a:lnTo>
                    <a:pt x="90" y="26"/>
                  </a:lnTo>
                  <a:lnTo>
                    <a:pt x="90" y="36"/>
                  </a:lnTo>
                  <a:lnTo>
                    <a:pt x="10" y="36"/>
                  </a:lnTo>
                  <a:lnTo>
                    <a:pt x="10" y="62"/>
                  </a:lnTo>
                  <a:lnTo>
                    <a:pt x="0" y="62"/>
                  </a:lnTo>
                  <a:lnTo>
                    <a:pt x="0" y="0"/>
                  </a:lnTo>
                  <a:lnTo>
                    <a:pt x="10" y="0"/>
                  </a:lnTo>
                  <a:lnTo>
                    <a:pt x="10" y="26"/>
                  </a:ln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63">
              <a:extLst>
                <a:ext uri="{FF2B5EF4-FFF2-40B4-BE49-F238E27FC236}">
                  <a16:creationId xmlns="" xmlns:a16="http://schemas.microsoft.com/office/drawing/2014/main" id="{B4B11A86-2F5A-407E-A591-A69674B2ACDF}"/>
                </a:ext>
              </a:extLst>
            </p:cNvPr>
            <p:cNvSpPr>
              <a:spLocks/>
            </p:cNvSpPr>
            <p:nvPr/>
          </p:nvSpPr>
          <p:spPr bwMode="auto">
            <a:xfrm>
              <a:off x="6071357" y="2180640"/>
              <a:ext cx="88714" cy="56186"/>
            </a:xfrm>
            <a:custGeom>
              <a:avLst/>
              <a:gdLst>
                <a:gd name="T0" fmla="*/ 0 w 90"/>
                <a:gd name="T1" fmla="*/ 2 h 57"/>
                <a:gd name="T2" fmla="*/ 10 w 90"/>
                <a:gd name="T3" fmla="*/ 2 h 57"/>
                <a:gd name="T4" fmla="*/ 10 w 90"/>
                <a:gd name="T5" fmla="*/ 47 h 57"/>
                <a:gd name="T6" fmla="*/ 41 w 90"/>
                <a:gd name="T7" fmla="*/ 47 h 57"/>
                <a:gd name="T8" fmla="*/ 41 w 90"/>
                <a:gd name="T9" fmla="*/ 17 h 57"/>
                <a:gd name="T10" fmla="*/ 48 w 90"/>
                <a:gd name="T11" fmla="*/ 17 h 57"/>
                <a:gd name="T12" fmla="*/ 48 w 90"/>
                <a:gd name="T13" fmla="*/ 47 h 57"/>
                <a:gd name="T14" fmla="*/ 81 w 90"/>
                <a:gd name="T15" fmla="*/ 47 h 57"/>
                <a:gd name="T16" fmla="*/ 81 w 90"/>
                <a:gd name="T17" fmla="*/ 0 h 57"/>
                <a:gd name="T18" fmla="*/ 90 w 90"/>
                <a:gd name="T19" fmla="*/ 0 h 57"/>
                <a:gd name="T20" fmla="*/ 90 w 90"/>
                <a:gd name="T21" fmla="*/ 57 h 57"/>
                <a:gd name="T22" fmla="*/ 0 w 90"/>
                <a:gd name="T23" fmla="*/ 57 h 57"/>
                <a:gd name="T24" fmla="*/ 0 w 90"/>
                <a:gd name="T25" fmla="*/ 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 h="57">
                  <a:moveTo>
                    <a:pt x="0" y="2"/>
                  </a:moveTo>
                  <a:lnTo>
                    <a:pt x="10" y="2"/>
                  </a:lnTo>
                  <a:lnTo>
                    <a:pt x="10" y="47"/>
                  </a:lnTo>
                  <a:lnTo>
                    <a:pt x="41" y="47"/>
                  </a:lnTo>
                  <a:lnTo>
                    <a:pt x="41" y="17"/>
                  </a:lnTo>
                  <a:lnTo>
                    <a:pt x="48" y="17"/>
                  </a:lnTo>
                  <a:lnTo>
                    <a:pt x="48" y="47"/>
                  </a:lnTo>
                  <a:lnTo>
                    <a:pt x="81" y="47"/>
                  </a:lnTo>
                  <a:lnTo>
                    <a:pt x="81" y="0"/>
                  </a:lnTo>
                  <a:lnTo>
                    <a:pt x="90" y="0"/>
                  </a:lnTo>
                  <a:lnTo>
                    <a:pt x="90" y="57"/>
                  </a:lnTo>
                  <a:lnTo>
                    <a:pt x="0" y="57"/>
                  </a:lnTo>
                  <a:lnTo>
                    <a:pt x="0" y="2"/>
                  </a:ln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Freeform 64">
              <a:extLst>
                <a:ext uri="{FF2B5EF4-FFF2-40B4-BE49-F238E27FC236}">
                  <a16:creationId xmlns="" xmlns:a16="http://schemas.microsoft.com/office/drawing/2014/main" id="{31A552FC-F48C-4453-B578-0E4150C66692}"/>
                </a:ext>
              </a:extLst>
            </p:cNvPr>
            <p:cNvSpPr>
              <a:spLocks/>
            </p:cNvSpPr>
            <p:nvPr/>
          </p:nvSpPr>
          <p:spPr bwMode="auto">
            <a:xfrm>
              <a:off x="6071357" y="2108683"/>
              <a:ext cx="88714" cy="65057"/>
            </a:xfrm>
            <a:custGeom>
              <a:avLst/>
              <a:gdLst>
                <a:gd name="T0" fmla="*/ 90 w 90"/>
                <a:gd name="T1" fmla="*/ 54 h 66"/>
                <a:gd name="T2" fmla="*/ 90 w 90"/>
                <a:gd name="T3" fmla="*/ 66 h 66"/>
                <a:gd name="T4" fmla="*/ 43 w 90"/>
                <a:gd name="T5" fmla="*/ 40 h 66"/>
                <a:gd name="T6" fmla="*/ 0 w 90"/>
                <a:gd name="T7" fmla="*/ 64 h 66"/>
                <a:gd name="T8" fmla="*/ 0 w 90"/>
                <a:gd name="T9" fmla="*/ 52 h 66"/>
                <a:gd name="T10" fmla="*/ 33 w 90"/>
                <a:gd name="T11" fmla="*/ 33 h 66"/>
                <a:gd name="T12" fmla="*/ 0 w 90"/>
                <a:gd name="T13" fmla="*/ 14 h 66"/>
                <a:gd name="T14" fmla="*/ 0 w 90"/>
                <a:gd name="T15" fmla="*/ 4 h 66"/>
                <a:gd name="T16" fmla="*/ 43 w 90"/>
                <a:gd name="T17" fmla="*/ 28 h 66"/>
                <a:gd name="T18" fmla="*/ 90 w 90"/>
                <a:gd name="T19" fmla="*/ 0 h 66"/>
                <a:gd name="T20" fmla="*/ 90 w 90"/>
                <a:gd name="T21" fmla="*/ 11 h 66"/>
                <a:gd name="T22" fmla="*/ 52 w 90"/>
                <a:gd name="T23" fmla="*/ 33 h 66"/>
                <a:gd name="T24" fmla="*/ 90 w 90"/>
                <a:gd name="T25" fmla="*/ 5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 h="66">
                  <a:moveTo>
                    <a:pt x="90" y="54"/>
                  </a:moveTo>
                  <a:lnTo>
                    <a:pt x="90" y="66"/>
                  </a:lnTo>
                  <a:lnTo>
                    <a:pt x="43" y="40"/>
                  </a:lnTo>
                  <a:lnTo>
                    <a:pt x="0" y="64"/>
                  </a:lnTo>
                  <a:lnTo>
                    <a:pt x="0" y="52"/>
                  </a:lnTo>
                  <a:lnTo>
                    <a:pt x="33" y="33"/>
                  </a:lnTo>
                  <a:lnTo>
                    <a:pt x="0" y="14"/>
                  </a:lnTo>
                  <a:lnTo>
                    <a:pt x="0" y="4"/>
                  </a:lnTo>
                  <a:lnTo>
                    <a:pt x="43" y="28"/>
                  </a:lnTo>
                  <a:lnTo>
                    <a:pt x="90" y="0"/>
                  </a:lnTo>
                  <a:lnTo>
                    <a:pt x="90" y="11"/>
                  </a:lnTo>
                  <a:lnTo>
                    <a:pt x="52" y="33"/>
                  </a:lnTo>
                  <a:lnTo>
                    <a:pt x="90" y="54"/>
                  </a:ln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Freeform 65">
              <a:extLst>
                <a:ext uri="{FF2B5EF4-FFF2-40B4-BE49-F238E27FC236}">
                  <a16:creationId xmlns="" xmlns:a16="http://schemas.microsoft.com/office/drawing/2014/main" id="{995E4EFD-4686-4365-80B6-3CC552FDF8D6}"/>
                </a:ext>
              </a:extLst>
            </p:cNvPr>
            <p:cNvSpPr>
              <a:spLocks/>
            </p:cNvSpPr>
            <p:nvPr/>
          </p:nvSpPr>
          <p:spPr bwMode="auto">
            <a:xfrm>
              <a:off x="6071357" y="2042640"/>
              <a:ext cx="88714" cy="61114"/>
            </a:xfrm>
            <a:custGeom>
              <a:avLst/>
              <a:gdLst>
                <a:gd name="T0" fmla="*/ 10 w 90"/>
                <a:gd name="T1" fmla="*/ 26 h 62"/>
                <a:gd name="T2" fmla="*/ 90 w 90"/>
                <a:gd name="T3" fmla="*/ 26 h 62"/>
                <a:gd name="T4" fmla="*/ 90 w 90"/>
                <a:gd name="T5" fmla="*/ 36 h 62"/>
                <a:gd name="T6" fmla="*/ 10 w 90"/>
                <a:gd name="T7" fmla="*/ 36 h 62"/>
                <a:gd name="T8" fmla="*/ 10 w 90"/>
                <a:gd name="T9" fmla="*/ 62 h 62"/>
                <a:gd name="T10" fmla="*/ 0 w 90"/>
                <a:gd name="T11" fmla="*/ 62 h 62"/>
                <a:gd name="T12" fmla="*/ 0 w 90"/>
                <a:gd name="T13" fmla="*/ 0 h 62"/>
                <a:gd name="T14" fmla="*/ 10 w 90"/>
                <a:gd name="T15" fmla="*/ 0 h 62"/>
                <a:gd name="T16" fmla="*/ 10 w 90"/>
                <a:gd name="T17" fmla="*/ 2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0" h="62">
                  <a:moveTo>
                    <a:pt x="10" y="26"/>
                  </a:moveTo>
                  <a:lnTo>
                    <a:pt x="90" y="26"/>
                  </a:lnTo>
                  <a:lnTo>
                    <a:pt x="90" y="36"/>
                  </a:lnTo>
                  <a:lnTo>
                    <a:pt x="10" y="36"/>
                  </a:lnTo>
                  <a:lnTo>
                    <a:pt x="10" y="62"/>
                  </a:lnTo>
                  <a:lnTo>
                    <a:pt x="0" y="62"/>
                  </a:lnTo>
                  <a:lnTo>
                    <a:pt x="0" y="0"/>
                  </a:lnTo>
                  <a:lnTo>
                    <a:pt x="10" y="0"/>
                  </a:lnTo>
                  <a:lnTo>
                    <a:pt x="10" y="26"/>
                  </a:ln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Freeform 78">
              <a:extLst>
                <a:ext uri="{FF2B5EF4-FFF2-40B4-BE49-F238E27FC236}">
                  <a16:creationId xmlns="" xmlns:a16="http://schemas.microsoft.com/office/drawing/2014/main" id="{6E137DCA-4EE3-4481-8AF8-3D6B07D4E111}"/>
                </a:ext>
              </a:extLst>
            </p:cNvPr>
            <p:cNvSpPr>
              <a:spLocks/>
            </p:cNvSpPr>
            <p:nvPr/>
          </p:nvSpPr>
          <p:spPr bwMode="auto">
            <a:xfrm>
              <a:off x="5188158" y="3751866"/>
              <a:ext cx="196157" cy="428785"/>
            </a:xfrm>
            <a:custGeom>
              <a:avLst/>
              <a:gdLst>
                <a:gd name="T0" fmla="*/ 4 w 84"/>
                <a:gd name="T1" fmla="*/ 184 h 184"/>
                <a:gd name="T2" fmla="*/ 4 w 84"/>
                <a:gd name="T3" fmla="*/ 168 h 184"/>
                <a:gd name="T4" fmla="*/ 35 w 84"/>
                <a:gd name="T5" fmla="*/ 168 h 184"/>
                <a:gd name="T6" fmla="*/ 35 w 84"/>
                <a:gd name="T7" fmla="*/ 21 h 184"/>
                <a:gd name="T8" fmla="*/ 0 w 84"/>
                <a:gd name="T9" fmla="*/ 25 h 184"/>
                <a:gd name="T10" fmla="*/ 0 w 84"/>
                <a:gd name="T11" fmla="*/ 13 h 184"/>
                <a:gd name="T12" fmla="*/ 35 w 84"/>
                <a:gd name="T13" fmla="*/ 0 h 184"/>
                <a:gd name="T14" fmla="*/ 53 w 84"/>
                <a:gd name="T15" fmla="*/ 0 h 184"/>
                <a:gd name="T16" fmla="*/ 53 w 84"/>
                <a:gd name="T17" fmla="*/ 168 h 184"/>
                <a:gd name="T18" fmla="*/ 84 w 84"/>
                <a:gd name="T19" fmla="*/ 168 h 184"/>
                <a:gd name="T20" fmla="*/ 84 w 84"/>
                <a:gd name="T21" fmla="*/ 184 h 184"/>
                <a:gd name="T22" fmla="*/ 4 w 84"/>
                <a:gd name="T23" fmla="*/ 18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4" h="184">
                  <a:moveTo>
                    <a:pt x="4" y="184"/>
                  </a:moveTo>
                  <a:cubicBezTo>
                    <a:pt x="4" y="168"/>
                    <a:pt x="4" y="168"/>
                    <a:pt x="4" y="168"/>
                  </a:cubicBezTo>
                  <a:cubicBezTo>
                    <a:pt x="35" y="168"/>
                    <a:pt x="35" y="168"/>
                    <a:pt x="35" y="168"/>
                  </a:cubicBezTo>
                  <a:cubicBezTo>
                    <a:pt x="35" y="21"/>
                    <a:pt x="35" y="21"/>
                    <a:pt x="35" y="21"/>
                  </a:cubicBezTo>
                  <a:cubicBezTo>
                    <a:pt x="0" y="25"/>
                    <a:pt x="0" y="25"/>
                    <a:pt x="0" y="25"/>
                  </a:cubicBezTo>
                  <a:cubicBezTo>
                    <a:pt x="0" y="13"/>
                    <a:pt x="0" y="13"/>
                    <a:pt x="0" y="13"/>
                  </a:cubicBezTo>
                  <a:cubicBezTo>
                    <a:pt x="13" y="9"/>
                    <a:pt x="27" y="5"/>
                    <a:pt x="35" y="0"/>
                  </a:cubicBezTo>
                  <a:cubicBezTo>
                    <a:pt x="53" y="0"/>
                    <a:pt x="53" y="0"/>
                    <a:pt x="53" y="0"/>
                  </a:cubicBezTo>
                  <a:cubicBezTo>
                    <a:pt x="53" y="168"/>
                    <a:pt x="53" y="168"/>
                    <a:pt x="53" y="168"/>
                  </a:cubicBezTo>
                  <a:cubicBezTo>
                    <a:pt x="84" y="168"/>
                    <a:pt x="84" y="168"/>
                    <a:pt x="84" y="168"/>
                  </a:cubicBezTo>
                  <a:cubicBezTo>
                    <a:pt x="84" y="184"/>
                    <a:pt x="84" y="184"/>
                    <a:pt x="84" y="184"/>
                  </a:cubicBezTo>
                  <a:lnTo>
                    <a:pt x="4" y="184"/>
                  </a:lnTo>
                  <a:close/>
                </a:path>
              </a:pathLst>
            </a:custGeom>
            <a:solidFill>
              <a:schemeClr val="bg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Freeform 79">
              <a:extLst>
                <a:ext uri="{FF2B5EF4-FFF2-40B4-BE49-F238E27FC236}">
                  <a16:creationId xmlns="" xmlns:a16="http://schemas.microsoft.com/office/drawing/2014/main" id="{260E5177-B50F-4370-9654-A77E3830CC89}"/>
                </a:ext>
              </a:extLst>
            </p:cNvPr>
            <p:cNvSpPr>
              <a:spLocks/>
            </p:cNvSpPr>
            <p:nvPr/>
          </p:nvSpPr>
          <p:spPr bwMode="auto">
            <a:xfrm>
              <a:off x="6878655" y="2903167"/>
              <a:ext cx="273042" cy="426814"/>
            </a:xfrm>
            <a:custGeom>
              <a:avLst/>
              <a:gdLst>
                <a:gd name="T0" fmla="*/ 117 w 117"/>
                <a:gd name="T1" fmla="*/ 183 h 183"/>
                <a:gd name="T2" fmla="*/ 0 w 117"/>
                <a:gd name="T3" fmla="*/ 183 h 183"/>
                <a:gd name="T4" fmla="*/ 0 w 117"/>
                <a:gd name="T5" fmla="*/ 164 h 183"/>
                <a:gd name="T6" fmla="*/ 98 w 117"/>
                <a:gd name="T7" fmla="*/ 48 h 183"/>
                <a:gd name="T8" fmla="*/ 62 w 117"/>
                <a:gd name="T9" fmla="*/ 15 h 183"/>
                <a:gd name="T10" fmla="*/ 19 w 117"/>
                <a:gd name="T11" fmla="*/ 54 h 183"/>
                <a:gd name="T12" fmla="*/ 1 w 117"/>
                <a:gd name="T13" fmla="*/ 50 h 183"/>
                <a:gd name="T14" fmla="*/ 62 w 117"/>
                <a:gd name="T15" fmla="*/ 0 h 183"/>
                <a:gd name="T16" fmla="*/ 117 w 117"/>
                <a:gd name="T17" fmla="*/ 48 h 183"/>
                <a:gd name="T18" fmla="*/ 19 w 117"/>
                <a:gd name="T19" fmla="*/ 167 h 183"/>
                <a:gd name="T20" fmla="*/ 117 w 117"/>
                <a:gd name="T21" fmla="*/ 167 h 183"/>
                <a:gd name="T22" fmla="*/ 117 w 117"/>
                <a:gd name="T23" fmla="*/ 183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7" h="183">
                  <a:moveTo>
                    <a:pt x="117" y="183"/>
                  </a:moveTo>
                  <a:cubicBezTo>
                    <a:pt x="0" y="183"/>
                    <a:pt x="0" y="183"/>
                    <a:pt x="0" y="183"/>
                  </a:cubicBezTo>
                  <a:cubicBezTo>
                    <a:pt x="0" y="164"/>
                    <a:pt x="0" y="164"/>
                    <a:pt x="0" y="164"/>
                  </a:cubicBezTo>
                  <a:cubicBezTo>
                    <a:pt x="31" y="100"/>
                    <a:pt x="98" y="97"/>
                    <a:pt x="98" y="48"/>
                  </a:cubicBezTo>
                  <a:cubicBezTo>
                    <a:pt x="98" y="27"/>
                    <a:pt x="85" y="15"/>
                    <a:pt x="62" y="15"/>
                  </a:cubicBezTo>
                  <a:cubicBezTo>
                    <a:pt x="36" y="15"/>
                    <a:pt x="22" y="36"/>
                    <a:pt x="19" y="54"/>
                  </a:cubicBezTo>
                  <a:cubicBezTo>
                    <a:pt x="1" y="50"/>
                    <a:pt x="1" y="50"/>
                    <a:pt x="1" y="50"/>
                  </a:cubicBezTo>
                  <a:cubicBezTo>
                    <a:pt x="7" y="25"/>
                    <a:pt x="22" y="0"/>
                    <a:pt x="62" y="0"/>
                  </a:cubicBezTo>
                  <a:cubicBezTo>
                    <a:pt x="92" y="0"/>
                    <a:pt x="117" y="17"/>
                    <a:pt x="117" y="48"/>
                  </a:cubicBezTo>
                  <a:cubicBezTo>
                    <a:pt x="117" y="103"/>
                    <a:pt x="38" y="118"/>
                    <a:pt x="19" y="167"/>
                  </a:cubicBezTo>
                  <a:cubicBezTo>
                    <a:pt x="117" y="167"/>
                    <a:pt x="117" y="167"/>
                    <a:pt x="117" y="167"/>
                  </a:cubicBezTo>
                  <a:lnTo>
                    <a:pt x="117" y="183"/>
                  </a:lnTo>
                  <a:close/>
                </a:path>
              </a:pathLst>
            </a:custGeom>
            <a:solidFill>
              <a:schemeClr val="bg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Freeform 80">
              <a:extLst>
                <a:ext uri="{FF2B5EF4-FFF2-40B4-BE49-F238E27FC236}">
                  <a16:creationId xmlns="" xmlns:a16="http://schemas.microsoft.com/office/drawing/2014/main" id="{304DFC51-CA67-447E-A846-B02197AFAB03}"/>
                </a:ext>
              </a:extLst>
            </p:cNvPr>
            <p:cNvSpPr>
              <a:spLocks/>
            </p:cNvSpPr>
            <p:nvPr/>
          </p:nvSpPr>
          <p:spPr bwMode="auto">
            <a:xfrm>
              <a:off x="5029459" y="1938155"/>
              <a:ext cx="291771" cy="433714"/>
            </a:xfrm>
            <a:custGeom>
              <a:avLst/>
              <a:gdLst>
                <a:gd name="T0" fmla="*/ 14 w 125"/>
                <a:gd name="T1" fmla="*/ 140 h 186"/>
                <a:gd name="T2" fmla="*/ 64 w 125"/>
                <a:gd name="T3" fmla="*/ 170 h 186"/>
                <a:gd name="T4" fmla="*/ 106 w 125"/>
                <a:gd name="T5" fmla="*/ 135 h 186"/>
                <a:gd name="T6" fmla="*/ 55 w 125"/>
                <a:gd name="T7" fmla="*/ 94 h 186"/>
                <a:gd name="T8" fmla="*/ 38 w 125"/>
                <a:gd name="T9" fmla="*/ 94 h 186"/>
                <a:gd name="T10" fmla="*/ 38 w 125"/>
                <a:gd name="T11" fmla="*/ 79 h 186"/>
                <a:gd name="T12" fmla="*/ 48 w 125"/>
                <a:gd name="T13" fmla="*/ 79 h 186"/>
                <a:gd name="T14" fmla="*/ 100 w 125"/>
                <a:gd name="T15" fmla="*/ 45 h 186"/>
                <a:gd name="T16" fmla="*/ 67 w 125"/>
                <a:gd name="T17" fmla="*/ 15 h 186"/>
                <a:gd name="T18" fmla="*/ 23 w 125"/>
                <a:gd name="T19" fmla="*/ 40 h 186"/>
                <a:gd name="T20" fmla="*/ 9 w 125"/>
                <a:gd name="T21" fmla="*/ 30 h 186"/>
                <a:gd name="T22" fmla="*/ 67 w 125"/>
                <a:gd name="T23" fmla="*/ 0 h 186"/>
                <a:gd name="T24" fmla="*/ 119 w 125"/>
                <a:gd name="T25" fmla="*/ 45 h 186"/>
                <a:gd name="T26" fmla="*/ 91 w 125"/>
                <a:gd name="T27" fmla="*/ 85 h 186"/>
                <a:gd name="T28" fmla="*/ 125 w 125"/>
                <a:gd name="T29" fmla="*/ 133 h 186"/>
                <a:gd name="T30" fmla="*/ 64 w 125"/>
                <a:gd name="T31" fmla="*/ 186 h 186"/>
                <a:gd name="T32" fmla="*/ 0 w 125"/>
                <a:gd name="T33" fmla="*/ 150 h 186"/>
                <a:gd name="T34" fmla="*/ 14 w 125"/>
                <a:gd name="T35" fmla="*/ 14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5" h="186">
                  <a:moveTo>
                    <a:pt x="14" y="140"/>
                  </a:moveTo>
                  <a:cubicBezTo>
                    <a:pt x="28" y="159"/>
                    <a:pt x="45" y="170"/>
                    <a:pt x="64" y="170"/>
                  </a:cubicBezTo>
                  <a:cubicBezTo>
                    <a:pt x="90" y="170"/>
                    <a:pt x="106" y="157"/>
                    <a:pt x="106" y="135"/>
                  </a:cubicBezTo>
                  <a:cubicBezTo>
                    <a:pt x="106" y="110"/>
                    <a:pt x="91" y="94"/>
                    <a:pt x="55" y="94"/>
                  </a:cubicBezTo>
                  <a:cubicBezTo>
                    <a:pt x="38" y="94"/>
                    <a:pt x="38" y="94"/>
                    <a:pt x="38" y="94"/>
                  </a:cubicBezTo>
                  <a:cubicBezTo>
                    <a:pt x="38" y="79"/>
                    <a:pt x="38" y="79"/>
                    <a:pt x="38" y="79"/>
                  </a:cubicBezTo>
                  <a:cubicBezTo>
                    <a:pt x="48" y="79"/>
                    <a:pt x="48" y="79"/>
                    <a:pt x="48" y="79"/>
                  </a:cubicBezTo>
                  <a:cubicBezTo>
                    <a:pt x="84" y="79"/>
                    <a:pt x="100" y="67"/>
                    <a:pt x="100" y="45"/>
                  </a:cubicBezTo>
                  <a:cubicBezTo>
                    <a:pt x="100" y="27"/>
                    <a:pt x="84" y="15"/>
                    <a:pt x="67" y="15"/>
                  </a:cubicBezTo>
                  <a:cubicBezTo>
                    <a:pt x="45" y="15"/>
                    <a:pt x="35" y="25"/>
                    <a:pt x="23" y="40"/>
                  </a:cubicBezTo>
                  <a:cubicBezTo>
                    <a:pt x="9" y="30"/>
                    <a:pt x="9" y="30"/>
                    <a:pt x="9" y="30"/>
                  </a:cubicBezTo>
                  <a:cubicBezTo>
                    <a:pt x="21" y="13"/>
                    <a:pt x="38" y="0"/>
                    <a:pt x="67" y="0"/>
                  </a:cubicBezTo>
                  <a:cubicBezTo>
                    <a:pt x="99" y="0"/>
                    <a:pt x="119" y="16"/>
                    <a:pt x="119" y="45"/>
                  </a:cubicBezTo>
                  <a:cubicBezTo>
                    <a:pt x="119" y="67"/>
                    <a:pt x="105" y="79"/>
                    <a:pt x="91" y="85"/>
                  </a:cubicBezTo>
                  <a:cubicBezTo>
                    <a:pt x="119" y="96"/>
                    <a:pt x="125" y="116"/>
                    <a:pt x="125" y="133"/>
                  </a:cubicBezTo>
                  <a:cubicBezTo>
                    <a:pt x="125" y="164"/>
                    <a:pt x="102" y="186"/>
                    <a:pt x="64" y="186"/>
                  </a:cubicBezTo>
                  <a:cubicBezTo>
                    <a:pt x="29" y="186"/>
                    <a:pt x="8" y="164"/>
                    <a:pt x="0" y="150"/>
                  </a:cubicBezTo>
                  <a:lnTo>
                    <a:pt x="14" y="140"/>
                  </a:lnTo>
                  <a:close/>
                </a:path>
              </a:pathLst>
            </a:custGeom>
            <a:solidFill>
              <a:schemeClr val="bg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1" name="Group 4">
            <a:extLst>
              <a:ext uri="{FF2B5EF4-FFF2-40B4-BE49-F238E27FC236}">
                <a16:creationId xmlns="" xmlns:a16="http://schemas.microsoft.com/office/drawing/2014/main" id="{E4AE8DC2-6C64-49BF-9A7E-5FEE1BA125B4}"/>
              </a:ext>
            </a:extLst>
          </p:cNvPr>
          <p:cNvGrpSpPr/>
          <p:nvPr/>
        </p:nvGrpSpPr>
        <p:grpSpPr>
          <a:xfrm>
            <a:off x="7657180" y="1318643"/>
            <a:ext cx="3198741" cy="630187"/>
            <a:chOff x="7665253" y="2591639"/>
            <a:chExt cx="3033214" cy="597575"/>
          </a:xfrm>
        </p:grpSpPr>
        <p:sp>
          <p:nvSpPr>
            <p:cNvPr id="32" name="TextBox 82">
              <a:extLst>
                <a:ext uri="{FF2B5EF4-FFF2-40B4-BE49-F238E27FC236}">
                  <a16:creationId xmlns="" xmlns:a16="http://schemas.microsoft.com/office/drawing/2014/main" id="{3D4B3C1B-4394-4E6E-8445-58C8C02C66BD}"/>
                </a:ext>
              </a:extLst>
            </p:cNvPr>
            <p:cNvSpPr txBox="1"/>
            <p:nvPr/>
          </p:nvSpPr>
          <p:spPr>
            <a:xfrm>
              <a:off x="7665253" y="2591639"/>
              <a:ext cx="1366830" cy="311549"/>
            </a:xfrm>
            <a:prstGeom prst="rect">
              <a:avLst/>
            </a:prstGeom>
            <a:noFill/>
          </p:spPr>
          <p:txBody>
            <a:bodyPr wrap="none" rtlCol="0">
              <a:spAutoFit/>
            </a:bodyPr>
            <a:lstStyle/>
            <a:p>
              <a:pPr>
                <a:lnSpc>
                  <a:spcPct val="120000"/>
                </a:lnSpc>
              </a:pPr>
              <a:r>
                <a:rPr lang="zh-CN" altLang="en-US" sz="1400">
                  <a:solidFill>
                    <a:srgbClr val="2B334F"/>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rgbClr val="2B334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Rectangle 83">
              <a:extLst>
                <a:ext uri="{FF2B5EF4-FFF2-40B4-BE49-F238E27FC236}">
                  <a16:creationId xmlns="" xmlns:a16="http://schemas.microsoft.com/office/drawing/2014/main" id="{E818CF8B-391E-4A4C-A3EA-4623341D8AF5}"/>
                </a:ext>
              </a:extLst>
            </p:cNvPr>
            <p:cNvSpPr/>
            <p:nvPr/>
          </p:nvSpPr>
          <p:spPr>
            <a:xfrm>
              <a:off x="7665253" y="2821484"/>
              <a:ext cx="3033214" cy="367730"/>
            </a:xfrm>
            <a:prstGeom prst="rect">
              <a:avLst/>
            </a:prstGeom>
          </p:spPr>
          <p:txBody>
            <a:bodyPr wrap="square">
              <a:spAutoFit/>
            </a:bodyPr>
            <a:lstStyle/>
            <a:p>
              <a:pPr>
                <a:lnSpc>
                  <a:spcPct val="120000"/>
                </a:lnSpc>
              </a:pPr>
              <a:r>
                <a:rPr lang="en-US" altLang="zh-CN" sz="800" dirty="0">
                  <a:solidFill>
                    <a:srgbClr val="2B334F"/>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a:solidFill>
                    <a:srgbClr val="2B334F"/>
                  </a:solidFill>
                  <a:latin typeface="Arial" panose="020B0604020202020204" pitchFamily="34" charset="0"/>
                  <a:ea typeface="微软雅黑" panose="020B0503020204020204" pitchFamily="34" charset="-122"/>
                  <a:cs typeface="+mn-ea"/>
                  <a:sym typeface="Arial" panose="020B0604020202020204" pitchFamily="34" charset="0"/>
                </a:rPr>
                <a:t>。</a:t>
              </a:r>
              <a:endParaRPr lang="en-GB" altLang="zh-CN" sz="800" dirty="0">
                <a:solidFill>
                  <a:srgbClr val="2B334F"/>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4" name="Group 17">
            <a:extLst>
              <a:ext uri="{FF2B5EF4-FFF2-40B4-BE49-F238E27FC236}">
                <a16:creationId xmlns="" xmlns:a16="http://schemas.microsoft.com/office/drawing/2014/main" id="{EBE75AE0-9133-4F70-AB4A-E8689349C28B}"/>
              </a:ext>
            </a:extLst>
          </p:cNvPr>
          <p:cNvGrpSpPr/>
          <p:nvPr/>
        </p:nvGrpSpPr>
        <p:grpSpPr>
          <a:xfrm>
            <a:off x="1761207" y="1128876"/>
            <a:ext cx="3198741" cy="625159"/>
            <a:chOff x="1358936" y="1745737"/>
            <a:chExt cx="3033214" cy="592806"/>
          </a:xfrm>
        </p:grpSpPr>
        <p:sp>
          <p:nvSpPr>
            <p:cNvPr id="35" name="TextBox 84">
              <a:extLst>
                <a:ext uri="{FF2B5EF4-FFF2-40B4-BE49-F238E27FC236}">
                  <a16:creationId xmlns="" xmlns:a16="http://schemas.microsoft.com/office/drawing/2014/main" id="{C2A2D851-5E0C-491C-8B83-5627805EEFF1}"/>
                </a:ext>
              </a:extLst>
            </p:cNvPr>
            <p:cNvSpPr txBox="1"/>
            <p:nvPr/>
          </p:nvSpPr>
          <p:spPr>
            <a:xfrm>
              <a:off x="2995793" y="1745737"/>
              <a:ext cx="1366830" cy="311548"/>
            </a:xfrm>
            <a:prstGeom prst="rect">
              <a:avLst/>
            </a:prstGeom>
            <a:noFill/>
          </p:spPr>
          <p:txBody>
            <a:bodyPr wrap="none" rtlCol="0">
              <a:spAutoFit/>
            </a:bodyPr>
            <a:lstStyle/>
            <a:p>
              <a:pPr algn="r">
                <a:lnSpc>
                  <a:spcPct val="120000"/>
                </a:lnSpc>
              </a:pPr>
              <a:r>
                <a:rPr lang="zh-CN" altLang="en-US" sz="1400">
                  <a:solidFill>
                    <a:srgbClr val="2B334F"/>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rgbClr val="2B334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Rectangle 85">
              <a:extLst>
                <a:ext uri="{FF2B5EF4-FFF2-40B4-BE49-F238E27FC236}">
                  <a16:creationId xmlns="" xmlns:a16="http://schemas.microsoft.com/office/drawing/2014/main" id="{E8065304-E439-45DD-B0C7-E32CD00D9C19}"/>
                </a:ext>
              </a:extLst>
            </p:cNvPr>
            <p:cNvSpPr/>
            <p:nvPr/>
          </p:nvSpPr>
          <p:spPr>
            <a:xfrm>
              <a:off x="1358936" y="1970814"/>
              <a:ext cx="3033214" cy="367729"/>
            </a:xfrm>
            <a:prstGeom prst="rect">
              <a:avLst/>
            </a:prstGeom>
          </p:spPr>
          <p:txBody>
            <a:bodyPr wrap="square">
              <a:spAutoFit/>
            </a:bodyPr>
            <a:lstStyle/>
            <a:p>
              <a:pPr algn="r">
                <a:lnSpc>
                  <a:spcPct val="120000"/>
                </a:lnSpc>
              </a:pPr>
              <a:r>
                <a:rPr lang="en-US" altLang="zh-CN" sz="800" dirty="0">
                  <a:solidFill>
                    <a:srgbClr val="2B334F"/>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a:solidFill>
                    <a:srgbClr val="2B334F"/>
                  </a:solidFill>
                  <a:latin typeface="Arial" panose="020B0604020202020204" pitchFamily="34" charset="0"/>
                  <a:ea typeface="微软雅黑" panose="020B0503020204020204" pitchFamily="34" charset="-122"/>
                  <a:cs typeface="+mn-ea"/>
                  <a:sym typeface="Arial" panose="020B0604020202020204" pitchFamily="34" charset="0"/>
                </a:rPr>
                <a:t>。</a:t>
              </a:r>
              <a:endParaRPr lang="en-GB" sz="800" dirty="0">
                <a:solidFill>
                  <a:srgbClr val="2B334F"/>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7" name="Group 18">
            <a:extLst>
              <a:ext uri="{FF2B5EF4-FFF2-40B4-BE49-F238E27FC236}">
                <a16:creationId xmlns="" xmlns:a16="http://schemas.microsoft.com/office/drawing/2014/main" id="{1685CF6E-AA6A-43C7-B80C-9E8BD6CB3BF3}"/>
              </a:ext>
            </a:extLst>
          </p:cNvPr>
          <p:cNvGrpSpPr/>
          <p:nvPr/>
        </p:nvGrpSpPr>
        <p:grpSpPr>
          <a:xfrm>
            <a:off x="1761207" y="2504787"/>
            <a:ext cx="3198741" cy="621916"/>
            <a:chOff x="1358936" y="3460009"/>
            <a:chExt cx="3033214" cy="589732"/>
          </a:xfrm>
        </p:grpSpPr>
        <p:sp>
          <p:nvSpPr>
            <p:cNvPr id="38" name="TextBox 86">
              <a:extLst>
                <a:ext uri="{FF2B5EF4-FFF2-40B4-BE49-F238E27FC236}">
                  <a16:creationId xmlns="" xmlns:a16="http://schemas.microsoft.com/office/drawing/2014/main" id="{046E1174-F03E-4C41-9726-5347F0EC3F74}"/>
                </a:ext>
              </a:extLst>
            </p:cNvPr>
            <p:cNvSpPr txBox="1"/>
            <p:nvPr/>
          </p:nvSpPr>
          <p:spPr>
            <a:xfrm>
              <a:off x="2995793" y="3460009"/>
              <a:ext cx="1366830" cy="311549"/>
            </a:xfrm>
            <a:prstGeom prst="rect">
              <a:avLst/>
            </a:prstGeom>
            <a:noFill/>
          </p:spPr>
          <p:txBody>
            <a:bodyPr wrap="none" rtlCol="0">
              <a:spAutoFit/>
            </a:bodyPr>
            <a:lstStyle/>
            <a:p>
              <a:pPr algn="r">
                <a:lnSpc>
                  <a:spcPct val="120000"/>
                </a:lnSpc>
              </a:pPr>
              <a:r>
                <a:rPr lang="zh-CN" altLang="en-US" sz="1400">
                  <a:solidFill>
                    <a:srgbClr val="2B334F"/>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rgbClr val="2B334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Rectangle 87">
              <a:extLst>
                <a:ext uri="{FF2B5EF4-FFF2-40B4-BE49-F238E27FC236}">
                  <a16:creationId xmlns="" xmlns:a16="http://schemas.microsoft.com/office/drawing/2014/main" id="{F0E9D5E4-6090-4E0D-84B5-BB3D50606F9E}"/>
                </a:ext>
              </a:extLst>
            </p:cNvPr>
            <p:cNvSpPr/>
            <p:nvPr/>
          </p:nvSpPr>
          <p:spPr>
            <a:xfrm>
              <a:off x="1358936" y="3682011"/>
              <a:ext cx="3033214" cy="367730"/>
            </a:xfrm>
            <a:prstGeom prst="rect">
              <a:avLst/>
            </a:prstGeom>
          </p:spPr>
          <p:txBody>
            <a:bodyPr wrap="square">
              <a:spAutoFit/>
            </a:bodyPr>
            <a:lstStyle/>
            <a:p>
              <a:pPr algn="r">
                <a:lnSpc>
                  <a:spcPct val="120000"/>
                </a:lnSpc>
              </a:pPr>
              <a:r>
                <a:rPr lang="en-US" altLang="zh-CN" sz="800" dirty="0">
                  <a:solidFill>
                    <a:srgbClr val="2B334F"/>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a:solidFill>
                    <a:srgbClr val="2B334F"/>
                  </a:solidFill>
                  <a:latin typeface="Arial" panose="020B0604020202020204" pitchFamily="34" charset="0"/>
                  <a:ea typeface="微软雅黑" panose="020B0503020204020204" pitchFamily="34" charset="-122"/>
                  <a:cs typeface="+mn-ea"/>
                  <a:sym typeface="Arial" panose="020B0604020202020204" pitchFamily="34" charset="0"/>
                </a:rPr>
                <a:t>。</a:t>
              </a:r>
              <a:endParaRPr lang="en-GB" altLang="zh-CN" sz="800" dirty="0">
                <a:solidFill>
                  <a:srgbClr val="2B334F"/>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43" name="Freeform 92">
            <a:extLst>
              <a:ext uri="{FF2B5EF4-FFF2-40B4-BE49-F238E27FC236}">
                <a16:creationId xmlns="" xmlns:a16="http://schemas.microsoft.com/office/drawing/2014/main" id="{6516BB66-8698-41A9-BDE9-20EFC208AB68}"/>
              </a:ext>
            </a:extLst>
          </p:cNvPr>
          <p:cNvSpPr>
            <a:spLocks noEditPoints="1"/>
          </p:cNvSpPr>
          <p:nvPr/>
        </p:nvSpPr>
        <p:spPr bwMode="auto">
          <a:xfrm>
            <a:off x="10177089" y="2780396"/>
            <a:ext cx="416574" cy="438711"/>
          </a:xfrm>
          <a:custGeom>
            <a:avLst/>
            <a:gdLst>
              <a:gd name="T0" fmla="*/ 20 w 96"/>
              <a:gd name="T1" fmla="*/ 86 h 101"/>
              <a:gd name="T2" fmla="*/ 7 w 96"/>
              <a:gd name="T3" fmla="*/ 58 h 101"/>
              <a:gd name="T4" fmla="*/ 18 w 96"/>
              <a:gd name="T5" fmla="*/ 29 h 101"/>
              <a:gd name="T6" fmla="*/ 42 w 96"/>
              <a:gd name="T7" fmla="*/ 17 h 101"/>
              <a:gd name="T8" fmla="*/ 41 w 96"/>
              <a:gd name="T9" fmla="*/ 9 h 101"/>
              <a:gd name="T10" fmla="*/ 36 w 96"/>
              <a:gd name="T11" fmla="*/ 10 h 101"/>
              <a:gd name="T12" fmla="*/ 35 w 96"/>
              <a:gd name="T13" fmla="*/ 5 h 101"/>
              <a:gd name="T14" fmla="*/ 48 w 96"/>
              <a:gd name="T15" fmla="*/ 3 h 101"/>
              <a:gd name="T16" fmla="*/ 49 w 96"/>
              <a:gd name="T17" fmla="*/ 8 h 101"/>
              <a:gd name="T18" fmla="*/ 44 w 96"/>
              <a:gd name="T19" fmla="*/ 9 h 101"/>
              <a:gd name="T20" fmla="*/ 46 w 96"/>
              <a:gd name="T21" fmla="*/ 16 h 101"/>
              <a:gd name="T22" fmla="*/ 74 w 96"/>
              <a:gd name="T23" fmla="*/ 27 h 101"/>
              <a:gd name="T24" fmla="*/ 87 w 96"/>
              <a:gd name="T25" fmla="*/ 54 h 101"/>
              <a:gd name="T26" fmla="*/ 77 w 96"/>
              <a:gd name="T27" fmla="*/ 83 h 101"/>
              <a:gd name="T28" fmla="*/ 75 w 96"/>
              <a:gd name="T29" fmla="*/ 85 h 101"/>
              <a:gd name="T30" fmla="*/ 79 w 96"/>
              <a:gd name="T31" fmla="*/ 101 h 101"/>
              <a:gd name="T32" fmla="*/ 74 w 96"/>
              <a:gd name="T33" fmla="*/ 101 h 101"/>
              <a:gd name="T34" fmla="*/ 63 w 96"/>
              <a:gd name="T35" fmla="*/ 93 h 101"/>
              <a:gd name="T36" fmla="*/ 49 w 96"/>
              <a:gd name="T37" fmla="*/ 96 h 101"/>
              <a:gd name="T38" fmla="*/ 32 w 96"/>
              <a:gd name="T39" fmla="*/ 93 h 101"/>
              <a:gd name="T40" fmla="*/ 22 w 96"/>
              <a:gd name="T41" fmla="*/ 101 h 101"/>
              <a:gd name="T42" fmla="*/ 17 w 96"/>
              <a:gd name="T43" fmla="*/ 101 h 101"/>
              <a:gd name="T44" fmla="*/ 21 w 96"/>
              <a:gd name="T45" fmla="*/ 86 h 101"/>
              <a:gd name="T46" fmla="*/ 20 w 96"/>
              <a:gd name="T47" fmla="*/ 86 h 101"/>
              <a:gd name="T48" fmla="*/ 82 w 96"/>
              <a:gd name="T49" fmla="*/ 6 h 101"/>
              <a:gd name="T50" fmla="*/ 60 w 96"/>
              <a:gd name="T51" fmla="*/ 11 h 101"/>
              <a:gd name="T52" fmla="*/ 92 w 96"/>
              <a:gd name="T53" fmla="*/ 31 h 101"/>
              <a:gd name="T54" fmla="*/ 88 w 96"/>
              <a:gd name="T55" fmla="*/ 9 h 101"/>
              <a:gd name="T56" fmla="*/ 92 w 96"/>
              <a:gd name="T57" fmla="*/ 3 h 101"/>
              <a:gd name="T58" fmla="*/ 86 w 96"/>
              <a:gd name="T59" fmla="*/ 0 h 101"/>
              <a:gd name="T60" fmla="*/ 82 w 96"/>
              <a:gd name="T61" fmla="*/ 6 h 101"/>
              <a:gd name="T62" fmla="*/ 14 w 96"/>
              <a:gd name="T63" fmla="*/ 6 h 101"/>
              <a:gd name="T64" fmla="*/ 10 w 96"/>
              <a:gd name="T65" fmla="*/ 0 h 101"/>
              <a:gd name="T66" fmla="*/ 4 w 96"/>
              <a:gd name="T67" fmla="*/ 3 h 101"/>
              <a:gd name="T68" fmla="*/ 8 w 96"/>
              <a:gd name="T69" fmla="*/ 9 h 101"/>
              <a:gd name="T70" fmla="*/ 4 w 96"/>
              <a:gd name="T71" fmla="*/ 31 h 101"/>
              <a:gd name="T72" fmla="*/ 36 w 96"/>
              <a:gd name="T73" fmla="*/ 11 h 101"/>
              <a:gd name="T74" fmla="*/ 14 w 96"/>
              <a:gd name="T75" fmla="*/ 6 h 101"/>
              <a:gd name="T76" fmla="*/ 43 w 96"/>
              <a:gd name="T77" fmla="*/ 54 h 101"/>
              <a:gd name="T78" fmla="*/ 42 w 96"/>
              <a:gd name="T79" fmla="*/ 56 h 101"/>
              <a:gd name="T80" fmla="*/ 22 w 96"/>
              <a:gd name="T81" fmla="*/ 61 h 101"/>
              <a:gd name="T82" fmla="*/ 22 w 96"/>
              <a:gd name="T83" fmla="*/ 64 h 101"/>
              <a:gd name="T84" fmla="*/ 43 w 96"/>
              <a:gd name="T85" fmla="*/ 59 h 101"/>
              <a:gd name="T86" fmla="*/ 46 w 96"/>
              <a:gd name="T87" fmla="*/ 61 h 101"/>
              <a:gd name="T88" fmla="*/ 54 w 96"/>
              <a:gd name="T89" fmla="*/ 58 h 101"/>
              <a:gd name="T90" fmla="*/ 50 w 96"/>
              <a:gd name="T91" fmla="*/ 50 h 101"/>
              <a:gd name="T92" fmla="*/ 49 w 96"/>
              <a:gd name="T93" fmla="*/ 50 h 101"/>
              <a:gd name="T94" fmla="*/ 41 w 96"/>
              <a:gd name="T95" fmla="*/ 37 h 101"/>
              <a:gd name="T96" fmla="*/ 38 w 96"/>
              <a:gd name="T97" fmla="*/ 39 h 101"/>
              <a:gd name="T98" fmla="*/ 44 w 96"/>
              <a:gd name="T99" fmla="*/ 52 h 101"/>
              <a:gd name="T100" fmla="*/ 43 w 96"/>
              <a:gd name="T101" fmla="*/ 54 h 101"/>
              <a:gd name="T102" fmla="*/ 18 w 96"/>
              <a:gd name="T103" fmla="*/ 58 h 101"/>
              <a:gd name="T104" fmla="*/ 28 w 96"/>
              <a:gd name="T105" fmla="*/ 78 h 101"/>
              <a:gd name="T106" fmla="*/ 49 w 96"/>
              <a:gd name="T107" fmla="*/ 85 h 101"/>
              <a:gd name="T108" fmla="*/ 69 w 96"/>
              <a:gd name="T109" fmla="*/ 76 h 101"/>
              <a:gd name="T110" fmla="*/ 76 w 96"/>
              <a:gd name="T111" fmla="*/ 55 h 101"/>
              <a:gd name="T112" fmla="*/ 67 w 96"/>
              <a:gd name="T113" fmla="*/ 35 h 101"/>
              <a:gd name="T114" fmla="*/ 46 w 96"/>
              <a:gd name="T115" fmla="*/ 27 h 101"/>
              <a:gd name="T116" fmla="*/ 26 w 96"/>
              <a:gd name="T117" fmla="*/ 37 h 101"/>
              <a:gd name="T118" fmla="*/ 18 w 96"/>
              <a:gd name="T119" fmla="*/ 58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6" h="101">
                <a:moveTo>
                  <a:pt x="20" y="86"/>
                </a:moveTo>
                <a:cubicBezTo>
                  <a:pt x="12" y="78"/>
                  <a:pt x="8" y="68"/>
                  <a:pt x="7" y="58"/>
                </a:cubicBezTo>
                <a:cubicBezTo>
                  <a:pt x="7" y="48"/>
                  <a:pt x="10" y="38"/>
                  <a:pt x="18" y="29"/>
                </a:cubicBezTo>
                <a:cubicBezTo>
                  <a:pt x="24" y="22"/>
                  <a:pt x="33" y="18"/>
                  <a:pt x="42" y="17"/>
                </a:cubicBezTo>
                <a:cubicBezTo>
                  <a:pt x="41" y="9"/>
                  <a:pt x="41" y="9"/>
                  <a:pt x="41" y="9"/>
                </a:cubicBezTo>
                <a:cubicBezTo>
                  <a:pt x="36" y="10"/>
                  <a:pt x="36" y="10"/>
                  <a:pt x="36" y="10"/>
                </a:cubicBezTo>
                <a:cubicBezTo>
                  <a:pt x="35" y="5"/>
                  <a:pt x="35" y="5"/>
                  <a:pt x="35" y="5"/>
                </a:cubicBezTo>
                <a:cubicBezTo>
                  <a:pt x="48" y="3"/>
                  <a:pt x="48" y="3"/>
                  <a:pt x="48" y="3"/>
                </a:cubicBezTo>
                <a:cubicBezTo>
                  <a:pt x="49" y="8"/>
                  <a:pt x="49" y="8"/>
                  <a:pt x="49" y="8"/>
                </a:cubicBezTo>
                <a:cubicBezTo>
                  <a:pt x="44" y="9"/>
                  <a:pt x="44" y="9"/>
                  <a:pt x="44" y="9"/>
                </a:cubicBezTo>
                <a:cubicBezTo>
                  <a:pt x="46" y="16"/>
                  <a:pt x="46" y="16"/>
                  <a:pt x="46" y="16"/>
                </a:cubicBezTo>
                <a:cubicBezTo>
                  <a:pt x="56" y="16"/>
                  <a:pt x="66" y="19"/>
                  <a:pt x="74" y="27"/>
                </a:cubicBezTo>
                <a:cubicBezTo>
                  <a:pt x="82" y="34"/>
                  <a:pt x="87" y="44"/>
                  <a:pt x="87" y="54"/>
                </a:cubicBezTo>
                <a:cubicBezTo>
                  <a:pt x="88" y="65"/>
                  <a:pt x="84" y="75"/>
                  <a:pt x="77" y="83"/>
                </a:cubicBezTo>
                <a:cubicBezTo>
                  <a:pt x="76" y="84"/>
                  <a:pt x="76" y="84"/>
                  <a:pt x="75" y="85"/>
                </a:cubicBezTo>
                <a:cubicBezTo>
                  <a:pt x="79" y="101"/>
                  <a:pt x="79" y="101"/>
                  <a:pt x="79" y="101"/>
                </a:cubicBezTo>
                <a:cubicBezTo>
                  <a:pt x="74" y="101"/>
                  <a:pt x="74" y="101"/>
                  <a:pt x="74" y="101"/>
                </a:cubicBezTo>
                <a:cubicBezTo>
                  <a:pt x="63" y="93"/>
                  <a:pt x="63" y="93"/>
                  <a:pt x="63" y="93"/>
                </a:cubicBezTo>
                <a:cubicBezTo>
                  <a:pt x="59" y="95"/>
                  <a:pt x="54" y="96"/>
                  <a:pt x="49" y="96"/>
                </a:cubicBezTo>
                <a:cubicBezTo>
                  <a:pt x="44" y="96"/>
                  <a:pt x="38" y="95"/>
                  <a:pt x="32" y="93"/>
                </a:cubicBezTo>
                <a:cubicBezTo>
                  <a:pt x="22" y="101"/>
                  <a:pt x="22" y="101"/>
                  <a:pt x="22" y="101"/>
                </a:cubicBezTo>
                <a:cubicBezTo>
                  <a:pt x="17" y="101"/>
                  <a:pt x="17" y="101"/>
                  <a:pt x="17" y="101"/>
                </a:cubicBezTo>
                <a:cubicBezTo>
                  <a:pt x="21" y="86"/>
                  <a:pt x="21" y="86"/>
                  <a:pt x="21" y="86"/>
                </a:cubicBezTo>
                <a:cubicBezTo>
                  <a:pt x="20" y="86"/>
                  <a:pt x="20" y="86"/>
                  <a:pt x="20" y="86"/>
                </a:cubicBezTo>
                <a:close/>
                <a:moveTo>
                  <a:pt x="82" y="6"/>
                </a:moveTo>
                <a:cubicBezTo>
                  <a:pt x="74" y="3"/>
                  <a:pt x="66" y="5"/>
                  <a:pt x="60" y="11"/>
                </a:cubicBezTo>
                <a:cubicBezTo>
                  <a:pt x="92" y="31"/>
                  <a:pt x="92" y="31"/>
                  <a:pt x="92" y="31"/>
                </a:cubicBezTo>
                <a:cubicBezTo>
                  <a:pt x="96" y="24"/>
                  <a:pt x="94" y="15"/>
                  <a:pt x="88" y="9"/>
                </a:cubicBezTo>
                <a:cubicBezTo>
                  <a:pt x="92" y="3"/>
                  <a:pt x="92" y="3"/>
                  <a:pt x="92" y="3"/>
                </a:cubicBezTo>
                <a:cubicBezTo>
                  <a:pt x="86" y="0"/>
                  <a:pt x="86" y="0"/>
                  <a:pt x="86" y="0"/>
                </a:cubicBezTo>
                <a:cubicBezTo>
                  <a:pt x="82" y="6"/>
                  <a:pt x="82" y="6"/>
                  <a:pt x="82" y="6"/>
                </a:cubicBezTo>
                <a:close/>
                <a:moveTo>
                  <a:pt x="14" y="6"/>
                </a:moveTo>
                <a:cubicBezTo>
                  <a:pt x="10" y="0"/>
                  <a:pt x="10" y="0"/>
                  <a:pt x="10" y="0"/>
                </a:cubicBezTo>
                <a:cubicBezTo>
                  <a:pt x="4" y="3"/>
                  <a:pt x="4" y="3"/>
                  <a:pt x="4" y="3"/>
                </a:cubicBezTo>
                <a:cubicBezTo>
                  <a:pt x="8" y="9"/>
                  <a:pt x="8" y="9"/>
                  <a:pt x="8" y="9"/>
                </a:cubicBezTo>
                <a:cubicBezTo>
                  <a:pt x="2" y="15"/>
                  <a:pt x="0" y="24"/>
                  <a:pt x="4" y="31"/>
                </a:cubicBezTo>
                <a:cubicBezTo>
                  <a:pt x="36" y="11"/>
                  <a:pt x="36" y="11"/>
                  <a:pt x="36" y="11"/>
                </a:cubicBezTo>
                <a:cubicBezTo>
                  <a:pt x="30" y="5"/>
                  <a:pt x="21" y="3"/>
                  <a:pt x="14" y="6"/>
                </a:cubicBezTo>
                <a:close/>
                <a:moveTo>
                  <a:pt x="43" y="54"/>
                </a:moveTo>
                <a:cubicBezTo>
                  <a:pt x="42" y="55"/>
                  <a:pt x="42" y="55"/>
                  <a:pt x="42" y="56"/>
                </a:cubicBezTo>
                <a:cubicBezTo>
                  <a:pt x="35" y="57"/>
                  <a:pt x="28" y="58"/>
                  <a:pt x="22" y="61"/>
                </a:cubicBezTo>
                <a:cubicBezTo>
                  <a:pt x="22" y="62"/>
                  <a:pt x="22" y="63"/>
                  <a:pt x="22" y="64"/>
                </a:cubicBezTo>
                <a:cubicBezTo>
                  <a:pt x="29" y="63"/>
                  <a:pt x="37" y="62"/>
                  <a:pt x="43" y="59"/>
                </a:cubicBezTo>
                <a:cubicBezTo>
                  <a:pt x="44" y="60"/>
                  <a:pt x="45" y="61"/>
                  <a:pt x="46" y="61"/>
                </a:cubicBezTo>
                <a:cubicBezTo>
                  <a:pt x="49" y="62"/>
                  <a:pt x="53" y="61"/>
                  <a:pt x="54" y="58"/>
                </a:cubicBezTo>
                <a:cubicBezTo>
                  <a:pt x="55" y="55"/>
                  <a:pt x="53" y="51"/>
                  <a:pt x="50" y="50"/>
                </a:cubicBezTo>
                <a:cubicBezTo>
                  <a:pt x="50" y="50"/>
                  <a:pt x="49" y="50"/>
                  <a:pt x="49" y="50"/>
                </a:cubicBezTo>
                <a:cubicBezTo>
                  <a:pt x="47" y="46"/>
                  <a:pt x="44" y="41"/>
                  <a:pt x="41" y="37"/>
                </a:cubicBezTo>
                <a:cubicBezTo>
                  <a:pt x="40" y="38"/>
                  <a:pt x="39" y="39"/>
                  <a:pt x="38" y="39"/>
                </a:cubicBezTo>
                <a:cubicBezTo>
                  <a:pt x="39" y="44"/>
                  <a:pt x="41" y="48"/>
                  <a:pt x="44" y="52"/>
                </a:cubicBezTo>
                <a:cubicBezTo>
                  <a:pt x="43" y="52"/>
                  <a:pt x="43" y="53"/>
                  <a:pt x="43" y="54"/>
                </a:cubicBezTo>
                <a:close/>
                <a:moveTo>
                  <a:pt x="18" y="58"/>
                </a:moveTo>
                <a:cubicBezTo>
                  <a:pt x="19" y="65"/>
                  <a:pt x="22" y="72"/>
                  <a:pt x="28" y="78"/>
                </a:cubicBezTo>
                <a:cubicBezTo>
                  <a:pt x="34" y="83"/>
                  <a:pt x="41" y="86"/>
                  <a:pt x="49" y="85"/>
                </a:cubicBezTo>
                <a:cubicBezTo>
                  <a:pt x="56" y="85"/>
                  <a:pt x="63" y="82"/>
                  <a:pt x="69" y="76"/>
                </a:cubicBezTo>
                <a:cubicBezTo>
                  <a:pt x="74" y="70"/>
                  <a:pt x="77" y="62"/>
                  <a:pt x="76" y="55"/>
                </a:cubicBezTo>
                <a:cubicBezTo>
                  <a:pt x="76" y="47"/>
                  <a:pt x="73" y="40"/>
                  <a:pt x="67" y="35"/>
                </a:cubicBezTo>
                <a:cubicBezTo>
                  <a:pt x="61" y="29"/>
                  <a:pt x="53" y="27"/>
                  <a:pt x="46" y="27"/>
                </a:cubicBezTo>
                <a:cubicBezTo>
                  <a:pt x="38" y="28"/>
                  <a:pt x="31" y="31"/>
                  <a:pt x="26" y="37"/>
                </a:cubicBezTo>
                <a:cubicBezTo>
                  <a:pt x="20" y="43"/>
                  <a:pt x="18" y="50"/>
                  <a:pt x="18" y="58"/>
                </a:cubicBezTo>
                <a:close/>
              </a:path>
            </a:pathLst>
          </a:custGeom>
          <a:solidFill>
            <a:srgbClr val="2B334F"/>
          </a:solidFill>
          <a:ln>
            <a:noFill/>
          </a:ln>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Freeform 93">
            <a:extLst>
              <a:ext uri="{FF2B5EF4-FFF2-40B4-BE49-F238E27FC236}">
                <a16:creationId xmlns="" xmlns:a16="http://schemas.microsoft.com/office/drawing/2014/main" id="{197563EE-1FA8-4FDB-A6D3-E3A124917818}"/>
              </a:ext>
            </a:extLst>
          </p:cNvPr>
          <p:cNvSpPr>
            <a:spLocks noEditPoints="1"/>
          </p:cNvSpPr>
          <p:nvPr/>
        </p:nvSpPr>
        <p:spPr bwMode="auto">
          <a:xfrm>
            <a:off x="7979314" y="2780395"/>
            <a:ext cx="396449" cy="404500"/>
          </a:xfrm>
          <a:custGeom>
            <a:avLst/>
            <a:gdLst>
              <a:gd name="T0" fmla="*/ 87 w 91"/>
              <a:gd name="T1" fmla="*/ 39 h 93"/>
              <a:gd name="T2" fmla="*/ 91 w 91"/>
              <a:gd name="T3" fmla="*/ 46 h 93"/>
              <a:gd name="T4" fmla="*/ 91 w 91"/>
              <a:gd name="T5" fmla="*/ 83 h 93"/>
              <a:gd name="T6" fmla="*/ 81 w 91"/>
              <a:gd name="T7" fmla="*/ 93 h 93"/>
              <a:gd name="T8" fmla="*/ 10 w 91"/>
              <a:gd name="T9" fmla="*/ 93 h 93"/>
              <a:gd name="T10" fmla="*/ 0 w 91"/>
              <a:gd name="T11" fmla="*/ 83 h 93"/>
              <a:gd name="T12" fmla="*/ 0 w 91"/>
              <a:gd name="T13" fmla="*/ 46 h 93"/>
              <a:gd name="T14" fmla="*/ 3 w 91"/>
              <a:gd name="T15" fmla="*/ 40 h 93"/>
              <a:gd name="T16" fmla="*/ 3 w 91"/>
              <a:gd name="T17" fmla="*/ 40 h 93"/>
              <a:gd name="T18" fmla="*/ 3 w 91"/>
              <a:gd name="T19" fmla="*/ 40 h 93"/>
              <a:gd name="T20" fmla="*/ 3 w 91"/>
              <a:gd name="T21" fmla="*/ 39 h 93"/>
              <a:gd name="T22" fmla="*/ 40 w 91"/>
              <a:gd name="T23" fmla="*/ 3 h 93"/>
              <a:gd name="T24" fmla="*/ 51 w 91"/>
              <a:gd name="T25" fmla="*/ 3 h 93"/>
              <a:gd name="T26" fmla="*/ 87 w 91"/>
              <a:gd name="T27" fmla="*/ 39 h 93"/>
              <a:gd name="T28" fmla="*/ 16 w 91"/>
              <a:gd name="T29" fmla="*/ 30 h 93"/>
              <a:gd name="T30" fmla="*/ 16 w 91"/>
              <a:gd name="T31" fmla="*/ 52 h 93"/>
              <a:gd name="T32" fmla="*/ 46 w 91"/>
              <a:gd name="T33" fmla="*/ 75 h 93"/>
              <a:gd name="T34" fmla="*/ 73 w 91"/>
              <a:gd name="T35" fmla="*/ 54 h 93"/>
              <a:gd name="T36" fmla="*/ 73 w 91"/>
              <a:gd name="T37" fmla="*/ 30 h 93"/>
              <a:gd name="T38" fmla="*/ 16 w 91"/>
              <a:gd name="T39" fmla="*/ 30 h 93"/>
              <a:gd name="T40" fmla="*/ 26 w 91"/>
              <a:gd name="T41" fmla="*/ 35 h 93"/>
              <a:gd name="T42" fmla="*/ 26 w 91"/>
              <a:gd name="T43" fmla="*/ 39 h 93"/>
              <a:gd name="T44" fmla="*/ 64 w 91"/>
              <a:gd name="T45" fmla="*/ 39 h 93"/>
              <a:gd name="T46" fmla="*/ 64 w 91"/>
              <a:gd name="T47" fmla="*/ 35 h 93"/>
              <a:gd name="T48" fmla="*/ 26 w 91"/>
              <a:gd name="T49" fmla="*/ 35 h 93"/>
              <a:gd name="T50" fmla="*/ 26 w 91"/>
              <a:gd name="T51" fmla="*/ 51 h 93"/>
              <a:gd name="T52" fmla="*/ 26 w 91"/>
              <a:gd name="T53" fmla="*/ 55 h 93"/>
              <a:gd name="T54" fmla="*/ 64 w 91"/>
              <a:gd name="T55" fmla="*/ 55 h 93"/>
              <a:gd name="T56" fmla="*/ 64 w 91"/>
              <a:gd name="T57" fmla="*/ 51 h 93"/>
              <a:gd name="T58" fmla="*/ 26 w 91"/>
              <a:gd name="T59" fmla="*/ 51 h 93"/>
              <a:gd name="T60" fmla="*/ 26 w 91"/>
              <a:gd name="T61" fmla="*/ 43 h 93"/>
              <a:gd name="T62" fmla="*/ 26 w 91"/>
              <a:gd name="T63" fmla="*/ 47 h 93"/>
              <a:gd name="T64" fmla="*/ 64 w 91"/>
              <a:gd name="T65" fmla="*/ 47 h 93"/>
              <a:gd name="T66" fmla="*/ 64 w 91"/>
              <a:gd name="T67" fmla="*/ 43 h 93"/>
              <a:gd name="T68" fmla="*/ 26 w 91"/>
              <a:gd name="T69" fmla="*/ 43 h 93"/>
              <a:gd name="T70" fmla="*/ 10 w 91"/>
              <a:gd name="T71" fmla="*/ 87 h 93"/>
              <a:gd name="T72" fmla="*/ 28 w 91"/>
              <a:gd name="T73" fmla="*/ 70 h 93"/>
              <a:gd name="T74" fmla="*/ 28 w 91"/>
              <a:gd name="T75" fmla="*/ 67 h 93"/>
              <a:gd name="T76" fmla="*/ 26 w 91"/>
              <a:gd name="T77" fmla="*/ 67 h 93"/>
              <a:gd name="T78" fmla="*/ 8 w 91"/>
              <a:gd name="T79" fmla="*/ 84 h 93"/>
              <a:gd name="T80" fmla="*/ 8 w 91"/>
              <a:gd name="T81" fmla="*/ 87 h 93"/>
              <a:gd name="T82" fmla="*/ 10 w 91"/>
              <a:gd name="T83" fmla="*/ 87 h 93"/>
              <a:gd name="T84" fmla="*/ 85 w 91"/>
              <a:gd name="T85" fmla="*/ 84 h 93"/>
              <a:gd name="T86" fmla="*/ 67 w 91"/>
              <a:gd name="T87" fmla="*/ 67 h 93"/>
              <a:gd name="T88" fmla="*/ 64 w 91"/>
              <a:gd name="T89" fmla="*/ 67 h 93"/>
              <a:gd name="T90" fmla="*/ 64 w 91"/>
              <a:gd name="T91" fmla="*/ 70 h 93"/>
              <a:gd name="T92" fmla="*/ 82 w 91"/>
              <a:gd name="T93" fmla="*/ 87 h 93"/>
              <a:gd name="T94" fmla="*/ 85 w 91"/>
              <a:gd name="T95" fmla="*/ 87 h 93"/>
              <a:gd name="T96" fmla="*/ 85 w 91"/>
              <a:gd name="T97" fmla="*/ 84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1" h="93">
                <a:moveTo>
                  <a:pt x="87" y="39"/>
                </a:moveTo>
                <a:cubicBezTo>
                  <a:pt x="89" y="40"/>
                  <a:pt x="91" y="43"/>
                  <a:pt x="91" y="46"/>
                </a:cubicBezTo>
                <a:cubicBezTo>
                  <a:pt x="91" y="83"/>
                  <a:pt x="91" y="83"/>
                  <a:pt x="91" y="83"/>
                </a:cubicBezTo>
                <a:cubicBezTo>
                  <a:pt x="91" y="89"/>
                  <a:pt x="86" y="93"/>
                  <a:pt x="81" y="93"/>
                </a:cubicBezTo>
                <a:cubicBezTo>
                  <a:pt x="10" y="93"/>
                  <a:pt x="10" y="93"/>
                  <a:pt x="10" y="93"/>
                </a:cubicBezTo>
                <a:cubicBezTo>
                  <a:pt x="5" y="93"/>
                  <a:pt x="0" y="89"/>
                  <a:pt x="0" y="83"/>
                </a:cubicBezTo>
                <a:cubicBezTo>
                  <a:pt x="0" y="46"/>
                  <a:pt x="0" y="46"/>
                  <a:pt x="0" y="46"/>
                </a:cubicBezTo>
                <a:cubicBezTo>
                  <a:pt x="0" y="44"/>
                  <a:pt x="1" y="41"/>
                  <a:pt x="3" y="40"/>
                </a:cubicBezTo>
                <a:cubicBezTo>
                  <a:pt x="3" y="40"/>
                  <a:pt x="3" y="40"/>
                  <a:pt x="3" y="40"/>
                </a:cubicBezTo>
                <a:cubicBezTo>
                  <a:pt x="3" y="40"/>
                  <a:pt x="3" y="40"/>
                  <a:pt x="3" y="40"/>
                </a:cubicBezTo>
                <a:cubicBezTo>
                  <a:pt x="3" y="40"/>
                  <a:pt x="3" y="40"/>
                  <a:pt x="3" y="39"/>
                </a:cubicBezTo>
                <a:cubicBezTo>
                  <a:pt x="40" y="3"/>
                  <a:pt x="40" y="3"/>
                  <a:pt x="40" y="3"/>
                </a:cubicBezTo>
                <a:cubicBezTo>
                  <a:pt x="43" y="0"/>
                  <a:pt x="47" y="0"/>
                  <a:pt x="51" y="3"/>
                </a:cubicBezTo>
                <a:cubicBezTo>
                  <a:pt x="87" y="39"/>
                  <a:pt x="87" y="39"/>
                  <a:pt x="87" y="39"/>
                </a:cubicBezTo>
                <a:close/>
                <a:moveTo>
                  <a:pt x="16" y="30"/>
                </a:moveTo>
                <a:cubicBezTo>
                  <a:pt x="16" y="52"/>
                  <a:pt x="16" y="52"/>
                  <a:pt x="16" y="52"/>
                </a:cubicBezTo>
                <a:cubicBezTo>
                  <a:pt x="46" y="75"/>
                  <a:pt x="46" y="75"/>
                  <a:pt x="46" y="75"/>
                </a:cubicBezTo>
                <a:cubicBezTo>
                  <a:pt x="73" y="54"/>
                  <a:pt x="73" y="54"/>
                  <a:pt x="73" y="54"/>
                </a:cubicBezTo>
                <a:cubicBezTo>
                  <a:pt x="73" y="30"/>
                  <a:pt x="73" y="30"/>
                  <a:pt x="73" y="30"/>
                </a:cubicBezTo>
                <a:cubicBezTo>
                  <a:pt x="16" y="30"/>
                  <a:pt x="16" y="30"/>
                  <a:pt x="16" y="30"/>
                </a:cubicBezTo>
                <a:close/>
                <a:moveTo>
                  <a:pt x="26" y="35"/>
                </a:moveTo>
                <a:cubicBezTo>
                  <a:pt x="26" y="39"/>
                  <a:pt x="26" y="39"/>
                  <a:pt x="26" y="39"/>
                </a:cubicBezTo>
                <a:cubicBezTo>
                  <a:pt x="64" y="39"/>
                  <a:pt x="64" y="39"/>
                  <a:pt x="64" y="39"/>
                </a:cubicBezTo>
                <a:cubicBezTo>
                  <a:pt x="64" y="35"/>
                  <a:pt x="64" y="35"/>
                  <a:pt x="64" y="35"/>
                </a:cubicBezTo>
                <a:cubicBezTo>
                  <a:pt x="26" y="35"/>
                  <a:pt x="26" y="35"/>
                  <a:pt x="26" y="35"/>
                </a:cubicBezTo>
                <a:close/>
                <a:moveTo>
                  <a:pt x="26" y="51"/>
                </a:moveTo>
                <a:cubicBezTo>
                  <a:pt x="26" y="55"/>
                  <a:pt x="26" y="55"/>
                  <a:pt x="26" y="55"/>
                </a:cubicBezTo>
                <a:cubicBezTo>
                  <a:pt x="64" y="55"/>
                  <a:pt x="64" y="55"/>
                  <a:pt x="64" y="55"/>
                </a:cubicBezTo>
                <a:cubicBezTo>
                  <a:pt x="64" y="51"/>
                  <a:pt x="64" y="51"/>
                  <a:pt x="64" y="51"/>
                </a:cubicBezTo>
                <a:cubicBezTo>
                  <a:pt x="26" y="51"/>
                  <a:pt x="26" y="51"/>
                  <a:pt x="26" y="51"/>
                </a:cubicBezTo>
                <a:close/>
                <a:moveTo>
                  <a:pt x="26" y="43"/>
                </a:moveTo>
                <a:cubicBezTo>
                  <a:pt x="26" y="47"/>
                  <a:pt x="26" y="47"/>
                  <a:pt x="26" y="47"/>
                </a:cubicBezTo>
                <a:cubicBezTo>
                  <a:pt x="64" y="47"/>
                  <a:pt x="64" y="47"/>
                  <a:pt x="64" y="47"/>
                </a:cubicBezTo>
                <a:cubicBezTo>
                  <a:pt x="64" y="43"/>
                  <a:pt x="64" y="43"/>
                  <a:pt x="64" y="43"/>
                </a:cubicBezTo>
                <a:cubicBezTo>
                  <a:pt x="26" y="43"/>
                  <a:pt x="26" y="43"/>
                  <a:pt x="26" y="43"/>
                </a:cubicBezTo>
                <a:close/>
                <a:moveTo>
                  <a:pt x="10" y="87"/>
                </a:moveTo>
                <a:cubicBezTo>
                  <a:pt x="28" y="70"/>
                  <a:pt x="28" y="70"/>
                  <a:pt x="28" y="70"/>
                </a:cubicBezTo>
                <a:cubicBezTo>
                  <a:pt x="29" y="69"/>
                  <a:pt x="29" y="68"/>
                  <a:pt x="28" y="67"/>
                </a:cubicBezTo>
                <a:cubicBezTo>
                  <a:pt x="28" y="66"/>
                  <a:pt x="27" y="66"/>
                  <a:pt x="26" y="67"/>
                </a:cubicBezTo>
                <a:cubicBezTo>
                  <a:pt x="8" y="84"/>
                  <a:pt x="8" y="84"/>
                  <a:pt x="8" y="84"/>
                </a:cubicBezTo>
                <a:cubicBezTo>
                  <a:pt x="7" y="85"/>
                  <a:pt x="7" y="86"/>
                  <a:pt x="8" y="87"/>
                </a:cubicBezTo>
                <a:cubicBezTo>
                  <a:pt x="8" y="88"/>
                  <a:pt x="10" y="88"/>
                  <a:pt x="10" y="87"/>
                </a:cubicBezTo>
                <a:close/>
                <a:moveTo>
                  <a:pt x="85" y="84"/>
                </a:moveTo>
                <a:cubicBezTo>
                  <a:pt x="67" y="67"/>
                  <a:pt x="67" y="67"/>
                  <a:pt x="67" y="67"/>
                </a:cubicBezTo>
                <a:cubicBezTo>
                  <a:pt x="66" y="66"/>
                  <a:pt x="65" y="66"/>
                  <a:pt x="64" y="67"/>
                </a:cubicBezTo>
                <a:cubicBezTo>
                  <a:pt x="63" y="68"/>
                  <a:pt x="63" y="69"/>
                  <a:pt x="64" y="70"/>
                </a:cubicBezTo>
                <a:cubicBezTo>
                  <a:pt x="82" y="87"/>
                  <a:pt x="82" y="87"/>
                  <a:pt x="82" y="87"/>
                </a:cubicBezTo>
                <a:cubicBezTo>
                  <a:pt x="83" y="88"/>
                  <a:pt x="84" y="88"/>
                  <a:pt x="85" y="87"/>
                </a:cubicBezTo>
                <a:cubicBezTo>
                  <a:pt x="85" y="86"/>
                  <a:pt x="85" y="85"/>
                  <a:pt x="85" y="84"/>
                </a:cubicBezTo>
                <a:close/>
              </a:path>
            </a:pathLst>
          </a:custGeom>
          <a:solidFill>
            <a:srgbClr val="2B334F"/>
          </a:solidFill>
          <a:ln>
            <a:noFill/>
          </a:ln>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dirty="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Freeform 94">
            <a:extLst>
              <a:ext uri="{FF2B5EF4-FFF2-40B4-BE49-F238E27FC236}">
                <a16:creationId xmlns="" xmlns:a16="http://schemas.microsoft.com/office/drawing/2014/main" id="{64941C9F-106A-4FA9-90F0-BBA35623A2CB}"/>
              </a:ext>
            </a:extLst>
          </p:cNvPr>
          <p:cNvSpPr>
            <a:spLocks noEditPoints="1"/>
          </p:cNvSpPr>
          <p:nvPr/>
        </p:nvSpPr>
        <p:spPr bwMode="auto">
          <a:xfrm>
            <a:off x="9120608" y="2717613"/>
            <a:ext cx="401292" cy="467282"/>
          </a:xfrm>
          <a:custGeom>
            <a:avLst/>
            <a:gdLst>
              <a:gd name="T0" fmla="*/ 233 w 233"/>
              <a:gd name="T1" fmla="*/ 118 h 271"/>
              <a:gd name="T2" fmla="*/ 205 w 233"/>
              <a:gd name="T3" fmla="*/ 262 h 271"/>
              <a:gd name="T4" fmla="*/ 200 w 233"/>
              <a:gd name="T5" fmla="*/ 271 h 271"/>
              <a:gd name="T6" fmla="*/ 175 w 233"/>
              <a:gd name="T7" fmla="*/ 262 h 271"/>
              <a:gd name="T8" fmla="*/ 57 w 233"/>
              <a:gd name="T9" fmla="*/ 271 h 271"/>
              <a:gd name="T10" fmla="*/ 32 w 233"/>
              <a:gd name="T11" fmla="*/ 262 h 271"/>
              <a:gd name="T12" fmla="*/ 0 w 233"/>
              <a:gd name="T13" fmla="*/ 234 h 271"/>
              <a:gd name="T14" fmla="*/ 28 w 233"/>
              <a:gd name="T15" fmla="*/ 90 h 271"/>
              <a:gd name="T16" fmla="*/ 56 w 233"/>
              <a:gd name="T17" fmla="*/ 20 h 271"/>
              <a:gd name="T18" fmla="*/ 122 w 233"/>
              <a:gd name="T19" fmla="*/ 0 h 271"/>
              <a:gd name="T20" fmla="*/ 103 w 233"/>
              <a:gd name="T21" fmla="*/ 65 h 271"/>
              <a:gd name="T22" fmla="*/ 61 w 233"/>
              <a:gd name="T23" fmla="*/ 84 h 271"/>
              <a:gd name="T24" fmla="*/ 43 w 233"/>
              <a:gd name="T25" fmla="*/ 31 h 271"/>
              <a:gd name="T26" fmla="*/ 80 w 233"/>
              <a:gd name="T27" fmla="*/ 137 h 271"/>
              <a:gd name="T28" fmla="*/ 55 w 233"/>
              <a:gd name="T29" fmla="*/ 181 h 271"/>
              <a:gd name="T30" fmla="*/ 80 w 233"/>
              <a:gd name="T31" fmla="*/ 137 h 271"/>
              <a:gd name="T32" fmla="*/ 180 w 233"/>
              <a:gd name="T33" fmla="*/ 126 h 271"/>
              <a:gd name="T34" fmla="*/ 214 w 233"/>
              <a:gd name="T35" fmla="*/ 119 h 271"/>
              <a:gd name="T36" fmla="*/ 196 w 233"/>
              <a:gd name="T37" fmla="*/ 205 h 271"/>
              <a:gd name="T38" fmla="*/ 196 w 233"/>
              <a:gd name="T39" fmla="*/ 225 h 271"/>
              <a:gd name="T40" fmla="*/ 196 w 233"/>
              <a:gd name="T41" fmla="*/ 205 h 271"/>
              <a:gd name="T42" fmla="*/ 187 w 233"/>
              <a:gd name="T43" fmla="*/ 185 h 271"/>
              <a:gd name="T44" fmla="*/ 206 w 233"/>
              <a:gd name="T45" fmla="*/ 185 h 271"/>
              <a:gd name="T46" fmla="*/ 180 w 233"/>
              <a:gd name="T47" fmla="*/ 151 h 271"/>
              <a:gd name="T48" fmla="*/ 214 w 233"/>
              <a:gd name="T49" fmla="*/ 158 h 271"/>
              <a:gd name="T50" fmla="*/ 180 w 233"/>
              <a:gd name="T51" fmla="*/ 151 h 271"/>
              <a:gd name="T52" fmla="*/ 180 w 233"/>
              <a:gd name="T53" fmla="*/ 147 h 271"/>
              <a:gd name="T54" fmla="*/ 214 w 233"/>
              <a:gd name="T55" fmla="*/ 141 h 271"/>
              <a:gd name="T56" fmla="*/ 180 w 233"/>
              <a:gd name="T57" fmla="*/ 130 h 271"/>
              <a:gd name="T58" fmla="*/ 214 w 233"/>
              <a:gd name="T59" fmla="*/ 136 h 271"/>
              <a:gd name="T60" fmla="*/ 180 w 233"/>
              <a:gd name="T61" fmla="*/ 130 h 271"/>
              <a:gd name="T62" fmla="*/ 34 w 233"/>
              <a:gd name="T63" fmla="*/ 159 h 271"/>
              <a:gd name="T64" fmla="*/ 71 w 233"/>
              <a:gd name="T65" fmla="*/ 226 h 271"/>
              <a:gd name="T66" fmla="*/ 170 w 233"/>
              <a:gd name="T67" fmla="*/ 189 h 271"/>
              <a:gd name="T68" fmla="*/ 133 w 233"/>
              <a:gd name="T69" fmla="*/ 122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33" h="271">
                <a:moveTo>
                  <a:pt x="205" y="90"/>
                </a:moveTo>
                <a:cubicBezTo>
                  <a:pt x="221" y="90"/>
                  <a:pt x="233" y="103"/>
                  <a:pt x="233" y="118"/>
                </a:cubicBezTo>
                <a:cubicBezTo>
                  <a:pt x="233" y="234"/>
                  <a:pt x="233" y="234"/>
                  <a:pt x="233" y="234"/>
                </a:cubicBezTo>
                <a:cubicBezTo>
                  <a:pt x="233" y="250"/>
                  <a:pt x="221" y="262"/>
                  <a:pt x="205" y="262"/>
                </a:cubicBezTo>
                <a:cubicBezTo>
                  <a:pt x="200" y="262"/>
                  <a:pt x="200" y="262"/>
                  <a:pt x="200" y="262"/>
                </a:cubicBezTo>
                <a:cubicBezTo>
                  <a:pt x="200" y="271"/>
                  <a:pt x="200" y="271"/>
                  <a:pt x="200" y="271"/>
                </a:cubicBezTo>
                <a:cubicBezTo>
                  <a:pt x="175" y="271"/>
                  <a:pt x="175" y="271"/>
                  <a:pt x="175" y="271"/>
                </a:cubicBezTo>
                <a:cubicBezTo>
                  <a:pt x="175" y="262"/>
                  <a:pt x="175" y="262"/>
                  <a:pt x="175" y="262"/>
                </a:cubicBezTo>
                <a:cubicBezTo>
                  <a:pt x="57" y="262"/>
                  <a:pt x="57" y="262"/>
                  <a:pt x="57" y="262"/>
                </a:cubicBezTo>
                <a:cubicBezTo>
                  <a:pt x="57" y="271"/>
                  <a:pt x="57" y="271"/>
                  <a:pt x="57" y="271"/>
                </a:cubicBezTo>
                <a:cubicBezTo>
                  <a:pt x="32" y="271"/>
                  <a:pt x="32" y="271"/>
                  <a:pt x="32" y="271"/>
                </a:cubicBezTo>
                <a:cubicBezTo>
                  <a:pt x="32" y="262"/>
                  <a:pt x="32" y="262"/>
                  <a:pt x="32" y="262"/>
                </a:cubicBezTo>
                <a:cubicBezTo>
                  <a:pt x="28" y="262"/>
                  <a:pt x="28" y="262"/>
                  <a:pt x="28" y="262"/>
                </a:cubicBezTo>
                <a:cubicBezTo>
                  <a:pt x="13" y="262"/>
                  <a:pt x="0" y="250"/>
                  <a:pt x="0" y="234"/>
                </a:cubicBezTo>
                <a:cubicBezTo>
                  <a:pt x="0" y="118"/>
                  <a:pt x="0" y="118"/>
                  <a:pt x="0" y="118"/>
                </a:cubicBezTo>
                <a:cubicBezTo>
                  <a:pt x="0" y="103"/>
                  <a:pt x="13" y="90"/>
                  <a:pt x="28" y="90"/>
                </a:cubicBezTo>
                <a:cubicBezTo>
                  <a:pt x="91" y="90"/>
                  <a:pt x="155" y="90"/>
                  <a:pt x="205" y="90"/>
                </a:cubicBezTo>
                <a:close/>
                <a:moveTo>
                  <a:pt x="56" y="20"/>
                </a:moveTo>
                <a:cubicBezTo>
                  <a:pt x="87" y="57"/>
                  <a:pt x="87" y="57"/>
                  <a:pt x="87" y="57"/>
                </a:cubicBezTo>
                <a:cubicBezTo>
                  <a:pt x="122" y="0"/>
                  <a:pt x="122" y="0"/>
                  <a:pt x="122" y="0"/>
                </a:cubicBezTo>
                <a:cubicBezTo>
                  <a:pt x="137" y="9"/>
                  <a:pt x="137" y="9"/>
                  <a:pt x="137" y="9"/>
                </a:cubicBezTo>
                <a:cubicBezTo>
                  <a:pt x="103" y="65"/>
                  <a:pt x="103" y="65"/>
                  <a:pt x="103" y="65"/>
                </a:cubicBezTo>
                <a:cubicBezTo>
                  <a:pt x="110" y="69"/>
                  <a:pt x="114" y="76"/>
                  <a:pt x="116" y="84"/>
                </a:cubicBezTo>
                <a:cubicBezTo>
                  <a:pt x="61" y="84"/>
                  <a:pt x="61" y="84"/>
                  <a:pt x="61" y="84"/>
                </a:cubicBezTo>
                <a:cubicBezTo>
                  <a:pt x="62" y="77"/>
                  <a:pt x="66" y="70"/>
                  <a:pt x="72" y="66"/>
                </a:cubicBezTo>
                <a:cubicBezTo>
                  <a:pt x="43" y="31"/>
                  <a:pt x="43" y="31"/>
                  <a:pt x="43" y="31"/>
                </a:cubicBezTo>
                <a:cubicBezTo>
                  <a:pt x="56" y="20"/>
                  <a:pt x="56" y="20"/>
                  <a:pt x="56" y="20"/>
                </a:cubicBezTo>
                <a:close/>
                <a:moveTo>
                  <a:pt x="80" y="137"/>
                </a:moveTo>
                <a:cubicBezTo>
                  <a:pt x="71" y="132"/>
                  <a:pt x="58" y="137"/>
                  <a:pt x="51" y="149"/>
                </a:cubicBezTo>
                <a:cubicBezTo>
                  <a:pt x="44" y="161"/>
                  <a:pt x="46" y="175"/>
                  <a:pt x="55" y="181"/>
                </a:cubicBezTo>
                <a:cubicBezTo>
                  <a:pt x="64" y="186"/>
                  <a:pt x="69" y="175"/>
                  <a:pt x="76" y="163"/>
                </a:cubicBezTo>
                <a:cubicBezTo>
                  <a:pt x="83" y="151"/>
                  <a:pt x="89" y="142"/>
                  <a:pt x="80" y="137"/>
                </a:cubicBezTo>
                <a:close/>
                <a:moveTo>
                  <a:pt x="180" y="119"/>
                </a:moveTo>
                <a:cubicBezTo>
                  <a:pt x="180" y="126"/>
                  <a:pt x="180" y="126"/>
                  <a:pt x="180" y="126"/>
                </a:cubicBezTo>
                <a:cubicBezTo>
                  <a:pt x="214" y="126"/>
                  <a:pt x="214" y="126"/>
                  <a:pt x="214" y="126"/>
                </a:cubicBezTo>
                <a:cubicBezTo>
                  <a:pt x="214" y="119"/>
                  <a:pt x="214" y="119"/>
                  <a:pt x="214" y="119"/>
                </a:cubicBezTo>
                <a:cubicBezTo>
                  <a:pt x="180" y="119"/>
                  <a:pt x="180" y="119"/>
                  <a:pt x="180" y="119"/>
                </a:cubicBezTo>
                <a:close/>
                <a:moveTo>
                  <a:pt x="196" y="205"/>
                </a:moveTo>
                <a:cubicBezTo>
                  <a:pt x="191" y="205"/>
                  <a:pt x="187" y="210"/>
                  <a:pt x="187" y="215"/>
                </a:cubicBezTo>
                <a:cubicBezTo>
                  <a:pt x="187" y="220"/>
                  <a:pt x="191" y="225"/>
                  <a:pt x="196" y="225"/>
                </a:cubicBezTo>
                <a:cubicBezTo>
                  <a:pt x="202" y="225"/>
                  <a:pt x="206" y="220"/>
                  <a:pt x="206" y="215"/>
                </a:cubicBezTo>
                <a:cubicBezTo>
                  <a:pt x="206" y="210"/>
                  <a:pt x="202" y="205"/>
                  <a:pt x="196" y="205"/>
                </a:cubicBezTo>
                <a:close/>
                <a:moveTo>
                  <a:pt x="196" y="176"/>
                </a:moveTo>
                <a:cubicBezTo>
                  <a:pt x="191" y="176"/>
                  <a:pt x="187" y="180"/>
                  <a:pt x="187" y="185"/>
                </a:cubicBezTo>
                <a:cubicBezTo>
                  <a:pt x="187" y="191"/>
                  <a:pt x="191" y="195"/>
                  <a:pt x="196" y="195"/>
                </a:cubicBezTo>
                <a:cubicBezTo>
                  <a:pt x="202" y="195"/>
                  <a:pt x="206" y="191"/>
                  <a:pt x="206" y="185"/>
                </a:cubicBezTo>
                <a:cubicBezTo>
                  <a:pt x="206" y="180"/>
                  <a:pt x="202" y="176"/>
                  <a:pt x="196" y="176"/>
                </a:cubicBezTo>
                <a:close/>
                <a:moveTo>
                  <a:pt x="180" y="151"/>
                </a:moveTo>
                <a:cubicBezTo>
                  <a:pt x="180" y="158"/>
                  <a:pt x="180" y="158"/>
                  <a:pt x="180" y="158"/>
                </a:cubicBezTo>
                <a:cubicBezTo>
                  <a:pt x="214" y="158"/>
                  <a:pt x="214" y="158"/>
                  <a:pt x="214" y="158"/>
                </a:cubicBezTo>
                <a:cubicBezTo>
                  <a:pt x="214" y="151"/>
                  <a:pt x="214" y="151"/>
                  <a:pt x="214" y="151"/>
                </a:cubicBezTo>
                <a:cubicBezTo>
                  <a:pt x="180" y="151"/>
                  <a:pt x="180" y="151"/>
                  <a:pt x="180" y="151"/>
                </a:cubicBezTo>
                <a:close/>
                <a:moveTo>
                  <a:pt x="180" y="141"/>
                </a:moveTo>
                <a:cubicBezTo>
                  <a:pt x="180" y="147"/>
                  <a:pt x="180" y="147"/>
                  <a:pt x="180" y="147"/>
                </a:cubicBezTo>
                <a:cubicBezTo>
                  <a:pt x="214" y="147"/>
                  <a:pt x="214" y="147"/>
                  <a:pt x="214" y="147"/>
                </a:cubicBezTo>
                <a:cubicBezTo>
                  <a:pt x="214" y="141"/>
                  <a:pt x="214" y="141"/>
                  <a:pt x="214" y="141"/>
                </a:cubicBezTo>
                <a:cubicBezTo>
                  <a:pt x="180" y="141"/>
                  <a:pt x="180" y="141"/>
                  <a:pt x="180" y="141"/>
                </a:cubicBezTo>
                <a:close/>
                <a:moveTo>
                  <a:pt x="180" y="130"/>
                </a:moveTo>
                <a:cubicBezTo>
                  <a:pt x="180" y="136"/>
                  <a:pt x="180" y="136"/>
                  <a:pt x="180" y="136"/>
                </a:cubicBezTo>
                <a:cubicBezTo>
                  <a:pt x="214" y="136"/>
                  <a:pt x="214" y="136"/>
                  <a:pt x="214" y="136"/>
                </a:cubicBezTo>
                <a:cubicBezTo>
                  <a:pt x="214" y="130"/>
                  <a:pt x="214" y="130"/>
                  <a:pt x="214" y="130"/>
                </a:cubicBezTo>
                <a:cubicBezTo>
                  <a:pt x="180" y="130"/>
                  <a:pt x="180" y="130"/>
                  <a:pt x="180" y="130"/>
                </a:cubicBezTo>
                <a:close/>
                <a:moveTo>
                  <a:pt x="71" y="122"/>
                </a:moveTo>
                <a:cubicBezTo>
                  <a:pt x="51" y="122"/>
                  <a:pt x="34" y="139"/>
                  <a:pt x="34" y="159"/>
                </a:cubicBezTo>
                <a:cubicBezTo>
                  <a:pt x="34" y="189"/>
                  <a:pt x="34" y="189"/>
                  <a:pt x="34" y="189"/>
                </a:cubicBezTo>
                <a:cubicBezTo>
                  <a:pt x="34" y="210"/>
                  <a:pt x="51" y="226"/>
                  <a:pt x="71" y="226"/>
                </a:cubicBezTo>
                <a:cubicBezTo>
                  <a:pt x="133" y="226"/>
                  <a:pt x="133" y="226"/>
                  <a:pt x="133" y="226"/>
                </a:cubicBezTo>
                <a:cubicBezTo>
                  <a:pt x="153" y="226"/>
                  <a:pt x="170" y="210"/>
                  <a:pt x="170" y="189"/>
                </a:cubicBezTo>
                <a:cubicBezTo>
                  <a:pt x="170" y="159"/>
                  <a:pt x="170" y="159"/>
                  <a:pt x="170" y="159"/>
                </a:cubicBezTo>
                <a:cubicBezTo>
                  <a:pt x="170" y="139"/>
                  <a:pt x="153" y="122"/>
                  <a:pt x="133" y="122"/>
                </a:cubicBezTo>
                <a:lnTo>
                  <a:pt x="71" y="122"/>
                </a:lnTo>
                <a:close/>
              </a:path>
            </a:pathLst>
          </a:custGeom>
          <a:solidFill>
            <a:srgbClr val="2B334F"/>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Rectangle 95">
            <a:extLst>
              <a:ext uri="{FF2B5EF4-FFF2-40B4-BE49-F238E27FC236}">
                <a16:creationId xmlns="" xmlns:a16="http://schemas.microsoft.com/office/drawing/2014/main" id="{F368B616-52E8-415C-BE62-5A542FE5D5C5}"/>
              </a:ext>
            </a:extLst>
          </p:cNvPr>
          <p:cNvSpPr/>
          <p:nvPr/>
        </p:nvSpPr>
        <p:spPr>
          <a:xfrm>
            <a:off x="7825436" y="3316684"/>
            <a:ext cx="831018" cy="294824"/>
          </a:xfrm>
          <a:prstGeom prst="rect">
            <a:avLst/>
          </a:prstGeom>
        </p:spPr>
        <p:txBody>
          <a:bodyPr wrap="square">
            <a:spAutoFit/>
          </a:bodyPr>
          <a:lstStyle/>
          <a:p>
            <a:pPr algn="ctr">
              <a:lnSpc>
                <a:spcPct val="120000"/>
              </a:lnSpc>
            </a:pPr>
            <a:r>
              <a:rPr lang="zh-CN" altLang="en-US" sz="1200" dirty="0">
                <a:solidFill>
                  <a:srgbClr val="2B334F"/>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GB" altLang="zh-CN" sz="1200" dirty="0">
              <a:solidFill>
                <a:srgbClr val="2B334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Rectangle 96">
            <a:extLst>
              <a:ext uri="{FF2B5EF4-FFF2-40B4-BE49-F238E27FC236}">
                <a16:creationId xmlns="" xmlns:a16="http://schemas.microsoft.com/office/drawing/2014/main" id="{BDC6CF83-02F6-4F1E-969A-1990B7B55E76}"/>
              </a:ext>
            </a:extLst>
          </p:cNvPr>
          <p:cNvSpPr/>
          <p:nvPr/>
        </p:nvSpPr>
        <p:spPr>
          <a:xfrm>
            <a:off x="8955162" y="3316684"/>
            <a:ext cx="831018" cy="294824"/>
          </a:xfrm>
          <a:prstGeom prst="rect">
            <a:avLst/>
          </a:prstGeom>
        </p:spPr>
        <p:txBody>
          <a:bodyPr wrap="square">
            <a:spAutoFit/>
          </a:bodyPr>
          <a:lstStyle/>
          <a:p>
            <a:pPr algn="ctr">
              <a:lnSpc>
                <a:spcPct val="120000"/>
              </a:lnSpc>
            </a:pPr>
            <a:r>
              <a:rPr lang="zh-CN" altLang="en-US" sz="1200" dirty="0">
                <a:solidFill>
                  <a:srgbClr val="2B334F"/>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GB" altLang="zh-CN" sz="1200" dirty="0">
              <a:solidFill>
                <a:srgbClr val="2B334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Rectangle 97">
            <a:extLst>
              <a:ext uri="{FF2B5EF4-FFF2-40B4-BE49-F238E27FC236}">
                <a16:creationId xmlns="" xmlns:a16="http://schemas.microsoft.com/office/drawing/2014/main" id="{348F7E13-DA0C-4882-BFA4-DFCCD2B39FBD}"/>
              </a:ext>
            </a:extLst>
          </p:cNvPr>
          <p:cNvSpPr/>
          <p:nvPr/>
        </p:nvSpPr>
        <p:spPr>
          <a:xfrm>
            <a:off x="10024903" y="3316684"/>
            <a:ext cx="831018" cy="294824"/>
          </a:xfrm>
          <a:prstGeom prst="rect">
            <a:avLst/>
          </a:prstGeom>
        </p:spPr>
        <p:txBody>
          <a:bodyPr wrap="square">
            <a:spAutoFit/>
          </a:bodyPr>
          <a:lstStyle/>
          <a:p>
            <a:pPr algn="ctr">
              <a:lnSpc>
                <a:spcPct val="120000"/>
              </a:lnSpc>
            </a:pPr>
            <a:r>
              <a:rPr lang="zh-CN" altLang="en-US" sz="1200" dirty="0">
                <a:solidFill>
                  <a:srgbClr val="2B334F"/>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GB" altLang="zh-CN" sz="1200" dirty="0">
              <a:solidFill>
                <a:srgbClr val="2B334F"/>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32057308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fade">
                                      <p:cBhvr>
                                        <p:cTn id="13" dur="500"/>
                                        <p:tgtEl>
                                          <p:spTgt spid="31"/>
                                        </p:tgtEl>
                                      </p:cBhvr>
                                    </p:animEffect>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fade">
                                      <p:cBhvr>
                                        <p:cTn id="17" dur="500"/>
                                        <p:tgtEl>
                                          <p:spTgt spid="34"/>
                                        </p:tgtEl>
                                      </p:cBhvr>
                                    </p:animEffect>
                                  </p:childTnLst>
                                </p:cTn>
                              </p:par>
                            </p:childTnLst>
                          </p:cTn>
                        </p:par>
                        <p:par>
                          <p:cTn id="18" fill="hold">
                            <p:stCondLst>
                              <p:cond delay="2000"/>
                            </p:stCondLst>
                            <p:childTnLst>
                              <p:par>
                                <p:cTn id="19" presetID="10" presetClass="entr" presetSubtype="0" fill="hold" nodeType="afterEffect">
                                  <p:stCondLst>
                                    <p:cond delay="0"/>
                                  </p:stCondLst>
                                  <p:childTnLst>
                                    <p:set>
                                      <p:cBhvr>
                                        <p:cTn id="20" dur="1" fill="hold">
                                          <p:stCondLst>
                                            <p:cond delay="0"/>
                                          </p:stCondLst>
                                        </p:cTn>
                                        <p:tgtEl>
                                          <p:spTgt spid="37"/>
                                        </p:tgtEl>
                                        <p:attrNameLst>
                                          <p:attrName>style.visibility</p:attrName>
                                        </p:attrNameLst>
                                      </p:cBhvr>
                                      <p:to>
                                        <p:strVal val="visible"/>
                                      </p:to>
                                    </p:set>
                                    <p:animEffect transition="in" filter="fade">
                                      <p:cBhvr>
                                        <p:cTn id="21" dur="500"/>
                                        <p:tgtEl>
                                          <p:spTgt spid="37"/>
                                        </p:tgtEl>
                                      </p:cBhvr>
                                    </p:animEffect>
                                  </p:childTnLst>
                                </p:cTn>
                              </p:par>
                            </p:childTnLst>
                          </p:cTn>
                        </p:par>
                        <p:par>
                          <p:cTn id="22" fill="hold">
                            <p:stCondLst>
                              <p:cond delay="2500"/>
                            </p:stCondLst>
                            <p:childTnLst>
                              <p:par>
                                <p:cTn id="23" presetID="53" presetClass="entr" presetSubtype="16" fill="hold" grpId="0" nodeType="afterEffect">
                                  <p:stCondLst>
                                    <p:cond delay="0"/>
                                  </p:stCondLst>
                                  <p:childTnLst>
                                    <p:set>
                                      <p:cBhvr>
                                        <p:cTn id="24" dur="1" fill="hold">
                                          <p:stCondLst>
                                            <p:cond delay="0"/>
                                          </p:stCondLst>
                                        </p:cTn>
                                        <p:tgtEl>
                                          <p:spTgt spid="44"/>
                                        </p:tgtEl>
                                        <p:attrNameLst>
                                          <p:attrName>style.visibility</p:attrName>
                                        </p:attrNameLst>
                                      </p:cBhvr>
                                      <p:to>
                                        <p:strVal val="visible"/>
                                      </p:to>
                                    </p:set>
                                    <p:anim calcmode="lin" valueType="num">
                                      <p:cBhvr>
                                        <p:cTn id="25" dur="500" fill="hold"/>
                                        <p:tgtEl>
                                          <p:spTgt spid="44"/>
                                        </p:tgtEl>
                                        <p:attrNameLst>
                                          <p:attrName>ppt_w</p:attrName>
                                        </p:attrNameLst>
                                      </p:cBhvr>
                                      <p:tavLst>
                                        <p:tav tm="0">
                                          <p:val>
                                            <p:fltVal val="0"/>
                                          </p:val>
                                        </p:tav>
                                        <p:tav tm="100000">
                                          <p:val>
                                            <p:strVal val="#ppt_w"/>
                                          </p:val>
                                        </p:tav>
                                      </p:tavLst>
                                    </p:anim>
                                    <p:anim calcmode="lin" valueType="num">
                                      <p:cBhvr>
                                        <p:cTn id="26" dur="500" fill="hold"/>
                                        <p:tgtEl>
                                          <p:spTgt spid="44"/>
                                        </p:tgtEl>
                                        <p:attrNameLst>
                                          <p:attrName>ppt_h</p:attrName>
                                        </p:attrNameLst>
                                      </p:cBhvr>
                                      <p:tavLst>
                                        <p:tav tm="0">
                                          <p:val>
                                            <p:fltVal val="0"/>
                                          </p:val>
                                        </p:tav>
                                        <p:tav tm="100000">
                                          <p:val>
                                            <p:strVal val="#ppt_h"/>
                                          </p:val>
                                        </p:tav>
                                      </p:tavLst>
                                    </p:anim>
                                    <p:animEffect transition="in" filter="fade">
                                      <p:cBhvr>
                                        <p:cTn id="27" dur="500"/>
                                        <p:tgtEl>
                                          <p:spTgt spid="44"/>
                                        </p:tgtEl>
                                      </p:cBhvr>
                                    </p:animEffect>
                                  </p:childTnLst>
                                </p:cTn>
                              </p:par>
                              <p:par>
                                <p:cTn id="28" presetID="12" presetClass="entr" presetSubtype="1" fill="hold" grpId="0" nodeType="withEffect">
                                  <p:stCondLst>
                                    <p:cond delay="0"/>
                                  </p:stCondLst>
                                  <p:childTnLst>
                                    <p:set>
                                      <p:cBhvr>
                                        <p:cTn id="29" dur="1" fill="hold">
                                          <p:stCondLst>
                                            <p:cond delay="0"/>
                                          </p:stCondLst>
                                        </p:cTn>
                                        <p:tgtEl>
                                          <p:spTgt spid="46"/>
                                        </p:tgtEl>
                                        <p:attrNameLst>
                                          <p:attrName>style.visibility</p:attrName>
                                        </p:attrNameLst>
                                      </p:cBhvr>
                                      <p:to>
                                        <p:strVal val="visible"/>
                                      </p:to>
                                    </p:set>
                                    <p:anim calcmode="lin" valueType="num">
                                      <p:cBhvr additive="base">
                                        <p:cTn id="30" dur="500"/>
                                        <p:tgtEl>
                                          <p:spTgt spid="46"/>
                                        </p:tgtEl>
                                        <p:attrNameLst>
                                          <p:attrName>ppt_y</p:attrName>
                                        </p:attrNameLst>
                                      </p:cBhvr>
                                      <p:tavLst>
                                        <p:tav tm="0">
                                          <p:val>
                                            <p:strVal val="#ppt_y-#ppt_h*1.125000"/>
                                          </p:val>
                                        </p:tav>
                                        <p:tav tm="100000">
                                          <p:val>
                                            <p:strVal val="#ppt_y"/>
                                          </p:val>
                                        </p:tav>
                                      </p:tavLst>
                                    </p:anim>
                                    <p:animEffect transition="in" filter="wipe(down)">
                                      <p:cBhvr>
                                        <p:cTn id="31" dur="500"/>
                                        <p:tgtEl>
                                          <p:spTgt spid="46"/>
                                        </p:tgtEl>
                                      </p:cBhvr>
                                    </p:animEffect>
                                  </p:childTnLst>
                                </p:cTn>
                              </p:par>
                            </p:childTnLst>
                          </p:cTn>
                        </p:par>
                        <p:par>
                          <p:cTn id="32" fill="hold">
                            <p:stCondLst>
                              <p:cond delay="3000"/>
                            </p:stCondLst>
                            <p:childTnLst>
                              <p:par>
                                <p:cTn id="33" presetID="53" presetClass="entr" presetSubtype="16" fill="hold" grpId="0" nodeType="afterEffect">
                                  <p:stCondLst>
                                    <p:cond delay="0"/>
                                  </p:stCondLst>
                                  <p:childTnLst>
                                    <p:set>
                                      <p:cBhvr>
                                        <p:cTn id="34" dur="1" fill="hold">
                                          <p:stCondLst>
                                            <p:cond delay="0"/>
                                          </p:stCondLst>
                                        </p:cTn>
                                        <p:tgtEl>
                                          <p:spTgt spid="45"/>
                                        </p:tgtEl>
                                        <p:attrNameLst>
                                          <p:attrName>style.visibility</p:attrName>
                                        </p:attrNameLst>
                                      </p:cBhvr>
                                      <p:to>
                                        <p:strVal val="visible"/>
                                      </p:to>
                                    </p:set>
                                    <p:anim calcmode="lin" valueType="num">
                                      <p:cBhvr>
                                        <p:cTn id="35" dur="500" fill="hold"/>
                                        <p:tgtEl>
                                          <p:spTgt spid="45"/>
                                        </p:tgtEl>
                                        <p:attrNameLst>
                                          <p:attrName>ppt_w</p:attrName>
                                        </p:attrNameLst>
                                      </p:cBhvr>
                                      <p:tavLst>
                                        <p:tav tm="0">
                                          <p:val>
                                            <p:fltVal val="0"/>
                                          </p:val>
                                        </p:tav>
                                        <p:tav tm="100000">
                                          <p:val>
                                            <p:strVal val="#ppt_w"/>
                                          </p:val>
                                        </p:tav>
                                      </p:tavLst>
                                    </p:anim>
                                    <p:anim calcmode="lin" valueType="num">
                                      <p:cBhvr>
                                        <p:cTn id="36" dur="500" fill="hold"/>
                                        <p:tgtEl>
                                          <p:spTgt spid="45"/>
                                        </p:tgtEl>
                                        <p:attrNameLst>
                                          <p:attrName>ppt_h</p:attrName>
                                        </p:attrNameLst>
                                      </p:cBhvr>
                                      <p:tavLst>
                                        <p:tav tm="0">
                                          <p:val>
                                            <p:fltVal val="0"/>
                                          </p:val>
                                        </p:tav>
                                        <p:tav tm="100000">
                                          <p:val>
                                            <p:strVal val="#ppt_h"/>
                                          </p:val>
                                        </p:tav>
                                      </p:tavLst>
                                    </p:anim>
                                    <p:animEffect transition="in" filter="fade">
                                      <p:cBhvr>
                                        <p:cTn id="37" dur="500"/>
                                        <p:tgtEl>
                                          <p:spTgt spid="45"/>
                                        </p:tgtEl>
                                      </p:cBhvr>
                                    </p:animEffect>
                                  </p:childTnLst>
                                </p:cTn>
                              </p:par>
                              <p:par>
                                <p:cTn id="38" presetID="12" presetClass="entr" presetSubtype="1" fill="hold" grpId="0" nodeType="withEffect">
                                  <p:stCondLst>
                                    <p:cond delay="0"/>
                                  </p:stCondLst>
                                  <p:childTnLst>
                                    <p:set>
                                      <p:cBhvr>
                                        <p:cTn id="39" dur="1" fill="hold">
                                          <p:stCondLst>
                                            <p:cond delay="0"/>
                                          </p:stCondLst>
                                        </p:cTn>
                                        <p:tgtEl>
                                          <p:spTgt spid="47"/>
                                        </p:tgtEl>
                                        <p:attrNameLst>
                                          <p:attrName>style.visibility</p:attrName>
                                        </p:attrNameLst>
                                      </p:cBhvr>
                                      <p:to>
                                        <p:strVal val="visible"/>
                                      </p:to>
                                    </p:set>
                                    <p:anim calcmode="lin" valueType="num">
                                      <p:cBhvr additive="base">
                                        <p:cTn id="40" dur="500"/>
                                        <p:tgtEl>
                                          <p:spTgt spid="47"/>
                                        </p:tgtEl>
                                        <p:attrNameLst>
                                          <p:attrName>ppt_y</p:attrName>
                                        </p:attrNameLst>
                                      </p:cBhvr>
                                      <p:tavLst>
                                        <p:tav tm="0">
                                          <p:val>
                                            <p:strVal val="#ppt_y-#ppt_h*1.125000"/>
                                          </p:val>
                                        </p:tav>
                                        <p:tav tm="100000">
                                          <p:val>
                                            <p:strVal val="#ppt_y"/>
                                          </p:val>
                                        </p:tav>
                                      </p:tavLst>
                                    </p:anim>
                                    <p:animEffect transition="in" filter="wipe(down)">
                                      <p:cBhvr>
                                        <p:cTn id="41" dur="500"/>
                                        <p:tgtEl>
                                          <p:spTgt spid="47"/>
                                        </p:tgtEl>
                                      </p:cBhvr>
                                    </p:animEffect>
                                  </p:childTnLst>
                                </p:cTn>
                              </p:par>
                            </p:childTnLst>
                          </p:cTn>
                        </p:par>
                        <p:par>
                          <p:cTn id="42" fill="hold">
                            <p:stCondLst>
                              <p:cond delay="3500"/>
                            </p:stCondLst>
                            <p:childTnLst>
                              <p:par>
                                <p:cTn id="43" presetID="53" presetClass="entr" presetSubtype="16" fill="hold" grpId="0" nodeType="afterEffect">
                                  <p:stCondLst>
                                    <p:cond delay="0"/>
                                  </p:stCondLst>
                                  <p:childTnLst>
                                    <p:set>
                                      <p:cBhvr>
                                        <p:cTn id="44" dur="1" fill="hold">
                                          <p:stCondLst>
                                            <p:cond delay="0"/>
                                          </p:stCondLst>
                                        </p:cTn>
                                        <p:tgtEl>
                                          <p:spTgt spid="43"/>
                                        </p:tgtEl>
                                        <p:attrNameLst>
                                          <p:attrName>style.visibility</p:attrName>
                                        </p:attrNameLst>
                                      </p:cBhvr>
                                      <p:to>
                                        <p:strVal val="visible"/>
                                      </p:to>
                                    </p:set>
                                    <p:anim calcmode="lin" valueType="num">
                                      <p:cBhvr>
                                        <p:cTn id="45" dur="500" fill="hold"/>
                                        <p:tgtEl>
                                          <p:spTgt spid="43"/>
                                        </p:tgtEl>
                                        <p:attrNameLst>
                                          <p:attrName>ppt_w</p:attrName>
                                        </p:attrNameLst>
                                      </p:cBhvr>
                                      <p:tavLst>
                                        <p:tav tm="0">
                                          <p:val>
                                            <p:fltVal val="0"/>
                                          </p:val>
                                        </p:tav>
                                        <p:tav tm="100000">
                                          <p:val>
                                            <p:strVal val="#ppt_w"/>
                                          </p:val>
                                        </p:tav>
                                      </p:tavLst>
                                    </p:anim>
                                    <p:anim calcmode="lin" valueType="num">
                                      <p:cBhvr>
                                        <p:cTn id="46" dur="500" fill="hold"/>
                                        <p:tgtEl>
                                          <p:spTgt spid="43"/>
                                        </p:tgtEl>
                                        <p:attrNameLst>
                                          <p:attrName>ppt_h</p:attrName>
                                        </p:attrNameLst>
                                      </p:cBhvr>
                                      <p:tavLst>
                                        <p:tav tm="0">
                                          <p:val>
                                            <p:fltVal val="0"/>
                                          </p:val>
                                        </p:tav>
                                        <p:tav tm="100000">
                                          <p:val>
                                            <p:strVal val="#ppt_h"/>
                                          </p:val>
                                        </p:tav>
                                      </p:tavLst>
                                    </p:anim>
                                    <p:animEffect transition="in" filter="fade">
                                      <p:cBhvr>
                                        <p:cTn id="47" dur="500"/>
                                        <p:tgtEl>
                                          <p:spTgt spid="43"/>
                                        </p:tgtEl>
                                      </p:cBhvr>
                                    </p:animEffect>
                                  </p:childTnLst>
                                </p:cTn>
                              </p:par>
                              <p:par>
                                <p:cTn id="48" presetID="12" presetClass="entr" presetSubtype="1" fill="hold" grpId="0" nodeType="withEffect">
                                  <p:stCondLst>
                                    <p:cond delay="0"/>
                                  </p:stCondLst>
                                  <p:childTnLst>
                                    <p:set>
                                      <p:cBhvr>
                                        <p:cTn id="49" dur="1" fill="hold">
                                          <p:stCondLst>
                                            <p:cond delay="0"/>
                                          </p:stCondLst>
                                        </p:cTn>
                                        <p:tgtEl>
                                          <p:spTgt spid="48"/>
                                        </p:tgtEl>
                                        <p:attrNameLst>
                                          <p:attrName>style.visibility</p:attrName>
                                        </p:attrNameLst>
                                      </p:cBhvr>
                                      <p:to>
                                        <p:strVal val="visible"/>
                                      </p:to>
                                    </p:set>
                                    <p:anim calcmode="lin" valueType="num">
                                      <p:cBhvr additive="base">
                                        <p:cTn id="50" dur="500"/>
                                        <p:tgtEl>
                                          <p:spTgt spid="48"/>
                                        </p:tgtEl>
                                        <p:attrNameLst>
                                          <p:attrName>ppt_y</p:attrName>
                                        </p:attrNameLst>
                                      </p:cBhvr>
                                      <p:tavLst>
                                        <p:tav tm="0">
                                          <p:val>
                                            <p:strVal val="#ppt_y-#ppt_h*1.125000"/>
                                          </p:val>
                                        </p:tav>
                                        <p:tav tm="100000">
                                          <p:val>
                                            <p:strVal val="#ppt_y"/>
                                          </p:val>
                                        </p:tav>
                                      </p:tavLst>
                                    </p:anim>
                                    <p:animEffect transition="in" filter="wipe(down)">
                                      <p:cBhvr>
                                        <p:cTn id="51"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4" grpId="0" animBg="1"/>
      <p:bldP spid="45" grpId="0" animBg="1"/>
      <p:bldP spid="46" grpId="0"/>
      <p:bldP spid="47" grpId="0"/>
      <p:bldP spid="4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 xmlns:a16="http://schemas.microsoft.com/office/drawing/2014/main" id="{CF266B9A-3C61-4202-8954-A7EDE7471BB4}"/>
              </a:ext>
            </a:extLst>
          </p:cNvPr>
          <p:cNvSpPr txBox="1"/>
          <p:nvPr>
            <p:custDataLst>
              <p:tags r:id="rId1"/>
            </p:custDataLst>
          </p:nvPr>
        </p:nvSpPr>
        <p:spPr>
          <a:xfrm>
            <a:off x="2815584" y="2551812"/>
            <a:ext cx="920124" cy="649088"/>
          </a:xfrm>
          <a:prstGeom prst="rect">
            <a:avLst/>
          </a:prstGeom>
          <a:noFill/>
        </p:spPr>
        <p:txBody>
          <a:bodyPr wrap="none" lIns="0" tIns="0" rIns="0" bIns="0">
            <a:spAutoFit/>
          </a:bodyPr>
          <a:lstStyle/>
          <a:p>
            <a:pPr>
              <a:defRPr/>
            </a:pPr>
            <a:r>
              <a:rPr lang="en-US" altLang="zh-CN" sz="3375" dirty="0">
                <a:solidFill>
                  <a:srgbClr val="2B334F"/>
                </a:solidFill>
                <a:latin typeface="Arial" panose="020B0604020202020204" pitchFamily="34" charset="0"/>
                <a:ea typeface="微软雅黑" panose="020B0503020204020204" pitchFamily="34" charset="-122"/>
                <a:sym typeface="Arial" panose="020B0604020202020204" pitchFamily="34" charset="0"/>
              </a:rPr>
              <a:t>P</a:t>
            </a:r>
            <a:r>
              <a:rPr lang="en-US" altLang="zh-CN" sz="4218" dirty="0">
                <a:solidFill>
                  <a:srgbClr val="2B334F"/>
                </a:solidFill>
                <a:latin typeface="Arial" panose="020B0604020202020204" pitchFamily="34" charset="0"/>
                <a:ea typeface="微软雅黑" panose="020B0503020204020204" pitchFamily="34" charset="-122"/>
                <a:sym typeface="Arial" panose="020B0604020202020204" pitchFamily="34" charset="0"/>
              </a:rPr>
              <a:t>art</a:t>
            </a:r>
            <a:endParaRPr lang="zh-CN" altLang="en-US" sz="12128" dirty="0">
              <a:solidFill>
                <a:srgbClr val="2B334F"/>
              </a:solidFill>
              <a:latin typeface="Arial" panose="020B0604020202020204" pitchFamily="34" charset="0"/>
              <a:ea typeface="微软雅黑" panose="020B0503020204020204" pitchFamily="34" charset="-122"/>
              <a:sym typeface="Arial" panose="020B0604020202020204" pitchFamily="34" charset="0"/>
            </a:endParaRPr>
          </a:p>
        </p:txBody>
      </p:sp>
      <p:sp>
        <p:nvSpPr>
          <p:cNvPr id="3" name="文本框 13">
            <a:extLst>
              <a:ext uri="{FF2B5EF4-FFF2-40B4-BE49-F238E27FC236}">
                <a16:creationId xmlns="" xmlns:a16="http://schemas.microsoft.com/office/drawing/2014/main" id="{BA4432B2-EDF9-4D45-9C2A-F0D78EDD2BE6}"/>
              </a:ext>
            </a:extLst>
          </p:cNvPr>
          <p:cNvSpPr txBox="1">
            <a:spLocks noChangeArrowheads="1"/>
          </p:cNvSpPr>
          <p:nvPr>
            <p:custDataLst>
              <p:tags r:id="rId2"/>
            </p:custDataLst>
          </p:nvPr>
        </p:nvSpPr>
        <p:spPr bwMode="auto">
          <a:xfrm>
            <a:off x="2952642" y="2381040"/>
            <a:ext cx="646011" cy="340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215" dirty="0">
                <a:solidFill>
                  <a:srgbClr val="2B334F"/>
                </a:solidFill>
                <a:latin typeface="Arial" panose="020B0604020202020204" pitchFamily="34" charset="0"/>
                <a:ea typeface="微软雅黑" panose="020B0503020204020204" pitchFamily="34" charset="-122"/>
                <a:sym typeface="Arial" panose="020B0604020202020204" pitchFamily="34" charset="0"/>
              </a:rPr>
              <a:t>章 节</a:t>
            </a:r>
          </a:p>
        </p:txBody>
      </p:sp>
      <p:sp>
        <p:nvSpPr>
          <p:cNvPr id="4" name="文本框 14">
            <a:extLst>
              <a:ext uri="{FF2B5EF4-FFF2-40B4-BE49-F238E27FC236}">
                <a16:creationId xmlns="" xmlns:a16="http://schemas.microsoft.com/office/drawing/2014/main" id="{ABF8B4AC-103E-4DC7-B5B4-2D621253190F}"/>
              </a:ext>
            </a:extLst>
          </p:cNvPr>
          <p:cNvSpPr txBox="1">
            <a:spLocks noChangeArrowheads="1"/>
          </p:cNvSpPr>
          <p:nvPr>
            <p:custDataLst>
              <p:tags r:id="rId3"/>
            </p:custDataLst>
          </p:nvPr>
        </p:nvSpPr>
        <p:spPr bwMode="auto">
          <a:xfrm>
            <a:off x="3907224" y="1903886"/>
            <a:ext cx="1442703" cy="1557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0124" dirty="0">
                <a:solidFill>
                  <a:srgbClr val="2B334F"/>
                </a:solidFill>
                <a:latin typeface="Arial" panose="020B0604020202020204" pitchFamily="34" charset="0"/>
                <a:ea typeface="微软雅黑" panose="020B0503020204020204" pitchFamily="34" charset="-122"/>
                <a:sym typeface="Arial" panose="020B0604020202020204" pitchFamily="34" charset="0"/>
              </a:rPr>
              <a:t>02</a:t>
            </a:r>
            <a:endParaRPr lang="zh-CN" altLang="en-US" sz="10124" dirty="0">
              <a:solidFill>
                <a:srgbClr val="2B334F"/>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标题 5">
            <a:extLst>
              <a:ext uri="{FF2B5EF4-FFF2-40B4-BE49-F238E27FC236}">
                <a16:creationId xmlns="" xmlns:a16="http://schemas.microsoft.com/office/drawing/2014/main" id="{6F7D90CF-EF32-41ED-9A9E-C837525D3449}"/>
              </a:ext>
            </a:extLst>
          </p:cNvPr>
          <p:cNvSpPr txBox="1">
            <a:spLocks/>
          </p:cNvSpPr>
          <p:nvPr>
            <p:custDataLst>
              <p:tags r:id="rId4"/>
            </p:custDataLst>
          </p:nvPr>
        </p:nvSpPr>
        <p:spPr>
          <a:xfrm>
            <a:off x="5964659" y="2331849"/>
            <a:ext cx="4258194" cy="553998"/>
          </a:xfrm>
          <a:prstGeom prst="rect">
            <a:avLst/>
          </a:prstGeom>
          <a:noFill/>
        </p:spPr>
        <p:txBody>
          <a:bodyPr wrap="square" lIns="0" tIns="0" rIns="0" bIns="0" anchor="t" anchorCtr="0">
            <a:spAutoFit/>
          </a:bodyPr>
          <a:lstStyle>
            <a:lvl1pPr algn="ctr">
              <a:lnSpc>
                <a:spcPct val="90000"/>
              </a:lnSpc>
              <a:spcBef>
                <a:spcPct val="0"/>
              </a:spcBef>
              <a:buNone/>
              <a:defRPr sz="4000">
                <a:latin typeface="+mj-lt"/>
                <a:ea typeface="+mj-ea"/>
                <a:cs typeface="+mj-cs"/>
              </a:defRPr>
            </a:lvl1pPr>
          </a:lstStyle>
          <a:p>
            <a:pPr algn="l">
              <a:defRPr/>
            </a:pPr>
            <a:r>
              <a:rPr lang="zh-CN" altLang="en-US" b="1" kern="0" dirty="0">
                <a:solidFill>
                  <a:srgbClr val="2B334F"/>
                </a:solidFill>
                <a:latin typeface="Arial" panose="020B0604020202020204" pitchFamily="34" charset="0"/>
                <a:ea typeface="微软雅黑" panose="020B0503020204020204" pitchFamily="34" charset="-122"/>
                <a:sym typeface="Arial" panose="020B0604020202020204" pitchFamily="34" charset="0"/>
              </a:rPr>
              <a:t>活动受众分析</a:t>
            </a:r>
          </a:p>
        </p:txBody>
      </p:sp>
      <p:sp>
        <p:nvSpPr>
          <p:cNvPr id="6" name="文本占位符 6">
            <a:extLst>
              <a:ext uri="{FF2B5EF4-FFF2-40B4-BE49-F238E27FC236}">
                <a16:creationId xmlns="" xmlns:a16="http://schemas.microsoft.com/office/drawing/2014/main" id="{EC01B3B2-45E6-4CE0-8E1C-6E495BC9C52E}"/>
              </a:ext>
            </a:extLst>
          </p:cNvPr>
          <p:cNvSpPr txBox="1">
            <a:spLocks/>
          </p:cNvSpPr>
          <p:nvPr>
            <p:custDataLst>
              <p:tags r:id="rId5"/>
            </p:custDataLst>
          </p:nvPr>
        </p:nvSpPr>
        <p:spPr>
          <a:xfrm>
            <a:off x="5964659" y="2909054"/>
            <a:ext cx="4258194" cy="221599"/>
          </a:xfrm>
          <a:prstGeom prst="rect">
            <a:avLst/>
          </a:prstGeom>
          <a:noFill/>
        </p:spPr>
        <p:txBody>
          <a:bodyPr wrap="square" lIns="0" tIns="0" rIns="0" bIns="0" anchor="t" anchorCtr="0">
            <a:spAutoFit/>
          </a:bodyPr>
          <a:lstStyle>
            <a:lvl1pPr indent="0" algn="ctr">
              <a:lnSpc>
                <a:spcPct val="90000"/>
              </a:lnSpc>
              <a:spcBef>
                <a:spcPts val="1000"/>
              </a:spcBef>
              <a:buFont typeface="Arial" panose="020B0604020202020204" pitchFamily="34" charset="0"/>
              <a:buNone/>
              <a:defRPr sz="1600" baseline="0">
                <a:solidFill>
                  <a:schemeClr val="bg1">
                    <a:lumMod val="50000"/>
                  </a:schemeClr>
                </a:solidFill>
              </a:defRPr>
            </a:lvl1pPr>
            <a:lvl2pPr indent="0">
              <a:lnSpc>
                <a:spcPct val="90000"/>
              </a:lnSpc>
              <a:spcBef>
                <a:spcPts val="500"/>
              </a:spcBef>
              <a:buFont typeface="Arial" panose="020B0604020202020204" pitchFamily="34" charset="0"/>
              <a:buNone/>
              <a:defRPr sz="2000">
                <a:solidFill>
                  <a:schemeClr val="tx1">
                    <a:tint val="75000"/>
                  </a:schemeClr>
                </a:solidFill>
              </a:defRPr>
            </a:lvl2pPr>
            <a:lvl3pPr indent="0">
              <a:lnSpc>
                <a:spcPct val="90000"/>
              </a:lnSpc>
              <a:spcBef>
                <a:spcPts val="500"/>
              </a:spcBef>
              <a:buFont typeface="Arial" panose="020B0604020202020204" pitchFamily="34" charset="0"/>
              <a:buNone/>
              <a:defRPr>
                <a:solidFill>
                  <a:schemeClr val="tx1">
                    <a:tint val="75000"/>
                  </a:schemeClr>
                </a:solidFill>
              </a:defRPr>
            </a:lvl3pPr>
            <a:lvl4pPr indent="0">
              <a:lnSpc>
                <a:spcPct val="90000"/>
              </a:lnSpc>
              <a:spcBef>
                <a:spcPts val="500"/>
              </a:spcBef>
              <a:buFont typeface="Arial" panose="020B0604020202020204" pitchFamily="34" charset="0"/>
              <a:buNone/>
              <a:defRPr sz="1600">
                <a:solidFill>
                  <a:schemeClr val="tx1">
                    <a:tint val="75000"/>
                  </a:schemeClr>
                </a:solidFill>
              </a:defRPr>
            </a:lvl4pPr>
            <a:lvl5pPr indent="0">
              <a:lnSpc>
                <a:spcPct val="90000"/>
              </a:lnSpc>
              <a:spcBef>
                <a:spcPts val="500"/>
              </a:spcBef>
              <a:buFont typeface="Arial" panose="020B0604020202020204" pitchFamily="34" charset="0"/>
              <a:buNone/>
              <a:defRPr sz="1600">
                <a:solidFill>
                  <a:schemeClr val="tx1">
                    <a:tint val="75000"/>
                  </a:schemeClr>
                </a:solidFill>
              </a:defRPr>
            </a:lvl5pPr>
            <a:lvl6pPr indent="0">
              <a:lnSpc>
                <a:spcPct val="90000"/>
              </a:lnSpc>
              <a:spcBef>
                <a:spcPts val="500"/>
              </a:spcBef>
              <a:buFont typeface="Arial" panose="020B0604020202020204" pitchFamily="34" charset="0"/>
              <a:buNone/>
              <a:defRPr sz="1600">
                <a:solidFill>
                  <a:schemeClr val="tx1">
                    <a:tint val="75000"/>
                  </a:schemeClr>
                </a:solidFill>
              </a:defRPr>
            </a:lvl6pPr>
            <a:lvl7pPr indent="0">
              <a:lnSpc>
                <a:spcPct val="90000"/>
              </a:lnSpc>
              <a:spcBef>
                <a:spcPts val="500"/>
              </a:spcBef>
              <a:buFont typeface="Arial" panose="020B0604020202020204" pitchFamily="34" charset="0"/>
              <a:buNone/>
              <a:defRPr sz="1600">
                <a:solidFill>
                  <a:schemeClr val="tx1">
                    <a:tint val="75000"/>
                  </a:schemeClr>
                </a:solidFill>
              </a:defRPr>
            </a:lvl7pPr>
            <a:lvl8pPr indent="0">
              <a:lnSpc>
                <a:spcPct val="90000"/>
              </a:lnSpc>
              <a:spcBef>
                <a:spcPts val="500"/>
              </a:spcBef>
              <a:buFont typeface="Arial" panose="020B0604020202020204" pitchFamily="34" charset="0"/>
              <a:buNone/>
              <a:defRPr sz="1600">
                <a:solidFill>
                  <a:schemeClr val="tx1">
                    <a:tint val="75000"/>
                  </a:schemeClr>
                </a:solidFill>
              </a:defRPr>
            </a:lvl8pPr>
            <a:lvl9pPr indent="0">
              <a:lnSpc>
                <a:spcPct val="90000"/>
              </a:lnSpc>
              <a:spcBef>
                <a:spcPts val="500"/>
              </a:spcBef>
              <a:buFont typeface="Arial" panose="020B0604020202020204" pitchFamily="34" charset="0"/>
              <a:buNone/>
              <a:defRPr sz="1600">
                <a:solidFill>
                  <a:schemeClr val="tx1">
                    <a:tint val="75000"/>
                  </a:schemeClr>
                </a:solidFill>
              </a:defRPr>
            </a:lvl9pPr>
          </a:lstStyle>
          <a:p>
            <a:pPr algn="l">
              <a:defRPr/>
            </a:pPr>
            <a:r>
              <a:rPr lang="en-US" altLang="zh-CN" kern="0" dirty="0">
                <a:solidFill>
                  <a:srgbClr val="2B334F"/>
                </a:solidFill>
                <a:latin typeface="Arial" panose="020B0604020202020204" pitchFamily="34" charset="0"/>
                <a:ea typeface="微软雅黑" panose="020B0503020204020204" pitchFamily="34" charset="-122"/>
                <a:sym typeface="Arial" panose="020B0604020202020204" pitchFamily="34" charset="0"/>
              </a:rPr>
              <a:t>CLICK TO ADD CAPTION TEXT</a:t>
            </a:r>
          </a:p>
        </p:txBody>
      </p:sp>
    </p:spTree>
    <p:extLst>
      <p:ext uri="{BB962C8B-B14F-4D97-AF65-F5344CB8AC3E}">
        <p14:creationId xmlns:p14="http://schemas.microsoft.com/office/powerpoint/2010/main" val="337968240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49_1">
            <a:extLst>
              <a:ext uri="{FF2B5EF4-FFF2-40B4-BE49-F238E27FC236}">
                <a16:creationId xmlns="" xmlns:a16="http://schemas.microsoft.com/office/drawing/2014/main" id="{53E52DDF-EDCC-4E2B-8143-854E0398BDC2}"/>
              </a:ext>
            </a:extLst>
          </p:cNvPr>
          <p:cNvSpPr txBox="1"/>
          <p:nvPr/>
        </p:nvSpPr>
        <p:spPr>
          <a:xfrm>
            <a:off x="808370" y="213719"/>
            <a:ext cx="1538883" cy="307777"/>
          </a:xfrm>
          <a:prstGeom prst="rect">
            <a:avLst/>
          </a:prstGeom>
          <a:noFill/>
        </p:spPr>
        <p:txBody>
          <a:bodyPr wrap="none" lIns="0" tIns="0" rIns="0" bIns="0" rtlCol="0">
            <a:spAutoFit/>
          </a:bodyPr>
          <a:lstStyle/>
          <a:p>
            <a:pPr defTabSz="964278"/>
            <a:r>
              <a:rPr lang="zh-CN" altLang="en-US" sz="2000" b="1" dirty="0">
                <a:solidFill>
                  <a:srgbClr val="2B334F"/>
                </a:solidFill>
                <a:latin typeface="Arial" panose="020B0604020202020204" pitchFamily="34" charset="0"/>
                <a:ea typeface="微软雅黑" panose="020B0503020204020204" pitchFamily="34" charset="-122"/>
                <a:cs typeface="+mn-ea"/>
                <a:sym typeface="Arial" panose="020B0604020202020204" pitchFamily="34" charset="0"/>
              </a:rPr>
              <a:t>活动受众分析</a:t>
            </a:r>
          </a:p>
        </p:txBody>
      </p:sp>
      <p:sp>
        <p:nvSpPr>
          <p:cNvPr id="3" name="TextBox 50_1">
            <a:extLst>
              <a:ext uri="{FF2B5EF4-FFF2-40B4-BE49-F238E27FC236}">
                <a16:creationId xmlns="" xmlns:a16="http://schemas.microsoft.com/office/drawing/2014/main" id="{5E4D16DC-2FA2-4CFF-9D90-A931F2B58D4D}"/>
              </a:ext>
            </a:extLst>
          </p:cNvPr>
          <p:cNvSpPr txBox="1"/>
          <p:nvPr/>
        </p:nvSpPr>
        <p:spPr>
          <a:xfrm>
            <a:off x="801281" y="521496"/>
            <a:ext cx="1928413" cy="161583"/>
          </a:xfrm>
          <a:prstGeom prst="rect">
            <a:avLst/>
          </a:prstGeom>
          <a:noFill/>
        </p:spPr>
        <p:txBody>
          <a:bodyPr wrap="none" lIns="0" tIns="0" rIns="0" bIns="0" rtlCol="0">
            <a:spAutoFit/>
          </a:bodyPr>
          <a:lstStyle/>
          <a:p>
            <a:pPr defTabSz="964278"/>
            <a:r>
              <a:rPr lang="en-US" altLang="zh-CN" sz="1050" b="1" dirty="0">
                <a:solidFill>
                  <a:srgbClr val="2B334F"/>
                </a:solidFill>
                <a:latin typeface="Arial" panose="020B0604020202020204" pitchFamily="34" charset="0"/>
                <a:ea typeface="微软雅黑" panose="020B0503020204020204" pitchFamily="34" charset="-122"/>
                <a:cs typeface="+mn-ea"/>
                <a:sym typeface="Arial" panose="020B0604020202020204" pitchFamily="34" charset="0"/>
              </a:rPr>
              <a:t>ADD RELATED TITLE WORDS</a:t>
            </a:r>
            <a:endParaRPr lang="zh-CN" altLang="en-US" sz="1050" b="1" dirty="0">
              <a:solidFill>
                <a:srgbClr val="2B334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 name="Freeform 9">
            <a:extLst>
              <a:ext uri="{FF2B5EF4-FFF2-40B4-BE49-F238E27FC236}">
                <a16:creationId xmlns="" xmlns:a16="http://schemas.microsoft.com/office/drawing/2014/main" id="{D59835B4-B6D1-482C-810F-AB68F24B88D8}"/>
              </a:ext>
            </a:extLst>
          </p:cNvPr>
          <p:cNvSpPr/>
          <p:nvPr/>
        </p:nvSpPr>
        <p:spPr bwMode="auto">
          <a:xfrm>
            <a:off x="157800" y="165887"/>
            <a:ext cx="544646" cy="403440"/>
          </a:xfrm>
          <a:custGeom>
            <a:avLst/>
            <a:gdLst>
              <a:gd name="T0" fmla="*/ 0 w 50"/>
              <a:gd name="T1" fmla="*/ 6 h 37"/>
              <a:gd name="T2" fmla="*/ 22 w 50"/>
              <a:gd name="T3" fmla="*/ 9 h 37"/>
              <a:gd name="T4" fmla="*/ 23 w 50"/>
              <a:gd name="T5" fmla="*/ 26 h 37"/>
              <a:gd name="T6" fmla="*/ 24 w 50"/>
              <a:gd name="T7" fmla="*/ 23 h 37"/>
              <a:gd name="T8" fmla="*/ 26 w 50"/>
              <a:gd name="T9" fmla="*/ 19 h 37"/>
              <a:gd name="T10" fmla="*/ 27 w 50"/>
              <a:gd name="T11" fmla="*/ 23 h 37"/>
              <a:gd name="T12" fmla="*/ 29 w 50"/>
              <a:gd name="T13" fmla="*/ 24 h 37"/>
              <a:gd name="T14" fmla="*/ 33 w 50"/>
              <a:gd name="T15" fmla="*/ 22 h 37"/>
              <a:gd name="T16" fmla="*/ 32 w 50"/>
              <a:gd name="T17" fmla="*/ 25 h 37"/>
              <a:gd name="T18" fmla="*/ 50 w 50"/>
              <a:gd name="T19" fmla="*/ 28 h 37"/>
              <a:gd name="T20" fmla="*/ 43 w 50"/>
              <a:gd name="T21" fmla="*/ 30 h 37"/>
              <a:gd name="T22" fmla="*/ 34 w 50"/>
              <a:gd name="T23" fmla="*/ 31 h 37"/>
              <a:gd name="T24" fmla="*/ 29 w 50"/>
              <a:gd name="T25" fmla="*/ 28 h 37"/>
              <a:gd name="T26" fmla="*/ 27 w 50"/>
              <a:gd name="T27" fmla="*/ 30 h 37"/>
              <a:gd name="T28" fmla="*/ 18 w 50"/>
              <a:gd name="T29" fmla="*/ 37 h 37"/>
              <a:gd name="T30" fmla="*/ 20 w 50"/>
              <a:gd name="T31" fmla="*/ 26 h 37"/>
              <a:gd name="T32" fmla="*/ 14 w 50"/>
              <a:gd name="T33" fmla="*/ 23 h 37"/>
              <a:gd name="T34" fmla="*/ 8 w 50"/>
              <a:gd name="T35" fmla="*/ 14 h 37"/>
              <a:gd name="T36" fmla="*/ 0 w 50"/>
              <a:gd name="T37" fmla="*/ 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0" h="37">
                <a:moveTo>
                  <a:pt x="0" y="6"/>
                </a:moveTo>
                <a:cubicBezTo>
                  <a:pt x="13" y="0"/>
                  <a:pt x="22" y="9"/>
                  <a:pt x="22" y="9"/>
                </a:cubicBezTo>
                <a:cubicBezTo>
                  <a:pt x="18" y="15"/>
                  <a:pt x="23" y="26"/>
                  <a:pt x="23" y="26"/>
                </a:cubicBezTo>
                <a:cubicBezTo>
                  <a:pt x="23" y="24"/>
                  <a:pt x="24" y="23"/>
                  <a:pt x="24" y="23"/>
                </a:cubicBezTo>
                <a:cubicBezTo>
                  <a:pt x="24" y="21"/>
                  <a:pt x="26" y="19"/>
                  <a:pt x="26" y="19"/>
                </a:cubicBezTo>
                <a:cubicBezTo>
                  <a:pt x="27" y="21"/>
                  <a:pt x="27" y="23"/>
                  <a:pt x="27" y="23"/>
                </a:cubicBezTo>
                <a:cubicBezTo>
                  <a:pt x="28" y="23"/>
                  <a:pt x="29" y="24"/>
                  <a:pt x="29" y="24"/>
                </a:cubicBezTo>
                <a:cubicBezTo>
                  <a:pt x="31" y="22"/>
                  <a:pt x="33" y="22"/>
                  <a:pt x="33" y="22"/>
                </a:cubicBezTo>
                <a:cubicBezTo>
                  <a:pt x="32" y="23"/>
                  <a:pt x="32" y="24"/>
                  <a:pt x="32" y="25"/>
                </a:cubicBezTo>
                <a:cubicBezTo>
                  <a:pt x="36" y="24"/>
                  <a:pt x="43" y="23"/>
                  <a:pt x="50" y="28"/>
                </a:cubicBezTo>
                <a:cubicBezTo>
                  <a:pt x="50" y="28"/>
                  <a:pt x="44" y="27"/>
                  <a:pt x="43" y="30"/>
                </a:cubicBezTo>
                <a:cubicBezTo>
                  <a:pt x="43" y="30"/>
                  <a:pt x="36" y="27"/>
                  <a:pt x="34" y="31"/>
                </a:cubicBezTo>
                <a:cubicBezTo>
                  <a:pt x="34" y="31"/>
                  <a:pt x="32" y="29"/>
                  <a:pt x="29" y="28"/>
                </a:cubicBezTo>
                <a:cubicBezTo>
                  <a:pt x="28" y="30"/>
                  <a:pt x="27" y="30"/>
                  <a:pt x="27" y="30"/>
                </a:cubicBezTo>
                <a:cubicBezTo>
                  <a:pt x="21" y="29"/>
                  <a:pt x="18" y="37"/>
                  <a:pt x="18" y="37"/>
                </a:cubicBezTo>
                <a:cubicBezTo>
                  <a:pt x="16" y="30"/>
                  <a:pt x="20" y="26"/>
                  <a:pt x="20" y="26"/>
                </a:cubicBezTo>
                <a:cubicBezTo>
                  <a:pt x="20" y="22"/>
                  <a:pt x="14" y="23"/>
                  <a:pt x="14" y="23"/>
                </a:cubicBezTo>
                <a:cubicBezTo>
                  <a:pt x="15" y="16"/>
                  <a:pt x="8" y="14"/>
                  <a:pt x="8" y="14"/>
                </a:cubicBezTo>
                <a:cubicBezTo>
                  <a:pt x="10" y="8"/>
                  <a:pt x="0" y="6"/>
                  <a:pt x="0" y="6"/>
                </a:cubicBezTo>
                <a:close/>
              </a:path>
            </a:pathLst>
          </a:custGeom>
          <a:solidFill>
            <a:srgbClr val="0001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 name="矩形 4">
            <a:extLst>
              <a:ext uri="{FF2B5EF4-FFF2-40B4-BE49-F238E27FC236}">
                <a16:creationId xmlns="" xmlns:a16="http://schemas.microsoft.com/office/drawing/2014/main" id="{83254C78-B461-4413-8DF6-2305325070EC}"/>
              </a:ext>
            </a:extLst>
          </p:cNvPr>
          <p:cNvSpPr/>
          <p:nvPr/>
        </p:nvSpPr>
        <p:spPr>
          <a:xfrm>
            <a:off x="3793972" y="1058681"/>
            <a:ext cx="7174885" cy="1179903"/>
          </a:xfrm>
          <a:prstGeom prst="rect">
            <a:avLst/>
          </a:prstGeom>
          <a:solidFill>
            <a:srgbClr val="2B334F"/>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96435" tIns="48217" rIns="96435" bIns="48217" rtlCol="0" anchor="ctr"/>
          <a:lstStyle/>
          <a:p>
            <a:pPr algn="ctr">
              <a:lnSpc>
                <a:spcPct val="120000"/>
              </a:lnSpc>
            </a:pP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矩形 5">
            <a:extLst>
              <a:ext uri="{FF2B5EF4-FFF2-40B4-BE49-F238E27FC236}">
                <a16:creationId xmlns="" xmlns:a16="http://schemas.microsoft.com/office/drawing/2014/main" id="{6B19953D-2B99-4528-8394-BBFFAB59DE0D}"/>
              </a:ext>
            </a:extLst>
          </p:cNvPr>
          <p:cNvSpPr/>
          <p:nvPr/>
        </p:nvSpPr>
        <p:spPr>
          <a:xfrm>
            <a:off x="4927982" y="829273"/>
            <a:ext cx="4942684" cy="460449"/>
          </a:xfrm>
          <a:prstGeom prst="rect">
            <a:avLst/>
          </a:prstGeom>
          <a:solidFill>
            <a:srgbClr val="F5A417"/>
          </a:solidFill>
          <a:ln>
            <a:noFill/>
          </a:ln>
        </p:spPr>
        <p:style>
          <a:lnRef idx="2">
            <a:schemeClr val="accent1">
              <a:shade val="50000"/>
            </a:schemeClr>
          </a:lnRef>
          <a:fillRef idx="1">
            <a:schemeClr val="accent1"/>
          </a:fillRef>
          <a:effectRef idx="0">
            <a:schemeClr val="accent1"/>
          </a:effectRef>
          <a:fontRef idx="minor">
            <a:schemeClr val="lt1"/>
          </a:fontRef>
        </p:style>
        <p:txBody>
          <a:bodyPr lIns="96435" tIns="48217" rIns="96435" bIns="48217" rtlCol="0" anchor="ctr"/>
          <a:lstStyle/>
          <a:p>
            <a:pPr algn="ctr">
              <a:lnSpc>
                <a:spcPct val="120000"/>
              </a:lnSpc>
            </a:pPr>
            <a:r>
              <a:rPr lang="zh-CN" altLang="en-US" sz="1400" dirty="0">
                <a:latin typeface="Arial" panose="020B0604020202020204" pitchFamily="34" charset="0"/>
                <a:ea typeface="微软雅黑" panose="020B0503020204020204" pitchFamily="34" charset="-122"/>
                <a:cs typeface="+mn-ea"/>
                <a:sym typeface="Arial" panose="020B0604020202020204" pitchFamily="34" charset="0"/>
              </a:rPr>
              <a:t>点击请替换文字内容</a:t>
            </a:r>
          </a:p>
        </p:txBody>
      </p:sp>
      <p:sp>
        <p:nvSpPr>
          <p:cNvPr id="7" name="六边形 6">
            <a:extLst>
              <a:ext uri="{FF2B5EF4-FFF2-40B4-BE49-F238E27FC236}">
                <a16:creationId xmlns="" xmlns:a16="http://schemas.microsoft.com/office/drawing/2014/main" id="{723F725A-EEAF-4826-875F-0071704574EA}"/>
              </a:ext>
            </a:extLst>
          </p:cNvPr>
          <p:cNvSpPr/>
          <p:nvPr/>
        </p:nvSpPr>
        <p:spPr>
          <a:xfrm>
            <a:off x="1061745" y="2580073"/>
            <a:ext cx="1673882" cy="1442815"/>
          </a:xfrm>
          <a:prstGeom prst="hexagon">
            <a:avLst/>
          </a:prstGeom>
          <a:solidFill>
            <a:srgbClr val="2B334F"/>
          </a:solidFill>
          <a:ln>
            <a:noFill/>
          </a:ln>
        </p:spPr>
        <p:style>
          <a:lnRef idx="2">
            <a:schemeClr val="accent1">
              <a:shade val="50000"/>
            </a:schemeClr>
          </a:lnRef>
          <a:fillRef idx="1">
            <a:schemeClr val="accent1"/>
          </a:fillRef>
          <a:effectRef idx="0">
            <a:schemeClr val="accent1"/>
          </a:effectRef>
          <a:fontRef idx="minor">
            <a:schemeClr val="lt1"/>
          </a:fontRef>
        </p:style>
        <p:txBody>
          <a:bodyPr lIns="96435" tIns="48217" rIns="96435" bIns="48217" rtlCol="0" anchor="ctr"/>
          <a:lstStyle/>
          <a:p>
            <a:pPr algn="ctr">
              <a:lnSpc>
                <a:spcPct val="120000"/>
              </a:lnSpc>
            </a:pPr>
            <a:r>
              <a:rPr lang="zh-CN" altLang="en-US" sz="2800">
                <a:latin typeface="Arial" panose="020B0604020202020204" pitchFamily="34" charset="0"/>
                <a:ea typeface="微软雅黑" panose="020B0503020204020204" pitchFamily="34" charset="-122"/>
                <a:cs typeface="+mn-ea"/>
                <a:sym typeface="Arial" panose="020B0604020202020204" pitchFamily="34" charset="0"/>
              </a:rPr>
              <a:t>添加内容</a:t>
            </a:r>
            <a:endParaRPr lang="zh-CN" altLang="en-US" sz="2800" dirty="0">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8" name="直接箭头连接符 7">
            <a:extLst>
              <a:ext uri="{FF2B5EF4-FFF2-40B4-BE49-F238E27FC236}">
                <a16:creationId xmlns="" xmlns:a16="http://schemas.microsoft.com/office/drawing/2014/main" id="{F56CEB42-0799-43E1-9AF7-E154DC048F29}"/>
              </a:ext>
            </a:extLst>
          </p:cNvPr>
          <p:cNvCxnSpPr>
            <a:stCxn id="7" idx="5"/>
            <a:endCxn id="5" idx="1"/>
          </p:cNvCxnSpPr>
          <p:nvPr/>
        </p:nvCxnSpPr>
        <p:spPr>
          <a:xfrm flipV="1">
            <a:off x="2374923" y="1648633"/>
            <a:ext cx="1419050" cy="931440"/>
          </a:xfrm>
          <a:prstGeom prst="straightConnector1">
            <a:avLst/>
          </a:prstGeom>
          <a:ln w="6350">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9" name="直接箭头连接符 8">
            <a:extLst>
              <a:ext uri="{FF2B5EF4-FFF2-40B4-BE49-F238E27FC236}">
                <a16:creationId xmlns="" xmlns:a16="http://schemas.microsoft.com/office/drawing/2014/main" id="{D7C0DA10-6F04-4C47-94F1-F13782A85880}"/>
              </a:ext>
            </a:extLst>
          </p:cNvPr>
          <p:cNvCxnSpPr>
            <a:stCxn id="7" idx="0"/>
            <a:endCxn id="12" idx="1"/>
          </p:cNvCxnSpPr>
          <p:nvPr/>
        </p:nvCxnSpPr>
        <p:spPr>
          <a:xfrm flipV="1">
            <a:off x="2735625" y="3298435"/>
            <a:ext cx="1058346" cy="3046"/>
          </a:xfrm>
          <a:prstGeom prst="straightConnector1">
            <a:avLst/>
          </a:prstGeom>
          <a:ln w="6350">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0" name="直接箭头连接符 9">
            <a:extLst>
              <a:ext uri="{FF2B5EF4-FFF2-40B4-BE49-F238E27FC236}">
                <a16:creationId xmlns="" xmlns:a16="http://schemas.microsoft.com/office/drawing/2014/main" id="{B38FE14A-6015-4989-B00E-8EE9D4DA4E59}"/>
              </a:ext>
            </a:extLst>
          </p:cNvPr>
          <p:cNvCxnSpPr>
            <a:stCxn id="7" idx="1"/>
            <a:endCxn id="15" idx="1"/>
          </p:cNvCxnSpPr>
          <p:nvPr/>
        </p:nvCxnSpPr>
        <p:spPr>
          <a:xfrm>
            <a:off x="2374923" y="4022889"/>
            <a:ext cx="1419050" cy="954793"/>
          </a:xfrm>
          <a:prstGeom prst="straightConnector1">
            <a:avLst/>
          </a:prstGeom>
          <a:ln w="6350">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sp>
        <p:nvSpPr>
          <p:cNvPr id="11" name="TextBox 33">
            <a:extLst>
              <a:ext uri="{FF2B5EF4-FFF2-40B4-BE49-F238E27FC236}">
                <a16:creationId xmlns="" xmlns:a16="http://schemas.microsoft.com/office/drawing/2014/main" id="{E55C1785-EB59-4799-B968-AEC340555887}"/>
              </a:ext>
            </a:extLst>
          </p:cNvPr>
          <p:cNvSpPr txBox="1"/>
          <p:nvPr/>
        </p:nvSpPr>
        <p:spPr>
          <a:xfrm>
            <a:off x="4209529" y="1440789"/>
            <a:ext cx="6379590" cy="540574"/>
          </a:xfrm>
          <a:prstGeom prst="rect">
            <a:avLst/>
          </a:prstGeom>
          <a:noFill/>
        </p:spPr>
        <p:txBody>
          <a:bodyPr wrap="square" lIns="96435" tIns="48217" rIns="96435" bIns="48217" rtlCol="0">
            <a:spAutoFit/>
          </a:bodyPr>
          <a:lstStyle/>
          <a:p>
            <a:pPr algn="just">
              <a:lnSpc>
                <a:spcPct val="120000"/>
              </a:lnSpc>
            </a:pPr>
            <a:r>
              <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a:t>
            </a:r>
            <a:r>
              <a:rPr lang="en-US" altLang="zh-CN" sz="800" dirty="0" err="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directly.Please</a:t>
            </a:r>
            <a:r>
              <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replace text, click add relevant headline, modify the text content, also can copy your content to this directly.</a:t>
            </a:r>
          </a:p>
          <a:p>
            <a:pPr algn="just">
              <a:lnSpc>
                <a:spcPct val="120000"/>
              </a:lnSpc>
            </a:pPr>
            <a:r>
              <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sp>
        <p:nvSpPr>
          <p:cNvPr id="12" name="矩形 11">
            <a:extLst>
              <a:ext uri="{FF2B5EF4-FFF2-40B4-BE49-F238E27FC236}">
                <a16:creationId xmlns="" xmlns:a16="http://schemas.microsoft.com/office/drawing/2014/main" id="{A01D5054-0DA7-43CD-8B66-64873E0FCF16}"/>
              </a:ext>
            </a:extLst>
          </p:cNvPr>
          <p:cNvSpPr/>
          <p:nvPr/>
        </p:nvSpPr>
        <p:spPr>
          <a:xfrm>
            <a:off x="3793972" y="2708484"/>
            <a:ext cx="7174885" cy="1179903"/>
          </a:xfrm>
          <a:prstGeom prst="rect">
            <a:avLst/>
          </a:prstGeom>
          <a:solidFill>
            <a:srgbClr val="2B334F"/>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96435" tIns="48217" rIns="96435" bIns="48217" rtlCol="0" anchor="ctr"/>
          <a:lstStyle/>
          <a:p>
            <a:pPr algn="ctr">
              <a:lnSpc>
                <a:spcPct val="120000"/>
              </a:lnSpc>
            </a:pP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矩形 12">
            <a:extLst>
              <a:ext uri="{FF2B5EF4-FFF2-40B4-BE49-F238E27FC236}">
                <a16:creationId xmlns="" xmlns:a16="http://schemas.microsoft.com/office/drawing/2014/main" id="{6D920D86-93C5-4609-AF34-9AC990139BDD}"/>
              </a:ext>
            </a:extLst>
          </p:cNvPr>
          <p:cNvSpPr/>
          <p:nvPr/>
        </p:nvSpPr>
        <p:spPr>
          <a:xfrm>
            <a:off x="4927982" y="2489877"/>
            <a:ext cx="4942684" cy="460449"/>
          </a:xfrm>
          <a:prstGeom prst="rect">
            <a:avLst/>
          </a:prstGeom>
          <a:solidFill>
            <a:srgbClr val="F5A417"/>
          </a:solidFill>
          <a:ln>
            <a:noFill/>
          </a:ln>
        </p:spPr>
        <p:style>
          <a:lnRef idx="2">
            <a:schemeClr val="accent1">
              <a:shade val="50000"/>
            </a:schemeClr>
          </a:lnRef>
          <a:fillRef idx="1">
            <a:schemeClr val="accent1"/>
          </a:fillRef>
          <a:effectRef idx="0">
            <a:schemeClr val="accent1"/>
          </a:effectRef>
          <a:fontRef idx="minor">
            <a:schemeClr val="lt1"/>
          </a:fontRef>
        </p:style>
        <p:txBody>
          <a:bodyPr lIns="96435" tIns="48217" rIns="96435" bIns="48217" rtlCol="0" anchor="ctr"/>
          <a:lstStyle/>
          <a:p>
            <a:pPr algn="ctr">
              <a:lnSpc>
                <a:spcPct val="120000"/>
              </a:lnSpc>
            </a:pPr>
            <a:r>
              <a:rPr lang="zh-CN" altLang="en-US" sz="1400" dirty="0">
                <a:latin typeface="Arial" panose="020B0604020202020204" pitchFamily="34" charset="0"/>
                <a:ea typeface="微软雅黑" panose="020B0503020204020204" pitchFamily="34" charset="-122"/>
                <a:cs typeface="+mn-ea"/>
                <a:sym typeface="Arial" panose="020B0604020202020204" pitchFamily="34" charset="0"/>
              </a:rPr>
              <a:t>点击请替换文字内容</a:t>
            </a:r>
          </a:p>
        </p:txBody>
      </p:sp>
      <p:sp>
        <p:nvSpPr>
          <p:cNvPr id="14" name="TextBox 36">
            <a:extLst>
              <a:ext uri="{FF2B5EF4-FFF2-40B4-BE49-F238E27FC236}">
                <a16:creationId xmlns="" xmlns:a16="http://schemas.microsoft.com/office/drawing/2014/main" id="{28950989-59C2-4C5B-840F-665C4B28E450}"/>
              </a:ext>
            </a:extLst>
          </p:cNvPr>
          <p:cNvSpPr txBox="1"/>
          <p:nvPr/>
        </p:nvSpPr>
        <p:spPr>
          <a:xfrm>
            <a:off x="4209529" y="3115903"/>
            <a:ext cx="6379590" cy="540574"/>
          </a:xfrm>
          <a:prstGeom prst="rect">
            <a:avLst/>
          </a:prstGeom>
          <a:noFill/>
        </p:spPr>
        <p:txBody>
          <a:bodyPr wrap="square" lIns="96435" tIns="48217" rIns="96435" bIns="48217" rtlCol="0">
            <a:spAutoFit/>
          </a:bodyPr>
          <a:lstStyle/>
          <a:p>
            <a:pPr algn="just">
              <a:lnSpc>
                <a:spcPct val="120000"/>
              </a:lnSpc>
            </a:pPr>
            <a:r>
              <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a:t>
            </a:r>
            <a:r>
              <a:rPr lang="en-US" altLang="zh-CN" sz="800" dirty="0" err="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directly.Please</a:t>
            </a:r>
            <a:r>
              <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replace text, click add relevant headline, modify the text content, also can copy your content to this directly.</a:t>
            </a:r>
          </a:p>
          <a:p>
            <a:pPr algn="just">
              <a:lnSpc>
                <a:spcPct val="120000"/>
              </a:lnSpc>
            </a:pPr>
            <a:r>
              <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sp>
        <p:nvSpPr>
          <p:cNvPr id="15" name="矩形 14">
            <a:extLst>
              <a:ext uri="{FF2B5EF4-FFF2-40B4-BE49-F238E27FC236}">
                <a16:creationId xmlns="" xmlns:a16="http://schemas.microsoft.com/office/drawing/2014/main" id="{DBEC530B-551C-4557-BEE0-53C6D7E41AF4}"/>
              </a:ext>
            </a:extLst>
          </p:cNvPr>
          <p:cNvSpPr/>
          <p:nvPr/>
        </p:nvSpPr>
        <p:spPr>
          <a:xfrm>
            <a:off x="3793972" y="4387730"/>
            <a:ext cx="7174885" cy="1179903"/>
          </a:xfrm>
          <a:prstGeom prst="rect">
            <a:avLst/>
          </a:prstGeom>
          <a:solidFill>
            <a:srgbClr val="2B334F"/>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96435" tIns="48217" rIns="96435" bIns="48217" rtlCol="0" anchor="ctr"/>
          <a:lstStyle/>
          <a:p>
            <a:pPr algn="ctr">
              <a:lnSpc>
                <a:spcPct val="120000"/>
              </a:lnSpc>
            </a:pP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矩形 15">
            <a:extLst>
              <a:ext uri="{FF2B5EF4-FFF2-40B4-BE49-F238E27FC236}">
                <a16:creationId xmlns="" xmlns:a16="http://schemas.microsoft.com/office/drawing/2014/main" id="{9B92D990-3680-49A7-81D0-03E541A97241}"/>
              </a:ext>
            </a:extLst>
          </p:cNvPr>
          <p:cNvSpPr/>
          <p:nvPr/>
        </p:nvSpPr>
        <p:spPr>
          <a:xfrm>
            <a:off x="4927982" y="4169126"/>
            <a:ext cx="4942684" cy="460449"/>
          </a:xfrm>
          <a:prstGeom prst="rect">
            <a:avLst/>
          </a:prstGeom>
          <a:solidFill>
            <a:srgbClr val="F5A417"/>
          </a:solidFill>
          <a:ln>
            <a:noFill/>
          </a:ln>
        </p:spPr>
        <p:style>
          <a:lnRef idx="2">
            <a:schemeClr val="accent1">
              <a:shade val="50000"/>
            </a:schemeClr>
          </a:lnRef>
          <a:fillRef idx="1">
            <a:schemeClr val="accent1"/>
          </a:fillRef>
          <a:effectRef idx="0">
            <a:schemeClr val="accent1"/>
          </a:effectRef>
          <a:fontRef idx="minor">
            <a:schemeClr val="lt1"/>
          </a:fontRef>
        </p:style>
        <p:txBody>
          <a:bodyPr lIns="96435" tIns="48217" rIns="96435" bIns="48217" rtlCol="0" anchor="ctr"/>
          <a:lstStyle/>
          <a:p>
            <a:pPr algn="ctr">
              <a:lnSpc>
                <a:spcPct val="120000"/>
              </a:lnSpc>
            </a:pPr>
            <a:r>
              <a:rPr lang="zh-CN" altLang="en-US" sz="1400" dirty="0">
                <a:latin typeface="Arial" panose="020B0604020202020204" pitchFamily="34" charset="0"/>
                <a:ea typeface="微软雅黑" panose="020B0503020204020204" pitchFamily="34" charset="-122"/>
                <a:cs typeface="+mn-ea"/>
                <a:sym typeface="Arial" panose="020B0604020202020204" pitchFamily="34" charset="0"/>
              </a:rPr>
              <a:t>点击请替换文字内容</a:t>
            </a:r>
          </a:p>
        </p:txBody>
      </p:sp>
      <p:sp>
        <p:nvSpPr>
          <p:cNvPr id="17" name="TextBox 39">
            <a:extLst>
              <a:ext uri="{FF2B5EF4-FFF2-40B4-BE49-F238E27FC236}">
                <a16:creationId xmlns="" xmlns:a16="http://schemas.microsoft.com/office/drawing/2014/main" id="{3508A6C9-CD2D-4DCF-9996-12293C23F0AA}"/>
              </a:ext>
            </a:extLst>
          </p:cNvPr>
          <p:cNvSpPr txBox="1"/>
          <p:nvPr/>
        </p:nvSpPr>
        <p:spPr>
          <a:xfrm>
            <a:off x="4209529" y="4795148"/>
            <a:ext cx="6379590" cy="540574"/>
          </a:xfrm>
          <a:prstGeom prst="rect">
            <a:avLst/>
          </a:prstGeom>
          <a:noFill/>
        </p:spPr>
        <p:txBody>
          <a:bodyPr wrap="square" lIns="96435" tIns="48217" rIns="96435" bIns="48217" rtlCol="0">
            <a:spAutoFit/>
          </a:bodyPr>
          <a:lstStyle/>
          <a:p>
            <a:pPr algn="just">
              <a:lnSpc>
                <a:spcPct val="120000"/>
              </a:lnSpc>
            </a:pPr>
            <a:r>
              <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a:t>
            </a:r>
            <a:r>
              <a:rPr lang="en-US" altLang="zh-CN" sz="800" dirty="0" err="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directly.Please</a:t>
            </a:r>
            <a:r>
              <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replace text, click add relevant headline, modify the text content, also can copy your content to this directly.</a:t>
            </a:r>
          </a:p>
          <a:p>
            <a:pPr algn="just">
              <a:lnSpc>
                <a:spcPct val="120000"/>
              </a:lnSpc>
            </a:pPr>
            <a:r>
              <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spTree>
    <p:extLst>
      <p:ext uri="{BB962C8B-B14F-4D97-AF65-F5344CB8AC3E}">
        <p14:creationId xmlns:p14="http://schemas.microsoft.com/office/powerpoint/2010/main" val="411291549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par>
                                    <p:cTn id="12" presetID="22" presetClass="entr" presetSubtype="8" fill="hold"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left)">
                                          <p:cBhvr>
                                            <p:cTn id="14" dur="500"/>
                                            <p:tgtEl>
                                              <p:spTgt spid="9"/>
                                            </p:tgtEl>
                                          </p:cBhvr>
                                        </p:animEffect>
                                      </p:childTnLst>
                                    </p:cTn>
                                  </p:par>
                                  <p:par>
                                    <p:cTn id="15" presetID="22" presetClass="entr" presetSubtype="8"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childTnLst>
                              </p:cTn>
                            </p:par>
                            <p:par>
                              <p:cTn id="18" fill="hold">
                                <p:stCondLst>
                                  <p:cond delay="1000"/>
                                </p:stCondLst>
                                <p:childTnLst>
                                  <p:par>
                                    <p:cTn id="19" presetID="16" presetClass="entr" presetSubtype="37"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barn(outVertical)">
                                          <p:cBhvr>
                                            <p:cTn id="21" dur="500"/>
                                            <p:tgtEl>
                                              <p:spTgt spid="6"/>
                                            </p:tgtEl>
                                          </p:cBhvr>
                                        </p:animEffect>
                                      </p:childTnLst>
                                    </p:cTn>
                                  </p:par>
                                </p:childTnLst>
                              </p:cTn>
                            </p:par>
                            <p:par>
                              <p:cTn id="22" fill="hold">
                                <p:stCondLst>
                                  <p:cond delay="1500"/>
                                </p:stCondLst>
                                <p:childTnLst>
                                  <p:par>
                                    <p:cTn id="23" presetID="2" presetClass="entr" presetSubtype="1" fill="hold" grpId="0" nodeType="afterEffect" p14:presetBounceEnd="50000">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14:bounceEnd="50000">
                                          <p:cBhvr additive="base">
                                            <p:cTn id="25" dur="500" fill="hold"/>
                                            <p:tgtEl>
                                              <p:spTgt spid="5"/>
                                            </p:tgtEl>
                                            <p:attrNameLst>
                                              <p:attrName>ppt_x</p:attrName>
                                            </p:attrNameLst>
                                          </p:cBhvr>
                                          <p:tavLst>
                                            <p:tav tm="0">
                                              <p:val>
                                                <p:strVal val="#ppt_x"/>
                                              </p:val>
                                            </p:tav>
                                            <p:tav tm="100000">
                                              <p:val>
                                                <p:strVal val="#ppt_x"/>
                                              </p:val>
                                            </p:tav>
                                          </p:tavLst>
                                        </p:anim>
                                        <p:anim calcmode="lin" valueType="num" p14:bounceEnd="50000">
                                          <p:cBhvr additive="base">
                                            <p:cTn id="26" dur="500" fill="hold"/>
                                            <p:tgtEl>
                                              <p:spTgt spid="5"/>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22" presetClass="entr" presetSubtype="8" fill="hold" grpId="0" nodeType="afterEffect">
                                      <p:stCondLst>
                                        <p:cond delay="0"/>
                                      </p:stCondLst>
                                      <p:iterate type="lt">
                                        <p:tmPct val="30000"/>
                                      </p:iterate>
                                      <p:childTnLst>
                                        <p:set>
                                          <p:cBhvr>
                                            <p:cTn id="29" dur="1" fill="hold">
                                              <p:stCondLst>
                                                <p:cond delay="0"/>
                                              </p:stCondLst>
                                            </p:cTn>
                                            <p:tgtEl>
                                              <p:spTgt spid="11"/>
                                            </p:tgtEl>
                                            <p:attrNameLst>
                                              <p:attrName>style.visibility</p:attrName>
                                            </p:attrNameLst>
                                          </p:cBhvr>
                                          <p:to>
                                            <p:strVal val="visible"/>
                                          </p:to>
                                        </p:set>
                                        <p:animEffect transition="in" filter="wipe(left)">
                                          <p:cBhvr>
                                            <p:cTn id="30" dur="100"/>
                                            <p:tgtEl>
                                              <p:spTgt spid="11"/>
                                            </p:tgtEl>
                                          </p:cBhvr>
                                        </p:animEffect>
                                      </p:childTnLst>
                                    </p:cTn>
                                  </p:par>
                                  <p:par>
                                    <p:cTn id="31" presetID="36" presetClass="emph" presetSubtype="0" fill="hold" grpId="1" nodeType="withEffect">
                                      <p:stCondLst>
                                        <p:cond delay="0"/>
                                      </p:stCondLst>
                                      <p:iterate type="lt">
                                        <p:tmPct val="30000"/>
                                      </p:iterate>
                                      <p:childTnLst>
                                        <p:animScale>
                                          <p:cBhvr>
                                            <p:cTn id="32" dur="50" autoRev="1" fill="hold">
                                              <p:stCondLst>
                                                <p:cond delay="0"/>
                                              </p:stCondLst>
                                            </p:cTn>
                                            <p:tgtEl>
                                              <p:spTgt spid="11"/>
                                            </p:tgtEl>
                                          </p:cBhvr>
                                          <p:to x="80000" y="100000"/>
                                        </p:animScale>
                                        <p:anim by="(#ppt_w*0.10)" calcmode="lin" valueType="num">
                                          <p:cBhvr>
                                            <p:cTn id="33" dur="50" autoRev="1" fill="hold">
                                              <p:stCondLst>
                                                <p:cond delay="0"/>
                                              </p:stCondLst>
                                            </p:cTn>
                                            <p:tgtEl>
                                              <p:spTgt spid="11"/>
                                            </p:tgtEl>
                                            <p:attrNameLst>
                                              <p:attrName>ppt_x</p:attrName>
                                            </p:attrNameLst>
                                          </p:cBhvr>
                                        </p:anim>
                                        <p:anim by="(-#ppt_w*0.10)" calcmode="lin" valueType="num">
                                          <p:cBhvr>
                                            <p:cTn id="34" dur="50" autoRev="1" fill="hold">
                                              <p:stCondLst>
                                                <p:cond delay="0"/>
                                              </p:stCondLst>
                                            </p:cTn>
                                            <p:tgtEl>
                                              <p:spTgt spid="11"/>
                                            </p:tgtEl>
                                            <p:attrNameLst>
                                              <p:attrName>ppt_y</p:attrName>
                                            </p:attrNameLst>
                                          </p:cBhvr>
                                        </p:anim>
                                        <p:animRot by="-480000">
                                          <p:cBhvr>
                                            <p:cTn id="35" dur="50" autoRev="1" fill="hold">
                                              <p:stCondLst>
                                                <p:cond delay="0"/>
                                              </p:stCondLst>
                                            </p:cTn>
                                            <p:tgtEl>
                                              <p:spTgt spid="11"/>
                                            </p:tgtEl>
                                            <p:attrNameLst>
                                              <p:attrName>r</p:attrName>
                                            </p:attrNameLst>
                                          </p:cBhvr>
                                        </p:animRot>
                                      </p:childTnLst>
                                    </p:cTn>
                                  </p:par>
                                </p:childTnLst>
                              </p:cTn>
                            </p:par>
                            <p:par>
                              <p:cTn id="36" fill="hold">
                                <p:stCondLst>
                                  <p:cond delay="11160"/>
                                </p:stCondLst>
                                <p:childTnLst>
                                  <p:par>
                                    <p:cTn id="37" presetID="16" presetClass="entr" presetSubtype="37"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barn(outVertical)">
                                          <p:cBhvr>
                                            <p:cTn id="39" dur="500"/>
                                            <p:tgtEl>
                                              <p:spTgt spid="13"/>
                                            </p:tgtEl>
                                          </p:cBhvr>
                                        </p:animEffect>
                                      </p:childTnLst>
                                    </p:cTn>
                                  </p:par>
                                </p:childTnLst>
                              </p:cTn>
                            </p:par>
                            <p:par>
                              <p:cTn id="40" fill="hold">
                                <p:stCondLst>
                                  <p:cond delay="11660"/>
                                </p:stCondLst>
                                <p:childTnLst>
                                  <p:par>
                                    <p:cTn id="41" presetID="2" presetClass="entr" presetSubtype="1" fill="hold" grpId="0" nodeType="afterEffect" p14:presetBounceEnd="50000">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14:bounceEnd="50000">
                                          <p:cBhvr additive="base">
                                            <p:cTn id="43" dur="500" fill="hold"/>
                                            <p:tgtEl>
                                              <p:spTgt spid="12"/>
                                            </p:tgtEl>
                                            <p:attrNameLst>
                                              <p:attrName>ppt_x</p:attrName>
                                            </p:attrNameLst>
                                          </p:cBhvr>
                                          <p:tavLst>
                                            <p:tav tm="0">
                                              <p:val>
                                                <p:strVal val="#ppt_x"/>
                                              </p:val>
                                            </p:tav>
                                            <p:tav tm="100000">
                                              <p:val>
                                                <p:strVal val="#ppt_x"/>
                                              </p:val>
                                            </p:tav>
                                          </p:tavLst>
                                        </p:anim>
                                        <p:anim calcmode="lin" valueType="num" p14:bounceEnd="50000">
                                          <p:cBhvr additive="base">
                                            <p:cTn id="44" dur="500" fill="hold"/>
                                            <p:tgtEl>
                                              <p:spTgt spid="12"/>
                                            </p:tgtEl>
                                            <p:attrNameLst>
                                              <p:attrName>ppt_y</p:attrName>
                                            </p:attrNameLst>
                                          </p:cBhvr>
                                          <p:tavLst>
                                            <p:tav tm="0">
                                              <p:val>
                                                <p:strVal val="0-#ppt_h/2"/>
                                              </p:val>
                                            </p:tav>
                                            <p:tav tm="100000">
                                              <p:val>
                                                <p:strVal val="#ppt_y"/>
                                              </p:val>
                                            </p:tav>
                                          </p:tavLst>
                                        </p:anim>
                                      </p:childTnLst>
                                    </p:cTn>
                                  </p:par>
                                </p:childTnLst>
                              </p:cTn>
                            </p:par>
                            <p:par>
                              <p:cTn id="45" fill="hold">
                                <p:stCondLst>
                                  <p:cond delay="12160"/>
                                </p:stCondLst>
                                <p:childTnLst>
                                  <p:par>
                                    <p:cTn id="46" presetID="22" presetClass="entr" presetSubtype="8" fill="hold" grpId="0" nodeType="afterEffect">
                                      <p:stCondLst>
                                        <p:cond delay="0"/>
                                      </p:stCondLst>
                                      <p:iterate type="lt">
                                        <p:tmPct val="30000"/>
                                      </p:iterate>
                                      <p:childTnLst>
                                        <p:set>
                                          <p:cBhvr>
                                            <p:cTn id="47" dur="1" fill="hold">
                                              <p:stCondLst>
                                                <p:cond delay="0"/>
                                              </p:stCondLst>
                                            </p:cTn>
                                            <p:tgtEl>
                                              <p:spTgt spid="14"/>
                                            </p:tgtEl>
                                            <p:attrNameLst>
                                              <p:attrName>style.visibility</p:attrName>
                                            </p:attrNameLst>
                                          </p:cBhvr>
                                          <p:to>
                                            <p:strVal val="visible"/>
                                          </p:to>
                                        </p:set>
                                        <p:animEffect transition="in" filter="wipe(left)">
                                          <p:cBhvr>
                                            <p:cTn id="48" dur="100"/>
                                            <p:tgtEl>
                                              <p:spTgt spid="14"/>
                                            </p:tgtEl>
                                          </p:cBhvr>
                                        </p:animEffect>
                                      </p:childTnLst>
                                    </p:cTn>
                                  </p:par>
                                  <p:par>
                                    <p:cTn id="49" presetID="36" presetClass="emph" presetSubtype="0" fill="hold" grpId="1" nodeType="withEffect">
                                      <p:stCondLst>
                                        <p:cond delay="0"/>
                                      </p:stCondLst>
                                      <p:iterate type="lt">
                                        <p:tmPct val="30000"/>
                                      </p:iterate>
                                      <p:childTnLst>
                                        <p:animScale>
                                          <p:cBhvr>
                                            <p:cTn id="50" dur="50" autoRev="1" fill="hold">
                                              <p:stCondLst>
                                                <p:cond delay="0"/>
                                              </p:stCondLst>
                                            </p:cTn>
                                            <p:tgtEl>
                                              <p:spTgt spid="14"/>
                                            </p:tgtEl>
                                          </p:cBhvr>
                                          <p:to x="80000" y="100000"/>
                                        </p:animScale>
                                        <p:anim by="(#ppt_w*0.10)" calcmode="lin" valueType="num">
                                          <p:cBhvr>
                                            <p:cTn id="51" dur="50" autoRev="1" fill="hold">
                                              <p:stCondLst>
                                                <p:cond delay="0"/>
                                              </p:stCondLst>
                                            </p:cTn>
                                            <p:tgtEl>
                                              <p:spTgt spid="14"/>
                                            </p:tgtEl>
                                            <p:attrNameLst>
                                              <p:attrName>ppt_x</p:attrName>
                                            </p:attrNameLst>
                                          </p:cBhvr>
                                        </p:anim>
                                        <p:anim by="(-#ppt_w*0.10)" calcmode="lin" valueType="num">
                                          <p:cBhvr>
                                            <p:cTn id="52" dur="50" autoRev="1" fill="hold">
                                              <p:stCondLst>
                                                <p:cond delay="0"/>
                                              </p:stCondLst>
                                            </p:cTn>
                                            <p:tgtEl>
                                              <p:spTgt spid="14"/>
                                            </p:tgtEl>
                                            <p:attrNameLst>
                                              <p:attrName>ppt_y</p:attrName>
                                            </p:attrNameLst>
                                          </p:cBhvr>
                                        </p:anim>
                                        <p:animRot by="-480000">
                                          <p:cBhvr>
                                            <p:cTn id="53" dur="50" autoRev="1" fill="hold">
                                              <p:stCondLst>
                                                <p:cond delay="0"/>
                                              </p:stCondLst>
                                            </p:cTn>
                                            <p:tgtEl>
                                              <p:spTgt spid="14"/>
                                            </p:tgtEl>
                                            <p:attrNameLst>
                                              <p:attrName>r</p:attrName>
                                            </p:attrNameLst>
                                          </p:cBhvr>
                                        </p:animRot>
                                      </p:childTnLst>
                                    </p:cTn>
                                  </p:par>
                                </p:childTnLst>
                              </p:cTn>
                            </p:par>
                            <p:par>
                              <p:cTn id="54" fill="hold">
                                <p:stCondLst>
                                  <p:cond delay="21320"/>
                                </p:stCondLst>
                                <p:childTnLst>
                                  <p:par>
                                    <p:cTn id="55" presetID="16" presetClass="entr" presetSubtype="37" fill="hold" grpId="0" nodeType="after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barn(outVertical)">
                                          <p:cBhvr>
                                            <p:cTn id="57" dur="500"/>
                                            <p:tgtEl>
                                              <p:spTgt spid="16"/>
                                            </p:tgtEl>
                                          </p:cBhvr>
                                        </p:animEffect>
                                      </p:childTnLst>
                                    </p:cTn>
                                  </p:par>
                                </p:childTnLst>
                              </p:cTn>
                            </p:par>
                            <p:par>
                              <p:cTn id="58" fill="hold">
                                <p:stCondLst>
                                  <p:cond delay="21820"/>
                                </p:stCondLst>
                                <p:childTnLst>
                                  <p:par>
                                    <p:cTn id="59" presetID="2" presetClass="entr" presetSubtype="1" fill="hold" grpId="0" nodeType="afterEffect" p14:presetBounceEnd="50000">
                                      <p:stCondLst>
                                        <p:cond delay="0"/>
                                      </p:stCondLst>
                                      <p:childTnLst>
                                        <p:set>
                                          <p:cBhvr>
                                            <p:cTn id="60" dur="1" fill="hold">
                                              <p:stCondLst>
                                                <p:cond delay="0"/>
                                              </p:stCondLst>
                                            </p:cTn>
                                            <p:tgtEl>
                                              <p:spTgt spid="15"/>
                                            </p:tgtEl>
                                            <p:attrNameLst>
                                              <p:attrName>style.visibility</p:attrName>
                                            </p:attrNameLst>
                                          </p:cBhvr>
                                          <p:to>
                                            <p:strVal val="visible"/>
                                          </p:to>
                                        </p:set>
                                        <p:anim calcmode="lin" valueType="num" p14:bounceEnd="50000">
                                          <p:cBhvr additive="base">
                                            <p:cTn id="61" dur="500" fill="hold"/>
                                            <p:tgtEl>
                                              <p:spTgt spid="15"/>
                                            </p:tgtEl>
                                            <p:attrNameLst>
                                              <p:attrName>ppt_x</p:attrName>
                                            </p:attrNameLst>
                                          </p:cBhvr>
                                          <p:tavLst>
                                            <p:tav tm="0">
                                              <p:val>
                                                <p:strVal val="#ppt_x"/>
                                              </p:val>
                                            </p:tav>
                                            <p:tav tm="100000">
                                              <p:val>
                                                <p:strVal val="#ppt_x"/>
                                              </p:val>
                                            </p:tav>
                                          </p:tavLst>
                                        </p:anim>
                                        <p:anim calcmode="lin" valueType="num" p14:bounceEnd="50000">
                                          <p:cBhvr additive="base">
                                            <p:cTn id="62" dur="500" fill="hold"/>
                                            <p:tgtEl>
                                              <p:spTgt spid="15"/>
                                            </p:tgtEl>
                                            <p:attrNameLst>
                                              <p:attrName>ppt_y</p:attrName>
                                            </p:attrNameLst>
                                          </p:cBhvr>
                                          <p:tavLst>
                                            <p:tav tm="0">
                                              <p:val>
                                                <p:strVal val="0-#ppt_h/2"/>
                                              </p:val>
                                            </p:tav>
                                            <p:tav tm="100000">
                                              <p:val>
                                                <p:strVal val="#ppt_y"/>
                                              </p:val>
                                            </p:tav>
                                          </p:tavLst>
                                        </p:anim>
                                      </p:childTnLst>
                                    </p:cTn>
                                  </p:par>
                                </p:childTnLst>
                              </p:cTn>
                            </p:par>
                            <p:par>
                              <p:cTn id="63" fill="hold">
                                <p:stCondLst>
                                  <p:cond delay="22320"/>
                                </p:stCondLst>
                                <p:childTnLst>
                                  <p:par>
                                    <p:cTn id="64" presetID="22" presetClass="entr" presetSubtype="8" fill="hold" grpId="0" nodeType="afterEffect">
                                      <p:stCondLst>
                                        <p:cond delay="0"/>
                                      </p:stCondLst>
                                      <p:iterate type="lt">
                                        <p:tmPct val="30000"/>
                                      </p:iterate>
                                      <p:childTnLst>
                                        <p:set>
                                          <p:cBhvr>
                                            <p:cTn id="65" dur="1" fill="hold">
                                              <p:stCondLst>
                                                <p:cond delay="0"/>
                                              </p:stCondLst>
                                            </p:cTn>
                                            <p:tgtEl>
                                              <p:spTgt spid="17"/>
                                            </p:tgtEl>
                                            <p:attrNameLst>
                                              <p:attrName>style.visibility</p:attrName>
                                            </p:attrNameLst>
                                          </p:cBhvr>
                                          <p:to>
                                            <p:strVal val="visible"/>
                                          </p:to>
                                        </p:set>
                                        <p:animEffect transition="in" filter="wipe(left)">
                                          <p:cBhvr>
                                            <p:cTn id="66" dur="100"/>
                                            <p:tgtEl>
                                              <p:spTgt spid="17"/>
                                            </p:tgtEl>
                                          </p:cBhvr>
                                        </p:animEffect>
                                      </p:childTnLst>
                                    </p:cTn>
                                  </p:par>
                                  <p:par>
                                    <p:cTn id="67" presetID="36" presetClass="emph" presetSubtype="0" fill="hold" grpId="1" nodeType="withEffect">
                                      <p:stCondLst>
                                        <p:cond delay="0"/>
                                      </p:stCondLst>
                                      <p:iterate type="lt">
                                        <p:tmPct val="30000"/>
                                      </p:iterate>
                                      <p:childTnLst>
                                        <p:animScale>
                                          <p:cBhvr>
                                            <p:cTn id="68" dur="50" autoRev="1" fill="hold">
                                              <p:stCondLst>
                                                <p:cond delay="0"/>
                                              </p:stCondLst>
                                            </p:cTn>
                                            <p:tgtEl>
                                              <p:spTgt spid="17"/>
                                            </p:tgtEl>
                                          </p:cBhvr>
                                          <p:to x="80000" y="100000"/>
                                        </p:animScale>
                                        <p:anim by="(#ppt_w*0.10)" calcmode="lin" valueType="num">
                                          <p:cBhvr>
                                            <p:cTn id="69" dur="50" autoRev="1" fill="hold">
                                              <p:stCondLst>
                                                <p:cond delay="0"/>
                                              </p:stCondLst>
                                            </p:cTn>
                                            <p:tgtEl>
                                              <p:spTgt spid="17"/>
                                            </p:tgtEl>
                                            <p:attrNameLst>
                                              <p:attrName>ppt_x</p:attrName>
                                            </p:attrNameLst>
                                          </p:cBhvr>
                                        </p:anim>
                                        <p:anim by="(-#ppt_w*0.10)" calcmode="lin" valueType="num">
                                          <p:cBhvr>
                                            <p:cTn id="70" dur="50" autoRev="1" fill="hold">
                                              <p:stCondLst>
                                                <p:cond delay="0"/>
                                              </p:stCondLst>
                                            </p:cTn>
                                            <p:tgtEl>
                                              <p:spTgt spid="17"/>
                                            </p:tgtEl>
                                            <p:attrNameLst>
                                              <p:attrName>ppt_y</p:attrName>
                                            </p:attrNameLst>
                                          </p:cBhvr>
                                        </p:anim>
                                        <p:animRot by="-480000">
                                          <p:cBhvr>
                                            <p:cTn id="71" dur="50" autoRev="1" fill="hold">
                                              <p:stCondLst>
                                                <p:cond delay="0"/>
                                              </p:stCondLst>
                                            </p:cTn>
                                            <p:tgtEl>
                                              <p:spTgt spid="1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1" grpId="0"/>
          <p:bldP spid="11" grpId="1"/>
          <p:bldP spid="12" grpId="0" animBg="1"/>
          <p:bldP spid="13" grpId="0" animBg="1"/>
          <p:bldP spid="14" grpId="0"/>
          <p:bldP spid="14" grpId="1"/>
          <p:bldP spid="15" grpId="0" animBg="1"/>
          <p:bldP spid="16" grpId="0" animBg="1"/>
          <p:bldP spid="17" grpId="0"/>
          <p:bldP spid="17"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par>
                                    <p:cTn id="12" presetID="22" presetClass="entr" presetSubtype="8" fill="hold"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left)">
                                          <p:cBhvr>
                                            <p:cTn id="14" dur="500"/>
                                            <p:tgtEl>
                                              <p:spTgt spid="9"/>
                                            </p:tgtEl>
                                          </p:cBhvr>
                                        </p:animEffect>
                                      </p:childTnLst>
                                    </p:cTn>
                                  </p:par>
                                  <p:par>
                                    <p:cTn id="15" presetID="22" presetClass="entr" presetSubtype="8"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childTnLst>
                              </p:cTn>
                            </p:par>
                            <p:par>
                              <p:cTn id="18" fill="hold">
                                <p:stCondLst>
                                  <p:cond delay="1000"/>
                                </p:stCondLst>
                                <p:childTnLst>
                                  <p:par>
                                    <p:cTn id="19" presetID="16" presetClass="entr" presetSubtype="37"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barn(outVertical)">
                                          <p:cBhvr>
                                            <p:cTn id="21" dur="500"/>
                                            <p:tgtEl>
                                              <p:spTgt spid="6"/>
                                            </p:tgtEl>
                                          </p:cBhvr>
                                        </p:animEffect>
                                      </p:childTnLst>
                                    </p:cTn>
                                  </p:par>
                                </p:childTnLst>
                              </p:cTn>
                            </p:par>
                            <p:par>
                              <p:cTn id="22" fill="hold">
                                <p:stCondLst>
                                  <p:cond delay="1500"/>
                                </p:stCondLst>
                                <p:childTnLst>
                                  <p:par>
                                    <p:cTn id="23" presetID="2" presetClass="entr" presetSubtype="1"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22" presetClass="entr" presetSubtype="8" fill="hold" grpId="0" nodeType="afterEffect">
                                      <p:stCondLst>
                                        <p:cond delay="0"/>
                                      </p:stCondLst>
                                      <p:iterate type="lt">
                                        <p:tmPct val="30000"/>
                                      </p:iterate>
                                      <p:childTnLst>
                                        <p:set>
                                          <p:cBhvr>
                                            <p:cTn id="29" dur="1" fill="hold">
                                              <p:stCondLst>
                                                <p:cond delay="0"/>
                                              </p:stCondLst>
                                            </p:cTn>
                                            <p:tgtEl>
                                              <p:spTgt spid="11"/>
                                            </p:tgtEl>
                                            <p:attrNameLst>
                                              <p:attrName>style.visibility</p:attrName>
                                            </p:attrNameLst>
                                          </p:cBhvr>
                                          <p:to>
                                            <p:strVal val="visible"/>
                                          </p:to>
                                        </p:set>
                                        <p:animEffect transition="in" filter="wipe(left)">
                                          <p:cBhvr>
                                            <p:cTn id="30" dur="100"/>
                                            <p:tgtEl>
                                              <p:spTgt spid="11"/>
                                            </p:tgtEl>
                                          </p:cBhvr>
                                        </p:animEffect>
                                      </p:childTnLst>
                                    </p:cTn>
                                  </p:par>
                                  <p:par>
                                    <p:cTn id="31" presetID="36" presetClass="emph" presetSubtype="0" fill="hold" grpId="1" nodeType="withEffect">
                                      <p:stCondLst>
                                        <p:cond delay="0"/>
                                      </p:stCondLst>
                                      <p:iterate type="lt">
                                        <p:tmPct val="30000"/>
                                      </p:iterate>
                                      <p:childTnLst>
                                        <p:animScale>
                                          <p:cBhvr>
                                            <p:cTn id="32" dur="50" autoRev="1" fill="hold">
                                              <p:stCondLst>
                                                <p:cond delay="0"/>
                                              </p:stCondLst>
                                            </p:cTn>
                                            <p:tgtEl>
                                              <p:spTgt spid="11"/>
                                            </p:tgtEl>
                                          </p:cBhvr>
                                          <p:to x="80000" y="100000"/>
                                        </p:animScale>
                                        <p:anim by="(#ppt_w*0.10)" calcmode="lin" valueType="num">
                                          <p:cBhvr>
                                            <p:cTn id="33" dur="50" autoRev="1" fill="hold">
                                              <p:stCondLst>
                                                <p:cond delay="0"/>
                                              </p:stCondLst>
                                            </p:cTn>
                                            <p:tgtEl>
                                              <p:spTgt spid="11"/>
                                            </p:tgtEl>
                                            <p:attrNameLst>
                                              <p:attrName>ppt_x</p:attrName>
                                            </p:attrNameLst>
                                          </p:cBhvr>
                                        </p:anim>
                                        <p:anim by="(-#ppt_w*0.10)" calcmode="lin" valueType="num">
                                          <p:cBhvr>
                                            <p:cTn id="34" dur="50" autoRev="1" fill="hold">
                                              <p:stCondLst>
                                                <p:cond delay="0"/>
                                              </p:stCondLst>
                                            </p:cTn>
                                            <p:tgtEl>
                                              <p:spTgt spid="11"/>
                                            </p:tgtEl>
                                            <p:attrNameLst>
                                              <p:attrName>ppt_y</p:attrName>
                                            </p:attrNameLst>
                                          </p:cBhvr>
                                        </p:anim>
                                        <p:animRot by="-480000">
                                          <p:cBhvr>
                                            <p:cTn id="35" dur="50" autoRev="1" fill="hold">
                                              <p:stCondLst>
                                                <p:cond delay="0"/>
                                              </p:stCondLst>
                                            </p:cTn>
                                            <p:tgtEl>
                                              <p:spTgt spid="11"/>
                                            </p:tgtEl>
                                            <p:attrNameLst>
                                              <p:attrName>r</p:attrName>
                                            </p:attrNameLst>
                                          </p:cBhvr>
                                        </p:animRot>
                                      </p:childTnLst>
                                    </p:cTn>
                                  </p:par>
                                </p:childTnLst>
                              </p:cTn>
                            </p:par>
                            <p:par>
                              <p:cTn id="36" fill="hold">
                                <p:stCondLst>
                                  <p:cond delay="11160"/>
                                </p:stCondLst>
                                <p:childTnLst>
                                  <p:par>
                                    <p:cTn id="37" presetID="16" presetClass="entr" presetSubtype="37"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barn(outVertical)">
                                          <p:cBhvr>
                                            <p:cTn id="39" dur="500"/>
                                            <p:tgtEl>
                                              <p:spTgt spid="13"/>
                                            </p:tgtEl>
                                          </p:cBhvr>
                                        </p:animEffect>
                                      </p:childTnLst>
                                    </p:cTn>
                                  </p:par>
                                </p:childTnLst>
                              </p:cTn>
                            </p:par>
                            <p:par>
                              <p:cTn id="40" fill="hold">
                                <p:stCondLst>
                                  <p:cond delay="11660"/>
                                </p:stCondLst>
                                <p:childTnLst>
                                  <p:par>
                                    <p:cTn id="41" presetID="2" presetClass="entr" presetSubtype="1"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ppt_x"/>
                                              </p:val>
                                            </p:tav>
                                            <p:tav tm="100000">
                                              <p:val>
                                                <p:strVal val="#ppt_x"/>
                                              </p:val>
                                            </p:tav>
                                          </p:tavLst>
                                        </p:anim>
                                        <p:anim calcmode="lin" valueType="num">
                                          <p:cBhvr additive="base">
                                            <p:cTn id="44" dur="500" fill="hold"/>
                                            <p:tgtEl>
                                              <p:spTgt spid="12"/>
                                            </p:tgtEl>
                                            <p:attrNameLst>
                                              <p:attrName>ppt_y</p:attrName>
                                            </p:attrNameLst>
                                          </p:cBhvr>
                                          <p:tavLst>
                                            <p:tav tm="0">
                                              <p:val>
                                                <p:strVal val="0-#ppt_h/2"/>
                                              </p:val>
                                            </p:tav>
                                            <p:tav tm="100000">
                                              <p:val>
                                                <p:strVal val="#ppt_y"/>
                                              </p:val>
                                            </p:tav>
                                          </p:tavLst>
                                        </p:anim>
                                      </p:childTnLst>
                                    </p:cTn>
                                  </p:par>
                                </p:childTnLst>
                              </p:cTn>
                            </p:par>
                            <p:par>
                              <p:cTn id="45" fill="hold">
                                <p:stCondLst>
                                  <p:cond delay="12160"/>
                                </p:stCondLst>
                                <p:childTnLst>
                                  <p:par>
                                    <p:cTn id="46" presetID="22" presetClass="entr" presetSubtype="8" fill="hold" grpId="0" nodeType="afterEffect">
                                      <p:stCondLst>
                                        <p:cond delay="0"/>
                                      </p:stCondLst>
                                      <p:iterate type="lt">
                                        <p:tmPct val="30000"/>
                                      </p:iterate>
                                      <p:childTnLst>
                                        <p:set>
                                          <p:cBhvr>
                                            <p:cTn id="47" dur="1" fill="hold">
                                              <p:stCondLst>
                                                <p:cond delay="0"/>
                                              </p:stCondLst>
                                            </p:cTn>
                                            <p:tgtEl>
                                              <p:spTgt spid="14"/>
                                            </p:tgtEl>
                                            <p:attrNameLst>
                                              <p:attrName>style.visibility</p:attrName>
                                            </p:attrNameLst>
                                          </p:cBhvr>
                                          <p:to>
                                            <p:strVal val="visible"/>
                                          </p:to>
                                        </p:set>
                                        <p:animEffect transition="in" filter="wipe(left)">
                                          <p:cBhvr>
                                            <p:cTn id="48" dur="100"/>
                                            <p:tgtEl>
                                              <p:spTgt spid="14"/>
                                            </p:tgtEl>
                                          </p:cBhvr>
                                        </p:animEffect>
                                      </p:childTnLst>
                                    </p:cTn>
                                  </p:par>
                                  <p:par>
                                    <p:cTn id="49" presetID="36" presetClass="emph" presetSubtype="0" fill="hold" grpId="1" nodeType="withEffect">
                                      <p:stCondLst>
                                        <p:cond delay="0"/>
                                      </p:stCondLst>
                                      <p:iterate type="lt">
                                        <p:tmPct val="30000"/>
                                      </p:iterate>
                                      <p:childTnLst>
                                        <p:animScale>
                                          <p:cBhvr>
                                            <p:cTn id="50" dur="50" autoRev="1" fill="hold">
                                              <p:stCondLst>
                                                <p:cond delay="0"/>
                                              </p:stCondLst>
                                            </p:cTn>
                                            <p:tgtEl>
                                              <p:spTgt spid="14"/>
                                            </p:tgtEl>
                                          </p:cBhvr>
                                          <p:to x="80000" y="100000"/>
                                        </p:animScale>
                                        <p:anim by="(#ppt_w*0.10)" calcmode="lin" valueType="num">
                                          <p:cBhvr>
                                            <p:cTn id="51" dur="50" autoRev="1" fill="hold">
                                              <p:stCondLst>
                                                <p:cond delay="0"/>
                                              </p:stCondLst>
                                            </p:cTn>
                                            <p:tgtEl>
                                              <p:spTgt spid="14"/>
                                            </p:tgtEl>
                                            <p:attrNameLst>
                                              <p:attrName>ppt_x</p:attrName>
                                            </p:attrNameLst>
                                          </p:cBhvr>
                                        </p:anim>
                                        <p:anim by="(-#ppt_w*0.10)" calcmode="lin" valueType="num">
                                          <p:cBhvr>
                                            <p:cTn id="52" dur="50" autoRev="1" fill="hold">
                                              <p:stCondLst>
                                                <p:cond delay="0"/>
                                              </p:stCondLst>
                                            </p:cTn>
                                            <p:tgtEl>
                                              <p:spTgt spid="14"/>
                                            </p:tgtEl>
                                            <p:attrNameLst>
                                              <p:attrName>ppt_y</p:attrName>
                                            </p:attrNameLst>
                                          </p:cBhvr>
                                        </p:anim>
                                        <p:animRot by="-480000">
                                          <p:cBhvr>
                                            <p:cTn id="53" dur="50" autoRev="1" fill="hold">
                                              <p:stCondLst>
                                                <p:cond delay="0"/>
                                              </p:stCondLst>
                                            </p:cTn>
                                            <p:tgtEl>
                                              <p:spTgt spid="14"/>
                                            </p:tgtEl>
                                            <p:attrNameLst>
                                              <p:attrName>r</p:attrName>
                                            </p:attrNameLst>
                                          </p:cBhvr>
                                        </p:animRot>
                                      </p:childTnLst>
                                    </p:cTn>
                                  </p:par>
                                </p:childTnLst>
                              </p:cTn>
                            </p:par>
                            <p:par>
                              <p:cTn id="54" fill="hold">
                                <p:stCondLst>
                                  <p:cond delay="21320"/>
                                </p:stCondLst>
                                <p:childTnLst>
                                  <p:par>
                                    <p:cTn id="55" presetID="16" presetClass="entr" presetSubtype="37" fill="hold" grpId="0" nodeType="after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barn(outVertical)">
                                          <p:cBhvr>
                                            <p:cTn id="57" dur="500"/>
                                            <p:tgtEl>
                                              <p:spTgt spid="16"/>
                                            </p:tgtEl>
                                          </p:cBhvr>
                                        </p:animEffect>
                                      </p:childTnLst>
                                    </p:cTn>
                                  </p:par>
                                </p:childTnLst>
                              </p:cTn>
                            </p:par>
                            <p:par>
                              <p:cTn id="58" fill="hold">
                                <p:stCondLst>
                                  <p:cond delay="21820"/>
                                </p:stCondLst>
                                <p:childTnLst>
                                  <p:par>
                                    <p:cTn id="59" presetID="2" presetClass="entr" presetSubtype="1" fill="hold" grpId="0" nodeType="afterEffect">
                                      <p:stCondLst>
                                        <p:cond delay="0"/>
                                      </p:stCondLst>
                                      <p:childTnLst>
                                        <p:set>
                                          <p:cBhvr>
                                            <p:cTn id="60" dur="1" fill="hold">
                                              <p:stCondLst>
                                                <p:cond delay="0"/>
                                              </p:stCondLst>
                                            </p:cTn>
                                            <p:tgtEl>
                                              <p:spTgt spid="15"/>
                                            </p:tgtEl>
                                            <p:attrNameLst>
                                              <p:attrName>style.visibility</p:attrName>
                                            </p:attrNameLst>
                                          </p:cBhvr>
                                          <p:to>
                                            <p:strVal val="visible"/>
                                          </p:to>
                                        </p:set>
                                        <p:anim calcmode="lin" valueType="num">
                                          <p:cBhvr additive="base">
                                            <p:cTn id="61" dur="500" fill="hold"/>
                                            <p:tgtEl>
                                              <p:spTgt spid="15"/>
                                            </p:tgtEl>
                                            <p:attrNameLst>
                                              <p:attrName>ppt_x</p:attrName>
                                            </p:attrNameLst>
                                          </p:cBhvr>
                                          <p:tavLst>
                                            <p:tav tm="0">
                                              <p:val>
                                                <p:strVal val="#ppt_x"/>
                                              </p:val>
                                            </p:tav>
                                            <p:tav tm="100000">
                                              <p:val>
                                                <p:strVal val="#ppt_x"/>
                                              </p:val>
                                            </p:tav>
                                          </p:tavLst>
                                        </p:anim>
                                        <p:anim calcmode="lin" valueType="num">
                                          <p:cBhvr additive="base">
                                            <p:cTn id="62" dur="500" fill="hold"/>
                                            <p:tgtEl>
                                              <p:spTgt spid="15"/>
                                            </p:tgtEl>
                                            <p:attrNameLst>
                                              <p:attrName>ppt_y</p:attrName>
                                            </p:attrNameLst>
                                          </p:cBhvr>
                                          <p:tavLst>
                                            <p:tav tm="0">
                                              <p:val>
                                                <p:strVal val="0-#ppt_h/2"/>
                                              </p:val>
                                            </p:tav>
                                            <p:tav tm="100000">
                                              <p:val>
                                                <p:strVal val="#ppt_y"/>
                                              </p:val>
                                            </p:tav>
                                          </p:tavLst>
                                        </p:anim>
                                      </p:childTnLst>
                                    </p:cTn>
                                  </p:par>
                                </p:childTnLst>
                              </p:cTn>
                            </p:par>
                            <p:par>
                              <p:cTn id="63" fill="hold">
                                <p:stCondLst>
                                  <p:cond delay="22320"/>
                                </p:stCondLst>
                                <p:childTnLst>
                                  <p:par>
                                    <p:cTn id="64" presetID="22" presetClass="entr" presetSubtype="8" fill="hold" grpId="0" nodeType="afterEffect">
                                      <p:stCondLst>
                                        <p:cond delay="0"/>
                                      </p:stCondLst>
                                      <p:iterate type="lt">
                                        <p:tmPct val="30000"/>
                                      </p:iterate>
                                      <p:childTnLst>
                                        <p:set>
                                          <p:cBhvr>
                                            <p:cTn id="65" dur="1" fill="hold">
                                              <p:stCondLst>
                                                <p:cond delay="0"/>
                                              </p:stCondLst>
                                            </p:cTn>
                                            <p:tgtEl>
                                              <p:spTgt spid="17"/>
                                            </p:tgtEl>
                                            <p:attrNameLst>
                                              <p:attrName>style.visibility</p:attrName>
                                            </p:attrNameLst>
                                          </p:cBhvr>
                                          <p:to>
                                            <p:strVal val="visible"/>
                                          </p:to>
                                        </p:set>
                                        <p:animEffect transition="in" filter="wipe(left)">
                                          <p:cBhvr>
                                            <p:cTn id="66" dur="100"/>
                                            <p:tgtEl>
                                              <p:spTgt spid="17"/>
                                            </p:tgtEl>
                                          </p:cBhvr>
                                        </p:animEffect>
                                      </p:childTnLst>
                                    </p:cTn>
                                  </p:par>
                                  <p:par>
                                    <p:cTn id="67" presetID="36" presetClass="emph" presetSubtype="0" fill="hold" grpId="1" nodeType="withEffect">
                                      <p:stCondLst>
                                        <p:cond delay="0"/>
                                      </p:stCondLst>
                                      <p:iterate type="lt">
                                        <p:tmPct val="30000"/>
                                      </p:iterate>
                                      <p:childTnLst>
                                        <p:animScale>
                                          <p:cBhvr>
                                            <p:cTn id="68" dur="50" autoRev="1" fill="hold">
                                              <p:stCondLst>
                                                <p:cond delay="0"/>
                                              </p:stCondLst>
                                            </p:cTn>
                                            <p:tgtEl>
                                              <p:spTgt spid="17"/>
                                            </p:tgtEl>
                                          </p:cBhvr>
                                          <p:to x="80000" y="100000"/>
                                        </p:animScale>
                                        <p:anim by="(#ppt_w*0.10)" calcmode="lin" valueType="num">
                                          <p:cBhvr>
                                            <p:cTn id="69" dur="50" autoRev="1" fill="hold">
                                              <p:stCondLst>
                                                <p:cond delay="0"/>
                                              </p:stCondLst>
                                            </p:cTn>
                                            <p:tgtEl>
                                              <p:spTgt spid="17"/>
                                            </p:tgtEl>
                                            <p:attrNameLst>
                                              <p:attrName>ppt_x</p:attrName>
                                            </p:attrNameLst>
                                          </p:cBhvr>
                                        </p:anim>
                                        <p:anim by="(-#ppt_w*0.10)" calcmode="lin" valueType="num">
                                          <p:cBhvr>
                                            <p:cTn id="70" dur="50" autoRev="1" fill="hold">
                                              <p:stCondLst>
                                                <p:cond delay="0"/>
                                              </p:stCondLst>
                                            </p:cTn>
                                            <p:tgtEl>
                                              <p:spTgt spid="17"/>
                                            </p:tgtEl>
                                            <p:attrNameLst>
                                              <p:attrName>ppt_y</p:attrName>
                                            </p:attrNameLst>
                                          </p:cBhvr>
                                        </p:anim>
                                        <p:animRot by="-480000">
                                          <p:cBhvr>
                                            <p:cTn id="71" dur="50" autoRev="1" fill="hold">
                                              <p:stCondLst>
                                                <p:cond delay="0"/>
                                              </p:stCondLst>
                                            </p:cTn>
                                            <p:tgtEl>
                                              <p:spTgt spid="1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1" grpId="0"/>
          <p:bldP spid="11" grpId="1"/>
          <p:bldP spid="12" grpId="0" animBg="1"/>
          <p:bldP spid="13" grpId="0" animBg="1"/>
          <p:bldP spid="14" grpId="0"/>
          <p:bldP spid="14" grpId="1"/>
          <p:bldP spid="15" grpId="0" animBg="1"/>
          <p:bldP spid="16" grpId="0" animBg="1"/>
          <p:bldP spid="17" grpId="0"/>
          <p:bldP spid="17" grpId="1"/>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MH" val="20161022204343"/>
  <p:tag name="MH_LIBRARY" val="GRAPHIC"/>
  <p:tag name="MH_ORDER" val="标题 5"/>
</p:tagLst>
</file>

<file path=ppt/tags/tag11.xml><?xml version="1.0" encoding="utf-8"?>
<p:tagLst xmlns:a="http://schemas.openxmlformats.org/drawingml/2006/main" xmlns:r="http://schemas.openxmlformats.org/officeDocument/2006/relationships" xmlns:p="http://schemas.openxmlformats.org/presentationml/2006/main">
  <p:tag name="MH" val="20161022204343"/>
  <p:tag name="MH_LIBRARY" val="GRAPHIC"/>
  <p:tag name="MH_ORDER" val="文本占位符 6"/>
</p:tagLst>
</file>

<file path=ppt/tags/tag12.xml><?xml version="1.0" encoding="utf-8"?>
<p:tagLst xmlns:a="http://schemas.openxmlformats.org/drawingml/2006/main" xmlns:r="http://schemas.openxmlformats.org/officeDocument/2006/relationships" xmlns:p="http://schemas.openxmlformats.org/presentationml/2006/main">
  <p:tag name="MH" val="20161022204303"/>
  <p:tag name="MH_LIBRARY" val="GRAPHIC"/>
  <p:tag name="MH_ORDER" val="TextBox 11"/>
</p:tagLst>
</file>

<file path=ppt/tags/tag13.xml><?xml version="1.0" encoding="utf-8"?>
<p:tagLst xmlns:a="http://schemas.openxmlformats.org/drawingml/2006/main" xmlns:r="http://schemas.openxmlformats.org/officeDocument/2006/relationships" xmlns:p="http://schemas.openxmlformats.org/presentationml/2006/main">
  <p:tag name="MH" val="20161022204303"/>
  <p:tag name="MH_LIBRARY" val="GRAPHIC"/>
  <p:tag name="MH_ORDER" val="文本框 13"/>
</p:tagLst>
</file>

<file path=ppt/tags/tag14.xml><?xml version="1.0" encoding="utf-8"?>
<p:tagLst xmlns:a="http://schemas.openxmlformats.org/drawingml/2006/main" xmlns:r="http://schemas.openxmlformats.org/officeDocument/2006/relationships" xmlns:p="http://schemas.openxmlformats.org/presentationml/2006/main">
  <p:tag name="MH" val="20161022204303"/>
  <p:tag name="MH_LIBRARY" val="GRAPHIC"/>
  <p:tag name="MH_ORDER" val="文本框 14"/>
</p:tagLst>
</file>

<file path=ppt/tags/tag15.xml><?xml version="1.0" encoding="utf-8"?>
<p:tagLst xmlns:a="http://schemas.openxmlformats.org/drawingml/2006/main" xmlns:r="http://schemas.openxmlformats.org/officeDocument/2006/relationships" xmlns:p="http://schemas.openxmlformats.org/presentationml/2006/main">
  <p:tag name="MH" val="20161022204343"/>
  <p:tag name="MH_LIBRARY" val="GRAPHIC"/>
  <p:tag name="MH_ORDER" val="标题 5"/>
</p:tagLst>
</file>

<file path=ppt/tags/tag16.xml><?xml version="1.0" encoding="utf-8"?>
<p:tagLst xmlns:a="http://schemas.openxmlformats.org/drawingml/2006/main" xmlns:r="http://schemas.openxmlformats.org/officeDocument/2006/relationships" xmlns:p="http://schemas.openxmlformats.org/presentationml/2006/main">
  <p:tag name="MH" val="20161022204343"/>
  <p:tag name="MH_LIBRARY" val="GRAPHIC"/>
  <p:tag name="MH_ORDER" val="文本占位符 6"/>
</p:tagLst>
</file>

<file path=ppt/tags/tag17.xml><?xml version="1.0" encoding="utf-8"?>
<p:tagLst xmlns:a="http://schemas.openxmlformats.org/drawingml/2006/main" xmlns:r="http://schemas.openxmlformats.org/officeDocument/2006/relationships" xmlns:p="http://schemas.openxmlformats.org/presentationml/2006/main">
  <p:tag name="MH" val="20161022204303"/>
  <p:tag name="MH_LIBRARY" val="GRAPHIC"/>
  <p:tag name="MH_ORDER" val="TextBox 11"/>
</p:tagLst>
</file>

<file path=ppt/tags/tag18.xml><?xml version="1.0" encoding="utf-8"?>
<p:tagLst xmlns:a="http://schemas.openxmlformats.org/drawingml/2006/main" xmlns:r="http://schemas.openxmlformats.org/officeDocument/2006/relationships" xmlns:p="http://schemas.openxmlformats.org/presentationml/2006/main">
  <p:tag name="MH" val="20161022204303"/>
  <p:tag name="MH_LIBRARY" val="GRAPHIC"/>
  <p:tag name="MH_ORDER" val="文本框 13"/>
</p:tagLst>
</file>

<file path=ppt/tags/tag19.xml><?xml version="1.0" encoding="utf-8"?>
<p:tagLst xmlns:a="http://schemas.openxmlformats.org/drawingml/2006/main" xmlns:r="http://schemas.openxmlformats.org/officeDocument/2006/relationships" xmlns:p="http://schemas.openxmlformats.org/presentationml/2006/main">
  <p:tag name="MH" val="20161022204303"/>
  <p:tag name="MH_LIBRARY" val="GRAPHIC"/>
  <p:tag name="MH_ORDER" val="文本框 14"/>
</p:tagLst>
</file>

<file path=ppt/tags/tag2.xml><?xml version="1.0" encoding="utf-8"?>
<p:tagLst xmlns:a="http://schemas.openxmlformats.org/drawingml/2006/main" xmlns:r="http://schemas.openxmlformats.org/officeDocument/2006/relationships" xmlns:p="http://schemas.openxmlformats.org/presentationml/2006/main">
  <p:tag name="MH" val="20161022204303"/>
  <p:tag name="MH_LIBRARY" val="GRAPHIC"/>
  <p:tag name="MH_ORDER" val="TextBox 11"/>
</p:tagLst>
</file>

<file path=ppt/tags/tag20.xml><?xml version="1.0" encoding="utf-8"?>
<p:tagLst xmlns:a="http://schemas.openxmlformats.org/drawingml/2006/main" xmlns:r="http://schemas.openxmlformats.org/officeDocument/2006/relationships" xmlns:p="http://schemas.openxmlformats.org/presentationml/2006/main">
  <p:tag name="MH" val="20161022204343"/>
  <p:tag name="MH_LIBRARY" val="GRAPHIC"/>
  <p:tag name="MH_ORDER" val="标题 5"/>
</p:tagLst>
</file>

<file path=ppt/tags/tag21.xml><?xml version="1.0" encoding="utf-8"?>
<p:tagLst xmlns:a="http://schemas.openxmlformats.org/drawingml/2006/main" xmlns:r="http://schemas.openxmlformats.org/officeDocument/2006/relationships" xmlns:p="http://schemas.openxmlformats.org/presentationml/2006/main">
  <p:tag name="MH" val="20161022204343"/>
  <p:tag name="MH_LIBRARY" val="GRAPHIC"/>
  <p:tag name="MH_ORDER" val="文本占位符 6"/>
</p:tagLst>
</file>

<file path=ppt/tags/tag3.xml><?xml version="1.0" encoding="utf-8"?>
<p:tagLst xmlns:a="http://schemas.openxmlformats.org/drawingml/2006/main" xmlns:r="http://schemas.openxmlformats.org/officeDocument/2006/relationships" xmlns:p="http://schemas.openxmlformats.org/presentationml/2006/main">
  <p:tag name="MH" val="20161022204303"/>
  <p:tag name="MH_LIBRARY" val="GRAPHIC"/>
  <p:tag name="MH_ORDER" val="文本框 13"/>
</p:tagLst>
</file>

<file path=ppt/tags/tag4.xml><?xml version="1.0" encoding="utf-8"?>
<p:tagLst xmlns:a="http://schemas.openxmlformats.org/drawingml/2006/main" xmlns:r="http://schemas.openxmlformats.org/officeDocument/2006/relationships" xmlns:p="http://schemas.openxmlformats.org/presentationml/2006/main">
  <p:tag name="MH" val="20161022204303"/>
  <p:tag name="MH_LIBRARY" val="GRAPHIC"/>
  <p:tag name="MH_ORDER" val="文本框 14"/>
</p:tagLst>
</file>

<file path=ppt/tags/tag5.xml><?xml version="1.0" encoding="utf-8"?>
<p:tagLst xmlns:a="http://schemas.openxmlformats.org/drawingml/2006/main" xmlns:r="http://schemas.openxmlformats.org/officeDocument/2006/relationships" xmlns:p="http://schemas.openxmlformats.org/presentationml/2006/main">
  <p:tag name="MH" val="20161022204343"/>
  <p:tag name="MH_LIBRARY" val="GRAPHIC"/>
  <p:tag name="MH_ORDER" val="标题 5"/>
</p:tagLst>
</file>

<file path=ppt/tags/tag6.xml><?xml version="1.0" encoding="utf-8"?>
<p:tagLst xmlns:a="http://schemas.openxmlformats.org/drawingml/2006/main" xmlns:r="http://schemas.openxmlformats.org/officeDocument/2006/relationships" xmlns:p="http://schemas.openxmlformats.org/presentationml/2006/main">
  <p:tag name="MH" val="20161022204343"/>
  <p:tag name="MH_LIBRARY" val="GRAPHIC"/>
  <p:tag name="MH_ORDER" val="文本占位符 6"/>
</p:tagLst>
</file>

<file path=ppt/tags/tag7.xml><?xml version="1.0" encoding="utf-8"?>
<p:tagLst xmlns:a="http://schemas.openxmlformats.org/drawingml/2006/main" xmlns:r="http://schemas.openxmlformats.org/officeDocument/2006/relationships" xmlns:p="http://schemas.openxmlformats.org/presentationml/2006/main">
  <p:tag name="MH" val="20161022204303"/>
  <p:tag name="MH_LIBRARY" val="GRAPHIC"/>
  <p:tag name="MH_ORDER" val="TextBox 11"/>
</p:tagLst>
</file>

<file path=ppt/tags/tag8.xml><?xml version="1.0" encoding="utf-8"?>
<p:tagLst xmlns:a="http://schemas.openxmlformats.org/drawingml/2006/main" xmlns:r="http://schemas.openxmlformats.org/officeDocument/2006/relationships" xmlns:p="http://schemas.openxmlformats.org/presentationml/2006/main">
  <p:tag name="MH" val="20161022204303"/>
  <p:tag name="MH_LIBRARY" val="GRAPHIC"/>
  <p:tag name="MH_ORDER" val="文本框 13"/>
</p:tagLst>
</file>

<file path=ppt/tags/tag9.xml><?xml version="1.0" encoding="utf-8"?>
<p:tagLst xmlns:a="http://schemas.openxmlformats.org/drawingml/2006/main" xmlns:r="http://schemas.openxmlformats.org/officeDocument/2006/relationships" xmlns:p="http://schemas.openxmlformats.org/presentationml/2006/main">
  <p:tag name="MH" val="20161022204303"/>
  <p:tag name="MH_LIBRARY" val="GRAPHIC"/>
  <p:tag name="MH_ORDER" val="文本框 14"/>
</p:tagLst>
</file>

<file path=ppt/theme/theme1.xml><?xml version="1.0" encoding="utf-8"?>
<a:theme xmlns:a="http://schemas.openxmlformats.org/drawingml/2006/main" name="Office Theme">
  <a:themeElements>
    <a:clrScheme name="自定义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79646"/>
      </a:hlink>
      <a:folHlink>
        <a:srgbClr val="F79646"/>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40</TotalTime>
  <Words>2968</Words>
  <Application>Microsoft Office PowerPoint</Application>
  <PresentationFormat>宽屏</PresentationFormat>
  <Paragraphs>305</Paragraphs>
  <Slides>27</Slides>
  <Notes>27</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27</vt:i4>
      </vt:variant>
    </vt:vector>
  </HeadingPairs>
  <TitlesOfParts>
    <vt:vector size="41" baseType="lpstr">
      <vt:lpstr>Kozuka Gothic Pro B</vt:lpstr>
      <vt:lpstr>Meiryo</vt:lpstr>
      <vt:lpstr>等线</vt:lpstr>
      <vt:lpstr>黑体</vt:lpstr>
      <vt:lpstr>宋体</vt:lpstr>
      <vt:lpstr>微软雅黑</vt:lpstr>
      <vt:lpstr>Arial</vt:lpstr>
      <vt:lpstr>Calibri</vt:lpstr>
      <vt:lpstr>Calibri Light</vt:lpstr>
      <vt:lpstr>Impact</vt:lpstr>
      <vt:lpstr>Lato Regular</vt:lpstr>
      <vt:lpstr>Open Sans</vt:lpstr>
      <vt:lpstr>Office Theme</vt:lpstr>
      <vt:lpstr>1_Office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dc:description>http://www.ypppt.com/</dc:description>
  <cp:lastModifiedBy>优品PPT</cp:lastModifiedBy>
  <cp:revision>22</cp:revision>
  <dcterms:created xsi:type="dcterms:W3CDTF">2017-08-18T03:02:00Z</dcterms:created>
  <dcterms:modified xsi:type="dcterms:W3CDTF">2017-10-20T03:01:28Z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2052-10.1.0.6748</vt:lpwstr>
  </property>
</Properties>
</file>