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8"/>
  </p:notesMasterIdLst>
  <p:sldIdLst>
    <p:sldId id="262" r:id="rId3"/>
    <p:sldId id="256" r:id="rId4"/>
    <p:sldId id="259" r:id="rId5"/>
    <p:sldId id="260" r:id="rId6"/>
    <p:sldId id="263" r:id="rId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5">
          <p15:clr>
            <a:srgbClr val="A4A3A4"/>
          </p15:clr>
        </p15:guide>
        <p15:guide id="2" pos="50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744" y="114"/>
      </p:cViewPr>
      <p:guideLst>
        <p:guide orient="horz" pos="705"/>
        <p:guide pos="50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C1F9303-FD0C-4B99-966C-C3278507712E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2B06ACF-4892-4F63-871E-82F39818EB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613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094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57FAD8-6140-467F-9056-616E305D806D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FB194-8A70-4ACB-A9FA-785E42515B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159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8F591C-0E7A-4986-81F8-6F2AD65648C2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3A558-F959-4E22-A71E-D483DAD454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310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AA36B-F4CA-4F44-B90A-ACB1BC00E750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0B19E-8844-4A35-931C-B74BBC1B86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07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684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98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5834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46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902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676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114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988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E1847-DD6C-4852-8FDA-554D5EC297C1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146C6-1CE0-47B3-99BA-C2EDEEBB62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37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35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780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39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916AFB-55BD-4BE9-B986-325B2CFA0812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5D7CD-9D16-4610-B276-FD050A34B9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824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85DD0C-EB4D-4AD0-B47F-6C6035A0F1BD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D3CCC-52C3-4CF1-99CF-1652536AEB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6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33D74E-CC67-4836-AC37-2BFC7ACD41DC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E1348-235D-4FE2-90ED-55C12A6BED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56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824B3F-B419-49F6-AB68-9076AF9E188F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3397F-7CDE-4325-AE84-F785BE17C2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60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44572C-7CEE-4F5D-9AEB-EED811114C07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38795-8F50-4713-9E5C-5A84CC238C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321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3C4E72-95CA-43B5-9DDE-83151D1515A9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BE86B-0337-4EA4-B7DB-6ADE05078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497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2A5F30-1B76-4AEA-8D4D-6530B3AC79A5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E81F6-53BC-4DFF-AF09-B0ADBD0978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9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A992BD31-6AD0-4EA6-B135-6241E67D2CC4}" type="datetimeFigureOut">
              <a:rPr lang="zh-CN" altLang="en-US"/>
              <a:pPr/>
              <a:t>2018/6/30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A3E1345-081E-4234-9A32-678B66BE5BF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5467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​​ 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5" name="图片 10" descr="C:\Documents and Settings\Administrator\桌面\中秋材料\卷轴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449263"/>
            <a:ext cx="8356600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5" descr="C:\Documents and Settings\Administrator\桌面\中秋材料\卷轴-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1109663"/>
            <a:ext cx="6059487" cy="328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0" descr="C:\Documents and Settings\Administrator\桌面\中秋材料\a1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13" y="1314450"/>
            <a:ext cx="245427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3" descr="C:\Documents and Settings\Administrator\桌面\龙棒子2左\龙棒子2-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704850"/>
            <a:ext cx="665163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4" descr="C:\Documents and Settings\Administrator\桌面\龙棒子2左\龙棒子2-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5" y="693738"/>
            <a:ext cx="665163" cy="443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5" descr="C:\Documents and Settings\Administrator\桌面\龙棒子2左\龙棒子2-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5" y="696913"/>
            <a:ext cx="665163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6" descr="C:\Documents and Settings\Administrator\桌面\龙棒子2左\龙棒子2-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698500"/>
            <a:ext cx="665162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7" descr="C:\Documents and Settings\Administrator\桌面\龙棒子2左\龙棒子2-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688975"/>
            <a:ext cx="665162" cy="44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图片 8" descr="C:\Documents and Settings\Administrator\桌面\龙棒子2左\龙棒子2-7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688975"/>
            <a:ext cx="665163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9" descr="C:\Documents and Settings\Administrator\桌面\龙棒子2左\龙棒子2-8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692150"/>
            <a:ext cx="665163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0" descr="C:\Documents and Settings\Administrator\桌面\龙棒子2左\龙棒子2-9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682625"/>
            <a:ext cx="665162" cy="44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图片 2" descr="C:\Documents and Settings\Administrator\桌面\龙棒子1-1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0" y="688975"/>
            <a:ext cx="639763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图片 9" descr="C:\Documents and Settings\Administrator\桌面\龙棒子1右\龙棒子1-8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8" y="704850"/>
            <a:ext cx="639762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图片 8" descr="C:\Documents and Settings\Administrator\桌面\龙棒子1右\龙棒子1-7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90563"/>
            <a:ext cx="639763" cy="444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7" descr="C:\Documents and Settings\Administrator\桌面\龙棒子1右\龙棒子1-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35013"/>
            <a:ext cx="639763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图片 6" descr="C:\Documents and Settings\Administrator\桌面\龙棒子1右\龙棒子1-5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8" y="698500"/>
            <a:ext cx="639762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图片 5" descr="C:\Documents and Settings\Administrator\桌面\龙棒子1右\龙棒子1-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8" y="711200"/>
            <a:ext cx="639762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图片 4" descr="C:\Documents and Settings\Administrator\桌面\龙棒子1右\龙棒子1-3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8" y="654050"/>
            <a:ext cx="639762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图片 3" descr="C:\Documents and Settings\Administrator\桌面\龙棒子1右\龙棒子1-2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8" y="693738"/>
            <a:ext cx="639762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图片 2" descr="C:\Documents and Settings\Administrator\桌面\中秋材料\卷轴-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-365125"/>
            <a:ext cx="5991225" cy="544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图片 12" descr="C:\Documents and Settings\Administrator\桌面\中秋材料\zq4-1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13" y="1131888"/>
            <a:ext cx="24399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图片 2" descr="C:\Documents and Settings\Administrator\桌面\dfsds4545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411163"/>
            <a:ext cx="8597901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77864E-6 L -0.33264 0.00031 " pathEditMode="relative" rAng="0" ptsTypes="AA">
                                      <p:cBhvr>
                                        <p:cTn id="6" dur="42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3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6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7231E-6 L -0.33299 0.00031 " pathEditMode="relative" rAng="0" ptsTypes="AA">
                                      <p:cBhvr>
                                        <p:cTn id="11" dur="42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30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6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60605E-6 L -0.33108 0.00031 " pathEditMode="relative" rAng="0" ptsTypes="AA">
                                      <p:cBhvr>
                                        <p:cTn id="16" dur="42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6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79302E-7 L -0.33108 0.00031 " pathEditMode="relative" rAng="0" ptsTypes="AA">
                                      <p:cBhvr>
                                        <p:cTn id="21" dur="42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6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79302E-7 L -0.33108 0.00031 " pathEditMode="relative" rAng="0" ptsTypes="AA">
                                      <p:cBhvr>
                                        <p:cTn id="26" dur="42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6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79302E-7 L -0.33108 0.00031 " pathEditMode="relative" rAng="0" ptsTypes="AA">
                                      <p:cBhvr>
                                        <p:cTn id="31" dur="42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6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7231E-6 L -0.33299 0.00031 " pathEditMode="relative" rAng="0" ptsTypes="AA">
                                      <p:cBhvr>
                                        <p:cTn id="36" dur="42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30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6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79302E-7 L -0.33108 0.00031 " pathEditMode="relative" rAng="0" ptsTypes="AA">
                                      <p:cBhvr>
                                        <p:cTn id="41" dur="42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43" dur="42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6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48" dur="42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6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53" dur="42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6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58" dur="42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6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63" dur="42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6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68" dur="42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6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73" dur="42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6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1594E-6 L 0.33108 0.0003 " pathEditMode="relative" rAng="0" ptsTypes="AA">
                                      <p:cBhvr>
                                        <p:cTn id="78" dur="42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37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8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2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-2.5E-6 4.65906E-6 L 0.41736 -0.32922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900" y="-162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07" dur="2000" fill="hold"/>
                                        <p:tgtEl>
                                          <p:spTgt spid="309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5" descr="C:\Documents and Settings\Administrator\桌面\中秋材料\卷轴-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713" y="-173038"/>
            <a:ext cx="2528887" cy="216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2" descr="C:\Documents and Settings\Administrator\桌面\dfsds4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411163"/>
            <a:ext cx="8597901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4" descr="C:\Documents and Settings\Administrator\桌面\中秋材料\卷轴-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6350"/>
            <a:ext cx="307498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12" descr="C:\Documents and Settings\Administrator\桌面\中秋材料\卷轴-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689350"/>
            <a:ext cx="24003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18" descr="C:\Documents and Settings\Administrator\桌面\中秋材料\卷轴字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3" y="1617663"/>
            <a:ext cx="203200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19" descr="C:\Documents and Settings\Administrator\桌面\中秋材料\卷轴字-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27188"/>
            <a:ext cx="204788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20" descr="C:\Documents and Settings\Administrator\桌面\中秋材料\卷轴字-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1692275"/>
            <a:ext cx="1349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21" descr="C:\Documents and Settings\Administrator\桌面\中秋材料\卷轴字-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724025"/>
            <a:ext cx="163512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图片 22" descr="C:\Documents and Settings\Administrator\桌面\中秋材料\卷轴字-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0" y="2439988"/>
            <a:ext cx="1635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图片 23" descr="C:\Documents and Settings\Administrator\桌面\中秋材料\卷轴字-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131888"/>
            <a:ext cx="1062038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9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9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9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9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角矩形​​ 6"/>
          <p:cNvSpPr>
            <a:spLocks noChangeArrowheads="1"/>
          </p:cNvSpPr>
          <p:nvPr/>
        </p:nvSpPr>
        <p:spPr bwMode="auto">
          <a:xfrm>
            <a:off x="703263" y="411163"/>
            <a:ext cx="7993062" cy="4321175"/>
          </a:xfrm>
          <a:prstGeom prst="roundRect">
            <a:avLst>
              <a:gd name="adj" fmla="val 5245"/>
            </a:avLst>
          </a:prstGeom>
          <a:solidFill>
            <a:srgbClr val="F2F2F2">
              <a:alpha val="1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矩形​​ 7"/>
          <p:cNvSpPr>
            <a:spLocks noChangeArrowheads="1"/>
          </p:cNvSpPr>
          <p:nvPr/>
        </p:nvSpPr>
        <p:spPr bwMode="auto">
          <a:xfrm>
            <a:off x="1470025" y="1333500"/>
            <a:ext cx="6459538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  <p:pic>
        <p:nvPicPr>
          <p:cNvPr id="5124" name="图片 15" descr="C:\Documents and Settings\Administrator\桌面\中秋材料\卷轴-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-231775"/>
            <a:ext cx="2339975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14" descr="C:\Documents and Settings\Administrator\桌面\中秋材料\卷轴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6350"/>
            <a:ext cx="21939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12" descr="C:\Documents and Settings\Administrator\桌面\中秋材料\卷轴-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52913"/>
            <a:ext cx="1470025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5" descr="C:\Documents and Settings\Administrator\桌面\中秋材料\卷轴-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-236538"/>
            <a:ext cx="2570162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 descr="C:\Documents and Settings\Administrator\桌面\dfsds4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411163"/>
            <a:ext cx="8597901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4" descr="C:\Documents and Settings\Administrator\桌面\中秋材料\卷轴-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6350"/>
            <a:ext cx="307498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12" descr="C:\Documents and Settings\Administrator\桌面\中秋材料\卷轴-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579813"/>
            <a:ext cx="24003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18" descr="C:\Documents and Settings\Administrator\桌面\中秋材料\卷轴字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3" y="1617663"/>
            <a:ext cx="203200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19" descr="C:\Documents and Settings\Administrator\桌面\中秋材料\卷轴字-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27188"/>
            <a:ext cx="204788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20" descr="C:\Documents and Settings\Administrator\桌面\中秋材料\卷轴字-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1692275"/>
            <a:ext cx="1349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21" descr="C:\Documents and Settings\Administrator\桌面\中秋材料\卷轴字-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724025"/>
            <a:ext cx="163512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22" descr="C:\Documents and Settings\Administrator\桌面\中秋材料\卷轴字-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0" y="2439988"/>
            <a:ext cx="1635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23" descr="C:\Documents and Settings\Administrator\桌面\中秋材料\卷轴字-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131888"/>
            <a:ext cx="1062038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TextBox 16"/>
          <p:cNvSpPr txBox="1">
            <a:spLocks noChangeArrowheads="1"/>
          </p:cNvSpPr>
          <p:nvPr/>
        </p:nvSpPr>
        <p:spPr bwMode="auto">
          <a:xfrm>
            <a:off x="5176838" y="750888"/>
            <a:ext cx="201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7" name="TextBox 17"/>
          <p:cNvSpPr txBox="1">
            <a:spLocks noChangeArrowheads="1"/>
          </p:cNvSpPr>
          <p:nvPr/>
        </p:nvSpPr>
        <p:spPr bwMode="auto">
          <a:xfrm>
            <a:off x="3101975" y="411163"/>
            <a:ext cx="2390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611313" algn="l"/>
                <a:tab pos="214788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谢谢观看</a:t>
            </a:r>
          </a:p>
        </p:txBody>
      </p:sp>
      <p:sp>
        <p:nvSpPr>
          <p:cNvPr id="6158" name="TextBox 14"/>
          <p:cNvSpPr txBox="1">
            <a:spLocks noChangeArrowheads="1"/>
          </p:cNvSpPr>
          <p:nvPr/>
        </p:nvSpPr>
        <p:spPr bwMode="auto">
          <a:xfrm>
            <a:off x="6300788" y="4803775"/>
            <a:ext cx="20161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8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8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8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8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6" grpId="0" autoUpdateAnimBg="0"/>
      <p:bldP spid="6157" grpId="0" autoUpdateAnimBg="0"/>
      <p:bldP spid="615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83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214</Words>
  <Characters>0</Characters>
  <Application>Microsoft Office PowerPoint</Application>
  <DocSecurity>0</DocSecurity>
  <PresentationFormat>全屏显示(16:9)</PresentationFormat>
  <Lines>0</Lines>
  <Paragraphs>11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96" baseType="lpstr">
      <vt:lpstr>Arial</vt:lpstr>
      <vt:lpstr>宋体</vt:lpstr>
      <vt:lpstr>Wingdings</vt:lpstr>
      <vt:lpstr>Calibri</vt:lpstr>
      <vt:lpstr>微软雅黑</vt:lpstr>
      <vt:lpstr>Square721 BT</vt:lpstr>
      <vt:lpstr>方正粗宋简体</vt:lpstr>
      <vt:lpstr>迷你简雪峰</vt:lpstr>
      <vt:lpstr>方正大标宋简体</vt:lpstr>
      <vt:lpstr>Borg 9</vt:lpstr>
      <vt:lpstr>隶书</vt:lpstr>
      <vt:lpstr>黑体</vt:lpstr>
      <vt:lpstr>方正超粗黑简体</vt:lpstr>
      <vt:lpstr>Times New Roman</vt:lpstr>
      <vt:lpstr>Haettenschweiler</vt:lpstr>
      <vt:lpstr>Mistral</vt:lpstr>
      <vt:lpstr>Arial Unicode MS</vt:lpstr>
      <vt:lpstr>MS PGothic</vt:lpstr>
      <vt:lpstr>Rockwell</vt:lpstr>
      <vt:lpstr>Verdana</vt:lpstr>
      <vt:lpstr>Arial Black</vt:lpstr>
      <vt:lpstr>楷体_GB2312</vt:lpstr>
      <vt:lpstr>华文细黑</vt:lpstr>
      <vt:lpstr>MS UI Gothic</vt:lpstr>
      <vt:lpstr>华文楷体</vt:lpstr>
      <vt:lpstr>方正静蕾简体</vt:lpstr>
      <vt:lpstr>新宋体</vt:lpstr>
      <vt:lpstr>华文仿宋</vt:lpstr>
      <vt:lpstr>Segoe Print</vt:lpstr>
      <vt:lpstr>仿宋</vt:lpstr>
      <vt:lpstr>Meiryo</vt:lpstr>
      <vt:lpstr>方正舒体</vt:lpstr>
      <vt:lpstr>迷你简柏青</vt:lpstr>
      <vt:lpstr>书体坊米芾体</vt:lpstr>
      <vt:lpstr>Arial Rounded MT Bold</vt:lpstr>
      <vt:lpstr>Webdings</vt:lpstr>
      <vt:lpstr>华文隶书</vt:lpstr>
      <vt:lpstr>冬青黑体简体中文 W3</vt:lpstr>
      <vt:lpstr>方正兰亭粗黑简体</vt:lpstr>
      <vt:lpstr>经典魏碑繁</vt:lpstr>
      <vt:lpstr>Microsoft Sans Serif</vt:lpstr>
      <vt:lpstr>Gulim</vt:lpstr>
      <vt:lpstr>Latha</vt:lpstr>
      <vt:lpstr>Impact</vt:lpstr>
      <vt:lpstr>华文新魏</vt:lpstr>
      <vt:lpstr>华文琥珀</vt:lpstr>
      <vt:lpstr>华文彩云</vt:lpstr>
      <vt:lpstr>幼圆</vt:lpstr>
      <vt:lpstr>Arial Narrow</vt:lpstr>
      <vt:lpstr>Segoe UI Light</vt:lpstr>
      <vt:lpstr>Segoe UI</vt:lpstr>
      <vt:lpstr>方正宋黑简体</vt:lpstr>
      <vt:lpstr>Broadway</vt:lpstr>
      <vt:lpstr>Broadway BT</vt:lpstr>
      <vt:lpstr>Bauhaus 93</vt:lpstr>
      <vt:lpstr>_x000b__x000c_</vt:lpstr>
      <vt:lpstr>华文中宋</vt:lpstr>
      <vt:lpstr>汉鼎简中黑</vt:lpstr>
      <vt:lpstr>文鼎特粗宋</vt:lpstr>
      <vt:lpstr>华文行楷</vt:lpstr>
      <vt:lpstr>Courier New</vt:lpstr>
      <vt:lpstr>Tahoma</vt:lpstr>
      <vt:lpstr>文鼎特粗黑</vt:lpstr>
      <vt:lpstr>PosterBodoni BT</vt:lpstr>
      <vt:lpstr>汉仪中黑简</vt:lpstr>
      <vt:lpstr>汉仪中宋简</vt:lpstr>
      <vt:lpstr>Georgia</vt:lpstr>
      <vt:lpstr>Colonna MT</vt:lpstr>
      <vt:lpstr>方正隶变简体</vt:lpstr>
      <vt:lpstr>方正综艺简体</vt:lpstr>
      <vt:lpstr>Monotype Sorts</vt:lpstr>
      <vt:lpstr>GulimChe</vt:lpstr>
      <vt:lpstr>HY견고딕</vt:lpstr>
      <vt:lpstr>Playbill</vt:lpstr>
      <vt:lpstr>Times</vt:lpstr>
      <vt:lpstr>Monotype Corsiva</vt:lpstr>
      <vt:lpstr>BankGothic Lt BT</vt:lpstr>
      <vt:lpstr>HY울릉도M</vt:lpstr>
      <vt:lpstr>휴먼새내기체</vt:lpstr>
      <vt:lpstr>산돌고딕 M</vt:lpstr>
      <vt:lpstr>(한)문화방송</vt:lpstr>
      <vt:lpstr>HY헤드라인M</vt:lpstr>
      <vt:lpstr>휴먼엑스포</vt:lpstr>
      <vt:lpstr>Book Antiqua</vt:lpstr>
      <vt:lpstr>DotumChe</vt:lpstr>
      <vt:lpstr>Dotum</vt:lpstr>
      <vt:lpstr>휴먼태엑스포</vt:lpstr>
      <vt:lpstr>BatangChe</vt:lpstr>
      <vt:lpstr>Franklin Gothic Heavy</vt:lpstr>
      <vt:lpstr>Century Gothic</vt:lpstr>
      <vt:lpstr>Times New Roman MT Extra Bold</vt:lpstr>
      <vt:lpstr>ZapfHumnst BT</vt:lpstr>
      <vt:lpstr>HY울릉도B</vt:lpstr>
      <vt:lpstr>HY태고딕</vt:lpstr>
      <vt:lpstr>Batang</vt:lpstr>
      <vt:lpstr>우리체</vt:lpstr>
      <vt:lpstr>휴먼태가람체</vt:lpstr>
      <vt:lpstr>HY울릉도L</vt:lpstr>
      <vt:lpstr>휴먼견출고딕</vt:lpstr>
      <vt:lpstr>가는각진제목체</vt:lpstr>
      <vt:lpstr>-윤명조130</vt:lpstr>
      <vt:lpstr>Symbol</vt:lpstr>
      <vt:lpstr>-윤고딕130</vt:lpstr>
      <vt:lpstr>-윤고딕120</vt:lpstr>
      <vt:lpstr>Palatino</vt:lpstr>
      <vt:lpstr>-윤고딕150</vt:lpstr>
      <vt:lpstr>엽서체</vt:lpstr>
      <vt:lpstr>순명조</vt:lpstr>
      <vt:lpstr>견고딕</vt:lpstr>
      <vt:lpstr>으뜸체</vt:lpstr>
      <vt:lpstr>헤드라인</vt:lpstr>
      <vt:lpstr>Lucida Console</vt:lpstr>
      <vt:lpstr>Malgun Gothic</vt:lpstr>
      <vt:lpstr>MT Extra</vt:lpstr>
      <vt:lpstr>Palatino Linotype</vt:lpstr>
      <vt:lpstr>楷体</vt:lpstr>
      <vt:lpstr>Adobe Myungjo Std M</vt:lpstr>
      <vt:lpstr>20th Century Font</vt:lpstr>
      <vt:lpstr>Microsoft Uighur</vt:lpstr>
      <vt:lpstr>Century</vt:lpstr>
      <vt:lpstr>HY견명조</vt:lpstr>
      <vt:lpstr>HY각헤드라인M</vt:lpstr>
      <vt:lpstr>새굴림</vt:lpstr>
      <vt:lpstr>휴먼견출새내기체</vt:lpstr>
      <vt:lpstr>Futura Hv</vt:lpstr>
      <vt:lpstr>HY신문명조</vt:lpstr>
      <vt:lpstr>가는으뜸체</vt:lpstr>
      <vt:lpstr>Helvetica</vt:lpstr>
      <vt:lpstr>PMingLiU</vt:lpstr>
      <vt:lpstr>Lucida Sans Unicode</vt:lpstr>
      <vt:lpstr>신명조</vt:lpstr>
      <vt:lpstr>╜┼╕φ┴╢</vt:lpstr>
      <vt:lpstr>AjiwaiPro</vt:lpstr>
      <vt:lpstr>微软雅黑 UI</vt:lpstr>
      <vt:lpstr>Calibri Light</vt:lpstr>
      <vt:lpstr>CANDY INC.</vt:lpstr>
      <vt:lpstr>Kozuka Mincho Pr6N R</vt:lpstr>
      <vt:lpstr>Segoe Print</vt:lpstr>
      <vt:lpstr>Segoe Print</vt:lpstr>
      <vt:lpstr>Segoe Print</vt:lpstr>
      <vt:lpstr>Segoe Print</vt:lpstr>
      <vt:lpstr>Segoe Print</vt:lpstr>
      <vt:lpstr>Segoe Print</vt:lpstr>
      <vt:lpstr>Segoe Print</vt:lpstr>
      <vt:lpstr>Segoe Print</vt:lpstr>
      <vt:lpstr>Segoe Print</vt:lpstr>
      <vt:lpstr>Segoe Print</vt:lpstr>
      <vt:lpstr>Segoe Print</vt:lpstr>
      <vt:lpstr>Segoe Print</vt:lpstr>
      <vt:lpstr>Segoe Print</vt:lpstr>
      <vt:lpstr>Adobe Myungjo Std M</vt:lpstr>
      <vt:lpstr>Segoe Print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Segoe Print</vt:lpstr>
      <vt:lpstr>Segoe Print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Adobe Myungjo Std M</vt:lpstr>
      <vt:lpstr>Segoe Print</vt:lpstr>
      <vt:lpstr>Adobe Myungjo Std M</vt:lpstr>
      <vt:lpstr>Adobe Myungjo Std M</vt:lpstr>
      <vt:lpstr>Segoe Print</vt:lpstr>
      <vt:lpstr>Adobe Myungjo Std M</vt:lpstr>
      <vt:lpstr>Segoe Print</vt:lpstr>
      <vt:lpstr>Kozuka Mincho Pr6N R</vt:lpstr>
      <vt:lpstr>Segoe Print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73</cp:revision>
  <dcterms:created xsi:type="dcterms:W3CDTF">2010-09-15T05:15:12Z</dcterms:created>
  <dcterms:modified xsi:type="dcterms:W3CDTF">2018-06-30T09:22:45Z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2052-9.1.0.4866</vt:lpwstr>
  </property>
</Properties>
</file>