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339" r:id="rId3"/>
    <p:sldId id="341" r:id="rId4"/>
    <p:sldId id="342" r:id="rId5"/>
    <p:sldId id="344" r:id="rId6"/>
    <p:sldId id="343" r:id="rId7"/>
    <p:sldId id="354" r:id="rId8"/>
    <p:sldId id="347" r:id="rId9"/>
    <p:sldId id="348" r:id="rId10"/>
    <p:sldId id="349" r:id="rId11"/>
    <p:sldId id="350" r:id="rId12"/>
    <p:sldId id="351" r:id="rId13"/>
    <p:sldId id="352" r:id="rId14"/>
    <p:sldId id="355" r:id="rId15"/>
    <p:sldId id="353" r:id="rId16"/>
    <p:sldId id="340" r:id="rId17"/>
    <p:sldId id="35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CF7"/>
    <a:srgbClr val="EBEBEB"/>
    <a:srgbClr val="E7E7E7"/>
    <a:srgbClr val="007130"/>
    <a:srgbClr val="1A1E89"/>
    <a:srgbClr val="121D52"/>
    <a:srgbClr val="0D153C"/>
    <a:srgbClr val="4FA6FF"/>
    <a:srgbClr val="F1A118"/>
    <a:srgbClr val="FF8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17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844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71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95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39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13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70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60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3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83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799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3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43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3A44C0A-1773-4FE8-9E77-F6D9358EA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F6C363-3019-4C25-BEE4-D571E8BA87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8224DB1-D21C-4F69-8926-48CFAEAFC1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7" b="31643"/>
          <a:stretch/>
        </p:blipFill>
        <p:spPr>
          <a:xfrm>
            <a:off x="566670" y="1224116"/>
            <a:ext cx="5348483" cy="436918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B2E9A35-A97D-454A-A993-15D5F37E9D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3" t="69968" r="13709" b="6901"/>
          <a:stretch/>
        </p:blipFill>
        <p:spPr>
          <a:xfrm>
            <a:off x="5520296" y="1768897"/>
            <a:ext cx="5824814" cy="26854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85FF5A2-0051-48E4-A6B5-A59EE5C238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1" t="66667" r="53756" b="23568"/>
          <a:stretch/>
        </p:blipFill>
        <p:spPr>
          <a:xfrm>
            <a:off x="7901187" y="1008577"/>
            <a:ext cx="1228064" cy="130325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2EB44F7-0DCA-4246-9169-F2177C806278}"/>
              </a:ext>
            </a:extLst>
          </p:cNvPr>
          <p:cNvSpPr txBox="1"/>
          <p:nvPr/>
        </p:nvSpPr>
        <p:spPr>
          <a:xfrm>
            <a:off x="6238767" y="4216413"/>
            <a:ext cx="4299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solidFill>
                  <a:srgbClr val="1A1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关爱地球 人人有责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4AC5A6F-0F60-40D5-88D6-71AB61B9539E}"/>
              </a:ext>
            </a:extLst>
          </p:cNvPr>
          <p:cNvSpPr txBox="1"/>
          <p:nvPr/>
        </p:nvSpPr>
        <p:spPr bwMode="auto">
          <a:xfrm>
            <a:off x="5922345" y="4826946"/>
            <a:ext cx="4932468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作为现代环保运动的开端，“地球日”活动推动了多个国家环境法规的建立。 </a:t>
            </a:r>
          </a:p>
        </p:txBody>
      </p:sp>
    </p:spTree>
    <p:extLst>
      <p:ext uri="{BB962C8B-B14F-4D97-AF65-F5344CB8AC3E}">
        <p14:creationId xmlns:p14="http://schemas.microsoft.com/office/powerpoint/2010/main" val="83261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A640CFA-07C4-4A13-84E6-71FAA5433986}"/>
              </a:ext>
            </a:extLst>
          </p:cNvPr>
          <p:cNvSpPr txBox="1"/>
          <p:nvPr/>
        </p:nvSpPr>
        <p:spPr>
          <a:xfrm>
            <a:off x="5226577" y="2171835"/>
            <a:ext cx="56534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活动起源于美国。1970年4月22日，在美国民主党参议员盖洛德·尼尔森（Gaylord Nelson）和哈佛大学学生丹尼斯·海斯的倡议和组织下，美国数十万群众参与了的“地球日”这个重要的活动，呼吁创造一个清洁、简单、和平的生活环境。作为现代环保运动的开端，“地球日”活动推动了多个国家环境法规的建立。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2CFA8AB-AD82-4556-93E5-D88D3F84AC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2676758"/>
            <a:ext cx="4075611" cy="407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92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FA72ECD-B304-4413-885D-C38F8AB2CEA9}"/>
              </a:ext>
            </a:extLst>
          </p:cNvPr>
          <p:cNvSpPr txBox="1"/>
          <p:nvPr/>
        </p:nvSpPr>
        <p:spPr>
          <a:xfrm>
            <a:off x="6096000" y="2856338"/>
            <a:ext cx="468097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20</a:t>
            </a:r>
            <a:r>
              <a:rPr lang="en-US" altLang="zh-CN" sz="3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21</a:t>
            </a:r>
            <a:r>
              <a:rPr lang="zh-CN" altLang="en-US" sz="3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年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4月22日</a:t>
            </a:r>
            <a:endParaRPr lang="en-US" altLang="zh-CN" sz="32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是第</a:t>
            </a:r>
            <a:r>
              <a:rPr lang="en-US" altLang="zh-CN" sz="3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52</a:t>
            </a:r>
            <a:r>
              <a:rPr lang="zh-CN" altLang="en-US" sz="3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个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世界地球日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BE365E9-94BF-4FAE-B313-0EBCD72F58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14" y="1684200"/>
            <a:ext cx="4582886" cy="458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34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CD14CA8-2855-485D-B672-8264C2CDBA99}"/>
              </a:ext>
            </a:extLst>
          </p:cNvPr>
          <p:cNvSpPr txBox="1"/>
          <p:nvPr/>
        </p:nvSpPr>
        <p:spPr>
          <a:xfrm>
            <a:off x="1309772" y="1968940"/>
            <a:ext cx="6525296" cy="3733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同学们，我们作为土地资源管理专业的学生，尤其应该具备环保意识和时代责任感。心系全球，着眼身边，立足校园。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多弯弯腰捡捡果皮纸屑，不要随地乱扔乱吐；更不要去尝试吞云吐雾的恶果。“勿以善小而不为，勿以恶小而为之”，从我做起，从身边做起，从现在做起。保护地球母亲，净化我们的校园。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让我们积极行动起来吧！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28195E0-C8DE-4063-8C20-8FCA8CBFBF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392" y="1593669"/>
            <a:ext cx="3583986" cy="427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05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CD14CA8-2855-485D-B672-8264C2CDBA99}"/>
              </a:ext>
            </a:extLst>
          </p:cNvPr>
          <p:cNvSpPr txBox="1"/>
          <p:nvPr/>
        </p:nvSpPr>
        <p:spPr>
          <a:xfrm>
            <a:off x="5254755" y="2321637"/>
            <a:ext cx="5352285" cy="2809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多弯弯腰捡捡果皮纸屑，不要随地乱扔乱吐；更不要去尝试吞云吐雾的恶果。“勿以善小而不为，勿以恶小而为之”，从我做起，从身边做起，从现在做起。保护地球母亲，净化我们的校园。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让我们积极行动起来吧！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468CF93-ACD4-43A3-86BB-35488BC9D1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10" y="1968940"/>
            <a:ext cx="3222308" cy="362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219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pic>
        <p:nvPicPr>
          <p:cNvPr id="8" name="图片 7" descr="688c0240bf5aa5754a33d07a7098ca10">
            <a:extLst>
              <a:ext uri="{FF2B5EF4-FFF2-40B4-BE49-F238E27FC236}">
                <a16:creationId xmlns="" xmlns:a16="http://schemas.microsoft.com/office/drawing/2014/main" id="{B2736937-D746-4C8E-A12D-92C8000E0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5718" y="1044292"/>
            <a:ext cx="8736474" cy="546029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46E82A4-CD20-4B9B-BBEB-54DACE3F237B}"/>
              </a:ext>
            </a:extLst>
          </p:cNvPr>
          <p:cNvSpPr txBox="1"/>
          <p:nvPr/>
        </p:nvSpPr>
        <p:spPr>
          <a:xfrm>
            <a:off x="3195955" y="2662629"/>
            <a:ext cx="609600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也许，我们个人的力量十分的微薄，但是，只要大家都尽一份力，地球的明天一定会更加美好！</a:t>
            </a:r>
          </a:p>
        </p:txBody>
      </p:sp>
    </p:spTree>
    <p:extLst>
      <p:ext uri="{BB962C8B-B14F-4D97-AF65-F5344CB8AC3E}">
        <p14:creationId xmlns:p14="http://schemas.microsoft.com/office/powerpoint/2010/main" val="2094678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3A44C0A-1773-4FE8-9E77-F6D9358EA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F6C363-3019-4C25-BEE4-D571E8BA87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8224DB1-D21C-4F69-8926-48CFAEAFC1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7" b="31643"/>
          <a:stretch/>
        </p:blipFill>
        <p:spPr>
          <a:xfrm>
            <a:off x="566670" y="1076382"/>
            <a:ext cx="5529330" cy="4516917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2EB44F7-0DCA-4246-9169-F2177C806278}"/>
              </a:ext>
            </a:extLst>
          </p:cNvPr>
          <p:cNvSpPr txBox="1"/>
          <p:nvPr/>
        </p:nvSpPr>
        <p:spPr>
          <a:xfrm>
            <a:off x="6538175" y="2077251"/>
            <a:ext cx="42996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solidFill>
                  <a:srgbClr val="1A1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关爱地球 </a:t>
            </a:r>
            <a:endParaRPr lang="en-US" altLang="zh-CN" sz="6000" b="1" dirty="0">
              <a:ln w="19050">
                <a:solidFill>
                  <a:schemeClr val="bg1"/>
                </a:solidFill>
              </a:ln>
              <a:solidFill>
                <a:srgbClr val="1A1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solidFill>
                  <a:srgbClr val="1A1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人人有责</a:t>
            </a:r>
          </a:p>
        </p:txBody>
      </p:sp>
    </p:spTree>
    <p:extLst>
      <p:ext uri="{BB962C8B-B14F-4D97-AF65-F5344CB8AC3E}">
        <p14:creationId xmlns:p14="http://schemas.microsoft.com/office/powerpoint/2010/main" val="3355615390"/>
      </p:ext>
    </p:extLst>
  </p:cSld>
  <p:clrMapOvr>
    <a:masterClrMapping/>
  </p:clrMapOvr>
  <p:transition spd="med" advTm="9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27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B5C80D1-8C7C-43EA-B18D-8E6EAD98DA98}"/>
              </a:ext>
            </a:extLst>
          </p:cNvPr>
          <p:cNvSpPr txBox="1"/>
          <p:nvPr/>
        </p:nvSpPr>
        <p:spPr>
          <a:xfrm>
            <a:off x="1546095" y="2173365"/>
            <a:ext cx="58206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本世纪以来，人们只顾蛮横地征服自然，蛮横地向自然界索取，使得地球再也无法忍受，不得不敲响惩罚的警钟。于是自然灾害不断袭来：全球变暖、土地沙化、森林锐减、物种灭绝、垃圾成山、水源污染、酸雨肆虐、臭氧层破坏……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F2E780B-F274-4979-BEE5-9B63D4CA0408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A98058B-EEC2-42DD-9780-26CADFAE2B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132" y="1745087"/>
            <a:ext cx="4415246" cy="441524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96132" y="878513"/>
            <a:ext cx="303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5ECF7"/>
                </a:solidFill>
              </a:rPr>
              <a:t>https://www.ypppt.com/</a:t>
            </a:r>
            <a:endParaRPr lang="zh-CN" altLang="en-US" dirty="0">
              <a:solidFill>
                <a:srgbClr val="D5EC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30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620A230-C284-46D7-AF65-B7659ACD80B1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3103485-A470-4784-B073-F7AADDBE2BDF}"/>
              </a:ext>
            </a:extLst>
          </p:cNvPr>
          <p:cNvSpPr txBox="1"/>
          <p:nvPr/>
        </p:nvSpPr>
        <p:spPr>
          <a:xfrm>
            <a:off x="1766302" y="2736242"/>
            <a:ext cx="48253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人口的不断增长，车子也越来越多，排放的废气也</a:t>
            </a:r>
            <a:r>
              <a:rPr lang="zh-CN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越多。</a:t>
            </a: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地球在哀鸣</a:t>
            </a:r>
            <a:r>
              <a:rPr 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......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D64D297-2317-4BE4-A4EA-FEA605D406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119" y="403637"/>
            <a:ext cx="3976184" cy="589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4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0164808-4AC0-4DAA-89FA-A3A6B22D6D01}"/>
              </a:ext>
            </a:extLst>
          </p:cNvPr>
          <p:cNvSpPr txBox="1"/>
          <p:nvPr/>
        </p:nvSpPr>
        <p:spPr>
          <a:xfrm>
            <a:off x="6431915" y="2007869"/>
            <a:ext cx="482536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南极的冰化了；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母亲河在哭泣；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云贵高原干旱严重；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森林在慢慢消失；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有些动物将成为我们的记忆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... ...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46A948C-3CD6-43FA-A4C4-9D3EF86F2FBB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0439F97-6482-46B2-8F48-44BAE0AC4D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900" y="1906748"/>
            <a:ext cx="4005790" cy="433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50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771DC0F-8487-4E72-A38D-E9E7B1F8581C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92DA4E-9375-4AC0-93D0-5072A2D988D9}"/>
              </a:ext>
            </a:extLst>
          </p:cNvPr>
          <p:cNvSpPr txBox="1"/>
          <p:nvPr/>
        </p:nvSpPr>
        <p:spPr>
          <a:xfrm>
            <a:off x="1723249" y="2517969"/>
            <a:ext cx="41402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800" dirty="0">
                <a:latin typeface="幼圆" panose="02010509060101010101" pitchFamily="49" charset="-122"/>
                <a:ea typeface="幼圆" panose="02010509060101010101" pitchFamily="49" charset="-122"/>
              </a:rPr>
              <a:t>过度砍伐</a:t>
            </a:r>
            <a:r>
              <a:rPr 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，土地荒漠化，沙尘暴频发，行走在伤痕累累的地球上，人类还能预知未来吗？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11B2464-9254-4334-B56B-7EEF017A0E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527" y="1865563"/>
            <a:ext cx="4759563" cy="361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67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771DC0F-8487-4E72-A38D-E9E7B1F8581C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6C9CB18-87BF-4500-8548-4786A34C7C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085" y="1789204"/>
            <a:ext cx="4351238" cy="39830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88E349A-FD51-4324-AFC6-D4968BB543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801" y="1893707"/>
            <a:ext cx="4351238" cy="39830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28F38A1-3233-47E1-BFD0-420C48356AEB}"/>
              </a:ext>
            </a:extLst>
          </p:cNvPr>
          <p:cNvSpPr txBox="1"/>
          <p:nvPr/>
        </p:nvSpPr>
        <p:spPr>
          <a:xfrm>
            <a:off x="2780585" y="3267059"/>
            <a:ext cx="2353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600" dirty="0">
                <a:latin typeface="幼圆" panose="02010509060101010101" pitchFamily="49" charset="-122"/>
                <a:ea typeface="幼圆" panose="02010509060101010101" pitchFamily="49" charset="-122"/>
              </a:rPr>
              <a:t>过度砍伐</a:t>
            </a:r>
            <a:r>
              <a:rPr lang="zh-CN" sz="1600" dirty="0">
                <a:latin typeface="幼圆" panose="02010509060101010101" pitchFamily="49" charset="-122"/>
                <a:ea typeface="幼圆" panose="02010509060101010101" pitchFamily="49" charset="-122"/>
              </a:rPr>
              <a:t>，土地荒漠化，沙尘暴频发，行走在伤痕累累的地球上，人类还能预知未来吗？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DBDCF6E-F7B9-4F40-BE39-3C3D682A9104}"/>
              </a:ext>
            </a:extLst>
          </p:cNvPr>
          <p:cNvSpPr txBox="1"/>
          <p:nvPr/>
        </p:nvSpPr>
        <p:spPr>
          <a:xfrm>
            <a:off x="7730855" y="3267059"/>
            <a:ext cx="2353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600" dirty="0">
                <a:latin typeface="幼圆" panose="02010509060101010101" pitchFamily="49" charset="-122"/>
                <a:ea typeface="幼圆" panose="02010509060101010101" pitchFamily="49" charset="-122"/>
              </a:rPr>
              <a:t>过度砍伐</a:t>
            </a:r>
            <a:r>
              <a:rPr lang="zh-CN" sz="1600" dirty="0">
                <a:latin typeface="幼圆" panose="02010509060101010101" pitchFamily="49" charset="-122"/>
                <a:ea typeface="幼圆" panose="02010509060101010101" pitchFamily="49" charset="-122"/>
              </a:rPr>
              <a:t>，土地荒漠化，沙尘暴频发，行走在伤痕累累的地球上，人类还能预知未来吗？</a:t>
            </a:r>
          </a:p>
        </p:txBody>
      </p:sp>
    </p:spTree>
    <p:extLst>
      <p:ext uri="{BB962C8B-B14F-4D97-AF65-F5344CB8AC3E}">
        <p14:creationId xmlns:p14="http://schemas.microsoft.com/office/powerpoint/2010/main" val="3566801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771DC0F-8487-4E72-A38D-E9E7B1F8581C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3D34FC7-D36B-4E5D-B5F2-D4ED4BC20BC5}"/>
              </a:ext>
            </a:extLst>
          </p:cNvPr>
          <p:cNvSpPr txBox="1"/>
          <p:nvPr/>
        </p:nvSpPr>
        <p:spPr>
          <a:xfrm>
            <a:off x="6276236" y="2537642"/>
            <a:ext cx="501015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也许</a:t>
            </a:r>
            <a:r>
              <a:rPr sz="2000" dirty="0">
                <a:latin typeface="幼圆" panose="02010509060101010101" pitchFamily="49" charset="-122"/>
                <a:ea typeface="幼圆" panose="02010509060101010101" pitchFamily="49" charset="-122"/>
              </a:rPr>
              <a:t>这些鱼的明天就是我们自己的未来</a:t>
            </a:r>
            <a:r>
              <a:rPr 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；</a:t>
            </a:r>
          </a:p>
          <a:p>
            <a:pPr marL="342900" indent="-342900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也许我们可以向他们说一声：对不起；</a:t>
            </a:r>
          </a:p>
          <a:p>
            <a:pPr marL="342900" indent="-342900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我们不应属于地球，因为我们对她的伤害太多了；</a:t>
            </a:r>
          </a:p>
          <a:p>
            <a:pPr marL="342900" indent="-342900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也许某一天，末日就要来到。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5A0FB95-5DAC-4F31-8AA3-690B5D3F3D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74" y="1590980"/>
            <a:ext cx="4970892" cy="497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70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771DC0F-8487-4E72-A38D-E9E7B1F8581C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地球，你好吗？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735FE27-7796-42AE-911C-CFE4B9CEC259}"/>
              </a:ext>
            </a:extLst>
          </p:cNvPr>
          <p:cNvSpPr txBox="1"/>
          <p:nvPr/>
        </p:nvSpPr>
        <p:spPr>
          <a:xfrm>
            <a:off x="1784135" y="2611397"/>
            <a:ext cx="5247730" cy="2346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我们真的应该关切地问一句：地球，你好吗？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是的，她不好！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她已经被无知的我们伤害得遍体鳞伤！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我们必须马上行动起来，用实际行动来拯救我们的地球母亲！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E19B1AB-F70E-482E-A596-3F0CB31B82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124" y="1643741"/>
            <a:ext cx="4534989" cy="453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042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CC929A0-79FF-4DE3-A2A0-8E88D2E9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B069367-2991-4348-998F-B9EBFA6D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t="2222" r="4511" b="2222"/>
          <a:stretch/>
        </p:blipFill>
        <p:spPr>
          <a:xfrm>
            <a:off x="124495" y="105631"/>
            <a:ext cx="11943010" cy="6646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475B114-DA45-49A5-9AD4-57B95895B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2" y="329484"/>
            <a:ext cx="1415603" cy="141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EA69E5-FC8C-4EA0-9FEB-7ED00D28C344}"/>
              </a:ext>
            </a:extLst>
          </p:cNvPr>
          <p:cNvSpPr txBox="1"/>
          <p:nvPr/>
        </p:nvSpPr>
        <p:spPr>
          <a:xfrm>
            <a:off x="1996225" y="878513"/>
            <a:ext cx="2576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地球日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E49FDF-1D89-444F-B596-DF1A08D28E2C}"/>
              </a:ext>
            </a:extLst>
          </p:cNvPr>
          <p:cNvSpPr txBox="1"/>
          <p:nvPr/>
        </p:nvSpPr>
        <p:spPr>
          <a:xfrm>
            <a:off x="1996225" y="1707955"/>
            <a:ext cx="6611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为了保护地球，人类设立了各种主题节日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243EE0C-8940-4751-8553-F50A9844A2E6}"/>
              </a:ext>
            </a:extLst>
          </p:cNvPr>
          <p:cNvSpPr txBox="1"/>
          <p:nvPr/>
        </p:nvSpPr>
        <p:spPr>
          <a:xfrm>
            <a:off x="2115400" y="2656532"/>
            <a:ext cx="541401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3月12日---植树节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3月22日---世界水日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4月22日---世界地球日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6月5日---世界环境日</a:t>
            </a: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6月25日---中国土地日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B87A2A-B36B-47C5-8413-63F56DFCC1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709" y="2820077"/>
            <a:ext cx="4736601" cy="334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215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2797</TotalTime>
  <Words>619</Words>
  <Application>Microsoft Office PowerPoint</Application>
  <PresentationFormat>宽屏</PresentationFormat>
  <Paragraphs>63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Meiryo</vt:lpstr>
      <vt:lpstr>等线</vt:lpstr>
      <vt:lpstr>等线 Light</vt:lpstr>
      <vt:lpstr>华文中宋</vt:lpstr>
      <vt:lpstr>宋体</vt:lpstr>
      <vt:lpstr>微软雅黑</vt:lpstr>
      <vt:lpstr>微软雅黑 Light</vt:lpstr>
      <vt:lpstr>幼圆</vt:lpstr>
      <vt:lpstr>Arial</vt:lpstr>
      <vt:lpstr>Calibri</vt:lpstr>
      <vt:lpstr>Calibri Light</vt:lpstr>
      <vt:lpstr>Segoe UI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209</cp:revision>
  <dcterms:created xsi:type="dcterms:W3CDTF">2019-06-11T09:29:47Z</dcterms:created>
  <dcterms:modified xsi:type="dcterms:W3CDTF">2021-04-07T09:45:07Z</dcterms:modified>
</cp:coreProperties>
</file>