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3968" r:id="rId3"/>
    <p:sldId id="258" r:id="rId4"/>
    <p:sldId id="269" r:id="rId5"/>
    <p:sldId id="270" r:id="rId6"/>
    <p:sldId id="277" r:id="rId7"/>
    <p:sldId id="294" r:id="rId8"/>
    <p:sldId id="271" r:id="rId9"/>
    <p:sldId id="295" r:id="rId10"/>
    <p:sldId id="272" r:id="rId11"/>
    <p:sldId id="296" r:id="rId12"/>
    <p:sldId id="297" r:id="rId13"/>
    <p:sldId id="298" r:id="rId14"/>
    <p:sldId id="299" r:id="rId15"/>
    <p:sldId id="273" r:id="rId16"/>
    <p:sldId id="300" r:id="rId17"/>
    <p:sldId id="301" r:id="rId18"/>
    <p:sldId id="302" r:id="rId19"/>
    <p:sldId id="303" r:id="rId20"/>
    <p:sldId id="304" r:id="rId21"/>
    <p:sldId id="274" r:id="rId22"/>
    <p:sldId id="305" r:id="rId23"/>
    <p:sldId id="306" r:id="rId24"/>
    <p:sldId id="275" r:id="rId25"/>
    <p:sldId id="307" r:id="rId26"/>
    <p:sldId id="308" r:id="rId27"/>
    <p:sldId id="309" r:id="rId28"/>
    <p:sldId id="276" r:id="rId29"/>
    <p:sldId id="3969"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5B59"/>
    <a:srgbClr val="12CBB9"/>
    <a:srgbClr val="FFFBE0"/>
    <a:srgbClr val="80D24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58" autoAdjust="0"/>
    <p:restoredTop sz="96314" autoAdjust="0"/>
  </p:normalViewPr>
  <p:slideViewPr>
    <p:cSldViewPr snapToGrid="0" showGuides="1">
      <p:cViewPr varScale="1">
        <p:scale>
          <a:sx n="108" d="100"/>
          <a:sy n="108" d="100"/>
        </p:scale>
        <p:origin x="630"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259AD9-8EF7-465A-A258-9CE11F79484B}" type="datetimeFigureOut">
              <a:rPr lang="zh-CN" altLang="en-US" smtClean="0"/>
              <a:t>2020/7/18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40916E-804B-4709-B2A6-F17F6A551C56}" type="slidenum">
              <a:rPr lang="zh-CN" altLang="en-US" smtClean="0"/>
              <a:t>‹#›</a:t>
            </a:fld>
            <a:endParaRPr lang="zh-CN" altLang="en-US"/>
          </a:p>
        </p:txBody>
      </p:sp>
    </p:spTree>
    <p:extLst>
      <p:ext uri="{BB962C8B-B14F-4D97-AF65-F5344CB8AC3E}">
        <p14:creationId xmlns:p14="http://schemas.microsoft.com/office/powerpoint/2010/main" val="34562473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021441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1A8AC0A-E0A0-4EC0-BFF4-2CDDD811382B}"/>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59FD1008-1F3E-4F5B-8384-5B8CA58FCF0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22A405CF-81FF-4074-B26A-A86C8587CB16}"/>
              </a:ext>
            </a:extLst>
          </p:cNvPr>
          <p:cNvSpPr>
            <a:spLocks noGrp="1"/>
          </p:cNvSpPr>
          <p:nvPr>
            <p:ph type="dt" sz="half" idx="10"/>
          </p:nvPr>
        </p:nvSpPr>
        <p:spPr/>
        <p:txBody>
          <a:bodyPr/>
          <a:lstStyle/>
          <a:p>
            <a:fld id="{080460D0-DB4D-4405-8086-F13CFD5977F8}" type="datetimeFigureOut">
              <a:rPr lang="zh-CN" altLang="en-US" smtClean="0"/>
              <a:t>2020/7/18</a:t>
            </a:fld>
            <a:endParaRPr lang="zh-CN" altLang="en-US"/>
          </a:p>
        </p:txBody>
      </p:sp>
      <p:sp>
        <p:nvSpPr>
          <p:cNvPr id="5" name="页脚占位符 4">
            <a:extLst>
              <a:ext uri="{FF2B5EF4-FFF2-40B4-BE49-F238E27FC236}">
                <a16:creationId xmlns:a16="http://schemas.microsoft.com/office/drawing/2014/main" xmlns="" id="{A9B4883F-9DB8-4AAC-AAB8-C7A461CB11E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733B3B3-6A63-420D-92E4-A93450DBCA14}"/>
              </a:ext>
            </a:extLst>
          </p:cNvPr>
          <p:cNvSpPr>
            <a:spLocks noGrp="1"/>
          </p:cNvSpPr>
          <p:nvPr>
            <p:ph type="sldNum" sz="quarter" idx="12"/>
          </p:nvPr>
        </p:nvSpPr>
        <p:spPr/>
        <p:txBody>
          <a:bodyPr/>
          <a:lstStyle/>
          <a:p>
            <a:fld id="{1E742FD3-B2D7-4888-8374-5916F424AE76}" type="slidenum">
              <a:rPr lang="zh-CN" altLang="en-US" smtClean="0"/>
              <a:t>‹#›</a:t>
            </a:fld>
            <a:endParaRPr lang="zh-CN" altLang="en-US"/>
          </a:p>
        </p:txBody>
      </p:sp>
    </p:spTree>
    <p:extLst>
      <p:ext uri="{BB962C8B-B14F-4D97-AF65-F5344CB8AC3E}">
        <p14:creationId xmlns:p14="http://schemas.microsoft.com/office/powerpoint/2010/main" val="2560336670"/>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52FAE01-18E6-480E-9471-08F41ADB4449}"/>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7A547EA2-F4CB-4AE3-8405-41CEFEA627AC}"/>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DA0CB4E3-053C-47AE-9DDA-9EA477EAAA23}"/>
              </a:ext>
            </a:extLst>
          </p:cNvPr>
          <p:cNvSpPr>
            <a:spLocks noGrp="1"/>
          </p:cNvSpPr>
          <p:nvPr>
            <p:ph type="dt" sz="half" idx="10"/>
          </p:nvPr>
        </p:nvSpPr>
        <p:spPr/>
        <p:txBody>
          <a:bodyPr/>
          <a:lstStyle/>
          <a:p>
            <a:fld id="{080460D0-DB4D-4405-8086-F13CFD5977F8}" type="datetimeFigureOut">
              <a:rPr lang="zh-CN" altLang="en-US" smtClean="0"/>
              <a:t>2020/7/18</a:t>
            </a:fld>
            <a:endParaRPr lang="zh-CN" altLang="en-US"/>
          </a:p>
        </p:txBody>
      </p:sp>
      <p:sp>
        <p:nvSpPr>
          <p:cNvPr id="5" name="页脚占位符 4">
            <a:extLst>
              <a:ext uri="{FF2B5EF4-FFF2-40B4-BE49-F238E27FC236}">
                <a16:creationId xmlns:a16="http://schemas.microsoft.com/office/drawing/2014/main" xmlns="" id="{A7CBEE50-18B7-4E07-91F0-4F7A7A614D0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59E8351E-8E60-4FE4-B1EE-487E4F1EB989}"/>
              </a:ext>
            </a:extLst>
          </p:cNvPr>
          <p:cNvSpPr>
            <a:spLocks noGrp="1"/>
          </p:cNvSpPr>
          <p:nvPr>
            <p:ph type="sldNum" sz="quarter" idx="12"/>
          </p:nvPr>
        </p:nvSpPr>
        <p:spPr/>
        <p:txBody>
          <a:bodyPr/>
          <a:lstStyle/>
          <a:p>
            <a:fld id="{1E742FD3-B2D7-4888-8374-5916F424AE76}" type="slidenum">
              <a:rPr lang="zh-CN" altLang="en-US" smtClean="0"/>
              <a:t>‹#›</a:t>
            </a:fld>
            <a:endParaRPr lang="zh-CN" altLang="en-US"/>
          </a:p>
        </p:txBody>
      </p:sp>
    </p:spTree>
    <p:extLst>
      <p:ext uri="{BB962C8B-B14F-4D97-AF65-F5344CB8AC3E}">
        <p14:creationId xmlns:p14="http://schemas.microsoft.com/office/powerpoint/2010/main" val="180183759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883B2EC8-DF39-4F6E-B933-FB0F65222F9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D10901B6-E078-4728-A454-9D9AEF0DC0BE}"/>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E739B2C0-B317-442B-A050-F12F5233BD88}"/>
              </a:ext>
            </a:extLst>
          </p:cNvPr>
          <p:cNvSpPr>
            <a:spLocks noGrp="1"/>
          </p:cNvSpPr>
          <p:nvPr>
            <p:ph type="dt" sz="half" idx="10"/>
          </p:nvPr>
        </p:nvSpPr>
        <p:spPr/>
        <p:txBody>
          <a:bodyPr/>
          <a:lstStyle/>
          <a:p>
            <a:fld id="{080460D0-DB4D-4405-8086-F13CFD5977F8}" type="datetimeFigureOut">
              <a:rPr lang="zh-CN" altLang="en-US" smtClean="0"/>
              <a:t>2020/7/18</a:t>
            </a:fld>
            <a:endParaRPr lang="zh-CN" altLang="en-US"/>
          </a:p>
        </p:txBody>
      </p:sp>
      <p:sp>
        <p:nvSpPr>
          <p:cNvPr id="5" name="页脚占位符 4">
            <a:extLst>
              <a:ext uri="{FF2B5EF4-FFF2-40B4-BE49-F238E27FC236}">
                <a16:creationId xmlns:a16="http://schemas.microsoft.com/office/drawing/2014/main" xmlns="" id="{E5D9719C-C81D-4EFB-95EA-D8B05D9F307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987FC620-EA40-4D8E-82F6-0AE3C1CBC9A0}"/>
              </a:ext>
            </a:extLst>
          </p:cNvPr>
          <p:cNvSpPr>
            <a:spLocks noGrp="1"/>
          </p:cNvSpPr>
          <p:nvPr>
            <p:ph type="sldNum" sz="quarter" idx="12"/>
          </p:nvPr>
        </p:nvSpPr>
        <p:spPr/>
        <p:txBody>
          <a:bodyPr/>
          <a:lstStyle/>
          <a:p>
            <a:fld id="{1E742FD3-B2D7-4888-8374-5916F424AE76}" type="slidenum">
              <a:rPr lang="zh-CN" altLang="en-US" smtClean="0"/>
              <a:t>‹#›</a:t>
            </a:fld>
            <a:endParaRPr lang="zh-CN" altLang="en-US"/>
          </a:p>
        </p:txBody>
      </p:sp>
    </p:spTree>
    <p:extLst>
      <p:ext uri="{BB962C8B-B14F-4D97-AF65-F5344CB8AC3E}">
        <p14:creationId xmlns:p14="http://schemas.microsoft.com/office/powerpoint/2010/main" val="111680019"/>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38917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77775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83341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61208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96343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88835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40059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6838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F6FA06E-B6FA-4510-BC9A-9499B7F2558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35244E21-1DFA-4C2B-B31A-39D12540DF61}"/>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2F2B71C8-2CB8-404C-A98C-E2DC1521FFA8}"/>
              </a:ext>
            </a:extLst>
          </p:cNvPr>
          <p:cNvSpPr>
            <a:spLocks noGrp="1"/>
          </p:cNvSpPr>
          <p:nvPr>
            <p:ph type="dt" sz="half" idx="10"/>
          </p:nvPr>
        </p:nvSpPr>
        <p:spPr/>
        <p:txBody>
          <a:bodyPr/>
          <a:lstStyle/>
          <a:p>
            <a:fld id="{080460D0-DB4D-4405-8086-F13CFD5977F8}" type="datetimeFigureOut">
              <a:rPr lang="zh-CN" altLang="en-US" smtClean="0"/>
              <a:t>2020/7/18</a:t>
            </a:fld>
            <a:endParaRPr lang="zh-CN" altLang="en-US"/>
          </a:p>
        </p:txBody>
      </p:sp>
      <p:sp>
        <p:nvSpPr>
          <p:cNvPr id="5" name="页脚占位符 4">
            <a:extLst>
              <a:ext uri="{FF2B5EF4-FFF2-40B4-BE49-F238E27FC236}">
                <a16:creationId xmlns:a16="http://schemas.microsoft.com/office/drawing/2014/main" xmlns="" id="{426F8CEB-6BA1-499E-8848-DB1E00B010B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F80886F-C149-4A4B-BB57-3663AF408481}"/>
              </a:ext>
            </a:extLst>
          </p:cNvPr>
          <p:cNvSpPr>
            <a:spLocks noGrp="1"/>
          </p:cNvSpPr>
          <p:nvPr>
            <p:ph type="sldNum" sz="quarter" idx="12"/>
          </p:nvPr>
        </p:nvSpPr>
        <p:spPr/>
        <p:txBody>
          <a:bodyPr/>
          <a:lstStyle/>
          <a:p>
            <a:fld id="{1E742FD3-B2D7-4888-8374-5916F424AE76}" type="slidenum">
              <a:rPr lang="zh-CN" altLang="en-US" smtClean="0"/>
              <a:t>‹#›</a:t>
            </a:fld>
            <a:endParaRPr lang="zh-CN" altLang="en-US"/>
          </a:p>
        </p:txBody>
      </p:sp>
    </p:spTree>
    <p:extLst>
      <p:ext uri="{BB962C8B-B14F-4D97-AF65-F5344CB8AC3E}">
        <p14:creationId xmlns:p14="http://schemas.microsoft.com/office/powerpoint/2010/main" val="1776635480"/>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96911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11179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1021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59C2ACD-B914-4C3C-8047-71509550850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BDB3EC3C-7227-4CEB-9A38-E813CC2FF3A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641CA316-9830-4A9C-884F-483D2C55D093}"/>
              </a:ext>
            </a:extLst>
          </p:cNvPr>
          <p:cNvSpPr>
            <a:spLocks noGrp="1"/>
          </p:cNvSpPr>
          <p:nvPr>
            <p:ph type="dt" sz="half" idx="10"/>
          </p:nvPr>
        </p:nvSpPr>
        <p:spPr/>
        <p:txBody>
          <a:bodyPr/>
          <a:lstStyle/>
          <a:p>
            <a:fld id="{080460D0-DB4D-4405-8086-F13CFD5977F8}" type="datetimeFigureOut">
              <a:rPr lang="zh-CN" altLang="en-US" smtClean="0"/>
              <a:t>2020/7/18</a:t>
            </a:fld>
            <a:endParaRPr lang="zh-CN" altLang="en-US"/>
          </a:p>
        </p:txBody>
      </p:sp>
      <p:sp>
        <p:nvSpPr>
          <p:cNvPr id="5" name="页脚占位符 4">
            <a:extLst>
              <a:ext uri="{FF2B5EF4-FFF2-40B4-BE49-F238E27FC236}">
                <a16:creationId xmlns:a16="http://schemas.microsoft.com/office/drawing/2014/main" xmlns="" id="{84363F3F-5999-40C9-9980-51000E3917A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5C0E15B-141B-4FDF-9AA4-C44811166AAF}"/>
              </a:ext>
            </a:extLst>
          </p:cNvPr>
          <p:cNvSpPr>
            <a:spLocks noGrp="1"/>
          </p:cNvSpPr>
          <p:nvPr>
            <p:ph type="sldNum" sz="quarter" idx="12"/>
          </p:nvPr>
        </p:nvSpPr>
        <p:spPr/>
        <p:txBody>
          <a:bodyPr/>
          <a:lstStyle/>
          <a:p>
            <a:fld id="{1E742FD3-B2D7-4888-8374-5916F424AE76}" type="slidenum">
              <a:rPr lang="zh-CN" altLang="en-US" smtClean="0"/>
              <a:t>‹#›</a:t>
            </a:fld>
            <a:endParaRPr lang="zh-CN" altLang="en-US"/>
          </a:p>
        </p:txBody>
      </p:sp>
    </p:spTree>
    <p:extLst>
      <p:ext uri="{BB962C8B-B14F-4D97-AF65-F5344CB8AC3E}">
        <p14:creationId xmlns:p14="http://schemas.microsoft.com/office/powerpoint/2010/main" val="69192084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4517C70-848C-4DAD-A99F-DF851DF24D9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0FE0DB37-358D-4AF5-82FA-C32585E7C1E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925446A0-303D-4701-9C1C-37788EB0C428}"/>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5234BC92-0B3E-4C40-8EF7-0E040FF961C1}"/>
              </a:ext>
            </a:extLst>
          </p:cNvPr>
          <p:cNvSpPr>
            <a:spLocks noGrp="1"/>
          </p:cNvSpPr>
          <p:nvPr>
            <p:ph type="dt" sz="half" idx="10"/>
          </p:nvPr>
        </p:nvSpPr>
        <p:spPr/>
        <p:txBody>
          <a:bodyPr/>
          <a:lstStyle/>
          <a:p>
            <a:fld id="{080460D0-DB4D-4405-8086-F13CFD5977F8}" type="datetimeFigureOut">
              <a:rPr lang="zh-CN" altLang="en-US" smtClean="0"/>
              <a:t>2020/7/18</a:t>
            </a:fld>
            <a:endParaRPr lang="zh-CN" altLang="en-US"/>
          </a:p>
        </p:txBody>
      </p:sp>
      <p:sp>
        <p:nvSpPr>
          <p:cNvPr id="6" name="页脚占位符 5">
            <a:extLst>
              <a:ext uri="{FF2B5EF4-FFF2-40B4-BE49-F238E27FC236}">
                <a16:creationId xmlns:a16="http://schemas.microsoft.com/office/drawing/2014/main" xmlns="" id="{3BE248A4-0DE2-4A73-B1DB-3AC41A30CAC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CDF5A083-C78E-42A9-81F2-F6EA8682134B}"/>
              </a:ext>
            </a:extLst>
          </p:cNvPr>
          <p:cNvSpPr>
            <a:spLocks noGrp="1"/>
          </p:cNvSpPr>
          <p:nvPr>
            <p:ph type="sldNum" sz="quarter" idx="12"/>
          </p:nvPr>
        </p:nvSpPr>
        <p:spPr/>
        <p:txBody>
          <a:bodyPr/>
          <a:lstStyle/>
          <a:p>
            <a:fld id="{1E742FD3-B2D7-4888-8374-5916F424AE76}" type="slidenum">
              <a:rPr lang="zh-CN" altLang="en-US" smtClean="0"/>
              <a:t>‹#›</a:t>
            </a:fld>
            <a:endParaRPr lang="zh-CN" altLang="en-US"/>
          </a:p>
        </p:txBody>
      </p:sp>
    </p:spTree>
    <p:extLst>
      <p:ext uri="{BB962C8B-B14F-4D97-AF65-F5344CB8AC3E}">
        <p14:creationId xmlns:p14="http://schemas.microsoft.com/office/powerpoint/2010/main" val="665033050"/>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E2E6DB1-9B6B-461A-A992-2D8C7F8E4552}"/>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DF55F184-2965-4011-A752-4CAAB0764DC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780F002F-D24F-4976-AE35-CFCD391E4424}"/>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568EF648-887E-4932-BA61-C482D420F1F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CEBDB00A-0A1A-4212-9F25-3C96AF066BBA}"/>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CCAC541E-5715-486D-AC18-3052F812FB40}"/>
              </a:ext>
            </a:extLst>
          </p:cNvPr>
          <p:cNvSpPr>
            <a:spLocks noGrp="1"/>
          </p:cNvSpPr>
          <p:nvPr>
            <p:ph type="dt" sz="half" idx="10"/>
          </p:nvPr>
        </p:nvSpPr>
        <p:spPr/>
        <p:txBody>
          <a:bodyPr/>
          <a:lstStyle/>
          <a:p>
            <a:fld id="{080460D0-DB4D-4405-8086-F13CFD5977F8}" type="datetimeFigureOut">
              <a:rPr lang="zh-CN" altLang="en-US" smtClean="0"/>
              <a:t>2020/7/18</a:t>
            </a:fld>
            <a:endParaRPr lang="zh-CN" altLang="en-US"/>
          </a:p>
        </p:txBody>
      </p:sp>
      <p:sp>
        <p:nvSpPr>
          <p:cNvPr id="8" name="页脚占位符 7">
            <a:extLst>
              <a:ext uri="{FF2B5EF4-FFF2-40B4-BE49-F238E27FC236}">
                <a16:creationId xmlns:a16="http://schemas.microsoft.com/office/drawing/2014/main" xmlns="" id="{F283D688-1674-4405-9FD2-4F406F946641}"/>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20B2F09E-EC73-49BE-A91C-A12707E3657C}"/>
              </a:ext>
            </a:extLst>
          </p:cNvPr>
          <p:cNvSpPr>
            <a:spLocks noGrp="1"/>
          </p:cNvSpPr>
          <p:nvPr>
            <p:ph type="sldNum" sz="quarter" idx="12"/>
          </p:nvPr>
        </p:nvSpPr>
        <p:spPr/>
        <p:txBody>
          <a:bodyPr/>
          <a:lstStyle/>
          <a:p>
            <a:fld id="{1E742FD3-B2D7-4888-8374-5916F424AE76}" type="slidenum">
              <a:rPr lang="zh-CN" altLang="en-US" smtClean="0"/>
              <a:t>‹#›</a:t>
            </a:fld>
            <a:endParaRPr lang="zh-CN" altLang="en-US"/>
          </a:p>
        </p:txBody>
      </p:sp>
    </p:spTree>
    <p:extLst>
      <p:ext uri="{BB962C8B-B14F-4D97-AF65-F5344CB8AC3E}">
        <p14:creationId xmlns:p14="http://schemas.microsoft.com/office/powerpoint/2010/main" val="3689118936"/>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5E4060A-B532-4964-8BDB-EB58237CA8D0}"/>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D2EF33C2-E211-4BD3-8B90-A863528DB846}"/>
              </a:ext>
            </a:extLst>
          </p:cNvPr>
          <p:cNvSpPr>
            <a:spLocks noGrp="1"/>
          </p:cNvSpPr>
          <p:nvPr>
            <p:ph type="dt" sz="half" idx="10"/>
          </p:nvPr>
        </p:nvSpPr>
        <p:spPr/>
        <p:txBody>
          <a:bodyPr/>
          <a:lstStyle/>
          <a:p>
            <a:fld id="{080460D0-DB4D-4405-8086-F13CFD5977F8}" type="datetimeFigureOut">
              <a:rPr lang="zh-CN" altLang="en-US" smtClean="0"/>
              <a:t>2020/7/18</a:t>
            </a:fld>
            <a:endParaRPr lang="zh-CN" altLang="en-US"/>
          </a:p>
        </p:txBody>
      </p:sp>
      <p:sp>
        <p:nvSpPr>
          <p:cNvPr id="4" name="页脚占位符 3">
            <a:extLst>
              <a:ext uri="{FF2B5EF4-FFF2-40B4-BE49-F238E27FC236}">
                <a16:creationId xmlns:a16="http://schemas.microsoft.com/office/drawing/2014/main" xmlns="" id="{2920C4C9-DD64-4324-9276-F7C191031EA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09147E02-D828-47A9-AC8B-1E069353CC96}"/>
              </a:ext>
            </a:extLst>
          </p:cNvPr>
          <p:cNvSpPr>
            <a:spLocks noGrp="1"/>
          </p:cNvSpPr>
          <p:nvPr>
            <p:ph type="sldNum" sz="quarter" idx="12"/>
          </p:nvPr>
        </p:nvSpPr>
        <p:spPr/>
        <p:txBody>
          <a:bodyPr/>
          <a:lstStyle/>
          <a:p>
            <a:fld id="{1E742FD3-B2D7-4888-8374-5916F424AE76}" type="slidenum">
              <a:rPr lang="zh-CN" altLang="en-US" smtClean="0"/>
              <a:t>‹#›</a:t>
            </a:fld>
            <a:endParaRPr lang="zh-CN" altLang="en-US"/>
          </a:p>
        </p:txBody>
      </p:sp>
    </p:spTree>
    <p:extLst>
      <p:ext uri="{BB962C8B-B14F-4D97-AF65-F5344CB8AC3E}">
        <p14:creationId xmlns:p14="http://schemas.microsoft.com/office/powerpoint/2010/main" val="310835661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BE3600B1-3301-4FFB-B669-E1989413EFF5}"/>
              </a:ext>
            </a:extLst>
          </p:cNvPr>
          <p:cNvSpPr>
            <a:spLocks noGrp="1"/>
          </p:cNvSpPr>
          <p:nvPr>
            <p:ph type="dt" sz="half" idx="10"/>
          </p:nvPr>
        </p:nvSpPr>
        <p:spPr/>
        <p:txBody>
          <a:bodyPr/>
          <a:lstStyle/>
          <a:p>
            <a:fld id="{080460D0-DB4D-4405-8086-F13CFD5977F8}" type="datetimeFigureOut">
              <a:rPr lang="zh-CN" altLang="en-US" smtClean="0"/>
              <a:t>2020/7/18</a:t>
            </a:fld>
            <a:endParaRPr lang="zh-CN" altLang="en-US"/>
          </a:p>
        </p:txBody>
      </p:sp>
      <p:sp>
        <p:nvSpPr>
          <p:cNvPr id="3" name="页脚占位符 2">
            <a:extLst>
              <a:ext uri="{FF2B5EF4-FFF2-40B4-BE49-F238E27FC236}">
                <a16:creationId xmlns:a16="http://schemas.microsoft.com/office/drawing/2014/main" xmlns="" id="{88BDAF8D-556E-42B4-A11F-793BD4E3EE38}"/>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F54D611B-9A9D-4CD4-A1EB-692A831BC3C2}"/>
              </a:ext>
            </a:extLst>
          </p:cNvPr>
          <p:cNvSpPr>
            <a:spLocks noGrp="1"/>
          </p:cNvSpPr>
          <p:nvPr>
            <p:ph type="sldNum" sz="quarter" idx="12"/>
          </p:nvPr>
        </p:nvSpPr>
        <p:spPr/>
        <p:txBody>
          <a:bodyPr/>
          <a:lstStyle/>
          <a:p>
            <a:fld id="{1E742FD3-B2D7-4888-8374-5916F424AE76}" type="slidenum">
              <a:rPr lang="zh-CN" altLang="en-US" smtClean="0"/>
              <a:t>‹#›</a:t>
            </a:fld>
            <a:endParaRPr lang="zh-CN" altLang="en-US"/>
          </a:p>
        </p:txBody>
      </p:sp>
      <p:pic>
        <p:nvPicPr>
          <p:cNvPr id="5" name="图片 4">
            <a:extLst>
              <a:ext uri="{FF2B5EF4-FFF2-40B4-BE49-F238E27FC236}">
                <a16:creationId xmlns:a16="http://schemas.microsoft.com/office/drawing/2014/main" xmlns="" id="{B40CDD8E-9798-4122-8DCB-0628A84FCE6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72784"/>
          <a:stretch/>
        </p:blipFill>
        <p:spPr>
          <a:xfrm>
            <a:off x="0" y="4991545"/>
            <a:ext cx="12192000" cy="1866455"/>
          </a:xfrm>
          <a:prstGeom prst="rect">
            <a:avLst/>
          </a:prstGeom>
        </p:spPr>
      </p:pic>
    </p:spTree>
    <p:extLst>
      <p:ext uri="{BB962C8B-B14F-4D97-AF65-F5344CB8AC3E}">
        <p14:creationId xmlns:p14="http://schemas.microsoft.com/office/powerpoint/2010/main" val="339713754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BC1394D-034F-4E96-93C9-B825F04CAE9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7B4F4445-669D-475B-B785-8B698AFD71C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368F408A-7A59-43EB-8843-13BC38CF46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E14778F8-A7CC-4AFB-AF2E-0FD85F3614C3}"/>
              </a:ext>
            </a:extLst>
          </p:cNvPr>
          <p:cNvSpPr>
            <a:spLocks noGrp="1"/>
          </p:cNvSpPr>
          <p:nvPr>
            <p:ph type="dt" sz="half" idx="10"/>
          </p:nvPr>
        </p:nvSpPr>
        <p:spPr/>
        <p:txBody>
          <a:bodyPr/>
          <a:lstStyle/>
          <a:p>
            <a:fld id="{080460D0-DB4D-4405-8086-F13CFD5977F8}" type="datetimeFigureOut">
              <a:rPr lang="zh-CN" altLang="en-US" smtClean="0"/>
              <a:t>2020/7/18</a:t>
            </a:fld>
            <a:endParaRPr lang="zh-CN" altLang="en-US"/>
          </a:p>
        </p:txBody>
      </p:sp>
      <p:sp>
        <p:nvSpPr>
          <p:cNvPr id="6" name="页脚占位符 5">
            <a:extLst>
              <a:ext uri="{FF2B5EF4-FFF2-40B4-BE49-F238E27FC236}">
                <a16:creationId xmlns:a16="http://schemas.microsoft.com/office/drawing/2014/main" xmlns="" id="{9D603C86-6999-4191-A307-2950940D728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AD27825-D876-40EC-BE84-ADB33C4F180C}"/>
              </a:ext>
            </a:extLst>
          </p:cNvPr>
          <p:cNvSpPr>
            <a:spLocks noGrp="1"/>
          </p:cNvSpPr>
          <p:nvPr>
            <p:ph type="sldNum" sz="quarter" idx="12"/>
          </p:nvPr>
        </p:nvSpPr>
        <p:spPr/>
        <p:txBody>
          <a:bodyPr/>
          <a:lstStyle/>
          <a:p>
            <a:fld id="{1E742FD3-B2D7-4888-8374-5916F424AE76}" type="slidenum">
              <a:rPr lang="zh-CN" altLang="en-US" smtClean="0"/>
              <a:t>‹#›</a:t>
            </a:fld>
            <a:endParaRPr lang="zh-CN" altLang="en-US"/>
          </a:p>
        </p:txBody>
      </p:sp>
    </p:spTree>
    <p:extLst>
      <p:ext uri="{BB962C8B-B14F-4D97-AF65-F5344CB8AC3E}">
        <p14:creationId xmlns:p14="http://schemas.microsoft.com/office/powerpoint/2010/main" val="206430689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9B89345-F27F-4806-9D7B-137A56685A5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EE0675E1-3F5C-4132-B5AB-312A723117D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ACF58B89-E2D0-4F44-B80D-44104B4036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356FE45C-530F-4F3B-98E9-626576D02C9B}"/>
              </a:ext>
            </a:extLst>
          </p:cNvPr>
          <p:cNvSpPr>
            <a:spLocks noGrp="1"/>
          </p:cNvSpPr>
          <p:nvPr>
            <p:ph type="dt" sz="half" idx="10"/>
          </p:nvPr>
        </p:nvSpPr>
        <p:spPr/>
        <p:txBody>
          <a:bodyPr/>
          <a:lstStyle/>
          <a:p>
            <a:fld id="{080460D0-DB4D-4405-8086-F13CFD5977F8}" type="datetimeFigureOut">
              <a:rPr lang="zh-CN" altLang="en-US" smtClean="0"/>
              <a:t>2020/7/18</a:t>
            </a:fld>
            <a:endParaRPr lang="zh-CN" altLang="en-US"/>
          </a:p>
        </p:txBody>
      </p:sp>
      <p:sp>
        <p:nvSpPr>
          <p:cNvPr id="6" name="页脚占位符 5">
            <a:extLst>
              <a:ext uri="{FF2B5EF4-FFF2-40B4-BE49-F238E27FC236}">
                <a16:creationId xmlns:a16="http://schemas.microsoft.com/office/drawing/2014/main" xmlns="" id="{3B1EB689-02D9-4EE6-AA77-0962234A4FE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2B87103F-5220-4991-A4C3-0B35522340D9}"/>
              </a:ext>
            </a:extLst>
          </p:cNvPr>
          <p:cNvSpPr>
            <a:spLocks noGrp="1"/>
          </p:cNvSpPr>
          <p:nvPr>
            <p:ph type="sldNum" sz="quarter" idx="12"/>
          </p:nvPr>
        </p:nvSpPr>
        <p:spPr/>
        <p:txBody>
          <a:bodyPr/>
          <a:lstStyle/>
          <a:p>
            <a:fld id="{1E742FD3-B2D7-4888-8374-5916F424AE76}" type="slidenum">
              <a:rPr lang="zh-CN" altLang="en-US" smtClean="0"/>
              <a:t>‹#›</a:t>
            </a:fld>
            <a:endParaRPr lang="zh-CN" altLang="en-US"/>
          </a:p>
        </p:txBody>
      </p:sp>
    </p:spTree>
    <p:extLst>
      <p:ext uri="{BB962C8B-B14F-4D97-AF65-F5344CB8AC3E}">
        <p14:creationId xmlns:p14="http://schemas.microsoft.com/office/powerpoint/2010/main" val="3422109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BE0"/>
        </a:soli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86202ABF-69B6-4973-9FFB-C9CA90350E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B087CFFA-DC37-4C30-A01E-A2AD3D1B1CB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F02A704E-A7E3-4B91-BA5F-B949A16E7A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0460D0-DB4D-4405-8086-F13CFD5977F8}" type="datetimeFigureOut">
              <a:rPr lang="zh-CN" altLang="en-US" smtClean="0"/>
              <a:t>2020/7/18</a:t>
            </a:fld>
            <a:endParaRPr lang="zh-CN" altLang="en-US"/>
          </a:p>
        </p:txBody>
      </p:sp>
      <p:sp>
        <p:nvSpPr>
          <p:cNvPr id="5" name="页脚占位符 4">
            <a:extLst>
              <a:ext uri="{FF2B5EF4-FFF2-40B4-BE49-F238E27FC236}">
                <a16:creationId xmlns:a16="http://schemas.microsoft.com/office/drawing/2014/main" xmlns="" id="{178AF7FF-B2AF-4C26-BC67-C43C5E4E451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7C915EE9-826D-49F3-996B-3DB392E578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742FD3-B2D7-4888-8374-5916F424AE76}" type="slidenum">
              <a:rPr lang="zh-CN" altLang="en-US" smtClean="0"/>
              <a:t>‹#›</a:t>
            </a:fld>
            <a:endParaRPr lang="zh-CN" altLang="en-US"/>
          </a:p>
        </p:txBody>
      </p:sp>
    </p:spTree>
    <p:extLst>
      <p:ext uri="{BB962C8B-B14F-4D97-AF65-F5344CB8AC3E}">
        <p14:creationId xmlns:p14="http://schemas.microsoft.com/office/powerpoint/2010/main" val="36416736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70515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tags" Target="../tags/tag3.xml"/><Relationship Id="rId7" Type="http://schemas.openxmlformats.org/officeDocument/2006/relationships/image" Target="../media/image14.jpe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3.png"/><Relationship Id="rId11" Type="http://schemas.openxmlformats.org/officeDocument/2006/relationships/image" Target="../media/image25.png"/><Relationship Id="rId5" Type="http://schemas.openxmlformats.org/officeDocument/2006/relationships/slideLayout" Target="../slideLayouts/slideLayout7.xml"/><Relationship Id="rId10" Type="http://schemas.openxmlformats.org/officeDocument/2006/relationships/image" Target="../media/image11.png"/><Relationship Id="rId4" Type="http://schemas.openxmlformats.org/officeDocument/2006/relationships/tags" Target="../tags/tag4.xml"/><Relationship Id="rId9"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jpg"/></Relationships>
</file>

<file path=ppt/slides/_rels/slide16.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jp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5.png"/><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image" Target="../media/image39.png"/><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3.png"/><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3.png"/><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BE0"/>
        </a:solidFill>
        <a:effectLst/>
      </p:bgPr>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D0D99D38-B290-48E5-88F0-C8E0BDCCEDE9}"/>
              </a:ext>
            </a:extLst>
          </p:cNvPr>
          <p:cNvPicPr>
            <a:picLocks noChangeAspect="1"/>
          </p:cNvPicPr>
          <p:nvPr/>
        </p:nvPicPr>
        <p:blipFill rotWithShape="1">
          <a:blip r:embed="rId2">
            <a:extLst>
              <a:ext uri="{28A0092B-C50C-407E-A947-70E740481C1C}">
                <a14:useLocalDpi xmlns:a14="http://schemas.microsoft.com/office/drawing/2010/main" val="0"/>
              </a:ext>
            </a:extLst>
          </a:blip>
          <a:srcRect t="62063" b="527"/>
          <a:stretch/>
        </p:blipFill>
        <p:spPr>
          <a:xfrm>
            <a:off x="1008" y="4167712"/>
            <a:ext cx="12190992" cy="2690288"/>
          </a:xfrm>
          <a:prstGeom prst="rect">
            <a:avLst/>
          </a:prstGeom>
        </p:spPr>
      </p:pic>
      <p:pic>
        <p:nvPicPr>
          <p:cNvPr id="4" name="图片 3">
            <a:extLst>
              <a:ext uri="{FF2B5EF4-FFF2-40B4-BE49-F238E27FC236}">
                <a16:creationId xmlns:a16="http://schemas.microsoft.com/office/drawing/2014/main" xmlns="" id="{9206AA1A-0C21-4580-97D6-7668E03307A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373" t="61505" r="16018"/>
          <a:stretch/>
        </p:blipFill>
        <p:spPr>
          <a:xfrm flipH="1">
            <a:off x="9054500" y="4167712"/>
            <a:ext cx="3136492" cy="2639961"/>
          </a:xfrm>
          <a:prstGeom prst="rect">
            <a:avLst/>
          </a:prstGeom>
        </p:spPr>
      </p:pic>
      <p:pic>
        <p:nvPicPr>
          <p:cNvPr id="6" name="图片 5">
            <a:extLst>
              <a:ext uri="{FF2B5EF4-FFF2-40B4-BE49-F238E27FC236}">
                <a16:creationId xmlns:a16="http://schemas.microsoft.com/office/drawing/2014/main" xmlns="" id="{33B8267F-987B-48A5-A855-6C10D955DE0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276" t="13190" r="8061" b="70179"/>
          <a:stretch/>
        </p:blipFill>
        <p:spPr>
          <a:xfrm>
            <a:off x="3159207" y="318981"/>
            <a:ext cx="5539289" cy="1651819"/>
          </a:xfrm>
          <a:prstGeom prst="rect">
            <a:avLst/>
          </a:prstGeom>
        </p:spPr>
      </p:pic>
      <p:sp>
        <p:nvSpPr>
          <p:cNvPr id="11" name="任意多边形: 形状 10">
            <a:extLst>
              <a:ext uri="{FF2B5EF4-FFF2-40B4-BE49-F238E27FC236}">
                <a16:creationId xmlns:a16="http://schemas.microsoft.com/office/drawing/2014/main" xmlns="" id="{8611AC2B-E747-4F7C-B4DF-9E1759E9853D}"/>
              </a:ext>
            </a:extLst>
          </p:cNvPr>
          <p:cNvSpPr/>
          <p:nvPr/>
        </p:nvSpPr>
        <p:spPr>
          <a:xfrm>
            <a:off x="2574243" y="2088787"/>
            <a:ext cx="7043514" cy="2680426"/>
          </a:xfrm>
          <a:custGeom>
            <a:avLst/>
            <a:gdLst>
              <a:gd name="connsiteX0" fmla="*/ 382726 w 8927477"/>
              <a:gd name="connsiteY0" fmla="*/ 424867 h 3828467"/>
              <a:gd name="connsiteX1" fmla="*/ 293826 w 8927477"/>
              <a:gd name="connsiteY1" fmla="*/ 424867 h 3828467"/>
              <a:gd name="connsiteX2" fmla="*/ 2579826 w 8927477"/>
              <a:gd name="connsiteY2" fmla="*/ 18467 h 3828467"/>
              <a:gd name="connsiteX3" fmla="*/ 3900626 w 8927477"/>
              <a:gd name="connsiteY3" fmla="*/ 69267 h 3828467"/>
              <a:gd name="connsiteX4" fmla="*/ 5627826 w 8927477"/>
              <a:gd name="connsiteY4" fmla="*/ 69267 h 3828467"/>
              <a:gd name="connsiteX5" fmla="*/ 6961326 w 8927477"/>
              <a:gd name="connsiteY5" fmla="*/ 259767 h 3828467"/>
              <a:gd name="connsiteX6" fmla="*/ 8371026 w 8927477"/>
              <a:gd name="connsiteY6" fmla="*/ 424867 h 3828467"/>
              <a:gd name="connsiteX7" fmla="*/ 8891726 w 8927477"/>
              <a:gd name="connsiteY7" fmla="*/ 1110667 h 3828467"/>
              <a:gd name="connsiteX8" fmla="*/ 8828226 w 8927477"/>
              <a:gd name="connsiteY8" fmla="*/ 2456867 h 3828467"/>
              <a:gd name="connsiteX9" fmla="*/ 8396426 w 8927477"/>
              <a:gd name="connsiteY9" fmla="*/ 3345867 h 3828467"/>
              <a:gd name="connsiteX10" fmla="*/ 6300926 w 8927477"/>
              <a:gd name="connsiteY10" fmla="*/ 3625267 h 3828467"/>
              <a:gd name="connsiteX11" fmla="*/ 4091126 w 8927477"/>
              <a:gd name="connsiteY11" fmla="*/ 3828467 h 3828467"/>
              <a:gd name="connsiteX12" fmla="*/ 2643326 w 8927477"/>
              <a:gd name="connsiteY12" fmla="*/ 3625267 h 3828467"/>
              <a:gd name="connsiteX13" fmla="*/ 903426 w 8927477"/>
              <a:gd name="connsiteY13" fmla="*/ 3333167 h 3828467"/>
              <a:gd name="connsiteX14" fmla="*/ 90626 w 8927477"/>
              <a:gd name="connsiteY14" fmla="*/ 2266367 h 3828467"/>
              <a:gd name="connsiteX15" fmla="*/ 52526 w 8927477"/>
              <a:gd name="connsiteY15" fmla="*/ 1288467 h 3828467"/>
              <a:gd name="connsiteX16" fmla="*/ 382726 w 8927477"/>
              <a:gd name="connsiteY16" fmla="*/ 424867 h 3828467"/>
              <a:gd name="connsiteX0" fmla="*/ 382726 w 8927477"/>
              <a:gd name="connsiteY0" fmla="*/ 423907 h 3827507"/>
              <a:gd name="connsiteX1" fmla="*/ 393838 w 8927477"/>
              <a:gd name="connsiteY1" fmla="*/ 409619 h 3827507"/>
              <a:gd name="connsiteX2" fmla="*/ 2579826 w 8927477"/>
              <a:gd name="connsiteY2" fmla="*/ 17507 h 3827507"/>
              <a:gd name="connsiteX3" fmla="*/ 3900626 w 8927477"/>
              <a:gd name="connsiteY3" fmla="*/ 68307 h 3827507"/>
              <a:gd name="connsiteX4" fmla="*/ 5627826 w 8927477"/>
              <a:gd name="connsiteY4" fmla="*/ 68307 h 3827507"/>
              <a:gd name="connsiteX5" fmla="*/ 6961326 w 8927477"/>
              <a:gd name="connsiteY5" fmla="*/ 258807 h 3827507"/>
              <a:gd name="connsiteX6" fmla="*/ 8371026 w 8927477"/>
              <a:gd name="connsiteY6" fmla="*/ 423907 h 3827507"/>
              <a:gd name="connsiteX7" fmla="*/ 8891726 w 8927477"/>
              <a:gd name="connsiteY7" fmla="*/ 1109707 h 3827507"/>
              <a:gd name="connsiteX8" fmla="*/ 8828226 w 8927477"/>
              <a:gd name="connsiteY8" fmla="*/ 2455907 h 3827507"/>
              <a:gd name="connsiteX9" fmla="*/ 8396426 w 8927477"/>
              <a:gd name="connsiteY9" fmla="*/ 3344907 h 3827507"/>
              <a:gd name="connsiteX10" fmla="*/ 6300926 w 8927477"/>
              <a:gd name="connsiteY10" fmla="*/ 3624307 h 3827507"/>
              <a:gd name="connsiteX11" fmla="*/ 4091126 w 8927477"/>
              <a:gd name="connsiteY11" fmla="*/ 3827507 h 3827507"/>
              <a:gd name="connsiteX12" fmla="*/ 2643326 w 8927477"/>
              <a:gd name="connsiteY12" fmla="*/ 3624307 h 3827507"/>
              <a:gd name="connsiteX13" fmla="*/ 903426 w 8927477"/>
              <a:gd name="connsiteY13" fmla="*/ 3332207 h 3827507"/>
              <a:gd name="connsiteX14" fmla="*/ 90626 w 8927477"/>
              <a:gd name="connsiteY14" fmla="*/ 2265407 h 3827507"/>
              <a:gd name="connsiteX15" fmla="*/ 52526 w 8927477"/>
              <a:gd name="connsiteY15" fmla="*/ 1287507 h 3827507"/>
              <a:gd name="connsiteX16" fmla="*/ 382726 w 8927477"/>
              <a:gd name="connsiteY16" fmla="*/ 423907 h 3827507"/>
              <a:gd name="connsiteX0" fmla="*/ 347418 w 8925506"/>
              <a:gd name="connsiteY0" fmla="*/ 533444 h 3827507"/>
              <a:gd name="connsiteX1" fmla="*/ 391867 w 8925506"/>
              <a:gd name="connsiteY1" fmla="*/ 409619 h 3827507"/>
              <a:gd name="connsiteX2" fmla="*/ 2577855 w 8925506"/>
              <a:gd name="connsiteY2" fmla="*/ 17507 h 3827507"/>
              <a:gd name="connsiteX3" fmla="*/ 3898655 w 8925506"/>
              <a:gd name="connsiteY3" fmla="*/ 68307 h 3827507"/>
              <a:gd name="connsiteX4" fmla="*/ 5625855 w 8925506"/>
              <a:gd name="connsiteY4" fmla="*/ 68307 h 3827507"/>
              <a:gd name="connsiteX5" fmla="*/ 6959355 w 8925506"/>
              <a:gd name="connsiteY5" fmla="*/ 258807 h 3827507"/>
              <a:gd name="connsiteX6" fmla="*/ 8369055 w 8925506"/>
              <a:gd name="connsiteY6" fmla="*/ 423907 h 3827507"/>
              <a:gd name="connsiteX7" fmla="*/ 8889755 w 8925506"/>
              <a:gd name="connsiteY7" fmla="*/ 1109707 h 3827507"/>
              <a:gd name="connsiteX8" fmla="*/ 8826255 w 8925506"/>
              <a:gd name="connsiteY8" fmla="*/ 2455907 h 3827507"/>
              <a:gd name="connsiteX9" fmla="*/ 8394455 w 8925506"/>
              <a:gd name="connsiteY9" fmla="*/ 3344907 h 3827507"/>
              <a:gd name="connsiteX10" fmla="*/ 6298955 w 8925506"/>
              <a:gd name="connsiteY10" fmla="*/ 3624307 h 3827507"/>
              <a:gd name="connsiteX11" fmla="*/ 4089155 w 8925506"/>
              <a:gd name="connsiteY11" fmla="*/ 3827507 h 3827507"/>
              <a:gd name="connsiteX12" fmla="*/ 2641355 w 8925506"/>
              <a:gd name="connsiteY12" fmla="*/ 3624307 h 3827507"/>
              <a:gd name="connsiteX13" fmla="*/ 901455 w 8925506"/>
              <a:gd name="connsiteY13" fmla="*/ 3332207 h 3827507"/>
              <a:gd name="connsiteX14" fmla="*/ 88655 w 8925506"/>
              <a:gd name="connsiteY14" fmla="*/ 2265407 h 3827507"/>
              <a:gd name="connsiteX15" fmla="*/ 50555 w 8925506"/>
              <a:gd name="connsiteY15" fmla="*/ 1287507 h 3827507"/>
              <a:gd name="connsiteX16" fmla="*/ 347418 w 8925506"/>
              <a:gd name="connsiteY16" fmla="*/ 533444 h 3827507"/>
              <a:gd name="connsiteX0" fmla="*/ 347418 w 8925506"/>
              <a:gd name="connsiteY0" fmla="*/ 527522 h 3821585"/>
              <a:gd name="connsiteX1" fmla="*/ 853830 w 8925506"/>
              <a:gd name="connsiteY1" fmla="*/ 313210 h 3821585"/>
              <a:gd name="connsiteX2" fmla="*/ 2577855 w 8925506"/>
              <a:gd name="connsiteY2" fmla="*/ 11585 h 3821585"/>
              <a:gd name="connsiteX3" fmla="*/ 3898655 w 8925506"/>
              <a:gd name="connsiteY3" fmla="*/ 62385 h 3821585"/>
              <a:gd name="connsiteX4" fmla="*/ 5625855 w 8925506"/>
              <a:gd name="connsiteY4" fmla="*/ 62385 h 3821585"/>
              <a:gd name="connsiteX5" fmla="*/ 6959355 w 8925506"/>
              <a:gd name="connsiteY5" fmla="*/ 252885 h 3821585"/>
              <a:gd name="connsiteX6" fmla="*/ 8369055 w 8925506"/>
              <a:gd name="connsiteY6" fmla="*/ 417985 h 3821585"/>
              <a:gd name="connsiteX7" fmla="*/ 8889755 w 8925506"/>
              <a:gd name="connsiteY7" fmla="*/ 1103785 h 3821585"/>
              <a:gd name="connsiteX8" fmla="*/ 8826255 w 8925506"/>
              <a:gd name="connsiteY8" fmla="*/ 2449985 h 3821585"/>
              <a:gd name="connsiteX9" fmla="*/ 8394455 w 8925506"/>
              <a:gd name="connsiteY9" fmla="*/ 3338985 h 3821585"/>
              <a:gd name="connsiteX10" fmla="*/ 6298955 w 8925506"/>
              <a:gd name="connsiteY10" fmla="*/ 3618385 h 3821585"/>
              <a:gd name="connsiteX11" fmla="*/ 4089155 w 8925506"/>
              <a:gd name="connsiteY11" fmla="*/ 3821585 h 3821585"/>
              <a:gd name="connsiteX12" fmla="*/ 2641355 w 8925506"/>
              <a:gd name="connsiteY12" fmla="*/ 3618385 h 3821585"/>
              <a:gd name="connsiteX13" fmla="*/ 901455 w 8925506"/>
              <a:gd name="connsiteY13" fmla="*/ 3326285 h 3821585"/>
              <a:gd name="connsiteX14" fmla="*/ 88655 w 8925506"/>
              <a:gd name="connsiteY14" fmla="*/ 2259485 h 3821585"/>
              <a:gd name="connsiteX15" fmla="*/ 50555 w 8925506"/>
              <a:gd name="connsiteY15" fmla="*/ 1281585 h 3821585"/>
              <a:gd name="connsiteX16" fmla="*/ 347418 w 8925506"/>
              <a:gd name="connsiteY16" fmla="*/ 527522 h 3821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925506" h="3821585">
                <a:moveTo>
                  <a:pt x="347418" y="527522"/>
                </a:moveTo>
                <a:cubicBezTo>
                  <a:pt x="481297" y="366126"/>
                  <a:pt x="482091" y="399199"/>
                  <a:pt x="853830" y="313210"/>
                </a:cubicBezTo>
                <a:cubicBezTo>
                  <a:pt x="1225569" y="227221"/>
                  <a:pt x="2070384" y="53389"/>
                  <a:pt x="2577855" y="11585"/>
                </a:cubicBezTo>
                <a:cubicBezTo>
                  <a:pt x="3085326" y="-30219"/>
                  <a:pt x="3390655" y="53918"/>
                  <a:pt x="3898655" y="62385"/>
                </a:cubicBezTo>
                <a:cubicBezTo>
                  <a:pt x="4406655" y="70852"/>
                  <a:pt x="5115738" y="30635"/>
                  <a:pt x="5625855" y="62385"/>
                </a:cubicBezTo>
                <a:cubicBezTo>
                  <a:pt x="6135972" y="94135"/>
                  <a:pt x="6502155" y="193618"/>
                  <a:pt x="6959355" y="252885"/>
                </a:cubicBezTo>
                <a:cubicBezTo>
                  <a:pt x="7416555" y="312152"/>
                  <a:pt x="8047322" y="276168"/>
                  <a:pt x="8369055" y="417985"/>
                </a:cubicBezTo>
                <a:cubicBezTo>
                  <a:pt x="8690788" y="559802"/>
                  <a:pt x="8813555" y="765118"/>
                  <a:pt x="8889755" y="1103785"/>
                </a:cubicBezTo>
                <a:cubicBezTo>
                  <a:pt x="8965955" y="1442452"/>
                  <a:pt x="8908805" y="2077452"/>
                  <a:pt x="8826255" y="2449985"/>
                </a:cubicBezTo>
                <a:cubicBezTo>
                  <a:pt x="8743705" y="2822518"/>
                  <a:pt x="8815672" y="3144252"/>
                  <a:pt x="8394455" y="3338985"/>
                </a:cubicBezTo>
                <a:cubicBezTo>
                  <a:pt x="7973238" y="3533718"/>
                  <a:pt x="7016505" y="3537952"/>
                  <a:pt x="6298955" y="3618385"/>
                </a:cubicBezTo>
                <a:cubicBezTo>
                  <a:pt x="5581405" y="3698818"/>
                  <a:pt x="4698755" y="3821585"/>
                  <a:pt x="4089155" y="3821585"/>
                </a:cubicBezTo>
                <a:cubicBezTo>
                  <a:pt x="3479555" y="3821585"/>
                  <a:pt x="3172638" y="3700935"/>
                  <a:pt x="2641355" y="3618385"/>
                </a:cubicBezTo>
                <a:cubicBezTo>
                  <a:pt x="2110072" y="3535835"/>
                  <a:pt x="1326905" y="3552768"/>
                  <a:pt x="901455" y="3326285"/>
                </a:cubicBezTo>
                <a:cubicBezTo>
                  <a:pt x="476005" y="3099802"/>
                  <a:pt x="230472" y="2600268"/>
                  <a:pt x="88655" y="2259485"/>
                </a:cubicBezTo>
                <a:cubicBezTo>
                  <a:pt x="-53162" y="1918702"/>
                  <a:pt x="7428" y="1570246"/>
                  <a:pt x="50555" y="1281585"/>
                </a:cubicBezTo>
                <a:cubicBezTo>
                  <a:pt x="93682" y="992925"/>
                  <a:pt x="213539" y="688918"/>
                  <a:pt x="347418" y="527522"/>
                </a:cubicBezTo>
                <a:close/>
              </a:path>
            </a:pathLst>
          </a:custGeom>
          <a:solidFill>
            <a:srgbClr val="F65B59"/>
          </a:solidFill>
          <a:ln w="76200">
            <a:solidFill>
              <a:schemeClr val="bg1"/>
            </a:solid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a16="http://schemas.microsoft.com/office/drawing/2014/main" xmlns="" id="{C53F533D-8098-4DC6-85CB-13FAF1936BE0}"/>
              </a:ext>
            </a:extLst>
          </p:cNvPr>
          <p:cNvSpPr txBox="1"/>
          <p:nvPr/>
        </p:nvSpPr>
        <p:spPr>
          <a:xfrm>
            <a:off x="3434854" y="2453458"/>
            <a:ext cx="5322290" cy="1323439"/>
          </a:xfrm>
          <a:prstGeom prst="rect">
            <a:avLst/>
          </a:prstGeom>
          <a:noFill/>
        </p:spPr>
        <p:txBody>
          <a:bodyPr wrap="none" rtlCol="0">
            <a:spAutoFit/>
          </a:bodyPr>
          <a:lstStyle/>
          <a:p>
            <a:pPr algn="ctr" defTabSz="914377"/>
            <a:r>
              <a:rPr lang="zh-CN" altLang="en-US" sz="8000" b="1" dirty="0">
                <a:solidFill>
                  <a:schemeClr val="bg1"/>
                </a:solidFill>
                <a:effectLst>
                  <a:outerShdw blurRad="38100" dist="38100" dir="2700000" algn="tl">
                    <a:srgbClr val="000000">
                      <a:alpha val="43137"/>
                    </a:srgbClr>
                  </a:outerShdw>
                </a:effectLst>
                <a:latin typeface="思源黑体旧字形 Normal" panose="020B0400000000000000" pitchFamily="34" charset="-128"/>
                <a:ea typeface="思源黑体旧字形 Normal" panose="020B0400000000000000" pitchFamily="34" charset="-128"/>
              </a:rPr>
              <a:t>读书分享会</a:t>
            </a:r>
          </a:p>
        </p:txBody>
      </p:sp>
      <p:sp>
        <p:nvSpPr>
          <p:cNvPr id="13" name="矩形 12">
            <a:extLst>
              <a:ext uri="{FF2B5EF4-FFF2-40B4-BE49-F238E27FC236}">
                <a16:creationId xmlns:a16="http://schemas.microsoft.com/office/drawing/2014/main" xmlns="" id="{C46DF759-D92A-4401-B16C-A9654C8C347E}"/>
              </a:ext>
            </a:extLst>
          </p:cNvPr>
          <p:cNvSpPr/>
          <p:nvPr/>
        </p:nvSpPr>
        <p:spPr>
          <a:xfrm>
            <a:off x="4031227" y="3939164"/>
            <a:ext cx="4129548" cy="415498"/>
          </a:xfrm>
          <a:prstGeom prst="rect">
            <a:avLst/>
          </a:prstGeom>
        </p:spPr>
        <p:txBody>
          <a:bodyPr wrap="square">
            <a:spAutoFit/>
          </a:bodyPr>
          <a:lstStyle/>
          <a:p>
            <a:pPr algn="ctr" defTabSz="914377">
              <a:lnSpc>
                <a:spcPct val="150000"/>
              </a:lnSpc>
            </a:pPr>
            <a:r>
              <a:rPr lang="zh-CN" altLang="en-US" sz="1400" b="1" kern="0" dirty="0">
                <a:solidFill>
                  <a:schemeClr val="bg1"/>
                </a:solidFill>
                <a:effectLst>
                  <a:outerShdw blurRad="38100" dist="38100" dir="2700000" algn="tl">
                    <a:srgbClr val="000000">
                      <a:alpha val="43137"/>
                    </a:srgbClr>
                  </a:outerShdw>
                </a:effectLst>
                <a:latin typeface="思源黑体旧字形 Normal" panose="020B0400000000000000" pitchFamily="34" charset="-128"/>
                <a:ea typeface="思源黑体旧字形 Normal" panose="020B0400000000000000" pitchFamily="34" charset="-128"/>
              </a:rPr>
              <a:t>汇报人</a:t>
            </a:r>
            <a:r>
              <a:rPr lang="zh-CN" altLang="en-US" sz="1400" b="1" kern="0" dirty="0" smtClean="0">
                <a:solidFill>
                  <a:schemeClr val="bg1"/>
                </a:solidFill>
                <a:effectLst>
                  <a:outerShdw blurRad="38100" dist="38100" dir="2700000" algn="tl">
                    <a:srgbClr val="000000">
                      <a:alpha val="43137"/>
                    </a:srgbClr>
                  </a:outerShdw>
                </a:effectLst>
                <a:latin typeface="思源黑体旧字形 Normal" panose="020B0400000000000000" pitchFamily="34" charset="-128"/>
                <a:ea typeface="思源黑体旧字形 Normal" panose="020B0400000000000000" pitchFamily="34" charset="-128"/>
              </a:rPr>
              <a:t>：</a:t>
            </a:r>
            <a:r>
              <a:rPr lang="zh-CN" altLang="en-US" sz="1400" b="1" kern="0" dirty="0">
                <a:solidFill>
                  <a:schemeClr val="bg1"/>
                </a:solidFill>
                <a:effectLst>
                  <a:outerShdw blurRad="38100" dist="38100" dir="2700000" algn="tl">
                    <a:srgbClr val="000000">
                      <a:alpha val="43137"/>
                    </a:srgbClr>
                  </a:outerShdw>
                </a:effectLst>
                <a:latin typeface="思源黑体旧字形 Normal" panose="020B0400000000000000" pitchFamily="34" charset="-128"/>
                <a:ea typeface="思源黑体旧字形 Normal" panose="020B0400000000000000" pitchFamily="34" charset="-128"/>
              </a:rPr>
              <a:t>优</a:t>
            </a:r>
            <a:r>
              <a:rPr lang="zh-CN" altLang="en-US" sz="1400" b="1" kern="0" dirty="0" smtClean="0">
                <a:solidFill>
                  <a:schemeClr val="bg1"/>
                </a:solidFill>
                <a:effectLst>
                  <a:outerShdw blurRad="38100" dist="38100" dir="2700000" algn="tl">
                    <a:srgbClr val="000000">
                      <a:alpha val="43137"/>
                    </a:srgbClr>
                  </a:outerShdw>
                </a:effectLst>
                <a:latin typeface="思源黑体旧字形 Normal" panose="020B0400000000000000" pitchFamily="34" charset="-128"/>
                <a:ea typeface="思源黑体旧字形 Normal" panose="020B0400000000000000" pitchFamily="34" charset="-128"/>
              </a:rPr>
              <a:t>品</a:t>
            </a:r>
            <a:r>
              <a:rPr lang="en-US" altLang="zh-CN" sz="1400" b="1" kern="0" dirty="0" smtClean="0">
                <a:solidFill>
                  <a:schemeClr val="bg1"/>
                </a:solidFill>
                <a:effectLst>
                  <a:outerShdw blurRad="38100" dist="38100" dir="2700000" algn="tl">
                    <a:srgbClr val="000000">
                      <a:alpha val="43137"/>
                    </a:srgbClr>
                  </a:outerShdw>
                </a:effectLst>
                <a:latin typeface="思源黑体旧字形 Normal" panose="020B0400000000000000" pitchFamily="34" charset="-128"/>
                <a:ea typeface="思源黑体旧字形 Normal" panose="020B0400000000000000" pitchFamily="34" charset="-128"/>
              </a:rPr>
              <a:t>PPT</a:t>
            </a:r>
            <a:r>
              <a:rPr lang="zh-CN" altLang="en-US" sz="1400" b="1" kern="0" dirty="0" smtClean="0">
                <a:solidFill>
                  <a:schemeClr val="bg1"/>
                </a:solidFill>
                <a:effectLst>
                  <a:outerShdw blurRad="38100" dist="38100" dir="2700000" algn="tl">
                    <a:srgbClr val="000000">
                      <a:alpha val="43137"/>
                    </a:srgbClr>
                  </a:outerShdw>
                </a:effectLst>
                <a:latin typeface="思源黑体旧字形 Normal" panose="020B0400000000000000" pitchFamily="34" charset="-128"/>
                <a:ea typeface="思源黑体旧字形 Normal" panose="020B0400000000000000" pitchFamily="34" charset="-128"/>
              </a:rPr>
              <a:t>     </a:t>
            </a:r>
            <a:r>
              <a:rPr lang="zh-CN" altLang="en-US" sz="1400" b="1" kern="0" dirty="0">
                <a:solidFill>
                  <a:schemeClr val="bg1"/>
                </a:solidFill>
                <a:effectLst>
                  <a:outerShdw blurRad="38100" dist="38100" dir="2700000" algn="tl">
                    <a:srgbClr val="000000">
                      <a:alpha val="43137"/>
                    </a:srgbClr>
                  </a:outerShdw>
                </a:effectLst>
                <a:latin typeface="思源黑体旧字形 Normal" panose="020B0400000000000000" pitchFamily="34" charset="-128"/>
                <a:ea typeface="思源黑体旧字形 Normal" panose="020B0400000000000000" pitchFamily="34" charset="-128"/>
              </a:rPr>
              <a:t>时间：</a:t>
            </a:r>
            <a:r>
              <a:rPr lang="en-US" altLang="zh-CN" sz="1400" b="1" kern="0" dirty="0" smtClean="0">
                <a:solidFill>
                  <a:schemeClr val="bg1"/>
                </a:solidFill>
                <a:effectLst>
                  <a:outerShdw blurRad="38100" dist="38100" dir="2700000" algn="tl">
                    <a:srgbClr val="000000">
                      <a:alpha val="43137"/>
                    </a:srgbClr>
                  </a:outerShdw>
                </a:effectLst>
                <a:latin typeface="思源黑体旧字形 Normal" panose="020B0400000000000000" pitchFamily="34" charset="-128"/>
                <a:ea typeface="思源黑体旧字形 Normal" panose="020B0400000000000000" pitchFamily="34" charset="-128"/>
              </a:rPr>
              <a:t>202X.4</a:t>
            </a:r>
            <a:endParaRPr lang="zh-CN" altLang="en-US" sz="1400" b="1" dirty="0">
              <a:solidFill>
                <a:schemeClr val="bg1"/>
              </a:solidFill>
              <a:effectLst>
                <a:outerShdw blurRad="38100" dist="38100" dir="2700000" algn="tl">
                  <a:srgbClr val="000000">
                    <a:alpha val="43137"/>
                  </a:srgbClr>
                </a:outerShdw>
              </a:effectLst>
              <a:latin typeface="思源黑体旧字形 Normal" panose="020B0400000000000000" pitchFamily="34" charset="-128"/>
              <a:ea typeface="思源黑体旧字形 Normal" panose="020B0400000000000000" pitchFamily="34" charset="-128"/>
            </a:endParaRPr>
          </a:p>
        </p:txBody>
      </p:sp>
      <p:pic>
        <p:nvPicPr>
          <p:cNvPr id="21" name="图片 20">
            <a:extLst>
              <a:ext uri="{FF2B5EF4-FFF2-40B4-BE49-F238E27FC236}">
                <a16:creationId xmlns:a16="http://schemas.microsoft.com/office/drawing/2014/main" xmlns="" id="{D1CD56B8-0791-4250-81B2-CC516F5E269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1933" y="164186"/>
            <a:ext cx="1198404" cy="980704"/>
          </a:xfrm>
          <a:prstGeom prst="rect">
            <a:avLst/>
          </a:prstGeom>
        </p:spPr>
      </p:pic>
      <p:pic>
        <p:nvPicPr>
          <p:cNvPr id="22" name="图片 21">
            <a:extLst>
              <a:ext uri="{FF2B5EF4-FFF2-40B4-BE49-F238E27FC236}">
                <a16:creationId xmlns:a16="http://schemas.microsoft.com/office/drawing/2014/main" xmlns="" id="{A94F08A6-C8F4-4E0F-851E-378F34C0C19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80239" y="164186"/>
            <a:ext cx="2126894" cy="3140819"/>
          </a:xfrm>
          <a:prstGeom prst="rect">
            <a:avLst/>
          </a:prstGeom>
        </p:spPr>
      </p:pic>
    </p:spTree>
    <p:extLst>
      <p:ext uri="{BB962C8B-B14F-4D97-AF65-F5344CB8AC3E}">
        <p14:creationId xmlns:p14="http://schemas.microsoft.com/office/powerpoint/2010/main" val="389427612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1500"/>
                                        <p:tgtEl>
                                          <p:spTgt spid="7"/>
                                        </p:tgtEl>
                                      </p:cBhvr>
                                    </p:animEffect>
                                  </p:childTnLst>
                                </p:cTn>
                              </p:par>
                            </p:childTnLst>
                          </p:cTn>
                        </p:par>
                        <p:par>
                          <p:cTn id="8" fill="hold">
                            <p:stCondLst>
                              <p:cond delay="15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25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250" fill="hold"/>
                                        <p:tgtEl>
                                          <p:spTgt spid="6"/>
                                        </p:tgtEl>
                                        <p:attrNameLst>
                                          <p:attrName>ppt_w</p:attrName>
                                        </p:attrNameLst>
                                      </p:cBhvr>
                                      <p:tavLst>
                                        <p:tav tm="0">
                                          <p:val>
                                            <p:fltVal val="0"/>
                                          </p:val>
                                        </p:tav>
                                        <p:tav tm="100000">
                                          <p:val>
                                            <p:strVal val="#ppt_w"/>
                                          </p:val>
                                        </p:tav>
                                      </p:tavLst>
                                    </p:anim>
                                    <p:anim calcmode="lin" valueType="num">
                                      <p:cBhvr>
                                        <p:cTn id="18" dur="1250" fill="hold"/>
                                        <p:tgtEl>
                                          <p:spTgt spid="6"/>
                                        </p:tgtEl>
                                        <p:attrNameLst>
                                          <p:attrName>ppt_h</p:attrName>
                                        </p:attrNameLst>
                                      </p:cBhvr>
                                      <p:tavLst>
                                        <p:tav tm="0">
                                          <p:val>
                                            <p:fltVal val="0"/>
                                          </p:val>
                                        </p:tav>
                                        <p:tav tm="100000">
                                          <p:val>
                                            <p:strVal val="#ppt_h"/>
                                          </p:val>
                                        </p:tav>
                                      </p:tavLst>
                                    </p:anim>
                                    <p:animEffect transition="in" filter="fade">
                                      <p:cBhvr>
                                        <p:cTn id="19" dur="1250"/>
                                        <p:tgtEl>
                                          <p:spTgt spid="6"/>
                                        </p:tgtEl>
                                      </p:cBhvr>
                                    </p:animEffect>
                                  </p:childTnLst>
                                </p:cTn>
                              </p:par>
                            </p:childTnLst>
                          </p:cTn>
                        </p:par>
                        <p:par>
                          <p:cTn id="20" fill="hold">
                            <p:stCondLst>
                              <p:cond delay="3750"/>
                            </p:stCondLst>
                            <p:childTnLst>
                              <p:par>
                                <p:cTn id="21" presetID="26" presetClass="emph" presetSubtype="0" fill="hold" nodeType="afterEffect">
                                  <p:stCondLst>
                                    <p:cond delay="0"/>
                                  </p:stCondLst>
                                  <p:childTnLst>
                                    <p:animEffect transition="out" filter="fade">
                                      <p:cBhvr>
                                        <p:cTn id="22" dur="500" tmFilter="0, 0; .2, .5; .8, .5; 1, 0"/>
                                        <p:tgtEl>
                                          <p:spTgt spid="6"/>
                                        </p:tgtEl>
                                      </p:cBhvr>
                                    </p:animEffect>
                                    <p:animScale>
                                      <p:cBhvr>
                                        <p:cTn id="23" dur="250" autoRev="1" fill="hold"/>
                                        <p:tgtEl>
                                          <p:spTgt spid="6"/>
                                        </p:tgtEl>
                                      </p:cBhvr>
                                      <p:by x="105000" y="105000"/>
                                    </p:animScale>
                                  </p:childTnLst>
                                </p:cTn>
                              </p:par>
                            </p:childTnLst>
                          </p:cTn>
                        </p:par>
                        <p:par>
                          <p:cTn id="24" fill="hold">
                            <p:stCondLst>
                              <p:cond delay="4250"/>
                            </p:stCondLst>
                            <p:childTnLst>
                              <p:par>
                                <p:cTn id="25" presetID="53" presetClass="entr" presetSubtype="16"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childTnLst>
                          </p:cTn>
                        </p:par>
                        <p:par>
                          <p:cTn id="30" fill="hold">
                            <p:stCondLst>
                              <p:cond delay="4750"/>
                            </p:stCondLst>
                            <p:childTnLst>
                              <p:par>
                                <p:cTn id="31" presetID="16" presetClass="entr" presetSubtype="37"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barn(outVertical)">
                                      <p:cBhvr>
                                        <p:cTn id="33" dur="1000"/>
                                        <p:tgtEl>
                                          <p:spTgt spid="12"/>
                                        </p:tgtEl>
                                      </p:cBhvr>
                                    </p:animEffect>
                                  </p:childTnLst>
                                </p:cTn>
                              </p:par>
                            </p:childTnLst>
                          </p:cTn>
                        </p:par>
                        <p:par>
                          <p:cTn id="34" fill="hold">
                            <p:stCondLst>
                              <p:cond delay="5750"/>
                            </p:stCondLst>
                            <p:childTnLst>
                              <p:par>
                                <p:cTn id="35" presetID="22" presetClass="entr" presetSubtype="1"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up)">
                                      <p:cBhvr>
                                        <p:cTn id="37" dur="1000"/>
                                        <p:tgtEl>
                                          <p:spTgt spid="13"/>
                                        </p:tgtEl>
                                      </p:cBhvr>
                                    </p:animEffect>
                                  </p:childTnLst>
                                </p:cTn>
                              </p:par>
                            </p:childTnLst>
                          </p:cTn>
                        </p:par>
                        <p:par>
                          <p:cTn id="38" fill="hold">
                            <p:stCondLst>
                              <p:cond delay="6750"/>
                            </p:stCondLst>
                            <p:childTnLst>
                              <p:par>
                                <p:cTn id="39" presetID="10" presetClass="entr" presetSubtype="0" fill="hold"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750"/>
                                        <p:tgtEl>
                                          <p:spTgt spid="21"/>
                                        </p:tgtEl>
                                      </p:cBhvr>
                                    </p:animEffect>
                                  </p:childTnLst>
                                </p:cTn>
                              </p:par>
                              <p:par>
                                <p:cTn id="42" presetID="42" presetClass="entr" presetSubtype="0" fill="hold" nodeType="withEffect">
                                  <p:stCondLst>
                                    <p:cond delay="50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1500"/>
                                        <p:tgtEl>
                                          <p:spTgt spid="22"/>
                                        </p:tgtEl>
                                      </p:cBhvr>
                                    </p:animEffect>
                                    <p:anim calcmode="lin" valueType="num">
                                      <p:cBhvr>
                                        <p:cTn id="45" dur="1500" fill="hold"/>
                                        <p:tgtEl>
                                          <p:spTgt spid="22"/>
                                        </p:tgtEl>
                                        <p:attrNameLst>
                                          <p:attrName>ppt_x</p:attrName>
                                        </p:attrNameLst>
                                      </p:cBhvr>
                                      <p:tavLst>
                                        <p:tav tm="0">
                                          <p:val>
                                            <p:strVal val="#ppt_x"/>
                                          </p:val>
                                        </p:tav>
                                        <p:tav tm="100000">
                                          <p:val>
                                            <p:strVal val="#ppt_x"/>
                                          </p:val>
                                        </p:tav>
                                      </p:tavLst>
                                    </p:anim>
                                    <p:anim calcmode="lin" valueType="num">
                                      <p:cBhvr>
                                        <p:cTn id="46" dur="1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3E68FD93-A33F-4EB1-B76D-BE9C3DE35DD1}"/>
              </a:ext>
            </a:extLst>
          </p:cNvPr>
          <p:cNvGrpSpPr/>
          <p:nvPr/>
        </p:nvGrpSpPr>
        <p:grpSpPr>
          <a:xfrm>
            <a:off x="218495" y="92877"/>
            <a:ext cx="3970264" cy="826665"/>
            <a:chOff x="218495" y="92877"/>
            <a:chExt cx="3970264" cy="826665"/>
          </a:xfrm>
        </p:grpSpPr>
        <p:pic>
          <p:nvPicPr>
            <p:cNvPr id="7" name="图片 6">
              <a:extLst>
                <a:ext uri="{FF2B5EF4-FFF2-40B4-BE49-F238E27FC236}">
                  <a16:creationId xmlns:a16="http://schemas.microsoft.com/office/drawing/2014/main" xmlns="" id="{03561646-1870-4B43-8051-95DC8DF66D3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8495" y="154140"/>
              <a:ext cx="3660012" cy="765402"/>
            </a:xfrm>
            <a:prstGeom prst="rect">
              <a:avLst/>
            </a:prstGeom>
          </p:spPr>
        </p:pic>
        <p:sp>
          <p:nvSpPr>
            <p:cNvPr id="8" name="Rectangle 2">
              <a:extLst>
                <a:ext uri="{FF2B5EF4-FFF2-40B4-BE49-F238E27FC236}">
                  <a16:creationId xmlns:a16="http://schemas.microsoft.com/office/drawing/2014/main" xmlns="" id="{E23555F7-7FE3-4644-84C1-453197181E6C}"/>
                </a:ext>
              </a:extLst>
            </p:cNvPr>
            <p:cNvSpPr txBox="1">
              <a:spLocks noChangeArrowheads="1"/>
            </p:cNvSpPr>
            <p:nvPr/>
          </p:nvSpPr>
          <p:spPr>
            <a:xfrm>
              <a:off x="911650" y="92877"/>
              <a:ext cx="3277109" cy="698500"/>
            </a:xfrm>
            <a:prstGeom prst="rect">
              <a:avLst/>
            </a:prstGeom>
            <a:extLst>
              <a:ext uri="{91240B29-F687-4F45-9708-019B960494DF}">
                <a14:hiddenLine xmlns:a14="http://schemas.microsoft.com/office/drawing/2010/main" w="9525">
                  <a:solidFill>
                    <a:srgbClr val="000000"/>
                  </a:solidFill>
                  <a:bevel/>
                </a14:hiddenLine>
              </a:ext>
            </a:extLst>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100000"/>
                </a:lnSpc>
              </a:pPr>
              <a:r>
                <a:rPr lang="zh-CN" altLang="en-US" sz="2800" b="1" dirty="0">
                  <a:solidFill>
                    <a:srgbClr val="12CBB9"/>
                  </a:solidFill>
                  <a:latin typeface="思源黑体旧字形 Normal" panose="020B0400000000000000" pitchFamily="34" charset="-128"/>
                  <a:ea typeface="思源黑体旧字形 Normal" panose="020B0400000000000000" pitchFamily="34" charset="-128"/>
                </a:rPr>
                <a:t>三、文明阶梯</a:t>
              </a:r>
            </a:p>
          </p:txBody>
        </p:sp>
      </p:grpSp>
      <p:pic>
        <p:nvPicPr>
          <p:cNvPr id="3" name="图片 2">
            <a:extLst>
              <a:ext uri="{FF2B5EF4-FFF2-40B4-BE49-F238E27FC236}">
                <a16:creationId xmlns:a16="http://schemas.microsoft.com/office/drawing/2014/main" xmlns="" id="{44FC91C7-2376-4AD9-97E9-E77A71F8CE4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3137" t="20592" r="38151" b="19259"/>
          <a:stretch/>
        </p:blipFill>
        <p:spPr>
          <a:xfrm>
            <a:off x="4476723" y="1412240"/>
            <a:ext cx="2757197" cy="4124960"/>
          </a:xfrm>
          <a:prstGeom prst="rect">
            <a:avLst/>
          </a:prstGeom>
        </p:spPr>
      </p:pic>
      <p:pic>
        <p:nvPicPr>
          <p:cNvPr id="14" name="图片 13">
            <a:extLst>
              <a:ext uri="{FF2B5EF4-FFF2-40B4-BE49-F238E27FC236}">
                <a16:creationId xmlns:a16="http://schemas.microsoft.com/office/drawing/2014/main" xmlns="" id="{87286EAF-AADE-4DCC-A91E-EC3D150FE84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32622" y="2166577"/>
            <a:ext cx="3804532" cy="2680664"/>
          </a:xfrm>
          <a:prstGeom prst="rect">
            <a:avLst/>
          </a:prstGeom>
          <a:effectLst>
            <a:outerShdw blurRad="50800" dist="38100" dir="5400000" algn="t" rotWithShape="0">
              <a:prstClr val="black">
                <a:alpha val="40000"/>
              </a:prstClr>
            </a:outerShdw>
          </a:effectLst>
        </p:spPr>
      </p:pic>
      <p:pic>
        <p:nvPicPr>
          <p:cNvPr id="15" name="图片 14">
            <a:extLst>
              <a:ext uri="{FF2B5EF4-FFF2-40B4-BE49-F238E27FC236}">
                <a16:creationId xmlns:a16="http://schemas.microsoft.com/office/drawing/2014/main" xmlns="" id="{9F22233B-D171-4B2A-B7FF-9AE0D9F7BC7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6926" y="2258017"/>
            <a:ext cx="3804532" cy="2680664"/>
          </a:xfrm>
          <a:prstGeom prst="rect">
            <a:avLst/>
          </a:prstGeom>
          <a:effectLst>
            <a:outerShdw blurRad="50800" dist="38100" dir="5400000" algn="t" rotWithShape="0">
              <a:prstClr val="black">
                <a:alpha val="40000"/>
              </a:prstClr>
            </a:outerShdw>
          </a:effectLst>
        </p:spPr>
      </p:pic>
      <p:pic>
        <p:nvPicPr>
          <p:cNvPr id="16" name="图片 15">
            <a:extLst>
              <a:ext uri="{FF2B5EF4-FFF2-40B4-BE49-F238E27FC236}">
                <a16:creationId xmlns:a16="http://schemas.microsoft.com/office/drawing/2014/main" xmlns="" id="{C54F3756-8A95-4823-9F8B-AA8B6BF2AB3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50702" y="2689185"/>
            <a:ext cx="366827" cy="366827"/>
          </a:xfrm>
          <a:prstGeom prst="rect">
            <a:avLst/>
          </a:prstGeom>
        </p:spPr>
      </p:pic>
      <p:pic>
        <p:nvPicPr>
          <p:cNvPr id="17" name="图片 16">
            <a:extLst>
              <a:ext uri="{FF2B5EF4-FFF2-40B4-BE49-F238E27FC236}">
                <a16:creationId xmlns:a16="http://schemas.microsoft.com/office/drawing/2014/main" xmlns="" id="{41D2E686-7FD9-4C40-A5CD-B6F66CC623E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70733" y="2726241"/>
            <a:ext cx="366827" cy="366827"/>
          </a:xfrm>
          <a:prstGeom prst="rect">
            <a:avLst/>
          </a:prstGeom>
        </p:spPr>
      </p:pic>
      <p:sp>
        <p:nvSpPr>
          <p:cNvPr id="18" name="Rectangle 7">
            <a:extLst>
              <a:ext uri="{FF2B5EF4-FFF2-40B4-BE49-F238E27FC236}">
                <a16:creationId xmlns:a16="http://schemas.microsoft.com/office/drawing/2014/main" xmlns="" id="{8B7F8C7C-717B-47BE-BCE2-8627D233BF95}"/>
              </a:ext>
            </a:extLst>
          </p:cNvPr>
          <p:cNvSpPr>
            <a:spLocks noChangeArrowheads="1"/>
          </p:cNvSpPr>
          <p:nvPr/>
        </p:nvSpPr>
        <p:spPr bwMode="auto">
          <a:xfrm>
            <a:off x="565436" y="3102149"/>
            <a:ext cx="3247511" cy="139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ea typeface="宋体" charset="-122"/>
                <a:sym typeface="Calibri" charset="0"/>
              </a:defRPr>
            </a:lvl1pPr>
            <a:lvl2pPr marL="742950" indent="-285750">
              <a:spcBef>
                <a:spcPct val="20000"/>
              </a:spcBef>
              <a:buFont typeface="Arial" charset="0"/>
              <a:buChar char="–"/>
              <a:defRPr sz="2800">
                <a:solidFill>
                  <a:schemeClr val="tx1"/>
                </a:solidFill>
                <a:latin typeface="Calibri" charset="0"/>
                <a:ea typeface="宋体" charset="-122"/>
                <a:sym typeface="Calibri" charset="0"/>
              </a:defRPr>
            </a:lvl2pPr>
            <a:lvl3pPr marL="1143000" indent="-228600">
              <a:spcBef>
                <a:spcPct val="20000"/>
              </a:spcBef>
              <a:buFont typeface="Arial" charset="0"/>
              <a:buChar char="•"/>
              <a:defRPr sz="2400">
                <a:solidFill>
                  <a:schemeClr val="tx1"/>
                </a:solidFill>
                <a:latin typeface="Calibri" charset="0"/>
                <a:ea typeface="宋体" charset="-122"/>
                <a:sym typeface="Calibri" charset="0"/>
              </a:defRPr>
            </a:lvl3pPr>
            <a:lvl4pPr marL="1600200" indent="-228600">
              <a:spcBef>
                <a:spcPct val="20000"/>
              </a:spcBef>
              <a:buFont typeface="Arial" charset="0"/>
              <a:buChar char="–"/>
              <a:defRPr sz="2000">
                <a:solidFill>
                  <a:schemeClr val="tx1"/>
                </a:solidFill>
                <a:latin typeface="Calibri" charset="0"/>
                <a:ea typeface="宋体" charset="-122"/>
                <a:sym typeface="Calibri" charset="0"/>
              </a:defRPr>
            </a:lvl4pPr>
            <a:lvl5pPr marL="2057400" indent="-228600">
              <a:spcBef>
                <a:spcPct val="20000"/>
              </a:spcBef>
              <a:buFont typeface="Arial" charset="0"/>
              <a:buChar char="»"/>
              <a:defRPr sz="2000">
                <a:solidFill>
                  <a:schemeClr val="tx1"/>
                </a:solidFill>
                <a:latin typeface="Calibri" charset="0"/>
                <a:ea typeface="宋体" charset="-122"/>
                <a:sym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9pPr>
          </a:lstStyle>
          <a:p>
            <a:pPr lvl="0">
              <a:lnSpc>
                <a:spcPct val="120000"/>
              </a:lnSpc>
              <a:spcBef>
                <a:spcPct val="0"/>
              </a:spcBef>
              <a:buNone/>
            </a:pP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古埃及人将用于社会生活的文字写在纸草上。正是这种纸草和其它留存后世的遗迹遗物承载了几千年的埃及文明。</a:t>
            </a:r>
            <a:endParaRPr kumimoji="0" lang="zh-CN" altLang="en-US" sz="18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endParaRPr>
          </a:p>
        </p:txBody>
      </p:sp>
      <p:sp>
        <p:nvSpPr>
          <p:cNvPr id="19" name="Rectangle 7">
            <a:extLst>
              <a:ext uri="{FF2B5EF4-FFF2-40B4-BE49-F238E27FC236}">
                <a16:creationId xmlns:a16="http://schemas.microsoft.com/office/drawing/2014/main" xmlns="" id="{C382F943-FED8-4FB0-A978-EF0FC53454D0}"/>
              </a:ext>
            </a:extLst>
          </p:cNvPr>
          <p:cNvSpPr>
            <a:spLocks noChangeArrowheads="1"/>
          </p:cNvSpPr>
          <p:nvPr/>
        </p:nvSpPr>
        <p:spPr bwMode="auto">
          <a:xfrm>
            <a:off x="8429586" y="3045852"/>
            <a:ext cx="3430924" cy="139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ea typeface="宋体" charset="-122"/>
                <a:sym typeface="Calibri" charset="0"/>
              </a:defRPr>
            </a:lvl1pPr>
            <a:lvl2pPr marL="742950" indent="-285750">
              <a:spcBef>
                <a:spcPct val="20000"/>
              </a:spcBef>
              <a:buFont typeface="Arial" charset="0"/>
              <a:buChar char="–"/>
              <a:defRPr sz="2800">
                <a:solidFill>
                  <a:schemeClr val="tx1"/>
                </a:solidFill>
                <a:latin typeface="Calibri" charset="0"/>
                <a:ea typeface="宋体" charset="-122"/>
                <a:sym typeface="Calibri" charset="0"/>
              </a:defRPr>
            </a:lvl2pPr>
            <a:lvl3pPr marL="1143000" indent="-228600">
              <a:spcBef>
                <a:spcPct val="20000"/>
              </a:spcBef>
              <a:buFont typeface="Arial" charset="0"/>
              <a:buChar char="•"/>
              <a:defRPr sz="2400">
                <a:solidFill>
                  <a:schemeClr val="tx1"/>
                </a:solidFill>
                <a:latin typeface="Calibri" charset="0"/>
                <a:ea typeface="宋体" charset="-122"/>
                <a:sym typeface="Calibri" charset="0"/>
              </a:defRPr>
            </a:lvl3pPr>
            <a:lvl4pPr marL="1600200" indent="-228600">
              <a:spcBef>
                <a:spcPct val="20000"/>
              </a:spcBef>
              <a:buFont typeface="Arial" charset="0"/>
              <a:buChar char="–"/>
              <a:defRPr sz="2000">
                <a:solidFill>
                  <a:schemeClr val="tx1"/>
                </a:solidFill>
                <a:latin typeface="Calibri" charset="0"/>
                <a:ea typeface="宋体" charset="-122"/>
                <a:sym typeface="Calibri" charset="0"/>
              </a:defRPr>
            </a:lvl4pPr>
            <a:lvl5pPr marL="2057400" indent="-228600">
              <a:spcBef>
                <a:spcPct val="20000"/>
              </a:spcBef>
              <a:buFont typeface="Arial" charset="0"/>
              <a:buChar char="»"/>
              <a:defRPr sz="2000">
                <a:solidFill>
                  <a:schemeClr val="tx1"/>
                </a:solidFill>
                <a:latin typeface="Calibri" charset="0"/>
                <a:ea typeface="宋体" charset="-122"/>
                <a:sym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9pPr>
          </a:lstStyle>
          <a:p>
            <a:pPr lvl="0">
              <a:lnSpc>
                <a:spcPct val="120000"/>
              </a:lnSpc>
              <a:spcBef>
                <a:spcPct val="0"/>
              </a:spcBef>
              <a:buNone/>
            </a:pP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从公元前</a:t>
            </a:r>
            <a:r>
              <a:rPr lang="en-US" altLang="zh-CN"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3200</a:t>
            </a: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年起，先后出现过苏美尔王国、巴比伦王朝以及亚述等帝国。他们发明的文字叫楔形文字，文字的载体就是泥板。</a:t>
            </a:r>
            <a:endParaRPr kumimoji="0" lang="zh-CN" altLang="en-US" sz="18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endParaRPr>
          </a:p>
        </p:txBody>
      </p:sp>
    </p:spTree>
    <p:extLst>
      <p:ext uri="{BB962C8B-B14F-4D97-AF65-F5344CB8AC3E}">
        <p14:creationId xmlns:p14="http://schemas.microsoft.com/office/powerpoint/2010/main" val="186440692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750"/>
                                        <p:tgtEl>
                                          <p:spTgt spid="6"/>
                                        </p:tgtEl>
                                      </p:cBhvr>
                                    </p:animEffect>
                                  </p:childTnLst>
                                </p:cTn>
                              </p:par>
                            </p:childTnLst>
                          </p:cTn>
                        </p:par>
                        <p:par>
                          <p:cTn id="8" fill="hold">
                            <p:stCondLst>
                              <p:cond delay="750"/>
                            </p:stCondLst>
                            <p:childTnLst>
                              <p:par>
                                <p:cTn id="9" presetID="14" presetClass="entr" presetSubtype="5"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randombar(vertical)">
                                      <p:cBhvr>
                                        <p:cTn id="11" dur="500"/>
                                        <p:tgtEl>
                                          <p:spTgt spid="3"/>
                                        </p:tgtEl>
                                      </p:cBhvr>
                                    </p:animEffect>
                                  </p:childTnLst>
                                </p:cTn>
                              </p:par>
                              <p:par>
                                <p:cTn id="12" presetID="2" presetClass="entr" presetSubtype="4"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500" fill="hold"/>
                                        <p:tgtEl>
                                          <p:spTgt spid="16"/>
                                        </p:tgtEl>
                                        <p:attrNameLst>
                                          <p:attrName>ppt_x</p:attrName>
                                        </p:attrNameLst>
                                      </p:cBhvr>
                                      <p:tavLst>
                                        <p:tav tm="0">
                                          <p:val>
                                            <p:strVal val="#ppt_x"/>
                                          </p:val>
                                        </p:tav>
                                        <p:tav tm="100000">
                                          <p:val>
                                            <p:strVal val="#ppt_x"/>
                                          </p:val>
                                        </p:tav>
                                      </p:tavLst>
                                    </p:anim>
                                    <p:anim calcmode="lin" valueType="num">
                                      <p:cBhvr additive="base">
                                        <p:cTn id="15" dur="500" fill="hold"/>
                                        <p:tgtEl>
                                          <p:spTgt spid="16"/>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500" fill="hold"/>
                                        <p:tgtEl>
                                          <p:spTgt spid="17"/>
                                        </p:tgtEl>
                                        <p:attrNameLst>
                                          <p:attrName>ppt_x</p:attrName>
                                        </p:attrNameLst>
                                      </p:cBhvr>
                                      <p:tavLst>
                                        <p:tav tm="0">
                                          <p:val>
                                            <p:strVal val="#ppt_x"/>
                                          </p:val>
                                        </p:tav>
                                        <p:tav tm="100000">
                                          <p:val>
                                            <p:strVal val="#ppt_x"/>
                                          </p:val>
                                        </p:tav>
                                      </p:tavLst>
                                    </p:anim>
                                    <p:anim calcmode="lin" valueType="num">
                                      <p:cBhvr additive="base">
                                        <p:cTn id="19" dur="500" fill="hold"/>
                                        <p:tgtEl>
                                          <p:spTgt spid="17"/>
                                        </p:tgtEl>
                                        <p:attrNameLst>
                                          <p:attrName>ppt_y</p:attrName>
                                        </p:attrNameLst>
                                      </p:cBhvr>
                                      <p:tavLst>
                                        <p:tav tm="0">
                                          <p:val>
                                            <p:strVal val="1+#ppt_h/2"/>
                                          </p:val>
                                        </p:tav>
                                        <p:tav tm="100000">
                                          <p:val>
                                            <p:strVal val="#ppt_y"/>
                                          </p:val>
                                        </p:tav>
                                      </p:tavLst>
                                    </p:anim>
                                  </p:childTnLst>
                                </p:cTn>
                              </p:par>
                            </p:childTnLst>
                          </p:cTn>
                        </p:par>
                        <p:par>
                          <p:cTn id="20" fill="hold">
                            <p:stCondLst>
                              <p:cond delay="1250"/>
                            </p:stCondLst>
                            <p:childTnLst>
                              <p:par>
                                <p:cTn id="21" presetID="16" presetClass="entr" presetSubtype="37"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barn(outVertical)">
                                      <p:cBhvr>
                                        <p:cTn id="23" dur="750"/>
                                        <p:tgtEl>
                                          <p:spTgt spid="15"/>
                                        </p:tgtEl>
                                      </p:cBhvr>
                                    </p:animEffect>
                                  </p:childTnLst>
                                </p:cTn>
                              </p:par>
                              <p:par>
                                <p:cTn id="24" presetID="16" presetClass="entr" presetSubtype="37"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barn(outVertical)">
                                      <p:cBhvr>
                                        <p:cTn id="26" dur="750"/>
                                        <p:tgtEl>
                                          <p:spTgt spid="14"/>
                                        </p:tgtEl>
                                      </p:cBhvr>
                                    </p:animEffect>
                                  </p:childTnLst>
                                </p:cTn>
                              </p:par>
                            </p:childTnLst>
                          </p:cTn>
                        </p:par>
                        <p:par>
                          <p:cTn id="27" fill="hold">
                            <p:stCondLst>
                              <p:cond delay="2000"/>
                            </p:stCondLst>
                            <p:childTnLst>
                              <p:par>
                                <p:cTn id="28" presetID="23" presetClass="entr" presetSubtype="16" fill="hold" grpId="0" nodeType="afterEffect">
                                  <p:stCondLst>
                                    <p:cond delay="0"/>
                                  </p:stCondLst>
                                  <p:iterate type="lt">
                                    <p:tmPct val="10000"/>
                                  </p:iterate>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childTnLst>
                                </p:cTn>
                              </p:par>
                            </p:childTnLst>
                          </p:cTn>
                        </p:par>
                        <p:par>
                          <p:cTn id="32" fill="hold">
                            <p:stCondLst>
                              <p:cond delay="4950"/>
                            </p:stCondLst>
                            <p:childTnLst>
                              <p:par>
                                <p:cTn id="33" presetID="23" presetClass="entr" presetSubtype="16" fill="hold" grpId="0" nodeType="afterEffect">
                                  <p:stCondLst>
                                    <p:cond delay="0"/>
                                  </p:stCondLst>
                                  <p:iterate type="lt">
                                    <p:tmPct val="10000"/>
                                  </p:iterate>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3E68FD93-A33F-4EB1-B76D-BE9C3DE35DD1}"/>
              </a:ext>
            </a:extLst>
          </p:cNvPr>
          <p:cNvGrpSpPr/>
          <p:nvPr/>
        </p:nvGrpSpPr>
        <p:grpSpPr>
          <a:xfrm>
            <a:off x="218495" y="92877"/>
            <a:ext cx="3970264" cy="826665"/>
            <a:chOff x="218495" y="92877"/>
            <a:chExt cx="3970264" cy="826665"/>
          </a:xfrm>
        </p:grpSpPr>
        <p:pic>
          <p:nvPicPr>
            <p:cNvPr id="7" name="图片 6">
              <a:extLst>
                <a:ext uri="{FF2B5EF4-FFF2-40B4-BE49-F238E27FC236}">
                  <a16:creationId xmlns:a16="http://schemas.microsoft.com/office/drawing/2014/main" xmlns="" id="{03561646-1870-4B43-8051-95DC8DF66D3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8495" y="154140"/>
              <a:ext cx="3660012" cy="765402"/>
            </a:xfrm>
            <a:prstGeom prst="rect">
              <a:avLst/>
            </a:prstGeom>
          </p:spPr>
        </p:pic>
        <p:sp>
          <p:nvSpPr>
            <p:cNvPr id="8" name="Rectangle 2">
              <a:extLst>
                <a:ext uri="{FF2B5EF4-FFF2-40B4-BE49-F238E27FC236}">
                  <a16:creationId xmlns:a16="http://schemas.microsoft.com/office/drawing/2014/main" xmlns="" id="{E23555F7-7FE3-4644-84C1-453197181E6C}"/>
                </a:ext>
              </a:extLst>
            </p:cNvPr>
            <p:cNvSpPr txBox="1">
              <a:spLocks noChangeArrowheads="1"/>
            </p:cNvSpPr>
            <p:nvPr/>
          </p:nvSpPr>
          <p:spPr>
            <a:xfrm>
              <a:off x="911650" y="92877"/>
              <a:ext cx="3277109" cy="698500"/>
            </a:xfrm>
            <a:prstGeom prst="rect">
              <a:avLst/>
            </a:prstGeom>
            <a:extLst>
              <a:ext uri="{91240B29-F687-4F45-9708-019B960494DF}">
                <a14:hiddenLine xmlns:a14="http://schemas.microsoft.com/office/drawing/2010/main" w="9525">
                  <a:solidFill>
                    <a:srgbClr val="000000"/>
                  </a:solidFill>
                  <a:bevel/>
                </a14:hiddenLine>
              </a:ext>
            </a:extLst>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100000"/>
                </a:lnSpc>
              </a:pPr>
              <a:r>
                <a:rPr lang="zh-CN" altLang="en-US" sz="2800" b="1" dirty="0">
                  <a:solidFill>
                    <a:srgbClr val="12CBB9"/>
                  </a:solidFill>
                  <a:latin typeface="思源黑体旧字形 Normal" panose="020B0400000000000000" pitchFamily="34" charset="-128"/>
                  <a:ea typeface="思源黑体旧字形 Normal" panose="020B0400000000000000" pitchFamily="34" charset="-128"/>
                </a:rPr>
                <a:t>三、文明阶梯</a:t>
              </a:r>
            </a:p>
          </p:txBody>
        </p:sp>
      </p:grpSp>
      <p:pic>
        <p:nvPicPr>
          <p:cNvPr id="10" name="图片 9">
            <a:extLst>
              <a:ext uri="{FF2B5EF4-FFF2-40B4-BE49-F238E27FC236}">
                <a16:creationId xmlns:a16="http://schemas.microsoft.com/office/drawing/2014/main" xmlns="" id="{52C164BC-9C7A-4CBC-842E-2DA9EF1A10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8927" flipH="1">
            <a:off x="4501939" y="817695"/>
            <a:ext cx="6266671" cy="4879348"/>
          </a:xfrm>
          <a:prstGeom prst="rect">
            <a:avLst/>
          </a:prstGeom>
        </p:spPr>
      </p:pic>
      <p:sp>
        <p:nvSpPr>
          <p:cNvPr id="11" name="Rectangle 7">
            <a:extLst>
              <a:ext uri="{FF2B5EF4-FFF2-40B4-BE49-F238E27FC236}">
                <a16:creationId xmlns:a16="http://schemas.microsoft.com/office/drawing/2014/main" xmlns="" id="{935E3B28-8478-47DF-8B42-9DC6C1FFDC04}"/>
              </a:ext>
            </a:extLst>
          </p:cNvPr>
          <p:cNvSpPr>
            <a:spLocks noChangeArrowheads="1"/>
          </p:cNvSpPr>
          <p:nvPr/>
        </p:nvSpPr>
        <p:spPr bwMode="auto">
          <a:xfrm>
            <a:off x="6346786" y="2729160"/>
            <a:ext cx="3430924" cy="139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ea typeface="宋体" charset="-122"/>
                <a:sym typeface="Calibri" charset="0"/>
              </a:defRPr>
            </a:lvl1pPr>
            <a:lvl2pPr marL="742950" indent="-285750">
              <a:spcBef>
                <a:spcPct val="20000"/>
              </a:spcBef>
              <a:buFont typeface="Arial" charset="0"/>
              <a:buChar char="–"/>
              <a:defRPr sz="2800">
                <a:solidFill>
                  <a:schemeClr val="tx1"/>
                </a:solidFill>
                <a:latin typeface="Calibri" charset="0"/>
                <a:ea typeface="宋体" charset="-122"/>
                <a:sym typeface="Calibri" charset="0"/>
              </a:defRPr>
            </a:lvl2pPr>
            <a:lvl3pPr marL="1143000" indent="-228600">
              <a:spcBef>
                <a:spcPct val="20000"/>
              </a:spcBef>
              <a:buFont typeface="Arial" charset="0"/>
              <a:buChar char="•"/>
              <a:defRPr sz="2400">
                <a:solidFill>
                  <a:schemeClr val="tx1"/>
                </a:solidFill>
                <a:latin typeface="Calibri" charset="0"/>
                <a:ea typeface="宋体" charset="-122"/>
                <a:sym typeface="Calibri" charset="0"/>
              </a:defRPr>
            </a:lvl3pPr>
            <a:lvl4pPr marL="1600200" indent="-228600">
              <a:spcBef>
                <a:spcPct val="20000"/>
              </a:spcBef>
              <a:buFont typeface="Arial" charset="0"/>
              <a:buChar char="–"/>
              <a:defRPr sz="2000">
                <a:solidFill>
                  <a:schemeClr val="tx1"/>
                </a:solidFill>
                <a:latin typeface="Calibri" charset="0"/>
                <a:ea typeface="宋体" charset="-122"/>
                <a:sym typeface="Calibri" charset="0"/>
              </a:defRPr>
            </a:lvl4pPr>
            <a:lvl5pPr marL="2057400" indent="-228600">
              <a:spcBef>
                <a:spcPct val="20000"/>
              </a:spcBef>
              <a:buFont typeface="Arial" charset="0"/>
              <a:buChar char="»"/>
              <a:defRPr sz="2000">
                <a:solidFill>
                  <a:schemeClr val="tx1"/>
                </a:solidFill>
                <a:latin typeface="Calibri" charset="0"/>
                <a:ea typeface="宋体" charset="-122"/>
                <a:sym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9pPr>
          </a:lstStyle>
          <a:p>
            <a:pPr lvl="0">
              <a:lnSpc>
                <a:spcPct val="120000"/>
              </a:lnSpc>
              <a:spcBef>
                <a:spcPct val="0"/>
              </a:spcBef>
              <a:buNone/>
            </a:pP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简牍兼具取材方便、制作简易、书写适宜、传递便捷、保存长久等特点，成为华夏民族找到的最适合的书写材料。</a:t>
            </a:r>
            <a:endParaRPr kumimoji="0" lang="zh-CN" altLang="en-US" sz="18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endParaRPr>
          </a:p>
        </p:txBody>
      </p:sp>
      <p:pic>
        <p:nvPicPr>
          <p:cNvPr id="3" name="图片 2">
            <a:extLst>
              <a:ext uri="{FF2B5EF4-FFF2-40B4-BE49-F238E27FC236}">
                <a16:creationId xmlns:a16="http://schemas.microsoft.com/office/drawing/2014/main" xmlns="" id="{96F5EB8B-E5C7-45DD-A0EC-109C46A3289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3921" t="5926" r="11660" b="8592"/>
          <a:stretch/>
        </p:blipFill>
        <p:spPr>
          <a:xfrm flipH="1">
            <a:off x="911650" y="2001520"/>
            <a:ext cx="4731153" cy="3881120"/>
          </a:xfrm>
          <a:prstGeom prst="rect">
            <a:avLst/>
          </a:prstGeom>
        </p:spPr>
      </p:pic>
    </p:spTree>
    <p:extLst>
      <p:ext uri="{BB962C8B-B14F-4D97-AF65-F5344CB8AC3E}">
        <p14:creationId xmlns:p14="http://schemas.microsoft.com/office/powerpoint/2010/main" val="183431626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750"/>
                                        <p:tgtEl>
                                          <p:spTgt spid="6"/>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750"/>
                            </p:stCondLst>
                            <p:childTnLst>
                              <p:par>
                                <p:cTn id="15" presetID="22" presetClass="entr" presetSubtype="8"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750"/>
                                        <p:tgtEl>
                                          <p:spTgt spid="10"/>
                                        </p:tgtEl>
                                      </p:cBhvr>
                                    </p:animEffect>
                                  </p:childTnLst>
                                </p:cTn>
                              </p:par>
                            </p:childTnLst>
                          </p:cTn>
                        </p:par>
                        <p:par>
                          <p:cTn id="18" fill="hold">
                            <p:stCondLst>
                              <p:cond delay="2500"/>
                            </p:stCondLst>
                            <p:childTnLst>
                              <p:par>
                                <p:cTn id="19" presetID="23" presetClass="entr" presetSubtype="16" fill="hold" grpId="0" nodeType="afterEffect">
                                  <p:stCondLst>
                                    <p:cond delay="0"/>
                                  </p:stCondLst>
                                  <p:iterate type="lt">
                                    <p:tmPct val="10000"/>
                                  </p:iterate>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3E68FD93-A33F-4EB1-B76D-BE9C3DE35DD1}"/>
              </a:ext>
            </a:extLst>
          </p:cNvPr>
          <p:cNvGrpSpPr/>
          <p:nvPr/>
        </p:nvGrpSpPr>
        <p:grpSpPr>
          <a:xfrm>
            <a:off x="218495" y="92877"/>
            <a:ext cx="3970264" cy="826665"/>
            <a:chOff x="218495" y="92877"/>
            <a:chExt cx="3970264" cy="826665"/>
          </a:xfrm>
        </p:grpSpPr>
        <p:pic>
          <p:nvPicPr>
            <p:cNvPr id="7" name="图片 6">
              <a:extLst>
                <a:ext uri="{FF2B5EF4-FFF2-40B4-BE49-F238E27FC236}">
                  <a16:creationId xmlns:a16="http://schemas.microsoft.com/office/drawing/2014/main" xmlns="" id="{03561646-1870-4B43-8051-95DC8DF66D3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8495" y="154140"/>
              <a:ext cx="3660012" cy="765402"/>
            </a:xfrm>
            <a:prstGeom prst="rect">
              <a:avLst/>
            </a:prstGeom>
          </p:spPr>
        </p:pic>
        <p:sp>
          <p:nvSpPr>
            <p:cNvPr id="8" name="Rectangle 2">
              <a:extLst>
                <a:ext uri="{FF2B5EF4-FFF2-40B4-BE49-F238E27FC236}">
                  <a16:creationId xmlns:a16="http://schemas.microsoft.com/office/drawing/2014/main" xmlns="" id="{E23555F7-7FE3-4644-84C1-453197181E6C}"/>
                </a:ext>
              </a:extLst>
            </p:cNvPr>
            <p:cNvSpPr txBox="1">
              <a:spLocks noChangeArrowheads="1"/>
            </p:cNvSpPr>
            <p:nvPr/>
          </p:nvSpPr>
          <p:spPr>
            <a:xfrm>
              <a:off x="911650" y="92877"/>
              <a:ext cx="3277109" cy="698500"/>
            </a:xfrm>
            <a:prstGeom prst="rect">
              <a:avLst/>
            </a:prstGeom>
            <a:extLst>
              <a:ext uri="{91240B29-F687-4F45-9708-019B960494DF}">
                <a14:hiddenLine xmlns:a14="http://schemas.microsoft.com/office/drawing/2010/main" w="9525">
                  <a:solidFill>
                    <a:srgbClr val="000000"/>
                  </a:solidFill>
                  <a:bevel/>
                </a14:hiddenLine>
              </a:ext>
            </a:extLst>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100000"/>
                </a:lnSpc>
              </a:pPr>
              <a:r>
                <a:rPr lang="zh-CN" altLang="en-US" sz="2800" b="1" dirty="0">
                  <a:solidFill>
                    <a:srgbClr val="12CBB9"/>
                  </a:solidFill>
                  <a:latin typeface="思源黑体旧字形 Normal" panose="020B0400000000000000" pitchFamily="34" charset="-128"/>
                  <a:ea typeface="思源黑体旧字形 Normal" panose="020B0400000000000000" pitchFamily="34" charset="-128"/>
                </a:rPr>
                <a:t>三、文明阶梯</a:t>
              </a:r>
            </a:p>
          </p:txBody>
        </p:sp>
      </p:grpSp>
      <p:pic>
        <p:nvPicPr>
          <p:cNvPr id="9" name="图片占位符 2048">
            <a:extLst>
              <a:ext uri="{FF2B5EF4-FFF2-40B4-BE49-F238E27FC236}">
                <a16:creationId xmlns:a16="http://schemas.microsoft.com/office/drawing/2014/main" xmlns="" id="{9852106E-1A88-4AAF-A472-C9618D1659F3}"/>
              </a:ext>
            </a:extLst>
          </p:cNvPr>
          <p:cNvPicPr>
            <a:picLocks noChangeAspect="1"/>
          </p:cNvPicPr>
          <p:nvPr/>
        </p:nvPicPr>
        <p:blipFill>
          <a:blip r:embed="rId7" cstate="print">
            <a:extLst>
              <a:ext uri="{28A0092B-C50C-407E-A947-70E740481C1C}">
                <a14:useLocalDpi xmlns:a14="http://schemas.microsoft.com/office/drawing/2010/main" val="0"/>
              </a:ext>
            </a:extLst>
          </a:blip>
          <a:srcRect l="10759" r="10759"/>
          <a:stretch>
            <a:fillRect/>
          </a:stretch>
        </p:blipFill>
        <p:spPr>
          <a:xfrm>
            <a:off x="1537481" y="1629708"/>
            <a:ext cx="3363962" cy="3427014"/>
          </a:xfrm>
          <a:prstGeom prst="triangle">
            <a:avLst/>
          </a:prstGeom>
        </p:spPr>
      </p:pic>
      <p:sp>
        <p:nvSpPr>
          <p:cNvPr id="10" name="MH_Other_10">
            <a:extLst>
              <a:ext uri="{FF2B5EF4-FFF2-40B4-BE49-F238E27FC236}">
                <a16:creationId xmlns:a16="http://schemas.microsoft.com/office/drawing/2014/main" xmlns="" id="{ACB05D43-B324-4FF3-AE71-D2A7F6881680}"/>
              </a:ext>
            </a:extLst>
          </p:cNvPr>
          <p:cNvSpPr>
            <a:spLocks/>
          </p:cNvSpPr>
          <p:nvPr>
            <p:custDataLst>
              <p:tags r:id="rId1"/>
            </p:custDataLst>
          </p:nvPr>
        </p:nvSpPr>
        <p:spPr bwMode="auto">
          <a:xfrm>
            <a:off x="1323699" y="4854562"/>
            <a:ext cx="1214243" cy="596854"/>
          </a:xfrm>
          <a:custGeom>
            <a:avLst/>
            <a:gdLst>
              <a:gd name="T0" fmla="*/ 2147483646 w 369"/>
              <a:gd name="T1" fmla="*/ 2147483646 h 182"/>
              <a:gd name="T2" fmla="*/ 2147483646 w 369"/>
              <a:gd name="T3" fmla="*/ 2147483646 h 182"/>
              <a:gd name="T4" fmla="*/ 2147483646 w 369"/>
              <a:gd name="T5" fmla="*/ 2147483646 h 182"/>
              <a:gd name="T6" fmla="*/ 2147483646 w 369"/>
              <a:gd name="T7" fmla="*/ 2147483646 h 182"/>
              <a:gd name="T8" fmla="*/ 2147483646 w 369"/>
              <a:gd name="T9" fmla="*/ 2147483646 h 182"/>
              <a:gd name="T10" fmla="*/ 2147483646 w 369"/>
              <a:gd name="T11" fmla="*/ 2147483646 h 182"/>
              <a:gd name="T12" fmla="*/ 2147483646 w 369"/>
              <a:gd name="T13" fmla="*/ 0 h 182"/>
              <a:gd name="T14" fmla="*/ 0 w 369"/>
              <a:gd name="T15" fmla="*/ 2147483646 h 182"/>
              <a:gd name="T16" fmla="*/ 2147483646 w 369"/>
              <a:gd name="T17" fmla="*/ 2147483646 h 182"/>
              <a:gd name="T18" fmla="*/ 2147483646 w 369"/>
              <a:gd name="T19" fmla="*/ 2147483646 h 182"/>
              <a:gd name="T20" fmla="*/ 2147483646 w 369"/>
              <a:gd name="T21" fmla="*/ 2147483646 h 182"/>
              <a:gd name="T22" fmla="*/ 2147483646 w 369"/>
              <a:gd name="T23" fmla="*/ 2147483646 h 182"/>
              <a:gd name="T24" fmla="*/ 2147483646 w 369"/>
              <a:gd name="T25" fmla="*/ 2147483646 h 182"/>
              <a:gd name="T26" fmla="*/ 2147483646 w 369"/>
              <a:gd name="T27" fmla="*/ 2147483646 h 182"/>
              <a:gd name="T28" fmla="*/ 2147483646 w 369"/>
              <a:gd name="T29" fmla="*/ 2147483646 h 182"/>
              <a:gd name="T30" fmla="*/ 2147483646 w 369"/>
              <a:gd name="T31" fmla="*/ 2147483646 h 182"/>
              <a:gd name="T32" fmla="*/ 2147483646 w 369"/>
              <a:gd name="T33" fmla="*/ 2147483646 h 182"/>
              <a:gd name="T34" fmla="*/ 2147483646 w 369"/>
              <a:gd name="T35" fmla="*/ 2147483646 h 182"/>
              <a:gd name="T36" fmla="*/ 2147483646 w 369"/>
              <a:gd name="T37" fmla="*/ 2147483646 h 18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69" h="182">
                <a:moveTo>
                  <a:pt x="331" y="81"/>
                </a:moveTo>
                <a:cubicBezTo>
                  <a:pt x="327" y="81"/>
                  <a:pt x="322" y="82"/>
                  <a:pt x="318" y="84"/>
                </a:cubicBezTo>
                <a:cubicBezTo>
                  <a:pt x="309" y="56"/>
                  <a:pt x="281" y="36"/>
                  <a:pt x="247" y="36"/>
                </a:cubicBezTo>
                <a:cubicBezTo>
                  <a:pt x="222" y="36"/>
                  <a:pt x="200" y="47"/>
                  <a:pt x="186" y="64"/>
                </a:cubicBezTo>
                <a:cubicBezTo>
                  <a:pt x="180" y="60"/>
                  <a:pt x="172" y="57"/>
                  <a:pt x="164" y="57"/>
                </a:cubicBezTo>
                <a:cubicBezTo>
                  <a:pt x="164" y="57"/>
                  <a:pt x="164" y="57"/>
                  <a:pt x="164" y="57"/>
                </a:cubicBezTo>
                <a:cubicBezTo>
                  <a:pt x="160" y="25"/>
                  <a:pt x="125" y="0"/>
                  <a:pt x="82" y="0"/>
                </a:cubicBezTo>
                <a:cubicBezTo>
                  <a:pt x="36" y="0"/>
                  <a:pt x="0" y="28"/>
                  <a:pt x="0" y="63"/>
                </a:cubicBezTo>
                <a:cubicBezTo>
                  <a:pt x="0" y="86"/>
                  <a:pt x="15" y="106"/>
                  <a:pt x="38" y="117"/>
                </a:cubicBezTo>
                <a:cubicBezTo>
                  <a:pt x="37" y="119"/>
                  <a:pt x="37" y="121"/>
                  <a:pt x="37" y="123"/>
                </a:cubicBezTo>
                <a:cubicBezTo>
                  <a:pt x="37" y="156"/>
                  <a:pt x="70" y="182"/>
                  <a:pt x="111" y="182"/>
                </a:cubicBezTo>
                <a:cubicBezTo>
                  <a:pt x="135" y="182"/>
                  <a:pt x="157" y="172"/>
                  <a:pt x="170" y="157"/>
                </a:cubicBezTo>
                <a:cubicBezTo>
                  <a:pt x="173" y="158"/>
                  <a:pt x="177" y="158"/>
                  <a:pt x="180" y="158"/>
                </a:cubicBezTo>
                <a:cubicBezTo>
                  <a:pt x="188" y="158"/>
                  <a:pt x="195" y="156"/>
                  <a:pt x="201" y="152"/>
                </a:cubicBezTo>
                <a:cubicBezTo>
                  <a:pt x="214" y="161"/>
                  <a:pt x="230" y="166"/>
                  <a:pt x="247" y="166"/>
                </a:cubicBezTo>
                <a:cubicBezTo>
                  <a:pt x="270" y="166"/>
                  <a:pt x="291" y="157"/>
                  <a:pt x="304" y="142"/>
                </a:cubicBezTo>
                <a:cubicBezTo>
                  <a:pt x="311" y="148"/>
                  <a:pt x="321" y="152"/>
                  <a:pt x="331" y="152"/>
                </a:cubicBezTo>
                <a:cubicBezTo>
                  <a:pt x="352" y="152"/>
                  <a:pt x="369" y="137"/>
                  <a:pt x="369" y="117"/>
                </a:cubicBezTo>
                <a:cubicBezTo>
                  <a:pt x="369" y="97"/>
                  <a:pt x="352" y="81"/>
                  <a:pt x="331" y="8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scene3d>
              <a:camera prst="orthographicFront"/>
              <a:lightRig rig="threePt" dir="t"/>
            </a:scene3d>
            <a:sp3d contourW="12700"/>
          </a:bodyPr>
          <a:lstStyle/>
          <a:p>
            <a:endParaRPr lang="zh-CN" altLang="en-US" dirty="0">
              <a:latin typeface="汉仪夏日体W" panose="00020600040101010101" pitchFamily="18" charset="-122"/>
              <a:ea typeface="汉仪夏日体W" panose="00020600040101010101" pitchFamily="18" charset="-122"/>
            </a:endParaRPr>
          </a:p>
        </p:txBody>
      </p:sp>
      <p:sp>
        <p:nvSpPr>
          <p:cNvPr id="11" name="MH_Other_49">
            <a:extLst>
              <a:ext uri="{FF2B5EF4-FFF2-40B4-BE49-F238E27FC236}">
                <a16:creationId xmlns:a16="http://schemas.microsoft.com/office/drawing/2014/main" xmlns="" id="{ACB1BFE1-C1F9-4CCB-B83F-F46A83988BD0}"/>
              </a:ext>
            </a:extLst>
          </p:cNvPr>
          <p:cNvSpPr>
            <a:spLocks/>
          </p:cNvSpPr>
          <p:nvPr>
            <p:custDataLst>
              <p:tags r:id="rId2"/>
            </p:custDataLst>
          </p:nvPr>
        </p:nvSpPr>
        <p:spPr bwMode="auto">
          <a:xfrm>
            <a:off x="4543394" y="4854562"/>
            <a:ext cx="820191" cy="404320"/>
          </a:xfrm>
          <a:custGeom>
            <a:avLst/>
            <a:gdLst>
              <a:gd name="T0" fmla="*/ 2147483646 w 249"/>
              <a:gd name="T1" fmla="*/ 2147483646 h 123"/>
              <a:gd name="T2" fmla="*/ 2147483646 w 249"/>
              <a:gd name="T3" fmla="*/ 2147483646 h 123"/>
              <a:gd name="T4" fmla="*/ 2147483646 w 249"/>
              <a:gd name="T5" fmla="*/ 2147483646 h 123"/>
              <a:gd name="T6" fmla="*/ 2147483646 w 249"/>
              <a:gd name="T7" fmla="*/ 2147483646 h 123"/>
              <a:gd name="T8" fmla="*/ 2147483646 w 249"/>
              <a:gd name="T9" fmla="*/ 2147483646 h 123"/>
              <a:gd name="T10" fmla="*/ 2147483646 w 249"/>
              <a:gd name="T11" fmla="*/ 2147483646 h 123"/>
              <a:gd name="T12" fmla="*/ 2147483646 w 249"/>
              <a:gd name="T13" fmla="*/ 0 h 123"/>
              <a:gd name="T14" fmla="*/ 0 w 249"/>
              <a:gd name="T15" fmla="*/ 2147483646 h 123"/>
              <a:gd name="T16" fmla="*/ 2147483646 w 249"/>
              <a:gd name="T17" fmla="*/ 2147483646 h 123"/>
              <a:gd name="T18" fmla="*/ 2147483646 w 249"/>
              <a:gd name="T19" fmla="*/ 2147483646 h 123"/>
              <a:gd name="T20" fmla="*/ 2147483646 w 249"/>
              <a:gd name="T21" fmla="*/ 2147483646 h 123"/>
              <a:gd name="T22" fmla="*/ 2147483646 w 249"/>
              <a:gd name="T23" fmla="*/ 2147483646 h 123"/>
              <a:gd name="T24" fmla="*/ 2147483646 w 249"/>
              <a:gd name="T25" fmla="*/ 2147483646 h 123"/>
              <a:gd name="T26" fmla="*/ 2147483646 w 249"/>
              <a:gd name="T27" fmla="*/ 2147483646 h 123"/>
              <a:gd name="T28" fmla="*/ 2147483646 w 249"/>
              <a:gd name="T29" fmla="*/ 2147483646 h 123"/>
              <a:gd name="T30" fmla="*/ 2147483646 w 249"/>
              <a:gd name="T31" fmla="*/ 2147483646 h 123"/>
              <a:gd name="T32" fmla="*/ 2147483646 w 249"/>
              <a:gd name="T33" fmla="*/ 2147483646 h 123"/>
              <a:gd name="T34" fmla="*/ 2147483646 w 249"/>
              <a:gd name="T35" fmla="*/ 2147483646 h 123"/>
              <a:gd name="T36" fmla="*/ 2147483646 w 249"/>
              <a:gd name="T37" fmla="*/ 2147483646 h 1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49" h="123">
                <a:moveTo>
                  <a:pt x="224" y="55"/>
                </a:moveTo>
                <a:cubicBezTo>
                  <a:pt x="220" y="55"/>
                  <a:pt x="217" y="56"/>
                  <a:pt x="215" y="57"/>
                </a:cubicBezTo>
                <a:cubicBezTo>
                  <a:pt x="209" y="38"/>
                  <a:pt x="190" y="24"/>
                  <a:pt x="167" y="24"/>
                </a:cubicBezTo>
                <a:cubicBezTo>
                  <a:pt x="150" y="24"/>
                  <a:pt x="135" y="32"/>
                  <a:pt x="126" y="44"/>
                </a:cubicBezTo>
                <a:cubicBezTo>
                  <a:pt x="122" y="41"/>
                  <a:pt x="117" y="39"/>
                  <a:pt x="111" y="39"/>
                </a:cubicBezTo>
                <a:cubicBezTo>
                  <a:pt x="111" y="39"/>
                  <a:pt x="111" y="39"/>
                  <a:pt x="111" y="39"/>
                </a:cubicBezTo>
                <a:cubicBezTo>
                  <a:pt x="108" y="17"/>
                  <a:pt x="84" y="0"/>
                  <a:pt x="56" y="0"/>
                </a:cubicBezTo>
                <a:cubicBezTo>
                  <a:pt x="25" y="0"/>
                  <a:pt x="0" y="20"/>
                  <a:pt x="0" y="43"/>
                </a:cubicBezTo>
                <a:cubicBezTo>
                  <a:pt x="0" y="58"/>
                  <a:pt x="11" y="71"/>
                  <a:pt x="26" y="79"/>
                </a:cubicBezTo>
                <a:cubicBezTo>
                  <a:pt x="26" y="80"/>
                  <a:pt x="26" y="82"/>
                  <a:pt x="26" y="83"/>
                </a:cubicBezTo>
                <a:cubicBezTo>
                  <a:pt x="26" y="105"/>
                  <a:pt x="48" y="123"/>
                  <a:pt x="75" y="123"/>
                </a:cubicBezTo>
                <a:cubicBezTo>
                  <a:pt x="92" y="123"/>
                  <a:pt x="106" y="116"/>
                  <a:pt x="115" y="106"/>
                </a:cubicBezTo>
                <a:cubicBezTo>
                  <a:pt x="117" y="107"/>
                  <a:pt x="119" y="107"/>
                  <a:pt x="122" y="107"/>
                </a:cubicBezTo>
                <a:cubicBezTo>
                  <a:pt x="127" y="107"/>
                  <a:pt x="132" y="105"/>
                  <a:pt x="136" y="103"/>
                </a:cubicBezTo>
                <a:cubicBezTo>
                  <a:pt x="145" y="109"/>
                  <a:pt x="155" y="112"/>
                  <a:pt x="167" y="112"/>
                </a:cubicBezTo>
                <a:cubicBezTo>
                  <a:pt x="183" y="112"/>
                  <a:pt x="197" y="106"/>
                  <a:pt x="206" y="96"/>
                </a:cubicBezTo>
                <a:cubicBezTo>
                  <a:pt x="210" y="100"/>
                  <a:pt x="217" y="103"/>
                  <a:pt x="224" y="103"/>
                </a:cubicBezTo>
                <a:cubicBezTo>
                  <a:pt x="238" y="103"/>
                  <a:pt x="249" y="92"/>
                  <a:pt x="249" y="79"/>
                </a:cubicBezTo>
                <a:cubicBezTo>
                  <a:pt x="249" y="66"/>
                  <a:pt x="238" y="55"/>
                  <a:pt x="224" y="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scene3d>
              <a:camera prst="orthographicFront"/>
              <a:lightRig rig="threePt" dir="t"/>
            </a:scene3d>
            <a:sp3d contourW="12700"/>
          </a:bodyPr>
          <a:lstStyle/>
          <a:p>
            <a:endParaRPr lang="zh-CN" altLang="en-US" dirty="0">
              <a:latin typeface="汉仪夏日体W" panose="00020600040101010101" pitchFamily="18" charset="-122"/>
              <a:ea typeface="汉仪夏日体W" panose="00020600040101010101" pitchFamily="18" charset="-122"/>
            </a:endParaRPr>
          </a:p>
        </p:txBody>
      </p:sp>
      <p:sp>
        <p:nvSpPr>
          <p:cNvPr id="15" name="MH_Other_5">
            <a:extLst>
              <a:ext uri="{FF2B5EF4-FFF2-40B4-BE49-F238E27FC236}">
                <a16:creationId xmlns:a16="http://schemas.microsoft.com/office/drawing/2014/main" xmlns="" id="{8F45679A-C9F1-4FC3-AC90-8B4CB954EFFF}"/>
              </a:ext>
            </a:extLst>
          </p:cNvPr>
          <p:cNvSpPr>
            <a:spLocks/>
          </p:cNvSpPr>
          <p:nvPr>
            <p:custDataLst>
              <p:tags r:id="rId3"/>
            </p:custDataLst>
          </p:nvPr>
        </p:nvSpPr>
        <p:spPr bwMode="auto">
          <a:xfrm>
            <a:off x="3349750" y="2048398"/>
            <a:ext cx="1655786" cy="817624"/>
          </a:xfrm>
          <a:custGeom>
            <a:avLst/>
            <a:gdLst>
              <a:gd name="T0" fmla="*/ 2147483646 w 502"/>
              <a:gd name="T1" fmla="*/ 2147483646 h 248"/>
              <a:gd name="T2" fmla="*/ 2147483646 w 502"/>
              <a:gd name="T3" fmla="*/ 2147483646 h 248"/>
              <a:gd name="T4" fmla="*/ 2147483646 w 502"/>
              <a:gd name="T5" fmla="*/ 2147483646 h 248"/>
              <a:gd name="T6" fmla="*/ 2147483646 w 502"/>
              <a:gd name="T7" fmla="*/ 2147483646 h 248"/>
              <a:gd name="T8" fmla="*/ 2147483646 w 502"/>
              <a:gd name="T9" fmla="*/ 2147483646 h 248"/>
              <a:gd name="T10" fmla="*/ 2147483646 w 502"/>
              <a:gd name="T11" fmla="*/ 2147483646 h 248"/>
              <a:gd name="T12" fmla="*/ 2147483646 w 502"/>
              <a:gd name="T13" fmla="*/ 0 h 248"/>
              <a:gd name="T14" fmla="*/ 0 w 502"/>
              <a:gd name="T15" fmla="*/ 2147483646 h 248"/>
              <a:gd name="T16" fmla="*/ 2147483646 w 502"/>
              <a:gd name="T17" fmla="*/ 2147483646 h 248"/>
              <a:gd name="T18" fmla="*/ 2147483646 w 502"/>
              <a:gd name="T19" fmla="*/ 2147483646 h 248"/>
              <a:gd name="T20" fmla="*/ 2147483646 w 502"/>
              <a:gd name="T21" fmla="*/ 2147483646 h 248"/>
              <a:gd name="T22" fmla="*/ 2147483646 w 502"/>
              <a:gd name="T23" fmla="*/ 2147483646 h 248"/>
              <a:gd name="T24" fmla="*/ 2147483646 w 502"/>
              <a:gd name="T25" fmla="*/ 2147483646 h 248"/>
              <a:gd name="T26" fmla="*/ 2147483646 w 502"/>
              <a:gd name="T27" fmla="*/ 2147483646 h 248"/>
              <a:gd name="T28" fmla="*/ 2147483646 w 502"/>
              <a:gd name="T29" fmla="*/ 2147483646 h 248"/>
              <a:gd name="T30" fmla="*/ 2147483646 w 502"/>
              <a:gd name="T31" fmla="*/ 2147483646 h 248"/>
              <a:gd name="T32" fmla="*/ 2147483646 w 502"/>
              <a:gd name="T33" fmla="*/ 2147483646 h 248"/>
              <a:gd name="T34" fmla="*/ 2147483646 w 502"/>
              <a:gd name="T35" fmla="*/ 2147483646 h 248"/>
              <a:gd name="T36" fmla="*/ 2147483646 w 502"/>
              <a:gd name="T37" fmla="*/ 2147483646 h 2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02" h="248">
                <a:moveTo>
                  <a:pt x="451" y="110"/>
                </a:moveTo>
                <a:cubicBezTo>
                  <a:pt x="444" y="110"/>
                  <a:pt x="438" y="111"/>
                  <a:pt x="433" y="113"/>
                </a:cubicBezTo>
                <a:cubicBezTo>
                  <a:pt x="421" y="76"/>
                  <a:pt x="382" y="48"/>
                  <a:pt x="336" y="48"/>
                </a:cubicBezTo>
                <a:cubicBezTo>
                  <a:pt x="302" y="48"/>
                  <a:pt x="272" y="64"/>
                  <a:pt x="254" y="87"/>
                </a:cubicBezTo>
                <a:cubicBezTo>
                  <a:pt x="245" y="81"/>
                  <a:pt x="235" y="78"/>
                  <a:pt x="223" y="78"/>
                </a:cubicBezTo>
                <a:cubicBezTo>
                  <a:pt x="223" y="78"/>
                  <a:pt x="223" y="78"/>
                  <a:pt x="223" y="78"/>
                </a:cubicBezTo>
                <a:cubicBezTo>
                  <a:pt x="218" y="34"/>
                  <a:pt x="170" y="0"/>
                  <a:pt x="111" y="0"/>
                </a:cubicBezTo>
                <a:cubicBezTo>
                  <a:pt x="50" y="0"/>
                  <a:pt x="0" y="38"/>
                  <a:pt x="0" y="86"/>
                </a:cubicBezTo>
                <a:cubicBezTo>
                  <a:pt x="0" y="116"/>
                  <a:pt x="20" y="143"/>
                  <a:pt x="51" y="159"/>
                </a:cubicBezTo>
                <a:cubicBezTo>
                  <a:pt x="51" y="161"/>
                  <a:pt x="51" y="164"/>
                  <a:pt x="51" y="167"/>
                </a:cubicBezTo>
                <a:cubicBezTo>
                  <a:pt x="51" y="211"/>
                  <a:pt x="95" y="248"/>
                  <a:pt x="151" y="248"/>
                </a:cubicBezTo>
                <a:cubicBezTo>
                  <a:pt x="184" y="248"/>
                  <a:pt x="214" y="234"/>
                  <a:pt x="232" y="214"/>
                </a:cubicBezTo>
                <a:cubicBezTo>
                  <a:pt x="236" y="215"/>
                  <a:pt x="240" y="215"/>
                  <a:pt x="245" y="215"/>
                </a:cubicBezTo>
                <a:cubicBezTo>
                  <a:pt x="256" y="215"/>
                  <a:pt x="266" y="212"/>
                  <a:pt x="274" y="206"/>
                </a:cubicBezTo>
                <a:cubicBezTo>
                  <a:pt x="291" y="219"/>
                  <a:pt x="313" y="226"/>
                  <a:pt x="336" y="226"/>
                </a:cubicBezTo>
                <a:cubicBezTo>
                  <a:pt x="368" y="226"/>
                  <a:pt x="396" y="213"/>
                  <a:pt x="414" y="192"/>
                </a:cubicBezTo>
                <a:cubicBezTo>
                  <a:pt x="424" y="201"/>
                  <a:pt x="437" y="207"/>
                  <a:pt x="451" y="207"/>
                </a:cubicBezTo>
                <a:cubicBezTo>
                  <a:pt x="479" y="207"/>
                  <a:pt x="502" y="185"/>
                  <a:pt x="502" y="159"/>
                </a:cubicBezTo>
                <a:cubicBezTo>
                  <a:pt x="502" y="132"/>
                  <a:pt x="479" y="110"/>
                  <a:pt x="451" y="11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scene3d>
              <a:camera prst="orthographicFront"/>
              <a:lightRig rig="threePt" dir="t"/>
            </a:scene3d>
            <a:sp3d contourW="12700"/>
          </a:bodyPr>
          <a:lstStyle/>
          <a:p>
            <a:endParaRPr lang="zh-CN" altLang="en-US" dirty="0">
              <a:latin typeface="汉仪夏日体W" panose="00020600040101010101" pitchFamily="18" charset="-122"/>
              <a:ea typeface="汉仪夏日体W" panose="00020600040101010101" pitchFamily="18" charset="-122"/>
            </a:endParaRPr>
          </a:p>
        </p:txBody>
      </p:sp>
      <p:sp>
        <p:nvSpPr>
          <p:cNvPr id="16" name="MH_Other_10">
            <a:extLst>
              <a:ext uri="{FF2B5EF4-FFF2-40B4-BE49-F238E27FC236}">
                <a16:creationId xmlns:a16="http://schemas.microsoft.com/office/drawing/2014/main" xmlns="" id="{28C2641E-E16D-426F-A175-F5A4E816E140}"/>
              </a:ext>
            </a:extLst>
          </p:cNvPr>
          <p:cNvSpPr>
            <a:spLocks/>
          </p:cNvSpPr>
          <p:nvPr>
            <p:custDataLst>
              <p:tags r:id="rId4"/>
            </p:custDataLst>
          </p:nvPr>
        </p:nvSpPr>
        <p:spPr bwMode="auto">
          <a:xfrm>
            <a:off x="1537481" y="3210117"/>
            <a:ext cx="1214243" cy="596854"/>
          </a:xfrm>
          <a:custGeom>
            <a:avLst/>
            <a:gdLst>
              <a:gd name="T0" fmla="*/ 2147483646 w 369"/>
              <a:gd name="T1" fmla="*/ 2147483646 h 182"/>
              <a:gd name="T2" fmla="*/ 2147483646 w 369"/>
              <a:gd name="T3" fmla="*/ 2147483646 h 182"/>
              <a:gd name="T4" fmla="*/ 2147483646 w 369"/>
              <a:gd name="T5" fmla="*/ 2147483646 h 182"/>
              <a:gd name="T6" fmla="*/ 2147483646 w 369"/>
              <a:gd name="T7" fmla="*/ 2147483646 h 182"/>
              <a:gd name="T8" fmla="*/ 2147483646 w 369"/>
              <a:gd name="T9" fmla="*/ 2147483646 h 182"/>
              <a:gd name="T10" fmla="*/ 2147483646 w 369"/>
              <a:gd name="T11" fmla="*/ 2147483646 h 182"/>
              <a:gd name="T12" fmla="*/ 2147483646 w 369"/>
              <a:gd name="T13" fmla="*/ 0 h 182"/>
              <a:gd name="T14" fmla="*/ 0 w 369"/>
              <a:gd name="T15" fmla="*/ 2147483646 h 182"/>
              <a:gd name="T16" fmla="*/ 2147483646 w 369"/>
              <a:gd name="T17" fmla="*/ 2147483646 h 182"/>
              <a:gd name="T18" fmla="*/ 2147483646 w 369"/>
              <a:gd name="T19" fmla="*/ 2147483646 h 182"/>
              <a:gd name="T20" fmla="*/ 2147483646 w 369"/>
              <a:gd name="T21" fmla="*/ 2147483646 h 182"/>
              <a:gd name="T22" fmla="*/ 2147483646 w 369"/>
              <a:gd name="T23" fmla="*/ 2147483646 h 182"/>
              <a:gd name="T24" fmla="*/ 2147483646 w 369"/>
              <a:gd name="T25" fmla="*/ 2147483646 h 182"/>
              <a:gd name="T26" fmla="*/ 2147483646 w 369"/>
              <a:gd name="T27" fmla="*/ 2147483646 h 182"/>
              <a:gd name="T28" fmla="*/ 2147483646 w 369"/>
              <a:gd name="T29" fmla="*/ 2147483646 h 182"/>
              <a:gd name="T30" fmla="*/ 2147483646 w 369"/>
              <a:gd name="T31" fmla="*/ 2147483646 h 182"/>
              <a:gd name="T32" fmla="*/ 2147483646 w 369"/>
              <a:gd name="T33" fmla="*/ 2147483646 h 182"/>
              <a:gd name="T34" fmla="*/ 2147483646 w 369"/>
              <a:gd name="T35" fmla="*/ 2147483646 h 182"/>
              <a:gd name="T36" fmla="*/ 2147483646 w 369"/>
              <a:gd name="T37" fmla="*/ 2147483646 h 18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69" h="182">
                <a:moveTo>
                  <a:pt x="331" y="81"/>
                </a:moveTo>
                <a:cubicBezTo>
                  <a:pt x="327" y="81"/>
                  <a:pt x="322" y="82"/>
                  <a:pt x="318" y="84"/>
                </a:cubicBezTo>
                <a:cubicBezTo>
                  <a:pt x="309" y="56"/>
                  <a:pt x="281" y="36"/>
                  <a:pt x="247" y="36"/>
                </a:cubicBezTo>
                <a:cubicBezTo>
                  <a:pt x="222" y="36"/>
                  <a:pt x="200" y="47"/>
                  <a:pt x="186" y="64"/>
                </a:cubicBezTo>
                <a:cubicBezTo>
                  <a:pt x="180" y="60"/>
                  <a:pt x="172" y="57"/>
                  <a:pt x="164" y="57"/>
                </a:cubicBezTo>
                <a:cubicBezTo>
                  <a:pt x="164" y="57"/>
                  <a:pt x="164" y="57"/>
                  <a:pt x="164" y="57"/>
                </a:cubicBezTo>
                <a:cubicBezTo>
                  <a:pt x="160" y="25"/>
                  <a:pt x="125" y="0"/>
                  <a:pt x="82" y="0"/>
                </a:cubicBezTo>
                <a:cubicBezTo>
                  <a:pt x="36" y="0"/>
                  <a:pt x="0" y="28"/>
                  <a:pt x="0" y="63"/>
                </a:cubicBezTo>
                <a:cubicBezTo>
                  <a:pt x="0" y="86"/>
                  <a:pt x="15" y="106"/>
                  <a:pt x="38" y="117"/>
                </a:cubicBezTo>
                <a:cubicBezTo>
                  <a:pt x="37" y="119"/>
                  <a:pt x="37" y="121"/>
                  <a:pt x="37" y="123"/>
                </a:cubicBezTo>
                <a:cubicBezTo>
                  <a:pt x="37" y="156"/>
                  <a:pt x="70" y="182"/>
                  <a:pt x="111" y="182"/>
                </a:cubicBezTo>
                <a:cubicBezTo>
                  <a:pt x="135" y="182"/>
                  <a:pt x="157" y="172"/>
                  <a:pt x="170" y="157"/>
                </a:cubicBezTo>
                <a:cubicBezTo>
                  <a:pt x="173" y="158"/>
                  <a:pt x="177" y="158"/>
                  <a:pt x="180" y="158"/>
                </a:cubicBezTo>
                <a:cubicBezTo>
                  <a:pt x="188" y="158"/>
                  <a:pt x="195" y="156"/>
                  <a:pt x="201" y="152"/>
                </a:cubicBezTo>
                <a:cubicBezTo>
                  <a:pt x="214" y="161"/>
                  <a:pt x="230" y="166"/>
                  <a:pt x="247" y="166"/>
                </a:cubicBezTo>
                <a:cubicBezTo>
                  <a:pt x="270" y="166"/>
                  <a:pt x="291" y="157"/>
                  <a:pt x="304" y="142"/>
                </a:cubicBezTo>
                <a:cubicBezTo>
                  <a:pt x="311" y="148"/>
                  <a:pt x="321" y="152"/>
                  <a:pt x="331" y="152"/>
                </a:cubicBezTo>
                <a:cubicBezTo>
                  <a:pt x="352" y="152"/>
                  <a:pt x="369" y="137"/>
                  <a:pt x="369" y="117"/>
                </a:cubicBezTo>
                <a:cubicBezTo>
                  <a:pt x="369" y="97"/>
                  <a:pt x="352" y="81"/>
                  <a:pt x="331" y="8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scene3d>
              <a:camera prst="orthographicFront"/>
              <a:lightRig rig="threePt" dir="t"/>
            </a:scene3d>
            <a:sp3d contourW="12700"/>
          </a:bodyPr>
          <a:lstStyle/>
          <a:p>
            <a:endParaRPr lang="zh-CN" altLang="en-US" dirty="0">
              <a:latin typeface="汉仪夏日体W" panose="00020600040101010101" pitchFamily="18" charset="-122"/>
              <a:ea typeface="汉仪夏日体W" panose="00020600040101010101" pitchFamily="18" charset="-122"/>
            </a:endParaRPr>
          </a:p>
        </p:txBody>
      </p:sp>
      <p:pic>
        <p:nvPicPr>
          <p:cNvPr id="17" name="图片 16">
            <a:extLst>
              <a:ext uri="{FF2B5EF4-FFF2-40B4-BE49-F238E27FC236}">
                <a16:creationId xmlns:a16="http://schemas.microsoft.com/office/drawing/2014/main" xmlns="" id="{C6806870-E031-49EB-9ACA-484524BBFA2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954856" y="4667402"/>
            <a:ext cx="1203229" cy="1362032"/>
          </a:xfrm>
          <a:prstGeom prst="rect">
            <a:avLst/>
          </a:prstGeom>
        </p:spPr>
      </p:pic>
      <p:pic>
        <p:nvPicPr>
          <p:cNvPr id="20" name="图片 19">
            <a:extLst>
              <a:ext uri="{FF2B5EF4-FFF2-40B4-BE49-F238E27FC236}">
                <a16:creationId xmlns:a16="http://schemas.microsoft.com/office/drawing/2014/main" xmlns="" id="{297BCC7A-08BB-4FD9-9770-0EEF6800C6E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218536" y="2123887"/>
            <a:ext cx="434203" cy="434203"/>
          </a:xfrm>
          <a:prstGeom prst="rect">
            <a:avLst/>
          </a:prstGeom>
        </p:spPr>
      </p:pic>
      <p:pic>
        <p:nvPicPr>
          <p:cNvPr id="21" name="图片 20">
            <a:extLst>
              <a:ext uri="{FF2B5EF4-FFF2-40B4-BE49-F238E27FC236}">
                <a16:creationId xmlns:a16="http://schemas.microsoft.com/office/drawing/2014/main" xmlns="" id="{91CF2F5A-E3EA-440E-9383-6D0CADB017E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16200000">
            <a:off x="4204558" y="3357282"/>
            <a:ext cx="3093954" cy="304926"/>
          </a:xfrm>
          <a:prstGeom prst="rect">
            <a:avLst/>
          </a:prstGeom>
        </p:spPr>
      </p:pic>
      <p:pic>
        <p:nvPicPr>
          <p:cNvPr id="23" name="图片 22">
            <a:extLst>
              <a:ext uri="{FF2B5EF4-FFF2-40B4-BE49-F238E27FC236}">
                <a16:creationId xmlns:a16="http://schemas.microsoft.com/office/drawing/2014/main" xmlns="" id="{A3831FD5-1379-4045-947C-A666A97903D0}"/>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120694" y="1134385"/>
            <a:ext cx="1739743" cy="1423705"/>
          </a:xfrm>
          <a:prstGeom prst="rect">
            <a:avLst/>
          </a:prstGeom>
        </p:spPr>
      </p:pic>
      <p:sp>
        <p:nvSpPr>
          <p:cNvPr id="24" name="Rectangle 7">
            <a:extLst>
              <a:ext uri="{FF2B5EF4-FFF2-40B4-BE49-F238E27FC236}">
                <a16:creationId xmlns:a16="http://schemas.microsoft.com/office/drawing/2014/main" xmlns="" id="{91383322-E2D6-45F8-BC33-4E14A838D6A6}"/>
              </a:ext>
            </a:extLst>
          </p:cNvPr>
          <p:cNvSpPr>
            <a:spLocks noChangeArrowheads="1"/>
          </p:cNvSpPr>
          <p:nvPr/>
        </p:nvSpPr>
        <p:spPr bwMode="auto">
          <a:xfrm>
            <a:off x="6139485" y="2558090"/>
            <a:ext cx="5402627" cy="734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ea typeface="宋体" charset="-122"/>
                <a:sym typeface="Calibri" charset="0"/>
              </a:defRPr>
            </a:lvl1pPr>
            <a:lvl2pPr marL="742950" indent="-285750">
              <a:spcBef>
                <a:spcPct val="20000"/>
              </a:spcBef>
              <a:buFont typeface="Arial" charset="0"/>
              <a:buChar char="–"/>
              <a:defRPr sz="2800">
                <a:solidFill>
                  <a:schemeClr val="tx1"/>
                </a:solidFill>
                <a:latin typeface="Calibri" charset="0"/>
                <a:ea typeface="宋体" charset="-122"/>
                <a:sym typeface="Calibri" charset="0"/>
              </a:defRPr>
            </a:lvl2pPr>
            <a:lvl3pPr marL="1143000" indent="-228600">
              <a:spcBef>
                <a:spcPct val="20000"/>
              </a:spcBef>
              <a:buFont typeface="Arial" charset="0"/>
              <a:buChar char="•"/>
              <a:defRPr sz="2400">
                <a:solidFill>
                  <a:schemeClr val="tx1"/>
                </a:solidFill>
                <a:latin typeface="Calibri" charset="0"/>
                <a:ea typeface="宋体" charset="-122"/>
                <a:sym typeface="Calibri" charset="0"/>
              </a:defRPr>
            </a:lvl3pPr>
            <a:lvl4pPr marL="1600200" indent="-228600">
              <a:spcBef>
                <a:spcPct val="20000"/>
              </a:spcBef>
              <a:buFont typeface="Arial" charset="0"/>
              <a:buChar char="–"/>
              <a:defRPr sz="2000">
                <a:solidFill>
                  <a:schemeClr val="tx1"/>
                </a:solidFill>
                <a:latin typeface="Calibri" charset="0"/>
                <a:ea typeface="宋体" charset="-122"/>
                <a:sym typeface="Calibri" charset="0"/>
              </a:defRPr>
            </a:lvl4pPr>
            <a:lvl5pPr marL="2057400" indent="-228600">
              <a:spcBef>
                <a:spcPct val="20000"/>
              </a:spcBef>
              <a:buFont typeface="Arial" charset="0"/>
              <a:buChar char="»"/>
              <a:defRPr sz="2000">
                <a:solidFill>
                  <a:schemeClr val="tx1"/>
                </a:solidFill>
                <a:latin typeface="Calibri" charset="0"/>
                <a:ea typeface="宋体" charset="-122"/>
                <a:sym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9pPr>
          </a:lstStyle>
          <a:p>
            <a:pPr lvl="0">
              <a:lnSpc>
                <a:spcPct val="120000"/>
              </a:lnSpc>
              <a:spcBef>
                <a:spcPct val="0"/>
              </a:spcBef>
              <a:buNone/>
            </a:pP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古代印度婆罗门教、印度教和佛教的经典是用梵文写在贝叶上的。</a:t>
            </a:r>
            <a:endParaRPr kumimoji="0" lang="zh-CN" altLang="en-US" sz="18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endParaRPr>
          </a:p>
        </p:txBody>
      </p:sp>
      <p:pic>
        <p:nvPicPr>
          <p:cNvPr id="25" name="图片 24">
            <a:extLst>
              <a:ext uri="{FF2B5EF4-FFF2-40B4-BE49-F238E27FC236}">
                <a16:creationId xmlns:a16="http://schemas.microsoft.com/office/drawing/2014/main" xmlns="" id="{9588ED66-7055-4F2D-B768-D21FBDC7E31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297587" y="3655551"/>
            <a:ext cx="434203" cy="434203"/>
          </a:xfrm>
          <a:prstGeom prst="rect">
            <a:avLst/>
          </a:prstGeom>
        </p:spPr>
      </p:pic>
      <p:sp>
        <p:nvSpPr>
          <p:cNvPr id="26" name="Rectangle 7">
            <a:extLst>
              <a:ext uri="{FF2B5EF4-FFF2-40B4-BE49-F238E27FC236}">
                <a16:creationId xmlns:a16="http://schemas.microsoft.com/office/drawing/2014/main" xmlns="" id="{5D88EA98-7A36-42BE-BC05-4A09325B97A9}"/>
              </a:ext>
            </a:extLst>
          </p:cNvPr>
          <p:cNvSpPr>
            <a:spLocks noChangeArrowheads="1"/>
          </p:cNvSpPr>
          <p:nvPr/>
        </p:nvSpPr>
        <p:spPr bwMode="auto">
          <a:xfrm>
            <a:off x="6218536" y="4089754"/>
            <a:ext cx="5402627" cy="734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ea typeface="宋体" charset="-122"/>
                <a:sym typeface="Calibri" charset="0"/>
              </a:defRPr>
            </a:lvl1pPr>
            <a:lvl2pPr marL="742950" indent="-285750">
              <a:spcBef>
                <a:spcPct val="20000"/>
              </a:spcBef>
              <a:buFont typeface="Arial" charset="0"/>
              <a:buChar char="–"/>
              <a:defRPr sz="2800">
                <a:solidFill>
                  <a:schemeClr val="tx1"/>
                </a:solidFill>
                <a:latin typeface="Calibri" charset="0"/>
                <a:ea typeface="宋体" charset="-122"/>
                <a:sym typeface="Calibri" charset="0"/>
              </a:defRPr>
            </a:lvl2pPr>
            <a:lvl3pPr marL="1143000" indent="-228600">
              <a:spcBef>
                <a:spcPct val="20000"/>
              </a:spcBef>
              <a:buFont typeface="Arial" charset="0"/>
              <a:buChar char="•"/>
              <a:defRPr sz="2400">
                <a:solidFill>
                  <a:schemeClr val="tx1"/>
                </a:solidFill>
                <a:latin typeface="Calibri" charset="0"/>
                <a:ea typeface="宋体" charset="-122"/>
                <a:sym typeface="Calibri" charset="0"/>
              </a:defRPr>
            </a:lvl3pPr>
            <a:lvl4pPr marL="1600200" indent="-228600">
              <a:spcBef>
                <a:spcPct val="20000"/>
              </a:spcBef>
              <a:buFont typeface="Arial" charset="0"/>
              <a:buChar char="–"/>
              <a:defRPr sz="2000">
                <a:solidFill>
                  <a:schemeClr val="tx1"/>
                </a:solidFill>
                <a:latin typeface="Calibri" charset="0"/>
                <a:ea typeface="宋体" charset="-122"/>
                <a:sym typeface="Calibri" charset="0"/>
              </a:defRPr>
            </a:lvl4pPr>
            <a:lvl5pPr marL="2057400" indent="-228600">
              <a:spcBef>
                <a:spcPct val="20000"/>
              </a:spcBef>
              <a:buFont typeface="Arial" charset="0"/>
              <a:buChar char="»"/>
              <a:defRPr sz="2000">
                <a:solidFill>
                  <a:schemeClr val="tx1"/>
                </a:solidFill>
                <a:latin typeface="Calibri" charset="0"/>
                <a:ea typeface="宋体" charset="-122"/>
                <a:sym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9pPr>
          </a:lstStyle>
          <a:p>
            <a:pPr lvl="0">
              <a:lnSpc>
                <a:spcPct val="120000"/>
              </a:lnSpc>
              <a:spcBef>
                <a:spcPct val="0"/>
              </a:spcBef>
              <a:buNone/>
            </a:pP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公元</a:t>
            </a:r>
            <a:r>
              <a:rPr lang="en-US" altLang="zh-CN"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3</a:t>
            </a: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到</a:t>
            </a:r>
            <a:r>
              <a:rPr lang="en-US" altLang="zh-CN"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13</a:t>
            </a: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世纪，欧洲各国普遍使用羊皮纸书写文件。</a:t>
            </a:r>
            <a:r>
              <a:rPr lang="en-US" altLang="zh-CN"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14</a:t>
            </a: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世纪起逐渐被中国的纸所取代。</a:t>
            </a:r>
            <a:endParaRPr kumimoji="0" lang="zh-CN" altLang="en-US" sz="18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endParaRPr>
          </a:p>
        </p:txBody>
      </p:sp>
    </p:spTree>
    <p:extLst>
      <p:ext uri="{BB962C8B-B14F-4D97-AF65-F5344CB8AC3E}">
        <p14:creationId xmlns:p14="http://schemas.microsoft.com/office/powerpoint/2010/main" val="142677354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750"/>
                                        <p:tgtEl>
                                          <p:spTgt spid="6"/>
                                        </p:tgtEl>
                                      </p:cBhvr>
                                    </p:animEffect>
                                  </p:childTnLst>
                                </p:cTn>
                              </p:par>
                              <p:par>
                                <p:cTn id="8" presetID="2" presetClass="entr" presetSubtype="4"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ppt_x"/>
                                          </p:val>
                                        </p:tav>
                                        <p:tav tm="100000">
                                          <p:val>
                                            <p:strVal val="#ppt_x"/>
                                          </p:val>
                                        </p:tav>
                                      </p:tavLst>
                                    </p:anim>
                                    <p:anim calcmode="lin" valueType="num">
                                      <p:cBhvr additive="base">
                                        <p:cTn id="15" dur="500" fill="hold"/>
                                        <p:tgtEl>
                                          <p:spTgt spid="10"/>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fill="hold"/>
                                        <p:tgtEl>
                                          <p:spTgt spid="11"/>
                                        </p:tgtEl>
                                        <p:attrNameLst>
                                          <p:attrName>ppt_x</p:attrName>
                                        </p:attrNameLst>
                                      </p:cBhvr>
                                      <p:tavLst>
                                        <p:tav tm="0">
                                          <p:val>
                                            <p:strVal val="#ppt_x"/>
                                          </p:val>
                                        </p:tav>
                                        <p:tav tm="100000">
                                          <p:val>
                                            <p:strVal val="#ppt_x"/>
                                          </p:val>
                                        </p:tav>
                                      </p:tavLst>
                                    </p:anim>
                                    <p:anim calcmode="lin" valueType="num">
                                      <p:cBhvr additive="base">
                                        <p:cTn id="19" dur="500" fill="hold"/>
                                        <p:tgtEl>
                                          <p:spTgt spid="11"/>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ppt_x"/>
                                          </p:val>
                                        </p:tav>
                                        <p:tav tm="100000">
                                          <p:val>
                                            <p:strVal val="#ppt_x"/>
                                          </p:val>
                                        </p:tav>
                                      </p:tavLst>
                                    </p:anim>
                                    <p:anim calcmode="lin" valueType="num">
                                      <p:cBhvr additive="base">
                                        <p:cTn id="23" dur="500" fill="hold"/>
                                        <p:tgtEl>
                                          <p:spTgt spid="15"/>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fill="hold"/>
                                        <p:tgtEl>
                                          <p:spTgt spid="16"/>
                                        </p:tgtEl>
                                        <p:attrNameLst>
                                          <p:attrName>ppt_x</p:attrName>
                                        </p:attrNameLst>
                                      </p:cBhvr>
                                      <p:tavLst>
                                        <p:tav tm="0">
                                          <p:val>
                                            <p:strVal val="#ppt_x"/>
                                          </p:val>
                                        </p:tav>
                                        <p:tav tm="100000">
                                          <p:val>
                                            <p:strVal val="#ppt_x"/>
                                          </p:val>
                                        </p:tav>
                                      </p:tavLst>
                                    </p:anim>
                                    <p:anim calcmode="lin" valueType="num">
                                      <p:cBhvr additive="base">
                                        <p:cTn id="27" dur="500" fill="hold"/>
                                        <p:tgtEl>
                                          <p:spTgt spid="16"/>
                                        </p:tgtEl>
                                        <p:attrNameLst>
                                          <p:attrName>ppt_y</p:attrName>
                                        </p:attrNameLst>
                                      </p:cBhvr>
                                      <p:tavLst>
                                        <p:tav tm="0">
                                          <p:val>
                                            <p:strVal val="1+#ppt_h/2"/>
                                          </p:val>
                                        </p:tav>
                                        <p:tav tm="100000">
                                          <p:val>
                                            <p:strVal val="#ppt_y"/>
                                          </p:val>
                                        </p:tav>
                                      </p:tavLst>
                                    </p:anim>
                                  </p:childTnLst>
                                </p:cTn>
                              </p:par>
                            </p:childTnLst>
                          </p:cTn>
                        </p:par>
                        <p:par>
                          <p:cTn id="28" fill="hold">
                            <p:stCondLst>
                              <p:cond delay="750"/>
                            </p:stCondLst>
                            <p:childTnLst>
                              <p:par>
                                <p:cTn id="29" presetID="53" presetClass="entr" presetSubtype="16"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750" fill="hold"/>
                                        <p:tgtEl>
                                          <p:spTgt spid="23"/>
                                        </p:tgtEl>
                                        <p:attrNameLst>
                                          <p:attrName>ppt_w</p:attrName>
                                        </p:attrNameLst>
                                      </p:cBhvr>
                                      <p:tavLst>
                                        <p:tav tm="0">
                                          <p:val>
                                            <p:fltVal val="0"/>
                                          </p:val>
                                        </p:tav>
                                        <p:tav tm="100000">
                                          <p:val>
                                            <p:strVal val="#ppt_w"/>
                                          </p:val>
                                        </p:tav>
                                      </p:tavLst>
                                    </p:anim>
                                    <p:anim calcmode="lin" valueType="num">
                                      <p:cBhvr>
                                        <p:cTn id="32" dur="750" fill="hold"/>
                                        <p:tgtEl>
                                          <p:spTgt spid="23"/>
                                        </p:tgtEl>
                                        <p:attrNameLst>
                                          <p:attrName>ppt_h</p:attrName>
                                        </p:attrNameLst>
                                      </p:cBhvr>
                                      <p:tavLst>
                                        <p:tav tm="0">
                                          <p:val>
                                            <p:fltVal val="0"/>
                                          </p:val>
                                        </p:tav>
                                        <p:tav tm="100000">
                                          <p:val>
                                            <p:strVal val="#ppt_h"/>
                                          </p:val>
                                        </p:tav>
                                      </p:tavLst>
                                    </p:anim>
                                    <p:animEffect transition="in" filter="fade">
                                      <p:cBhvr>
                                        <p:cTn id="33" dur="750"/>
                                        <p:tgtEl>
                                          <p:spTgt spid="23"/>
                                        </p:tgtEl>
                                      </p:cBhvr>
                                    </p:animEffect>
                                  </p:childTnLst>
                                </p:cTn>
                              </p:par>
                              <p:par>
                                <p:cTn id="34" presetID="2" presetClass="entr" presetSubtype="6" fill="hold" nodeType="withEffect">
                                  <p:stCondLst>
                                    <p:cond delay="50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1250" fill="hold"/>
                                        <p:tgtEl>
                                          <p:spTgt spid="17"/>
                                        </p:tgtEl>
                                        <p:attrNameLst>
                                          <p:attrName>ppt_x</p:attrName>
                                        </p:attrNameLst>
                                      </p:cBhvr>
                                      <p:tavLst>
                                        <p:tav tm="0">
                                          <p:val>
                                            <p:strVal val="1+#ppt_w/2"/>
                                          </p:val>
                                        </p:tav>
                                        <p:tav tm="100000">
                                          <p:val>
                                            <p:strVal val="#ppt_x"/>
                                          </p:val>
                                        </p:tav>
                                      </p:tavLst>
                                    </p:anim>
                                    <p:anim calcmode="lin" valueType="num">
                                      <p:cBhvr additive="base">
                                        <p:cTn id="37" dur="1250" fill="hold"/>
                                        <p:tgtEl>
                                          <p:spTgt spid="17"/>
                                        </p:tgtEl>
                                        <p:attrNameLst>
                                          <p:attrName>ppt_y</p:attrName>
                                        </p:attrNameLst>
                                      </p:cBhvr>
                                      <p:tavLst>
                                        <p:tav tm="0">
                                          <p:val>
                                            <p:strVal val="1+#ppt_h/2"/>
                                          </p:val>
                                        </p:tav>
                                        <p:tav tm="100000">
                                          <p:val>
                                            <p:strVal val="#ppt_y"/>
                                          </p:val>
                                        </p:tav>
                                      </p:tavLst>
                                    </p:anim>
                                  </p:childTnLst>
                                </p:cTn>
                              </p:par>
                            </p:childTnLst>
                          </p:cTn>
                        </p:par>
                        <p:par>
                          <p:cTn id="38" fill="hold">
                            <p:stCondLst>
                              <p:cond delay="2500"/>
                            </p:stCondLst>
                            <p:childTnLst>
                              <p:par>
                                <p:cTn id="39" presetID="16" presetClass="entr" presetSubtype="42" fill="hold"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barn(outHorizontal)">
                                      <p:cBhvr>
                                        <p:cTn id="41" dur="500"/>
                                        <p:tgtEl>
                                          <p:spTgt spid="21"/>
                                        </p:tgtEl>
                                      </p:cBhvr>
                                    </p:animEffect>
                                  </p:childTnLst>
                                </p:cTn>
                              </p:par>
                            </p:childTnLst>
                          </p:cTn>
                        </p:par>
                        <p:par>
                          <p:cTn id="42" fill="hold">
                            <p:stCondLst>
                              <p:cond delay="3000"/>
                            </p:stCondLst>
                            <p:childTnLst>
                              <p:par>
                                <p:cTn id="43" presetID="47" presetClass="entr" presetSubtype="0" fill="hold"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750"/>
                                        <p:tgtEl>
                                          <p:spTgt spid="20"/>
                                        </p:tgtEl>
                                      </p:cBhvr>
                                    </p:animEffect>
                                    <p:anim calcmode="lin" valueType="num">
                                      <p:cBhvr>
                                        <p:cTn id="46" dur="750" fill="hold"/>
                                        <p:tgtEl>
                                          <p:spTgt spid="20"/>
                                        </p:tgtEl>
                                        <p:attrNameLst>
                                          <p:attrName>ppt_x</p:attrName>
                                        </p:attrNameLst>
                                      </p:cBhvr>
                                      <p:tavLst>
                                        <p:tav tm="0">
                                          <p:val>
                                            <p:strVal val="#ppt_x"/>
                                          </p:val>
                                        </p:tav>
                                        <p:tav tm="100000">
                                          <p:val>
                                            <p:strVal val="#ppt_x"/>
                                          </p:val>
                                        </p:tav>
                                      </p:tavLst>
                                    </p:anim>
                                    <p:anim calcmode="lin" valueType="num">
                                      <p:cBhvr>
                                        <p:cTn id="47" dur="750" fill="hold"/>
                                        <p:tgtEl>
                                          <p:spTgt spid="20"/>
                                        </p:tgtEl>
                                        <p:attrNameLst>
                                          <p:attrName>ppt_y</p:attrName>
                                        </p:attrNameLst>
                                      </p:cBhvr>
                                      <p:tavLst>
                                        <p:tav tm="0">
                                          <p:val>
                                            <p:strVal val="#ppt_y-.1"/>
                                          </p:val>
                                        </p:tav>
                                        <p:tav tm="100000">
                                          <p:val>
                                            <p:strVal val="#ppt_y"/>
                                          </p:val>
                                        </p:tav>
                                      </p:tavLst>
                                    </p:anim>
                                  </p:childTnLst>
                                </p:cTn>
                              </p:par>
                            </p:childTnLst>
                          </p:cTn>
                        </p:par>
                        <p:par>
                          <p:cTn id="48" fill="hold">
                            <p:stCondLst>
                              <p:cond delay="3750"/>
                            </p:stCondLst>
                            <p:childTnLst>
                              <p:par>
                                <p:cTn id="49" presetID="23" presetClass="entr" presetSubtype="16" fill="hold" grpId="0" nodeType="afterEffect">
                                  <p:stCondLst>
                                    <p:cond delay="0"/>
                                  </p:stCondLst>
                                  <p:iterate type="lt">
                                    <p:tmPct val="10000"/>
                                  </p:iterate>
                                  <p:childTnLst>
                                    <p:set>
                                      <p:cBhvr>
                                        <p:cTn id="50" dur="1" fill="hold">
                                          <p:stCondLst>
                                            <p:cond delay="0"/>
                                          </p:stCondLst>
                                        </p:cTn>
                                        <p:tgtEl>
                                          <p:spTgt spid="24"/>
                                        </p:tgtEl>
                                        <p:attrNameLst>
                                          <p:attrName>style.visibility</p:attrName>
                                        </p:attrNameLst>
                                      </p:cBhvr>
                                      <p:to>
                                        <p:strVal val="visible"/>
                                      </p:to>
                                    </p:set>
                                    <p:anim calcmode="lin" valueType="num">
                                      <p:cBhvr>
                                        <p:cTn id="51" dur="500" fill="hold"/>
                                        <p:tgtEl>
                                          <p:spTgt spid="24"/>
                                        </p:tgtEl>
                                        <p:attrNameLst>
                                          <p:attrName>ppt_w</p:attrName>
                                        </p:attrNameLst>
                                      </p:cBhvr>
                                      <p:tavLst>
                                        <p:tav tm="0">
                                          <p:val>
                                            <p:fltVal val="0"/>
                                          </p:val>
                                        </p:tav>
                                        <p:tav tm="100000">
                                          <p:val>
                                            <p:strVal val="#ppt_w"/>
                                          </p:val>
                                        </p:tav>
                                      </p:tavLst>
                                    </p:anim>
                                    <p:anim calcmode="lin" valueType="num">
                                      <p:cBhvr>
                                        <p:cTn id="52" dur="500" fill="hold"/>
                                        <p:tgtEl>
                                          <p:spTgt spid="24"/>
                                        </p:tgtEl>
                                        <p:attrNameLst>
                                          <p:attrName>ppt_h</p:attrName>
                                        </p:attrNameLst>
                                      </p:cBhvr>
                                      <p:tavLst>
                                        <p:tav tm="0">
                                          <p:val>
                                            <p:fltVal val="0"/>
                                          </p:val>
                                        </p:tav>
                                        <p:tav tm="100000">
                                          <p:val>
                                            <p:strVal val="#ppt_h"/>
                                          </p:val>
                                        </p:tav>
                                      </p:tavLst>
                                    </p:anim>
                                  </p:childTnLst>
                                </p:cTn>
                              </p:par>
                            </p:childTnLst>
                          </p:cTn>
                        </p:par>
                        <p:par>
                          <p:cTn id="53" fill="hold">
                            <p:stCondLst>
                              <p:cond delay="5650"/>
                            </p:stCondLst>
                            <p:childTnLst>
                              <p:par>
                                <p:cTn id="54" presetID="47" presetClass="entr" presetSubtype="0" fill="hold" nodeType="after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750"/>
                                        <p:tgtEl>
                                          <p:spTgt spid="25"/>
                                        </p:tgtEl>
                                      </p:cBhvr>
                                    </p:animEffect>
                                    <p:anim calcmode="lin" valueType="num">
                                      <p:cBhvr>
                                        <p:cTn id="57" dur="750" fill="hold"/>
                                        <p:tgtEl>
                                          <p:spTgt spid="25"/>
                                        </p:tgtEl>
                                        <p:attrNameLst>
                                          <p:attrName>ppt_x</p:attrName>
                                        </p:attrNameLst>
                                      </p:cBhvr>
                                      <p:tavLst>
                                        <p:tav tm="0">
                                          <p:val>
                                            <p:strVal val="#ppt_x"/>
                                          </p:val>
                                        </p:tav>
                                        <p:tav tm="100000">
                                          <p:val>
                                            <p:strVal val="#ppt_x"/>
                                          </p:val>
                                        </p:tav>
                                      </p:tavLst>
                                    </p:anim>
                                    <p:anim calcmode="lin" valueType="num">
                                      <p:cBhvr>
                                        <p:cTn id="58" dur="750" fill="hold"/>
                                        <p:tgtEl>
                                          <p:spTgt spid="25"/>
                                        </p:tgtEl>
                                        <p:attrNameLst>
                                          <p:attrName>ppt_y</p:attrName>
                                        </p:attrNameLst>
                                      </p:cBhvr>
                                      <p:tavLst>
                                        <p:tav tm="0">
                                          <p:val>
                                            <p:strVal val="#ppt_y-.1"/>
                                          </p:val>
                                        </p:tav>
                                        <p:tav tm="100000">
                                          <p:val>
                                            <p:strVal val="#ppt_y"/>
                                          </p:val>
                                        </p:tav>
                                      </p:tavLst>
                                    </p:anim>
                                  </p:childTnLst>
                                </p:cTn>
                              </p:par>
                            </p:childTnLst>
                          </p:cTn>
                        </p:par>
                        <p:par>
                          <p:cTn id="59" fill="hold">
                            <p:stCondLst>
                              <p:cond delay="6400"/>
                            </p:stCondLst>
                            <p:childTnLst>
                              <p:par>
                                <p:cTn id="60" presetID="23" presetClass="entr" presetSubtype="16" fill="hold" grpId="0" nodeType="afterEffect">
                                  <p:stCondLst>
                                    <p:cond delay="0"/>
                                  </p:stCondLst>
                                  <p:iterate type="lt">
                                    <p:tmPct val="10000"/>
                                  </p:iterate>
                                  <p:childTnLst>
                                    <p:set>
                                      <p:cBhvr>
                                        <p:cTn id="61" dur="1" fill="hold">
                                          <p:stCondLst>
                                            <p:cond delay="0"/>
                                          </p:stCondLst>
                                        </p:cTn>
                                        <p:tgtEl>
                                          <p:spTgt spid="26"/>
                                        </p:tgtEl>
                                        <p:attrNameLst>
                                          <p:attrName>style.visibility</p:attrName>
                                        </p:attrNameLst>
                                      </p:cBhvr>
                                      <p:to>
                                        <p:strVal val="visible"/>
                                      </p:to>
                                    </p:set>
                                    <p:anim calcmode="lin" valueType="num">
                                      <p:cBhvr>
                                        <p:cTn id="62" dur="500" fill="hold"/>
                                        <p:tgtEl>
                                          <p:spTgt spid="26"/>
                                        </p:tgtEl>
                                        <p:attrNameLst>
                                          <p:attrName>ppt_w</p:attrName>
                                        </p:attrNameLst>
                                      </p:cBhvr>
                                      <p:tavLst>
                                        <p:tav tm="0">
                                          <p:val>
                                            <p:fltVal val="0"/>
                                          </p:val>
                                        </p:tav>
                                        <p:tav tm="100000">
                                          <p:val>
                                            <p:strVal val="#ppt_w"/>
                                          </p:val>
                                        </p:tav>
                                      </p:tavLst>
                                    </p:anim>
                                    <p:anim calcmode="lin" valueType="num">
                                      <p:cBhvr>
                                        <p:cTn id="63" dur="500" fill="hold"/>
                                        <p:tgtEl>
                                          <p:spTgt spid="2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5" grpId="0" animBg="1"/>
      <p:bldP spid="16" grpId="0" animBg="1"/>
      <p:bldP spid="24" grpId="0"/>
      <p:bldP spid="2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3E68FD93-A33F-4EB1-B76D-BE9C3DE35DD1}"/>
              </a:ext>
            </a:extLst>
          </p:cNvPr>
          <p:cNvGrpSpPr/>
          <p:nvPr/>
        </p:nvGrpSpPr>
        <p:grpSpPr>
          <a:xfrm>
            <a:off x="218495" y="92877"/>
            <a:ext cx="3970264" cy="826665"/>
            <a:chOff x="218495" y="92877"/>
            <a:chExt cx="3970264" cy="826665"/>
          </a:xfrm>
        </p:grpSpPr>
        <p:pic>
          <p:nvPicPr>
            <p:cNvPr id="7" name="图片 6">
              <a:extLst>
                <a:ext uri="{FF2B5EF4-FFF2-40B4-BE49-F238E27FC236}">
                  <a16:creationId xmlns:a16="http://schemas.microsoft.com/office/drawing/2014/main" xmlns="" id="{03561646-1870-4B43-8051-95DC8DF66D3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8495" y="154140"/>
              <a:ext cx="3660012" cy="765402"/>
            </a:xfrm>
            <a:prstGeom prst="rect">
              <a:avLst/>
            </a:prstGeom>
          </p:spPr>
        </p:pic>
        <p:sp>
          <p:nvSpPr>
            <p:cNvPr id="8" name="Rectangle 2">
              <a:extLst>
                <a:ext uri="{FF2B5EF4-FFF2-40B4-BE49-F238E27FC236}">
                  <a16:creationId xmlns:a16="http://schemas.microsoft.com/office/drawing/2014/main" xmlns="" id="{E23555F7-7FE3-4644-84C1-453197181E6C}"/>
                </a:ext>
              </a:extLst>
            </p:cNvPr>
            <p:cNvSpPr txBox="1">
              <a:spLocks noChangeArrowheads="1"/>
            </p:cNvSpPr>
            <p:nvPr/>
          </p:nvSpPr>
          <p:spPr>
            <a:xfrm>
              <a:off x="911650" y="92877"/>
              <a:ext cx="3277109" cy="698500"/>
            </a:xfrm>
            <a:prstGeom prst="rect">
              <a:avLst/>
            </a:prstGeom>
            <a:extLst>
              <a:ext uri="{91240B29-F687-4F45-9708-019B960494DF}">
                <a14:hiddenLine xmlns:a14="http://schemas.microsoft.com/office/drawing/2010/main" w="9525">
                  <a:solidFill>
                    <a:srgbClr val="000000"/>
                  </a:solidFill>
                  <a:bevel/>
                </a14:hiddenLine>
              </a:ext>
            </a:extLst>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100000"/>
                </a:lnSpc>
              </a:pPr>
              <a:r>
                <a:rPr lang="zh-CN" altLang="en-US" sz="2800" b="1" dirty="0">
                  <a:solidFill>
                    <a:srgbClr val="12CBB9"/>
                  </a:solidFill>
                  <a:latin typeface="思源黑体旧字形 Normal" panose="020B0400000000000000" pitchFamily="34" charset="-128"/>
                  <a:ea typeface="思源黑体旧字形 Normal" panose="020B0400000000000000" pitchFamily="34" charset="-128"/>
                </a:rPr>
                <a:t>三、文明阶梯</a:t>
              </a:r>
            </a:p>
          </p:txBody>
        </p:sp>
      </p:grpSp>
      <p:pic>
        <p:nvPicPr>
          <p:cNvPr id="3" name="图片 2">
            <a:extLst>
              <a:ext uri="{FF2B5EF4-FFF2-40B4-BE49-F238E27FC236}">
                <a16:creationId xmlns:a16="http://schemas.microsoft.com/office/drawing/2014/main" xmlns="" id="{A1F39F66-7514-4EF9-9E7F-BD09CE0F4D5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1963" t="14588" r="26723" b="20355"/>
          <a:stretch/>
        </p:blipFill>
        <p:spPr>
          <a:xfrm>
            <a:off x="1412240" y="1136562"/>
            <a:ext cx="4927600" cy="4461598"/>
          </a:xfrm>
          <a:prstGeom prst="rect">
            <a:avLst/>
          </a:prstGeom>
        </p:spPr>
      </p:pic>
      <p:pic>
        <p:nvPicPr>
          <p:cNvPr id="12" name="图片 11" descr="b3d35ad80c2bff9b5643004a1697612c">
            <a:extLst>
              <a:ext uri="{FF2B5EF4-FFF2-40B4-BE49-F238E27FC236}">
                <a16:creationId xmlns:a16="http://schemas.microsoft.com/office/drawing/2014/main" xmlns="" id="{E39C1057-A8E7-469B-B2F3-4E5791315B2F}"/>
              </a:ext>
            </a:extLst>
          </p:cNvPr>
          <p:cNvPicPr/>
          <p:nvPr/>
        </p:nvPicPr>
        <p:blipFill>
          <a:blip r:embed="rId4"/>
          <a:stretch>
            <a:fillRect/>
          </a:stretch>
        </p:blipFill>
        <p:spPr>
          <a:xfrm>
            <a:off x="6527800" y="889548"/>
            <a:ext cx="3733800" cy="2373170"/>
          </a:xfrm>
          <a:prstGeom prst="rect">
            <a:avLst/>
          </a:prstGeom>
        </p:spPr>
      </p:pic>
      <p:sp>
        <p:nvSpPr>
          <p:cNvPr id="13" name="Rectangle 7">
            <a:extLst>
              <a:ext uri="{FF2B5EF4-FFF2-40B4-BE49-F238E27FC236}">
                <a16:creationId xmlns:a16="http://schemas.microsoft.com/office/drawing/2014/main" xmlns="" id="{466D77A0-D10A-4A38-90C2-9590695EB33D}"/>
              </a:ext>
            </a:extLst>
          </p:cNvPr>
          <p:cNvSpPr>
            <a:spLocks noChangeArrowheads="1"/>
          </p:cNvSpPr>
          <p:nvPr/>
        </p:nvSpPr>
        <p:spPr bwMode="auto">
          <a:xfrm>
            <a:off x="6826402" y="1376293"/>
            <a:ext cx="3136595" cy="139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ea typeface="宋体" charset="-122"/>
                <a:sym typeface="Calibri" charset="0"/>
              </a:defRPr>
            </a:lvl1pPr>
            <a:lvl2pPr marL="742950" indent="-285750">
              <a:spcBef>
                <a:spcPct val="20000"/>
              </a:spcBef>
              <a:buFont typeface="Arial" charset="0"/>
              <a:buChar char="–"/>
              <a:defRPr sz="2800">
                <a:solidFill>
                  <a:schemeClr val="tx1"/>
                </a:solidFill>
                <a:latin typeface="Calibri" charset="0"/>
                <a:ea typeface="宋体" charset="-122"/>
                <a:sym typeface="Calibri" charset="0"/>
              </a:defRPr>
            </a:lvl2pPr>
            <a:lvl3pPr marL="1143000" indent="-228600">
              <a:spcBef>
                <a:spcPct val="20000"/>
              </a:spcBef>
              <a:buFont typeface="Arial" charset="0"/>
              <a:buChar char="•"/>
              <a:defRPr sz="2400">
                <a:solidFill>
                  <a:schemeClr val="tx1"/>
                </a:solidFill>
                <a:latin typeface="Calibri" charset="0"/>
                <a:ea typeface="宋体" charset="-122"/>
                <a:sym typeface="Calibri" charset="0"/>
              </a:defRPr>
            </a:lvl3pPr>
            <a:lvl4pPr marL="1600200" indent="-228600">
              <a:spcBef>
                <a:spcPct val="20000"/>
              </a:spcBef>
              <a:buFont typeface="Arial" charset="0"/>
              <a:buChar char="–"/>
              <a:defRPr sz="2000">
                <a:solidFill>
                  <a:schemeClr val="tx1"/>
                </a:solidFill>
                <a:latin typeface="Calibri" charset="0"/>
                <a:ea typeface="宋体" charset="-122"/>
                <a:sym typeface="Calibri" charset="0"/>
              </a:defRPr>
            </a:lvl4pPr>
            <a:lvl5pPr marL="2057400" indent="-228600">
              <a:spcBef>
                <a:spcPct val="20000"/>
              </a:spcBef>
              <a:buFont typeface="Arial" charset="0"/>
              <a:buChar char="»"/>
              <a:defRPr sz="2000">
                <a:solidFill>
                  <a:schemeClr val="tx1"/>
                </a:solidFill>
                <a:latin typeface="Calibri" charset="0"/>
                <a:ea typeface="宋体" charset="-122"/>
                <a:sym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9pPr>
          </a:lstStyle>
          <a:p>
            <a:pPr lvl="0">
              <a:lnSpc>
                <a:spcPct val="120000"/>
              </a:lnSpc>
              <a:spcBef>
                <a:spcPct val="0"/>
              </a:spcBef>
              <a:buNone/>
            </a:pP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雕版印刷是最早在中国出现的印刷形式，在印刷史上有“活化石”之称。现存最早的雕版印刷品是</a:t>
            </a:r>
            <a:r>
              <a:rPr lang="en-US" altLang="zh-CN"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868</a:t>
            </a: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年的</a:t>
            </a:r>
            <a:r>
              <a:rPr lang="en-US" altLang="zh-CN"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a:t>
            </a: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金刚经</a:t>
            </a:r>
            <a:r>
              <a:rPr lang="en-US" altLang="zh-CN"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a:t>
            </a:r>
            <a:endParaRPr kumimoji="0" lang="zh-CN" altLang="en-US" sz="18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endParaRPr>
          </a:p>
        </p:txBody>
      </p:sp>
      <p:pic>
        <p:nvPicPr>
          <p:cNvPr id="14" name="图片 13" descr="b3d35ad80c2bff9b5643004a1697612c">
            <a:extLst>
              <a:ext uri="{FF2B5EF4-FFF2-40B4-BE49-F238E27FC236}">
                <a16:creationId xmlns:a16="http://schemas.microsoft.com/office/drawing/2014/main" xmlns="" id="{BEE1C405-BF1B-444A-94E1-8EFFD32108BA}"/>
              </a:ext>
            </a:extLst>
          </p:cNvPr>
          <p:cNvPicPr/>
          <p:nvPr/>
        </p:nvPicPr>
        <p:blipFill>
          <a:blip r:embed="rId4"/>
          <a:stretch>
            <a:fillRect/>
          </a:stretch>
        </p:blipFill>
        <p:spPr>
          <a:xfrm>
            <a:off x="6527800" y="3348268"/>
            <a:ext cx="3733800" cy="2373170"/>
          </a:xfrm>
          <a:prstGeom prst="rect">
            <a:avLst/>
          </a:prstGeom>
        </p:spPr>
      </p:pic>
      <p:sp>
        <p:nvSpPr>
          <p:cNvPr id="15" name="Rectangle 7">
            <a:extLst>
              <a:ext uri="{FF2B5EF4-FFF2-40B4-BE49-F238E27FC236}">
                <a16:creationId xmlns:a16="http://schemas.microsoft.com/office/drawing/2014/main" xmlns="" id="{ECB12994-0245-4CFD-A3DC-52CD9CD38E23}"/>
              </a:ext>
            </a:extLst>
          </p:cNvPr>
          <p:cNvSpPr>
            <a:spLocks noChangeArrowheads="1"/>
          </p:cNvSpPr>
          <p:nvPr/>
        </p:nvSpPr>
        <p:spPr bwMode="auto">
          <a:xfrm>
            <a:off x="6826402" y="3835013"/>
            <a:ext cx="3136595" cy="139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ea typeface="宋体" charset="-122"/>
                <a:sym typeface="Calibri" charset="0"/>
              </a:defRPr>
            </a:lvl1pPr>
            <a:lvl2pPr marL="742950" indent="-285750">
              <a:spcBef>
                <a:spcPct val="20000"/>
              </a:spcBef>
              <a:buFont typeface="Arial" charset="0"/>
              <a:buChar char="–"/>
              <a:defRPr sz="2800">
                <a:solidFill>
                  <a:schemeClr val="tx1"/>
                </a:solidFill>
                <a:latin typeface="Calibri" charset="0"/>
                <a:ea typeface="宋体" charset="-122"/>
                <a:sym typeface="Calibri" charset="0"/>
              </a:defRPr>
            </a:lvl2pPr>
            <a:lvl3pPr marL="1143000" indent="-228600">
              <a:spcBef>
                <a:spcPct val="20000"/>
              </a:spcBef>
              <a:buFont typeface="Arial" charset="0"/>
              <a:buChar char="•"/>
              <a:defRPr sz="2400">
                <a:solidFill>
                  <a:schemeClr val="tx1"/>
                </a:solidFill>
                <a:latin typeface="Calibri" charset="0"/>
                <a:ea typeface="宋体" charset="-122"/>
                <a:sym typeface="Calibri" charset="0"/>
              </a:defRPr>
            </a:lvl3pPr>
            <a:lvl4pPr marL="1600200" indent="-228600">
              <a:spcBef>
                <a:spcPct val="20000"/>
              </a:spcBef>
              <a:buFont typeface="Arial" charset="0"/>
              <a:buChar char="–"/>
              <a:defRPr sz="2000">
                <a:solidFill>
                  <a:schemeClr val="tx1"/>
                </a:solidFill>
                <a:latin typeface="Calibri" charset="0"/>
                <a:ea typeface="宋体" charset="-122"/>
                <a:sym typeface="Calibri" charset="0"/>
              </a:defRPr>
            </a:lvl4pPr>
            <a:lvl5pPr marL="2057400" indent="-228600">
              <a:spcBef>
                <a:spcPct val="20000"/>
              </a:spcBef>
              <a:buFont typeface="Arial" charset="0"/>
              <a:buChar char="»"/>
              <a:defRPr sz="2000">
                <a:solidFill>
                  <a:schemeClr val="tx1"/>
                </a:solidFill>
                <a:latin typeface="Calibri" charset="0"/>
                <a:ea typeface="宋体" charset="-122"/>
                <a:sym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9pPr>
          </a:lstStyle>
          <a:p>
            <a:pPr lvl="0">
              <a:lnSpc>
                <a:spcPct val="120000"/>
              </a:lnSpc>
              <a:spcBef>
                <a:spcPct val="0"/>
              </a:spcBef>
              <a:buNone/>
            </a:pP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德国的谷登堡创建的活字版印刷术虽然比毕昇的发明晚了</a:t>
            </a:r>
            <a:r>
              <a:rPr lang="en-US" altLang="zh-CN"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400</a:t>
            </a: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年，但他被各国学者公认为现代印刷术的创始人。</a:t>
            </a:r>
            <a:endParaRPr kumimoji="0" lang="zh-CN" altLang="en-US" sz="18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endParaRPr>
          </a:p>
        </p:txBody>
      </p:sp>
    </p:spTree>
    <p:extLst>
      <p:ext uri="{BB962C8B-B14F-4D97-AF65-F5344CB8AC3E}">
        <p14:creationId xmlns:p14="http://schemas.microsoft.com/office/powerpoint/2010/main" val="73975868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750"/>
                                        <p:tgtEl>
                                          <p:spTgt spid="6"/>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1000"/>
                                        <p:tgtEl>
                                          <p:spTgt spid="3"/>
                                        </p:tgtEl>
                                      </p:cBhvr>
                                    </p:animEffect>
                                  </p:childTnLst>
                                </p:cTn>
                              </p:par>
                              <p:par>
                                <p:cTn id="12" presetID="10" presetClass="entr" presetSubtype="0"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childTnLst>
                                </p:cTn>
                              </p:par>
                              <p:par>
                                <p:cTn id="15" presetID="63" presetClass="path" presetSubtype="0" fill="hold" nodeType="withEffect">
                                  <p:stCondLst>
                                    <p:cond delay="0"/>
                                  </p:stCondLst>
                                  <p:childTnLst>
                                    <p:animMotion origin="layout" path="M 0.07044 3.7037E-6 L -1.66667E-6 3.7037E-6 " pathEditMode="relative" rAng="0" ptsTypes="AA">
                                      <p:cBhvr>
                                        <p:cTn id="16" dur="1000" fill="hold"/>
                                        <p:tgtEl>
                                          <p:spTgt spid="12"/>
                                        </p:tgtEl>
                                        <p:attrNameLst>
                                          <p:attrName>ppt_x</p:attrName>
                                          <p:attrName>ppt_y</p:attrName>
                                        </p:attrNameLst>
                                      </p:cBhvr>
                                      <p:rCtr x="-3529" y="0"/>
                                    </p:animMotion>
                                  </p:childTnLst>
                                </p:cTn>
                              </p:par>
                            </p:childTnLst>
                          </p:cTn>
                        </p:par>
                        <p:par>
                          <p:cTn id="17" fill="hold">
                            <p:stCondLst>
                              <p:cond delay="1750"/>
                            </p:stCondLst>
                            <p:childTnLst>
                              <p:par>
                                <p:cTn id="18" presetID="23" presetClass="entr" presetSubtype="16" fill="hold" grpId="0" nodeType="afterEffect">
                                  <p:stCondLst>
                                    <p:cond delay="0"/>
                                  </p:stCondLst>
                                  <p:iterate type="lt">
                                    <p:tmPct val="10000"/>
                                  </p:iterate>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childTnLst>
                                </p:cTn>
                              </p:par>
                              <p:par>
                                <p:cTn id="22" presetID="10" presetClass="entr" presetSubtype="0"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childTnLst>
                                </p:cTn>
                              </p:par>
                              <p:par>
                                <p:cTn id="25" presetID="63" presetClass="path" presetSubtype="0" fill="hold" nodeType="withEffect">
                                  <p:stCondLst>
                                    <p:cond delay="0"/>
                                  </p:stCondLst>
                                  <p:childTnLst>
                                    <p:animMotion origin="layout" path="M 0.07044 -1.11111E-6 L -1.66667E-6 -1.11111E-6 " pathEditMode="relative" rAng="0" ptsTypes="AA">
                                      <p:cBhvr>
                                        <p:cTn id="26" dur="1000" fill="hold"/>
                                        <p:tgtEl>
                                          <p:spTgt spid="14"/>
                                        </p:tgtEl>
                                        <p:attrNameLst>
                                          <p:attrName>ppt_x</p:attrName>
                                          <p:attrName>ppt_y</p:attrName>
                                        </p:attrNameLst>
                                      </p:cBhvr>
                                      <p:rCtr x="-3529" y="0"/>
                                    </p:animMotion>
                                  </p:childTnLst>
                                </p:cTn>
                              </p:par>
                            </p:childTnLst>
                          </p:cTn>
                        </p:par>
                        <p:par>
                          <p:cTn id="27" fill="hold">
                            <p:stCondLst>
                              <p:cond delay="4850"/>
                            </p:stCondLst>
                            <p:childTnLst>
                              <p:par>
                                <p:cTn id="28" presetID="23" presetClass="entr" presetSubtype="16" fill="hold" grpId="0" nodeType="afterEffect">
                                  <p:stCondLst>
                                    <p:cond delay="0"/>
                                  </p:stCondLst>
                                  <p:iterate type="lt">
                                    <p:tmPct val="10000"/>
                                  </p:iterate>
                                  <p:childTnLst>
                                    <p:set>
                                      <p:cBhvr>
                                        <p:cTn id="29" dur="1" fill="hold">
                                          <p:stCondLst>
                                            <p:cond delay="0"/>
                                          </p:stCondLst>
                                        </p:cTn>
                                        <p:tgtEl>
                                          <p:spTgt spid="15"/>
                                        </p:tgtEl>
                                        <p:attrNameLst>
                                          <p:attrName>style.visibility</p:attrName>
                                        </p:attrNameLst>
                                      </p:cBhvr>
                                      <p:to>
                                        <p:strVal val="visible"/>
                                      </p:to>
                                    </p:set>
                                    <p:anim calcmode="lin" valueType="num">
                                      <p:cBhvr>
                                        <p:cTn id="30" dur="500" fill="hold"/>
                                        <p:tgtEl>
                                          <p:spTgt spid="15"/>
                                        </p:tgtEl>
                                        <p:attrNameLst>
                                          <p:attrName>ppt_w</p:attrName>
                                        </p:attrNameLst>
                                      </p:cBhvr>
                                      <p:tavLst>
                                        <p:tav tm="0">
                                          <p:val>
                                            <p:fltVal val="0"/>
                                          </p:val>
                                        </p:tav>
                                        <p:tav tm="100000">
                                          <p:val>
                                            <p:strVal val="#ppt_w"/>
                                          </p:val>
                                        </p:tav>
                                      </p:tavLst>
                                    </p:anim>
                                    <p:anim calcmode="lin" valueType="num">
                                      <p:cBhvr>
                                        <p:cTn id="31" dur="500" fill="hold"/>
                                        <p:tgtEl>
                                          <p:spTgt spid="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BE0"/>
        </a:solidFill>
        <a:effectLst/>
      </p:bgPr>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D0D99D38-B290-48E5-88F0-C8E0BDCCEDE9}"/>
              </a:ext>
            </a:extLst>
          </p:cNvPr>
          <p:cNvPicPr>
            <a:picLocks noChangeAspect="1"/>
          </p:cNvPicPr>
          <p:nvPr/>
        </p:nvPicPr>
        <p:blipFill rotWithShape="1">
          <a:blip r:embed="rId2">
            <a:extLst>
              <a:ext uri="{28A0092B-C50C-407E-A947-70E740481C1C}">
                <a14:useLocalDpi xmlns:a14="http://schemas.microsoft.com/office/drawing/2010/main" val="0"/>
              </a:ext>
            </a:extLst>
          </a:blip>
          <a:srcRect t="62063" b="527"/>
          <a:stretch/>
        </p:blipFill>
        <p:spPr>
          <a:xfrm>
            <a:off x="1008" y="4167712"/>
            <a:ext cx="12190992" cy="2690288"/>
          </a:xfrm>
          <a:prstGeom prst="rect">
            <a:avLst/>
          </a:prstGeom>
        </p:spPr>
      </p:pic>
      <p:sp>
        <p:nvSpPr>
          <p:cNvPr id="30" name="任意多边形: 形状 29">
            <a:extLst>
              <a:ext uri="{FF2B5EF4-FFF2-40B4-BE49-F238E27FC236}">
                <a16:creationId xmlns:a16="http://schemas.microsoft.com/office/drawing/2014/main" xmlns="" id="{CC7C8D56-1F83-4F7B-B7A4-8960EC7C5918}"/>
              </a:ext>
            </a:extLst>
          </p:cNvPr>
          <p:cNvSpPr/>
          <p:nvPr/>
        </p:nvSpPr>
        <p:spPr>
          <a:xfrm>
            <a:off x="3089280" y="1127347"/>
            <a:ext cx="6464300" cy="3656732"/>
          </a:xfrm>
          <a:custGeom>
            <a:avLst/>
            <a:gdLst>
              <a:gd name="connsiteX0" fmla="*/ 382726 w 8927477"/>
              <a:gd name="connsiteY0" fmla="*/ 424867 h 3828467"/>
              <a:gd name="connsiteX1" fmla="*/ 293826 w 8927477"/>
              <a:gd name="connsiteY1" fmla="*/ 424867 h 3828467"/>
              <a:gd name="connsiteX2" fmla="*/ 2579826 w 8927477"/>
              <a:gd name="connsiteY2" fmla="*/ 18467 h 3828467"/>
              <a:gd name="connsiteX3" fmla="*/ 3900626 w 8927477"/>
              <a:gd name="connsiteY3" fmla="*/ 69267 h 3828467"/>
              <a:gd name="connsiteX4" fmla="*/ 5627826 w 8927477"/>
              <a:gd name="connsiteY4" fmla="*/ 69267 h 3828467"/>
              <a:gd name="connsiteX5" fmla="*/ 6961326 w 8927477"/>
              <a:gd name="connsiteY5" fmla="*/ 259767 h 3828467"/>
              <a:gd name="connsiteX6" fmla="*/ 8371026 w 8927477"/>
              <a:gd name="connsiteY6" fmla="*/ 424867 h 3828467"/>
              <a:gd name="connsiteX7" fmla="*/ 8891726 w 8927477"/>
              <a:gd name="connsiteY7" fmla="*/ 1110667 h 3828467"/>
              <a:gd name="connsiteX8" fmla="*/ 8828226 w 8927477"/>
              <a:gd name="connsiteY8" fmla="*/ 2456867 h 3828467"/>
              <a:gd name="connsiteX9" fmla="*/ 8396426 w 8927477"/>
              <a:gd name="connsiteY9" fmla="*/ 3345867 h 3828467"/>
              <a:gd name="connsiteX10" fmla="*/ 6300926 w 8927477"/>
              <a:gd name="connsiteY10" fmla="*/ 3625267 h 3828467"/>
              <a:gd name="connsiteX11" fmla="*/ 4091126 w 8927477"/>
              <a:gd name="connsiteY11" fmla="*/ 3828467 h 3828467"/>
              <a:gd name="connsiteX12" fmla="*/ 2643326 w 8927477"/>
              <a:gd name="connsiteY12" fmla="*/ 3625267 h 3828467"/>
              <a:gd name="connsiteX13" fmla="*/ 903426 w 8927477"/>
              <a:gd name="connsiteY13" fmla="*/ 3333167 h 3828467"/>
              <a:gd name="connsiteX14" fmla="*/ 90626 w 8927477"/>
              <a:gd name="connsiteY14" fmla="*/ 2266367 h 3828467"/>
              <a:gd name="connsiteX15" fmla="*/ 52526 w 8927477"/>
              <a:gd name="connsiteY15" fmla="*/ 1288467 h 3828467"/>
              <a:gd name="connsiteX16" fmla="*/ 382726 w 8927477"/>
              <a:gd name="connsiteY16" fmla="*/ 424867 h 3828467"/>
              <a:gd name="connsiteX0" fmla="*/ 382726 w 8927477"/>
              <a:gd name="connsiteY0" fmla="*/ 423907 h 3827507"/>
              <a:gd name="connsiteX1" fmla="*/ 393838 w 8927477"/>
              <a:gd name="connsiteY1" fmla="*/ 409619 h 3827507"/>
              <a:gd name="connsiteX2" fmla="*/ 2579826 w 8927477"/>
              <a:gd name="connsiteY2" fmla="*/ 17507 h 3827507"/>
              <a:gd name="connsiteX3" fmla="*/ 3900626 w 8927477"/>
              <a:gd name="connsiteY3" fmla="*/ 68307 h 3827507"/>
              <a:gd name="connsiteX4" fmla="*/ 5627826 w 8927477"/>
              <a:gd name="connsiteY4" fmla="*/ 68307 h 3827507"/>
              <a:gd name="connsiteX5" fmla="*/ 6961326 w 8927477"/>
              <a:gd name="connsiteY5" fmla="*/ 258807 h 3827507"/>
              <a:gd name="connsiteX6" fmla="*/ 8371026 w 8927477"/>
              <a:gd name="connsiteY6" fmla="*/ 423907 h 3827507"/>
              <a:gd name="connsiteX7" fmla="*/ 8891726 w 8927477"/>
              <a:gd name="connsiteY7" fmla="*/ 1109707 h 3827507"/>
              <a:gd name="connsiteX8" fmla="*/ 8828226 w 8927477"/>
              <a:gd name="connsiteY8" fmla="*/ 2455907 h 3827507"/>
              <a:gd name="connsiteX9" fmla="*/ 8396426 w 8927477"/>
              <a:gd name="connsiteY9" fmla="*/ 3344907 h 3827507"/>
              <a:gd name="connsiteX10" fmla="*/ 6300926 w 8927477"/>
              <a:gd name="connsiteY10" fmla="*/ 3624307 h 3827507"/>
              <a:gd name="connsiteX11" fmla="*/ 4091126 w 8927477"/>
              <a:gd name="connsiteY11" fmla="*/ 3827507 h 3827507"/>
              <a:gd name="connsiteX12" fmla="*/ 2643326 w 8927477"/>
              <a:gd name="connsiteY12" fmla="*/ 3624307 h 3827507"/>
              <a:gd name="connsiteX13" fmla="*/ 903426 w 8927477"/>
              <a:gd name="connsiteY13" fmla="*/ 3332207 h 3827507"/>
              <a:gd name="connsiteX14" fmla="*/ 90626 w 8927477"/>
              <a:gd name="connsiteY14" fmla="*/ 2265407 h 3827507"/>
              <a:gd name="connsiteX15" fmla="*/ 52526 w 8927477"/>
              <a:gd name="connsiteY15" fmla="*/ 1287507 h 3827507"/>
              <a:gd name="connsiteX16" fmla="*/ 382726 w 8927477"/>
              <a:gd name="connsiteY16" fmla="*/ 423907 h 3827507"/>
              <a:gd name="connsiteX0" fmla="*/ 347418 w 8925506"/>
              <a:gd name="connsiteY0" fmla="*/ 533444 h 3827507"/>
              <a:gd name="connsiteX1" fmla="*/ 391867 w 8925506"/>
              <a:gd name="connsiteY1" fmla="*/ 409619 h 3827507"/>
              <a:gd name="connsiteX2" fmla="*/ 2577855 w 8925506"/>
              <a:gd name="connsiteY2" fmla="*/ 17507 h 3827507"/>
              <a:gd name="connsiteX3" fmla="*/ 3898655 w 8925506"/>
              <a:gd name="connsiteY3" fmla="*/ 68307 h 3827507"/>
              <a:gd name="connsiteX4" fmla="*/ 5625855 w 8925506"/>
              <a:gd name="connsiteY4" fmla="*/ 68307 h 3827507"/>
              <a:gd name="connsiteX5" fmla="*/ 6959355 w 8925506"/>
              <a:gd name="connsiteY5" fmla="*/ 258807 h 3827507"/>
              <a:gd name="connsiteX6" fmla="*/ 8369055 w 8925506"/>
              <a:gd name="connsiteY6" fmla="*/ 423907 h 3827507"/>
              <a:gd name="connsiteX7" fmla="*/ 8889755 w 8925506"/>
              <a:gd name="connsiteY7" fmla="*/ 1109707 h 3827507"/>
              <a:gd name="connsiteX8" fmla="*/ 8826255 w 8925506"/>
              <a:gd name="connsiteY8" fmla="*/ 2455907 h 3827507"/>
              <a:gd name="connsiteX9" fmla="*/ 8394455 w 8925506"/>
              <a:gd name="connsiteY9" fmla="*/ 3344907 h 3827507"/>
              <a:gd name="connsiteX10" fmla="*/ 6298955 w 8925506"/>
              <a:gd name="connsiteY10" fmla="*/ 3624307 h 3827507"/>
              <a:gd name="connsiteX11" fmla="*/ 4089155 w 8925506"/>
              <a:gd name="connsiteY11" fmla="*/ 3827507 h 3827507"/>
              <a:gd name="connsiteX12" fmla="*/ 2641355 w 8925506"/>
              <a:gd name="connsiteY12" fmla="*/ 3624307 h 3827507"/>
              <a:gd name="connsiteX13" fmla="*/ 901455 w 8925506"/>
              <a:gd name="connsiteY13" fmla="*/ 3332207 h 3827507"/>
              <a:gd name="connsiteX14" fmla="*/ 88655 w 8925506"/>
              <a:gd name="connsiteY14" fmla="*/ 2265407 h 3827507"/>
              <a:gd name="connsiteX15" fmla="*/ 50555 w 8925506"/>
              <a:gd name="connsiteY15" fmla="*/ 1287507 h 3827507"/>
              <a:gd name="connsiteX16" fmla="*/ 347418 w 8925506"/>
              <a:gd name="connsiteY16" fmla="*/ 533444 h 3827507"/>
              <a:gd name="connsiteX0" fmla="*/ 347418 w 8925506"/>
              <a:gd name="connsiteY0" fmla="*/ 527522 h 3821585"/>
              <a:gd name="connsiteX1" fmla="*/ 853830 w 8925506"/>
              <a:gd name="connsiteY1" fmla="*/ 313210 h 3821585"/>
              <a:gd name="connsiteX2" fmla="*/ 2577855 w 8925506"/>
              <a:gd name="connsiteY2" fmla="*/ 11585 h 3821585"/>
              <a:gd name="connsiteX3" fmla="*/ 3898655 w 8925506"/>
              <a:gd name="connsiteY3" fmla="*/ 62385 h 3821585"/>
              <a:gd name="connsiteX4" fmla="*/ 5625855 w 8925506"/>
              <a:gd name="connsiteY4" fmla="*/ 62385 h 3821585"/>
              <a:gd name="connsiteX5" fmla="*/ 6959355 w 8925506"/>
              <a:gd name="connsiteY5" fmla="*/ 252885 h 3821585"/>
              <a:gd name="connsiteX6" fmla="*/ 8369055 w 8925506"/>
              <a:gd name="connsiteY6" fmla="*/ 417985 h 3821585"/>
              <a:gd name="connsiteX7" fmla="*/ 8889755 w 8925506"/>
              <a:gd name="connsiteY7" fmla="*/ 1103785 h 3821585"/>
              <a:gd name="connsiteX8" fmla="*/ 8826255 w 8925506"/>
              <a:gd name="connsiteY8" fmla="*/ 2449985 h 3821585"/>
              <a:gd name="connsiteX9" fmla="*/ 8394455 w 8925506"/>
              <a:gd name="connsiteY9" fmla="*/ 3338985 h 3821585"/>
              <a:gd name="connsiteX10" fmla="*/ 6298955 w 8925506"/>
              <a:gd name="connsiteY10" fmla="*/ 3618385 h 3821585"/>
              <a:gd name="connsiteX11" fmla="*/ 4089155 w 8925506"/>
              <a:gd name="connsiteY11" fmla="*/ 3821585 h 3821585"/>
              <a:gd name="connsiteX12" fmla="*/ 2641355 w 8925506"/>
              <a:gd name="connsiteY12" fmla="*/ 3618385 h 3821585"/>
              <a:gd name="connsiteX13" fmla="*/ 901455 w 8925506"/>
              <a:gd name="connsiteY13" fmla="*/ 3326285 h 3821585"/>
              <a:gd name="connsiteX14" fmla="*/ 88655 w 8925506"/>
              <a:gd name="connsiteY14" fmla="*/ 2259485 h 3821585"/>
              <a:gd name="connsiteX15" fmla="*/ 50555 w 8925506"/>
              <a:gd name="connsiteY15" fmla="*/ 1281585 h 3821585"/>
              <a:gd name="connsiteX16" fmla="*/ 347418 w 8925506"/>
              <a:gd name="connsiteY16" fmla="*/ 527522 h 3821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925506" h="3821585">
                <a:moveTo>
                  <a:pt x="347418" y="527522"/>
                </a:moveTo>
                <a:cubicBezTo>
                  <a:pt x="481297" y="366126"/>
                  <a:pt x="482091" y="399199"/>
                  <a:pt x="853830" y="313210"/>
                </a:cubicBezTo>
                <a:cubicBezTo>
                  <a:pt x="1225569" y="227221"/>
                  <a:pt x="2070384" y="53389"/>
                  <a:pt x="2577855" y="11585"/>
                </a:cubicBezTo>
                <a:cubicBezTo>
                  <a:pt x="3085326" y="-30219"/>
                  <a:pt x="3390655" y="53918"/>
                  <a:pt x="3898655" y="62385"/>
                </a:cubicBezTo>
                <a:cubicBezTo>
                  <a:pt x="4406655" y="70852"/>
                  <a:pt x="5115738" y="30635"/>
                  <a:pt x="5625855" y="62385"/>
                </a:cubicBezTo>
                <a:cubicBezTo>
                  <a:pt x="6135972" y="94135"/>
                  <a:pt x="6502155" y="193618"/>
                  <a:pt x="6959355" y="252885"/>
                </a:cubicBezTo>
                <a:cubicBezTo>
                  <a:pt x="7416555" y="312152"/>
                  <a:pt x="8047322" y="276168"/>
                  <a:pt x="8369055" y="417985"/>
                </a:cubicBezTo>
                <a:cubicBezTo>
                  <a:pt x="8690788" y="559802"/>
                  <a:pt x="8813555" y="765118"/>
                  <a:pt x="8889755" y="1103785"/>
                </a:cubicBezTo>
                <a:cubicBezTo>
                  <a:pt x="8965955" y="1442452"/>
                  <a:pt x="8908805" y="2077452"/>
                  <a:pt x="8826255" y="2449985"/>
                </a:cubicBezTo>
                <a:cubicBezTo>
                  <a:pt x="8743705" y="2822518"/>
                  <a:pt x="8815672" y="3144252"/>
                  <a:pt x="8394455" y="3338985"/>
                </a:cubicBezTo>
                <a:cubicBezTo>
                  <a:pt x="7973238" y="3533718"/>
                  <a:pt x="7016505" y="3537952"/>
                  <a:pt x="6298955" y="3618385"/>
                </a:cubicBezTo>
                <a:cubicBezTo>
                  <a:pt x="5581405" y="3698818"/>
                  <a:pt x="4698755" y="3821585"/>
                  <a:pt x="4089155" y="3821585"/>
                </a:cubicBezTo>
                <a:cubicBezTo>
                  <a:pt x="3479555" y="3821585"/>
                  <a:pt x="3172638" y="3700935"/>
                  <a:pt x="2641355" y="3618385"/>
                </a:cubicBezTo>
                <a:cubicBezTo>
                  <a:pt x="2110072" y="3535835"/>
                  <a:pt x="1326905" y="3552768"/>
                  <a:pt x="901455" y="3326285"/>
                </a:cubicBezTo>
                <a:cubicBezTo>
                  <a:pt x="476005" y="3099802"/>
                  <a:pt x="230472" y="2600268"/>
                  <a:pt x="88655" y="2259485"/>
                </a:cubicBezTo>
                <a:cubicBezTo>
                  <a:pt x="-53162" y="1918702"/>
                  <a:pt x="7428" y="1570246"/>
                  <a:pt x="50555" y="1281585"/>
                </a:cubicBezTo>
                <a:cubicBezTo>
                  <a:pt x="93682" y="992925"/>
                  <a:pt x="213539" y="688918"/>
                  <a:pt x="347418" y="527522"/>
                </a:cubicBezTo>
                <a:close/>
              </a:path>
            </a:pathLst>
          </a:custGeom>
          <a:solidFill>
            <a:srgbClr val="F65B59"/>
          </a:solidFill>
          <a:ln w="76200">
            <a:solidFill>
              <a:schemeClr val="bg1"/>
            </a:solid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1" name="图片 30">
            <a:extLst>
              <a:ext uri="{FF2B5EF4-FFF2-40B4-BE49-F238E27FC236}">
                <a16:creationId xmlns:a16="http://schemas.microsoft.com/office/drawing/2014/main" xmlns="" id="{CFF8179F-C922-4C72-91EA-8E4F4EBDE6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1796" y="290840"/>
            <a:ext cx="3775075" cy="1887538"/>
          </a:xfrm>
          <a:prstGeom prst="rect">
            <a:avLst/>
          </a:prstGeom>
        </p:spPr>
      </p:pic>
      <p:sp>
        <p:nvSpPr>
          <p:cNvPr id="32" name="文本框 31">
            <a:extLst>
              <a:ext uri="{FF2B5EF4-FFF2-40B4-BE49-F238E27FC236}">
                <a16:creationId xmlns:a16="http://schemas.microsoft.com/office/drawing/2014/main" xmlns="" id="{83DE03ED-8E7A-4DDD-A5F3-2AB97F76B77A}"/>
              </a:ext>
            </a:extLst>
          </p:cNvPr>
          <p:cNvSpPr txBox="1"/>
          <p:nvPr/>
        </p:nvSpPr>
        <p:spPr>
          <a:xfrm>
            <a:off x="4997991" y="3429000"/>
            <a:ext cx="2646878" cy="830997"/>
          </a:xfrm>
          <a:prstGeom prst="rect">
            <a:avLst/>
          </a:prstGeom>
          <a:noFill/>
        </p:spPr>
        <p:txBody>
          <a:bodyPr wrap="none" rtlCol="0">
            <a:spAutoFit/>
          </a:bodyPr>
          <a:lstStyle/>
          <a:p>
            <a:r>
              <a:rPr kumimoji="1" lang="zh-CN" altLang="en-US" sz="4800" b="1" dirty="0">
                <a:solidFill>
                  <a:schemeClr val="bg1"/>
                </a:solidFill>
                <a:latin typeface="思源黑体旧字形 Normal" panose="020B0400000000000000" pitchFamily="34" charset="-128"/>
                <a:ea typeface="思源黑体旧字形 Normal" panose="020B0400000000000000" pitchFamily="34" charset="-128"/>
                <a:cs typeface="FZShaoEr-M11" charset="-122"/>
              </a:rPr>
              <a:t>各国书香</a:t>
            </a:r>
          </a:p>
        </p:txBody>
      </p:sp>
      <p:sp>
        <p:nvSpPr>
          <p:cNvPr id="33" name="文本框 32">
            <a:extLst>
              <a:ext uri="{FF2B5EF4-FFF2-40B4-BE49-F238E27FC236}">
                <a16:creationId xmlns:a16="http://schemas.microsoft.com/office/drawing/2014/main" xmlns="" id="{7701478C-24DB-499E-88EB-D35CD3616320}"/>
              </a:ext>
            </a:extLst>
          </p:cNvPr>
          <p:cNvSpPr txBox="1"/>
          <p:nvPr/>
        </p:nvSpPr>
        <p:spPr>
          <a:xfrm>
            <a:off x="5597513" y="2030502"/>
            <a:ext cx="1447833" cy="1446550"/>
          </a:xfrm>
          <a:prstGeom prst="rect">
            <a:avLst/>
          </a:prstGeom>
          <a:noFill/>
        </p:spPr>
        <p:txBody>
          <a:bodyPr wrap="none" rtlCol="0">
            <a:spAutoFit/>
          </a:bodyPr>
          <a:lstStyle/>
          <a:p>
            <a:pPr algn="ctr"/>
            <a:r>
              <a:rPr lang="en-US" altLang="zh-CN" sz="8800" b="1" i="1" dirty="0">
                <a:solidFill>
                  <a:schemeClr val="bg1"/>
                </a:solidFill>
                <a:latin typeface="Century Gothic" panose="020B0502020202020204" pitchFamily="34" charset="0"/>
                <a:ea typeface="思源黑体旧字形 Normal" panose="020B0400000000000000" pitchFamily="34" charset="-128"/>
              </a:rPr>
              <a:t>04</a:t>
            </a:r>
            <a:endParaRPr lang="zh-CN" altLang="en-US" sz="8800" b="1" i="1" dirty="0">
              <a:solidFill>
                <a:schemeClr val="bg1"/>
              </a:solidFill>
              <a:latin typeface="Century Gothic" panose="020B0502020202020204" pitchFamily="34" charset="0"/>
              <a:ea typeface="思源黑体旧字形 Normal" panose="020B0400000000000000" pitchFamily="34" charset="-128"/>
            </a:endParaRPr>
          </a:p>
        </p:txBody>
      </p:sp>
    </p:spTree>
    <p:extLst>
      <p:ext uri="{BB962C8B-B14F-4D97-AF65-F5344CB8AC3E}">
        <p14:creationId xmlns:p14="http://schemas.microsoft.com/office/powerpoint/2010/main" val="172066438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1500"/>
                                        <p:tgtEl>
                                          <p:spTgt spid="7"/>
                                        </p:tgtEl>
                                      </p:cBhvr>
                                    </p:animEffect>
                                  </p:childTnLst>
                                </p:cTn>
                              </p:par>
                            </p:childTnLst>
                          </p:cTn>
                        </p:par>
                        <p:par>
                          <p:cTn id="8" fill="hold">
                            <p:stCondLst>
                              <p:cond delay="1500"/>
                            </p:stCondLst>
                            <p:childTnLst>
                              <p:par>
                                <p:cTn id="9" presetID="53" presetClass="entr" presetSubtype="16"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childTnLst>
                          </p:cTn>
                        </p:par>
                        <p:par>
                          <p:cTn id="14" fill="hold">
                            <p:stCondLst>
                              <p:cond delay="2000"/>
                            </p:stCondLst>
                            <p:childTnLst>
                              <p:par>
                                <p:cTn id="15" presetID="14" presetClass="entr" presetSubtype="1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randombar(horizontal)">
                                      <p:cBhvr>
                                        <p:cTn id="17" dur="500"/>
                                        <p:tgtEl>
                                          <p:spTgt spid="31"/>
                                        </p:tgtEl>
                                      </p:cBhvr>
                                    </p:animEffect>
                                  </p:childTnLst>
                                </p:cTn>
                              </p:par>
                            </p:childTnLst>
                          </p:cTn>
                        </p:par>
                        <p:par>
                          <p:cTn id="18" fill="hold">
                            <p:stCondLst>
                              <p:cond delay="2500"/>
                            </p:stCondLst>
                            <p:childTnLst>
                              <p:par>
                                <p:cTn id="19" presetID="55" presetClass="entr" presetSubtype="0"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1000" fill="hold"/>
                                        <p:tgtEl>
                                          <p:spTgt spid="33"/>
                                        </p:tgtEl>
                                        <p:attrNameLst>
                                          <p:attrName>ppt_w</p:attrName>
                                        </p:attrNameLst>
                                      </p:cBhvr>
                                      <p:tavLst>
                                        <p:tav tm="0">
                                          <p:val>
                                            <p:strVal val="#ppt_w*0.70"/>
                                          </p:val>
                                        </p:tav>
                                        <p:tav tm="100000">
                                          <p:val>
                                            <p:strVal val="#ppt_w"/>
                                          </p:val>
                                        </p:tav>
                                      </p:tavLst>
                                    </p:anim>
                                    <p:anim calcmode="lin" valueType="num">
                                      <p:cBhvr>
                                        <p:cTn id="22" dur="1000" fill="hold"/>
                                        <p:tgtEl>
                                          <p:spTgt spid="33"/>
                                        </p:tgtEl>
                                        <p:attrNameLst>
                                          <p:attrName>ppt_h</p:attrName>
                                        </p:attrNameLst>
                                      </p:cBhvr>
                                      <p:tavLst>
                                        <p:tav tm="0">
                                          <p:val>
                                            <p:strVal val="#ppt_h"/>
                                          </p:val>
                                        </p:tav>
                                        <p:tav tm="100000">
                                          <p:val>
                                            <p:strVal val="#ppt_h"/>
                                          </p:val>
                                        </p:tav>
                                      </p:tavLst>
                                    </p:anim>
                                    <p:animEffect transition="in" filter="fade">
                                      <p:cBhvr>
                                        <p:cTn id="23" dur="1000"/>
                                        <p:tgtEl>
                                          <p:spTgt spid="33"/>
                                        </p:tgtEl>
                                      </p:cBhvr>
                                    </p:animEffect>
                                  </p:childTnLst>
                                </p:cTn>
                              </p:par>
                            </p:childTnLst>
                          </p:cTn>
                        </p:par>
                        <p:par>
                          <p:cTn id="24" fill="hold">
                            <p:stCondLst>
                              <p:cond delay="3500"/>
                            </p:stCondLst>
                            <p:childTnLst>
                              <p:par>
                                <p:cTn id="25" presetID="52" presetClass="entr" presetSubtype="0" fill="hold" grpId="0" nodeType="afterEffect">
                                  <p:stCondLst>
                                    <p:cond delay="0"/>
                                  </p:stCondLst>
                                  <p:iterate type="lt">
                                    <p:tmPct val="0"/>
                                  </p:iterate>
                                  <p:childTnLst>
                                    <p:set>
                                      <p:cBhvr>
                                        <p:cTn id="26" dur="1" fill="hold">
                                          <p:stCondLst>
                                            <p:cond delay="0"/>
                                          </p:stCondLst>
                                        </p:cTn>
                                        <p:tgtEl>
                                          <p:spTgt spid="32"/>
                                        </p:tgtEl>
                                        <p:attrNameLst>
                                          <p:attrName>style.visibility</p:attrName>
                                        </p:attrNameLst>
                                      </p:cBhvr>
                                      <p:to>
                                        <p:strVal val="visible"/>
                                      </p:to>
                                    </p:set>
                                    <p:animScale>
                                      <p:cBhvr>
                                        <p:cTn id="27"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2"/>
                                        </p:tgtEl>
                                        <p:attrNameLst>
                                          <p:attrName>ppt_x</p:attrName>
                                          <p:attrName>ppt_y</p:attrName>
                                        </p:attrNameLst>
                                      </p:cBhvr>
                                    </p:animMotion>
                                    <p:animEffect transition="in" filter="fade">
                                      <p:cBhvr>
                                        <p:cTn id="29" dur="1000"/>
                                        <p:tgtEl>
                                          <p:spTgt spid="32"/>
                                        </p:tgtEl>
                                      </p:cBhvr>
                                    </p:animEffect>
                                  </p:childTnLst>
                                </p:cTn>
                              </p:par>
                            </p:childTnLst>
                          </p:cTn>
                        </p:par>
                        <p:par>
                          <p:cTn id="30" fill="hold">
                            <p:stCondLst>
                              <p:cond delay="4500"/>
                            </p:stCondLst>
                            <p:childTnLst>
                              <p:par>
                                <p:cTn id="31" presetID="26" presetClass="emph" presetSubtype="0" fill="hold" grpId="1" nodeType="afterEffect">
                                  <p:stCondLst>
                                    <p:cond delay="0"/>
                                  </p:stCondLst>
                                  <p:iterate type="lt">
                                    <p:tmPct val="10000"/>
                                  </p:iterate>
                                  <p:childTnLst>
                                    <p:animEffect transition="out" filter="fade">
                                      <p:cBhvr>
                                        <p:cTn id="32" dur="500" tmFilter="0, 0; .2, .5; .8, .5; 1, 0"/>
                                        <p:tgtEl>
                                          <p:spTgt spid="32"/>
                                        </p:tgtEl>
                                      </p:cBhvr>
                                    </p:animEffect>
                                    <p:animScale>
                                      <p:cBhvr>
                                        <p:cTn id="33" dur="250" autoRev="1" fill="hold"/>
                                        <p:tgtEl>
                                          <p:spTgt spid="3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2" grpId="0"/>
      <p:bldP spid="32" grpId="1"/>
      <p:bldP spid="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3E68FD93-A33F-4EB1-B76D-BE9C3DE35DD1}"/>
              </a:ext>
            </a:extLst>
          </p:cNvPr>
          <p:cNvGrpSpPr/>
          <p:nvPr/>
        </p:nvGrpSpPr>
        <p:grpSpPr>
          <a:xfrm>
            <a:off x="218495" y="92877"/>
            <a:ext cx="3970264" cy="826665"/>
            <a:chOff x="218495" y="92877"/>
            <a:chExt cx="3970264" cy="826665"/>
          </a:xfrm>
        </p:grpSpPr>
        <p:pic>
          <p:nvPicPr>
            <p:cNvPr id="7" name="图片 6">
              <a:extLst>
                <a:ext uri="{FF2B5EF4-FFF2-40B4-BE49-F238E27FC236}">
                  <a16:creationId xmlns:a16="http://schemas.microsoft.com/office/drawing/2014/main" xmlns="" id="{03561646-1870-4B43-8051-95DC8DF66D3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8495" y="154140"/>
              <a:ext cx="3660012" cy="765402"/>
            </a:xfrm>
            <a:prstGeom prst="rect">
              <a:avLst/>
            </a:prstGeom>
          </p:spPr>
        </p:pic>
        <p:sp>
          <p:nvSpPr>
            <p:cNvPr id="8" name="Rectangle 2">
              <a:extLst>
                <a:ext uri="{FF2B5EF4-FFF2-40B4-BE49-F238E27FC236}">
                  <a16:creationId xmlns:a16="http://schemas.microsoft.com/office/drawing/2014/main" xmlns="" id="{E23555F7-7FE3-4644-84C1-453197181E6C}"/>
                </a:ext>
              </a:extLst>
            </p:cNvPr>
            <p:cNvSpPr txBox="1">
              <a:spLocks noChangeArrowheads="1"/>
            </p:cNvSpPr>
            <p:nvPr/>
          </p:nvSpPr>
          <p:spPr>
            <a:xfrm>
              <a:off x="911650" y="92877"/>
              <a:ext cx="3277109" cy="698500"/>
            </a:xfrm>
            <a:prstGeom prst="rect">
              <a:avLst/>
            </a:prstGeom>
            <a:extLst>
              <a:ext uri="{91240B29-F687-4F45-9708-019B960494DF}">
                <a14:hiddenLine xmlns:a14="http://schemas.microsoft.com/office/drawing/2010/main" w="9525">
                  <a:solidFill>
                    <a:srgbClr val="000000"/>
                  </a:solidFill>
                  <a:bevel/>
                </a14:hiddenLine>
              </a:ext>
            </a:extLst>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100000"/>
                </a:lnSpc>
              </a:pPr>
              <a:r>
                <a:rPr lang="zh-CN" altLang="en-US" sz="2800" b="1" dirty="0">
                  <a:solidFill>
                    <a:srgbClr val="12CBB9"/>
                  </a:solidFill>
                  <a:latin typeface="思源黑体旧字形 Normal" panose="020B0400000000000000" pitchFamily="34" charset="-128"/>
                  <a:ea typeface="思源黑体旧字形 Normal" panose="020B0400000000000000" pitchFamily="34" charset="-128"/>
                </a:rPr>
                <a:t>四、各国书香</a:t>
              </a:r>
            </a:p>
          </p:txBody>
        </p:sp>
      </p:grpSp>
      <p:pic>
        <p:nvPicPr>
          <p:cNvPr id="10" name="图片 9" descr="497eb0aff1f7c9bc5">
            <a:extLst>
              <a:ext uri="{FF2B5EF4-FFF2-40B4-BE49-F238E27FC236}">
                <a16:creationId xmlns:a16="http://schemas.microsoft.com/office/drawing/2014/main" xmlns="" id="{72F9224D-7F10-45E6-96BF-2D68B0433262}"/>
              </a:ext>
            </a:extLst>
          </p:cNvPr>
          <p:cNvPicPr/>
          <p:nvPr/>
        </p:nvPicPr>
        <p:blipFill>
          <a:blip r:embed="rId3"/>
          <a:stretch>
            <a:fillRect/>
          </a:stretch>
        </p:blipFill>
        <p:spPr>
          <a:xfrm>
            <a:off x="1448024" y="1675426"/>
            <a:ext cx="2969154" cy="4137025"/>
          </a:xfrm>
          <a:prstGeom prst="rect">
            <a:avLst/>
          </a:prstGeom>
        </p:spPr>
      </p:pic>
      <p:sp>
        <p:nvSpPr>
          <p:cNvPr id="12" name="任意多边形 16">
            <a:extLst>
              <a:ext uri="{FF2B5EF4-FFF2-40B4-BE49-F238E27FC236}">
                <a16:creationId xmlns:a16="http://schemas.microsoft.com/office/drawing/2014/main" xmlns="" id="{41E85184-B312-4194-A067-B9CA464259CC}"/>
              </a:ext>
            </a:extLst>
          </p:cNvPr>
          <p:cNvSpPr/>
          <p:nvPr/>
        </p:nvSpPr>
        <p:spPr>
          <a:xfrm>
            <a:off x="2383378" y="1932009"/>
            <a:ext cx="1805381" cy="3267667"/>
          </a:xfrm>
          <a:custGeom>
            <a:avLst/>
            <a:gdLst>
              <a:gd name="connsiteX0" fmla="*/ 33337 w 1813002"/>
              <a:gd name="connsiteY0" fmla="*/ 143467 h 3267667"/>
              <a:gd name="connsiteX1" fmla="*/ 96837 w 1813002"/>
              <a:gd name="connsiteY1" fmla="*/ 10117 h 3267667"/>
              <a:gd name="connsiteX2" fmla="*/ 293687 w 1813002"/>
              <a:gd name="connsiteY2" fmla="*/ 10117 h 3267667"/>
              <a:gd name="connsiteX3" fmla="*/ 541337 w 1813002"/>
              <a:gd name="connsiteY3" fmla="*/ 16467 h 3267667"/>
              <a:gd name="connsiteX4" fmla="*/ 909637 w 1813002"/>
              <a:gd name="connsiteY4" fmla="*/ 22817 h 3267667"/>
              <a:gd name="connsiteX5" fmla="*/ 1449387 w 1813002"/>
              <a:gd name="connsiteY5" fmla="*/ 16467 h 3267667"/>
              <a:gd name="connsiteX6" fmla="*/ 1570037 w 1813002"/>
              <a:gd name="connsiteY6" fmla="*/ 48217 h 3267667"/>
              <a:gd name="connsiteX7" fmla="*/ 1582737 w 1813002"/>
              <a:gd name="connsiteY7" fmla="*/ 200617 h 3267667"/>
              <a:gd name="connsiteX8" fmla="*/ 1633537 w 1813002"/>
              <a:gd name="connsiteY8" fmla="*/ 664167 h 3267667"/>
              <a:gd name="connsiteX9" fmla="*/ 1728787 w 1813002"/>
              <a:gd name="connsiteY9" fmla="*/ 1965917 h 3267667"/>
              <a:gd name="connsiteX10" fmla="*/ 1804987 w 1813002"/>
              <a:gd name="connsiteY10" fmla="*/ 3102567 h 3267667"/>
              <a:gd name="connsiteX11" fmla="*/ 1804987 w 1813002"/>
              <a:gd name="connsiteY11" fmla="*/ 3178767 h 3267667"/>
              <a:gd name="connsiteX12" fmla="*/ 1754187 w 1813002"/>
              <a:gd name="connsiteY12" fmla="*/ 3216867 h 3267667"/>
              <a:gd name="connsiteX13" fmla="*/ 1658937 w 1813002"/>
              <a:gd name="connsiteY13" fmla="*/ 3235917 h 3267667"/>
              <a:gd name="connsiteX14" fmla="*/ 1455737 w 1813002"/>
              <a:gd name="connsiteY14" fmla="*/ 3254967 h 3267667"/>
              <a:gd name="connsiteX15" fmla="*/ 1138237 w 1813002"/>
              <a:gd name="connsiteY15" fmla="*/ 3261317 h 3267667"/>
              <a:gd name="connsiteX16" fmla="*/ 560387 w 1813002"/>
              <a:gd name="connsiteY16" fmla="*/ 3267667 h 3267667"/>
              <a:gd name="connsiteX17" fmla="*/ 173037 w 1813002"/>
              <a:gd name="connsiteY17" fmla="*/ 3254967 h 3267667"/>
              <a:gd name="connsiteX18" fmla="*/ 65087 w 1813002"/>
              <a:gd name="connsiteY18" fmla="*/ 3223217 h 3267667"/>
              <a:gd name="connsiteX19" fmla="*/ 14287 w 1813002"/>
              <a:gd name="connsiteY19" fmla="*/ 3147017 h 3267667"/>
              <a:gd name="connsiteX20" fmla="*/ 1587 w 1813002"/>
              <a:gd name="connsiteY20" fmla="*/ 3039067 h 3267667"/>
              <a:gd name="connsiteX21" fmla="*/ 1587 w 1813002"/>
              <a:gd name="connsiteY21" fmla="*/ 2772367 h 3267667"/>
              <a:gd name="connsiteX22" fmla="*/ 14287 w 1813002"/>
              <a:gd name="connsiteY22" fmla="*/ 1000717 h 3267667"/>
              <a:gd name="connsiteX23" fmla="*/ 33337 w 1813002"/>
              <a:gd name="connsiteY23" fmla="*/ 143467 h 3267667"/>
              <a:gd name="connsiteX0" fmla="*/ 33337 w 1805381"/>
              <a:gd name="connsiteY0" fmla="*/ 143467 h 3267667"/>
              <a:gd name="connsiteX1" fmla="*/ 96837 w 1805381"/>
              <a:gd name="connsiteY1" fmla="*/ 10117 h 3267667"/>
              <a:gd name="connsiteX2" fmla="*/ 293687 w 1805381"/>
              <a:gd name="connsiteY2" fmla="*/ 10117 h 3267667"/>
              <a:gd name="connsiteX3" fmla="*/ 541337 w 1805381"/>
              <a:gd name="connsiteY3" fmla="*/ 16467 h 3267667"/>
              <a:gd name="connsiteX4" fmla="*/ 909637 w 1805381"/>
              <a:gd name="connsiteY4" fmla="*/ 22817 h 3267667"/>
              <a:gd name="connsiteX5" fmla="*/ 1449387 w 1805381"/>
              <a:gd name="connsiteY5" fmla="*/ 16467 h 3267667"/>
              <a:gd name="connsiteX6" fmla="*/ 1570037 w 1805381"/>
              <a:gd name="connsiteY6" fmla="*/ 48217 h 3267667"/>
              <a:gd name="connsiteX7" fmla="*/ 1582737 w 1805381"/>
              <a:gd name="connsiteY7" fmla="*/ 200617 h 3267667"/>
              <a:gd name="connsiteX8" fmla="*/ 1633537 w 1805381"/>
              <a:gd name="connsiteY8" fmla="*/ 664167 h 3267667"/>
              <a:gd name="connsiteX9" fmla="*/ 1728787 w 1805381"/>
              <a:gd name="connsiteY9" fmla="*/ 1965917 h 3267667"/>
              <a:gd name="connsiteX10" fmla="*/ 1804987 w 1805381"/>
              <a:gd name="connsiteY10" fmla="*/ 3102567 h 3267667"/>
              <a:gd name="connsiteX11" fmla="*/ 1754187 w 1805381"/>
              <a:gd name="connsiteY11" fmla="*/ 3216867 h 3267667"/>
              <a:gd name="connsiteX12" fmla="*/ 1658937 w 1805381"/>
              <a:gd name="connsiteY12" fmla="*/ 3235917 h 3267667"/>
              <a:gd name="connsiteX13" fmla="*/ 1455737 w 1805381"/>
              <a:gd name="connsiteY13" fmla="*/ 3254967 h 3267667"/>
              <a:gd name="connsiteX14" fmla="*/ 1138237 w 1805381"/>
              <a:gd name="connsiteY14" fmla="*/ 3261317 h 3267667"/>
              <a:gd name="connsiteX15" fmla="*/ 560387 w 1805381"/>
              <a:gd name="connsiteY15" fmla="*/ 3267667 h 3267667"/>
              <a:gd name="connsiteX16" fmla="*/ 173037 w 1805381"/>
              <a:gd name="connsiteY16" fmla="*/ 3254967 h 3267667"/>
              <a:gd name="connsiteX17" fmla="*/ 65087 w 1805381"/>
              <a:gd name="connsiteY17" fmla="*/ 3223217 h 3267667"/>
              <a:gd name="connsiteX18" fmla="*/ 14287 w 1805381"/>
              <a:gd name="connsiteY18" fmla="*/ 3147017 h 3267667"/>
              <a:gd name="connsiteX19" fmla="*/ 1587 w 1805381"/>
              <a:gd name="connsiteY19" fmla="*/ 3039067 h 3267667"/>
              <a:gd name="connsiteX20" fmla="*/ 1587 w 1805381"/>
              <a:gd name="connsiteY20" fmla="*/ 2772367 h 3267667"/>
              <a:gd name="connsiteX21" fmla="*/ 14287 w 1805381"/>
              <a:gd name="connsiteY21" fmla="*/ 1000717 h 3267667"/>
              <a:gd name="connsiteX22" fmla="*/ 33337 w 1805381"/>
              <a:gd name="connsiteY22" fmla="*/ 143467 h 3267667"/>
              <a:gd name="connsiteX0" fmla="*/ 33337 w 1805381"/>
              <a:gd name="connsiteY0" fmla="*/ 143467 h 3267667"/>
              <a:gd name="connsiteX1" fmla="*/ 96837 w 1805381"/>
              <a:gd name="connsiteY1" fmla="*/ 10117 h 3267667"/>
              <a:gd name="connsiteX2" fmla="*/ 293687 w 1805381"/>
              <a:gd name="connsiteY2" fmla="*/ 10117 h 3267667"/>
              <a:gd name="connsiteX3" fmla="*/ 541337 w 1805381"/>
              <a:gd name="connsiteY3" fmla="*/ 16467 h 3267667"/>
              <a:gd name="connsiteX4" fmla="*/ 909637 w 1805381"/>
              <a:gd name="connsiteY4" fmla="*/ 22817 h 3267667"/>
              <a:gd name="connsiteX5" fmla="*/ 1449387 w 1805381"/>
              <a:gd name="connsiteY5" fmla="*/ 16467 h 3267667"/>
              <a:gd name="connsiteX6" fmla="*/ 1570037 w 1805381"/>
              <a:gd name="connsiteY6" fmla="*/ 48217 h 3267667"/>
              <a:gd name="connsiteX7" fmla="*/ 1582737 w 1805381"/>
              <a:gd name="connsiteY7" fmla="*/ 200617 h 3267667"/>
              <a:gd name="connsiteX8" fmla="*/ 1633537 w 1805381"/>
              <a:gd name="connsiteY8" fmla="*/ 664167 h 3267667"/>
              <a:gd name="connsiteX9" fmla="*/ 1728787 w 1805381"/>
              <a:gd name="connsiteY9" fmla="*/ 1965917 h 3267667"/>
              <a:gd name="connsiteX10" fmla="*/ 1804987 w 1805381"/>
              <a:gd name="connsiteY10" fmla="*/ 3102567 h 3267667"/>
              <a:gd name="connsiteX11" fmla="*/ 1754187 w 1805381"/>
              <a:gd name="connsiteY11" fmla="*/ 3216867 h 3267667"/>
              <a:gd name="connsiteX12" fmla="*/ 1658937 w 1805381"/>
              <a:gd name="connsiteY12" fmla="*/ 3235917 h 3267667"/>
              <a:gd name="connsiteX13" fmla="*/ 1455737 w 1805381"/>
              <a:gd name="connsiteY13" fmla="*/ 3254967 h 3267667"/>
              <a:gd name="connsiteX14" fmla="*/ 1138237 w 1805381"/>
              <a:gd name="connsiteY14" fmla="*/ 3261317 h 3267667"/>
              <a:gd name="connsiteX15" fmla="*/ 560387 w 1805381"/>
              <a:gd name="connsiteY15" fmla="*/ 3267667 h 3267667"/>
              <a:gd name="connsiteX16" fmla="*/ 173037 w 1805381"/>
              <a:gd name="connsiteY16" fmla="*/ 3254967 h 3267667"/>
              <a:gd name="connsiteX17" fmla="*/ 65087 w 1805381"/>
              <a:gd name="connsiteY17" fmla="*/ 3223217 h 3267667"/>
              <a:gd name="connsiteX18" fmla="*/ 14287 w 1805381"/>
              <a:gd name="connsiteY18" fmla="*/ 3147017 h 3267667"/>
              <a:gd name="connsiteX19" fmla="*/ 1587 w 1805381"/>
              <a:gd name="connsiteY19" fmla="*/ 3039067 h 3267667"/>
              <a:gd name="connsiteX20" fmla="*/ 1587 w 1805381"/>
              <a:gd name="connsiteY20" fmla="*/ 2772367 h 3267667"/>
              <a:gd name="connsiteX21" fmla="*/ 14287 w 1805381"/>
              <a:gd name="connsiteY21" fmla="*/ 1000717 h 3267667"/>
              <a:gd name="connsiteX22" fmla="*/ 33337 w 1805381"/>
              <a:gd name="connsiteY22" fmla="*/ 143467 h 326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05381" h="3267667">
                <a:moveTo>
                  <a:pt x="33337" y="143467"/>
                </a:moveTo>
                <a:cubicBezTo>
                  <a:pt x="47095" y="-21633"/>
                  <a:pt x="53445" y="32342"/>
                  <a:pt x="96837" y="10117"/>
                </a:cubicBezTo>
                <a:cubicBezTo>
                  <a:pt x="140229" y="-12108"/>
                  <a:pt x="219604" y="9059"/>
                  <a:pt x="293687" y="10117"/>
                </a:cubicBezTo>
                <a:cubicBezTo>
                  <a:pt x="367770" y="11175"/>
                  <a:pt x="541337" y="16467"/>
                  <a:pt x="541337" y="16467"/>
                </a:cubicBezTo>
                <a:cubicBezTo>
                  <a:pt x="643995" y="18584"/>
                  <a:pt x="758295" y="22817"/>
                  <a:pt x="909637" y="22817"/>
                </a:cubicBezTo>
                <a:cubicBezTo>
                  <a:pt x="1060979" y="22817"/>
                  <a:pt x="1339320" y="12234"/>
                  <a:pt x="1449387" y="16467"/>
                </a:cubicBezTo>
                <a:cubicBezTo>
                  <a:pt x="1559454" y="20700"/>
                  <a:pt x="1547812" y="17525"/>
                  <a:pt x="1570037" y="48217"/>
                </a:cubicBezTo>
                <a:cubicBezTo>
                  <a:pt x="1592262" y="78909"/>
                  <a:pt x="1572154" y="97959"/>
                  <a:pt x="1582737" y="200617"/>
                </a:cubicBezTo>
                <a:cubicBezTo>
                  <a:pt x="1593320" y="303275"/>
                  <a:pt x="1609195" y="369950"/>
                  <a:pt x="1633537" y="664167"/>
                </a:cubicBezTo>
                <a:cubicBezTo>
                  <a:pt x="1657879" y="958384"/>
                  <a:pt x="1700212" y="1559517"/>
                  <a:pt x="1728787" y="1965917"/>
                </a:cubicBezTo>
                <a:cubicBezTo>
                  <a:pt x="1757362" y="2372317"/>
                  <a:pt x="1800754" y="2984562"/>
                  <a:pt x="1804987" y="3102567"/>
                </a:cubicBezTo>
                <a:cubicBezTo>
                  <a:pt x="1809220" y="3220572"/>
                  <a:pt x="1778529" y="3194642"/>
                  <a:pt x="1754187" y="3216867"/>
                </a:cubicBezTo>
                <a:cubicBezTo>
                  <a:pt x="1729845" y="3239092"/>
                  <a:pt x="1708679" y="3229567"/>
                  <a:pt x="1658937" y="3235917"/>
                </a:cubicBezTo>
                <a:cubicBezTo>
                  <a:pt x="1609195" y="3242267"/>
                  <a:pt x="1542520" y="3250734"/>
                  <a:pt x="1455737" y="3254967"/>
                </a:cubicBezTo>
                <a:cubicBezTo>
                  <a:pt x="1368954" y="3259200"/>
                  <a:pt x="1138237" y="3261317"/>
                  <a:pt x="1138237" y="3261317"/>
                </a:cubicBezTo>
                <a:lnTo>
                  <a:pt x="560387" y="3267667"/>
                </a:lnTo>
                <a:cubicBezTo>
                  <a:pt x="399520" y="3266609"/>
                  <a:pt x="255587" y="3262375"/>
                  <a:pt x="173037" y="3254967"/>
                </a:cubicBezTo>
                <a:cubicBezTo>
                  <a:pt x="90487" y="3247559"/>
                  <a:pt x="91545" y="3241209"/>
                  <a:pt x="65087" y="3223217"/>
                </a:cubicBezTo>
                <a:cubicBezTo>
                  <a:pt x="38629" y="3205225"/>
                  <a:pt x="24870" y="3177709"/>
                  <a:pt x="14287" y="3147017"/>
                </a:cubicBezTo>
                <a:cubicBezTo>
                  <a:pt x="3704" y="3116325"/>
                  <a:pt x="3704" y="3101509"/>
                  <a:pt x="1587" y="3039067"/>
                </a:cubicBezTo>
                <a:cubicBezTo>
                  <a:pt x="-530" y="2976625"/>
                  <a:pt x="-530" y="3112092"/>
                  <a:pt x="1587" y="2772367"/>
                </a:cubicBezTo>
                <a:cubicBezTo>
                  <a:pt x="3704" y="2432642"/>
                  <a:pt x="8995" y="1440984"/>
                  <a:pt x="14287" y="1000717"/>
                </a:cubicBezTo>
                <a:cubicBezTo>
                  <a:pt x="19579" y="560450"/>
                  <a:pt x="19579" y="308567"/>
                  <a:pt x="33337" y="143467"/>
                </a:cubicBezTo>
                <a:close/>
              </a:path>
            </a:pathLst>
          </a:custGeom>
          <a:blipFill dpi="0" rotWithShape="1">
            <a:blip r:embed="rId4"/>
            <a:srcRect/>
            <a:tile tx="-254000" ty="25400" sx="30000" sy="35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0B0AE983-60E5-4009-8062-CF232469CEB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4556" t="4297" r="15614" b="7407"/>
          <a:stretch/>
        </p:blipFill>
        <p:spPr>
          <a:xfrm>
            <a:off x="4950920" y="1838504"/>
            <a:ext cx="1145080" cy="1034042"/>
          </a:xfrm>
          <a:prstGeom prst="rect">
            <a:avLst/>
          </a:prstGeom>
        </p:spPr>
      </p:pic>
      <p:sp>
        <p:nvSpPr>
          <p:cNvPr id="15" name="文本框 14">
            <a:extLst>
              <a:ext uri="{FF2B5EF4-FFF2-40B4-BE49-F238E27FC236}">
                <a16:creationId xmlns:a16="http://schemas.microsoft.com/office/drawing/2014/main" xmlns="" id="{07C37C0B-8BCE-472F-B7CB-09194479C052}"/>
              </a:ext>
            </a:extLst>
          </p:cNvPr>
          <p:cNvSpPr txBox="1"/>
          <p:nvPr/>
        </p:nvSpPr>
        <p:spPr>
          <a:xfrm>
            <a:off x="6309636" y="2001582"/>
            <a:ext cx="1210588" cy="707886"/>
          </a:xfrm>
          <a:prstGeom prst="rect">
            <a:avLst/>
          </a:prstGeom>
          <a:noFill/>
        </p:spPr>
        <p:txBody>
          <a:bodyPr wrap="none" rtlCol="0">
            <a:spAutoFit/>
          </a:bodyPr>
          <a:lstStyle/>
          <a:p>
            <a:pPr lvl="0"/>
            <a:r>
              <a:rPr kumimoji="1" lang="zh-CN" altLang="en-US" sz="4000" b="1" dirty="0">
                <a:solidFill>
                  <a:srgbClr val="F65B59"/>
                </a:solidFill>
                <a:latin typeface="思源黑体旧字形 Normal" panose="020B0400000000000000" pitchFamily="34" charset="-128"/>
                <a:ea typeface="思源黑体旧字形 Normal" panose="020B0400000000000000" pitchFamily="34" charset="-128"/>
                <a:cs typeface="FZShaoEr-M11" charset="-122"/>
              </a:rPr>
              <a:t>英国</a:t>
            </a:r>
          </a:p>
        </p:txBody>
      </p:sp>
      <p:sp>
        <p:nvSpPr>
          <p:cNvPr id="16" name="Rectangle 7">
            <a:extLst>
              <a:ext uri="{FF2B5EF4-FFF2-40B4-BE49-F238E27FC236}">
                <a16:creationId xmlns:a16="http://schemas.microsoft.com/office/drawing/2014/main" xmlns="" id="{72F5964B-06DD-46A2-8BA2-0AD2AF8E75BC}"/>
              </a:ext>
            </a:extLst>
          </p:cNvPr>
          <p:cNvSpPr>
            <a:spLocks noChangeArrowheads="1"/>
          </p:cNvSpPr>
          <p:nvPr/>
        </p:nvSpPr>
        <p:spPr bwMode="auto">
          <a:xfrm>
            <a:off x="4907186" y="3041595"/>
            <a:ext cx="6482174" cy="139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ea typeface="宋体" charset="-122"/>
                <a:sym typeface="Calibri" charset="0"/>
              </a:defRPr>
            </a:lvl1pPr>
            <a:lvl2pPr marL="742950" indent="-285750">
              <a:spcBef>
                <a:spcPct val="20000"/>
              </a:spcBef>
              <a:buFont typeface="Arial" charset="0"/>
              <a:buChar char="–"/>
              <a:defRPr sz="2800">
                <a:solidFill>
                  <a:schemeClr val="tx1"/>
                </a:solidFill>
                <a:latin typeface="Calibri" charset="0"/>
                <a:ea typeface="宋体" charset="-122"/>
                <a:sym typeface="Calibri" charset="0"/>
              </a:defRPr>
            </a:lvl2pPr>
            <a:lvl3pPr marL="1143000" indent="-228600">
              <a:spcBef>
                <a:spcPct val="20000"/>
              </a:spcBef>
              <a:buFont typeface="Arial" charset="0"/>
              <a:buChar char="•"/>
              <a:defRPr sz="2400">
                <a:solidFill>
                  <a:schemeClr val="tx1"/>
                </a:solidFill>
                <a:latin typeface="Calibri" charset="0"/>
                <a:ea typeface="宋体" charset="-122"/>
                <a:sym typeface="Calibri" charset="0"/>
              </a:defRPr>
            </a:lvl3pPr>
            <a:lvl4pPr marL="1600200" indent="-228600">
              <a:spcBef>
                <a:spcPct val="20000"/>
              </a:spcBef>
              <a:buFont typeface="Arial" charset="0"/>
              <a:buChar char="–"/>
              <a:defRPr sz="2000">
                <a:solidFill>
                  <a:schemeClr val="tx1"/>
                </a:solidFill>
                <a:latin typeface="Calibri" charset="0"/>
                <a:ea typeface="宋体" charset="-122"/>
                <a:sym typeface="Calibri" charset="0"/>
              </a:defRPr>
            </a:lvl4pPr>
            <a:lvl5pPr marL="2057400" indent="-228600">
              <a:spcBef>
                <a:spcPct val="20000"/>
              </a:spcBef>
              <a:buFont typeface="Arial" charset="0"/>
              <a:buChar char="»"/>
              <a:defRPr sz="2000">
                <a:solidFill>
                  <a:schemeClr val="tx1"/>
                </a:solidFill>
                <a:latin typeface="Calibri" charset="0"/>
                <a:ea typeface="宋体" charset="-122"/>
                <a:sym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9pPr>
          </a:lstStyle>
          <a:p>
            <a:pPr lvl="0">
              <a:lnSpc>
                <a:spcPct val="120000"/>
              </a:lnSpc>
              <a:spcBef>
                <a:spcPct val="0"/>
              </a:spcBef>
              <a:buNone/>
            </a:pP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当地往往把“读书日”庆祝活动提前到</a:t>
            </a:r>
            <a:r>
              <a:rPr lang="en-US" altLang="zh-CN"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3</a:t>
            </a: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月举行，庆祝活动包括故事人物模仿大赛、午间故事时间、各类型的书展等。有些教育机构和书店还会向小朋友发出面值</a:t>
            </a:r>
            <a:r>
              <a:rPr lang="en-US" altLang="zh-CN"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1</a:t>
            </a: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英镑的图书日代用券，让他们到图书日成员书店换购一本喜欢的书。</a:t>
            </a:r>
          </a:p>
        </p:txBody>
      </p:sp>
    </p:spTree>
    <p:extLst>
      <p:ext uri="{BB962C8B-B14F-4D97-AF65-F5344CB8AC3E}">
        <p14:creationId xmlns:p14="http://schemas.microsoft.com/office/powerpoint/2010/main" val="149843420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750"/>
                                        <p:tgtEl>
                                          <p:spTgt spid="6"/>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53" presetClass="entr" presetSubtype="16"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1000" fill="hold"/>
                                        <p:tgtEl>
                                          <p:spTgt spid="3"/>
                                        </p:tgtEl>
                                        <p:attrNameLst>
                                          <p:attrName>ppt_w</p:attrName>
                                        </p:attrNameLst>
                                      </p:cBhvr>
                                      <p:tavLst>
                                        <p:tav tm="0">
                                          <p:val>
                                            <p:fltVal val="0"/>
                                          </p:val>
                                        </p:tav>
                                        <p:tav tm="100000">
                                          <p:val>
                                            <p:strVal val="#ppt_w"/>
                                          </p:val>
                                        </p:tav>
                                      </p:tavLst>
                                    </p:anim>
                                    <p:anim calcmode="lin" valueType="num">
                                      <p:cBhvr>
                                        <p:cTn id="23" dur="1000" fill="hold"/>
                                        <p:tgtEl>
                                          <p:spTgt spid="3"/>
                                        </p:tgtEl>
                                        <p:attrNameLst>
                                          <p:attrName>ppt_h</p:attrName>
                                        </p:attrNameLst>
                                      </p:cBhvr>
                                      <p:tavLst>
                                        <p:tav tm="0">
                                          <p:val>
                                            <p:fltVal val="0"/>
                                          </p:val>
                                        </p:tav>
                                        <p:tav tm="100000">
                                          <p:val>
                                            <p:strVal val="#ppt_h"/>
                                          </p:val>
                                        </p:tav>
                                      </p:tavLst>
                                    </p:anim>
                                    <p:animEffect transition="in" filter="fade">
                                      <p:cBhvr>
                                        <p:cTn id="24" dur="1000"/>
                                        <p:tgtEl>
                                          <p:spTgt spid="3"/>
                                        </p:tgtEl>
                                      </p:cBhvr>
                                    </p:animEffect>
                                  </p:childTnLst>
                                </p:cTn>
                              </p:par>
                            </p:childTnLst>
                          </p:cTn>
                        </p:par>
                        <p:par>
                          <p:cTn id="25" fill="hold">
                            <p:stCondLst>
                              <p:cond delay="275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5"/>
                                        </p:tgtEl>
                                        <p:attrNameLst>
                                          <p:attrName>ppt_y</p:attrName>
                                        </p:attrNameLst>
                                      </p:cBhvr>
                                      <p:tavLst>
                                        <p:tav tm="0">
                                          <p:val>
                                            <p:strVal val="#ppt_y"/>
                                          </p:val>
                                        </p:tav>
                                        <p:tav tm="100000">
                                          <p:val>
                                            <p:strVal val="#ppt_y"/>
                                          </p:val>
                                        </p:tav>
                                      </p:tavLst>
                                    </p:anim>
                                    <p:anim calcmode="lin" valueType="num">
                                      <p:cBhvr>
                                        <p:cTn id="30"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5"/>
                                        </p:tgtEl>
                                      </p:cBhvr>
                                    </p:animEffect>
                                  </p:childTnLst>
                                </p:cTn>
                              </p:par>
                            </p:childTnLst>
                          </p:cTn>
                        </p:par>
                        <p:par>
                          <p:cTn id="33" fill="hold">
                            <p:stCondLst>
                              <p:cond delay="3300"/>
                            </p:stCondLst>
                            <p:childTnLst>
                              <p:par>
                                <p:cTn id="34" presetID="23" presetClass="entr" presetSubtype="16" fill="hold" grpId="0" nodeType="afterEffect">
                                  <p:stCondLst>
                                    <p:cond delay="0"/>
                                  </p:stCondLst>
                                  <p:iterate type="lt">
                                    <p:tmPct val="10000"/>
                                  </p:iterate>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ppt_w</p:attrName>
                                        </p:attrNameLst>
                                      </p:cBhvr>
                                      <p:tavLst>
                                        <p:tav tm="0">
                                          <p:val>
                                            <p:fltVal val="0"/>
                                          </p:val>
                                        </p:tav>
                                        <p:tav tm="100000">
                                          <p:val>
                                            <p:strVal val="#ppt_w"/>
                                          </p:val>
                                        </p:tav>
                                      </p:tavLst>
                                    </p:anim>
                                    <p:anim calcmode="lin" valueType="num">
                                      <p:cBhvr>
                                        <p:cTn id="37" dur="500" fill="hold"/>
                                        <p:tgtEl>
                                          <p:spTgt spid="1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3E68FD93-A33F-4EB1-B76D-BE9C3DE35DD1}"/>
              </a:ext>
            </a:extLst>
          </p:cNvPr>
          <p:cNvGrpSpPr/>
          <p:nvPr/>
        </p:nvGrpSpPr>
        <p:grpSpPr>
          <a:xfrm>
            <a:off x="218495" y="92877"/>
            <a:ext cx="3970264" cy="826665"/>
            <a:chOff x="218495" y="92877"/>
            <a:chExt cx="3970264" cy="826665"/>
          </a:xfrm>
        </p:grpSpPr>
        <p:pic>
          <p:nvPicPr>
            <p:cNvPr id="7" name="图片 6">
              <a:extLst>
                <a:ext uri="{FF2B5EF4-FFF2-40B4-BE49-F238E27FC236}">
                  <a16:creationId xmlns:a16="http://schemas.microsoft.com/office/drawing/2014/main" xmlns="" id="{03561646-1870-4B43-8051-95DC8DF66D3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8495" y="154140"/>
              <a:ext cx="3660012" cy="765402"/>
            </a:xfrm>
            <a:prstGeom prst="rect">
              <a:avLst/>
            </a:prstGeom>
          </p:spPr>
        </p:pic>
        <p:sp>
          <p:nvSpPr>
            <p:cNvPr id="8" name="Rectangle 2">
              <a:extLst>
                <a:ext uri="{FF2B5EF4-FFF2-40B4-BE49-F238E27FC236}">
                  <a16:creationId xmlns:a16="http://schemas.microsoft.com/office/drawing/2014/main" xmlns="" id="{E23555F7-7FE3-4644-84C1-453197181E6C}"/>
                </a:ext>
              </a:extLst>
            </p:cNvPr>
            <p:cNvSpPr txBox="1">
              <a:spLocks noChangeArrowheads="1"/>
            </p:cNvSpPr>
            <p:nvPr/>
          </p:nvSpPr>
          <p:spPr>
            <a:xfrm>
              <a:off x="911650" y="92877"/>
              <a:ext cx="3277109" cy="698500"/>
            </a:xfrm>
            <a:prstGeom prst="rect">
              <a:avLst/>
            </a:prstGeom>
            <a:extLst>
              <a:ext uri="{91240B29-F687-4F45-9708-019B960494DF}">
                <a14:hiddenLine xmlns:a14="http://schemas.microsoft.com/office/drawing/2010/main" w="9525">
                  <a:solidFill>
                    <a:srgbClr val="000000"/>
                  </a:solidFill>
                  <a:bevel/>
                </a14:hiddenLine>
              </a:ext>
            </a:extLst>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100000"/>
                </a:lnSpc>
              </a:pPr>
              <a:r>
                <a:rPr lang="zh-CN" altLang="en-US" sz="2800" b="1" dirty="0">
                  <a:solidFill>
                    <a:srgbClr val="12CBB9"/>
                  </a:solidFill>
                  <a:latin typeface="思源黑体旧字形 Normal" panose="020B0400000000000000" pitchFamily="34" charset="-128"/>
                  <a:ea typeface="思源黑体旧字形 Normal" panose="020B0400000000000000" pitchFamily="34" charset="-128"/>
                </a:rPr>
                <a:t>四、各国书香</a:t>
              </a:r>
            </a:p>
          </p:txBody>
        </p:sp>
      </p:grpSp>
      <p:grpSp>
        <p:nvGrpSpPr>
          <p:cNvPr id="21" name="组合 20">
            <a:extLst>
              <a:ext uri="{FF2B5EF4-FFF2-40B4-BE49-F238E27FC236}">
                <a16:creationId xmlns:a16="http://schemas.microsoft.com/office/drawing/2014/main" xmlns="" id="{808A015A-48D2-48CC-B1A2-6A1FB7EA13C0}"/>
              </a:ext>
            </a:extLst>
          </p:cNvPr>
          <p:cNvGrpSpPr/>
          <p:nvPr/>
        </p:nvGrpSpPr>
        <p:grpSpPr>
          <a:xfrm rot="18548604">
            <a:off x="8528136" y="1196226"/>
            <a:ext cx="2630347" cy="2785503"/>
            <a:chOff x="4860032" y="-408065"/>
            <a:chExt cx="3102623" cy="3102623"/>
          </a:xfrm>
        </p:grpSpPr>
        <p:sp>
          <p:nvSpPr>
            <p:cNvPr id="22" name="五角星 6">
              <a:extLst>
                <a:ext uri="{FF2B5EF4-FFF2-40B4-BE49-F238E27FC236}">
                  <a16:creationId xmlns:a16="http://schemas.microsoft.com/office/drawing/2014/main" xmlns="" id="{D95ABA58-B266-4612-9C70-CE1F76EB4281}"/>
                </a:ext>
              </a:extLst>
            </p:cNvPr>
            <p:cNvSpPr/>
            <p:nvPr/>
          </p:nvSpPr>
          <p:spPr>
            <a:xfrm>
              <a:off x="4860032" y="-408065"/>
              <a:ext cx="3102623" cy="3102623"/>
            </a:xfrm>
            <a:prstGeom prst="star5">
              <a:avLst>
                <a:gd name="adj" fmla="val 32772"/>
                <a:gd name="hf" fmla="val 105146"/>
                <a:gd name="vf" fmla="val 110557"/>
              </a:avLst>
            </a:prstGeom>
            <a:solidFill>
              <a:schemeClr val="bg1"/>
            </a:solidFill>
            <a:ln w="28575">
              <a:solidFill>
                <a:schemeClr val="accent6">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23" name="五角星 7">
              <a:extLst>
                <a:ext uri="{FF2B5EF4-FFF2-40B4-BE49-F238E27FC236}">
                  <a16:creationId xmlns:a16="http://schemas.microsoft.com/office/drawing/2014/main" xmlns="" id="{02466DD9-CCB1-404B-AB33-F3B72C5C4872}"/>
                </a:ext>
              </a:extLst>
            </p:cNvPr>
            <p:cNvSpPr/>
            <p:nvPr/>
          </p:nvSpPr>
          <p:spPr>
            <a:xfrm>
              <a:off x="5007187" y="-236562"/>
              <a:ext cx="2808312" cy="2808312"/>
            </a:xfrm>
            <a:prstGeom prst="star5">
              <a:avLst>
                <a:gd name="adj" fmla="val 32772"/>
                <a:gd name="hf" fmla="val 105146"/>
                <a:gd name="vf" fmla="val 110557"/>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grpSp>
      <p:grpSp>
        <p:nvGrpSpPr>
          <p:cNvPr id="24" name="组合 23">
            <a:extLst>
              <a:ext uri="{FF2B5EF4-FFF2-40B4-BE49-F238E27FC236}">
                <a16:creationId xmlns:a16="http://schemas.microsoft.com/office/drawing/2014/main" xmlns="" id="{0EFA0736-11B9-4D90-BDD0-776028AE4880}"/>
              </a:ext>
            </a:extLst>
          </p:cNvPr>
          <p:cNvGrpSpPr/>
          <p:nvPr/>
        </p:nvGrpSpPr>
        <p:grpSpPr>
          <a:xfrm rot="19506219">
            <a:off x="7119321" y="3496268"/>
            <a:ext cx="1854463" cy="1940618"/>
            <a:chOff x="6982395" y="1128627"/>
            <a:chExt cx="2205362" cy="2205362"/>
          </a:xfrm>
        </p:grpSpPr>
        <p:sp>
          <p:nvSpPr>
            <p:cNvPr id="25" name="五角星 9">
              <a:extLst>
                <a:ext uri="{FF2B5EF4-FFF2-40B4-BE49-F238E27FC236}">
                  <a16:creationId xmlns:a16="http://schemas.microsoft.com/office/drawing/2014/main" xmlns="" id="{F915F99C-C5F2-48C2-AB16-D6DF50DC5117}"/>
                </a:ext>
              </a:extLst>
            </p:cNvPr>
            <p:cNvSpPr/>
            <p:nvPr/>
          </p:nvSpPr>
          <p:spPr>
            <a:xfrm rot="1005818">
              <a:off x="6982395" y="1128627"/>
              <a:ext cx="2205362" cy="2205362"/>
            </a:xfrm>
            <a:prstGeom prst="star5">
              <a:avLst>
                <a:gd name="adj" fmla="val 32772"/>
                <a:gd name="hf" fmla="val 105146"/>
                <a:gd name="vf" fmla="val 110557"/>
              </a:avLst>
            </a:prstGeom>
            <a:solidFill>
              <a:schemeClr val="bg1"/>
            </a:solidFill>
            <a:ln w="28575">
              <a:solidFill>
                <a:schemeClr val="accent6">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26" name="五角星 10">
              <a:extLst>
                <a:ext uri="{FF2B5EF4-FFF2-40B4-BE49-F238E27FC236}">
                  <a16:creationId xmlns:a16="http://schemas.microsoft.com/office/drawing/2014/main" xmlns="" id="{983D5B11-583F-4370-A5CA-17EACFC1A97D}"/>
                </a:ext>
              </a:extLst>
            </p:cNvPr>
            <p:cNvSpPr/>
            <p:nvPr/>
          </p:nvSpPr>
          <p:spPr>
            <a:xfrm rot="1005818">
              <a:off x="7108049" y="1276717"/>
              <a:ext cx="1942199" cy="1942199"/>
            </a:xfrm>
            <a:prstGeom prst="star5">
              <a:avLst>
                <a:gd name="adj" fmla="val 32772"/>
                <a:gd name="hf" fmla="val 105146"/>
                <a:gd name="vf" fmla="val 110557"/>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grpSp>
      <p:pic>
        <p:nvPicPr>
          <p:cNvPr id="27" name="图片 26">
            <a:extLst>
              <a:ext uri="{FF2B5EF4-FFF2-40B4-BE49-F238E27FC236}">
                <a16:creationId xmlns:a16="http://schemas.microsoft.com/office/drawing/2014/main" xmlns="" id="{A445B8F1-35F7-42B8-A993-6E52B6508BA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85090" y="1985103"/>
            <a:ext cx="1315898" cy="1001654"/>
          </a:xfrm>
          <a:prstGeom prst="rect">
            <a:avLst/>
          </a:prstGeom>
        </p:spPr>
      </p:pic>
      <p:pic>
        <p:nvPicPr>
          <p:cNvPr id="28" name="图片 27">
            <a:extLst>
              <a:ext uri="{FF2B5EF4-FFF2-40B4-BE49-F238E27FC236}">
                <a16:creationId xmlns:a16="http://schemas.microsoft.com/office/drawing/2014/main" xmlns="" id="{78F06B4B-2E46-458B-BD27-5E89912C4B5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51248" y="1683614"/>
            <a:ext cx="3724275" cy="1838325"/>
          </a:xfrm>
          <a:prstGeom prst="rect">
            <a:avLst/>
          </a:prstGeom>
        </p:spPr>
      </p:pic>
      <p:sp>
        <p:nvSpPr>
          <p:cNvPr id="29" name="文本框 28">
            <a:extLst>
              <a:ext uri="{FF2B5EF4-FFF2-40B4-BE49-F238E27FC236}">
                <a16:creationId xmlns:a16="http://schemas.microsoft.com/office/drawing/2014/main" xmlns="" id="{FF18E9F0-3F66-414A-A215-55C5940F5E74}"/>
              </a:ext>
            </a:extLst>
          </p:cNvPr>
          <p:cNvSpPr txBox="1"/>
          <p:nvPr/>
        </p:nvSpPr>
        <p:spPr>
          <a:xfrm>
            <a:off x="911650" y="1894890"/>
            <a:ext cx="1723549" cy="707886"/>
          </a:xfrm>
          <a:prstGeom prst="rect">
            <a:avLst/>
          </a:prstGeom>
          <a:noFill/>
        </p:spPr>
        <p:txBody>
          <a:bodyPr wrap="none" rtlCol="0">
            <a:spAutoFit/>
          </a:bodyPr>
          <a:lstStyle/>
          <a:p>
            <a:pPr lvl="0"/>
            <a:r>
              <a:rPr kumimoji="1" lang="zh-CN" altLang="en-US" sz="4000" b="1" dirty="0">
                <a:solidFill>
                  <a:srgbClr val="F65B59"/>
                </a:solidFill>
                <a:latin typeface="思源黑体旧字形 Normal" panose="020B0400000000000000" pitchFamily="34" charset="-128"/>
                <a:ea typeface="思源黑体旧字形 Normal" panose="020B0400000000000000" pitchFamily="34" charset="-128"/>
                <a:cs typeface="FZShaoEr-M11" charset="-122"/>
              </a:rPr>
              <a:t>西班牙</a:t>
            </a:r>
          </a:p>
        </p:txBody>
      </p:sp>
      <p:sp>
        <p:nvSpPr>
          <p:cNvPr id="30" name="Rectangle 7">
            <a:extLst>
              <a:ext uri="{FF2B5EF4-FFF2-40B4-BE49-F238E27FC236}">
                <a16:creationId xmlns:a16="http://schemas.microsoft.com/office/drawing/2014/main" xmlns="" id="{D757E92F-00A0-41CA-A020-05FB2F98C344}"/>
              </a:ext>
            </a:extLst>
          </p:cNvPr>
          <p:cNvSpPr>
            <a:spLocks noChangeArrowheads="1"/>
          </p:cNvSpPr>
          <p:nvPr/>
        </p:nvSpPr>
        <p:spPr bwMode="auto">
          <a:xfrm>
            <a:off x="1642103" y="3455783"/>
            <a:ext cx="5021854" cy="1732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ea typeface="宋体" charset="-122"/>
                <a:sym typeface="Calibri" charset="0"/>
              </a:defRPr>
            </a:lvl1pPr>
            <a:lvl2pPr marL="742950" indent="-285750">
              <a:spcBef>
                <a:spcPct val="20000"/>
              </a:spcBef>
              <a:buFont typeface="Arial" charset="0"/>
              <a:buChar char="–"/>
              <a:defRPr sz="2800">
                <a:solidFill>
                  <a:schemeClr val="tx1"/>
                </a:solidFill>
                <a:latin typeface="Calibri" charset="0"/>
                <a:ea typeface="宋体" charset="-122"/>
                <a:sym typeface="Calibri" charset="0"/>
              </a:defRPr>
            </a:lvl2pPr>
            <a:lvl3pPr marL="1143000" indent="-228600">
              <a:spcBef>
                <a:spcPct val="20000"/>
              </a:spcBef>
              <a:buFont typeface="Arial" charset="0"/>
              <a:buChar char="•"/>
              <a:defRPr sz="2400">
                <a:solidFill>
                  <a:schemeClr val="tx1"/>
                </a:solidFill>
                <a:latin typeface="Calibri" charset="0"/>
                <a:ea typeface="宋体" charset="-122"/>
                <a:sym typeface="Calibri" charset="0"/>
              </a:defRPr>
            </a:lvl3pPr>
            <a:lvl4pPr marL="1600200" indent="-228600">
              <a:spcBef>
                <a:spcPct val="20000"/>
              </a:spcBef>
              <a:buFont typeface="Arial" charset="0"/>
              <a:buChar char="–"/>
              <a:defRPr sz="2000">
                <a:solidFill>
                  <a:schemeClr val="tx1"/>
                </a:solidFill>
                <a:latin typeface="Calibri" charset="0"/>
                <a:ea typeface="宋体" charset="-122"/>
                <a:sym typeface="Calibri" charset="0"/>
              </a:defRPr>
            </a:lvl4pPr>
            <a:lvl5pPr marL="2057400" indent="-228600">
              <a:spcBef>
                <a:spcPct val="20000"/>
              </a:spcBef>
              <a:buFont typeface="Arial" charset="0"/>
              <a:buChar char="»"/>
              <a:defRPr sz="2000">
                <a:solidFill>
                  <a:schemeClr val="tx1"/>
                </a:solidFill>
                <a:latin typeface="Calibri" charset="0"/>
                <a:ea typeface="宋体" charset="-122"/>
                <a:sym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9pPr>
          </a:lstStyle>
          <a:p>
            <a:pPr lvl="0">
              <a:lnSpc>
                <a:spcPct val="120000"/>
              </a:lnSpc>
              <a:spcBef>
                <a:spcPct val="0"/>
              </a:spcBef>
              <a:buNone/>
            </a:pP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每年</a:t>
            </a:r>
            <a:r>
              <a:rPr lang="en-US" altLang="zh-CN"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4</a:t>
            </a: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月</a:t>
            </a:r>
            <a:r>
              <a:rPr lang="en-US" altLang="zh-CN"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23</a:t>
            </a: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日前后，加泰罗尼亚地区便会举办许多大大小小的书展，街上也会有许多摊档，十分热闹。读者每购买一本书，都可获得一枝玫瑰花，所以在世界阅读日那天，你会看到很多人拿着玫瑰在街上走，像是情人节一样，十分有趣。</a:t>
            </a:r>
          </a:p>
        </p:txBody>
      </p:sp>
    </p:spTree>
    <p:extLst>
      <p:ext uri="{BB962C8B-B14F-4D97-AF65-F5344CB8AC3E}">
        <p14:creationId xmlns:p14="http://schemas.microsoft.com/office/powerpoint/2010/main" val="418563759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750"/>
                                        <p:tgtEl>
                                          <p:spTgt spid="6"/>
                                        </p:tgtEl>
                                      </p:cBhvr>
                                    </p:animEffect>
                                  </p:childTnLst>
                                </p:cTn>
                              </p:par>
                            </p:childTnLst>
                          </p:cTn>
                        </p:par>
                        <p:par>
                          <p:cTn id="8" fill="hold">
                            <p:stCondLst>
                              <p:cond delay="750"/>
                            </p:stCondLst>
                            <p:childTnLst>
                              <p:par>
                                <p:cTn id="9" presetID="31" presetClass="entr" presetSubtype="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1000" fill="hold"/>
                                        <p:tgtEl>
                                          <p:spTgt spid="21"/>
                                        </p:tgtEl>
                                        <p:attrNameLst>
                                          <p:attrName>ppt_w</p:attrName>
                                        </p:attrNameLst>
                                      </p:cBhvr>
                                      <p:tavLst>
                                        <p:tav tm="0">
                                          <p:val>
                                            <p:fltVal val="0"/>
                                          </p:val>
                                        </p:tav>
                                        <p:tav tm="100000">
                                          <p:val>
                                            <p:strVal val="#ppt_w"/>
                                          </p:val>
                                        </p:tav>
                                      </p:tavLst>
                                    </p:anim>
                                    <p:anim calcmode="lin" valueType="num">
                                      <p:cBhvr>
                                        <p:cTn id="12" dur="1000" fill="hold"/>
                                        <p:tgtEl>
                                          <p:spTgt spid="21"/>
                                        </p:tgtEl>
                                        <p:attrNameLst>
                                          <p:attrName>ppt_h</p:attrName>
                                        </p:attrNameLst>
                                      </p:cBhvr>
                                      <p:tavLst>
                                        <p:tav tm="0">
                                          <p:val>
                                            <p:fltVal val="0"/>
                                          </p:val>
                                        </p:tav>
                                        <p:tav tm="100000">
                                          <p:val>
                                            <p:strVal val="#ppt_h"/>
                                          </p:val>
                                        </p:tav>
                                      </p:tavLst>
                                    </p:anim>
                                    <p:anim calcmode="lin" valueType="num">
                                      <p:cBhvr>
                                        <p:cTn id="13" dur="1000" fill="hold"/>
                                        <p:tgtEl>
                                          <p:spTgt spid="21"/>
                                        </p:tgtEl>
                                        <p:attrNameLst>
                                          <p:attrName>style.rotation</p:attrName>
                                        </p:attrNameLst>
                                      </p:cBhvr>
                                      <p:tavLst>
                                        <p:tav tm="0">
                                          <p:val>
                                            <p:fltVal val="90"/>
                                          </p:val>
                                        </p:tav>
                                        <p:tav tm="100000">
                                          <p:val>
                                            <p:fltVal val="0"/>
                                          </p:val>
                                        </p:tav>
                                      </p:tavLst>
                                    </p:anim>
                                    <p:animEffect transition="in" filter="fade">
                                      <p:cBhvr>
                                        <p:cTn id="14" dur="1000"/>
                                        <p:tgtEl>
                                          <p:spTgt spid="21"/>
                                        </p:tgtEl>
                                      </p:cBhvr>
                                    </p:animEffect>
                                  </p:childTnLst>
                                </p:cTn>
                              </p:par>
                              <p:par>
                                <p:cTn id="15" presetID="31" presetClass="entr" presetSubtype="0"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1000" fill="hold"/>
                                        <p:tgtEl>
                                          <p:spTgt spid="24"/>
                                        </p:tgtEl>
                                        <p:attrNameLst>
                                          <p:attrName>ppt_w</p:attrName>
                                        </p:attrNameLst>
                                      </p:cBhvr>
                                      <p:tavLst>
                                        <p:tav tm="0">
                                          <p:val>
                                            <p:fltVal val="0"/>
                                          </p:val>
                                        </p:tav>
                                        <p:tav tm="100000">
                                          <p:val>
                                            <p:strVal val="#ppt_w"/>
                                          </p:val>
                                        </p:tav>
                                      </p:tavLst>
                                    </p:anim>
                                    <p:anim calcmode="lin" valueType="num">
                                      <p:cBhvr>
                                        <p:cTn id="18" dur="1000" fill="hold"/>
                                        <p:tgtEl>
                                          <p:spTgt spid="24"/>
                                        </p:tgtEl>
                                        <p:attrNameLst>
                                          <p:attrName>ppt_h</p:attrName>
                                        </p:attrNameLst>
                                      </p:cBhvr>
                                      <p:tavLst>
                                        <p:tav tm="0">
                                          <p:val>
                                            <p:fltVal val="0"/>
                                          </p:val>
                                        </p:tav>
                                        <p:tav tm="100000">
                                          <p:val>
                                            <p:strVal val="#ppt_h"/>
                                          </p:val>
                                        </p:tav>
                                      </p:tavLst>
                                    </p:anim>
                                    <p:anim calcmode="lin" valueType="num">
                                      <p:cBhvr>
                                        <p:cTn id="19" dur="1000" fill="hold"/>
                                        <p:tgtEl>
                                          <p:spTgt spid="24"/>
                                        </p:tgtEl>
                                        <p:attrNameLst>
                                          <p:attrName>style.rotation</p:attrName>
                                        </p:attrNameLst>
                                      </p:cBhvr>
                                      <p:tavLst>
                                        <p:tav tm="0">
                                          <p:val>
                                            <p:fltVal val="90"/>
                                          </p:val>
                                        </p:tav>
                                        <p:tav tm="100000">
                                          <p:val>
                                            <p:fltVal val="0"/>
                                          </p:val>
                                        </p:tav>
                                      </p:tavLst>
                                    </p:anim>
                                    <p:animEffect transition="in" filter="fade">
                                      <p:cBhvr>
                                        <p:cTn id="20" dur="1000"/>
                                        <p:tgtEl>
                                          <p:spTgt spid="24"/>
                                        </p:tgtEl>
                                      </p:cBhvr>
                                    </p:animEffect>
                                  </p:childTnLst>
                                </p:cTn>
                              </p:par>
                              <p:par>
                                <p:cTn id="21" presetID="31" presetClass="entr" presetSubtype="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p:cTn id="23" dur="1000" fill="hold"/>
                                        <p:tgtEl>
                                          <p:spTgt spid="27"/>
                                        </p:tgtEl>
                                        <p:attrNameLst>
                                          <p:attrName>ppt_w</p:attrName>
                                        </p:attrNameLst>
                                      </p:cBhvr>
                                      <p:tavLst>
                                        <p:tav tm="0">
                                          <p:val>
                                            <p:fltVal val="0"/>
                                          </p:val>
                                        </p:tav>
                                        <p:tav tm="100000">
                                          <p:val>
                                            <p:strVal val="#ppt_w"/>
                                          </p:val>
                                        </p:tav>
                                      </p:tavLst>
                                    </p:anim>
                                    <p:anim calcmode="lin" valueType="num">
                                      <p:cBhvr>
                                        <p:cTn id="24" dur="1000" fill="hold"/>
                                        <p:tgtEl>
                                          <p:spTgt spid="27"/>
                                        </p:tgtEl>
                                        <p:attrNameLst>
                                          <p:attrName>ppt_h</p:attrName>
                                        </p:attrNameLst>
                                      </p:cBhvr>
                                      <p:tavLst>
                                        <p:tav tm="0">
                                          <p:val>
                                            <p:fltVal val="0"/>
                                          </p:val>
                                        </p:tav>
                                        <p:tav tm="100000">
                                          <p:val>
                                            <p:strVal val="#ppt_h"/>
                                          </p:val>
                                        </p:tav>
                                      </p:tavLst>
                                    </p:anim>
                                    <p:anim calcmode="lin" valueType="num">
                                      <p:cBhvr>
                                        <p:cTn id="25" dur="1000" fill="hold"/>
                                        <p:tgtEl>
                                          <p:spTgt spid="27"/>
                                        </p:tgtEl>
                                        <p:attrNameLst>
                                          <p:attrName>style.rotation</p:attrName>
                                        </p:attrNameLst>
                                      </p:cBhvr>
                                      <p:tavLst>
                                        <p:tav tm="0">
                                          <p:val>
                                            <p:fltVal val="90"/>
                                          </p:val>
                                        </p:tav>
                                        <p:tav tm="100000">
                                          <p:val>
                                            <p:fltVal val="0"/>
                                          </p:val>
                                        </p:tav>
                                      </p:tavLst>
                                    </p:anim>
                                    <p:animEffect transition="in" filter="fade">
                                      <p:cBhvr>
                                        <p:cTn id="26" dur="1000"/>
                                        <p:tgtEl>
                                          <p:spTgt spid="27"/>
                                        </p:tgtEl>
                                      </p:cBhvr>
                                    </p:animEffect>
                                  </p:childTnLst>
                                </p:cTn>
                              </p:par>
                            </p:childTnLst>
                          </p:cTn>
                        </p:par>
                        <p:par>
                          <p:cTn id="27" fill="hold">
                            <p:stCondLst>
                              <p:cond delay="1750"/>
                            </p:stCondLst>
                            <p:childTnLst>
                              <p:par>
                                <p:cTn id="28" presetID="10" presetClass="entr" presetSubtype="0" fill="hold"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childTnLst>
                          </p:cTn>
                        </p:par>
                        <p:par>
                          <p:cTn id="31" fill="hold">
                            <p:stCondLst>
                              <p:cond delay="2250"/>
                            </p:stCondLst>
                            <p:childTnLst>
                              <p:par>
                                <p:cTn id="32" presetID="41" presetClass="entr" presetSubtype="0" fill="hold" grpId="0" nodeType="afterEffect">
                                  <p:stCondLst>
                                    <p:cond delay="0"/>
                                  </p:stCondLst>
                                  <p:iterate type="lt">
                                    <p:tmPct val="10000"/>
                                  </p:iterate>
                                  <p:childTnLst>
                                    <p:set>
                                      <p:cBhvr>
                                        <p:cTn id="33" dur="1" fill="hold">
                                          <p:stCondLst>
                                            <p:cond delay="0"/>
                                          </p:stCondLst>
                                        </p:cTn>
                                        <p:tgtEl>
                                          <p:spTgt spid="29"/>
                                        </p:tgtEl>
                                        <p:attrNameLst>
                                          <p:attrName>style.visibility</p:attrName>
                                        </p:attrNameLst>
                                      </p:cBhvr>
                                      <p:to>
                                        <p:strVal val="visible"/>
                                      </p:to>
                                    </p:set>
                                    <p:anim calcmode="lin" valueType="num">
                                      <p:cBhvr>
                                        <p:cTn id="34"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29"/>
                                        </p:tgtEl>
                                        <p:attrNameLst>
                                          <p:attrName>ppt_y</p:attrName>
                                        </p:attrNameLst>
                                      </p:cBhvr>
                                      <p:tavLst>
                                        <p:tav tm="0">
                                          <p:val>
                                            <p:strVal val="#ppt_y"/>
                                          </p:val>
                                        </p:tav>
                                        <p:tav tm="100000">
                                          <p:val>
                                            <p:strVal val="#ppt_y"/>
                                          </p:val>
                                        </p:tav>
                                      </p:tavLst>
                                    </p:anim>
                                    <p:anim calcmode="lin" valueType="num">
                                      <p:cBhvr>
                                        <p:cTn id="36"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29"/>
                                        </p:tgtEl>
                                      </p:cBhvr>
                                    </p:animEffect>
                                  </p:childTnLst>
                                </p:cTn>
                              </p:par>
                            </p:childTnLst>
                          </p:cTn>
                        </p:par>
                        <p:par>
                          <p:cTn id="39" fill="hold">
                            <p:stCondLst>
                              <p:cond delay="2850"/>
                            </p:stCondLst>
                            <p:childTnLst>
                              <p:par>
                                <p:cTn id="40" presetID="23" presetClass="entr" presetSubtype="16" fill="hold" grpId="0" nodeType="afterEffect">
                                  <p:stCondLst>
                                    <p:cond delay="0"/>
                                  </p:stCondLst>
                                  <p:iterate type="lt">
                                    <p:tmPct val="10000"/>
                                  </p:iterate>
                                  <p:childTnLst>
                                    <p:set>
                                      <p:cBhvr>
                                        <p:cTn id="41" dur="1" fill="hold">
                                          <p:stCondLst>
                                            <p:cond delay="0"/>
                                          </p:stCondLst>
                                        </p:cTn>
                                        <p:tgtEl>
                                          <p:spTgt spid="30"/>
                                        </p:tgtEl>
                                        <p:attrNameLst>
                                          <p:attrName>style.visibility</p:attrName>
                                        </p:attrNameLst>
                                      </p:cBhvr>
                                      <p:to>
                                        <p:strVal val="visible"/>
                                      </p:to>
                                    </p:set>
                                    <p:anim calcmode="lin" valueType="num">
                                      <p:cBhvr>
                                        <p:cTn id="42" dur="500" fill="hold"/>
                                        <p:tgtEl>
                                          <p:spTgt spid="30"/>
                                        </p:tgtEl>
                                        <p:attrNameLst>
                                          <p:attrName>ppt_w</p:attrName>
                                        </p:attrNameLst>
                                      </p:cBhvr>
                                      <p:tavLst>
                                        <p:tav tm="0">
                                          <p:val>
                                            <p:fltVal val="0"/>
                                          </p:val>
                                        </p:tav>
                                        <p:tav tm="100000">
                                          <p:val>
                                            <p:strVal val="#ppt_w"/>
                                          </p:val>
                                        </p:tav>
                                      </p:tavLst>
                                    </p:anim>
                                    <p:anim calcmode="lin" valueType="num">
                                      <p:cBhvr>
                                        <p:cTn id="43" dur="500" fill="hold"/>
                                        <p:tgtEl>
                                          <p:spTgt spid="3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FCE6FE1E-FB81-4EC1-89FA-28646B3D9F4D}"/>
              </a:ext>
            </a:extLst>
          </p:cNvPr>
          <p:cNvPicPr>
            <a:picLocks noChangeAspect="1"/>
          </p:cNvPicPr>
          <p:nvPr/>
        </p:nvPicPr>
        <p:blipFill>
          <a:blip r:embed="rId2"/>
          <a:stretch>
            <a:fillRect/>
          </a:stretch>
        </p:blipFill>
        <p:spPr>
          <a:xfrm>
            <a:off x="5265791" y="944929"/>
            <a:ext cx="4230991" cy="4822354"/>
          </a:xfrm>
          <a:prstGeom prst="rect">
            <a:avLst/>
          </a:prstGeom>
        </p:spPr>
      </p:pic>
      <p:grpSp>
        <p:nvGrpSpPr>
          <p:cNvPr id="6" name="组合 5">
            <a:extLst>
              <a:ext uri="{FF2B5EF4-FFF2-40B4-BE49-F238E27FC236}">
                <a16:creationId xmlns:a16="http://schemas.microsoft.com/office/drawing/2014/main" xmlns="" id="{3E68FD93-A33F-4EB1-B76D-BE9C3DE35DD1}"/>
              </a:ext>
            </a:extLst>
          </p:cNvPr>
          <p:cNvGrpSpPr/>
          <p:nvPr/>
        </p:nvGrpSpPr>
        <p:grpSpPr>
          <a:xfrm>
            <a:off x="218495" y="92877"/>
            <a:ext cx="3970264" cy="826665"/>
            <a:chOff x="218495" y="92877"/>
            <a:chExt cx="3970264" cy="826665"/>
          </a:xfrm>
        </p:grpSpPr>
        <p:pic>
          <p:nvPicPr>
            <p:cNvPr id="7" name="图片 6">
              <a:extLst>
                <a:ext uri="{FF2B5EF4-FFF2-40B4-BE49-F238E27FC236}">
                  <a16:creationId xmlns:a16="http://schemas.microsoft.com/office/drawing/2014/main" xmlns="" id="{03561646-1870-4B43-8051-95DC8DF66D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495" y="154140"/>
              <a:ext cx="3660012" cy="765402"/>
            </a:xfrm>
            <a:prstGeom prst="rect">
              <a:avLst/>
            </a:prstGeom>
          </p:spPr>
        </p:pic>
        <p:sp>
          <p:nvSpPr>
            <p:cNvPr id="8" name="Rectangle 2">
              <a:extLst>
                <a:ext uri="{FF2B5EF4-FFF2-40B4-BE49-F238E27FC236}">
                  <a16:creationId xmlns:a16="http://schemas.microsoft.com/office/drawing/2014/main" xmlns="" id="{E23555F7-7FE3-4644-84C1-453197181E6C}"/>
                </a:ext>
              </a:extLst>
            </p:cNvPr>
            <p:cNvSpPr txBox="1">
              <a:spLocks noChangeArrowheads="1"/>
            </p:cNvSpPr>
            <p:nvPr/>
          </p:nvSpPr>
          <p:spPr>
            <a:xfrm>
              <a:off x="911650" y="92877"/>
              <a:ext cx="3277109" cy="698500"/>
            </a:xfrm>
            <a:prstGeom prst="rect">
              <a:avLst/>
            </a:prstGeom>
            <a:extLst>
              <a:ext uri="{91240B29-F687-4F45-9708-019B960494DF}">
                <a14:hiddenLine xmlns:a14="http://schemas.microsoft.com/office/drawing/2010/main" w="9525">
                  <a:solidFill>
                    <a:srgbClr val="000000"/>
                  </a:solidFill>
                  <a:bevel/>
                </a14:hiddenLine>
              </a:ext>
            </a:extLst>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100000"/>
                </a:lnSpc>
              </a:pPr>
              <a:r>
                <a:rPr lang="zh-CN" altLang="en-US" sz="2800" b="1" dirty="0">
                  <a:solidFill>
                    <a:srgbClr val="12CBB9"/>
                  </a:solidFill>
                  <a:latin typeface="思源黑体旧字形 Normal" panose="020B0400000000000000" pitchFamily="34" charset="-128"/>
                  <a:ea typeface="思源黑体旧字形 Normal" panose="020B0400000000000000" pitchFamily="34" charset="-128"/>
                </a:rPr>
                <a:t>四、各国书香</a:t>
              </a:r>
            </a:p>
          </p:txBody>
        </p:sp>
      </p:grpSp>
      <p:pic>
        <p:nvPicPr>
          <p:cNvPr id="3" name="图片 2">
            <a:extLst>
              <a:ext uri="{FF2B5EF4-FFF2-40B4-BE49-F238E27FC236}">
                <a16:creationId xmlns:a16="http://schemas.microsoft.com/office/drawing/2014/main" xmlns="" id="{FD9F8307-92BF-4550-942F-7F6AAE64570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8666" t="5093" r="27729" b="7802"/>
          <a:stretch/>
        </p:blipFill>
        <p:spPr>
          <a:xfrm>
            <a:off x="2832079" y="1300479"/>
            <a:ext cx="3556792" cy="5017603"/>
          </a:xfrm>
          <a:prstGeom prst="rect">
            <a:avLst/>
          </a:prstGeom>
        </p:spPr>
      </p:pic>
      <p:sp>
        <p:nvSpPr>
          <p:cNvPr id="20" name="文本框 19">
            <a:extLst>
              <a:ext uri="{FF2B5EF4-FFF2-40B4-BE49-F238E27FC236}">
                <a16:creationId xmlns:a16="http://schemas.microsoft.com/office/drawing/2014/main" xmlns="" id="{863C73C6-6A6E-4A36-86C0-2B4EBA0829DE}"/>
              </a:ext>
            </a:extLst>
          </p:cNvPr>
          <p:cNvSpPr txBox="1"/>
          <p:nvPr/>
        </p:nvSpPr>
        <p:spPr>
          <a:xfrm>
            <a:off x="6612565" y="1848702"/>
            <a:ext cx="1210588" cy="707886"/>
          </a:xfrm>
          <a:prstGeom prst="rect">
            <a:avLst/>
          </a:prstGeom>
          <a:noFill/>
        </p:spPr>
        <p:txBody>
          <a:bodyPr wrap="none" rtlCol="0">
            <a:spAutoFit/>
          </a:bodyPr>
          <a:lstStyle/>
          <a:p>
            <a:pPr lvl="0"/>
            <a:r>
              <a:rPr kumimoji="1" lang="zh-CN" altLang="en-US" sz="4000" b="1" dirty="0">
                <a:solidFill>
                  <a:srgbClr val="F65B59"/>
                </a:solidFill>
                <a:latin typeface="思源黑体旧字形 Normal" panose="020B0400000000000000" pitchFamily="34" charset="-128"/>
                <a:ea typeface="思源黑体旧字形 Normal" panose="020B0400000000000000" pitchFamily="34" charset="-128"/>
                <a:cs typeface="FZShaoEr-M11" charset="-122"/>
              </a:rPr>
              <a:t>韩国</a:t>
            </a:r>
          </a:p>
        </p:txBody>
      </p:sp>
      <p:sp>
        <p:nvSpPr>
          <p:cNvPr id="21" name="Rectangle 7">
            <a:extLst>
              <a:ext uri="{FF2B5EF4-FFF2-40B4-BE49-F238E27FC236}">
                <a16:creationId xmlns:a16="http://schemas.microsoft.com/office/drawing/2014/main" xmlns="" id="{B79468BE-35E7-486B-95F2-A03D783DA471}"/>
              </a:ext>
            </a:extLst>
          </p:cNvPr>
          <p:cNvSpPr>
            <a:spLocks noChangeArrowheads="1"/>
          </p:cNvSpPr>
          <p:nvPr/>
        </p:nvSpPr>
        <p:spPr bwMode="auto">
          <a:xfrm>
            <a:off x="5750560" y="2784708"/>
            <a:ext cx="3464654" cy="1732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ea typeface="宋体" charset="-122"/>
                <a:sym typeface="Calibri" charset="0"/>
              </a:defRPr>
            </a:lvl1pPr>
            <a:lvl2pPr marL="742950" indent="-285750">
              <a:spcBef>
                <a:spcPct val="20000"/>
              </a:spcBef>
              <a:buFont typeface="Arial" charset="0"/>
              <a:buChar char="–"/>
              <a:defRPr sz="2800">
                <a:solidFill>
                  <a:schemeClr val="tx1"/>
                </a:solidFill>
                <a:latin typeface="Calibri" charset="0"/>
                <a:ea typeface="宋体" charset="-122"/>
                <a:sym typeface="Calibri" charset="0"/>
              </a:defRPr>
            </a:lvl2pPr>
            <a:lvl3pPr marL="1143000" indent="-228600">
              <a:spcBef>
                <a:spcPct val="20000"/>
              </a:spcBef>
              <a:buFont typeface="Arial" charset="0"/>
              <a:buChar char="•"/>
              <a:defRPr sz="2400">
                <a:solidFill>
                  <a:schemeClr val="tx1"/>
                </a:solidFill>
                <a:latin typeface="Calibri" charset="0"/>
                <a:ea typeface="宋体" charset="-122"/>
                <a:sym typeface="Calibri" charset="0"/>
              </a:defRPr>
            </a:lvl3pPr>
            <a:lvl4pPr marL="1600200" indent="-228600">
              <a:spcBef>
                <a:spcPct val="20000"/>
              </a:spcBef>
              <a:buFont typeface="Arial" charset="0"/>
              <a:buChar char="–"/>
              <a:defRPr sz="2000">
                <a:solidFill>
                  <a:schemeClr val="tx1"/>
                </a:solidFill>
                <a:latin typeface="Calibri" charset="0"/>
                <a:ea typeface="宋体" charset="-122"/>
                <a:sym typeface="Calibri" charset="0"/>
              </a:defRPr>
            </a:lvl4pPr>
            <a:lvl5pPr marL="2057400" indent="-228600">
              <a:spcBef>
                <a:spcPct val="20000"/>
              </a:spcBef>
              <a:buFont typeface="Arial" charset="0"/>
              <a:buChar char="»"/>
              <a:defRPr sz="2000">
                <a:solidFill>
                  <a:schemeClr val="tx1"/>
                </a:solidFill>
                <a:latin typeface="Calibri" charset="0"/>
                <a:ea typeface="宋体" charset="-122"/>
                <a:sym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9pPr>
          </a:lstStyle>
          <a:p>
            <a:pPr lvl="0">
              <a:lnSpc>
                <a:spcPct val="120000"/>
              </a:lnSpc>
              <a:spcBef>
                <a:spcPct val="0"/>
              </a:spcBef>
              <a:buNone/>
            </a:pP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韩国政府一般会在</a:t>
            </a:r>
            <a:r>
              <a:rPr lang="en-US" altLang="zh-CN"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4</a:t>
            </a: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月</a:t>
            </a:r>
            <a:r>
              <a:rPr lang="en-US" altLang="zh-CN"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23</a:t>
            </a: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日发行“世界读书日”的纪念邮票，让当地的小孩把阅读和写作的风气透过一枚枚精美的邮票随信件传遍世界不同的角落。</a:t>
            </a:r>
          </a:p>
        </p:txBody>
      </p:sp>
    </p:spTree>
    <p:extLst>
      <p:ext uri="{BB962C8B-B14F-4D97-AF65-F5344CB8AC3E}">
        <p14:creationId xmlns:p14="http://schemas.microsoft.com/office/powerpoint/2010/main" val="355481698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750"/>
                                        <p:tgtEl>
                                          <p:spTgt spid="6"/>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1250"/>
                                        <p:tgtEl>
                                          <p:spTgt spid="3"/>
                                        </p:tgtEl>
                                      </p:cBhvr>
                                    </p:animEffect>
                                  </p:childTnLst>
                                </p:cTn>
                              </p:par>
                            </p:childTnLst>
                          </p:cTn>
                        </p:par>
                        <p:par>
                          <p:cTn id="12" fill="hold">
                            <p:stCondLst>
                              <p:cond delay="2000"/>
                            </p:stCondLst>
                            <p:childTnLst>
                              <p:par>
                                <p:cTn id="13" presetID="14" presetClass="entr" presetSubtype="5"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vertical)">
                                      <p:cBhvr>
                                        <p:cTn id="15" dur="750"/>
                                        <p:tgtEl>
                                          <p:spTgt spid="5"/>
                                        </p:tgtEl>
                                      </p:cBhvr>
                                    </p:animEffect>
                                  </p:childTnLst>
                                </p:cTn>
                              </p:par>
                            </p:childTnLst>
                          </p:cTn>
                        </p:par>
                        <p:par>
                          <p:cTn id="16" fill="hold">
                            <p:stCondLst>
                              <p:cond delay="27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20"/>
                                        </p:tgtEl>
                                        <p:attrNameLst>
                                          <p:attrName>ppt_y</p:attrName>
                                        </p:attrNameLst>
                                      </p:cBhvr>
                                      <p:tavLst>
                                        <p:tav tm="0">
                                          <p:val>
                                            <p:strVal val="#ppt_y"/>
                                          </p:val>
                                        </p:tav>
                                        <p:tav tm="100000">
                                          <p:val>
                                            <p:strVal val="#ppt_y"/>
                                          </p:val>
                                        </p:tav>
                                      </p:tavLst>
                                    </p:anim>
                                    <p:anim calcmode="lin" valueType="num">
                                      <p:cBhvr>
                                        <p:cTn id="21"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20"/>
                                        </p:tgtEl>
                                      </p:cBhvr>
                                    </p:animEffect>
                                  </p:childTnLst>
                                </p:cTn>
                              </p:par>
                            </p:childTnLst>
                          </p:cTn>
                        </p:par>
                        <p:par>
                          <p:cTn id="24" fill="hold">
                            <p:stCondLst>
                              <p:cond delay="3300"/>
                            </p:stCondLst>
                            <p:childTnLst>
                              <p:par>
                                <p:cTn id="25" presetID="23" presetClass="entr" presetSubtype="16" fill="hold" grpId="0" nodeType="afterEffect">
                                  <p:stCondLst>
                                    <p:cond delay="0"/>
                                  </p:stCondLst>
                                  <p:iterate type="lt">
                                    <p:tmPct val="10000"/>
                                  </p:iterate>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3E68FD93-A33F-4EB1-B76D-BE9C3DE35DD1}"/>
              </a:ext>
            </a:extLst>
          </p:cNvPr>
          <p:cNvGrpSpPr/>
          <p:nvPr/>
        </p:nvGrpSpPr>
        <p:grpSpPr>
          <a:xfrm>
            <a:off x="218495" y="92877"/>
            <a:ext cx="3970264" cy="826665"/>
            <a:chOff x="218495" y="92877"/>
            <a:chExt cx="3970264" cy="826665"/>
          </a:xfrm>
        </p:grpSpPr>
        <p:pic>
          <p:nvPicPr>
            <p:cNvPr id="7" name="图片 6">
              <a:extLst>
                <a:ext uri="{FF2B5EF4-FFF2-40B4-BE49-F238E27FC236}">
                  <a16:creationId xmlns:a16="http://schemas.microsoft.com/office/drawing/2014/main" xmlns="" id="{03561646-1870-4B43-8051-95DC8DF66D3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8495" y="154140"/>
              <a:ext cx="3660012" cy="765402"/>
            </a:xfrm>
            <a:prstGeom prst="rect">
              <a:avLst/>
            </a:prstGeom>
          </p:spPr>
        </p:pic>
        <p:sp>
          <p:nvSpPr>
            <p:cNvPr id="8" name="Rectangle 2">
              <a:extLst>
                <a:ext uri="{FF2B5EF4-FFF2-40B4-BE49-F238E27FC236}">
                  <a16:creationId xmlns:a16="http://schemas.microsoft.com/office/drawing/2014/main" xmlns="" id="{E23555F7-7FE3-4644-84C1-453197181E6C}"/>
                </a:ext>
              </a:extLst>
            </p:cNvPr>
            <p:cNvSpPr txBox="1">
              <a:spLocks noChangeArrowheads="1"/>
            </p:cNvSpPr>
            <p:nvPr/>
          </p:nvSpPr>
          <p:spPr>
            <a:xfrm>
              <a:off x="911650" y="92877"/>
              <a:ext cx="3277109" cy="698500"/>
            </a:xfrm>
            <a:prstGeom prst="rect">
              <a:avLst/>
            </a:prstGeom>
            <a:extLst>
              <a:ext uri="{91240B29-F687-4F45-9708-019B960494DF}">
                <a14:hiddenLine xmlns:a14="http://schemas.microsoft.com/office/drawing/2010/main" w="9525">
                  <a:solidFill>
                    <a:srgbClr val="000000"/>
                  </a:solidFill>
                  <a:bevel/>
                </a14:hiddenLine>
              </a:ext>
            </a:extLst>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100000"/>
                </a:lnSpc>
              </a:pPr>
              <a:r>
                <a:rPr lang="zh-CN" altLang="en-US" sz="2800" b="1" dirty="0">
                  <a:solidFill>
                    <a:srgbClr val="12CBB9"/>
                  </a:solidFill>
                  <a:latin typeface="思源黑体旧字形 Normal" panose="020B0400000000000000" pitchFamily="34" charset="-128"/>
                  <a:ea typeface="思源黑体旧字形 Normal" panose="020B0400000000000000" pitchFamily="34" charset="-128"/>
                </a:rPr>
                <a:t>四、各国书香</a:t>
              </a:r>
            </a:p>
          </p:txBody>
        </p:sp>
      </p:grpSp>
      <p:pic>
        <p:nvPicPr>
          <p:cNvPr id="3" name="图片 2">
            <a:extLst>
              <a:ext uri="{FF2B5EF4-FFF2-40B4-BE49-F238E27FC236}">
                <a16:creationId xmlns:a16="http://schemas.microsoft.com/office/drawing/2014/main" xmlns="" id="{F380C66D-21AB-4450-BDFC-58B13F84800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777" t="3704" r="25623"/>
          <a:stretch/>
        </p:blipFill>
        <p:spPr>
          <a:xfrm>
            <a:off x="1611240" y="2708426"/>
            <a:ext cx="3376420" cy="4056697"/>
          </a:xfrm>
          <a:prstGeom prst="rect">
            <a:avLst/>
          </a:prstGeom>
        </p:spPr>
      </p:pic>
      <p:pic>
        <p:nvPicPr>
          <p:cNvPr id="12" name="图片 11" descr="77513ed9ff787a283e4c98592f44933e">
            <a:extLst>
              <a:ext uri="{FF2B5EF4-FFF2-40B4-BE49-F238E27FC236}">
                <a16:creationId xmlns:a16="http://schemas.microsoft.com/office/drawing/2014/main" xmlns="" id="{8ADBBD21-5C5A-4662-9D48-DCD415CF3289}"/>
              </a:ext>
            </a:extLst>
          </p:cNvPr>
          <p:cNvPicPr/>
          <p:nvPr/>
        </p:nvPicPr>
        <p:blipFill rotWithShape="1">
          <a:blip r:embed="rId4"/>
          <a:srcRect l="2623" t="5064" r="642" b="8262"/>
          <a:stretch/>
        </p:blipFill>
        <p:spPr>
          <a:xfrm>
            <a:off x="5231958" y="1142725"/>
            <a:ext cx="5595391" cy="4689116"/>
          </a:xfrm>
          <a:prstGeom prst="rect">
            <a:avLst/>
          </a:prstGeom>
        </p:spPr>
      </p:pic>
      <p:pic>
        <p:nvPicPr>
          <p:cNvPr id="13" name="图片 12" descr="772d231cb092b7e4c24101eec486e105">
            <a:extLst>
              <a:ext uri="{FF2B5EF4-FFF2-40B4-BE49-F238E27FC236}">
                <a16:creationId xmlns:a16="http://schemas.microsoft.com/office/drawing/2014/main" xmlns="" id="{D3A923A2-DF7D-40C5-9513-FE1F40A75E3F}"/>
              </a:ext>
            </a:extLst>
          </p:cNvPr>
          <p:cNvPicPr/>
          <p:nvPr/>
        </p:nvPicPr>
        <p:blipFill>
          <a:blip r:embed="rId5"/>
          <a:srcRect t="29064" b="32548"/>
          <a:stretch>
            <a:fillRect/>
          </a:stretch>
        </p:blipFill>
        <p:spPr>
          <a:xfrm>
            <a:off x="911650" y="1142725"/>
            <a:ext cx="4320309" cy="1658578"/>
          </a:xfrm>
          <a:prstGeom prst="rect">
            <a:avLst/>
          </a:prstGeom>
        </p:spPr>
      </p:pic>
      <p:sp>
        <p:nvSpPr>
          <p:cNvPr id="14" name="文本框 13">
            <a:extLst>
              <a:ext uri="{FF2B5EF4-FFF2-40B4-BE49-F238E27FC236}">
                <a16:creationId xmlns:a16="http://schemas.microsoft.com/office/drawing/2014/main" xmlns="" id="{3AFBEDE8-4A80-4C41-94FA-D7D029260229}"/>
              </a:ext>
            </a:extLst>
          </p:cNvPr>
          <p:cNvSpPr txBox="1"/>
          <p:nvPr/>
        </p:nvSpPr>
        <p:spPr>
          <a:xfrm>
            <a:off x="2437676" y="1618071"/>
            <a:ext cx="1723549" cy="707886"/>
          </a:xfrm>
          <a:prstGeom prst="rect">
            <a:avLst/>
          </a:prstGeom>
          <a:noFill/>
        </p:spPr>
        <p:txBody>
          <a:bodyPr wrap="none" rtlCol="0">
            <a:spAutoFit/>
          </a:bodyPr>
          <a:lstStyle/>
          <a:p>
            <a:pPr lvl="0"/>
            <a:r>
              <a:rPr kumimoji="1" lang="zh-CN" altLang="en-US" sz="4000" b="1" dirty="0">
                <a:solidFill>
                  <a:srgbClr val="F65B59"/>
                </a:solidFill>
                <a:latin typeface="思源黑体旧字形 Normal" panose="020B0400000000000000" pitchFamily="34" charset="-128"/>
                <a:ea typeface="思源黑体旧字形 Normal" panose="020B0400000000000000" pitchFamily="34" charset="-128"/>
                <a:cs typeface="FZShaoEr-M11" charset="-122"/>
              </a:rPr>
              <a:t>墨西哥</a:t>
            </a:r>
          </a:p>
        </p:txBody>
      </p:sp>
      <p:sp>
        <p:nvSpPr>
          <p:cNvPr id="16" name="Rectangle 7">
            <a:extLst>
              <a:ext uri="{FF2B5EF4-FFF2-40B4-BE49-F238E27FC236}">
                <a16:creationId xmlns:a16="http://schemas.microsoft.com/office/drawing/2014/main" xmlns="" id="{8CE57C47-183F-41BB-8AFC-7F913D2EB0BB}"/>
              </a:ext>
            </a:extLst>
          </p:cNvPr>
          <p:cNvSpPr>
            <a:spLocks noChangeArrowheads="1"/>
          </p:cNvSpPr>
          <p:nvPr/>
        </p:nvSpPr>
        <p:spPr bwMode="auto">
          <a:xfrm>
            <a:off x="6165293" y="2987040"/>
            <a:ext cx="3728720" cy="1732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ea typeface="宋体" charset="-122"/>
                <a:sym typeface="Calibri" charset="0"/>
              </a:defRPr>
            </a:lvl1pPr>
            <a:lvl2pPr marL="742950" indent="-285750">
              <a:spcBef>
                <a:spcPct val="20000"/>
              </a:spcBef>
              <a:buFont typeface="Arial" charset="0"/>
              <a:buChar char="–"/>
              <a:defRPr sz="2800">
                <a:solidFill>
                  <a:schemeClr val="tx1"/>
                </a:solidFill>
                <a:latin typeface="Calibri" charset="0"/>
                <a:ea typeface="宋体" charset="-122"/>
                <a:sym typeface="Calibri" charset="0"/>
              </a:defRPr>
            </a:lvl2pPr>
            <a:lvl3pPr marL="1143000" indent="-228600">
              <a:spcBef>
                <a:spcPct val="20000"/>
              </a:spcBef>
              <a:buFont typeface="Arial" charset="0"/>
              <a:buChar char="•"/>
              <a:defRPr sz="2400">
                <a:solidFill>
                  <a:schemeClr val="tx1"/>
                </a:solidFill>
                <a:latin typeface="Calibri" charset="0"/>
                <a:ea typeface="宋体" charset="-122"/>
                <a:sym typeface="Calibri" charset="0"/>
              </a:defRPr>
            </a:lvl3pPr>
            <a:lvl4pPr marL="1600200" indent="-228600">
              <a:spcBef>
                <a:spcPct val="20000"/>
              </a:spcBef>
              <a:buFont typeface="Arial" charset="0"/>
              <a:buChar char="–"/>
              <a:defRPr sz="2000">
                <a:solidFill>
                  <a:schemeClr val="tx1"/>
                </a:solidFill>
                <a:latin typeface="Calibri" charset="0"/>
                <a:ea typeface="宋体" charset="-122"/>
                <a:sym typeface="Calibri" charset="0"/>
              </a:defRPr>
            </a:lvl4pPr>
            <a:lvl5pPr marL="2057400" indent="-228600">
              <a:spcBef>
                <a:spcPct val="20000"/>
              </a:spcBef>
              <a:buFont typeface="Arial" charset="0"/>
              <a:buChar char="»"/>
              <a:defRPr sz="2000">
                <a:solidFill>
                  <a:schemeClr val="tx1"/>
                </a:solidFill>
                <a:latin typeface="Calibri" charset="0"/>
                <a:ea typeface="宋体" charset="-122"/>
                <a:sym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9pPr>
          </a:lstStyle>
          <a:p>
            <a:pPr lvl="0">
              <a:lnSpc>
                <a:spcPct val="120000"/>
              </a:lnSpc>
              <a:spcBef>
                <a:spcPct val="0"/>
              </a:spcBef>
              <a:buNone/>
            </a:pP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瓜达拉哈拉国际图书博览会是在以西班牙为母语的国家中最大的图书市场。每年在书展的</a:t>
            </a:r>
            <a:r>
              <a:rPr lang="en-US" altLang="zh-CN"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9</a:t>
            </a: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天里，来参观这个全拉美最大的文化节庆的人数超过</a:t>
            </a:r>
            <a:r>
              <a:rPr lang="en-US" altLang="zh-CN"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35</a:t>
            </a: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万。</a:t>
            </a:r>
          </a:p>
        </p:txBody>
      </p:sp>
    </p:spTree>
    <p:extLst>
      <p:ext uri="{BB962C8B-B14F-4D97-AF65-F5344CB8AC3E}">
        <p14:creationId xmlns:p14="http://schemas.microsoft.com/office/powerpoint/2010/main" val="129979487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750"/>
                                        <p:tgtEl>
                                          <p:spTgt spid="6"/>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750"/>
                            </p:stCondLst>
                            <p:childTnLst>
                              <p:par>
                                <p:cTn id="15" presetID="10"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par>
                          <p:cTn id="18" fill="hold">
                            <p:stCondLst>
                              <p:cond delay="2250"/>
                            </p:stCondLst>
                            <p:childTnLst>
                              <p:par>
                                <p:cTn id="19" presetID="14" presetClass="entr" presetSubtype="5"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randombar(vertical)">
                                      <p:cBhvr>
                                        <p:cTn id="21" dur="500"/>
                                        <p:tgtEl>
                                          <p:spTgt spid="12"/>
                                        </p:tgtEl>
                                      </p:cBhvr>
                                    </p:animEffect>
                                  </p:childTnLst>
                                </p:cTn>
                              </p:par>
                            </p:childTnLst>
                          </p:cTn>
                        </p:par>
                        <p:par>
                          <p:cTn id="22" fill="hold">
                            <p:stCondLst>
                              <p:cond delay="275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4"/>
                                        </p:tgtEl>
                                        <p:attrNameLst>
                                          <p:attrName>ppt_y</p:attrName>
                                        </p:attrNameLst>
                                      </p:cBhvr>
                                      <p:tavLst>
                                        <p:tav tm="0">
                                          <p:val>
                                            <p:strVal val="#ppt_y"/>
                                          </p:val>
                                        </p:tav>
                                        <p:tav tm="100000">
                                          <p:val>
                                            <p:strVal val="#ppt_y"/>
                                          </p:val>
                                        </p:tav>
                                      </p:tavLst>
                                    </p:anim>
                                    <p:anim calcmode="lin" valueType="num">
                                      <p:cBhvr>
                                        <p:cTn id="27"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4"/>
                                        </p:tgtEl>
                                      </p:cBhvr>
                                    </p:animEffect>
                                  </p:childTnLst>
                                </p:cTn>
                              </p:par>
                            </p:childTnLst>
                          </p:cTn>
                        </p:par>
                        <p:par>
                          <p:cTn id="30" fill="hold">
                            <p:stCondLst>
                              <p:cond delay="3350"/>
                            </p:stCondLst>
                            <p:childTnLst>
                              <p:par>
                                <p:cTn id="31" presetID="23" presetClass="entr" presetSubtype="16" fill="hold" grpId="0" nodeType="afterEffect">
                                  <p:stCondLst>
                                    <p:cond delay="0"/>
                                  </p:stCondLst>
                                  <p:iterate type="lt">
                                    <p:tmPct val="10000"/>
                                  </p:iterate>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3E68FD93-A33F-4EB1-B76D-BE9C3DE35DD1}"/>
              </a:ext>
            </a:extLst>
          </p:cNvPr>
          <p:cNvGrpSpPr/>
          <p:nvPr/>
        </p:nvGrpSpPr>
        <p:grpSpPr>
          <a:xfrm>
            <a:off x="218495" y="92877"/>
            <a:ext cx="3970264" cy="826665"/>
            <a:chOff x="218495" y="92877"/>
            <a:chExt cx="3970264" cy="826665"/>
          </a:xfrm>
        </p:grpSpPr>
        <p:pic>
          <p:nvPicPr>
            <p:cNvPr id="7" name="图片 6">
              <a:extLst>
                <a:ext uri="{FF2B5EF4-FFF2-40B4-BE49-F238E27FC236}">
                  <a16:creationId xmlns:a16="http://schemas.microsoft.com/office/drawing/2014/main" xmlns="" id="{03561646-1870-4B43-8051-95DC8DF66D3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8495" y="154140"/>
              <a:ext cx="3660012" cy="765402"/>
            </a:xfrm>
            <a:prstGeom prst="rect">
              <a:avLst/>
            </a:prstGeom>
          </p:spPr>
        </p:pic>
        <p:sp>
          <p:nvSpPr>
            <p:cNvPr id="8" name="Rectangle 2">
              <a:extLst>
                <a:ext uri="{FF2B5EF4-FFF2-40B4-BE49-F238E27FC236}">
                  <a16:creationId xmlns:a16="http://schemas.microsoft.com/office/drawing/2014/main" xmlns="" id="{E23555F7-7FE3-4644-84C1-453197181E6C}"/>
                </a:ext>
              </a:extLst>
            </p:cNvPr>
            <p:cNvSpPr txBox="1">
              <a:spLocks noChangeArrowheads="1"/>
            </p:cNvSpPr>
            <p:nvPr/>
          </p:nvSpPr>
          <p:spPr>
            <a:xfrm>
              <a:off x="911650" y="92877"/>
              <a:ext cx="3277109" cy="698500"/>
            </a:xfrm>
            <a:prstGeom prst="rect">
              <a:avLst/>
            </a:prstGeom>
            <a:extLst>
              <a:ext uri="{91240B29-F687-4F45-9708-019B960494DF}">
                <a14:hiddenLine xmlns:a14="http://schemas.microsoft.com/office/drawing/2010/main" w="9525">
                  <a:solidFill>
                    <a:srgbClr val="000000"/>
                  </a:solidFill>
                  <a:bevel/>
                </a14:hiddenLine>
              </a:ext>
            </a:extLst>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100000"/>
                </a:lnSpc>
              </a:pPr>
              <a:r>
                <a:rPr lang="zh-CN" altLang="en-US" sz="2800" b="1" dirty="0">
                  <a:solidFill>
                    <a:srgbClr val="12CBB9"/>
                  </a:solidFill>
                  <a:latin typeface="思源黑体旧字形 Normal" panose="020B0400000000000000" pitchFamily="34" charset="-128"/>
                  <a:ea typeface="思源黑体旧字形 Normal" panose="020B0400000000000000" pitchFamily="34" charset="-128"/>
                </a:rPr>
                <a:t>四、各国书香</a:t>
              </a:r>
            </a:p>
          </p:txBody>
        </p:sp>
      </p:grpSp>
      <p:pic>
        <p:nvPicPr>
          <p:cNvPr id="3" name="图片 2">
            <a:extLst>
              <a:ext uri="{FF2B5EF4-FFF2-40B4-BE49-F238E27FC236}">
                <a16:creationId xmlns:a16="http://schemas.microsoft.com/office/drawing/2014/main" xmlns="" id="{4494099D-E091-4F2C-A8ED-FA91DC6F314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9555" r="18928"/>
          <a:stretch/>
        </p:blipFill>
        <p:spPr>
          <a:xfrm>
            <a:off x="2423047" y="2290436"/>
            <a:ext cx="3672953" cy="4216400"/>
          </a:xfrm>
          <a:prstGeom prst="rect">
            <a:avLst/>
          </a:prstGeom>
        </p:spPr>
      </p:pic>
      <p:sp>
        <p:nvSpPr>
          <p:cNvPr id="11" name="文本框 10">
            <a:extLst>
              <a:ext uri="{FF2B5EF4-FFF2-40B4-BE49-F238E27FC236}">
                <a16:creationId xmlns:a16="http://schemas.microsoft.com/office/drawing/2014/main" xmlns="" id="{4B78ECBD-7EDE-4202-BE80-5E97E83E5F6F}"/>
              </a:ext>
            </a:extLst>
          </p:cNvPr>
          <p:cNvSpPr txBox="1"/>
          <p:nvPr/>
        </p:nvSpPr>
        <p:spPr>
          <a:xfrm>
            <a:off x="2820254" y="1367106"/>
            <a:ext cx="3275746" cy="923330"/>
          </a:xfrm>
          <a:prstGeom prst="rect">
            <a:avLst/>
          </a:prstGeom>
          <a:noFill/>
        </p:spPr>
        <p:txBody>
          <a:bodyPr wrap="square" rtlCol="0">
            <a:spAutoFit/>
          </a:bodyPr>
          <a:lstStyle/>
          <a:p>
            <a:pPr algn="ctr"/>
            <a:r>
              <a:rPr lang="zh-CN" altLang="en-US" sz="5400" b="1" dirty="0">
                <a:solidFill>
                  <a:srgbClr val="F65B59"/>
                </a:solidFill>
                <a:latin typeface="思源黑体旧字形 Normal" panose="020B0400000000000000" pitchFamily="34" charset="-128"/>
                <a:ea typeface="思源黑体旧字形 Normal" panose="020B0400000000000000" pitchFamily="34" charset="-128"/>
              </a:rPr>
              <a:t>中国</a:t>
            </a:r>
          </a:p>
        </p:txBody>
      </p:sp>
      <p:pic>
        <p:nvPicPr>
          <p:cNvPr id="12" name="图片 11" descr="4ec47f6aae8fa037024babeede2631b9">
            <a:extLst>
              <a:ext uri="{FF2B5EF4-FFF2-40B4-BE49-F238E27FC236}">
                <a16:creationId xmlns:a16="http://schemas.microsoft.com/office/drawing/2014/main" xmlns="" id="{2C58681A-C2BD-449C-857D-2241E4944AF0}"/>
              </a:ext>
            </a:extLst>
          </p:cNvPr>
          <p:cNvPicPr/>
          <p:nvPr/>
        </p:nvPicPr>
        <p:blipFill>
          <a:blip r:embed="rId4"/>
          <a:stretch>
            <a:fillRect/>
          </a:stretch>
        </p:blipFill>
        <p:spPr>
          <a:xfrm>
            <a:off x="5891570" y="1245186"/>
            <a:ext cx="3878985" cy="4103468"/>
          </a:xfrm>
          <a:prstGeom prst="rect">
            <a:avLst/>
          </a:prstGeom>
        </p:spPr>
      </p:pic>
      <p:sp>
        <p:nvSpPr>
          <p:cNvPr id="13" name="Rectangle 7">
            <a:extLst>
              <a:ext uri="{FF2B5EF4-FFF2-40B4-BE49-F238E27FC236}">
                <a16:creationId xmlns:a16="http://schemas.microsoft.com/office/drawing/2014/main" xmlns="" id="{95649BA7-A3BF-4B37-BC3B-00F155E5DF14}"/>
              </a:ext>
            </a:extLst>
          </p:cNvPr>
          <p:cNvSpPr>
            <a:spLocks noChangeArrowheads="1"/>
          </p:cNvSpPr>
          <p:nvPr/>
        </p:nvSpPr>
        <p:spPr bwMode="auto">
          <a:xfrm>
            <a:off x="6296978" y="2696466"/>
            <a:ext cx="3068168" cy="207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ea typeface="宋体" charset="-122"/>
                <a:sym typeface="Calibri" charset="0"/>
              </a:defRPr>
            </a:lvl1pPr>
            <a:lvl2pPr marL="742950" indent="-285750">
              <a:spcBef>
                <a:spcPct val="20000"/>
              </a:spcBef>
              <a:buFont typeface="Arial" charset="0"/>
              <a:buChar char="–"/>
              <a:defRPr sz="2800">
                <a:solidFill>
                  <a:schemeClr val="tx1"/>
                </a:solidFill>
                <a:latin typeface="Calibri" charset="0"/>
                <a:ea typeface="宋体" charset="-122"/>
                <a:sym typeface="Calibri" charset="0"/>
              </a:defRPr>
            </a:lvl2pPr>
            <a:lvl3pPr marL="1143000" indent="-228600">
              <a:spcBef>
                <a:spcPct val="20000"/>
              </a:spcBef>
              <a:buFont typeface="Arial" charset="0"/>
              <a:buChar char="•"/>
              <a:defRPr sz="2400">
                <a:solidFill>
                  <a:schemeClr val="tx1"/>
                </a:solidFill>
                <a:latin typeface="Calibri" charset="0"/>
                <a:ea typeface="宋体" charset="-122"/>
                <a:sym typeface="Calibri" charset="0"/>
              </a:defRPr>
            </a:lvl3pPr>
            <a:lvl4pPr marL="1600200" indent="-228600">
              <a:spcBef>
                <a:spcPct val="20000"/>
              </a:spcBef>
              <a:buFont typeface="Arial" charset="0"/>
              <a:buChar char="–"/>
              <a:defRPr sz="2000">
                <a:solidFill>
                  <a:schemeClr val="tx1"/>
                </a:solidFill>
                <a:latin typeface="Calibri" charset="0"/>
                <a:ea typeface="宋体" charset="-122"/>
                <a:sym typeface="Calibri" charset="0"/>
              </a:defRPr>
            </a:lvl4pPr>
            <a:lvl5pPr marL="2057400" indent="-228600">
              <a:spcBef>
                <a:spcPct val="20000"/>
              </a:spcBef>
              <a:buFont typeface="Arial" charset="0"/>
              <a:buChar char="»"/>
              <a:defRPr sz="2000">
                <a:solidFill>
                  <a:schemeClr val="tx1"/>
                </a:solidFill>
                <a:latin typeface="Calibri" charset="0"/>
                <a:ea typeface="宋体" charset="-122"/>
                <a:sym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9pPr>
          </a:lstStyle>
          <a:p>
            <a:pPr lvl="0">
              <a:lnSpc>
                <a:spcPct val="120000"/>
              </a:lnSpc>
              <a:spcBef>
                <a:spcPct val="0"/>
              </a:spcBef>
              <a:buNone/>
            </a:pPr>
            <a:r>
              <a:rPr lang="en-US" altLang="zh-CN"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2007</a:t>
            </a: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年</a:t>
            </a:r>
            <a:r>
              <a:rPr lang="en-US" altLang="zh-CN"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4</a:t>
            </a: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月</a:t>
            </a:r>
            <a:r>
              <a:rPr lang="en-US" altLang="zh-CN"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23</a:t>
            </a: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日，中国在北京举办了第一次“世界读书日”庆祝活动。经新闻出版总署批准，“世界读书日”庆祝活动由北京扩大到各省、市、自治区首府所在城市。</a:t>
            </a:r>
          </a:p>
        </p:txBody>
      </p:sp>
    </p:spTree>
    <p:extLst>
      <p:ext uri="{BB962C8B-B14F-4D97-AF65-F5344CB8AC3E}">
        <p14:creationId xmlns:p14="http://schemas.microsoft.com/office/powerpoint/2010/main" val="191077387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750"/>
                                        <p:tgtEl>
                                          <p:spTgt spid="6"/>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750"/>
                            </p:stCondLst>
                            <p:childTnLst>
                              <p:par>
                                <p:cTn id="15" presetID="53" presetClass="entr" presetSubtype="16"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par>
                          <p:cTn id="20" fill="hold">
                            <p:stCondLst>
                              <p:cond delay="2250"/>
                            </p:stCondLst>
                            <p:childTnLst>
                              <p:par>
                                <p:cTn id="21" presetID="31"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1000" fill="hold"/>
                                        <p:tgtEl>
                                          <p:spTgt spid="12"/>
                                        </p:tgtEl>
                                        <p:attrNameLst>
                                          <p:attrName>ppt_w</p:attrName>
                                        </p:attrNameLst>
                                      </p:cBhvr>
                                      <p:tavLst>
                                        <p:tav tm="0">
                                          <p:val>
                                            <p:fltVal val="0"/>
                                          </p:val>
                                        </p:tav>
                                        <p:tav tm="100000">
                                          <p:val>
                                            <p:strVal val="#ppt_w"/>
                                          </p:val>
                                        </p:tav>
                                      </p:tavLst>
                                    </p:anim>
                                    <p:anim calcmode="lin" valueType="num">
                                      <p:cBhvr>
                                        <p:cTn id="24" dur="1000" fill="hold"/>
                                        <p:tgtEl>
                                          <p:spTgt spid="12"/>
                                        </p:tgtEl>
                                        <p:attrNameLst>
                                          <p:attrName>ppt_h</p:attrName>
                                        </p:attrNameLst>
                                      </p:cBhvr>
                                      <p:tavLst>
                                        <p:tav tm="0">
                                          <p:val>
                                            <p:fltVal val="0"/>
                                          </p:val>
                                        </p:tav>
                                        <p:tav tm="100000">
                                          <p:val>
                                            <p:strVal val="#ppt_h"/>
                                          </p:val>
                                        </p:tav>
                                      </p:tavLst>
                                    </p:anim>
                                    <p:anim calcmode="lin" valueType="num">
                                      <p:cBhvr>
                                        <p:cTn id="25" dur="1000" fill="hold"/>
                                        <p:tgtEl>
                                          <p:spTgt spid="12"/>
                                        </p:tgtEl>
                                        <p:attrNameLst>
                                          <p:attrName>style.rotation</p:attrName>
                                        </p:attrNameLst>
                                      </p:cBhvr>
                                      <p:tavLst>
                                        <p:tav tm="0">
                                          <p:val>
                                            <p:fltVal val="90"/>
                                          </p:val>
                                        </p:tav>
                                        <p:tav tm="100000">
                                          <p:val>
                                            <p:fltVal val="0"/>
                                          </p:val>
                                        </p:tav>
                                      </p:tavLst>
                                    </p:anim>
                                    <p:animEffect transition="in" filter="fade">
                                      <p:cBhvr>
                                        <p:cTn id="26" dur="1000"/>
                                        <p:tgtEl>
                                          <p:spTgt spid="12"/>
                                        </p:tgtEl>
                                      </p:cBhvr>
                                    </p:animEffect>
                                  </p:childTnLst>
                                </p:cTn>
                              </p:par>
                            </p:childTnLst>
                          </p:cTn>
                        </p:par>
                        <p:par>
                          <p:cTn id="27" fill="hold">
                            <p:stCondLst>
                              <p:cond delay="3250"/>
                            </p:stCondLst>
                            <p:childTnLst>
                              <p:par>
                                <p:cTn id="28" presetID="23" presetClass="entr" presetSubtype="16" fill="hold" grpId="0" nodeType="afterEffect">
                                  <p:stCondLst>
                                    <p:cond delay="0"/>
                                  </p:stCondLst>
                                  <p:iterate type="lt">
                                    <p:tmPct val="10000"/>
                                  </p:iterate>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BE0"/>
        </a:solidFill>
        <a:effectLst/>
      </p:bgPr>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D0D99D38-B290-48E5-88F0-C8E0BDCCEDE9}"/>
              </a:ext>
            </a:extLst>
          </p:cNvPr>
          <p:cNvPicPr>
            <a:picLocks noChangeAspect="1"/>
          </p:cNvPicPr>
          <p:nvPr/>
        </p:nvPicPr>
        <p:blipFill rotWithShape="1">
          <a:blip r:embed="rId2">
            <a:extLst>
              <a:ext uri="{28A0092B-C50C-407E-A947-70E740481C1C}">
                <a14:useLocalDpi xmlns:a14="http://schemas.microsoft.com/office/drawing/2010/main" val="0"/>
              </a:ext>
            </a:extLst>
          </a:blip>
          <a:srcRect t="62063" b="527"/>
          <a:stretch/>
        </p:blipFill>
        <p:spPr>
          <a:xfrm>
            <a:off x="1008" y="4167712"/>
            <a:ext cx="12190992" cy="2690288"/>
          </a:xfrm>
          <a:prstGeom prst="rect">
            <a:avLst/>
          </a:prstGeom>
        </p:spPr>
      </p:pic>
      <p:pic>
        <p:nvPicPr>
          <p:cNvPr id="3" name="图片 2">
            <a:extLst>
              <a:ext uri="{FF2B5EF4-FFF2-40B4-BE49-F238E27FC236}">
                <a16:creationId xmlns:a16="http://schemas.microsoft.com/office/drawing/2014/main" xmlns="" id="{A2E28AB2-E7F6-4FE3-A429-44F76C4BEB2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413" t="20592" r="10444" b="23852"/>
          <a:stretch/>
        </p:blipFill>
        <p:spPr>
          <a:xfrm>
            <a:off x="7443324" y="3066828"/>
            <a:ext cx="4811943" cy="2646365"/>
          </a:xfrm>
          <a:prstGeom prst="rect">
            <a:avLst/>
          </a:prstGeom>
        </p:spPr>
      </p:pic>
      <p:pic>
        <p:nvPicPr>
          <p:cNvPr id="9" name="图片 8">
            <a:extLst>
              <a:ext uri="{FF2B5EF4-FFF2-40B4-BE49-F238E27FC236}">
                <a16:creationId xmlns:a16="http://schemas.microsoft.com/office/drawing/2014/main" xmlns="" id="{05ED453D-1080-4ADF-A3BD-92C5BCF23B0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20000">
            <a:off x="907834" y="-36923"/>
            <a:ext cx="6741556" cy="5454422"/>
          </a:xfrm>
          <a:prstGeom prst="rect">
            <a:avLst/>
          </a:prstGeom>
        </p:spPr>
      </p:pic>
      <p:sp>
        <p:nvSpPr>
          <p:cNvPr id="11" name="文本框 10">
            <a:extLst>
              <a:ext uri="{FF2B5EF4-FFF2-40B4-BE49-F238E27FC236}">
                <a16:creationId xmlns:a16="http://schemas.microsoft.com/office/drawing/2014/main" xmlns="" id="{8F2DFA24-8BCF-4563-B5BF-44D343837C93}"/>
              </a:ext>
            </a:extLst>
          </p:cNvPr>
          <p:cNvSpPr txBox="1"/>
          <p:nvPr/>
        </p:nvSpPr>
        <p:spPr>
          <a:xfrm>
            <a:off x="8221898" y="925257"/>
            <a:ext cx="3006540" cy="1569660"/>
          </a:xfrm>
          <a:prstGeom prst="rect">
            <a:avLst/>
          </a:prstGeom>
          <a:noFill/>
        </p:spPr>
        <p:txBody>
          <a:bodyPr wrap="square" rtlCol="0">
            <a:spAutoFit/>
          </a:bodyPr>
          <a:lstStyle/>
          <a:p>
            <a:pPr algn="ctr"/>
            <a:r>
              <a:rPr kumimoji="1" lang="zh-CN" altLang="en-US" sz="9600" b="1" dirty="0">
                <a:ln>
                  <a:solidFill>
                    <a:schemeClr val="bg1"/>
                  </a:solidFill>
                </a:ln>
                <a:solidFill>
                  <a:srgbClr val="F65B59"/>
                </a:solidFill>
                <a:effectLst>
                  <a:outerShdw blurRad="63500" sx="102000" sy="102000" algn="ctr" rotWithShape="0">
                    <a:prstClr val="black">
                      <a:alpha val="25000"/>
                    </a:prstClr>
                  </a:outerShdw>
                </a:effectLst>
                <a:latin typeface="思源黑体旧字形 Normal" panose="020B0400000000000000" pitchFamily="34" charset="-128"/>
                <a:ea typeface="思源黑体旧字形 Normal" panose="020B0400000000000000" pitchFamily="34" charset="-128"/>
                <a:cs typeface="PangMenZhengDao" charset="-122"/>
              </a:rPr>
              <a:t>前言</a:t>
            </a:r>
          </a:p>
        </p:txBody>
      </p:sp>
      <p:sp>
        <p:nvSpPr>
          <p:cNvPr id="12" name="Rectangle 8">
            <a:extLst>
              <a:ext uri="{FF2B5EF4-FFF2-40B4-BE49-F238E27FC236}">
                <a16:creationId xmlns:a16="http://schemas.microsoft.com/office/drawing/2014/main" xmlns="" id="{765D2476-B20C-4974-A487-2B16CE97F582}"/>
              </a:ext>
            </a:extLst>
          </p:cNvPr>
          <p:cNvSpPr>
            <a:spLocks noChangeArrowheads="1"/>
          </p:cNvSpPr>
          <p:nvPr/>
        </p:nvSpPr>
        <p:spPr bwMode="auto">
          <a:xfrm>
            <a:off x="1303383" y="1878108"/>
            <a:ext cx="5950458" cy="2646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ea typeface="宋体" charset="-122"/>
                <a:sym typeface="Calibri" charset="0"/>
              </a:defRPr>
            </a:lvl1pPr>
            <a:lvl2pPr marL="742950" indent="-285750">
              <a:spcBef>
                <a:spcPct val="20000"/>
              </a:spcBef>
              <a:buFont typeface="Arial" charset="0"/>
              <a:buChar char="–"/>
              <a:defRPr sz="2800">
                <a:solidFill>
                  <a:schemeClr val="tx1"/>
                </a:solidFill>
                <a:latin typeface="Calibri" charset="0"/>
                <a:ea typeface="宋体" charset="-122"/>
                <a:sym typeface="Calibri" charset="0"/>
              </a:defRPr>
            </a:lvl2pPr>
            <a:lvl3pPr marL="1143000" indent="-228600">
              <a:spcBef>
                <a:spcPct val="20000"/>
              </a:spcBef>
              <a:buFont typeface="Arial" charset="0"/>
              <a:buChar char="•"/>
              <a:defRPr sz="2400">
                <a:solidFill>
                  <a:schemeClr val="tx1"/>
                </a:solidFill>
                <a:latin typeface="Calibri" charset="0"/>
                <a:ea typeface="宋体" charset="-122"/>
                <a:sym typeface="Calibri" charset="0"/>
              </a:defRPr>
            </a:lvl3pPr>
            <a:lvl4pPr marL="1600200" indent="-228600">
              <a:spcBef>
                <a:spcPct val="20000"/>
              </a:spcBef>
              <a:buFont typeface="Arial" charset="0"/>
              <a:buChar char="–"/>
              <a:defRPr sz="2000">
                <a:solidFill>
                  <a:schemeClr val="tx1"/>
                </a:solidFill>
                <a:latin typeface="Calibri" charset="0"/>
                <a:ea typeface="宋体" charset="-122"/>
                <a:sym typeface="Calibri" charset="0"/>
              </a:defRPr>
            </a:lvl4pPr>
            <a:lvl5pPr marL="2057400" indent="-228600">
              <a:spcBef>
                <a:spcPct val="20000"/>
              </a:spcBef>
              <a:buFont typeface="Arial" charset="0"/>
              <a:buChar char="»"/>
              <a:defRPr sz="2000">
                <a:solidFill>
                  <a:schemeClr val="tx1"/>
                </a:solidFill>
                <a:latin typeface="Calibri" charset="0"/>
                <a:ea typeface="宋体" charset="-122"/>
                <a:sym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9pPr>
          </a:lstStyle>
          <a:p>
            <a:pPr eaLnBrk="1" hangingPunct="1">
              <a:lnSpc>
                <a:spcPct val="120000"/>
              </a:lnSpc>
              <a:spcBef>
                <a:spcPct val="0"/>
              </a:spcBef>
              <a:buFontTx/>
              <a:buNone/>
            </a:pPr>
            <a:r>
              <a:rPr lang="zh-CN" altLang="en-US" sz="2000" b="1" dirty="0">
                <a:solidFill>
                  <a:schemeClr val="bg1"/>
                </a:solidFill>
                <a:latin typeface="思源黑体旧字形 Normal" panose="020B0400000000000000" pitchFamily="34" charset="-128"/>
                <a:ea typeface="思源黑体旧字形 Normal" panose="020B0400000000000000" pitchFamily="34" charset="-128"/>
                <a:cs typeface="Microsoft YaHei" charset="-122"/>
                <a:sym typeface="微软雅黑" charset="-122"/>
              </a:rPr>
              <a:t>　　每年的</a:t>
            </a:r>
            <a:r>
              <a:rPr lang="en-US" altLang="zh-CN" sz="2000" b="1" dirty="0">
                <a:solidFill>
                  <a:schemeClr val="bg1"/>
                </a:solidFill>
                <a:latin typeface="思源黑体旧字形 Normal" panose="020B0400000000000000" pitchFamily="34" charset="-128"/>
                <a:ea typeface="思源黑体旧字形 Normal" panose="020B0400000000000000" pitchFamily="34" charset="-128"/>
                <a:cs typeface="Microsoft YaHei" charset="-122"/>
                <a:sym typeface="微软雅黑" charset="-122"/>
              </a:rPr>
              <a:t>4</a:t>
            </a:r>
            <a:r>
              <a:rPr lang="zh-CN" altLang="en-US" sz="2000" b="1" dirty="0">
                <a:solidFill>
                  <a:schemeClr val="bg1"/>
                </a:solidFill>
                <a:latin typeface="思源黑体旧字形 Normal" panose="020B0400000000000000" pitchFamily="34" charset="-128"/>
                <a:ea typeface="思源黑体旧字形 Normal" panose="020B0400000000000000" pitchFamily="34" charset="-128"/>
                <a:cs typeface="Microsoft YaHei" charset="-122"/>
                <a:sym typeface="微软雅黑" charset="-122"/>
              </a:rPr>
              <a:t>月</a:t>
            </a:r>
            <a:r>
              <a:rPr lang="en-US" altLang="zh-CN" sz="2000" b="1" dirty="0">
                <a:solidFill>
                  <a:schemeClr val="bg1"/>
                </a:solidFill>
                <a:latin typeface="思源黑体旧字形 Normal" panose="020B0400000000000000" pitchFamily="34" charset="-128"/>
                <a:ea typeface="思源黑体旧字形 Normal" panose="020B0400000000000000" pitchFamily="34" charset="-128"/>
                <a:cs typeface="Microsoft YaHei" charset="-122"/>
                <a:sym typeface="微软雅黑" charset="-122"/>
              </a:rPr>
              <a:t>23</a:t>
            </a:r>
            <a:r>
              <a:rPr lang="zh-CN" altLang="en-US" sz="2000" b="1" dirty="0">
                <a:solidFill>
                  <a:schemeClr val="bg1"/>
                </a:solidFill>
                <a:latin typeface="思源黑体旧字形 Normal" panose="020B0400000000000000" pitchFamily="34" charset="-128"/>
                <a:ea typeface="思源黑体旧字形 Normal" panose="020B0400000000000000" pitchFamily="34" charset="-128"/>
                <a:cs typeface="Microsoft YaHei" charset="-122"/>
                <a:sym typeface="微软雅黑" charset="-122"/>
              </a:rPr>
              <a:t>日是联合国教科文组织确定的“世界读书日”，又称“世界图书和版权日”、“世界阅读日”。</a:t>
            </a:r>
          </a:p>
          <a:p>
            <a:pPr eaLnBrk="1" hangingPunct="1">
              <a:lnSpc>
                <a:spcPct val="120000"/>
              </a:lnSpc>
              <a:spcBef>
                <a:spcPct val="0"/>
              </a:spcBef>
              <a:buFontTx/>
              <a:buNone/>
            </a:pPr>
            <a:r>
              <a:rPr lang="zh-CN" altLang="en-US" sz="2000" b="1" dirty="0">
                <a:solidFill>
                  <a:schemeClr val="bg1"/>
                </a:solidFill>
                <a:latin typeface="思源黑体旧字形 Normal" panose="020B0400000000000000" pitchFamily="34" charset="-128"/>
                <a:ea typeface="思源黑体旧字形 Normal" panose="020B0400000000000000" pitchFamily="34" charset="-128"/>
                <a:cs typeface="Microsoft YaHei" charset="-122"/>
                <a:sym typeface="微软雅黑" charset="-122"/>
              </a:rPr>
              <a:t>　　</a:t>
            </a:r>
            <a:r>
              <a:rPr lang="en-US" altLang="zh-CN" sz="2000" b="1" dirty="0">
                <a:solidFill>
                  <a:schemeClr val="bg1"/>
                </a:solidFill>
                <a:latin typeface="思源黑体旧字形 Normal" panose="020B0400000000000000" pitchFamily="34" charset="-128"/>
                <a:ea typeface="思源黑体旧字形 Normal" panose="020B0400000000000000" pitchFamily="34" charset="-128"/>
                <a:cs typeface="Microsoft YaHei" charset="-122"/>
                <a:sym typeface="微软雅黑" charset="-122"/>
              </a:rPr>
              <a:t>4</a:t>
            </a:r>
            <a:r>
              <a:rPr lang="zh-CN" altLang="en-US" sz="2000" b="1" dirty="0">
                <a:solidFill>
                  <a:schemeClr val="bg1"/>
                </a:solidFill>
                <a:latin typeface="思源黑体旧字形 Normal" panose="020B0400000000000000" pitchFamily="34" charset="-128"/>
                <a:ea typeface="思源黑体旧字形 Normal" panose="020B0400000000000000" pitchFamily="34" charset="-128"/>
                <a:cs typeface="Microsoft YaHei" charset="-122"/>
                <a:sym typeface="微软雅黑" charset="-122"/>
              </a:rPr>
              <a:t>月</a:t>
            </a:r>
            <a:r>
              <a:rPr lang="en-US" altLang="zh-CN" sz="2000" b="1" dirty="0">
                <a:solidFill>
                  <a:schemeClr val="bg1"/>
                </a:solidFill>
                <a:latin typeface="思源黑体旧字形 Normal" panose="020B0400000000000000" pitchFamily="34" charset="-128"/>
                <a:ea typeface="思源黑体旧字形 Normal" panose="020B0400000000000000" pitchFamily="34" charset="-128"/>
                <a:cs typeface="Microsoft YaHei" charset="-122"/>
                <a:sym typeface="微软雅黑" charset="-122"/>
              </a:rPr>
              <a:t>23</a:t>
            </a:r>
            <a:r>
              <a:rPr lang="zh-CN" altLang="en-US" sz="2000" b="1" dirty="0">
                <a:solidFill>
                  <a:schemeClr val="bg1"/>
                </a:solidFill>
                <a:latin typeface="思源黑体旧字形 Normal" panose="020B0400000000000000" pitchFamily="34" charset="-128"/>
                <a:ea typeface="思源黑体旧字形 Normal" panose="020B0400000000000000" pitchFamily="34" charset="-128"/>
                <a:cs typeface="Microsoft YaHei" charset="-122"/>
                <a:sym typeface="微软雅黑" charset="-122"/>
              </a:rPr>
              <a:t>日对于世界文学领域是一个具有象征性的日子，因为塞万提斯、莎士比亚和维加都在</a:t>
            </a:r>
            <a:r>
              <a:rPr lang="en-US" altLang="zh-CN" sz="2000" b="1" dirty="0">
                <a:solidFill>
                  <a:schemeClr val="bg1"/>
                </a:solidFill>
                <a:latin typeface="思源黑体旧字形 Normal" panose="020B0400000000000000" pitchFamily="34" charset="-128"/>
                <a:ea typeface="思源黑体旧字形 Normal" panose="020B0400000000000000" pitchFamily="34" charset="-128"/>
                <a:cs typeface="Microsoft YaHei" charset="-122"/>
                <a:sym typeface="微软雅黑" charset="-122"/>
              </a:rPr>
              <a:t>1616</a:t>
            </a:r>
            <a:r>
              <a:rPr lang="zh-CN" altLang="en-US" sz="2000" b="1" dirty="0">
                <a:solidFill>
                  <a:schemeClr val="bg1"/>
                </a:solidFill>
                <a:latin typeface="思源黑体旧字形 Normal" panose="020B0400000000000000" pitchFamily="34" charset="-128"/>
                <a:ea typeface="思源黑体旧字形 Normal" panose="020B0400000000000000" pitchFamily="34" charset="-128"/>
                <a:cs typeface="Microsoft YaHei" charset="-122"/>
                <a:sym typeface="微软雅黑" charset="-122"/>
              </a:rPr>
              <a:t>年的这一天去世。此外，</a:t>
            </a:r>
            <a:r>
              <a:rPr lang="en-US" altLang="zh-CN" sz="2000" b="1" dirty="0">
                <a:solidFill>
                  <a:schemeClr val="bg1"/>
                </a:solidFill>
                <a:latin typeface="思源黑体旧字形 Normal" panose="020B0400000000000000" pitchFamily="34" charset="-128"/>
                <a:ea typeface="思源黑体旧字形 Normal" panose="020B0400000000000000" pitchFamily="34" charset="-128"/>
                <a:cs typeface="Microsoft YaHei" charset="-122"/>
                <a:sym typeface="微软雅黑" charset="-122"/>
              </a:rPr>
              <a:t>4</a:t>
            </a:r>
            <a:r>
              <a:rPr lang="zh-CN" altLang="en-US" sz="2000" b="1" dirty="0">
                <a:solidFill>
                  <a:schemeClr val="bg1"/>
                </a:solidFill>
                <a:latin typeface="思源黑体旧字形 Normal" panose="020B0400000000000000" pitchFamily="34" charset="-128"/>
                <a:ea typeface="思源黑体旧字形 Normal" panose="020B0400000000000000" pitchFamily="34" charset="-128"/>
                <a:cs typeface="Microsoft YaHei" charset="-122"/>
                <a:sym typeface="微软雅黑" charset="-122"/>
              </a:rPr>
              <a:t>月</a:t>
            </a:r>
            <a:r>
              <a:rPr lang="en-US" altLang="zh-CN" sz="2000" b="1" dirty="0">
                <a:solidFill>
                  <a:schemeClr val="bg1"/>
                </a:solidFill>
                <a:latin typeface="思源黑体旧字形 Normal" panose="020B0400000000000000" pitchFamily="34" charset="-128"/>
                <a:ea typeface="思源黑体旧字形 Normal" panose="020B0400000000000000" pitchFamily="34" charset="-128"/>
                <a:cs typeface="Microsoft YaHei" charset="-122"/>
                <a:sym typeface="微软雅黑" charset="-122"/>
              </a:rPr>
              <a:t>23</a:t>
            </a:r>
            <a:r>
              <a:rPr lang="zh-CN" altLang="en-US" sz="2000" b="1" dirty="0">
                <a:solidFill>
                  <a:schemeClr val="bg1"/>
                </a:solidFill>
                <a:latin typeface="思源黑体旧字形 Normal" panose="020B0400000000000000" pitchFamily="34" charset="-128"/>
                <a:ea typeface="思源黑体旧字形 Normal" panose="020B0400000000000000" pitchFamily="34" charset="-128"/>
                <a:cs typeface="Microsoft YaHei" charset="-122"/>
                <a:sym typeface="微软雅黑" charset="-122"/>
              </a:rPr>
              <a:t>日也是一些著名作家出生的日子，例如纳博科夫。</a:t>
            </a:r>
          </a:p>
        </p:txBody>
      </p:sp>
    </p:spTree>
    <p:extLst>
      <p:ext uri="{BB962C8B-B14F-4D97-AF65-F5344CB8AC3E}">
        <p14:creationId xmlns:p14="http://schemas.microsoft.com/office/powerpoint/2010/main" val="13905125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1500"/>
                                        <p:tgtEl>
                                          <p:spTgt spid="7"/>
                                        </p:tgtEl>
                                      </p:cBhvr>
                                    </p:animEffect>
                                  </p:childTnLst>
                                </p:cTn>
                              </p:par>
                            </p:childTnLst>
                          </p:cTn>
                        </p:par>
                        <p:par>
                          <p:cTn id="8" fill="hold">
                            <p:stCondLst>
                              <p:cond delay="1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750"/>
                                        <p:tgtEl>
                                          <p:spTgt spid="3"/>
                                        </p:tgtEl>
                                      </p:cBhvr>
                                    </p:animEffect>
                                    <p:anim calcmode="lin" valueType="num">
                                      <p:cBhvr>
                                        <p:cTn id="12" dur="750" fill="hold"/>
                                        <p:tgtEl>
                                          <p:spTgt spid="3"/>
                                        </p:tgtEl>
                                        <p:attrNameLst>
                                          <p:attrName>ppt_x</p:attrName>
                                        </p:attrNameLst>
                                      </p:cBhvr>
                                      <p:tavLst>
                                        <p:tav tm="0">
                                          <p:val>
                                            <p:strVal val="#ppt_x"/>
                                          </p:val>
                                        </p:tav>
                                        <p:tav tm="100000">
                                          <p:val>
                                            <p:strVal val="#ppt_x"/>
                                          </p:val>
                                        </p:tav>
                                      </p:tavLst>
                                    </p:anim>
                                    <p:anim calcmode="lin" valueType="num">
                                      <p:cBhvr>
                                        <p:cTn id="13" dur="75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2250"/>
                            </p:stCondLst>
                            <p:childTnLst>
                              <p:par>
                                <p:cTn id="15" presetID="22" presetClass="entr" presetSubtype="1"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1000"/>
                                        <p:tgtEl>
                                          <p:spTgt spid="9"/>
                                        </p:tgtEl>
                                      </p:cBhvr>
                                    </p:animEffect>
                                  </p:childTnLst>
                                </p:cTn>
                              </p:par>
                            </p:childTnLst>
                          </p:cTn>
                        </p:par>
                        <p:par>
                          <p:cTn id="18" fill="hold">
                            <p:stCondLst>
                              <p:cond delay="325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11"/>
                                        </p:tgtEl>
                                        <p:attrNameLst>
                                          <p:attrName>style.visibility</p:attrName>
                                        </p:attrNameLst>
                                      </p:cBhvr>
                                      <p:to>
                                        <p:strVal val="visible"/>
                                      </p:to>
                                    </p:set>
                                    <p:anim calcmode="lin" valueType="num">
                                      <p:cBhvr>
                                        <p:cTn id="21" dur="10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2" dur="1000" fill="hold"/>
                                        <p:tgtEl>
                                          <p:spTgt spid="11"/>
                                        </p:tgtEl>
                                        <p:attrNameLst>
                                          <p:attrName>ppt_y</p:attrName>
                                        </p:attrNameLst>
                                      </p:cBhvr>
                                      <p:tavLst>
                                        <p:tav tm="0">
                                          <p:val>
                                            <p:strVal val="#ppt_y"/>
                                          </p:val>
                                        </p:tav>
                                        <p:tav tm="100000">
                                          <p:val>
                                            <p:strVal val="#ppt_y"/>
                                          </p:val>
                                        </p:tav>
                                      </p:tavLst>
                                    </p:anim>
                                    <p:anim calcmode="lin" valueType="num">
                                      <p:cBhvr>
                                        <p:cTn id="23" dur="10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4" dur="10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5" dur="1000" tmFilter="0,0; .5, 1; 1, 1"/>
                                        <p:tgtEl>
                                          <p:spTgt spid="11"/>
                                        </p:tgtEl>
                                      </p:cBhvr>
                                    </p:animEffect>
                                  </p:childTnLst>
                                </p:cTn>
                              </p:par>
                              <p:par>
                                <p:cTn id="26" presetID="26" presetClass="emph" presetSubtype="0" fill="hold" grpId="1" nodeType="withEffect">
                                  <p:stCondLst>
                                    <p:cond delay="0"/>
                                  </p:stCondLst>
                                  <p:iterate type="lt">
                                    <p:tmPct val="10000"/>
                                  </p:iterate>
                                  <p:childTnLst>
                                    <p:animEffect transition="out" filter="fade">
                                      <p:cBhvr>
                                        <p:cTn id="27" dur="500" tmFilter="0, 0; .2, .5; .8, .5; 1, 0"/>
                                        <p:tgtEl>
                                          <p:spTgt spid="11"/>
                                        </p:tgtEl>
                                      </p:cBhvr>
                                    </p:animEffect>
                                    <p:animScale>
                                      <p:cBhvr>
                                        <p:cTn id="28" dur="250" autoRev="1" fill="hold"/>
                                        <p:tgtEl>
                                          <p:spTgt spid="11"/>
                                        </p:tgtEl>
                                      </p:cBhvr>
                                      <p:by x="105000" y="105000"/>
                                    </p:animScale>
                                  </p:childTnLst>
                                </p:cTn>
                              </p:par>
                            </p:childTnLst>
                          </p:cTn>
                        </p:par>
                        <p:par>
                          <p:cTn id="29" fill="hold">
                            <p:stCondLst>
                              <p:cond delay="4350"/>
                            </p:stCondLst>
                            <p:childTnLst>
                              <p:par>
                                <p:cTn id="30" presetID="53" presetClass="entr" presetSubtype="16" fill="hold" grpId="0" nodeType="afterEffect">
                                  <p:stCondLst>
                                    <p:cond delay="0"/>
                                  </p:stCondLst>
                                  <p:iterate type="lt">
                                    <p:tmPct val="10000"/>
                                  </p:iterate>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26" presetClass="emph" presetSubtype="0" fill="hold" grpId="1" nodeType="withEffect">
                                  <p:stCondLst>
                                    <p:cond delay="300"/>
                                  </p:stCondLst>
                                  <p:iterate type="lt">
                                    <p:tmPct val="10000"/>
                                  </p:iterate>
                                  <p:childTnLst>
                                    <p:animEffect transition="out" filter="fade">
                                      <p:cBhvr>
                                        <p:cTn id="36" dur="500" tmFilter="0, 0; .2, .5; .8, .5; 1, 0"/>
                                        <p:tgtEl>
                                          <p:spTgt spid="12"/>
                                        </p:tgtEl>
                                      </p:cBhvr>
                                    </p:animEffect>
                                    <p:animScale>
                                      <p:cBhvr>
                                        <p:cTn id="37" dur="25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2" grpId="0"/>
      <p:bldP spid="12" grpId="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BE0"/>
        </a:solidFill>
        <a:effectLst/>
      </p:bgPr>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D0D99D38-B290-48E5-88F0-C8E0BDCCEDE9}"/>
              </a:ext>
            </a:extLst>
          </p:cNvPr>
          <p:cNvPicPr>
            <a:picLocks noChangeAspect="1"/>
          </p:cNvPicPr>
          <p:nvPr/>
        </p:nvPicPr>
        <p:blipFill rotWithShape="1">
          <a:blip r:embed="rId2">
            <a:extLst>
              <a:ext uri="{28A0092B-C50C-407E-A947-70E740481C1C}">
                <a14:useLocalDpi xmlns:a14="http://schemas.microsoft.com/office/drawing/2010/main" val="0"/>
              </a:ext>
            </a:extLst>
          </a:blip>
          <a:srcRect t="62063" b="527"/>
          <a:stretch/>
        </p:blipFill>
        <p:spPr>
          <a:xfrm>
            <a:off x="1008" y="4167712"/>
            <a:ext cx="12190992" cy="2690288"/>
          </a:xfrm>
          <a:prstGeom prst="rect">
            <a:avLst/>
          </a:prstGeom>
        </p:spPr>
      </p:pic>
      <p:sp>
        <p:nvSpPr>
          <p:cNvPr id="30" name="任意多边形: 形状 29">
            <a:extLst>
              <a:ext uri="{FF2B5EF4-FFF2-40B4-BE49-F238E27FC236}">
                <a16:creationId xmlns:a16="http://schemas.microsoft.com/office/drawing/2014/main" xmlns="" id="{CC7C8D56-1F83-4F7B-B7A4-8960EC7C5918}"/>
              </a:ext>
            </a:extLst>
          </p:cNvPr>
          <p:cNvSpPr/>
          <p:nvPr/>
        </p:nvSpPr>
        <p:spPr>
          <a:xfrm>
            <a:off x="3089280" y="1127347"/>
            <a:ext cx="6464300" cy="3656732"/>
          </a:xfrm>
          <a:custGeom>
            <a:avLst/>
            <a:gdLst>
              <a:gd name="connsiteX0" fmla="*/ 382726 w 8927477"/>
              <a:gd name="connsiteY0" fmla="*/ 424867 h 3828467"/>
              <a:gd name="connsiteX1" fmla="*/ 293826 w 8927477"/>
              <a:gd name="connsiteY1" fmla="*/ 424867 h 3828467"/>
              <a:gd name="connsiteX2" fmla="*/ 2579826 w 8927477"/>
              <a:gd name="connsiteY2" fmla="*/ 18467 h 3828467"/>
              <a:gd name="connsiteX3" fmla="*/ 3900626 w 8927477"/>
              <a:gd name="connsiteY3" fmla="*/ 69267 h 3828467"/>
              <a:gd name="connsiteX4" fmla="*/ 5627826 w 8927477"/>
              <a:gd name="connsiteY4" fmla="*/ 69267 h 3828467"/>
              <a:gd name="connsiteX5" fmla="*/ 6961326 w 8927477"/>
              <a:gd name="connsiteY5" fmla="*/ 259767 h 3828467"/>
              <a:gd name="connsiteX6" fmla="*/ 8371026 w 8927477"/>
              <a:gd name="connsiteY6" fmla="*/ 424867 h 3828467"/>
              <a:gd name="connsiteX7" fmla="*/ 8891726 w 8927477"/>
              <a:gd name="connsiteY7" fmla="*/ 1110667 h 3828467"/>
              <a:gd name="connsiteX8" fmla="*/ 8828226 w 8927477"/>
              <a:gd name="connsiteY8" fmla="*/ 2456867 h 3828467"/>
              <a:gd name="connsiteX9" fmla="*/ 8396426 w 8927477"/>
              <a:gd name="connsiteY9" fmla="*/ 3345867 h 3828467"/>
              <a:gd name="connsiteX10" fmla="*/ 6300926 w 8927477"/>
              <a:gd name="connsiteY10" fmla="*/ 3625267 h 3828467"/>
              <a:gd name="connsiteX11" fmla="*/ 4091126 w 8927477"/>
              <a:gd name="connsiteY11" fmla="*/ 3828467 h 3828467"/>
              <a:gd name="connsiteX12" fmla="*/ 2643326 w 8927477"/>
              <a:gd name="connsiteY12" fmla="*/ 3625267 h 3828467"/>
              <a:gd name="connsiteX13" fmla="*/ 903426 w 8927477"/>
              <a:gd name="connsiteY13" fmla="*/ 3333167 h 3828467"/>
              <a:gd name="connsiteX14" fmla="*/ 90626 w 8927477"/>
              <a:gd name="connsiteY14" fmla="*/ 2266367 h 3828467"/>
              <a:gd name="connsiteX15" fmla="*/ 52526 w 8927477"/>
              <a:gd name="connsiteY15" fmla="*/ 1288467 h 3828467"/>
              <a:gd name="connsiteX16" fmla="*/ 382726 w 8927477"/>
              <a:gd name="connsiteY16" fmla="*/ 424867 h 3828467"/>
              <a:gd name="connsiteX0" fmla="*/ 382726 w 8927477"/>
              <a:gd name="connsiteY0" fmla="*/ 423907 h 3827507"/>
              <a:gd name="connsiteX1" fmla="*/ 393838 w 8927477"/>
              <a:gd name="connsiteY1" fmla="*/ 409619 h 3827507"/>
              <a:gd name="connsiteX2" fmla="*/ 2579826 w 8927477"/>
              <a:gd name="connsiteY2" fmla="*/ 17507 h 3827507"/>
              <a:gd name="connsiteX3" fmla="*/ 3900626 w 8927477"/>
              <a:gd name="connsiteY3" fmla="*/ 68307 h 3827507"/>
              <a:gd name="connsiteX4" fmla="*/ 5627826 w 8927477"/>
              <a:gd name="connsiteY4" fmla="*/ 68307 h 3827507"/>
              <a:gd name="connsiteX5" fmla="*/ 6961326 w 8927477"/>
              <a:gd name="connsiteY5" fmla="*/ 258807 h 3827507"/>
              <a:gd name="connsiteX6" fmla="*/ 8371026 w 8927477"/>
              <a:gd name="connsiteY6" fmla="*/ 423907 h 3827507"/>
              <a:gd name="connsiteX7" fmla="*/ 8891726 w 8927477"/>
              <a:gd name="connsiteY7" fmla="*/ 1109707 h 3827507"/>
              <a:gd name="connsiteX8" fmla="*/ 8828226 w 8927477"/>
              <a:gd name="connsiteY8" fmla="*/ 2455907 h 3827507"/>
              <a:gd name="connsiteX9" fmla="*/ 8396426 w 8927477"/>
              <a:gd name="connsiteY9" fmla="*/ 3344907 h 3827507"/>
              <a:gd name="connsiteX10" fmla="*/ 6300926 w 8927477"/>
              <a:gd name="connsiteY10" fmla="*/ 3624307 h 3827507"/>
              <a:gd name="connsiteX11" fmla="*/ 4091126 w 8927477"/>
              <a:gd name="connsiteY11" fmla="*/ 3827507 h 3827507"/>
              <a:gd name="connsiteX12" fmla="*/ 2643326 w 8927477"/>
              <a:gd name="connsiteY12" fmla="*/ 3624307 h 3827507"/>
              <a:gd name="connsiteX13" fmla="*/ 903426 w 8927477"/>
              <a:gd name="connsiteY13" fmla="*/ 3332207 h 3827507"/>
              <a:gd name="connsiteX14" fmla="*/ 90626 w 8927477"/>
              <a:gd name="connsiteY14" fmla="*/ 2265407 h 3827507"/>
              <a:gd name="connsiteX15" fmla="*/ 52526 w 8927477"/>
              <a:gd name="connsiteY15" fmla="*/ 1287507 h 3827507"/>
              <a:gd name="connsiteX16" fmla="*/ 382726 w 8927477"/>
              <a:gd name="connsiteY16" fmla="*/ 423907 h 3827507"/>
              <a:gd name="connsiteX0" fmla="*/ 347418 w 8925506"/>
              <a:gd name="connsiteY0" fmla="*/ 533444 h 3827507"/>
              <a:gd name="connsiteX1" fmla="*/ 391867 w 8925506"/>
              <a:gd name="connsiteY1" fmla="*/ 409619 h 3827507"/>
              <a:gd name="connsiteX2" fmla="*/ 2577855 w 8925506"/>
              <a:gd name="connsiteY2" fmla="*/ 17507 h 3827507"/>
              <a:gd name="connsiteX3" fmla="*/ 3898655 w 8925506"/>
              <a:gd name="connsiteY3" fmla="*/ 68307 h 3827507"/>
              <a:gd name="connsiteX4" fmla="*/ 5625855 w 8925506"/>
              <a:gd name="connsiteY4" fmla="*/ 68307 h 3827507"/>
              <a:gd name="connsiteX5" fmla="*/ 6959355 w 8925506"/>
              <a:gd name="connsiteY5" fmla="*/ 258807 h 3827507"/>
              <a:gd name="connsiteX6" fmla="*/ 8369055 w 8925506"/>
              <a:gd name="connsiteY6" fmla="*/ 423907 h 3827507"/>
              <a:gd name="connsiteX7" fmla="*/ 8889755 w 8925506"/>
              <a:gd name="connsiteY7" fmla="*/ 1109707 h 3827507"/>
              <a:gd name="connsiteX8" fmla="*/ 8826255 w 8925506"/>
              <a:gd name="connsiteY8" fmla="*/ 2455907 h 3827507"/>
              <a:gd name="connsiteX9" fmla="*/ 8394455 w 8925506"/>
              <a:gd name="connsiteY9" fmla="*/ 3344907 h 3827507"/>
              <a:gd name="connsiteX10" fmla="*/ 6298955 w 8925506"/>
              <a:gd name="connsiteY10" fmla="*/ 3624307 h 3827507"/>
              <a:gd name="connsiteX11" fmla="*/ 4089155 w 8925506"/>
              <a:gd name="connsiteY11" fmla="*/ 3827507 h 3827507"/>
              <a:gd name="connsiteX12" fmla="*/ 2641355 w 8925506"/>
              <a:gd name="connsiteY12" fmla="*/ 3624307 h 3827507"/>
              <a:gd name="connsiteX13" fmla="*/ 901455 w 8925506"/>
              <a:gd name="connsiteY13" fmla="*/ 3332207 h 3827507"/>
              <a:gd name="connsiteX14" fmla="*/ 88655 w 8925506"/>
              <a:gd name="connsiteY14" fmla="*/ 2265407 h 3827507"/>
              <a:gd name="connsiteX15" fmla="*/ 50555 w 8925506"/>
              <a:gd name="connsiteY15" fmla="*/ 1287507 h 3827507"/>
              <a:gd name="connsiteX16" fmla="*/ 347418 w 8925506"/>
              <a:gd name="connsiteY16" fmla="*/ 533444 h 3827507"/>
              <a:gd name="connsiteX0" fmla="*/ 347418 w 8925506"/>
              <a:gd name="connsiteY0" fmla="*/ 527522 h 3821585"/>
              <a:gd name="connsiteX1" fmla="*/ 853830 w 8925506"/>
              <a:gd name="connsiteY1" fmla="*/ 313210 h 3821585"/>
              <a:gd name="connsiteX2" fmla="*/ 2577855 w 8925506"/>
              <a:gd name="connsiteY2" fmla="*/ 11585 h 3821585"/>
              <a:gd name="connsiteX3" fmla="*/ 3898655 w 8925506"/>
              <a:gd name="connsiteY3" fmla="*/ 62385 h 3821585"/>
              <a:gd name="connsiteX4" fmla="*/ 5625855 w 8925506"/>
              <a:gd name="connsiteY4" fmla="*/ 62385 h 3821585"/>
              <a:gd name="connsiteX5" fmla="*/ 6959355 w 8925506"/>
              <a:gd name="connsiteY5" fmla="*/ 252885 h 3821585"/>
              <a:gd name="connsiteX6" fmla="*/ 8369055 w 8925506"/>
              <a:gd name="connsiteY6" fmla="*/ 417985 h 3821585"/>
              <a:gd name="connsiteX7" fmla="*/ 8889755 w 8925506"/>
              <a:gd name="connsiteY7" fmla="*/ 1103785 h 3821585"/>
              <a:gd name="connsiteX8" fmla="*/ 8826255 w 8925506"/>
              <a:gd name="connsiteY8" fmla="*/ 2449985 h 3821585"/>
              <a:gd name="connsiteX9" fmla="*/ 8394455 w 8925506"/>
              <a:gd name="connsiteY9" fmla="*/ 3338985 h 3821585"/>
              <a:gd name="connsiteX10" fmla="*/ 6298955 w 8925506"/>
              <a:gd name="connsiteY10" fmla="*/ 3618385 h 3821585"/>
              <a:gd name="connsiteX11" fmla="*/ 4089155 w 8925506"/>
              <a:gd name="connsiteY11" fmla="*/ 3821585 h 3821585"/>
              <a:gd name="connsiteX12" fmla="*/ 2641355 w 8925506"/>
              <a:gd name="connsiteY12" fmla="*/ 3618385 h 3821585"/>
              <a:gd name="connsiteX13" fmla="*/ 901455 w 8925506"/>
              <a:gd name="connsiteY13" fmla="*/ 3326285 h 3821585"/>
              <a:gd name="connsiteX14" fmla="*/ 88655 w 8925506"/>
              <a:gd name="connsiteY14" fmla="*/ 2259485 h 3821585"/>
              <a:gd name="connsiteX15" fmla="*/ 50555 w 8925506"/>
              <a:gd name="connsiteY15" fmla="*/ 1281585 h 3821585"/>
              <a:gd name="connsiteX16" fmla="*/ 347418 w 8925506"/>
              <a:gd name="connsiteY16" fmla="*/ 527522 h 3821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925506" h="3821585">
                <a:moveTo>
                  <a:pt x="347418" y="527522"/>
                </a:moveTo>
                <a:cubicBezTo>
                  <a:pt x="481297" y="366126"/>
                  <a:pt x="482091" y="399199"/>
                  <a:pt x="853830" y="313210"/>
                </a:cubicBezTo>
                <a:cubicBezTo>
                  <a:pt x="1225569" y="227221"/>
                  <a:pt x="2070384" y="53389"/>
                  <a:pt x="2577855" y="11585"/>
                </a:cubicBezTo>
                <a:cubicBezTo>
                  <a:pt x="3085326" y="-30219"/>
                  <a:pt x="3390655" y="53918"/>
                  <a:pt x="3898655" y="62385"/>
                </a:cubicBezTo>
                <a:cubicBezTo>
                  <a:pt x="4406655" y="70852"/>
                  <a:pt x="5115738" y="30635"/>
                  <a:pt x="5625855" y="62385"/>
                </a:cubicBezTo>
                <a:cubicBezTo>
                  <a:pt x="6135972" y="94135"/>
                  <a:pt x="6502155" y="193618"/>
                  <a:pt x="6959355" y="252885"/>
                </a:cubicBezTo>
                <a:cubicBezTo>
                  <a:pt x="7416555" y="312152"/>
                  <a:pt x="8047322" y="276168"/>
                  <a:pt x="8369055" y="417985"/>
                </a:cubicBezTo>
                <a:cubicBezTo>
                  <a:pt x="8690788" y="559802"/>
                  <a:pt x="8813555" y="765118"/>
                  <a:pt x="8889755" y="1103785"/>
                </a:cubicBezTo>
                <a:cubicBezTo>
                  <a:pt x="8965955" y="1442452"/>
                  <a:pt x="8908805" y="2077452"/>
                  <a:pt x="8826255" y="2449985"/>
                </a:cubicBezTo>
                <a:cubicBezTo>
                  <a:pt x="8743705" y="2822518"/>
                  <a:pt x="8815672" y="3144252"/>
                  <a:pt x="8394455" y="3338985"/>
                </a:cubicBezTo>
                <a:cubicBezTo>
                  <a:pt x="7973238" y="3533718"/>
                  <a:pt x="7016505" y="3537952"/>
                  <a:pt x="6298955" y="3618385"/>
                </a:cubicBezTo>
                <a:cubicBezTo>
                  <a:pt x="5581405" y="3698818"/>
                  <a:pt x="4698755" y="3821585"/>
                  <a:pt x="4089155" y="3821585"/>
                </a:cubicBezTo>
                <a:cubicBezTo>
                  <a:pt x="3479555" y="3821585"/>
                  <a:pt x="3172638" y="3700935"/>
                  <a:pt x="2641355" y="3618385"/>
                </a:cubicBezTo>
                <a:cubicBezTo>
                  <a:pt x="2110072" y="3535835"/>
                  <a:pt x="1326905" y="3552768"/>
                  <a:pt x="901455" y="3326285"/>
                </a:cubicBezTo>
                <a:cubicBezTo>
                  <a:pt x="476005" y="3099802"/>
                  <a:pt x="230472" y="2600268"/>
                  <a:pt x="88655" y="2259485"/>
                </a:cubicBezTo>
                <a:cubicBezTo>
                  <a:pt x="-53162" y="1918702"/>
                  <a:pt x="7428" y="1570246"/>
                  <a:pt x="50555" y="1281585"/>
                </a:cubicBezTo>
                <a:cubicBezTo>
                  <a:pt x="93682" y="992925"/>
                  <a:pt x="213539" y="688918"/>
                  <a:pt x="347418" y="527522"/>
                </a:cubicBezTo>
                <a:close/>
              </a:path>
            </a:pathLst>
          </a:custGeom>
          <a:solidFill>
            <a:srgbClr val="F65B59"/>
          </a:solidFill>
          <a:ln w="76200">
            <a:solidFill>
              <a:schemeClr val="bg1"/>
            </a:solid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1" name="图片 30">
            <a:extLst>
              <a:ext uri="{FF2B5EF4-FFF2-40B4-BE49-F238E27FC236}">
                <a16:creationId xmlns:a16="http://schemas.microsoft.com/office/drawing/2014/main" xmlns="" id="{CFF8179F-C922-4C72-91EA-8E4F4EBDE6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1796" y="290840"/>
            <a:ext cx="3775075" cy="1887538"/>
          </a:xfrm>
          <a:prstGeom prst="rect">
            <a:avLst/>
          </a:prstGeom>
        </p:spPr>
      </p:pic>
      <p:sp>
        <p:nvSpPr>
          <p:cNvPr id="32" name="文本框 31">
            <a:extLst>
              <a:ext uri="{FF2B5EF4-FFF2-40B4-BE49-F238E27FC236}">
                <a16:creationId xmlns:a16="http://schemas.microsoft.com/office/drawing/2014/main" xmlns="" id="{83DE03ED-8E7A-4DDD-A5F3-2AB97F76B77A}"/>
              </a:ext>
            </a:extLst>
          </p:cNvPr>
          <p:cNvSpPr txBox="1"/>
          <p:nvPr/>
        </p:nvSpPr>
        <p:spPr>
          <a:xfrm>
            <a:off x="4997991" y="3429000"/>
            <a:ext cx="2646878" cy="830997"/>
          </a:xfrm>
          <a:prstGeom prst="rect">
            <a:avLst/>
          </a:prstGeom>
          <a:noFill/>
        </p:spPr>
        <p:txBody>
          <a:bodyPr wrap="none" rtlCol="0">
            <a:spAutoFit/>
          </a:bodyPr>
          <a:lstStyle/>
          <a:p>
            <a:r>
              <a:rPr kumimoji="1" lang="zh-CN" altLang="en-US" sz="4800" b="1" dirty="0">
                <a:solidFill>
                  <a:schemeClr val="bg1"/>
                </a:solidFill>
                <a:latin typeface="思源黑体旧字形 Normal" panose="020B0400000000000000" pitchFamily="34" charset="-128"/>
                <a:ea typeface="思源黑体旧字形 Normal" panose="020B0400000000000000" pitchFamily="34" charset="-128"/>
                <a:cs typeface="FZShaoEr-M11" charset="-122"/>
              </a:rPr>
              <a:t>目的意义</a:t>
            </a:r>
          </a:p>
        </p:txBody>
      </p:sp>
      <p:sp>
        <p:nvSpPr>
          <p:cNvPr id="33" name="文本框 32">
            <a:extLst>
              <a:ext uri="{FF2B5EF4-FFF2-40B4-BE49-F238E27FC236}">
                <a16:creationId xmlns:a16="http://schemas.microsoft.com/office/drawing/2014/main" xmlns="" id="{7701478C-24DB-499E-88EB-D35CD3616320}"/>
              </a:ext>
            </a:extLst>
          </p:cNvPr>
          <p:cNvSpPr txBox="1"/>
          <p:nvPr/>
        </p:nvSpPr>
        <p:spPr>
          <a:xfrm>
            <a:off x="5597513" y="2030502"/>
            <a:ext cx="1447833" cy="1446550"/>
          </a:xfrm>
          <a:prstGeom prst="rect">
            <a:avLst/>
          </a:prstGeom>
          <a:noFill/>
        </p:spPr>
        <p:txBody>
          <a:bodyPr wrap="none" rtlCol="0">
            <a:spAutoFit/>
          </a:bodyPr>
          <a:lstStyle/>
          <a:p>
            <a:pPr algn="ctr"/>
            <a:r>
              <a:rPr lang="en-US" altLang="zh-CN" sz="8800" b="1" i="1" dirty="0">
                <a:solidFill>
                  <a:schemeClr val="bg1"/>
                </a:solidFill>
                <a:latin typeface="Century Gothic" panose="020B0502020202020204" pitchFamily="34" charset="0"/>
                <a:ea typeface="思源黑体旧字形 Normal" panose="020B0400000000000000" pitchFamily="34" charset="-128"/>
              </a:rPr>
              <a:t>05</a:t>
            </a:r>
            <a:endParaRPr lang="zh-CN" altLang="en-US" sz="8800" b="1" i="1" dirty="0">
              <a:solidFill>
                <a:schemeClr val="bg1"/>
              </a:solidFill>
              <a:latin typeface="Century Gothic" panose="020B0502020202020204" pitchFamily="34" charset="0"/>
              <a:ea typeface="思源黑体旧字形 Normal" panose="020B0400000000000000" pitchFamily="34" charset="-128"/>
            </a:endParaRPr>
          </a:p>
        </p:txBody>
      </p:sp>
    </p:spTree>
    <p:extLst>
      <p:ext uri="{BB962C8B-B14F-4D97-AF65-F5344CB8AC3E}">
        <p14:creationId xmlns:p14="http://schemas.microsoft.com/office/powerpoint/2010/main" val="1486802650"/>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1500"/>
                                        <p:tgtEl>
                                          <p:spTgt spid="7"/>
                                        </p:tgtEl>
                                      </p:cBhvr>
                                    </p:animEffect>
                                  </p:childTnLst>
                                </p:cTn>
                              </p:par>
                            </p:childTnLst>
                          </p:cTn>
                        </p:par>
                        <p:par>
                          <p:cTn id="8" fill="hold">
                            <p:stCondLst>
                              <p:cond delay="1500"/>
                            </p:stCondLst>
                            <p:childTnLst>
                              <p:par>
                                <p:cTn id="9" presetID="53" presetClass="entr" presetSubtype="16"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childTnLst>
                          </p:cTn>
                        </p:par>
                        <p:par>
                          <p:cTn id="14" fill="hold">
                            <p:stCondLst>
                              <p:cond delay="2000"/>
                            </p:stCondLst>
                            <p:childTnLst>
                              <p:par>
                                <p:cTn id="15" presetID="14" presetClass="entr" presetSubtype="1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randombar(horizontal)">
                                      <p:cBhvr>
                                        <p:cTn id="17" dur="500"/>
                                        <p:tgtEl>
                                          <p:spTgt spid="31"/>
                                        </p:tgtEl>
                                      </p:cBhvr>
                                    </p:animEffect>
                                  </p:childTnLst>
                                </p:cTn>
                              </p:par>
                            </p:childTnLst>
                          </p:cTn>
                        </p:par>
                        <p:par>
                          <p:cTn id="18" fill="hold">
                            <p:stCondLst>
                              <p:cond delay="2500"/>
                            </p:stCondLst>
                            <p:childTnLst>
                              <p:par>
                                <p:cTn id="19" presetID="55" presetClass="entr" presetSubtype="0"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1000" fill="hold"/>
                                        <p:tgtEl>
                                          <p:spTgt spid="33"/>
                                        </p:tgtEl>
                                        <p:attrNameLst>
                                          <p:attrName>ppt_w</p:attrName>
                                        </p:attrNameLst>
                                      </p:cBhvr>
                                      <p:tavLst>
                                        <p:tav tm="0">
                                          <p:val>
                                            <p:strVal val="#ppt_w*0.70"/>
                                          </p:val>
                                        </p:tav>
                                        <p:tav tm="100000">
                                          <p:val>
                                            <p:strVal val="#ppt_w"/>
                                          </p:val>
                                        </p:tav>
                                      </p:tavLst>
                                    </p:anim>
                                    <p:anim calcmode="lin" valueType="num">
                                      <p:cBhvr>
                                        <p:cTn id="22" dur="1000" fill="hold"/>
                                        <p:tgtEl>
                                          <p:spTgt spid="33"/>
                                        </p:tgtEl>
                                        <p:attrNameLst>
                                          <p:attrName>ppt_h</p:attrName>
                                        </p:attrNameLst>
                                      </p:cBhvr>
                                      <p:tavLst>
                                        <p:tav tm="0">
                                          <p:val>
                                            <p:strVal val="#ppt_h"/>
                                          </p:val>
                                        </p:tav>
                                        <p:tav tm="100000">
                                          <p:val>
                                            <p:strVal val="#ppt_h"/>
                                          </p:val>
                                        </p:tav>
                                      </p:tavLst>
                                    </p:anim>
                                    <p:animEffect transition="in" filter="fade">
                                      <p:cBhvr>
                                        <p:cTn id="23" dur="1000"/>
                                        <p:tgtEl>
                                          <p:spTgt spid="33"/>
                                        </p:tgtEl>
                                      </p:cBhvr>
                                    </p:animEffect>
                                  </p:childTnLst>
                                </p:cTn>
                              </p:par>
                            </p:childTnLst>
                          </p:cTn>
                        </p:par>
                        <p:par>
                          <p:cTn id="24" fill="hold">
                            <p:stCondLst>
                              <p:cond delay="3500"/>
                            </p:stCondLst>
                            <p:childTnLst>
                              <p:par>
                                <p:cTn id="25" presetID="52" presetClass="entr" presetSubtype="0" fill="hold" grpId="0" nodeType="afterEffect">
                                  <p:stCondLst>
                                    <p:cond delay="0"/>
                                  </p:stCondLst>
                                  <p:iterate type="lt">
                                    <p:tmPct val="0"/>
                                  </p:iterate>
                                  <p:childTnLst>
                                    <p:set>
                                      <p:cBhvr>
                                        <p:cTn id="26" dur="1" fill="hold">
                                          <p:stCondLst>
                                            <p:cond delay="0"/>
                                          </p:stCondLst>
                                        </p:cTn>
                                        <p:tgtEl>
                                          <p:spTgt spid="32"/>
                                        </p:tgtEl>
                                        <p:attrNameLst>
                                          <p:attrName>style.visibility</p:attrName>
                                        </p:attrNameLst>
                                      </p:cBhvr>
                                      <p:to>
                                        <p:strVal val="visible"/>
                                      </p:to>
                                    </p:set>
                                    <p:animScale>
                                      <p:cBhvr>
                                        <p:cTn id="27"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2"/>
                                        </p:tgtEl>
                                        <p:attrNameLst>
                                          <p:attrName>ppt_x</p:attrName>
                                          <p:attrName>ppt_y</p:attrName>
                                        </p:attrNameLst>
                                      </p:cBhvr>
                                    </p:animMotion>
                                    <p:animEffect transition="in" filter="fade">
                                      <p:cBhvr>
                                        <p:cTn id="29" dur="1000"/>
                                        <p:tgtEl>
                                          <p:spTgt spid="32"/>
                                        </p:tgtEl>
                                      </p:cBhvr>
                                    </p:animEffect>
                                  </p:childTnLst>
                                </p:cTn>
                              </p:par>
                            </p:childTnLst>
                          </p:cTn>
                        </p:par>
                        <p:par>
                          <p:cTn id="30" fill="hold">
                            <p:stCondLst>
                              <p:cond delay="4500"/>
                            </p:stCondLst>
                            <p:childTnLst>
                              <p:par>
                                <p:cTn id="31" presetID="26" presetClass="emph" presetSubtype="0" fill="hold" grpId="1" nodeType="afterEffect">
                                  <p:stCondLst>
                                    <p:cond delay="0"/>
                                  </p:stCondLst>
                                  <p:iterate type="lt">
                                    <p:tmPct val="10000"/>
                                  </p:iterate>
                                  <p:childTnLst>
                                    <p:animEffect transition="out" filter="fade">
                                      <p:cBhvr>
                                        <p:cTn id="32" dur="500" tmFilter="0, 0; .2, .5; .8, .5; 1, 0"/>
                                        <p:tgtEl>
                                          <p:spTgt spid="32"/>
                                        </p:tgtEl>
                                      </p:cBhvr>
                                    </p:animEffect>
                                    <p:animScale>
                                      <p:cBhvr>
                                        <p:cTn id="33" dur="250" autoRev="1" fill="hold"/>
                                        <p:tgtEl>
                                          <p:spTgt spid="3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2" grpId="0"/>
      <p:bldP spid="32" grpId="1"/>
      <p:bldP spid="3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a:extLst>
              <a:ext uri="{FF2B5EF4-FFF2-40B4-BE49-F238E27FC236}">
                <a16:creationId xmlns:a16="http://schemas.microsoft.com/office/drawing/2014/main" xmlns="" id="{97384612-09BE-49DB-BD6E-AD7C4297E539}"/>
              </a:ext>
            </a:extLst>
          </p:cNvPr>
          <p:cNvGrpSpPr/>
          <p:nvPr/>
        </p:nvGrpSpPr>
        <p:grpSpPr>
          <a:xfrm>
            <a:off x="2048501" y="1643587"/>
            <a:ext cx="8489998" cy="3367626"/>
            <a:chOff x="947738" y="1797476"/>
            <a:chExt cx="10133550" cy="4019555"/>
          </a:xfrm>
        </p:grpSpPr>
        <p:sp>
          <p:nvSpPr>
            <p:cNvPr id="15" name="矩形 14">
              <a:extLst>
                <a:ext uri="{FF2B5EF4-FFF2-40B4-BE49-F238E27FC236}">
                  <a16:creationId xmlns:a16="http://schemas.microsoft.com/office/drawing/2014/main" xmlns="" id="{0B80850A-3B82-4242-91E2-C21004E9548E}"/>
                </a:ext>
              </a:extLst>
            </p:cNvPr>
            <p:cNvSpPr/>
            <p:nvPr/>
          </p:nvSpPr>
          <p:spPr>
            <a:xfrm>
              <a:off x="947738" y="1797476"/>
              <a:ext cx="10133550" cy="4019555"/>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旧字形 Normal" panose="020B0400000000000000" pitchFamily="34" charset="-128"/>
                <a:ea typeface="思源黑体旧字形 Normal" panose="020B0400000000000000" pitchFamily="34" charset="-128"/>
              </a:endParaRPr>
            </a:p>
          </p:txBody>
        </p:sp>
        <p:sp>
          <p:nvSpPr>
            <p:cNvPr id="16" name="矩形 15">
              <a:extLst>
                <a:ext uri="{FF2B5EF4-FFF2-40B4-BE49-F238E27FC236}">
                  <a16:creationId xmlns:a16="http://schemas.microsoft.com/office/drawing/2014/main" xmlns="" id="{F244B815-6912-4862-9117-3E47DB1D1A23}"/>
                </a:ext>
              </a:extLst>
            </p:cNvPr>
            <p:cNvSpPr/>
            <p:nvPr/>
          </p:nvSpPr>
          <p:spPr>
            <a:xfrm>
              <a:off x="1100380" y="1921057"/>
              <a:ext cx="9841423" cy="3756488"/>
            </a:xfrm>
            <a:prstGeom prst="rect">
              <a:avLst/>
            </a:prstGeom>
            <a:noFill/>
            <a:ln w="38100">
              <a:solidFill>
                <a:srgbClr val="12CBB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旧字形 Normal" panose="020B0400000000000000" pitchFamily="34" charset="-128"/>
                <a:ea typeface="思源黑体旧字形 Normal" panose="020B0400000000000000" pitchFamily="34" charset="-128"/>
              </a:endParaRPr>
            </a:p>
          </p:txBody>
        </p:sp>
      </p:grpSp>
      <p:sp>
        <p:nvSpPr>
          <p:cNvPr id="17" name="Rectangle 7">
            <a:extLst>
              <a:ext uri="{FF2B5EF4-FFF2-40B4-BE49-F238E27FC236}">
                <a16:creationId xmlns:a16="http://schemas.microsoft.com/office/drawing/2014/main" xmlns="" id="{37CC9456-DABB-4A83-B71C-802BFD323549}"/>
              </a:ext>
            </a:extLst>
          </p:cNvPr>
          <p:cNvSpPr>
            <a:spLocks noChangeArrowheads="1"/>
          </p:cNvSpPr>
          <p:nvPr/>
        </p:nvSpPr>
        <p:spPr bwMode="auto">
          <a:xfrm>
            <a:off x="5151120" y="2471529"/>
            <a:ext cx="5159583" cy="1732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ea typeface="宋体" charset="-122"/>
                <a:sym typeface="Calibri" charset="0"/>
              </a:defRPr>
            </a:lvl1pPr>
            <a:lvl2pPr marL="742950" indent="-285750">
              <a:spcBef>
                <a:spcPct val="20000"/>
              </a:spcBef>
              <a:buFont typeface="Arial" charset="0"/>
              <a:buChar char="–"/>
              <a:defRPr sz="2800">
                <a:solidFill>
                  <a:schemeClr val="tx1"/>
                </a:solidFill>
                <a:latin typeface="Calibri" charset="0"/>
                <a:ea typeface="宋体" charset="-122"/>
                <a:sym typeface="Calibri" charset="0"/>
              </a:defRPr>
            </a:lvl2pPr>
            <a:lvl3pPr marL="1143000" indent="-228600">
              <a:spcBef>
                <a:spcPct val="20000"/>
              </a:spcBef>
              <a:buFont typeface="Arial" charset="0"/>
              <a:buChar char="•"/>
              <a:defRPr sz="2400">
                <a:solidFill>
                  <a:schemeClr val="tx1"/>
                </a:solidFill>
                <a:latin typeface="Calibri" charset="0"/>
                <a:ea typeface="宋体" charset="-122"/>
                <a:sym typeface="Calibri" charset="0"/>
              </a:defRPr>
            </a:lvl3pPr>
            <a:lvl4pPr marL="1600200" indent="-228600">
              <a:spcBef>
                <a:spcPct val="20000"/>
              </a:spcBef>
              <a:buFont typeface="Arial" charset="0"/>
              <a:buChar char="–"/>
              <a:defRPr sz="2000">
                <a:solidFill>
                  <a:schemeClr val="tx1"/>
                </a:solidFill>
                <a:latin typeface="Calibri" charset="0"/>
                <a:ea typeface="宋体" charset="-122"/>
                <a:sym typeface="Calibri" charset="0"/>
              </a:defRPr>
            </a:lvl4pPr>
            <a:lvl5pPr marL="2057400" indent="-228600">
              <a:spcBef>
                <a:spcPct val="20000"/>
              </a:spcBef>
              <a:buFont typeface="Arial" charset="0"/>
              <a:buChar char="»"/>
              <a:defRPr sz="2000">
                <a:solidFill>
                  <a:schemeClr val="tx1"/>
                </a:solidFill>
                <a:latin typeface="Calibri" charset="0"/>
                <a:ea typeface="宋体" charset="-122"/>
                <a:sym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9pPr>
          </a:lstStyle>
          <a:p>
            <a:pPr lvl="0">
              <a:lnSpc>
                <a:spcPct val="120000"/>
              </a:lnSpc>
              <a:spcBef>
                <a:spcPct val="0"/>
              </a:spcBef>
              <a:buNone/>
            </a:pP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　　</a:t>
            </a:r>
            <a:r>
              <a:rPr lang="en-US" altLang="zh-CN"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1995</a:t>
            </a: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年在巴黎召开的联合国教科文组织大会选择这一天，向全世界的书籍和作者表示敬意；鼓励每个人，尤其是年轻人，去发现阅读的快乐，并再度对那些为促进人类的社会和文化进步做出无以替代的贡献的人表示尊敬。</a:t>
            </a:r>
          </a:p>
        </p:txBody>
      </p:sp>
      <p:grpSp>
        <p:nvGrpSpPr>
          <p:cNvPr id="6" name="组合 5">
            <a:extLst>
              <a:ext uri="{FF2B5EF4-FFF2-40B4-BE49-F238E27FC236}">
                <a16:creationId xmlns:a16="http://schemas.microsoft.com/office/drawing/2014/main" xmlns="" id="{3E68FD93-A33F-4EB1-B76D-BE9C3DE35DD1}"/>
              </a:ext>
            </a:extLst>
          </p:cNvPr>
          <p:cNvGrpSpPr/>
          <p:nvPr/>
        </p:nvGrpSpPr>
        <p:grpSpPr>
          <a:xfrm>
            <a:off x="218495" y="92877"/>
            <a:ext cx="3970264" cy="826665"/>
            <a:chOff x="218495" y="92877"/>
            <a:chExt cx="3970264" cy="826665"/>
          </a:xfrm>
        </p:grpSpPr>
        <p:pic>
          <p:nvPicPr>
            <p:cNvPr id="7" name="图片 6">
              <a:extLst>
                <a:ext uri="{FF2B5EF4-FFF2-40B4-BE49-F238E27FC236}">
                  <a16:creationId xmlns:a16="http://schemas.microsoft.com/office/drawing/2014/main" xmlns="" id="{03561646-1870-4B43-8051-95DC8DF66D3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8495" y="154140"/>
              <a:ext cx="3660012" cy="765402"/>
            </a:xfrm>
            <a:prstGeom prst="rect">
              <a:avLst/>
            </a:prstGeom>
          </p:spPr>
        </p:pic>
        <p:sp>
          <p:nvSpPr>
            <p:cNvPr id="8" name="Rectangle 2">
              <a:extLst>
                <a:ext uri="{FF2B5EF4-FFF2-40B4-BE49-F238E27FC236}">
                  <a16:creationId xmlns:a16="http://schemas.microsoft.com/office/drawing/2014/main" xmlns="" id="{E23555F7-7FE3-4644-84C1-453197181E6C}"/>
                </a:ext>
              </a:extLst>
            </p:cNvPr>
            <p:cNvSpPr txBox="1">
              <a:spLocks noChangeArrowheads="1"/>
            </p:cNvSpPr>
            <p:nvPr/>
          </p:nvSpPr>
          <p:spPr>
            <a:xfrm>
              <a:off x="911650" y="92877"/>
              <a:ext cx="3277109" cy="698500"/>
            </a:xfrm>
            <a:prstGeom prst="rect">
              <a:avLst/>
            </a:prstGeom>
            <a:extLst>
              <a:ext uri="{91240B29-F687-4F45-9708-019B960494DF}">
                <a14:hiddenLine xmlns:a14="http://schemas.microsoft.com/office/drawing/2010/main" w="9525">
                  <a:solidFill>
                    <a:srgbClr val="000000"/>
                  </a:solidFill>
                  <a:bevel/>
                </a14:hiddenLine>
              </a:ext>
            </a:extLst>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100000"/>
                </a:lnSpc>
              </a:pPr>
              <a:r>
                <a:rPr lang="zh-CN" altLang="en-US" sz="2800" b="1" dirty="0">
                  <a:solidFill>
                    <a:srgbClr val="12CBB9"/>
                  </a:solidFill>
                  <a:latin typeface="思源黑体旧字形 Normal" panose="020B0400000000000000" pitchFamily="34" charset="-128"/>
                  <a:ea typeface="思源黑体旧字形 Normal" panose="020B0400000000000000" pitchFamily="34" charset="-128"/>
                </a:rPr>
                <a:t>五、目的意义</a:t>
              </a:r>
            </a:p>
          </p:txBody>
        </p:sp>
      </p:grpSp>
      <p:pic>
        <p:nvPicPr>
          <p:cNvPr id="3" name="图片 2">
            <a:extLst>
              <a:ext uri="{FF2B5EF4-FFF2-40B4-BE49-F238E27FC236}">
                <a16:creationId xmlns:a16="http://schemas.microsoft.com/office/drawing/2014/main" xmlns="" id="{4014F276-F191-4934-BBEE-2CED4CF00C0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6764" r="16239"/>
          <a:stretch/>
        </p:blipFill>
        <p:spPr>
          <a:xfrm>
            <a:off x="2170874" y="1786992"/>
            <a:ext cx="2985758" cy="3147226"/>
          </a:xfrm>
          <a:prstGeom prst="rect">
            <a:avLst/>
          </a:prstGeom>
        </p:spPr>
      </p:pic>
    </p:spTree>
    <p:extLst>
      <p:ext uri="{BB962C8B-B14F-4D97-AF65-F5344CB8AC3E}">
        <p14:creationId xmlns:p14="http://schemas.microsoft.com/office/powerpoint/2010/main" val="115802532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750"/>
                                        <p:tgtEl>
                                          <p:spTgt spid="6"/>
                                        </p:tgtEl>
                                      </p:cBhvr>
                                    </p:animEffect>
                                  </p:childTnLst>
                                </p:cTn>
                              </p:par>
                            </p:childTnLst>
                          </p:cTn>
                        </p:par>
                        <p:par>
                          <p:cTn id="8" fill="hold">
                            <p:stCondLst>
                              <p:cond delay="750"/>
                            </p:stCondLst>
                            <p:childTnLst>
                              <p:par>
                                <p:cTn id="9" presetID="31"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anim calcmode="lin" valueType="num">
                                      <p:cBhvr>
                                        <p:cTn id="13" dur="1000" fill="hold"/>
                                        <p:tgtEl>
                                          <p:spTgt spid="3"/>
                                        </p:tgtEl>
                                        <p:attrNameLst>
                                          <p:attrName>style.rotation</p:attrName>
                                        </p:attrNameLst>
                                      </p:cBhvr>
                                      <p:tavLst>
                                        <p:tav tm="0">
                                          <p:val>
                                            <p:fltVal val="90"/>
                                          </p:val>
                                        </p:tav>
                                        <p:tav tm="100000">
                                          <p:val>
                                            <p:fltVal val="0"/>
                                          </p:val>
                                        </p:tav>
                                      </p:tavLst>
                                    </p:anim>
                                    <p:animEffect transition="in" filter="fade">
                                      <p:cBhvr>
                                        <p:cTn id="14" dur="1000"/>
                                        <p:tgtEl>
                                          <p:spTgt spid="3"/>
                                        </p:tgtEl>
                                      </p:cBhvr>
                                    </p:animEffect>
                                  </p:childTnLst>
                                </p:cTn>
                              </p:par>
                            </p:childTnLst>
                          </p:cTn>
                        </p:par>
                        <p:par>
                          <p:cTn id="15" fill="hold">
                            <p:stCondLst>
                              <p:cond delay="1750"/>
                            </p:stCondLst>
                            <p:childTnLst>
                              <p:par>
                                <p:cTn id="16" presetID="53" presetClass="entr" presetSubtype="16"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p:cTn id="18" dur="500" fill="hold"/>
                                        <p:tgtEl>
                                          <p:spTgt spid="14"/>
                                        </p:tgtEl>
                                        <p:attrNameLst>
                                          <p:attrName>ppt_w</p:attrName>
                                        </p:attrNameLst>
                                      </p:cBhvr>
                                      <p:tavLst>
                                        <p:tav tm="0">
                                          <p:val>
                                            <p:fltVal val="0"/>
                                          </p:val>
                                        </p:tav>
                                        <p:tav tm="100000">
                                          <p:val>
                                            <p:strVal val="#ppt_w"/>
                                          </p:val>
                                        </p:tav>
                                      </p:tavLst>
                                    </p:anim>
                                    <p:anim calcmode="lin" valueType="num">
                                      <p:cBhvr>
                                        <p:cTn id="19" dur="500" fill="hold"/>
                                        <p:tgtEl>
                                          <p:spTgt spid="14"/>
                                        </p:tgtEl>
                                        <p:attrNameLst>
                                          <p:attrName>ppt_h</p:attrName>
                                        </p:attrNameLst>
                                      </p:cBhvr>
                                      <p:tavLst>
                                        <p:tav tm="0">
                                          <p:val>
                                            <p:fltVal val="0"/>
                                          </p:val>
                                        </p:tav>
                                        <p:tav tm="100000">
                                          <p:val>
                                            <p:strVal val="#ppt_h"/>
                                          </p:val>
                                        </p:tav>
                                      </p:tavLst>
                                    </p:anim>
                                    <p:animEffect transition="in" filter="fade">
                                      <p:cBhvr>
                                        <p:cTn id="20" dur="500"/>
                                        <p:tgtEl>
                                          <p:spTgt spid="14"/>
                                        </p:tgtEl>
                                      </p:cBhvr>
                                    </p:animEffect>
                                  </p:childTnLst>
                                </p:cTn>
                              </p:par>
                            </p:childTnLst>
                          </p:cTn>
                        </p:par>
                        <p:par>
                          <p:cTn id="21" fill="hold">
                            <p:stCondLst>
                              <p:cond delay="2250"/>
                            </p:stCondLst>
                            <p:childTnLst>
                              <p:par>
                                <p:cTn id="22" presetID="23" presetClass="entr" presetSubtype="16" fill="hold" grpId="0" nodeType="afterEffect">
                                  <p:stCondLst>
                                    <p:cond delay="0"/>
                                  </p:stCondLst>
                                  <p:iterate type="lt">
                                    <p:tmPct val="10000"/>
                                  </p:iterate>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xmlns="" id="{5C95F329-0EBE-4CCE-8403-DBEA65392285}"/>
              </a:ext>
            </a:extLst>
          </p:cNvPr>
          <p:cNvGrpSpPr/>
          <p:nvPr/>
        </p:nvGrpSpPr>
        <p:grpSpPr>
          <a:xfrm>
            <a:off x="2048501" y="1643587"/>
            <a:ext cx="8489998" cy="3367626"/>
            <a:chOff x="947738" y="1797476"/>
            <a:chExt cx="10133550" cy="4019555"/>
          </a:xfrm>
        </p:grpSpPr>
        <p:sp>
          <p:nvSpPr>
            <p:cNvPr id="16" name="矩形 15">
              <a:extLst>
                <a:ext uri="{FF2B5EF4-FFF2-40B4-BE49-F238E27FC236}">
                  <a16:creationId xmlns:a16="http://schemas.microsoft.com/office/drawing/2014/main" xmlns="" id="{710961E2-3078-459E-AA4F-F6E642808192}"/>
                </a:ext>
              </a:extLst>
            </p:cNvPr>
            <p:cNvSpPr/>
            <p:nvPr/>
          </p:nvSpPr>
          <p:spPr>
            <a:xfrm>
              <a:off x="947738" y="1797476"/>
              <a:ext cx="10133550" cy="4019555"/>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旧字形 Normal" panose="020B0400000000000000" pitchFamily="34" charset="-128"/>
                <a:ea typeface="思源黑体旧字形 Normal" panose="020B0400000000000000" pitchFamily="34" charset="-128"/>
              </a:endParaRPr>
            </a:p>
          </p:txBody>
        </p:sp>
        <p:sp>
          <p:nvSpPr>
            <p:cNvPr id="17" name="矩形 16">
              <a:extLst>
                <a:ext uri="{FF2B5EF4-FFF2-40B4-BE49-F238E27FC236}">
                  <a16:creationId xmlns:a16="http://schemas.microsoft.com/office/drawing/2014/main" xmlns="" id="{0A5EE861-83E2-4E3E-AE80-451E06081BE3}"/>
                </a:ext>
              </a:extLst>
            </p:cNvPr>
            <p:cNvSpPr/>
            <p:nvPr/>
          </p:nvSpPr>
          <p:spPr>
            <a:xfrm>
              <a:off x="1100380" y="1921057"/>
              <a:ext cx="9841423" cy="3756488"/>
            </a:xfrm>
            <a:prstGeom prst="rect">
              <a:avLst/>
            </a:prstGeom>
            <a:noFill/>
            <a:ln w="38100">
              <a:solidFill>
                <a:srgbClr val="12CBB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旧字形 Normal" panose="020B0400000000000000" pitchFamily="34" charset="-128"/>
                <a:ea typeface="思源黑体旧字形 Normal" panose="020B0400000000000000" pitchFamily="34" charset="-128"/>
              </a:endParaRPr>
            </a:p>
          </p:txBody>
        </p:sp>
      </p:grpSp>
      <p:sp>
        <p:nvSpPr>
          <p:cNvPr id="18" name="Rectangle 7">
            <a:extLst>
              <a:ext uri="{FF2B5EF4-FFF2-40B4-BE49-F238E27FC236}">
                <a16:creationId xmlns:a16="http://schemas.microsoft.com/office/drawing/2014/main" xmlns="" id="{8AAD1076-C414-4BA1-9BA9-BDF5B6F16ACF}"/>
              </a:ext>
            </a:extLst>
          </p:cNvPr>
          <p:cNvSpPr>
            <a:spLocks noChangeArrowheads="1"/>
          </p:cNvSpPr>
          <p:nvPr/>
        </p:nvSpPr>
        <p:spPr bwMode="auto">
          <a:xfrm>
            <a:off x="5151120" y="2471529"/>
            <a:ext cx="5159583" cy="1732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ea typeface="宋体" charset="-122"/>
                <a:sym typeface="Calibri" charset="0"/>
              </a:defRPr>
            </a:lvl1pPr>
            <a:lvl2pPr marL="742950" indent="-285750">
              <a:spcBef>
                <a:spcPct val="20000"/>
              </a:spcBef>
              <a:buFont typeface="Arial" charset="0"/>
              <a:buChar char="–"/>
              <a:defRPr sz="2800">
                <a:solidFill>
                  <a:schemeClr val="tx1"/>
                </a:solidFill>
                <a:latin typeface="Calibri" charset="0"/>
                <a:ea typeface="宋体" charset="-122"/>
                <a:sym typeface="Calibri" charset="0"/>
              </a:defRPr>
            </a:lvl2pPr>
            <a:lvl3pPr marL="1143000" indent="-228600">
              <a:spcBef>
                <a:spcPct val="20000"/>
              </a:spcBef>
              <a:buFont typeface="Arial" charset="0"/>
              <a:buChar char="•"/>
              <a:defRPr sz="2400">
                <a:solidFill>
                  <a:schemeClr val="tx1"/>
                </a:solidFill>
                <a:latin typeface="Calibri" charset="0"/>
                <a:ea typeface="宋体" charset="-122"/>
                <a:sym typeface="Calibri" charset="0"/>
              </a:defRPr>
            </a:lvl3pPr>
            <a:lvl4pPr marL="1600200" indent="-228600">
              <a:spcBef>
                <a:spcPct val="20000"/>
              </a:spcBef>
              <a:buFont typeface="Arial" charset="0"/>
              <a:buChar char="–"/>
              <a:defRPr sz="2000">
                <a:solidFill>
                  <a:schemeClr val="tx1"/>
                </a:solidFill>
                <a:latin typeface="Calibri" charset="0"/>
                <a:ea typeface="宋体" charset="-122"/>
                <a:sym typeface="Calibri" charset="0"/>
              </a:defRPr>
            </a:lvl4pPr>
            <a:lvl5pPr marL="2057400" indent="-228600">
              <a:spcBef>
                <a:spcPct val="20000"/>
              </a:spcBef>
              <a:buFont typeface="Arial" charset="0"/>
              <a:buChar char="»"/>
              <a:defRPr sz="2000">
                <a:solidFill>
                  <a:schemeClr val="tx1"/>
                </a:solidFill>
                <a:latin typeface="Calibri" charset="0"/>
                <a:ea typeface="宋体" charset="-122"/>
                <a:sym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9pPr>
          </a:lstStyle>
          <a:p>
            <a:pPr lvl="0">
              <a:lnSpc>
                <a:spcPct val="120000"/>
              </a:lnSpc>
              <a:spcBef>
                <a:spcPct val="0"/>
              </a:spcBef>
              <a:buNone/>
            </a:pP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         希望散居在世界各地的人们，无论你是年老还是年轻，无论你是贫穷还是富裕，无论你是患病还是健康，都能享受阅读的乐趣，都能尊重和感谢为人类文明做出过巨大贡献的文学、文化、科学、思想大师们，都能保护知识产权。</a:t>
            </a:r>
          </a:p>
        </p:txBody>
      </p:sp>
      <p:grpSp>
        <p:nvGrpSpPr>
          <p:cNvPr id="6" name="组合 5">
            <a:extLst>
              <a:ext uri="{FF2B5EF4-FFF2-40B4-BE49-F238E27FC236}">
                <a16:creationId xmlns:a16="http://schemas.microsoft.com/office/drawing/2014/main" xmlns="" id="{3E68FD93-A33F-4EB1-B76D-BE9C3DE35DD1}"/>
              </a:ext>
            </a:extLst>
          </p:cNvPr>
          <p:cNvGrpSpPr/>
          <p:nvPr/>
        </p:nvGrpSpPr>
        <p:grpSpPr>
          <a:xfrm>
            <a:off x="218495" y="92877"/>
            <a:ext cx="3970264" cy="826665"/>
            <a:chOff x="218495" y="92877"/>
            <a:chExt cx="3970264" cy="826665"/>
          </a:xfrm>
        </p:grpSpPr>
        <p:pic>
          <p:nvPicPr>
            <p:cNvPr id="7" name="图片 6">
              <a:extLst>
                <a:ext uri="{FF2B5EF4-FFF2-40B4-BE49-F238E27FC236}">
                  <a16:creationId xmlns:a16="http://schemas.microsoft.com/office/drawing/2014/main" xmlns="" id="{03561646-1870-4B43-8051-95DC8DF66D3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8495" y="154140"/>
              <a:ext cx="3660012" cy="765402"/>
            </a:xfrm>
            <a:prstGeom prst="rect">
              <a:avLst/>
            </a:prstGeom>
          </p:spPr>
        </p:pic>
        <p:sp>
          <p:nvSpPr>
            <p:cNvPr id="8" name="Rectangle 2">
              <a:extLst>
                <a:ext uri="{FF2B5EF4-FFF2-40B4-BE49-F238E27FC236}">
                  <a16:creationId xmlns:a16="http://schemas.microsoft.com/office/drawing/2014/main" xmlns="" id="{E23555F7-7FE3-4644-84C1-453197181E6C}"/>
                </a:ext>
              </a:extLst>
            </p:cNvPr>
            <p:cNvSpPr txBox="1">
              <a:spLocks noChangeArrowheads="1"/>
            </p:cNvSpPr>
            <p:nvPr/>
          </p:nvSpPr>
          <p:spPr>
            <a:xfrm>
              <a:off x="911650" y="92877"/>
              <a:ext cx="3277109" cy="698500"/>
            </a:xfrm>
            <a:prstGeom prst="rect">
              <a:avLst/>
            </a:prstGeom>
            <a:extLst>
              <a:ext uri="{91240B29-F687-4F45-9708-019B960494DF}">
                <a14:hiddenLine xmlns:a14="http://schemas.microsoft.com/office/drawing/2010/main" w="9525">
                  <a:solidFill>
                    <a:srgbClr val="000000"/>
                  </a:solidFill>
                  <a:bevel/>
                </a14:hiddenLine>
              </a:ext>
            </a:extLst>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100000"/>
                </a:lnSpc>
              </a:pPr>
              <a:r>
                <a:rPr lang="zh-CN" altLang="en-US" sz="2800" b="1" dirty="0">
                  <a:solidFill>
                    <a:srgbClr val="12CBB9"/>
                  </a:solidFill>
                  <a:latin typeface="思源黑体旧字形 Normal" panose="020B0400000000000000" pitchFamily="34" charset="-128"/>
                  <a:ea typeface="思源黑体旧字形 Normal" panose="020B0400000000000000" pitchFamily="34" charset="-128"/>
                </a:rPr>
                <a:t>五、目的意义</a:t>
              </a:r>
            </a:p>
          </p:txBody>
        </p:sp>
      </p:grpSp>
      <p:pic>
        <p:nvPicPr>
          <p:cNvPr id="14" name="图片 13">
            <a:extLst>
              <a:ext uri="{FF2B5EF4-FFF2-40B4-BE49-F238E27FC236}">
                <a16:creationId xmlns:a16="http://schemas.microsoft.com/office/drawing/2014/main" xmlns="" id="{71BE2444-90E8-4BA9-B1CA-CE0E158FCE2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6764" r="16239"/>
          <a:stretch/>
        </p:blipFill>
        <p:spPr>
          <a:xfrm>
            <a:off x="2170874" y="1786992"/>
            <a:ext cx="2985758" cy="3147226"/>
          </a:xfrm>
          <a:prstGeom prst="rect">
            <a:avLst/>
          </a:prstGeom>
        </p:spPr>
      </p:pic>
    </p:spTree>
    <p:extLst>
      <p:ext uri="{BB962C8B-B14F-4D97-AF65-F5344CB8AC3E}">
        <p14:creationId xmlns:p14="http://schemas.microsoft.com/office/powerpoint/2010/main" val="206357288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750"/>
                                        <p:tgtEl>
                                          <p:spTgt spid="6"/>
                                        </p:tgtEl>
                                      </p:cBhvr>
                                    </p:animEffect>
                                  </p:childTnLst>
                                </p:cTn>
                              </p:par>
                            </p:childTnLst>
                          </p:cTn>
                        </p:par>
                        <p:par>
                          <p:cTn id="8" fill="hold">
                            <p:stCondLst>
                              <p:cond delay="750"/>
                            </p:stCondLst>
                            <p:childTnLst>
                              <p:par>
                                <p:cTn id="9" presetID="31"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1000" fill="hold"/>
                                        <p:tgtEl>
                                          <p:spTgt spid="14"/>
                                        </p:tgtEl>
                                        <p:attrNameLst>
                                          <p:attrName>ppt_w</p:attrName>
                                        </p:attrNameLst>
                                      </p:cBhvr>
                                      <p:tavLst>
                                        <p:tav tm="0">
                                          <p:val>
                                            <p:fltVal val="0"/>
                                          </p:val>
                                        </p:tav>
                                        <p:tav tm="100000">
                                          <p:val>
                                            <p:strVal val="#ppt_w"/>
                                          </p:val>
                                        </p:tav>
                                      </p:tavLst>
                                    </p:anim>
                                    <p:anim calcmode="lin" valueType="num">
                                      <p:cBhvr>
                                        <p:cTn id="12" dur="1000" fill="hold"/>
                                        <p:tgtEl>
                                          <p:spTgt spid="14"/>
                                        </p:tgtEl>
                                        <p:attrNameLst>
                                          <p:attrName>ppt_h</p:attrName>
                                        </p:attrNameLst>
                                      </p:cBhvr>
                                      <p:tavLst>
                                        <p:tav tm="0">
                                          <p:val>
                                            <p:fltVal val="0"/>
                                          </p:val>
                                        </p:tav>
                                        <p:tav tm="100000">
                                          <p:val>
                                            <p:strVal val="#ppt_h"/>
                                          </p:val>
                                        </p:tav>
                                      </p:tavLst>
                                    </p:anim>
                                    <p:anim calcmode="lin" valueType="num">
                                      <p:cBhvr>
                                        <p:cTn id="13" dur="1000" fill="hold"/>
                                        <p:tgtEl>
                                          <p:spTgt spid="14"/>
                                        </p:tgtEl>
                                        <p:attrNameLst>
                                          <p:attrName>style.rotation</p:attrName>
                                        </p:attrNameLst>
                                      </p:cBhvr>
                                      <p:tavLst>
                                        <p:tav tm="0">
                                          <p:val>
                                            <p:fltVal val="90"/>
                                          </p:val>
                                        </p:tav>
                                        <p:tav tm="100000">
                                          <p:val>
                                            <p:fltVal val="0"/>
                                          </p:val>
                                        </p:tav>
                                      </p:tavLst>
                                    </p:anim>
                                    <p:animEffect transition="in" filter="fade">
                                      <p:cBhvr>
                                        <p:cTn id="14" dur="1000"/>
                                        <p:tgtEl>
                                          <p:spTgt spid="14"/>
                                        </p:tgtEl>
                                      </p:cBhvr>
                                    </p:animEffect>
                                  </p:childTnLst>
                                </p:cTn>
                              </p:par>
                            </p:childTnLst>
                          </p:cTn>
                        </p:par>
                        <p:par>
                          <p:cTn id="15" fill="hold">
                            <p:stCondLst>
                              <p:cond delay="1750"/>
                            </p:stCondLst>
                            <p:childTnLst>
                              <p:par>
                                <p:cTn id="16" presetID="53" presetClass="entr" presetSubtype="16" fill="hold"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500" fill="hold"/>
                                        <p:tgtEl>
                                          <p:spTgt spid="15"/>
                                        </p:tgtEl>
                                        <p:attrNameLst>
                                          <p:attrName>ppt_w</p:attrName>
                                        </p:attrNameLst>
                                      </p:cBhvr>
                                      <p:tavLst>
                                        <p:tav tm="0">
                                          <p:val>
                                            <p:fltVal val="0"/>
                                          </p:val>
                                        </p:tav>
                                        <p:tav tm="100000">
                                          <p:val>
                                            <p:strVal val="#ppt_w"/>
                                          </p:val>
                                        </p:tav>
                                      </p:tavLst>
                                    </p:anim>
                                    <p:anim calcmode="lin" valueType="num">
                                      <p:cBhvr>
                                        <p:cTn id="19" dur="500" fill="hold"/>
                                        <p:tgtEl>
                                          <p:spTgt spid="15"/>
                                        </p:tgtEl>
                                        <p:attrNameLst>
                                          <p:attrName>ppt_h</p:attrName>
                                        </p:attrNameLst>
                                      </p:cBhvr>
                                      <p:tavLst>
                                        <p:tav tm="0">
                                          <p:val>
                                            <p:fltVal val="0"/>
                                          </p:val>
                                        </p:tav>
                                        <p:tav tm="100000">
                                          <p:val>
                                            <p:strVal val="#ppt_h"/>
                                          </p:val>
                                        </p:tav>
                                      </p:tavLst>
                                    </p:anim>
                                    <p:animEffect transition="in" filter="fade">
                                      <p:cBhvr>
                                        <p:cTn id="20" dur="500"/>
                                        <p:tgtEl>
                                          <p:spTgt spid="15"/>
                                        </p:tgtEl>
                                      </p:cBhvr>
                                    </p:animEffect>
                                  </p:childTnLst>
                                </p:cTn>
                              </p:par>
                            </p:childTnLst>
                          </p:cTn>
                        </p:par>
                        <p:par>
                          <p:cTn id="21" fill="hold">
                            <p:stCondLst>
                              <p:cond delay="2250"/>
                            </p:stCondLst>
                            <p:childTnLst>
                              <p:par>
                                <p:cTn id="22" presetID="23" presetClass="entr" presetSubtype="16" fill="hold" grpId="0" nodeType="afterEffect">
                                  <p:stCondLst>
                                    <p:cond delay="0"/>
                                  </p:stCondLst>
                                  <p:iterate type="lt">
                                    <p:tmPct val="10000"/>
                                  </p:iterate>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ppt_w</p:attrName>
                                        </p:attrNameLst>
                                      </p:cBhvr>
                                      <p:tavLst>
                                        <p:tav tm="0">
                                          <p:val>
                                            <p:fltVal val="0"/>
                                          </p:val>
                                        </p:tav>
                                        <p:tav tm="100000">
                                          <p:val>
                                            <p:strVal val="#ppt_w"/>
                                          </p:val>
                                        </p:tav>
                                      </p:tavLst>
                                    </p:anim>
                                    <p:anim calcmode="lin" valueType="num">
                                      <p:cBhvr>
                                        <p:cTn id="25" dur="500" fill="hold"/>
                                        <p:tgtEl>
                                          <p:spTgt spid="1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BE0"/>
        </a:solidFill>
        <a:effectLst/>
      </p:bgPr>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D0D99D38-B290-48E5-88F0-C8E0BDCCEDE9}"/>
              </a:ext>
            </a:extLst>
          </p:cNvPr>
          <p:cNvPicPr>
            <a:picLocks noChangeAspect="1"/>
          </p:cNvPicPr>
          <p:nvPr/>
        </p:nvPicPr>
        <p:blipFill rotWithShape="1">
          <a:blip r:embed="rId2">
            <a:extLst>
              <a:ext uri="{28A0092B-C50C-407E-A947-70E740481C1C}">
                <a14:useLocalDpi xmlns:a14="http://schemas.microsoft.com/office/drawing/2010/main" val="0"/>
              </a:ext>
            </a:extLst>
          </a:blip>
          <a:srcRect t="62063" b="527"/>
          <a:stretch/>
        </p:blipFill>
        <p:spPr>
          <a:xfrm>
            <a:off x="1008" y="4167712"/>
            <a:ext cx="12190992" cy="2690288"/>
          </a:xfrm>
          <a:prstGeom prst="rect">
            <a:avLst/>
          </a:prstGeom>
        </p:spPr>
      </p:pic>
      <p:sp>
        <p:nvSpPr>
          <p:cNvPr id="30" name="任意多边形: 形状 29">
            <a:extLst>
              <a:ext uri="{FF2B5EF4-FFF2-40B4-BE49-F238E27FC236}">
                <a16:creationId xmlns:a16="http://schemas.microsoft.com/office/drawing/2014/main" xmlns="" id="{CC7C8D56-1F83-4F7B-B7A4-8960EC7C5918}"/>
              </a:ext>
            </a:extLst>
          </p:cNvPr>
          <p:cNvSpPr/>
          <p:nvPr/>
        </p:nvSpPr>
        <p:spPr>
          <a:xfrm>
            <a:off x="3089280" y="1127347"/>
            <a:ext cx="6464300" cy="3656732"/>
          </a:xfrm>
          <a:custGeom>
            <a:avLst/>
            <a:gdLst>
              <a:gd name="connsiteX0" fmla="*/ 382726 w 8927477"/>
              <a:gd name="connsiteY0" fmla="*/ 424867 h 3828467"/>
              <a:gd name="connsiteX1" fmla="*/ 293826 w 8927477"/>
              <a:gd name="connsiteY1" fmla="*/ 424867 h 3828467"/>
              <a:gd name="connsiteX2" fmla="*/ 2579826 w 8927477"/>
              <a:gd name="connsiteY2" fmla="*/ 18467 h 3828467"/>
              <a:gd name="connsiteX3" fmla="*/ 3900626 w 8927477"/>
              <a:gd name="connsiteY3" fmla="*/ 69267 h 3828467"/>
              <a:gd name="connsiteX4" fmla="*/ 5627826 w 8927477"/>
              <a:gd name="connsiteY4" fmla="*/ 69267 h 3828467"/>
              <a:gd name="connsiteX5" fmla="*/ 6961326 w 8927477"/>
              <a:gd name="connsiteY5" fmla="*/ 259767 h 3828467"/>
              <a:gd name="connsiteX6" fmla="*/ 8371026 w 8927477"/>
              <a:gd name="connsiteY6" fmla="*/ 424867 h 3828467"/>
              <a:gd name="connsiteX7" fmla="*/ 8891726 w 8927477"/>
              <a:gd name="connsiteY7" fmla="*/ 1110667 h 3828467"/>
              <a:gd name="connsiteX8" fmla="*/ 8828226 w 8927477"/>
              <a:gd name="connsiteY8" fmla="*/ 2456867 h 3828467"/>
              <a:gd name="connsiteX9" fmla="*/ 8396426 w 8927477"/>
              <a:gd name="connsiteY9" fmla="*/ 3345867 h 3828467"/>
              <a:gd name="connsiteX10" fmla="*/ 6300926 w 8927477"/>
              <a:gd name="connsiteY10" fmla="*/ 3625267 h 3828467"/>
              <a:gd name="connsiteX11" fmla="*/ 4091126 w 8927477"/>
              <a:gd name="connsiteY11" fmla="*/ 3828467 h 3828467"/>
              <a:gd name="connsiteX12" fmla="*/ 2643326 w 8927477"/>
              <a:gd name="connsiteY12" fmla="*/ 3625267 h 3828467"/>
              <a:gd name="connsiteX13" fmla="*/ 903426 w 8927477"/>
              <a:gd name="connsiteY13" fmla="*/ 3333167 h 3828467"/>
              <a:gd name="connsiteX14" fmla="*/ 90626 w 8927477"/>
              <a:gd name="connsiteY14" fmla="*/ 2266367 h 3828467"/>
              <a:gd name="connsiteX15" fmla="*/ 52526 w 8927477"/>
              <a:gd name="connsiteY15" fmla="*/ 1288467 h 3828467"/>
              <a:gd name="connsiteX16" fmla="*/ 382726 w 8927477"/>
              <a:gd name="connsiteY16" fmla="*/ 424867 h 3828467"/>
              <a:gd name="connsiteX0" fmla="*/ 382726 w 8927477"/>
              <a:gd name="connsiteY0" fmla="*/ 423907 h 3827507"/>
              <a:gd name="connsiteX1" fmla="*/ 393838 w 8927477"/>
              <a:gd name="connsiteY1" fmla="*/ 409619 h 3827507"/>
              <a:gd name="connsiteX2" fmla="*/ 2579826 w 8927477"/>
              <a:gd name="connsiteY2" fmla="*/ 17507 h 3827507"/>
              <a:gd name="connsiteX3" fmla="*/ 3900626 w 8927477"/>
              <a:gd name="connsiteY3" fmla="*/ 68307 h 3827507"/>
              <a:gd name="connsiteX4" fmla="*/ 5627826 w 8927477"/>
              <a:gd name="connsiteY4" fmla="*/ 68307 h 3827507"/>
              <a:gd name="connsiteX5" fmla="*/ 6961326 w 8927477"/>
              <a:gd name="connsiteY5" fmla="*/ 258807 h 3827507"/>
              <a:gd name="connsiteX6" fmla="*/ 8371026 w 8927477"/>
              <a:gd name="connsiteY6" fmla="*/ 423907 h 3827507"/>
              <a:gd name="connsiteX7" fmla="*/ 8891726 w 8927477"/>
              <a:gd name="connsiteY7" fmla="*/ 1109707 h 3827507"/>
              <a:gd name="connsiteX8" fmla="*/ 8828226 w 8927477"/>
              <a:gd name="connsiteY8" fmla="*/ 2455907 h 3827507"/>
              <a:gd name="connsiteX9" fmla="*/ 8396426 w 8927477"/>
              <a:gd name="connsiteY9" fmla="*/ 3344907 h 3827507"/>
              <a:gd name="connsiteX10" fmla="*/ 6300926 w 8927477"/>
              <a:gd name="connsiteY10" fmla="*/ 3624307 h 3827507"/>
              <a:gd name="connsiteX11" fmla="*/ 4091126 w 8927477"/>
              <a:gd name="connsiteY11" fmla="*/ 3827507 h 3827507"/>
              <a:gd name="connsiteX12" fmla="*/ 2643326 w 8927477"/>
              <a:gd name="connsiteY12" fmla="*/ 3624307 h 3827507"/>
              <a:gd name="connsiteX13" fmla="*/ 903426 w 8927477"/>
              <a:gd name="connsiteY13" fmla="*/ 3332207 h 3827507"/>
              <a:gd name="connsiteX14" fmla="*/ 90626 w 8927477"/>
              <a:gd name="connsiteY14" fmla="*/ 2265407 h 3827507"/>
              <a:gd name="connsiteX15" fmla="*/ 52526 w 8927477"/>
              <a:gd name="connsiteY15" fmla="*/ 1287507 h 3827507"/>
              <a:gd name="connsiteX16" fmla="*/ 382726 w 8927477"/>
              <a:gd name="connsiteY16" fmla="*/ 423907 h 3827507"/>
              <a:gd name="connsiteX0" fmla="*/ 347418 w 8925506"/>
              <a:gd name="connsiteY0" fmla="*/ 533444 h 3827507"/>
              <a:gd name="connsiteX1" fmla="*/ 391867 w 8925506"/>
              <a:gd name="connsiteY1" fmla="*/ 409619 h 3827507"/>
              <a:gd name="connsiteX2" fmla="*/ 2577855 w 8925506"/>
              <a:gd name="connsiteY2" fmla="*/ 17507 h 3827507"/>
              <a:gd name="connsiteX3" fmla="*/ 3898655 w 8925506"/>
              <a:gd name="connsiteY3" fmla="*/ 68307 h 3827507"/>
              <a:gd name="connsiteX4" fmla="*/ 5625855 w 8925506"/>
              <a:gd name="connsiteY4" fmla="*/ 68307 h 3827507"/>
              <a:gd name="connsiteX5" fmla="*/ 6959355 w 8925506"/>
              <a:gd name="connsiteY5" fmla="*/ 258807 h 3827507"/>
              <a:gd name="connsiteX6" fmla="*/ 8369055 w 8925506"/>
              <a:gd name="connsiteY6" fmla="*/ 423907 h 3827507"/>
              <a:gd name="connsiteX7" fmla="*/ 8889755 w 8925506"/>
              <a:gd name="connsiteY7" fmla="*/ 1109707 h 3827507"/>
              <a:gd name="connsiteX8" fmla="*/ 8826255 w 8925506"/>
              <a:gd name="connsiteY8" fmla="*/ 2455907 h 3827507"/>
              <a:gd name="connsiteX9" fmla="*/ 8394455 w 8925506"/>
              <a:gd name="connsiteY9" fmla="*/ 3344907 h 3827507"/>
              <a:gd name="connsiteX10" fmla="*/ 6298955 w 8925506"/>
              <a:gd name="connsiteY10" fmla="*/ 3624307 h 3827507"/>
              <a:gd name="connsiteX11" fmla="*/ 4089155 w 8925506"/>
              <a:gd name="connsiteY11" fmla="*/ 3827507 h 3827507"/>
              <a:gd name="connsiteX12" fmla="*/ 2641355 w 8925506"/>
              <a:gd name="connsiteY12" fmla="*/ 3624307 h 3827507"/>
              <a:gd name="connsiteX13" fmla="*/ 901455 w 8925506"/>
              <a:gd name="connsiteY13" fmla="*/ 3332207 h 3827507"/>
              <a:gd name="connsiteX14" fmla="*/ 88655 w 8925506"/>
              <a:gd name="connsiteY14" fmla="*/ 2265407 h 3827507"/>
              <a:gd name="connsiteX15" fmla="*/ 50555 w 8925506"/>
              <a:gd name="connsiteY15" fmla="*/ 1287507 h 3827507"/>
              <a:gd name="connsiteX16" fmla="*/ 347418 w 8925506"/>
              <a:gd name="connsiteY16" fmla="*/ 533444 h 3827507"/>
              <a:gd name="connsiteX0" fmla="*/ 347418 w 8925506"/>
              <a:gd name="connsiteY0" fmla="*/ 527522 h 3821585"/>
              <a:gd name="connsiteX1" fmla="*/ 853830 w 8925506"/>
              <a:gd name="connsiteY1" fmla="*/ 313210 h 3821585"/>
              <a:gd name="connsiteX2" fmla="*/ 2577855 w 8925506"/>
              <a:gd name="connsiteY2" fmla="*/ 11585 h 3821585"/>
              <a:gd name="connsiteX3" fmla="*/ 3898655 w 8925506"/>
              <a:gd name="connsiteY3" fmla="*/ 62385 h 3821585"/>
              <a:gd name="connsiteX4" fmla="*/ 5625855 w 8925506"/>
              <a:gd name="connsiteY4" fmla="*/ 62385 h 3821585"/>
              <a:gd name="connsiteX5" fmla="*/ 6959355 w 8925506"/>
              <a:gd name="connsiteY5" fmla="*/ 252885 h 3821585"/>
              <a:gd name="connsiteX6" fmla="*/ 8369055 w 8925506"/>
              <a:gd name="connsiteY6" fmla="*/ 417985 h 3821585"/>
              <a:gd name="connsiteX7" fmla="*/ 8889755 w 8925506"/>
              <a:gd name="connsiteY7" fmla="*/ 1103785 h 3821585"/>
              <a:gd name="connsiteX8" fmla="*/ 8826255 w 8925506"/>
              <a:gd name="connsiteY8" fmla="*/ 2449985 h 3821585"/>
              <a:gd name="connsiteX9" fmla="*/ 8394455 w 8925506"/>
              <a:gd name="connsiteY9" fmla="*/ 3338985 h 3821585"/>
              <a:gd name="connsiteX10" fmla="*/ 6298955 w 8925506"/>
              <a:gd name="connsiteY10" fmla="*/ 3618385 h 3821585"/>
              <a:gd name="connsiteX11" fmla="*/ 4089155 w 8925506"/>
              <a:gd name="connsiteY11" fmla="*/ 3821585 h 3821585"/>
              <a:gd name="connsiteX12" fmla="*/ 2641355 w 8925506"/>
              <a:gd name="connsiteY12" fmla="*/ 3618385 h 3821585"/>
              <a:gd name="connsiteX13" fmla="*/ 901455 w 8925506"/>
              <a:gd name="connsiteY13" fmla="*/ 3326285 h 3821585"/>
              <a:gd name="connsiteX14" fmla="*/ 88655 w 8925506"/>
              <a:gd name="connsiteY14" fmla="*/ 2259485 h 3821585"/>
              <a:gd name="connsiteX15" fmla="*/ 50555 w 8925506"/>
              <a:gd name="connsiteY15" fmla="*/ 1281585 h 3821585"/>
              <a:gd name="connsiteX16" fmla="*/ 347418 w 8925506"/>
              <a:gd name="connsiteY16" fmla="*/ 527522 h 3821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925506" h="3821585">
                <a:moveTo>
                  <a:pt x="347418" y="527522"/>
                </a:moveTo>
                <a:cubicBezTo>
                  <a:pt x="481297" y="366126"/>
                  <a:pt x="482091" y="399199"/>
                  <a:pt x="853830" y="313210"/>
                </a:cubicBezTo>
                <a:cubicBezTo>
                  <a:pt x="1225569" y="227221"/>
                  <a:pt x="2070384" y="53389"/>
                  <a:pt x="2577855" y="11585"/>
                </a:cubicBezTo>
                <a:cubicBezTo>
                  <a:pt x="3085326" y="-30219"/>
                  <a:pt x="3390655" y="53918"/>
                  <a:pt x="3898655" y="62385"/>
                </a:cubicBezTo>
                <a:cubicBezTo>
                  <a:pt x="4406655" y="70852"/>
                  <a:pt x="5115738" y="30635"/>
                  <a:pt x="5625855" y="62385"/>
                </a:cubicBezTo>
                <a:cubicBezTo>
                  <a:pt x="6135972" y="94135"/>
                  <a:pt x="6502155" y="193618"/>
                  <a:pt x="6959355" y="252885"/>
                </a:cubicBezTo>
                <a:cubicBezTo>
                  <a:pt x="7416555" y="312152"/>
                  <a:pt x="8047322" y="276168"/>
                  <a:pt x="8369055" y="417985"/>
                </a:cubicBezTo>
                <a:cubicBezTo>
                  <a:pt x="8690788" y="559802"/>
                  <a:pt x="8813555" y="765118"/>
                  <a:pt x="8889755" y="1103785"/>
                </a:cubicBezTo>
                <a:cubicBezTo>
                  <a:pt x="8965955" y="1442452"/>
                  <a:pt x="8908805" y="2077452"/>
                  <a:pt x="8826255" y="2449985"/>
                </a:cubicBezTo>
                <a:cubicBezTo>
                  <a:pt x="8743705" y="2822518"/>
                  <a:pt x="8815672" y="3144252"/>
                  <a:pt x="8394455" y="3338985"/>
                </a:cubicBezTo>
                <a:cubicBezTo>
                  <a:pt x="7973238" y="3533718"/>
                  <a:pt x="7016505" y="3537952"/>
                  <a:pt x="6298955" y="3618385"/>
                </a:cubicBezTo>
                <a:cubicBezTo>
                  <a:pt x="5581405" y="3698818"/>
                  <a:pt x="4698755" y="3821585"/>
                  <a:pt x="4089155" y="3821585"/>
                </a:cubicBezTo>
                <a:cubicBezTo>
                  <a:pt x="3479555" y="3821585"/>
                  <a:pt x="3172638" y="3700935"/>
                  <a:pt x="2641355" y="3618385"/>
                </a:cubicBezTo>
                <a:cubicBezTo>
                  <a:pt x="2110072" y="3535835"/>
                  <a:pt x="1326905" y="3552768"/>
                  <a:pt x="901455" y="3326285"/>
                </a:cubicBezTo>
                <a:cubicBezTo>
                  <a:pt x="476005" y="3099802"/>
                  <a:pt x="230472" y="2600268"/>
                  <a:pt x="88655" y="2259485"/>
                </a:cubicBezTo>
                <a:cubicBezTo>
                  <a:pt x="-53162" y="1918702"/>
                  <a:pt x="7428" y="1570246"/>
                  <a:pt x="50555" y="1281585"/>
                </a:cubicBezTo>
                <a:cubicBezTo>
                  <a:pt x="93682" y="992925"/>
                  <a:pt x="213539" y="688918"/>
                  <a:pt x="347418" y="527522"/>
                </a:cubicBezTo>
                <a:close/>
              </a:path>
            </a:pathLst>
          </a:custGeom>
          <a:solidFill>
            <a:srgbClr val="F65B59"/>
          </a:solidFill>
          <a:ln w="76200">
            <a:solidFill>
              <a:schemeClr val="bg1"/>
            </a:solid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1" name="图片 30">
            <a:extLst>
              <a:ext uri="{FF2B5EF4-FFF2-40B4-BE49-F238E27FC236}">
                <a16:creationId xmlns:a16="http://schemas.microsoft.com/office/drawing/2014/main" xmlns="" id="{CFF8179F-C922-4C72-91EA-8E4F4EBDE6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1796" y="290840"/>
            <a:ext cx="3775075" cy="1887538"/>
          </a:xfrm>
          <a:prstGeom prst="rect">
            <a:avLst/>
          </a:prstGeom>
        </p:spPr>
      </p:pic>
      <p:sp>
        <p:nvSpPr>
          <p:cNvPr id="32" name="文本框 31">
            <a:extLst>
              <a:ext uri="{FF2B5EF4-FFF2-40B4-BE49-F238E27FC236}">
                <a16:creationId xmlns:a16="http://schemas.microsoft.com/office/drawing/2014/main" xmlns="" id="{83DE03ED-8E7A-4DDD-A5F3-2AB97F76B77A}"/>
              </a:ext>
            </a:extLst>
          </p:cNvPr>
          <p:cNvSpPr txBox="1"/>
          <p:nvPr/>
        </p:nvSpPr>
        <p:spPr>
          <a:xfrm>
            <a:off x="4997991" y="3429000"/>
            <a:ext cx="2646878" cy="830997"/>
          </a:xfrm>
          <a:prstGeom prst="rect">
            <a:avLst/>
          </a:prstGeom>
          <a:noFill/>
        </p:spPr>
        <p:txBody>
          <a:bodyPr wrap="none" rtlCol="0">
            <a:spAutoFit/>
          </a:bodyPr>
          <a:lstStyle/>
          <a:p>
            <a:r>
              <a:rPr kumimoji="1" lang="zh-CN" altLang="en-US" sz="4800" b="1" dirty="0">
                <a:solidFill>
                  <a:schemeClr val="bg1"/>
                </a:solidFill>
                <a:latin typeface="思源黑体旧字形 Normal" panose="020B0400000000000000" pitchFamily="34" charset="-128"/>
                <a:ea typeface="思源黑体旧字形 Normal" panose="020B0400000000000000" pitchFamily="34" charset="-128"/>
                <a:cs typeface="FZShaoEr-M11" charset="-122"/>
              </a:rPr>
              <a:t>方法感悟</a:t>
            </a:r>
          </a:p>
        </p:txBody>
      </p:sp>
      <p:sp>
        <p:nvSpPr>
          <p:cNvPr id="33" name="文本框 32">
            <a:extLst>
              <a:ext uri="{FF2B5EF4-FFF2-40B4-BE49-F238E27FC236}">
                <a16:creationId xmlns:a16="http://schemas.microsoft.com/office/drawing/2014/main" xmlns="" id="{7701478C-24DB-499E-88EB-D35CD3616320}"/>
              </a:ext>
            </a:extLst>
          </p:cNvPr>
          <p:cNvSpPr txBox="1"/>
          <p:nvPr/>
        </p:nvSpPr>
        <p:spPr>
          <a:xfrm>
            <a:off x="5597513" y="2030502"/>
            <a:ext cx="1447833" cy="1446550"/>
          </a:xfrm>
          <a:prstGeom prst="rect">
            <a:avLst/>
          </a:prstGeom>
          <a:noFill/>
        </p:spPr>
        <p:txBody>
          <a:bodyPr wrap="none" rtlCol="0">
            <a:spAutoFit/>
          </a:bodyPr>
          <a:lstStyle/>
          <a:p>
            <a:pPr algn="ctr"/>
            <a:r>
              <a:rPr lang="en-US" altLang="zh-CN" sz="8800" b="1" i="1" dirty="0">
                <a:solidFill>
                  <a:schemeClr val="bg1"/>
                </a:solidFill>
                <a:latin typeface="Century Gothic" panose="020B0502020202020204" pitchFamily="34" charset="0"/>
                <a:ea typeface="思源黑体旧字形 Normal" panose="020B0400000000000000" pitchFamily="34" charset="-128"/>
              </a:rPr>
              <a:t>06</a:t>
            </a:r>
            <a:endParaRPr lang="zh-CN" altLang="en-US" sz="8800" b="1" i="1" dirty="0">
              <a:solidFill>
                <a:schemeClr val="bg1"/>
              </a:solidFill>
              <a:latin typeface="Century Gothic" panose="020B0502020202020204" pitchFamily="34" charset="0"/>
              <a:ea typeface="思源黑体旧字形 Normal" panose="020B0400000000000000" pitchFamily="34" charset="-128"/>
            </a:endParaRPr>
          </a:p>
        </p:txBody>
      </p:sp>
    </p:spTree>
    <p:extLst>
      <p:ext uri="{BB962C8B-B14F-4D97-AF65-F5344CB8AC3E}">
        <p14:creationId xmlns:p14="http://schemas.microsoft.com/office/powerpoint/2010/main" val="1148739726"/>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1500"/>
                                        <p:tgtEl>
                                          <p:spTgt spid="7"/>
                                        </p:tgtEl>
                                      </p:cBhvr>
                                    </p:animEffect>
                                  </p:childTnLst>
                                </p:cTn>
                              </p:par>
                            </p:childTnLst>
                          </p:cTn>
                        </p:par>
                        <p:par>
                          <p:cTn id="8" fill="hold">
                            <p:stCondLst>
                              <p:cond delay="1500"/>
                            </p:stCondLst>
                            <p:childTnLst>
                              <p:par>
                                <p:cTn id="9" presetID="53" presetClass="entr" presetSubtype="16"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childTnLst>
                          </p:cTn>
                        </p:par>
                        <p:par>
                          <p:cTn id="14" fill="hold">
                            <p:stCondLst>
                              <p:cond delay="2000"/>
                            </p:stCondLst>
                            <p:childTnLst>
                              <p:par>
                                <p:cTn id="15" presetID="14" presetClass="entr" presetSubtype="1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randombar(horizontal)">
                                      <p:cBhvr>
                                        <p:cTn id="17" dur="500"/>
                                        <p:tgtEl>
                                          <p:spTgt spid="31"/>
                                        </p:tgtEl>
                                      </p:cBhvr>
                                    </p:animEffect>
                                  </p:childTnLst>
                                </p:cTn>
                              </p:par>
                            </p:childTnLst>
                          </p:cTn>
                        </p:par>
                        <p:par>
                          <p:cTn id="18" fill="hold">
                            <p:stCondLst>
                              <p:cond delay="2500"/>
                            </p:stCondLst>
                            <p:childTnLst>
                              <p:par>
                                <p:cTn id="19" presetID="55" presetClass="entr" presetSubtype="0"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1000" fill="hold"/>
                                        <p:tgtEl>
                                          <p:spTgt spid="33"/>
                                        </p:tgtEl>
                                        <p:attrNameLst>
                                          <p:attrName>ppt_w</p:attrName>
                                        </p:attrNameLst>
                                      </p:cBhvr>
                                      <p:tavLst>
                                        <p:tav tm="0">
                                          <p:val>
                                            <p:strVal val="#ppt_w*0.70"/>
                                          </p:val>
                                        </p:tav>
                                        <p:tav tm="100000">
                                          <p:val>
                                            <p:strVal val="#ppt_w"/>
                                          </p:val>
                                        </p:tav>
                                      </p:tavLst>
                                    </p:anim>
                                    <p:anim calcmode="lin" valueType="num">
                                      <p:cBhvr>
                                        <p:cTn id="22" dur="1000" fill="hold"/>
                                        <p:tgtEl>
                                          <p:spTgt spid="33"/>
                                        </p:tgtEl>
                                        <p:attrNameLst>
                                          <p:attrName>ppt_h</p:attrName>
                                        </p:attrNameLst>
                                      </p:cBhvr>
                                      <p:tavLst>
                                        <p:tav tm="0">
                                          <p:val>
                                            <p:strVal val="#ppt_h"/>
                                          </p:val>
                                        </p:tav>
                                        <p:tav tm="100000">
                                          <p:val>
                                            <p:strVal val="#ppt_h"/>
                                          </p:val>
                                        </p:tav>
                                      </p:tavLst>
                                    </p:anim>
                                    <p:animEffect transition="in" filter="fade">
                                      <p:cBhvr>
                                        <p:cTn id="23" dur="1000"/>
                                        <p:tgtEl>
                                          <p:spTgt spid="33"/>
                                        </p:tgtEl>
                                      </p:cBhvr>
                                    </p:animEffect>
                                  </p:childTnLst>
                                </p:cTn>
                              </p:par>
                            </p:childTnLst>
                          </p:cTn>
                        </p:par>
                        <p:par>
                          <p:cTn id="24" fill="hold">
                            <p:stCondLst>
                              <p:cond delay="3500"/>
                            </p:stCondLst>
                            <p:childTnLst>
                              <p:par>
                                <p:cTn id="25" presetID="52" presetClass="entr" presetSubtype="0" fill="hold" grpId="0" nodeType="afterEffect">
                                  <p:stCondLst>
                                    <p:cond delay="0"/>
                                  </p:stCondLst>
                                  <p:iterate type="lt">
                                    <p:tmPct val="0"/>
                                  </p:iterate>
                                  <p:childTnLst>
                                    <p:set>
                                      <p:cBhvr>
                                        <p:cTn id="26" dur="1" fill="hold">
                                          <p:stCondLst>
                                            <p:cond delay="0"/>
                                          </p:stCondLst>
                                        </p:cTn>
                                        <p:tgtEl>
                                          <p:spTgt spid="32"/>
                                        </p:tgtEl>
                                        <p:attrNameLst>
                                          <p:attrName>style.visibility</p:attrName>
                                        </p:attrNameLst>
                                      </p:cBhvr>
                                      <p:to>
                                        <p:strVal val="visible"/>
                                      </p:to>
                                    </p:set>
                                    <p:animScale>
                                      <p:cBhvr>
                                        <p:cTn id="27"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2"/>
                                        </p:tgtEl>
                                        <p:attrNameLst>
                                          <p:attrName>ppt_x</p:attrName>
                                          <p:attrName>ppt_y</p:attrName>
                                        </p:attrNameLst>
                                      </p:cBhvr>
                                    </p:animMotion>
                                    <p:animEffect transition="in" filter="fade">
                                      <p:cBhvr>
                                        <p:cTn id="29" dur="1000"/>
                                        <p:tgtEl>
                                          <p:spTgt spid="32"/>
                                        </p:tgtEl>
                                      </p:cBhvr>
                                    </p:animEffect>
                                  </p:childTnLst>
                                </p:cTn>
                              </p:par>
                            </p:childTnLst>
                          </p:cTn>
                        </p:par>
                        <p:par>
                          <p:cTn id="30" fill="hold">
                            <p:stCondLst>
                              <p:cond delay="4500"/>
                            </p:stCondLst>
                            <p:childTnLst>
                              <p:par>
                                <p:cTn id="31" presetID="26" presetClass="emph" presetSubtype="0" fill="hold" grpId="1" nodeType="afterEffect">
                                  <p:stCondLst>
                                    <p:cond delay="0"/>
                                  </p:stCondLst>
                                  <p:iterate type="lt">
                                    <p:tmPct val="10000"/>
                                  </p:iterate>
                                  <p:childTnLst>
                                    <p:animEffect transition="out" filter="fade">
                                      <p:cBhvr>
                                        <p:cTn id="32" dur="500" tmFilter="0, 0; .2, .5; .8, .5; 1, 0"/>
                                        <p:tgtEl>
                                          <p:spTgt spid="32"/>
                                        </p:tgtEl>
                                      </p:cBhvr>
                                    </p:animEffect>
                                    <p:animScale>
                                      <p:cBhvr>
                                        <p:cTn id="33" dur="250" autoRev="1" fill="hold"/>
                                        <p:tgtEl>
                                          <p:spTgt spid="3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2" grpId="0"/>
      <p:bldP spid="32" grpId="1"/>
      <p:bldP spid="3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3E68FD93-A33F-4EB1-B76D-BE9C3DE35DD1}"/>
              </a:ext>
            </a:extLst>
          </p:cNvPr>
          <p:cNvGrpSpPr/>
          <p:nvPr/>
        </p:nvGrpSpPr>
        <p:grpSpPr>
          <a:xfrm>
            <a:off x="218495" y="92877"/>
            <a:ext cx="3970264" cy="826665"/>
            <a:chOff x="218495" y="92877"/>
            <a:chExt cx="3970264" cy="826665"/>
          </a:xfrm>
        </p:grpSpPr>
        <p:pic>
          <p:nvPicPr>
            <p:cNvPr id="7" name="图片 6">
              <a:extLst>
                <a:ext uri="{FF2B5EF4-FFF2-40B4-BE49-F238E27FC236}">
                  <a16:creationId xmlns:a16="http://schemas.microsoft.com/office/drawing/2014/main" xmlns="" id="{03561646-1870-4B43-8051-95DC8DF66D3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8495" y="154140"/>
              <a:ext cx="3660012" cy="765402"/>
            </a:xfrm>
            <a:prstGeom prst="rect">
              <a:avLst/>
            </a:prstGeom>
          </p:spPr>
        </p:pic>
        <p:sp>
          <p:nvSpPr>
            <p:cNvPr id="8" name="Rectangle 2">
              <a:extLst>
                <a:ext uri="{FF2B5EF4-FFF2-40B4-BE49-F238E27FC236}">
                  <a16:creationId xmlns:a16="http://schemas.microsoft.com/office/drawing/2014/main" xmlns="" id="{E23555F7-7FE3-4644-84C1-453197181E6C}"/>
                </a:ext>
              </a:extLst>
            </p:cNvPr>
            <p:cNvSpPr txBox="1">
              <a:spLocks noChangeArrowheads="1"/>
            </p:cNvSpPr>
            <p:nvPr/>
          </p:nvSpPr>
          <p:spPr>
            <a:xfrm>
              <a:off x="911650" y="92877"/>
              <a:ext cx="3277109" cy="698500"/>
            </a:xfrm>
            <a:prstGeom prst="rect">
              <a:avLst/>
            </a:prstGeom>
            <a:extLst>
              <a:ext uri="{91240B29-F687-4F45-9708-019B960494DF}">
                <a14:hiddenLine xmlns:a14="http://schemas.microsoft.com/office/drawing/2010/main" w="9525">
                  <a:solidFill>
                    <a:srgbClr val="000000"/>
                  </a:solidFill>
                  <a:bevel/>
                </a14:hiddenLine>
              </a:ext>
            </a:extLst>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100000"/>
                </a:lnSpc>
              </a:pPr>
              <a:r>
                <a:rPr lang="zh-CN" altLang="en-US" sz="2800" b="1" dirty="0">
                  <a:solidFill>
                    <a:srgbClr val="12CBB9"/>
                  </a:solidFill>
                  <a:latin typeface="思源黑体旧字形 Normal" panose="020B0400000000000000" pitchFamily="34" charset="-128"/>
                  <a:ea typeface="思源黑体旧字形 Normal" panose="020B0400000000000000" pitchFamily="34" charset="-128"/>
                </a:rPr>
                <a:t>六、方法感悟</a:t>
              </a:r>
            </a:p>
          </p:txBody>
        </p:sp>
      </p:grpSp>
      <p:pic>
        <p:nvPicPr>
          <p:cNvPr id="11" name="图片 10">
            <a:extLst>
              <a:ext uri="{FF2B5EF4-FFF2-40B4-BE49-F238E27FC236}">
                <a16:creationId xmlns:a16="http://schemas.microsoft.com/office/drawing/2014/main" xmlns="" id="{12FB8165-0A01-4C8C-8C40-4965509B5F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5212" y="980845"/>
            <a:ext cx="9117592" cy="5784278"/>
          </a:xfrm>
          <a:prstGeom prst="rect">
            <a:avLst/>
          </a:prstGeom>
        </p:spPr>
      </p:pic>
      <p:sp>
        <p:nvSpPr>
          <p:cNvPr id="12" name="Rectangle 5">
            <a:extLst>
              <a:ext uri="{FF2B5EF4-FFF2-40B4-BE49-F238E27FC236}">
                <a16:creationId xmlns:a16="http://schemas.microsoft.com/office/drawing/2014/main" xmlns="" id="{B9B581C1-5E33-4782-819B-32BB8825521F}"/>
              </a:ext>
            </a:extLst>
          </p:cNvPr>
          <p:cNvSpPr>
            <a:spLocks noChangeArrowheads="1"/>
          </p:cNvSpPr>
          <p:nvPr/>
        </p:nvSpPr>
        <p:spPr bwMode="auto">
          <a:xfrm>
            <a:off x="2171700" y="2399520"/>
            <a:ext cx="3924300" cy="139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charset="0"/>
                <a:ea typeface="宋体" charset="-122"/>
                <a:sym typeface="Calibri" charset="0"/>
              </a:defRPr>
            </a:lvl1pPr>
            <a:lvl2pPr marL="742950" indent="-285750">
              <a:spcBef>
                <a:spcPct val="20000"/>
              </a:spcBef>
              <a:buFont typeface="Arial" charset="0"/>
              <a:buChar char="–"/>
              <a:defRPr sz="2800">
                <a:solidFill>
                  <a:schemeClr val="tx1"/>
                </a:solidFill>
                <a:latin typeface="Calibri" charset="0"/>
                <a:ea typeface="宋体" charset="-122"/>
                <a:sym typeface="Calibri" charset="0"/>
              </a:defRPr>
            </a:lvl2pPr>
            <a:lvl3pPr marL="1143000" indent="-228600">
              <a:spcBef>
                <a:spcPct val="20000"/>
              </a:spcBef>
              <a:buFont typeface="Arial" charset="0"/>
              <a:buChar char="•"/>
              <a:defRPr sz="2400">
                <a:solidFill>
                  <a:schemeClr val="tx1"/>
                </a:solidFill>
                <a:latin typeface="Calibri" charset="0"/>
                <a:ea typeface="宋体" charset="-122"/>
                <a:sym typeface="Calibri" charset="0"/>
              </a:defRPr>
            </a:lvl3pPr>
            <a:lvl4pPr marL="1600200" indent="-228600">
              <a:spcBef>
                <a:spcPct val="20000"/>
              </a:spcBef>
              <a:buFont typeface="Arial" charset="0"/>
              <a:buChar char="–"/>
              <a:defRPr sz="2000">
                <a:solidFill>
                  <a:schemeClr val="tx1"/>
                </a:solidFill>
                <a:latin typeface="Calibri" charset="0"/>
                <a:ea typeface="宋体" charset="-122"/>
                <a:sym typeface="Calibri" charset="0"/>
              </a:defRPr>
            </a:lvl4pPr>
            <a:lvl5pPr marL="2057400" indent="-228600">
              <a:spcBef>
                <a:spcPct val="20000"/>
              </a:spcBef>
              <a:buFont typeface="Arial" charset="0"/>
              <a:buChar char="»"/>
              <a:defRPr sz="2000">
                <a:solidFill>
                  <a:schemeClr val="tx1"/>
                </a:solidFill>
                <a:latin typeface="Calibri" charset="0"/>
                <a:ea typeface="宋体" charset="-122"/>
                <a:sym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9pPr>
          </a:lstStyle>
          <a:p>
            <a:pPr marR="0" indent="0" fontAlgn="auto">
              <a:lnSpc>
                <a:spcPct val="120000"/>
              </a:lnSpc>
              <a:spcBef>
                <a:spcPct val="0"/>
              </a:spcBef>
              <a:spcAft>
                <a:spcPts val="0"/>
              </a:spcAft>
              <a:buClrTx/>
              <a:buSzTx/>
              <a:buNone/>
              <a:tabLst/>
              <a:defRPr/>
            </a:pP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 不把时间浪费在娱乐消遣上。</a:t>
            </a:r>
          </a:p>
          <a:p>
            <a:pPr marR="0" indent="0" fontAlgn="auto">
              <a:lnSpc>
                <a:spcPct val="120000"/>
              </a:lnSpc>
              <a:spcBef>
                <a:spcPct val="0"/>
              </a:spcBef>
              <a:spcAft>
                <a:spcPts val="0"/>
              </a:spcAft>
              <a:buClrTx/>
              <a:buSzTx/>
              <a:buNone/>
              <a:tabLst/>
              <a:defRPr/>
            </a:pP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 根据实际情况有所取舍。</a:t>
            </a:r>
          </a:p>
          <a:p>
            <a:pPr marR="0" indent="0" fontAlgn="auto">
              <a:lnSpc>
                <a:spcPct val="120000"/>
              </a:lnSpc>
              <a:spcBef>
                <a:spcPct val="0"/>
              </a:spcBef>
              <a:spcAft>
                <a:spcPts val="0"/>
              </a:spcAft>
              <a:buClrTx/>
              <a:buSzTx/>
              <a:buNone/>
              <a:tabLst/>
              <a:defRPr/>
            </a:pP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 深入理解，不可死记硬背。</a:t>
            </a:r>
          </a:p>
          <a:p>
            <a:pPr marR="0" indent="0" fontAlgn="auto">
              <a:lnSpc>
                <a:spcPct val="120000"/>
              </a:lnSpc>
              <a:spcBef>
                <a:spcPct val="0"/>
              </a:spcBef>
              <a:spcAft>
                <a:spcPts val="0"/>
              </a:spcAft>
              <a:buClrTx/>
              <a:buSzTx/>
              <a:buNone/>
              <a:tabLst/>
              <a:defRPr/>
            </a:pP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　　　　　　  </a:t>
            </a:r>
            <a:r>
              <a:rPr lang="en-US" altLang="zh-CN"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 </a:t>
            </a: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爱因斯坦</a:t>
            </a:r>
          </a:p>
        </p:txBody>
      </p:sp>
      <p:sp>
        <p:nvSpPr>
          <p:cNvPr id="13" name="Rectangle 7">
            <a:extLst>
              <a:ext uri="{FF2B5EF4-FFF2-40B4-BE49-F238E27FC236}">
                <a16:creationId xmlns:a16="http://schemas.microsoft.com/office/drawing/2014/main" xmlns="" id="{4344B412-C826-453A-A301-7B37EE7DC67C}"/>
              </a:ext>
            </a:extLst>
          </p:cNvPr>
          <p:cNvSpPr>
            <a:spLocks noChangeArrowheads="1"/>
          </p:cNvSpPr>
          <p:nvPr/>
        </p:nvSpPr>
        <p:spPr bwMode="auto">
          <a:xfrm>
            <a:off x="3470980" y="3988667"/>
            <a:ext cx="4620120" cy="139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R="0" indent="0" fontAlgn="auto">
              <a:lnSpc>
                <a:spcPct val="120000"/>
              </a:lnSpc>
              <a:spcBef>
                <a:spcPct val="0"/>
              </a:spcBef>
              <a:spcAft>
                <a:spcPts val="0"/>
              </a:spcAft>
              <a:buClrTx/>
              <a:buSzTx/>
              <a:tabLst/>
              <a:defRPr/>
            </a:pPr>
            <a:r>
              <a:rPr lang="zh-CN" altLang="en-US" dirty="0">
                <a:latin typeface="思源黑体旧字形 Normal" panose="020B0400000000000000" pitchFamily="34" charset="-128"/>
                <a:ea typeface="思源黑体旧字形 Normal" panose="020B0400000000000000" pitchFamily="34" charset="-128"/>
                <a:cs typeface="Microsoft YaHei" charset="-122"/>
                <a:sym typeface="Calibri" charset="0"/>
              </a:rPr>
              <a:t>★ 读书应作些挑选和比较。</a:t>
            </a:r>
          </a:p>
          <a:p>
            <a:pPr marR="0" indent="0" fontAlgn="auto">
              <a:lnSpc>
                <a:spcPct val="120000"/>
              </a:lnSpc>
              <a:spcBef>
                <a:spcPct val="0"/>
              </a:spcBef>
              <a:spcAft>
                <a:spcPts val="0"/>
              </a:spcAft>
              <a:buClrTx/>
              <a:buSzTx/>
              <a:tabLst/>
              <a:defRPr/>
            </a:pPr>
            <a:r>
              <a:rPr lang="zh-CN" altLang="en-US" dirty="0">
                <a:latin typeface="思源黑体旧字形 Normal" panose="020B0400000000000000" pitchFamily="34" charset="-128"/>
                <a:ea typeface="思源黑体旧字形 Normal" panose="020B0400000000000000" pitchFamily="34" charset="-128"/>
                <a:cs typeface="Microsoft YaHei" charset="-122"/>
                <a:sym typeface="Calibri" charset="0"/>
              </a:rPr>
              <a:t>★ 读书应该把身心和情感都投入进去。</a:t>
            </a:r>
          </a:p>
          <a:p>
            <a:pPr marR="0" indent="0" fontAlgn="auto">
              <a:lnSpc>
                <a:spcPct val="120000"/>
              </a:lnSpc>
              <a:spcBef>
                <a:spcPct val="0"/>
              </a:spcBef>
              <a:spcAft>
                <a:spcPts val="0"/>
              </a:spcAft>
              <a:buClrTx/>
              <a:buSzTx/>
              <a:tabLst/>
              <a:defRPr/>
            </a:pPr>
            <a:r>
              <a:rPr lang="zh-CN" altLang="en-US" dirty="0">
                <a:latin typeface="思源黑体旧字形 Normal" panose="020B0400000000000000" pitchFamily="34" charset="-128"/>
                <a:ea typeface="思源黑体旧字形 Normal" panose="020B0400000000000000" pitchFamily="34" charset="-128"/>
                <a:cs typeface="Microsoft YaHei" charset="-122"/>
                <a:sym typeface="Calibri" charset="0"/>
              </a:rPr>
              <a:t>★ 除了学好规定的课程，也可多读些课外书。</a:t>
            </a:r>
          </a:p>
          <a:p>
            <a:pPr marR="0" indent="0" fontAlgn="auto">
              <a:lnSpc>
                <a:spcPct val="120000"/>
              </a:lnSpc>
              <a:spcBef>
                <a:spcPct val="0"/>
              </a:spcBef>
              <a:spcAft>
                <a:spcPts val="0"/>
              </a:spcAft>
              <a:buClrTx/>
              <a:buSzTx/>
              <a:tabLst/>
              <a:defRPr/>
            </a:pPr>
            <a:r>
              <a:rPr lang="zh-CN" altLang="en-US" dirty="0">
                <a:latin typeface="思源黑体旧字形 Normal" panose="020B0400000000000000" pitchFamily="34" charset="-128"/>
                <a:ea typeface="思源黑体旧字形 Normal" panose="020B0400000000000000" pitchFamily="34" charset="-128"/>
                <a:cs typeface="Microsoft YaHei" charset="-122"/>
                <a:sym typeface="Calibri" charset="0"/>
              </a:rPr>
              <a:t>　　　　　　　　　  </a:t>
            </a:r>
            <a:r>
              <a:rPr lang="en-US" altLang="zh-CN" dirty="0">
                <a:latin typeface="思源黑体旧字形 Normal" panose="020B0400000000000000" pitchFamily="34" charset="-128"/>
                <a:ea typeface="思源黑体旧字形 Normal" panose="020B0400000000000000" pitchFamily="34" charset="-128"/>
                <a:cs typeface="Microsoft YaHei" charset="-122"/>
                <a:sym typeface="Calibri" charset="0"/>
              </a:rPr>
              <a:t>—— </a:t>
            </a:r>
            <a:r>
              <a:rPr lang="zh-CN" altLang="en-US" dirty="0">
                <a:latin typeface="思源黑体旧字形 Normal" panose="020B0400000000000000" pitchFamily="34" charset="-128"/>
                <a:ea typeface="思源黑体旧字形 Normal" panose="020B0400000000000000" pitchFamily="34" charset="-128"/>
                <a:cs typeface="Microsoft YaHei" charset="-122"/>
                <a:sym typeface="Calibri" charset="0"/>
              </a:rPr>
              <a:t>冰心</a:t>
            </a:r>
          </a:p>
        </p:txBody>
      </p:sp>
      <p:pic>
        <p:nvPicPr>
          <p:cNvPr id="3" name="图片 2">
            <a:extLst>
              <a:ext uri="{FF2B5EF4-FFF2-40B4-BE49-F238E27FC236}">
                <a16:creationId xmlns:a16="http://schemas.microsoft.com/office/drawing/2014/main" xmlns="" id="{11CAB18A-2361-4D23-92C1-C4537EADA59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6908" t="11539" r="24980" b="25185"/>
          <a:stretch/>
        </p:blipFill>
        <p:spPr>
          <a:xfrm>
            <a:off x="6972034" y="849192"/>
            <a:ext cx="3754834" cy="3526708"/>
          </a:xfrm>
          <a:prstGeom prst="rect">
            <a:avLst/>
          </a:prstGeom>
        </p:spPr>
      </p:pic>
    </p:spTree>
    <p:extLst>
      <p:ext uri="{BB962C8B-B14F-4D97-AF65-F5344CB8AC3E}">
        <p14:creationId xmlns:p14="http://schemas.microsoft.com/office/powerpoint/2010/main" val="344656965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750"/>
                                        <p:tgtEl>
                                          <p:spTgt spid="6"/>
                                        </p:tgtEl>
                                      </p:cBhvr>
                                    </p:animEffect>
                                  </p:childTnLst>
                                </p:cTn>
                              </p:par>
                            </p:childTnLst>
                          </p:cTn>
                        </p:par>
                        <p:par>
                          <p:cTn id="8" fill="hold">
                            <p:stCondLst>
                              <p:cond delay="750"/>
                            </p:stCondLst>
                            <p:childTnLst>
                              <p:par>
                                <p:cTn id="9" presetID="47"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750"/>
                            </p:stCondLst>
                            <p:childTnLst>
                              <p:par>
                                <p:cTn id="15" presetID="14" presetClass="entr" presetSubtype="5"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randombar(vertical)">
                                      <p:cBhvr>
                                        <p:cTn id="17" dur="500"/>
                                        <p:tgtEl>
                                          <p:spTgt spid="11"/>
                                        </p:tgtEl>
                                      </p:cBhvr>
                                    </p:animEffect>
                                  </p:childTnLst>
                                </p:cTn>
                              </p:par>
                            </p:childTnLst>
                          </p:cTn>
                        </p:par>
                        <p:par>
                          <p:cTn id="18" fill="hold">
                            <p:stCondLst>
                              <p:cond delay="2250"/>
                            </p:stCondLst>
                            <p:childTnLst>
                              <p:par>
                                <p:cTn id="19" presetID="37" presetClass="entr" presetSubtype="0"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900" decel="100000" fill="hold"/>
                                        <p:tgtEl>
                                          <p:spTgt spid="1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par>
                          <p:cTn id="25" fill="hold">
                            <p:stCondLst>
                              <p:cond delay="3250"/>
                            </p:stCondLst>
                            <p:childTnLst>
                              <p:par>
                                <p:cTn id="26" presetID="37"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900" decel="100000" fill="hold"/>
                                        <p:tgtEl>
                                          <p:spTgt spid="13"/>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xmlns="" id="{0C14B8F6-8C92-403E-83C7-F510825CB4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5212" y="980845"/>
            <a:ext cx="9117592" cy="5784278"/>
          </a:xfrm>
          <a:prstGeom prst="rect">
            <a:avLst/>
          </a:prstGeom>
        </p:spPr>
      </p:pic>
      <p:sp>
        <p:nvSpPr>
          <p:cNvPr id="15" name="Rectangle 5">
            <a:extLst>
              <a:ext uri="{FF2B5EF4-FFF2-40B4-BE49-F238E27FC236}">
                <a16:creationId xmlns:a16="http://schemas.microsoft.com/office/drawing/2014/main" xmlns="" id="{3FEE43E7-1FC0-4665-B0B5-5E28DF8910A7}"/>
              </a:ext>
            </a:extLst>
          </p:cNvPr>
          <p:cNvSpPr>
            <a:spLocks noChangeArrowheads="1"/>
          </p:cNvSpPr>
          <p:nvPr/>
        </p:nvSpPr>
        <p:spPr bwMode="auto">
          <a:xfrm>
            <a:off x="2171700" y="2399520"/>
            <a:ext cx="3924300" cy="139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charset="0"/>
                <a:ea typeface="宋体" charset="-122"/>
                <a:sym typeface="Calibri" charset="0"/>
              </a:defRPr>
            </a:lvl1pPr>
            <a:lvl2pPr marL="742950" indent="-285750">
              <a:spcBef>
                <a:spcPct val="20000"/>
              </a:spcBef>
              <a:buFont typeface="Arial" charset="0"/>
              <a:buChar char="–"/>
              <a:defRPr sz="2800">
                <a:solidFill>
                  <a:schemeClr val="tx1"/>
                </a:solidFill>
                <a:latin typeface="Calibri" charset="0"/>
                <a:ea typeface="宋体" charset="-122"/>
                <a:sym typeface="Calibri" charset="0"/>
              </a:defRPr>
            </a:lvl2pPr>
            <a:lvl3pPr marL="1143000" indent="-228600">
              <a:spcBef>
                <a:spcPct val="20000"/>
              </a:spcBef>
              <a:buFont typeface="Arial" charset="0"/>
              <a:buChar char="•"/>
              <a:defRPr sz="2400">
                <a:solidFill>
                  <a:schemeClr val="tx1"/>
                </a:solidFill>
                <a:latin typeface="Calibri" charset="0"/>
                <a:ea typeface="宋体" charset="-122"/>
                <a:sym typeface="Calibri" charset="0"/>
              </a:defRPr>
            </a:lvl3pPr>
            <a:lvl4pPr marL="1600200" indent="-228600">
              <a:spcBef>
                <a:spcPct val="20000"/>
              </a:spcBef>
              <a:buFont typeface="Arial" charset="0"/>
              <a:buChar char="–"/>
              <a:defRPr sz="2000">
                <a:solidFill>
                  <a:schemeClr val="tx1"/>
                </a:solidFill>
                <a:latin typeface="Calibri" charset="0"/>
                <a:ea typeface="宋体" charset="-122"/>
                <a:sym typeface="Calibri" charset="0"/>
              </a:defRPr>
            </a:lvl4pPr>
            <a:lvl5pPr marL="2057400" indent="-228600">
              <a:spcBef>
                <a:spcPct val="20000"/>
              </a:spcBef>
              <a:buFont typeface="Arial" charset="0"/>
              <a:buChar char="»"/>
              <a:defRPr sz="2000">
                <a:solidFill>
                  <a:schemeClr val="tx1"/>
                </a:solidFill>
                <a:latin typeface="Calibri" charset="0"/>
                <a:ea typeface="宋体" charset="-122"/>
                <a:sym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9pPr>
          </a:lstStyle>
          <a:p>
            <a:pPr marR="0" indent="0" fontAlgn="auto">
              <a:lnSpc>
                <a:spcPct val="120000"/>
              </a:lnSpc>
              <a:spcBef>
                <a:spcPct val="0"/>
              </a:spcBef>
              <a:spcAft>
                <a:spcPts val="0"/>
              </a:spcAft>
              <a:buClrTx/>
              <a:buSzTx/>
              <a:buNone/>
              <a:tabLst/>
              <a:defRPr/>
            </a:pP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 从阅读中区分书的好坏。</a:t>
            </a:r>
          </a:p>
          <a:p>
            <a:pPr marR="0" indent="0" fontAlgn="auto">
              <a:lnSpc>
                <a:spcPct val="120000"/>
              </a:lnSpc>
              <a:spcBef>
                <a:spcPct val="0"/>
              </a:spcBef>
              <a:spcAft>
                <a:spcPts val="0"/>
              </a:spcAft>
              <a:buClrTx/>
              <a:buSzTx/>
              <a:buNone/>
              <a:tabLst/>
              <a:defRPr/>
            </a:pP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 以向他人学习的态度来读书。</a:t>
            </a:r>
          </a:p>
          <a:p>
            <a:pPr marR="0" indent="0" fontAlgn="auto">
              <a:lnSpc>
                <a:spcPct val="120000"/>
              </a:lnSpc>
              <a:spcBef>
                <a:spcPct val="0"/>
              </a:spcBef>
              <a:spcAft>
                <a:spcPts val="0"/>
              </a:spcAft>
              <a:buClrTx/>
              <a:buSzTx/>
              <a:buNone/>
              <a:tabLst/>
              <a:defRPr/>
            </a:pP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 读书体会要回到生活中检验。</a:t>
            </a:r>
          </a:p>
          <a:p>
            <a:pPr marR="0" indent="0" fontAlgn="auto">
              <a:lnSpc>
                <a:spcPct val="120000"/>
              </a:lnSpc>
              <a:spcBef>
                <a:spcPct val="0"/>
              </a:spcBef>
              <a:spcAft>
                <a:spcPts val="0"/>
              </a:spcAft>
              <a:buClrTx/>
              <a:buSzTx/>
              <a:buNone/>
              <a:tabLst/>
              <a:defRPr/>
            </a:pP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　　　　　　  　</a:t>
            </a:r>
            <a:r>
              <a:rPr lang="en-US" altLang="zh-CN"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 </a:t>
            </a: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高尔基</a:t>
            </a:r>
          </a:p>
        </p:txBody>
      </p:sp>
      <p:sp>
        <p:nvSpPr>
          <p:cNvPr id="16" name="Rectangle 7">
            <a:extLst>
              <a:ext uri="{FF2B5EF4-FFF2-40B4-BE49-F238E27FC236}">
                <a16:creationId xmlns:a16="http://schemas.microsoft.com/office/drawing/2014/main" xmlns="" id="{7D41F380-26B0-40BA-BF28-E03C5A92E50D}"/>
              </a:ext>
            </a:extLst>
          </p:cNvPr>
          <p:cNvSpPr>
            <a:spLocks noChangeArrowheads="1"/>
          </p:cNvSpPr>
          <p:nvPr/>
        </p:nvSpPr>
        <p:spPr bwMode="auto">
          <a:xfrm>
            <a:off x="3062561" y="3988667"/>
            <a:ext cx="4900860" cy="139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R="0" indent="0" fontAlgn="auto">
              <a:lnSpc>
                <a:spcPct val="120000"/>
              </a:lnSpc>
              <a:spcBef>
                <a:spcPct val="0"/>
              </a:spcBef>
              <a:spcAft>
                <a:spcPts val="0"/>
              </a:spcAft>
              <a:buClrTx/>
              <a:buSzTx/>
              <a:tabLst/>
              <a:defRPr/>
            </a:pPr>
            <a:r>
              <a:rPr lang="zh-CN" altLang="en-US" dirty="0">
                <a:latin typeface="思源黑体旧字形 Normal" panose="020B0400000000000000" pitchFamily="34" charset="-128"/>
                <a:ea typeface="思源黑体旧字形 Normal" panose="020B0400000000000000" pitchFamily="34" charset="-128"/>
                <a:cs typeface="Microsoft YaHei" charset="-122"/>
                <a:sym typeface="Calibri" charset="0"/>
              </a:rPr>
              <a:t>▲ 养成“随便翻翻”的读书习惯。</a:t>
            </a:r>
          </a:p>
          <a:p>
            <a:pPr marR="0" indent="0" fontAlgn="auto">
              <a:lnSpc>
                <a:spcPct val="120000"/>
              </a:lnSpc>
              <a:spcBef>
                <a:spcPct val="0"/>
              </a:spcBef>
              <a:spcAft>
                <a:spcPts val="0"/>
              </a:spcAft>
              <a:buClrTx/>
              <a:buSzTx/>
              <a:tabLst/>
              <a:defRPr/>
            </a:pPr>
            <a:r>
              <a:rPr lang="zh-CN" altLang="en-US" dirty="0">
                <a:latin typeface="思源黑体旧字形 Normal" panose="020B0400000000000000" pitchFamily="34" charset="-128"/>
                <a:ea typeface="思源黑体旧字形 Normal" panose="020B0400000000000000" pitchFamily="34" charset="-128"/>
                <a:cs typeface="Microsoft YaHei" charset="-122"/>
                <a:sym typeface="Calibri" charset="0"/>
              </a:rPr>
              <a:t>▲可先泛览、后选择的读书方法。</a:t>
            </a:r>
          </a:p>
          <a:p>
            <a:pPr marR="0" indent="0" fontAlgn="auto">
              <a:lnSpc>
                <a:spcPct val="120000"/>
              </a:lnSpc>
              <a:spcBef>
                <a:spcPct val="0"/>
              </a:spcBef>
              <a:spcAft>
                <a:spcPts val="0"/>
              </a:spcAft>
              <a:buClrTx/>
              <a:buSzTx/>
              <a:tabLst/>
              <a:defRPr/>
            </a:pPr>
            <a:r>
              <a:rPr lang="zh-CN" altLang="en-US" dirty="0">
                <a:latin typeface="思源黑体旧字形 Normal" panose="020B0400000000000000" pitchFamily="34" charset="-128"/>
                <a:ea typeface="思源黑体旧字形 Normal" panose="020B0400000000000000" pitchFamily="34" charset="-128"/>
                <a:cs typeface="Microsoft YaHei" charset="-122"/>
                <a:sym typeface="Calibri" charset="0"/>
              </a:rPr>
              <a:t>▲ 文、理科的书，专业内、专业外的书要互看。</a:t>
            </a:r>
          </a:p>
          <a:p>
            <a:pPr marR="0" indent="0" fontAlgn="auto">
              <a:lnSpc>
                <a:spcPct val="120000"/>
              </a:lnSpc>
              <a:spcBef>
                <a:spcPct val="0"/>
              </a:spcBef>
              <a:spcAft>
                <a:spcPts val="0"/>
              </a:spcAft>
              <a:buClrTx/>
              <a:buSzTx/>
              <a:tabLst/>
              <a:defRPr/>
            </a:pPr>
            <a:r>
              <a:rPr lang="zh-CN" altLang="en-US" dirty="0">
                <a:latin typeface="思源黑体旧字形 Normal" panose="020B0400000000000000" pitchFamily="34" charset="-128"/>
                <a:ea typeface="思源黑体旧字形 Normal" panose="020B0400000000000000" pitchFamily="34" charset="-128"/>
                <a:cs typeface="Microsoft YaHei" charset="-122"/>
                <a:sym typeface="Calibri" charset="0"/>
              </a:rPr>
              <a:t>　　　　　                    </a:t>
            </a:r>
            <a:r>
              <a:rPr lang="en-US" altLang="zh-CN" dirty="0">
                <a:latin typeface="思源黑体旧字形 Normal" panose="020B0400000000000000" pitchFamily="34" charset="-128"/>
                <a:ea typeface="思源黑体旧字形 Normal" panose="020B0400000000000000" pitchFamily="34" charset="-128"/>
                <a:cs typeface="Microsoft YaHei" charset="-122"/>
                <a:sym typeface="Calibri" charset="0"/>
              </a:rPr>
              <a:t>—— </a:t>
            </a:r>
            <a:r>
              <a:rPr lang="zh-CN" altLang="en-US" dirty="0">
                <a:latin typeface="思源黑体旧字形 Normal" panose="020B0400000000000000" pitchFamily="34" charset="-128"/>
                <a:ea typeface="思源黑体旧字形 Normal" panose="020B0400000000000000" pitchFamily="34" charset="-128"/>
                <a:cs typeface="Microsoft YaHei" charset="-122"/>
                <a:sym typeface="Calibri" charset="0"/>
              </a:rPr>
              <a:t>鲁迅</a:t>
            </a:r>
          </a:p>
        </p:txBody>
      </p:sp>
      <p:grpSp>
        <p:nvGrpSpPr>
          <p:cNvPr id="6" name="组合 5">
            <a:extLst>
              <a:ext uri="{FF2B5EF4-FFF2-40B4-BE49-F238E27FC236}">
                <a16:creationId xmlns:a16="http://schemas.microsoft.com/office/drawing/2014/main" xmlns="" id="{3E68FD93-A33F-4EB1-B76D-BE9C3DE35DD1}"/>
              </a:ext>
            </a:extLst>
          </p:cNvPr>
          <p:cNvGrpSpPr/>
          <p:nvPr/>
        </p:nvGrpSpPr>
        <p:grpSpPr>
          <a:xfrm>
            <a:off x="218495" y="92877"/>
            <a:ext cx="3970264" cy="826665"/>
            <a:chOff x="218495" y="92877"/>
            <a:chExt cx="3970264" cy="826665"/>
          </a:xfrm>
        </p:grpSpPr>
        <p:pic>
          <p:nvPicPr>
            <p:cNvPr id="7" name="图片 6">
              <a:extLst>
                <a:ext uri="{FF2B5EF4-FFF2-40B4-BE49-F238E27FC236}">
                  <a16:creationId xmlns:a16="http://schemas.microsoft.com/office/drawing/2014/main" xmlns="" id="{03561646-1870-4B43-8051-95DC8DF66D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495" y="154140"/>
              <a:ext cx="3660012" cy="765402"/>
            </a:xfrm>
            <a:prstGeom prst="rect">
              <a:avLst/>
            </a:prstGeom>
          </p:spPr>
        </p:pic>
        <p:sp>
          <p:nvSpPr>
            <p:cNvPr id="8" name="Rectangle 2">
              <a:extLst>
                <a:ext uri="{FF2B5EF4-FFF2-40B4-BE49-F238E27FC236}">
                  <a16:creationId xmlns:a16="http://schemas.microsoft.com/office/drawing/2014/main" xmlns="" id="{E23555F7-7FE3-4644-84C1-453197181E6C}"/>
                </a:ext>
              </a:extLst>
            </p:cNvPr>
            <p:cNvSpPr txBox="1">
              <a:spLocks noChangeArrowheads="1"/>
            </p:cNvSpPr>
            <p:nvPr/>
          </p:nvSpPr>
          <p:spPr>
            <a:xfrm>
              <a:off x="911650" y="92877"/>
              <a:ext cx="3277109" cy="698500"/>
            </a:xfrm>
            <a:prstGeom prst="rect">
              <a:avLst/>
            </a:prstGeom>
            <a:extLst>
              <a:ext uri="{91240B29-F687-4F45-9708-019B960494DF}">
                <a14:hiddenLine xmlns:a14="http://schemas.microsoft.com/office/drawing/2010/main" w="9525">
                  <a:solidFill>
                    <a:srgbClr val="000000"/>
                  </a:solidFill>
                  <a:bevel/>
                </a14:hiddenLine>
              </a:ext>
            </a:extLst>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100000"/>
                </a:lnSpc>
              </a:pPr>
              <a:r>
                <a:rPr lang="zh-CN" altLang="en-US" sz="2800" b="1" dirty="0">
                  <a:solidFill>
                    <a:srgbClr val="12CBB9"/>
                  </a:solidFill>
                  <a:latin typeface="思源黑体旧字形 Normal" panose="020B0400000000000000" pitchFamily="34" charset="-128"/>
                  <a:ea typeface="思源黑体旧字形 Normal" panose="020B0400000000000000" pitchFamily="34" charset="-128"/>
                </a:rPr>
                <a:t>六、方法感悟</a:t>
              </a:r>
            </a:p>
          </p:txBody>
        </p:sp>
      </p:grpSp>
      <p:pic>
        <p:nvPicPr>
          <p:cNvPr id="13" name="图片 12">
            <a:extLst>
              <a:ext uri="{FF2B5EF4-FFF2-40B4-BE49-F238E27FC236}">
                <a16:creationId xmlns:a16="http://schemas.microsoft.com/office/drawing/2014/main" xmlns="" id="{C919A211-46EF-4140-847C-BB5EFBB7BD9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6908" t="11539" r="24980" b="25185"/>
          <a:stretch/>
        </p:blipFill>
        <p:spPr>
          <a:xfrm>
            <a:off x="6972034" y="849192"/>
            <a:ext cx="3754834" cy="3526708"/>
          </a:xfrm>
          <a:prstGeom prst="rect">
            <a:avLst/>
          </a:prstGeom>
        </p:spPr>
      </p:pic>
    </p:spTree>
    <p:extLst>
      <p:ext uri="{BB962C8B-B14F-4D97-AF65-F5344CB8AC3E}">
        <p14:creationId xmlns:p14="http://schemas.microsoft.com/office/powerpoint/2010/main" val="162932593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750"/>
                                        <p:tgtEl>
                                          <p:spTgt spid="6"/>
                                        </p:tgtEl>
                                      </p:cBhvr>
                                    </p:animEffect>
                                  </p:childTnLst>
                                </p:cTn>
                              </p:par>
                            </p:childTnLst>
                          </p:cTn>
                        </p:par>
                        <p:par>
                          <p:cTn id="8" fill="hold">
                            <p:stCondLst>
                              <p:cond delay="750"/>
                            </p:stCondLst>
                            <p:childTnLst>
                              <p:par>
                                <p:cTn id="9" presetID="47"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anim calcmode="lin" valueType="num">
                                      <p:cBhvr>
                                        <p:cTn id="12" dur="1000" fill="hold"/>
                                        <p:tgtEl>
                                          <p:spTgt spid="13"/>
                                        </p:tgtEl>
                                        <p:attrNameLst>
                                          <p:attrName>ppt_x</p:attrName>
                                        </p:attrNameLst>
                                      </p:cBhvr>
                                      <p:tavLst>
                                        <p:tav tm="0">
                                          <p:val>
                                            <p:strVal val="#ppt_x"/>
                                          </p:val>
                                        </p:tav>
                                        <p:tav tm="100000">
                                          <p:val>
                                            <p:strVal val="#ppt_x"/>
                                          </p:val>
                                        </p:tav>
                                      </p:tavLst>
                                    </p:anim>
                                    <p:anim calcmode="lin" valueType="num">
                                      <p:cBhvr>
                                        <p:cTn id="13" dur="1000" fill="hold"/>
                                        <p:tgtEl>
                                          <p:spTgt spid="13"/>
                                        </p:tgtEl>
                                        <p:attrNameLst>
                                          <p:attrName>ppt_y</p:attrName>
                                        </p:attrNameLst>
                                      </p:cBhvr>
                                      <p:tavLst>
                                        <p:tav tm="0">
                                          <p:val>
                                            <p:strVal val="#ppt_y-.1"/>
                                          </p:val>
                                        </p:tav>
                                        <p:tav tm="100000">
                                          <p:val>
                                            <p:strVal val="#ppt_y"/>
                                          </p:val>
                                        </p:tav>
                                      </p:tavLst>
                                    </p:anim>
                                  </p:childTnLst>
                                </p:cTn>
                              </p:par>
                            </p:childTnLst>
                          </p:cTn>
                        </p:par>
                        <p:par>
                          <p:cTn id="14" fill="hold">
                            <p:stCondLst>
                              <p:cond delay="1750"/>
                            </p:stCondLst>
                            <p:childTnLst>
                              <p:par>
                                <p:cTn id="15" presetID="14" presetClass="entr" presetSubtype="5"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randombar(vertical)">
                                      <p:cBhvr>
                                        <p:cTn id="17" dur="500"/>
                                        <p:tgtEl>
                                          <p:spTgt spid="14"/>
                                        </p:tgtEl>
                                      </p:cBhvr>
                                    </p:animEffect>
                                  </p:childTnLst>
                                </p:cTn>
                              </p:par>
                            </p:childTnLst>
                          </p:cTn>
                        </p:par>
                        <p:par>
                          <p:cTn id="18" fill="hold">
                            <p:stCondLst>
                              <p:cond delay="2250"/>
                            </p:stCondLst>
                            <p:childTnLst>
                              <p:par>
                                <p:cTn id="19" presetID="37" presetClass="entr" presetSubtype="0"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900" decel="100000" fill="hold"/>
                                        <p:tgtEl>
                                          <p:spTgt spid="15"/>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25" fill="hold">
                            <p:stCondLst>
                              <p:cond delay="3250"/>
                            </p:stCondLst>
                            <p:childTnLst>
                              <p:par>
                                <p:cTn id="26" presetID="37" presetClass="entr" presetSubtype="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1000"/>
                                        <p:tgtEl>
                                          <p:spTgt spid="16"/>
                                        </p:tgtEl>
                                      </p:cBhvr>
                                    </p:animEffect>
                                    <p:anim calcmode="lin" valueType="num">
                                      <p:cBhvr>
                                        <p:cTn id="29" dur="1000" fill="hold"/>
                                        <p:tgtEl>
                                          <p:spTgt spid="16"/>
                                        </p:tgtEl>
                                        <p:attrNameLst>
                                          <p:attrName>ppt_x</p:attrName>
                                        </p:attrNameLst>
                                      </p:cBhvr>
                                      <p:tavLst>
                                        <p:tav tm="0">
                                          <p:val>
                                            <p:strVal val="#ppt_x"/>
                                          </p:val>
                                        </p:tav>
                                        <p:tav tm="100000">
                                          <p:val>
                                            <p:strVal val="#ppt_x"/>
                                          </p:val>
                                        </p:tav>
                                      </p:tavLst>
                                    </p:anim>
                                    <p:anim calcmode="lin" valueType="num">
                                      <p:cBhvr>
                                        <p:cTn id="30" dur="900" decel="100000" fill="hold"/>
                                        <p:tgtEl>
                                          <p:spTgt spid="16"/>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790BC27B-8A2E-48AF-8CF3-83397C7018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7088" y="1330960"/>
            <a:ext cx="8013840" cy="5084048"/>
          </a:xfrm>
          <a:prstGeom prst="rect">
            <a:avLst/>
          </a:prstGeom>
        </p:spPr>
      </p:pic>
      <p:sp>
        <p:nvSpPr>
          <p:cNvPr id="14" name="Rectangle 5">
            <a:extLst>
              <a:ext uri="{FF2B5EF4-FFF2-40B4-BE49-F238E27FC236}">
                <a16:creationId xmlns:a16="http://schemas.microsoft.com/office/drawing/2014/main" xmlns="" id="{4B0CBB68-A64D-4521-AA57-7A56410B6A83}"/>
              </a:ext>
            </a:extLst>
          </p:cNvPr>
          <p:cNvSpPr>
            <a:spLocks noChangeArrowheads="1"/>
          </p:cNvSpPr>
          <p:nvPr/>
        </p:nvSpPr>
        <p:spPr bwMode="auto">
          <a:xfrm>
            <a:off x="3004820" y="3251665"/>
            <a:ext cx="4554220" cy="139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ea typeface="宋体" charset="-122"/>
                <a:sym typeface="Calibri" charset="0"/>
              </a:defRPr>
            </a:lvl1pPr>
            <a:lvl2pPr marL="742950" indent="-285750">
              <a:spcBef>
                <a:spcPct val="20000"/>
              </a:spcBef>
              <a:buFont typeface="Arial" charset="0"/>
              <a:buChar char="–"/>
              <a:defRPr sz="2800">
                <a:solidFill>
                  <a:schemeClr val="tx1"/>
                </a:solidFill>
                <a:latin typeface="Calibri" charset="0"/>
                <a:ea typeface="宋体" charset="-122"/>
                <a:sym typeface="Calibri" charset="0"/>
              </a:defRPr>
            </a:lvl2pPr>
            <a:lvl3pPr marL="1143000" indent="-228600">
              <a:spcBef>
                <a:spcPct val="20000"/>
              </a:spcBef>
              <a:buFont typeface="Arial" charset="0"/>
              <a:buChar char="•"/>
              <a:defRPr sz="2400">
                <a:solidFill>
                  <a:schemeClr val="tx1"/>
                </a:solidFill>
                <a:latin typeface="Calibri" charset="0"/>
                <a:ea typeface="宋体" charset="-122"/>
                <a:sym typeface="Calibri" charset="0"/>
              </a:defRPr>
            </a:lvl3pPr>
            <a:lvl4pPr marL="1600200" indent="-228600">
              <a:spcBef>
                <a:spcPct val="20000"/>
              </a:spcBef>
              <a:buFont typeface="Arial" charset="0"/>
              <a:buChar char="–"/>
              <a:defRPr sz="2000">
                <a:solidFill>
                  <a:schemeClr val="tx1"/>
                </a:solidFill>
                <a:latin typeface="Calibri" charset="0"/>
                <a:ea typeface="宋体" charset="-122"/>
                <a:sym typeface="Calibri" charset="0"/>
              </a:defRPr>
            </a:lvl4pPr>
            <a:lvl5pPr marL="2057400" indent="-228600">
              <a:spcBef>
                <a:spcPct val="20000"/>
              </a:spcBef>
              <a:buFont typeface="Arial" charset="0"/>
              <a:buChar char="»"/>
              <a:defRPr sz="2000">
                <a:solidFill>
                  <a:schemeClr val="tx1"/>
                </a:solidFill>
                <a:latin typeface="Calibri" charset="0"/>
                <a:ea typeface="宋体" charset="-122"/>
                <a:sym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9pPr>
          </a:lstStyle>
          <a:p>
            <a:pPr marR="0" indent="0" fontAlgn="auto">
              <a:lnSpc>
                <a:spcPct val="120000"/>
              </a:lnSpc>
              <a:spcBef>
                <a:spcPct val="0"/>
              </a:spcBef>
              <a:spcAft>
                <a:spcPts val="0"/>
              </a:spcAft>
              <a:buClrTx/>
              <a:buSzTx/>
              <a:buNone/>
              <a:tabLst/>
              <a:defRPr/>
            </a:pP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求知可以改进人性，而经验又可以改进知识本身。人的天性犹如野生的花草，求知学习好比修剪移栽。</a:t>
            </a:r>
          </a:p>
          <a:p>
            <a:pPr marR="0" indent="0" fontAlgn="auto">
              <a:lnSpc>
                <a:spcPct val="120000"/>
              </a:lnSpc>
              <a:spcBef>
                <a:spcPct val="0"/>
              </a:spcBef>
              <a:spcAft>
                <a:spcPts val="0"/>
              </a:spcAft>
              <a:buClrTx/>
              <a:buSzTx/>
              <a:buNone/>
              <a:tabLst/>
              <a:defRPr/>
            </a:pP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　　　　　　　　 </a:t>
            </a:r>
            <a:r>
              <a:rPr lang="en-US" altLang="zh-CN"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 </a:t>
            </a:r>
            <a:r>
              <a:rPr lang="zh-CN" altLang="en-US" sz="1800" dirty="0">
                <a:latin typeface="思源黑体旧字形 Normal" panose="020B0400000000000000" pitchFamily="34" charset="-128"/>
                <a:ea typeface="思源黑体旧字形 Normal" panose="020B0400000000000000" pitchFamily="34" charset="-128"/>
                <a:cs typeface="Microsoft YaHei" charset="-122"/>
                <a:sym typeface="微软雅黑" charset="-122"/>
              </a:rPr>
              <a:t>培根</a:t>
            </a:r>
          </a:p>
        </p:txBody>
      </p:sp>
      <p:grpSp>
        <p:nvGrpSpPr>
          <p:cNvPr id="6" name="组合 5">
            <a:extLst>
              <a:ext uri="{FF2B5EF4-FFF2-40B4-BE49-F238E27FC236}">
                <a16:creationId xmlns:a16="http://schemas.microsoft.com/office/drawing/2014/main" xmlns="" id="{3E68FD93-A33F-4EB1-B76D-BE9C3DE35DD1}"/>
              </a:ext>
            </a:extLst>
          </p:cNvPr>
          <p:cNvGrpSpPr/>
          <p:nvPr/>
        </p:nvGrpSpPr>
        <p:grpSpPr>
          <a:xfrm>
            <a:off x="218495" y="92877"/>
            <a:ext cx="3970264" cy="826665"/>
            <a:chOff x="218495" y="92877"/>
            <a:chExt cx="3970264" cy="826665"/>
          </a:xfrm>
        </p:grpSpPr>
        <p:pic>
          <p:nvPicPr>
            <p:cNvPr id="7" name="图片 6">
              <a:extLst>
                <a:ext uri="{FF2B5EF4-FFF2-40B4-BE49-F238E27FC236}">
                  <a16:creationId xmlns:a16="http://schemas.microsoft.com/office/drawing/2014/main" xmlns="" id="{03561646-1870-4B43-8051-95DC8DF66D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495" y="154140"/>
              <a:ext cx="3660012" cy="765402"/>
            </a:xfrm>
            <a:prstGeom prst="rect">
              <a:avLst/>
            </a:prstGeom>
          </p:spPr>
        </p:pic>
        <p:sp>
          <p:nvSpPr>
            <p:cNvPr id="8" name="Rectangle 2">
              <a:extLst>
                <a:ext uri="{FF2B5EF4-FFF2-40B4-BE49-F238E27FC236}">
                  <a16:creationId xmlns:a16="http://schemas.microsoft.com/office/drawing/2014/main" xmlns="" id="{E23555F7-7FE3-4644-84C1-453197181E6C}"/>
                </a:ext>
              </a:extLst>
            </p:cNvPr>
            <p:cNvSpPr txBox="1">
              <a:spLocks noChangeArrowheads="1"/>
            </p:cNvSpPr>
            <p:nvPr/>
          </p:nvSpPr>
          <p:spPr>
            <a:xfrm>
              <a:off x="911650" y="92877"/>
              <a:ext cx="3277109" cy="698500"/>
            </a:xfrm>
            <a:prstGeom prst="rect">
              <a:avLst/>
            </a:prstGeom>
            <a:extLst>
              <a:ext uri="{91240B29-F687-4F45-9708-019B960494DF}">
                <a14:hiddenLine xmlns:a14="http://schemas.microsoft.com/office/drawing/2010/main" w="9525">
                  <a:solidFill>
                    <a:srgbClr val="000000"/>
                  </a:solidFill>
                  <a:bevel/>
                </a14:hiddenLine>
              </a:ext>
            </a:extLst>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100000"/>
                </a:lnSpc>
              </a:pPr>
              <a:r>
                <a:rPr lang="zh-CN" altLang="en-US" sz="2800" b="1" dirty="0">
                  <a:solidFill>
                    <a:srgbClr val="12CBB9"/>
                  </a:solidFill>
                  <a:latin typeface="思源黑体旧字形 Normal" panose="020B0400000000000000" pitchFamily="34" charset="-128"/>
                  <a:ea typeface="思源黑体旧字形 Normal" panose="020B0400000000000000" pitchFamily="34" charset="-128"/>
                </a:rPr>
                <a:t>六、方法感悟</a:t>
              </a:r>
            </a:p>
          </p:txBody>
        </p:sp>
      </p:grpSp>
      <p:pic>
        <p:nvPicPr>
          <p:cNvPr id="12" name="图片 11">
            <a:extLst>
              <a:ext uri="{FF2B5EF4-FFF2-40B4-BE49-F238E27FC236}">
                <a16:creationId xmlns:a16="http://schemas.microsoft.com/office/drawing/2014/main" xmlns="" id="{96ABB58B-2D70-4C07-ABD1-D4AD336A737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6908" t="11539" r="24980" b="25185"/>
          <a:stretch/>
        </p:blipFill>
        <p:spPr>
          <a:xfrm>
            <a:off x="6972034" y="849192"/>
            <a:ext cx="3754834" cy="3526708"/>
          </a:xfrm>
          <a:prstGeom prst="rect">
            <a:avLst/>
          </a:prstGeom>
        </p:spPr>
      </p:pic>
    </p:spTree>
    <p:extLst>
      <p:ext uri="{BB962C8B-B14F-4D97-AF65-F5344CB8AC3E}">
        <p14:creationId xmlns:p14="http://schemas.microsoft.com/office/powerpoint/2010/main" val="282853397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750"/>
                                        <p:tgtEl>
                                          <p:spTgt spid="6"/>
                                        </p:tgtEl>
                                      </p:cBhvr>
                                    </p:animEffect>
                                  </p:childTnLst>
                                </p:cTn>
                              </p:par>
                            </p:childTnLst>
                          </p:cTn>
                        </p:par>
                        <p:par>
                          <p:cTn id="8" fill="hold">
                            <p:stCondLst>
                              <p:cond delay="750"/>
                            </p:stCondLst>
                            <p:childTnLst>
                              <p:par>
                                <p:cTn id="9" presetID="47"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par>
                          <p:cTn id="14" fill="hold">
                            <p:stCondLst>
                              <p:cond delay="1750"/>
                            </p:stCondLst>
                            <p:childTnLst>
                              <p:par>
                                <p:cTn id="15" presetID="14" presetClass="entr" presetSubtype="5"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randombar(vertical)">
                                      <p:cBhvr>
                                        <p:cTn id="17" dur="500"/>
                                        <p:tgtEl>
                                          <p:spTgt spid="13"/>
                                        </p:tgtEl>
                                      </p:cBhvr>
                                    </p:animEffect>
                                  </p:childTnLst>
                                </p:cTn>
                              </p:par>
                            </p:childTnLst>
                          </p:cTn>
                        </p:par>
                        <p:par>
                          <p:cTn id="18" fill="hold">
                            <p:stCondLst>
                              <p:cond delay="225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D0D99D38-B290-48E5-88F0-C8E0BDCCEDE9}"/>
              </a:ext>
            </a:extLst>
          </p:cNvPr>
          <p:cNvPicPr>
            <a:picLocks noChangeAspect="1"/>
          </p:cNvPicPr>
          <p:nvPr/>
        </p:nvPicPr>
        <p:blipFill rotWithShape="1">
          <a:blip r:embed="rId2">
            <a:extLst>
              <a:ext uri="{28A0092B-C50C-407E-A947-70E740481C1C}">
                <a14:useLocalDpi xmlns:a14="http://schemas.microsoft.com/office/drawing/2010/main" val="0"/>
              </a:ext>
            </a:extLst>
          </a:blip>
          <a:srcRect t="62063" b="527"/>
          <a:stretch/>
        </p:blipFill>
        <p:spPr>
          <a:xfrm>
            <a:off x="1008" y="4167712"/>
            <a:ext cx="12190992" cy="2690288"/>
          </a:xfrm>
          <a:prstGeom prst="rect">
            <a:avLst/>
          </a:prstGeom>
        </p:spPr>
      </p:pic>
      <p:pic>
        <p:nvPicPr>
          <p:cNvPr id="4" name="图片 3">
            <a:extLst>
              <a:ext uri="{FF2B5EF4-FFF2-40B4-BE49-F238E27FC236}">
                <a16:creationId xmlns:a16="http://schemas.microsoft.com/office/drawing/2014/main" xmlns="" id="{9206AA1A-0C21-4580-97D6-7668E03307A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373" t="61505" r="16018"/>
          <a:stretch/>
        </p:blipFill>
        <p:spPr>
          <a:xfrm flipH="1">
            <a:off x="9054500" y="4167712"/>
            <a:ext cx="3136492" cy="2639961"/>
          </a:xfrm>
          <a:prstGeom prst="rect">
            <a:avLst/>
          </a:prstGeom>
        </p:spPr>
      </p:pic>
      <p:pic>
        <p:nvPicPr>
          <p:cNvPr id="6" name="图片 5">
            <a:extLst>
              <a:ext uri="{FF2B5EF4-FFF2-40B4-BE49-F238E27FC236}">
                <a16:creationId xmlns:a16="http://schemas.microsoft.com/office/drawing/2014/main" xmlns="" id="{33B8267F-987B-48A5-A855-6C10D955DE0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276" t="13190" r="8061" b="70179"/>
          <a:stretch/>
        </p:blipFill>
        <p:spPr>
          <a:xfrm>
            <a:off x="3159207" y="318981"/>
            <a:ext cx="5539289" cy="1651819"/>
          </a:xfrm>
          <a:prstGeom prst="rect">
            <a:avLst/>
          </a:prstGeom>
        </p:spPr>
      </p:pic>
      <p:sp>
        <p:nvSpPr>
          <p:cNvPr id="11" name="任意多边形: 形状 10">
            <a:extLst>
              <a:ext uri="{FF2B5EF4-FFF2-40B4-BE49-F238E27FC236}">
                <a16:creationId xmlns:a16="http://schemas.microsoft.com/office/drawing/2014/main" xmlns="" id="{8611AC2B-E747-4F7C-B4DF-9E1759E9853D}"/>
              </a:ext>
            </a:extLst>
          </p:cNvPr>
          <p:cNvSpPr/>
          <p:nvPr/>
        </p:nvSpPr>
        <p:spPr>
          <a:xfrm>
            <a:off x="2574243" y="2088787"/>
            <a:ext cx="7043514" cy="2680426"/>
          </a:xfrm>
          <a:custGeom>
            <a:avLst/>
            <a:gdLst>
              <a:gd name="connsiteX0" fmla="*/ 382726 w 8927477"/>
              <a:gd name="connsiteY0" fmla="*/ 424867 h 3828467"/>
              <a:gd name="connsiteX1" fmla="*/ 293826 w 8927477"/>
              <a:gd name="connsiteY1" fmla="*/ 424867 h 3828467"/>
              <a:gd name="connsiteX2" fmla="*/ 2579826 w 8927477"/>
              <a:gd name="connsiteY2" fmla="*/ 18467 h 3828467"/>
              <a:gd name="connsiteX3" fmla="*/ 3900626 w 8927477"/>
              <a:gd name="connsiteY3" fmla="*/ 69267 h 3828467"/>
              <a:gd name="connsiteX4" fmla="*/ 5627826 w 8927477"/>
              <a:gd name="connsiteY4" fmla="*/ 69267 h 3828467"/>
              <a:gd name="connsiteX5" fmla="*/ 6961326 w 8927477"/>
              <a:gd name="connsiteY5" fmla="*/ 259767 h 3828467"/>
              <a:gd name="connsiteX6" fmla="*/ 8371026 w 8927477"/>
              <a:gd name="connsiteY6" fmla="*/ 424867 h 3828467"/>
              <a:gd name="connsiteX7" fmla="*/ 8891726 w 8927477"/>
              <a:gd name="connsiteY7" fmla="*/ 1110667 h 3828467"/>
              <a:gd name="connsiteX8" fmla="*/ 8828226 w 8927477"/>
              <a:gd name="connsiteY8" fmla="*/ 2456867 h 3828467"/>
              <a:gd name="connsiteX9" fmla="*/ 8396426 w 8927477"/>
              <a:gd name="connsiteY9" fmla="*/ 3345867 h 3828467"/>
              <a:gd name="connsiteX10" fmla="*/ 6300926 w 8927477"/>
              <a:gd name="connsiteY10" fmla="*/ 3625267 h 3828467"/>
              <a:gd name="connsiteX11" fmla="*/ 4091126 w 8927477"/>
              <a:gd name="connsiteY11" fmla="*/ 3828467 h 3828467"/>
              <a:gd name="connsiteX12" fmla="*/ 2643326 w 8927477"/>
              <a:gd name="connsiteY12" fmla="*/ 3625267 h 3828467"/>
              <a:gd name="connsiteX13" fmla="*/ 903426 w 8927477"/>
              <a:gd name="connsiteY13" fmla="*/ 3333167 h 3828467"/>
              <a:gd name="connsiteX14" fmla="*/ 90626 w 8927477"/>
              <a:gd name="connsiteY14" fmla="*/ 2266367 h 3828467"/>
              <a:gd name="connsiteX15" fmla="*/ 52526 w 8927477"/>
              <a:gd name="connsiteY15" fmla="*/ 1288467 h 3828467"/>
              <a:gd name="connsiteX16" fmla="*/ 382726 w 8927477"/>
              <a:gd name="connsiteY16" fmla="*/ 424867 h 3828467"/>
              <a:gd name="connsiteX0" fmla="*/ 382726 w 8927477"/>
              <a:gd name="connsiteY0" fmla="*/ 423907 h 3827507"/>
              <a:gd name="connsiteX1" fmla="*/ 393838 w 8927477"/>
              <a:gd name="connsiteY1" fmla="*/ 409619 h 3827507"/>
              <a:gd name="connsiteX2" fmla="*/ 2579826 w 8927477"/>
              <a:gd name="connsiteY2" fmla="*/ 17507 h 3827507"/>
              <a:gd name="connsiteX3" fmla="*/ 3900626 w 8927477"/>
              <a:gd name="connsiteY3" fmla="*/ 68307 h 3827507"/>
              <a:gd name="connsiteX4" fmla="*/ 5627826 w 8927477"/>
              <a:gd name="connsiteY4" fmla="*/ 68307 h 3827507"/>
              <a:gd name="connsiteX5" fmla="*/ 6961326 w 8927477"/>
              <a:gd name="connsiteY5" fmla="*/ 258807 h 3827507"/>
              <a:gd name="connsiteX6" fmla="*/ 8371026 w 8927477"/>
              <a:gd name="connsiteY6" fmla="*/ 423907 h 3827507"/>
              <a:gd name="connsiteX7" fmla="*/ 8891726 w 8927477"/>
              <a:gd name="connsiteY7" fmla="*/ 1109707 h 3827507"/>
              <a:gd name="connsiteX8" fmla="*/ 8828226 w 8927477"/>
              <a:gd name="connsiteY8" fmla="*/ 2455907 h 3827507"/>
              <a:gd name="connsiteX9" fmla="*/ 8396426 w 8927477"/>
              <a:gd name="connsiteY9" fmla="*/ 3344907 h 3827507"/>
              <a:gd name="connsiteX10" fmla="*/ 6300926 w 8927477"/>
              <a:gd name="connsiteY10" fmla="*/ 3624307 h 3827507"/>
              <a:gd name="connsiteX11" fmla="*/ 4091126 w 8927477"/>
              <a:gd name="connsiteY11" fmla="*/ 3827507 h 3827507"/>
              <a:gd name="connsiteX12" fmla="*/ 2643326 w 8927477"/>
              <a:gd name="connsiteY12" fmla="*/ 3624307 h 3827507"/>
              <a:gd name="connsiteX13" fmla="*/ 903426 w 8927477"/>
              <a:gd name="connsiteY13" fmla="*/ 3332207 h 3827507"/>
              <a:gd name="connsiteX14" fmla="*/ 90626 w 8927477"/>
              <a:gd name="connsiteY14" fmla="*/ 2265407 h 3827507"/>
              <a:gd name="connsiteX15" fmla="*/ 52526 w 8927477"/>
              <a:gd name="connsiteY15" fmla="*/ 1287507 h 3827507"/>
              <a:gd name="connsiteX16" fmla="*/ 382726 w 8927477"/>
              <a:gd name="connsiteY16" fmla="*/ 423907 h 3827507"/>
              <a:gd name="connsiteX0" fmla="*/ 347418 w 8925506"/>
              <a:gd name="connsiteY0" fmla="*/ 533444 h 3827507"/>
              <a:gd name="connsiteX1" fmla="*/ 391867 w 8925506"/>
              <a:gd name="connsiteY1" fmla="*/ 409619 h 3827507"/>
              <a:gd name="connsiteX2" fmla="*/ 2577855 w 8925506"/>
              <a:gd name="connsiteY2" fmla="*/ 17507 h 3827507"/>
              <a:gd name="connsiteX3" fmla="*/ 3898655 w 8925506"/>
              <a:gd name="connsiteY3" fmla="*/ 68307 h 3827507"/>
              <a:gd name="connsiteX4" fmla="*/ 5625855 w 8925506"/>
              <a:gd name="connsiteY4" fmla="*/ 68307 h 3827507"/>
              <a:gd name="connsiteX5" fmla="*/ 6959355 w 8925506"/>
              <a:gd name="connsiteY5" fmla="*/ 258807 h 3827507"/>
              <a:gd name="connsiteX6" fmla="*/ 8369055 w 8925506"/>
              <a:gd name="connsiteY6" fmla="*/ 423907 h 3827507"/>
              <a:gd name="connsiteX7" fmla="*/ 8889755 w 8925506"/>
              <a:gd name="connsiteY7" fmla="*/ 1109707 h 3827507"/>
              <a:gd name="connsiteX8" fmla="*/ 8826255 w 8925506"/>
              <a:gd name="connsiteY8" fmla="*/ 2455907 h 3827507"/>
              <a:gd name="connsiteX9" fmla="*/ 8394455 w 8925506"/>
              <a:gd name="connsiteY9" fmla="*/ 3344907 h 3827507"/>
              <a:gd name="connsiteX10" fmla="*/ 6298955 w 8925506"/>
              <a:gd name="connsiteY10" fmla="*/ 3624307 h 3827507"/>
              <a:gd name="connsiteX11" fmla="*/ 4089155 w 8925506"/>
              <a:gd name="connsiteY11" fmla="*/ 3827507 h 3827507"/>
              <a:gd name="connsiteX12" fmla="*/ 2641355 w 8925506"/>
              <a:gd name="connsiteY12" fmla="*/ 3624307 h 3827507"/>
              <a:gd name="connsiteX13" fmla="*/ 901455 w 8925506"/>
              <a:gd name="connsiteY13" fmla="*/ 3332207 h 3827507"/>
              <a:gd name="connsiteX14" fmla="*/ 88655 w 8925506"/>
              <a:gd name="connsiteY14" fmla="*/ 2265407 h 3827507"/>
              <a:gd name="connsiteX15" fmla="*/ 50555 w 8925506"/>
              <a:gd name="connsiteY15" fmla="*/ 1287507 h 3827507"/>
              <a:gd name="connsiteX16" fmla="*/ 347418 w 8925506"/>
              <a:gd name="connsiteY16" fmla="*/ 533444 h 3827507"/>
              <a:gd name="connsiteX0" fmla="*/ 347418 w 8925506"/>
              <a:gd name="connsiteY0" fmla="*/ 527522 h 3821585"/>
              <a:gd name="connsiteX1" fmla="*/ 853830 w 8925506"/>
              <a:gd name="connsiteY1" fmla="*/ 313210 h 3821585"/>
              <a:gd name="connsiteX2" fmla="*/ 2577855 w 8925506"/>
              <a:gd name="connsiteY2" fmla="*/ 11585 h 3821585"/>
              <a:gd name="connsiteX3" fmla="*/ 3898655 w 8925506"/>
              <a:gd name="connsiteY3" fmla="*/ 62385 h 3821585"/>
              <a:gd name="connsiteX4" fmla="*/ 5625855 w 8925506"/>
              <a:gd name="connsiteY4" fmla="*/ 62385 h 3821585"/>
              <a:gd name="connsiteX5" fmla="*/ 6959355 w 8925506"/>
              <a:gd name="connsiteY5" fmla="*/ 252885 h 3821585"/>
              <a:gd name="connsiteX6" fmla="*/ 8369055 w 8925506"/>
              <a:gd name="connsiteY6" fmla="*/ 417985 h 3821585"/>
              <a:gd name="connsiteX7" fmla="*/ 8889755 w 8925506"/>
              <a:gd name="connsiteY7" fmla="*/ 1103785 h 3821585"/>
              <a:gd name="connsiteX8" fmla="*/ 8826255 w 8925506"/>
              <a:gd name="connsiteY8" fmla="*/ 2449985 h 3821585"/>
              <a:gd name="connsiteX9" fmla="*/ 8394455 w 8925506"/>
              <a:gd name="connsiteY9" fmla="*/ 3338985 h 3821585"/>
              <a:gd name="connsiteX10" fmla="*/ 6298955 w 8925506"/>
              <a:gd name="connsiteY10" fmla="*/ 3618385 h 3821585"/>
              <a:gd name="connsiteX11" fmla="*/ 4089155 w 8925506"/>
              <a:gd name="connsiteY11" fmla="*/ 3821585 h 3821585"/>
              <a:gd name="connsiteX12" fmla="*/ 2641355 w 8925506"/>
              <a:gd name="connsiteY12" fmla="*/ 3618385 h 3821585"/>
              <a:gd name="connsiteX13" fmla="*/ 901455 w 8925506"/>
              <a:gd name="connsiteY13" fmla="*/ 3326285 h 3821585"/>
              <a:gd name="connsiteX14" fmla="*/ 88655 w 8925506"/>
              <a:gd name="connsiteY14" fmla="*/ 2259485 h 3821585"/>
              <a:gd name="connsiteX15" fmla="*/ 50555 w 8925506"/>
              <a:gd name="connsiteY15" fmla="*/ 1281585 h 3821585"/>
              <a:gd name="connsiteX16" fmla="*/ 347418 w 8925506"/>
              <a:gd name="connsiteY16" fmla="*/ 527522 h 3821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925506" h="3821585">
                <a:moveTo>
                  <a:pt x="347418" y="527522"/>
                </a:moveTo>
                <a:cubicBezTo>
                  <a:pt x="481297" y="366126"/>
                  <a:pt x="482091" y="399199"/>
                  <a:pt x="853830" y="313210"/>
                </a:cubicBezTo>
                <a:cubicBezTo>
                  <a:pt x="1225569" y="227221"/>
                  <a:pt x="2070384" y="53389"/>
                  <a:pt x="2577855" y="11585"/>
                </a:cubicBezTo>
                <a:cubicBezTo>
                  <a:pt x="3085326" y="-30219"/>
                  <a:pt x="3390655" y="53918"/>
                  <a:pt x="3898655" y="62385"/>
                </a:cubicBezTo>
                <a:cubicBezTo>
                  <a:pt x="4406655" y="70852"/>
                  <a:pt x="5115738" y="30635"/>
                  <a:pt x="5625855" y="62385"/>
                </a:cubicBezTo>
                <a:cubicBezTo>
                  <a:pt x="6135972" y="94135"/>
                  <a:pt x="6502155" y="193618"/>
                  <a:pt x="6959355" y="252885"/>
                </a:cubicBezTo>
                <a:cubicBezTo>
                  <a:pt x="7416555" y="312152"/>
                  <a:pt x="8047322" y="276168"/>
                  <a:pt x="8369055" y="417985"/>
                </a:cubicBezTo>
                <a:cubicBezTo>
                  <a:pt x="8690788" y="559802"/>
                  <a:pt x="8813555" y="765118"/>
                  <a:pt x="8889755" y="1103785"/>
                </a:cubicBezTo>
                <a:cubicBezTo>
                  <a:pt x="8965955" y="1442452"/>
                  <a:pt x="8908805" y="2077452"/>
                  <a:pt x="8826255" y="2449985"/>
                </a:cubicBezTo>
                <a:cubicBezTo>
                  <a:pt x="8743705" y="2822518"/>
                  <a:pt x="8815672" y="3144252"/>
                  <a:pt x="8394455" y="3338985"/>
                </a:cubicBezTo>
                <a:cubicBezTo>
                  <a:pt x="7973238" y="3533718"/>
                  <a:pt x="7016505" y="3537952"/>
                  <a:pt x="6298955" y="3618385"/>
                </a:cubicBezTo>
                <a:cubicBezTo>
                  <a:pt x="5581405" y="3698818"/>
                  <a:pt x="4698755" y="3821585"/>
                  <a:pt x="4089155" y="3821585"/>
                </a:cubicBezTo>
                <a:cubicBezTo>
                  <a:pt x="3479555" y="3821585"/>
                  <a:pt x="3172638" y="3700935"/>
                  <a:pt x="2641355" y="3618385"/>
                </a:cubicBezTo>
                <a:cubicBezTo>
                  <a:pt x="2110072" y="3535835"/>
                  <a:pt x="1326905" y="3552768"/>
                  <a:pt x="901455" y="3326285"/>
                </a:cubicBezTo>
                <a:cubicBezTo>
                  <a:pt x="476005" y="3099802"/>
                  <a:pt x="230472" y="2600268"/>
                  <a:pt x="88655" y="2259485"/>
                </a:cubicBezTo>
                <a:cubicBezTo>
                  <a:pt x="-53162" y="1918702"/>
                  <a:pt x="7428" y="1570246"/>
                  <a:pt x="50555" y="1281585"/>
                </a:cubicBezTo>
                <a:cubicBezTo>
                  <a:pt x="93682" y="992925"/>
                  <a:pt x="213539" y="688918"/>
                  <a:pt x="347418" y="527522"/>
                </a:cubicBezTo>
                <a:close/>
              </a:path>
            </a:pathLst>
          </a:custGeom>
          <a:solidFill>
            <a:srgbClr val="F65B59"/>
          </a:solidFill>
          <a:ln w="76200">
            <a:solidFill>
              <a:schemeClr val="bg1"/>
            </a:solid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a16="http://schemas.microsoft.com/office/drawing/2014/main" xmlns="" id="{C53F533D-8098-4DC6-85CB-13FAF1936BE0}"/>
              </a:ext>
            </a:extLst>
          </p:cNvPr>
          <p:cNvSpPr txBox="1"/>
          <p:nvPr/>
        </p:nvSpPr>
        <p:spPr>
          <a:xfrm>
            <a:off x="2766403" y="2453458"/>
            <a:ext cx="6659195" cy="1200329"/>
          </a:xfrm>
          <a:prstGeom prst="rect">
            <a:avLst/>
          </a:prstGeom>
          <a:noFill/>
        </p:spPr>
        <p:txBody>
          <a:bodyPr wrap="none" rtlCol="0">
            <a:spAutoFit/>
          </a:bodyPr>
          <a:lstStyle/>
          <a:p>
            <a:pPr algn="ctr" defTabSz="914377"/>
            <a:r>
              <a:rPr lang="zh-CN" altLang="en-US" sz="7200" b="1" dirty="0">
                <a:solidFill>
                  <a:schemeClr val="bg1"/>
                </a:solidFill>
                <a:effectLst>
                  <a:outerShdw blurRad="38100" dist="38100" dir="2700000" algn="tl">
                    <a:srgbClr val="000000">
                      <a:alpha val="43137"/>
                    </a:srgbClr>
                  </a:outerShdw>
                </a:effectLst>
                <a:latin typeface="思源黑体旧字形 Normal" panose="020B0400000000000000" pitchFamily="34" charset="-128"/>
                <a:ea typeface="思源黑体旧字形 Normal" panose="020B0400000000000000" pitchFamily="34" charset="-128"/>
              </a:rPr>
              <a:t>感谢各位的聆听</a:t>
            </a:r>
          </a:p>
        </p:txBody>
      </p:sp>
      <p:sp>
        <p:nvSpPr>
          <p:cNvPr id="13" name="矩形 12">
            <a:extLst>
              <a:ext uri="{FF2B5EF4-FFF2-40B4-BE49-F238E27FC236}">
                <a16:creationId xmlns:a16="http://schemas.microsoft.com/office/drawing/2014/main" xmlns="" id="{C46DF759-D92A-4401-B16C-A9654C8C347E}"/>
              </a:ext>
            </a:extLst>
          </p:cNvPr>
          <p:cNvSpPr/>
          <p:nvPr/>
        </p:nvSpPr>
        <p:spPr>
          <a:xfrm>
            <a:off x="4031226" y="3789275"/>
            <a:ext cx="4129548" cy="415498"/>
          </a:xfrm>
          <a:prstGeom prst="rect">
            <a:avLst/>
          </a:prstGeom>
        </p:spPr>
        <p:txBody>
          <a:bodyPr wrap="square">
            <a:spAutoFit/>
          </a:bodyPr>
          <a:lstStyle/>
          <a:p>
            <a:pPr algn="ctr" defTabSz="914377">
              <a:lnSpc>
                <a:spcPct val="150000"/>
              </a:lnSpc>
            </a:pPr>
            <a:r>
              <a:rPr lang="zh-CN" altLang="en-US" sz="1400" b="1" kern="0" dirty="0">
                <a:solidFill>
                  <a:schemeClr val="bg1"/>
                </a:solidFill>
                <a:effectLst>
                  <a:outerShdw blurRad="38100" dist="38100" dir="2700000" algn="tl">
                    <a:srgbClr val="000000">
                      <a:alpha val="43137"/>
                    </a:srgbClr>
                  </a:outerShdw>
                </a:effectLst>
                <a:latin typeface="思源黑体旧字形 Normal" panose="020B0400000000000000" pitchFamily="34" charset="-128"/>
                <a:ea typeface="思源黑体旧字形 Normal" panose="020B0400000000000000" pitchFamily="34" charset="-128"/>
              </a:rPr>
              <a:t>汇报人</a:t>
            </a:r>
            <a:r>
              <a:rPr lang="zh-CN" altLang="en-US" sz="1400" b="1" kern="0" dirty="0" smtClean="0">
                <a:solidFill>
                  <a:schemeClr val="bg1"/>
                </a:solidFill>
                <a:effectLst>
                  <a:outerShdw blurRad="38100" dist="38100" dir="2700000" algn="tl">
                    <a:srgbClr val="000000">
                      <a:alpha val="43137"/>
                    </a:srgbClr>
                  </a:outerShdw>
                </a:effectLst>
                <a:latin typeface="思源黑体旧字形 Normal" panose="020B0400000000000000" pitchFamily="34" charset="-128"/>
                <a:ea typeface="思源黑体旧字形 Normal" panose="020B0400000000000000" pitchFamily="34" charset="-128"/>
              </a:rPr>
              <a:t>：</a:t>
            </a:r>
            <a:r>
              <a:rPr lang="zh-CN" altLang="en-US" sz="1400" b="1" kern="0" dirty="0">
                <a:solidFill>
                  <a:schemeClr val="bg1"/>
                </a:solidFill>
                <a:effectLst>
                  <a:outerShdw blurRad="38100" dist="38100" dir="2700000" algn="tl">
                    <a:srgbClr val="000000">
                      <a:alpha val="43137"/>
                    </a:srgbClr>
                  </a:outerShdw>
                </a:effectLst>
                <a:latin typeface="思源黑体旧字形 Normal" panose="020B0400000000000000" pitchFamily="34" charset="-128"/>
                <a:ea typeface="思源黑体旧字形 Normal" panose="020B0400000000000000" pitchFamily="34" charset="-128"/>
              </a:rPr>
              <a:t>优</a:t>
            </a:r>
            <a:r>
              <a:rPr lang="zh-CN" altLang="en-US" sz="1400" b="1" kern="0" dirty="0" smtClean="0">
                <a:solidFill>
                  <a:schemeClr val="bg1"/>
                </a:solidFill>
                <a:effectLst>
                  <a:outerShdw blurRad="38100" dist="38100" dir="2700000" algn="tl">
                    <a:srgbClr val="000000">
                      <a:alpha val="43137"/>
                    </a:srgbClr>
                  </a:outerShdw>
                </a:effectLst>
                <a:latin typeface="思源黑体旧字形 Normal" panose="020B0400000000000000" pitchFamily="34" charset="-128"/>
                <a:ea typeface="思源黑体旧字形 Normal" panose="020B0400000000000000" pitchFamily="34" charset="-128"/>
              </a:rPr>
              <a:t>品</a:t>
            </a:r>
            <a:r>
              <a:rPr lang="en-US" altLang="zh-CN" sz="1400" b="1" kern="0" dirty="0" smtClean="0">
                <a:solidFill>
                  <a:schemeClr val="bg1"/>
                </a:solidFill>
                <a:effectLst>
                  <a:outerShdw blurRad="38100" dist="38100" dir="2700000" algn="tl">
                    <a:srgbClr val="000000">
                      <a:alpha val="43137"/>
                    </a:srgbClr>
                  </a:outerShdw>
                </a:effectLst>
                <a:latin typeface="思源黑体旧字形 Normal" panose="020B0400000000000000" pitchFamily="34" charset="-128"/>
                <a:ea typeface="思源黑体旧字形 Normal" panose="020B0400000000000000" pitchFamily="34" charset="-128"/>
              </a:rPr>
              <a:t>PPT</a:t>
            </a:r>
            <a:r>
              <a:rPr lang="zh-CN" altLang="en-US" sz="1400" b="1" kern="0" dirty="0" smtClean="0">
                <a:solidFill>
                  <a:schemeClr val="bg1"/>
                </a:solidFill>
                <a:effectLst>
                  <a:outerShdw blurRad="38100" dist="38100" dir="2700000" algn="tl">
                    <a:srgbClr val="000000">
                      <a:alpha val="43137"/>
                    </a:srgbClr>
                  </a:outerShdw>
                </a:effectLst>
                <a:latin typeface="思源黑体旧字形 Normal" panose="020B0400000000000000" pitchFamily="34" charset="-128"/>
                <a:ea typeface="思源黑体旧字形 Normal" panose="020B0400000000000000" pitchFamily="34" charset="-128"/>
              </a:rPr>
              <a:t>     </a:t>
            </a:r>
            <a:r>
              <a:rPr lang="zh-CN" altLang="en-US" sz="1400" b="1" kern="0" dirty="0">
                <a:solidFill>
                  <a:schemeClr val="bg1"/>
                </a:solidFill>
                <a:effectLst>
                  <a:outerShdw blurRad="38100" dist="38100" dir="2700000" algn="tl">
                    <a:srgbClr val="000000">
                      <a:alpha val="43137"/>
                    </a:srgbClr>
                  </a:outerShdw>
                </a:effectLst>
                <a:latin typeface="思源黑体旧字形 Normal" panose="020B0400000000000000" pitchFamily="34" charset="-128"/>
                <a:ea typeface="思源黑体旧字形 Normal" panose="020B0400000000000000" pitchFamily="34" charset="-128"/>
              </a:rPr>
              <a:t>时间：</a:t>
            </a:r>
            <a:r>
              <a:rPr lang="en-US" altLang="zh-CN" sz="1400" b="1" kern="0" dirty="0" smtClean="0">
                <a:solidFill>
                  <a:schemeClr val="bg1"/>
                </a:solidFill>
                <a:effectLst>
                  <a:outerShdw blurRad="38100" dist="38100" dir="2700000" algn="tl">
                    <a:srgbClr val="000000">
                      <a:alpha val="43137"/>
                    </a:srgbClr>
                  </a:outerShdw>
                </a:effectLst>
                <a:latin typeface="思源黑体旧字形 Normal" panose="020B0400000000000000" pitchFamily="34" charset="-128"/>
                <a:ea typeface="思源黑体旧字形 Normal" panose="020B0400000000000000" pitchFamily="34" charset="-128"/>
              </a:rPr>
              <a:t>202X.4</a:t>
            </a:r>
            <a:endParaRPr lang="zh-CN" altLang="en-US" sz="1400" b="1" dirty="0">
              <a:solidFill>
                <a:schemeClr val="bg1"/>
              </a:solidFill>
              <a:effectLst>
                <a:outerShdw blurRad="38100" dist="38100" dir="2700000" algn="tl">
                  <a:srgbClr val="000000">
                    <a:alpha val="43137"/>
                  </a:srgbClr>
                </a:outerShdw>
              </a:effectLst>
              <a:latin typeface="思源黑体旧字形 Normal" panose="020B0400000000000000" pitchFamily="34" charset="-128"/>
              <a:ea typeface="思源黑体旧字形 Normal" panose="020B0400000000000000" pitchFamily="34" charset="-128"/>
            </a:endParaRPr>
          </a:p>
        </p:txBody>
      </p:sp>
      <p:pic>
        <p:nvPicPr>
          <p:cNvPr id="21" name="图片 20">
            <a:extLst>
              <a:ext uri="{FF2B5EF4-FFF2-40B4-BE49-F238E27FC236}">
                <a16:creationId xmlns:a16="http://schemas.microsoft.com/office/drawing/2014/main" xmlns="" id="{D1CD56B8-0791-4250-81B2-CC516F5E269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1933" y="164186"/>
            <a:ext cx="1198404" cy="980704"/>
          </a:xfrm>
          <a:prstGeom prst="rect">
            <a:avLst/>
          </a:prstGeom>
        </p:spPr>
      </p:pic>
      <p:pic>
        <p:nvPicPr>
          <p:cNvPr id="22" name="图片 21">
            <a:extLst>
              <a:ext uri="{FF2B5EF4-FFF2-40B4-BE49-F238E27FC236}">
                <a16:creationId xmlns:a16="http://schemas.microsoft.com/office/drawing/2014/main" xmlns="" id="{A94F08A6-C8F4-4E0F-851E-378F34C0C19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80239" y="164186"/>
            <a:ext cx="2126894" cy="3140819"/>
          </a:xfrm>
          <a:prstGeom prst="rect">
            <a:avLst/>
          </a:prstGeom>
        </p:spPr>
      </p:pic>
    </p:spTree>
    <p:extLst>
      <p:ext uri="{BB962C8B-B14F-4D97-AF65-F5344CB8AC3E}">
        <p14:creationId xmlns:p14="http://schemas.microsoft.com/office/powerpoint/2010/main" val="182540110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1500"/>
                                        <p:tgtEl>
                                          <p:spTgt spid="7"/>
                                        </p:tgtEl>
                                      </p:cBhvr>
                                    </p:animEffect>
                                  </p:childTnLst>
                                </p:cTn>
                              </p:par>
                            </p:childTnLst>
                          </p:cTn>
                        </p:par>
                        <p:par>
                          <p:cTn id="8" fill="hold">
                            <p:stCondLst>
                              <p:cond delay="15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25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250" fill="hold"/>
                                        <p:tgtEl>
                                          <p:spTgt spid="6"/>
                                        </p:tgtEl>
                                        <p:attrNameLst>
                                          <p:attrName>ppt_w</p:attrName>
                                        </p:attrNameLst>
                                      </p:cBhvr>
                                      <p:tavLst>
                                        <p:tav tm="0">
                                          <p:val>
                                            <p:fltVal val="0"/>
                                          </p:val>
                                        </p:tav>
                                        <p:tav tm="100000">
                                          <p:val>
                                            <p:strVal val="#ppt_w"/>
                                          </p:val>
                                        </p:tav>
                                      </p:tavLst>
                                    </p:anim>
                                    <p:anim calcmode="lin" valueType="num">
                                      <p:cBhvr>
                                        <p:cTn id="18" dur="1250" fill="hold"/>
                                        <p:tgtEl>
                                          <p:spTgt spid="6"/>
                                        </p:tgtEl>
                                        <p:attrNameLst>
                                          <p:attrName>ppt_h</p:attrName>
                                        </p:attrNameLst>
                                      </p:cBhvr>
                                      <p:tavLst>
                                        <p:tav tm="0">
                                          <p:val>
                                            <p:fltVal val="0"/>
                                          </p:val>
                                        </p:tav>
                                        <p:tav tm="100000">
                                          <p:val>
                                            <p:strVal val="#ppt_h"/>
                                          </p:val>
                                        </p:tav>
                                      </p:tavLst>
                                    </p:anim>
                                    <p:animEffect transition="in" filter="fade">
                                      <p:cBhvr>
                                        <p:cTn id="19" dur="1250"/>
                                        <p:tgtEl>
                                          <p:spTgt spid="6"/>
                                        </p:tgtEl>
                                      </p:cBhvr>
                                    </p:animEffect>
                                  </p:childTnLst>
                                </p:cTn>
                              </p:par>
                            </p:childTnLst>
                          </p:cTn>
                        </p:par>
                        <p:par>
                          <p:cTn id="20" fill="hold">
                            <p:stCondLst>
                              <p:cond delay="3750"/>
                            </p:stCondLst>
                            <p:childTnLst>
                              <p:par>
                                <p:cTn id="21" presetID="26" presetClass="emph" presetSubtype="0" fill="hold" nodeType="afterEffect">
                                  <p:stCondLst>
                                    <p:cond delay="0"/>
                                  </p:stCondLst>
                                  <p:childTnLst>
                                    <p:animEffect transition="out" filter="fade">
                                      <p:cBhvr>
                                        <p:cTn id="22" dur="500" tmFilter="0, 0; .2, .5; .8, .5; 1, 0"/>
                                        <p:tgtEl>
                                          <p:spTgt spid="6"/>
                                        </p:tgtEl>
                                      </p:cBhvr>
                                    </p:animEffect>
                                    <p:animScale>
                                      <p:cBhvr>
                                        <p:cTn id="23" dur="250" autoRev="1" fill="hold"/>
                                        <p:tgtEl>
                                          <p:spTgt spid="6"/>
                                        </p:tgtEl>
                                      </p:cBhvr>
                                      <p:by x="105000" y="105000"/>
                                    </p:animScale>
                                  </p:childTnLst>
                                </p:cTn>
                              </p:par>
                            </p:childTnLst>
                          </p:cTn>
                        </p:par>
                        <p:par>
                          <p:cTn id="24" fill="hold">
                            <p:stCondLst>
                              <p:cond delay="4250"/>
                            </p:stCondLst>
                            <p:childTnLst>
                              <p:par>
                                <p:cTn id="25" presetID="53" presetClass="entr" presetSubtype="16"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childTnLst>
                          </p:cTn>
                        </p:par>
                        <p:par>
                          <p:cTn id="30" fill="hold">
                            <p:stCondLst>
                              <p:cond delay="4750"/>
                            </p:stCondLst>
                            <p:childTnLst>
                              <p:par>
                                <p:cTn id="31" presetID="16" presetClass="entr" presetSubtype="37"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barn(outVertical)">
                                      <p:cBhvr>
                                        <p:cTn id="33" dur="1000"/>
                                        <p:tgtEl>
                                          <p:spTgt spid="12"/>
                                        </p:tgtEl>
                                      </p:cBhvr>
                                    </p:animEffect>
                                  </p:childTnLst>
                                </p:cTn>
                              </p:par>
                            </p:childTnLst>
                          </p:cTn>
                        </p:par>
                        <p:par>
                          <p:cTn id="34" fill="hold">
                            <p:stCondLst>
                              <p:cond delay="5750"/>
                            </p:stCondLst>
                            <p:childTnLst>
                              <p:par>
                                <p:cTn id="35" presetID="22" presetClass="entr" presetSubtype="1"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up)">
                                      <p:cBhvr>
                                        <p:cTn id="37" dur="1000"/>
                                        <p:tgtEl>
                                          <p:spTgt spid="13"/>
                                        </p:tgtEl>
                                      </p:cBhvr>
                                    </p:animEffect>
                                  </p:childTnLst>
                                </p:cTn>
                              </p:par>
                            </p:childTnLst>
                          </p:cTn>
                        </p:par>
                        <p:par>
                          <p:cTn id="38" fill="hold">
                            <p:stCondLst>
                              <p:cond delay="6750"/>
                            </p:stCondLst>
                            <p:childTnLst>
                              <p:par>
                                <p:cTn id="39" presetID="10" presetClass="entr" presetSubtype="0" fill="hold"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750"/>
                                        <p:tgtEl>
                                          <p:spTgt spid="21"/>
                                        </p:tgtEl>
                                      </p:cBhvr>
                                    </p:animEffect>
                                  </p:childTnLst>
                                </p:cTn>
                              </p:par>
                              <p:par>
                                <p:cTn id="42" presetID="42" presetClass="entr" presetSubtype="0" fill="hold" nodeType="withEffect">
                                  <p:stCondLst>
                                    <p:cond delay="50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1500"/>
                                        <p:tgtEl>
                                          <p:spTgt spid="22"/>
                                        </p:tgtEl>
                                      </p:cBhvr>
                                    </p:animEffect>
                                    <p:anim calcmode="lin" valueType="num">
                                      <p:cBhvr>
                                        <p:cTn id="45" dur="1500" fill="hold"/>
                                        <p:tgtEl>
                                          <p:spTgt spid="22"/>
                                        </p:tgtEl>
                                        <p:attrNameLst>
                                          <p:attrName>ppt_x</p:attrName>
                                        </p:attrNameLst>
                                      </p:cBhvr>
                                      <p:tavLst>
                                        <p:tav tm="0">
                                          <p:val>
                                            <p:strVal val="#ppt_x"/>
                                          </p:val>
                                        </p:tav>
                                        <p:tav tm="100000">
                                          <p:val>
                                            <p:strVal val="#ppt_x"/>
                                          </p:val>
                                        </p:tav>
                                      </p:tavLst>
                                    </p:anim>
                                    <p:anim calcmode="lin" valueType="num">
                                      <p:cBhvr>
                                        <p:cTn id="46" dur="1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393641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BE0"/>
        </a:solidFill>
        <a:effectLst/>
      </p:bgPr>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D0D99D38-B290-48E5-88F0-C8E0BDCCEDE9}"/>
              </a:ext>
            </a:extLst>
          </p:cNvPr>
          <p:cNvPicPr>
            <a:picLocks noChangeAspect="1"/>
          </p:cNvPicPr>
          <p:nvPr/>
        </p:nvPicPr>
        <p:blipFill rotWithShape="1">
          <a:blip r:embed="rId2">
            <a:extLst>
              <a:ext uri="{28A0092B-C50C-407E-A947-70E740481C1C}">
                <a14:useLocalDpi xmlns:a14="http://schemas.microsoft.com/office/drawing/2010/main" val="0"/>
              </a:ext>
            </a:extLst>
          </a:blip>
          <a:srcRect t="62063" b="527"/>
          <a:stretch/>
        </p:blipFill>
        <p:spPr>
          <a:xfrm>
            <a:off x="1008" y="4167712"/>
            <a:ext cx="12190992" cy="2690288"/>
          </a:xfrm>
          <a:prstGeom prst="rect">
            <a:avLst/>
          </a:prstGeom>
        </p:spPr>
      </p:pic>
      <p:pic>
        <p:nvPicPr>
          <p:cNvPr id="30" name="图片 29">
            <a:extLst>
              <a:ext uri="{FF2B5EF4-FFF2-40B4-BE49-F238E27FC236}">
                <a16:creationId xmlns:a16="http://schemas.microsoft.com/office/drawing/2014/main" xmlns="" id="{55A2BF63-2063-413C-A987-CDB4332BD31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373" t="61505" r="16018"/>
          <a:stretch/>
        </p:blipFill>
        <p:spPr>
          <a:xfrm>
            <a:off x="634202" y="3156887"/>
            <a:ext cx="4201473" cy="3536347"/>
          </a:xfrm>
          <a:prstGeom prst="rect">
            <a:avLst/>
          </a:prstGeom>
        </p:spPr>
      </p:pic>
      <p:pic>
        <p:nvPicPr>
          <p:cNvPr id="31" name="图片 30">
            <a:extLst>
              <a:ext uri="{FF2B5EF4-FFF2-40B4-BE49-F238E27FC236}">
                <a16:creationId xmlns:a16="http://schemas.microsoft.com/office/drawing/2014/main" xmlns="" id="{C64D9D4E-15A8-4DA9-B6CB-E78016835A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7777" y="288896"/>
            <a:ext cx="3714199" cy="2551167"/>
          </a:xfrm>
          <a:prstGeom prst="rect">
            <a:avLst/>
          </a:prstGeom>
        </p:spPr>
      </p:pic>
      <p:sp>
        <p:nvSpPr>
          <p:cNvPr id="32" name="文本框 18">
            <a:extLst>
              <a:ext uri="{FF2B5EF4-FFF2-40B4-BE49-F238E27FC236}">
                <a16:creationId xmlns:a16="http://schemas.microsoft.com/office/drawing/2014/main" xmlns="" id="{FEAAB5A0-EA2D-45B7-B6B1-952F9D74660E}"/>
              </a:ext>
            </a:extLst>
          </p:cNvPr>
          <p:cNvSpPr txBox="1"/>
          <p:nvPr/>
        </p:nvSpPr>
        <p:spPr>
          <a:xfrm>
            <a:off x="1176616" y="1010481"/>
            <a:ext cx="2936519" cy="110799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6600" b="1" i="0" u="none" strike="noStrike" kern="1200" cap="none" spc="0" normalizeH="0" baseline="0" noProof="0" dirty="0">
                <a:ln>
                  <a:noFill/>
                </a:ln>
                <a:solidFill>
                  <a:srgbClr val="F65B59"/>
                </a:solidFill>
                <a:effectLst/>
                <a:uLnTx/>
                <a:uFillTx/>
                <a:latin typeface="思源黑体旧字形 Normal" panose="020B0400000000000000" pitchFamily="34" charset="-128"/>
                <a:ea typeface="思源黑体旧字形 Normal" panose="020B0400000000000000" pitchFamily="34" charset="-128"/>
                <a:cs typeface="+mn-cs"/>
              </a:rPr>
              <a:t>目录</a:t>
            </a:r>
          </a:p>
        </p:txBody>
      </p:sp>
      <p:grpSp>
        <p:nvGrpSpPr>
          <p:cNvPr id="33" name="组合 32">
            <a:extLst>
              <a:ext uri="{FF2B5EF4-FFF2-40B4-BE49-F238E27FC236}">
                <a16:creationId xmlns:a16="http://schemas.microsoft.com/office/drawing/2014/main" xmlns="" id="{D9DF0580-3677-4CC9-8DD1-54BDA9B5C8FE}"/>
              </a:ext>
            </a:extLst>
          </p:cNvPr>
          <p:cNvGrpSpPr/>
          <p:nvPr/>
        </p:nvGrpSpPr>
        <p:grpSpPr>
          <a:xfrm>
            <a:off x="6754761" y="318090"/>
            <a:ext cx="3883558" cy="836348"/>
            <a:chOff x="6096000" y="397960"/>
            <a:chExt cx="3883558" cy="836348"/>
          </a:xfrm>
        </p:grpSpPr>
        <p:sp>
          <p:nvSpPr>
            <p:cNvPr id="34" name="文本框 33">
              <a:extLst>
                <a:ext uri="{FF2B5EF4-FFF2-40B4-BE49-F238E27FC236}">
                  <a16:creationId xmlns:a16="http://schemas.microsoft.com/office/drawing/2014/main" xmlns="" id="{EF7FF76C-546D-4918-AAA0-0ED93F9CDD7A}"/>
                </a:ext>
              </a:extLst>
            </p:cNvPr>
            <p:cNvSpPr txBox="1"/>
            <p:nvPr/>
          </p:nvSpPr>
          <p:spPr>
            <a:xfrm>
              <a:off x="6835142" y="505921"/>
              <a:ext cx="3144416" cy="523220"/>
            </a:xfrm>
            <a:prstGeom prst="rect">
              <a:avLst/>
            </a:prstGeom>
            <a:noFill/>
          </p:spPr>
          <p:txBody>
            <a:bodyPr wrap="square" rtlCol="0">
              <a:spAutoFit/>
            </a:bodyPr>
            <a:lstStyle/>
            <a:p>
              <a:r>
                <a:rPr lang="zh-CN" altLang="en-US" sz="2800" b="1" dirty="0">
                  <a:solidFill>
                    <a:srgbClr val="F65B59"/>
                  </a:solidFill>
                  <a:latin typeface="思源黑体旧字形 Normal" panose="020B0400000000000000" pitchFamily="34" charset="-128"/>
                  <a:ea typeface="思源黑体旧字形 Normal" panose="020B0400000000000000" pitchFamily="34" charset="-128"/>
                </a:rPr>
                <a:t>一、历史由来</a:t>
              </a:r>
            </a:p>
          </p:txBody>
        </p:sp>
        <p:pic>
          <p:nvPicPr>
            <p:cNvPr id="35" name="图片 34">
              <a:extLst>
                <a:ext uri="{FF2B5EF4-FFF2-40B4-BE49-F238E27FC236}">
                  <a16:creationId xmlns:a16="http://schemas.microsoft.com/office/drawing/2014/main" xmlns="" id="{7F4478C2-7A1D-45C2-B34F-2841C91EBED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6096000" y="397960"/>
              <a:ext cx="739142" cy="739142"/>
            </a:xfrm>
            <a:prstGeom prst="rect">
              <a:avLst/>
            </a:prstGeom>
          </p:spPr>
        </p:pic>
        <p:pic>
          <p:nvPicPr>
            <p:cNvPr id="36" name="图片 35">
              <a:extLst>
                <a:ext uri="{FF2B5EF4-FFF2-40B4-BE49-F238E27FC236}">
                  <a16:creationId xmlns:a16="http://schemas.microsoft.com/office/drawing/2014/main" xmlns="" id="{3EBF88A0-8292-42C3-961D-06FAF265B32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697565" y="929382"/>
              <a:ext cx="3093954" cy="304926"/>
            </a:xfrm>
            <a:prstGeom prst="rect">
              <a:avLst/>
            </a:prstGeom>
          </p:spPr>
        </p:pic>
      </p:grpSp>
      <p:grpSp>
        <p:nvGrpSpPr>
          <p:cNvPr id="37" name="组合 36">
            <a:extLst>
              <a:ext uri="{FF2B5EF4-FFF2-40B4-BE49-F238E27FC236}">
                <a16:creationId xmlns:a16="http://schemas.microsoft.com/office/drawing/2014/main" xmlns="" id="{811ED01F-2F67-40D3-8F9A-339B1AA0EFB6}"/>
              </a:ext>
            </a:extLst>
          </p:cNvPr>
          <p:cNvGrpSpPr/>
          <p:nvPr/>
        </p:nvGrpSpPr>
        <p:grpSpPr>
          <a:xfrm>
            <a:off x="6754761" y="1189774"/>
            <a:ext cx="3883558" cy="836348"/>
            <a:chOff x="6096000" y="397960"/>
            <a:chExt cx="3883558" cy="836348"/>
          </a:xfrm>
        </p:grpSpPr>
        <p:sp>
          <p:nvSpPr>
            <p:cNvPr id="38" name="文本框 37">
              <a:extLst>
                <a:ext uri="{FF2B5EF4-FFF2-40B4-BE49-F238E27FC236}">
                  <a16:creationId xmlns:a16="http://schemas.microsoft.com/office/drawing/2014/main" xmlns="" id="{B4407AB5-16B5-404D-949E-6763DFE8A74F}"/>
                </a:ext>
              </a:extLst>
            </p:cNvPr>
            <p:cNvSpPr txBox="1"/>
            <p:nvPr/>
          </p:nvSpPr>
          <p:spPr>
            <a:xfrm>
              <a:off x="6835142" y="505921"/>
              <a:ext cx="3144416" cy="523220"/>
            </a:xfrm>
            <a:prstGeom prst="rect">
              <a:avLst/>
            </a:prstGeom>
            <a:noFill/>
          </p:spPr>
          <p:txBody>
            <a:bodyPr wrap="square" rtlCol="0">
              <a:spAutoFit/>
            </a:bodyPr>
            <a:lstStyle/>
            <a:p>
              <a:r>
                <a:rPr lang="zh-CN" altLang="en-US" sz="2800" b="1" dirty="0">
                  <a:solidFill>
                    <a:srgbClr val="12CBB9"/>
                  </a:solidFill>
                  <a:latin typeface="思源黑体旧字形 Normal" panose="020B0400000000000000" pitchFamily="34" charset="-128"/>
                  <a:ea typeface="思源黑体旧字形 Normal" panose="020B0400000000000000" pitchFamily="34" charset="-128"/>
                </a:rPr>
                <a:t>二、活动衍生</a:t>
              </a:r>
            </a:p>
          </p:txBody>
        </p:sp>
        <p:pic>
          <p:nvPicPr>
            <p:cNvPr id="39" name="图片 38">
              <a:extLst>
                <a:ext uri="{FF2B5EF4-FFF2-40B4-BE49-F238E27FC236}">
                  <a16:creationId xmlns:a16="http://schemas.microsoft.com/office/drawing/2014/main" xmlns="" id="{394DA0F8-8D6E-440E-8F82-B82628D6268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6096000" y="397960"/>
              <a:ext cx="739142" cy="739142"/>
            </a:xfrm>
            <a:prstGeom prst="rect">
              <a:avLst/>
            </a:prstGeom>
          </p:spPr>
        </p:pic>
        <p:pic>
          <p:nvPicPr>
            <p:cNvPr id="40" name="图片 39">
              <a:extLst>
                <a:ext uri="{FF2B5EF4-FFF2-40B4-BE49-F238E27FC236}">
                  <a16:creationId xmlns:a16="http://schemas.microsoft.com/office/drawing/2014/main" xmlns="" id="{1EABE55D-2C9D-4779-8B8E-DC772517DAC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697565" y="929382"/>
              <a:ext cx="3093954" cy="304926"/>
            </a:xfrm>
            <a:prstGeom prst="rect">
              <a:avLst/>
            </a:prstGeom>
          </p:spPr>
        </p:pic>
      </p:grpSp>
      <p:grpSp>
        <p:nvGrpSpPr>
          <p:cNvPr id="41" name="组合 40">
            <a:extLst>
              <a:ext uri="{FF2B5EF4-FFF2-40B4-BE49-F238E27FC236}">
                <a16:creationId xmlns:a16="http://schemas.microsoft.com/office/drawing/2014/main" xmlns="" id="{B4D69B83-ED32-4C64-910E-11E86FBC179D}"/>
              </a:ext>
            </a:extLst>
          </p:cNvPr>
          <p:cNvGrpSpPr/>
          <p:nvPr/>
        </p:nvGrpSpPr>
        <p:grpSpPr>
          <a:xfrm>
            <a:off x="6754761" y="2061458"/>
            <a:ext cx="3883558" cy="836348"/>
            <a:chOff x="6096000" y="397960"/>
            <a:chExt cx="3883558" cy="836348"/>
          </a:xfrm>
        </p:grpSpPr>
        <p:sp>
          <p:nvSpPr>
            <p:cNvPr id="42" name="文本框 41">
              <a:extLst>
                <a:ext uri="{FF2B5EF4-FFF2-40B4-BE49-F238E27FC236}">
                  <a16:creationId xmlns:a16="http://schemas.microsoft.com/office/drawing/2014/main" xmlns="" id="{1925A606-4E86-47B6-8421-E5F81DFFE3D1}"/>
                </a:ext>
              </a:extLst>
            </p:cNvPr>
            <p:cNvSpPr txBox="1"/>
            <p:nvPr/>
          </p:nvSpPr>
          <p:spPr>
            <a:xfrm>
              <a:off x="6835142" y="505921"/>
              <a:ext cx="3144416" cy="523220"/>
            </a:xfrm>
            <a:prstGeom prst="rect">
              <a:avLst/>
            </a:prstGeom>
            <a:noFill/>
          </p:spPr>
          <p:txBody>
            <a:bodyPr wrap="square" rtlCol="0">
              <a:spAutoFit/>
            </a:bodyPr>
            <a:lstStyle/>
            <a:p>
              <a:r>
                <a:rPr lang="zh-CN" altLang="en-US" sz="2800" b="1" dirty="0">
                  <a:solidFill>
                    <a:srgbClr val="F65B59"/>
                  </a:solidFill>
                  <a:latin typeface="思源黑体旧字形 Normal" panose="020B0400000000000000" pitchFamily="34" charset="-128"/>
                  <a:ea typeface="思源黑体旧字形 Normal" panose="020B0400000000000000" pitchFamily="34" charset="-128"/>
                </a:rPr>
                <a:t>三、文明阶梯</a:t>
              </a:r>
            </a:p>
          </p:txBody>
        </p:sp>
        <p:pic>
          <p:nvPicPr>
            <p:cNvPr id="43" name="图片 42">
              <a:extLst>
                <a:ext uri="{FF2B5EF4-FFF2-40B4-BE49-F238E27FC236}">
                  <a16:creationId xmlns:a16="http://schemas.microsoft.com/office/drawing/2014/main" xmlns="" id="{A7EB55A5-76C7-47C1-B770-8BF996FC10B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6096000" y="397960"/>
              <a:ext cx="739142" cy="739142"/>
            </a:xfrm>
            <a:prstGeom prst="rect">
              <a:avLst/>
            </a:prstGeom>
          </p:spPr>
        </p:pic>
        <p:pic>
          <p:nvPicPr>
            <p:cNvPr id="44" name="图片 43">
              <a:extLst>
                <a:ext uri="{FF2B5EF4-FFF2-40B4-BE49-F238E27FC236}">
                  <a16:creationId xmlns:a16="http://schemas.microsoft.com/office/drawing/2014/main" xmlns="" id="{5E928B23-5087-440C-ABE0-927B24B5BAF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697565" y="929382"/>
              <a:ext cx="3093954" cy="304926"/>
            </a:xfrm>
            <a:prstGeom prst="rect">
              <a:avLst/>
            </a:prstGeom>
          </p:spPr>
        </p:pic>
      </p:grpSp>
      <p:grpSp>
        <p:nvGrpSpPr>
          <p:cNvPr id="45" name="组合 44">
            <a:extLst>
              <a:ext uri="{FF2B5EF4-FFF2-40B4-BE49-F238E27FC236}">
                <a16:creationId xmlns:a16="http://schemas.microsoft.com/office/drawing/2014/main" xmlns="" id="{C0CAE81E-E67B-4E5E-B99B-98674ECCF09D}"/>
              </a:ext>
            </a:extLst>
          </p:cNvPr>
          <p:cNvGrpSpPr/>
          <p:nvPr/>
        </p:nvGrpSpPr>
        <p:grpSpPr>
          <a:xfrm>
            <a:off x="6754761" y="2933142"/>
            <a:ext cx="3883558" cy="836348"/>
            <a:chOff x="6096000" y="397960"/>
            <a:chExt cx="3883558" cy="836348"/>
          </a:xfrm>
        </p:grpSpPr>
        <p:sp>
          <p:nvSpPr>
            <p:cNvPr id="66" name="文本框 65">
              <a:extLst>
                <a:ext uri="{FF2B5EF4-FFF2-40B4-BE49-F238E27FC236}">
                  <a16:creationId xmlns:a16="http://schemas.microsoft.com/office/drawing/2014/main" xmlns="" id="{A7020FC0-34AA-4A3B-AB13-2D4FF497208E}"/>
                </a:ext>
              </a:extLst>
            </p:cNvPr>
            <p:cNvSpPr txBox="1"/>
            <p:nvPr/>
          </p:nvSpPr>
          <p:spPr>
            <a:xfrm>
              <a:off x="6835142" y="505921"/>
              <a:ext cx="3144416" cy="523220"/>
            </a:xfrm>
            <a:prstGeom prst="rect">
              <a:avLst/>
            </a:prstGeom>
            <a:noFill/>
          </p:spPr>
          <p:txBody>
            <a:bodyPr wrap="square" rtlCol="0">
              <a:spAutoFit/>
            </a:bodyPr>
            <a:lstStyle/>
            <a:p>
              <a:r>
                <a:rPr lang="zh-CN" altLang="en-US" sz="2800" b="1" dirty="0">
                  <a:solidFill>
                    <a:srgbClr val="12CBB9"/>
                  </a:solidFill>
                  <a:latin typeface="思源黑体旧字形 Normal" panose="020B0400000000000000" pitchFamily="34" charset="-128"/>
                  <a:ea typeface="思源黑体旧字形 Normal" panose="020B0400000000000000" pitchFamily="34" charset="-128"/>
                </a:rPr>
                <a:t>四、各国书香</a:t>
              </a:r>
            </a:p>
          </p:txBody>
        </p:sp>
        <p:pic>
          <p:nvPicPr>
            <p:cNvPr id="67" name="图片 66">
              <a:extLst>
                <a:ext uri="{FF2B5EF4-FFF2-40B4-BE49-F238E27FC236}">
                  <a16:creationId xmlns:a16="http://schemas.microsoft.com/office/drawing/2014/main" xmlns="" id="{D60199D0-7785-45D6-9DAA-C558ECD002B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6096000" y="397960"/>
              <a:ext cx="739142" cy="739142"/>
            </a:xfrm>
            <a:prstGeom prst="rect">
              <a:avLst/>
            </a:prstGeom>
          </p:spPr>
        </p:pic>
        <p:pic>
          <p:nvPicPr>
            <p:cNvPr id="68" name="图片 67">
              <a:extLst>
                <a:ext uri="{FF2B5EF4-FFF2-40B4-BE49-F238E27FC236}">
                  <a16:creationId xmlns:a16="http://schemas.microsoft.com/office/drawing/2014/main" xmlns="" id="{CDFDA30B-F095-4E76-9672-B46D2992E3C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697565" y="929382"/>
              <a:ext cx="3093954" cy="304926"/>
            </a:xfrm>
            <a:prstGeom prst="rect">
              <a:avLst/>
            </a:prstGeom>
          </p:spPr>
        </p:pic>
      </p:grpSp>
      <p:grpSp>
        <p:nvGrpSpPr>
          <p:cNvPr id="69" name="组合 68">
            <a:extLst>
              <a:ext uri="{FF2B5EF4-FFF2-40B4-BE49-F238E27FC236}">
                <a16:creationId xmlns:a16="http://schemas.microsoft.com/office/drawing/2014/main" xmlns="" id="{D704FD2A-A600-46FE-A4ED-034D95F1D29B}"/>
              </a:ext>
            </a:extLst>
          </p:cNvPr>
          <p:cNvGrpSpPr/>
          <p:nvPr/>
        </p:nvGrpSpPr>
        <p:grpSpPr>
          <a:xfrm>
            <a:off x="6754761" y="3804826"/>
            <a:ext cx="3883558" cy="836348"/>
            <a:chOff x="6096000" y="397960"/>
            <a:chExt cx="3883558" cy="836348"/>
          </a:xfrm>
        </p:grpSpPr>
        <p:sp>
          <p:nvSpPr>
            <p:cNvPr id="70" name="文本框 69">
              <a:extLst>
                <a:ext uri="{FF2B5EF4-FFF2-40B4-BE49-F238E27FC236}">
                  <a16:creationId xmlns:a16="http://schemas.microsoft.com/office/drawing/2014/main" xmlns="" id="{3DF37B69-0C86-4DE1-B297-DCBC623ECEC2}"/>
                </a:ext>
              </a:extLst>
            </p:cNvPr>
            <p:cNvSpPr txBox="1"/>
            <p:nvPr/>
          </p:nvSpPr>
          <p:spPr>
            <a:xfrm>
              <a:off x="6835142" y="505921"/>
              <a:ext cx="3144416" cy="523220"/>
            </a:xfrm>
            <a:prstGeom prst="rect">
              <a:avLst/>
            </a:prstGeom>
            <a:noFill/>
          </p:spPr>
          <p:txBody>
            <a:bodyPr wrap="square" rtlCol="0">
              <a:spAutoFit/>
            </a:bodyPr>
            <a:lstStyle/>
            <a:p>
              <a:r>
                <a:rPr lang="zh-CN" altLang="en-US" sz="2800" b="1" dirty="0">
                  <a:solidFill>
                    <a:srgbClr val="F65B59"/>
                  </a:solidFill>
                  <a:latin typeface="思源黑体旧字形 Normal" panose="020B0400000000000000" pitchFamily="34" charset="-128"/>
                  <a:ea typeface="思源黑体旧字形 Normal" panose="020B0400000000000000" pitchFamily="34" charset="-128"/>
                </a:rPr>
                <a:t>五、目的意义</a:t>
              </a:r>
            </a:p>
          </p:txBody>
        </p:sp>
        <p:pic>
          <p:nvPicPr>
            <p:cNvPr id="71" name="图片 70">
              <a:extLst>
                <a:ext uri="{FF2B5EF4-FFF2-40B4-BE49-F238E27FC236}">
                  <a16:creationId xmlns:a16="http://schemas.microsoft.com/office/drawing/2014/main" xmlns="" id="{72A282FA-E353-4BFB-9F59-54DFBAF6312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6096000" y="397960"/>
              <a:ext cx="739142" cy="739142"/>
            </a:xfrm>
            <a:prstGeom prst="rect">
              <a:avLst/>
            </a:prstGeom>
          </p:spPr>
        </p:pic>
        <p:pic>
          <p:nvPicPr>
            <p:cNvPr id="72" name="图片 71">
              <a:extLst>
                <a:ext uri="{FF2B5EF4-FFF2-40B4-BE49-F238E27FC236}">
                  <a16:creationId xmlns:a16="http://schemas.microsoft.com/office/drawing/2014/main" xmlns="" id="{B6213B53-D200-4E71-950B-0273E05E048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697565" y="929382"/>
              <a:ext cx="3093954" cy="304926"/>
            </a:xfrm>
            <a:prstGeom prst="rect">
              <a:avLst/>
            </a:prstGeom>
          </p:spPr>
        </p:pic>
      </p:grpSp>
      <p:grpSp>
        <p:nvGrpSpPr>
          <p:cNvPr id="73" name="组合 72">
            <a:extLst>
              <a:ext uri="{FF2B5EF4-FFF2-40B4-BE49-F238E27FC236}">
                <a16:creationId xmlns:a16="http://schemas.microsoft.com/office/drawing/2014/main" xmlns="" id="{D7BDF38A-357F-4C77-BB94-C25170C01032}"/>
              </a:ext>
            </a:extLst>
          </p:cNvPr>
          <p:cNvGrpSpPr/>
          <p:nvPr/>
        </p:nvGrpSpPr>
        <p:grpSpPr>
          <a:xfrm>
            <a:off x="6754761" y="4676508"/>
            <a:ext cx="3883558" cy="836348"/>
            <a:chOff x="6096000" y="397960"/>
            <a:chExt cx="3883558" cy="836348"/>
          </a:xfrm>
        </p:grpSpPr>
        <p:sp>
          <p:nvSpPr>
            <p:cNvPr id="74" name="文本框 73">
              <a:extLst>
                <a:ext uri="{FF2B5EF4-FFF2-40B4-BE49-F238E27FC236}">
                  <a16:creationId xmlns:a16="http://schemas.microsoft.com/office/drawing/2014/main" xmlns="" id="{55846573-649B-44D4-B662-66E8D8AC498B}"/>
                </a:ext>
              </a:extLst>
            </p:cNvPr>
            <p:cNvSpPr txBox="1"/>
            <p:nvPr/>
          </p:nvSpPr>
          <p:spPr>
            <a:xfrm>
              <a:off x="6835142" y="505921"/>
              <a:ext cx="3144416" cy="523220"/>
            </a:xfrm>
            <a:prstGeom prst="rect">
              <a:avLst/>
            </a:prstGeom>
            <a:noFill/>
          </p:spPr>
          <p:txBody>
            <a:bodyPr wrap="square" rtlCol="0">
              <a:spAutoFit/>
            </a:bodyPr>
            <a:lstStyle/>
            <a:p>
              <a:r>
                <a:rPr lang="zh-CN" altLang="en-US" sz="2800" b="1" dirty="0">
                  <a:solidFill>
                    <a:srgbClr val="12CBB9"/>
                  </a:solidFill>
                  <a:latin typeface="思源黑体旧字形 Normal" panose="020B0400000000000000" pitchFamily="34" charset="-128"/>
                  <a:ea typeface="思源黑体旧字形 Normal" panose="020B0400000000000000" pitchFamily="34" charset="-128"/>
                </a:rPr>
                <a:t>六、方法感悟</a:t>
              </a:r>
            </a:p>
          </p:txBody>
        </p:sp>
        <p:pic>
          <p:nvPicPr>
            <p:cNvPr id="75" name="图片 74">
              <a:extLst>
                <a:ext uri="{FF2B5EF4-FFF2-40B4-BE49-F238E27FC236}">
                  <a16:creationId xmlns:a16="http://schemas.microsoft.com/office/drawing/2014/main" xmlns="" id="{D3CA9A67-EA14-49D0-B846-2FA96B1DD4A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6096000" y="397960"/>
              <a:ext cx="739142" cy="739142"/>
            </a:xfrm>
            <a:prstGeom prst="rect">
              <a:avLst/>
            </a:prstGeom>
          </p:spPr>
        </p:pic>
        <p:pic>
          <p:nvPicPr>
            <p:cNvPr id="76" name="图片 75">
              <a:extLst>
                <a:ext uri="{FF2B5EF4-FFF2-40B4-BE49-F238E27FC236}">
                  <a16:creationId xmlns:a16="http://schemas.microsoft.com/office/drawing/2014/main" xmlns="" id="{2A8F0484-DD38-43E5-81EF-50A03C7BAB8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697565" y="929382"/>
              <a:ext cx="3093954" cy="304926"/>
            </a:xfrm>
            <a:prstGeom prst="rect">
              <a:avLst/>
            </a:prstGeom>
          </p:spPr>
        </p:pic>
      </p:grpSp>
    </p:spTree>
    <p:extLst>
      <p:ext uri="{BB962C8B-B14F-4D97-AF65-F5344CB8AC3E}">
        <p14:creationId xmlns:p14="http://schemas.microsoft.com/office/powerpoint/2010/main" val="310915609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1500"/>
                                        <p:tgtEl>
                                          <p:spTgt spid="7"/>
                                        </p:tgtEl>
                                      </p:cBhvr>
                                    </p:animEffect>
                                  </p:childTnLst>
                                </p:cTn>
                              </p:par>
                            </p:childTnLst>
                          </p:cTn>
                        </p:par>
                        <p:par>
                          <p:cTn id="8" fill="hold">
                            <p:stCondLst>
                              <p:cond delay="1500"/>
                            </p:stCondLst>
                            <p:childTnLst>
                              <p:par>
                                <p:cTn id="9" presetID="42"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1000"/>
                                        <p:tgtEl>
                                          <p:spTgt spid="30"/>
                                        </p:tgtEl>
                                      </p:cBhvr>
                                    </p:animEffect>
                                    <p:anim calcmode="lin" valueType="num">
                                      <p:cBhvr>
                                        <p:cTn id="12" dur="1000" fill="hold"/>
                                        <p:tgtEl>
                                          <p:spTgt spid="30"/>
                                        </p:tgtEl>
                                        <p:attrNameLst>
                                          <p:attrName>ppt_x</p:attrName>
                                        </p:attrNameLst>
                                      </p:cBhvr>
                                      <p:tavLst>
                                        <p:tav tm="0">
                                          <p:val>
                                            <p:strVal val="#ppt_x"/>
                                          </p:val>
                                        </p:tav>
                                        <p:tav tm="100000">
                                          <p:val>
                                            <p:strVal val="#ppt_x"/>
                                          </p:val>
                                        </p:tav>
                                      </p:tavLst>
                                    </p:anim>
                                    <p:anim calcmode="lin" valueType="num">
                                      <p:cBhvr>
                                        <p:cTn id="13" dur="1000" fill="hold"/>
                                        <p:tgtEl>
                                          <p:spTgt spid="30"/>
                                        </p:tgtEl>
                                        <p:attrNameLst>
                                          <p:attrName>ppt_y</p:attrName>
                                        </p:attrNameLst>
                                      </p:cBhvr>
                                      <p:tavLst>
                                        <p:tav tm="0">
                                          <p:val>
                                            <p:strVal val="#ppt_y+.1"/>
                                          </p:val>
                                        </p:tav>
                                        <p:tav tm="100000">
                                          <p:val>
                                            <p:strVal val="#ppt_y"/>
                                          </p:val>
                                        </p:tav>
                                      </p:tavLst>
                                    </p:anim>
                                  </p:childTnLst>
                                </p:cTn>
                              </p:par>
                            </p:childTnLst>
                          </p:cTn>
                        </p:par>
                        <p:par>
                          <p:cTn id="14" fill="hold">
                            <p:stCondLst>
                              <p:cond delay="2500"/>
                            </p:stCondLst>
                            <p:childTnLst>
                              <p:par>
                                <p:cTn id="15" presetID="2" presetClass="entr" presetSubtype="1"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750" fill="hold"/>
                                        <p:tgtEl>
                                          <p:spTgt spid="31"/>
                                        </p:tgtEl>
                                        <p:attrNameLst>
                                          <p:attrName>ppt_x</p:attrName>
                                        </p:attrNameLst>
                                      </p:cBhvr>
                                      <p:tavLst>
                                        <p:tav tm="0">
                                          <p:val>
                                            <p:strVal val="#ppt_x"/>
                                          </p:val>
                                        </p:tav>
                                        <p:tav tm="100000">
                                          <p:val>
                                            <p:strVal val="#ppt_x"/>
                                          </p:val>
                                        </p:tav>
                                      </p:tavLst>
                                    </p:anim>
                                    <p:anim calcmode="lin" valueType="num">
                                      <p:cBhvr additive="base">
                                        <p:cTn id="18" dur="750" fill="hold"/>
                                        <p:tgtEl>
                                          <p:spTgt spid="31"/>
                                        </p:tgtEl>
                                        <p:attrNameLst>
                                          <p:attrName>ppt_y</p:attrName>
                                        </p:attrNameLst>
                                      </p:cBhvr>
                                      <p:tavLst>
                                        <p:tav tm="0">
                                          <p:val>
                                            <p:strVal val="0-#ppt_h/2"/>
                                          </p:val>
                                        </p:tav>
                                        <p:tav tm="100000">
                                          <p:val>
                                            <p:strVal val="#ppt_y"/>
                                          </p:val>
                                        </p:tav>
                                      </p:tavLst>
                                    </p:anim>
                                  </p:childTnLst>
                                </p:cTn>
                              </p:par>
                            </p:childTnLst>
                          </p:cTn>
                        </p:par>
                        <p:par>
                          <p:cTn id="19" fill="hold">
                            <p:stCondLst>
                              <p:cond delay="3250"/>
                            </p:stCondLst>
                            <p:childTnLst>
                              <p:par>
                                <p:cTn id="20" presetID="53" presetClass="entr" presetSubtype="16" fill="hold" grpId="0" nodeType="afterEffect">
                                  <p:stCondLst>
                                    <p:cond delay="0"/>
                                  </p:stCondLst>
                                  <p:iterate type="lt">
                                    <p:tmPct val="10000"/>
                                  </p:iterate>
                                  <p:childTnLst>
                                    <p:set>
                                      <p:cBhvr>
                                        <p:cTn id="21" dur="1" fill="hold">
                                          <p:stCondLst>
                                            <p:cond delay="0"/>
                                          </p:stCondLst>
                                        </p:cTn>
                                        <p:tgtEl>
                                          <p:spTgt spid="32"/>
                                        </p:tgtEl>
                                        <p:attrNameLst>
                                          <p:attrName>style.visibility</p:attrName>
                                        </p:attrNameLst>
                                      </p:cBhvr>
                                      <p:to>
                                        <p:strVal val="visible"/>
                                      </p:to>
                                    </p:set>
                                    <p:anim calcmode="lin" valueType="num">
                                      <p:cBhvr>
                                        <p:cTn id="22" dur="500" fill="hold"/>
                                        <p:tgtEl>
                                          <p:spTgt spid="32"/>
                                        </p:tgtEl>
                                        <p:attrNameLst>
                                          <p:attrName>ppt_w</p:attrName>
                                        </p:attrNameLst>
                                      </p:cBhvr>
                                      <p:tavLst>
                                        <p:tav tm="0">
                                          <p:val>
                                            <p:fltVal val="0"/>
                                          </p:val>
                                        </p:tav>
                                        <p:tav tm="100000">
                                          <p:val>
                                            <p:strVal val="#ppt_w"/>
                                          </p:val>
                                        </p:tav>
                                      </p:tavLst>
                                    </p:anim>
                                    <p:anim calcmode="lin" valueType="num">
                                      <p:cBhvr>
                                        <p:cTn id="23" dur="500" fill="hold"/>
                                        <p:tgtEl>
                                          <p:spTgt spid="32"/>
                                        </p:tgtEl>
                                        <p:attrNameLst>
                                          <p:attrName>ppt_h</p:attrName>
                                        </p:attrNameLst>
                                      </p:cBhvr>
                                      <p:tavLst>
                                        <p:tav tm="0">
                                          <p:val>
                                            <p:fltVal val="0"/>
                                          </p:val>
                                        </p:tav>
                                        <p:tav tm="100000">
                                          <p:val>
                                            <p:strVal val="#ppt_h"/>
                                          </p:val>
                                        </p:tav>
                                      </p:tavLst>
                                    </p:anim>
                                    <p:animEffect transition="in" filter="fade">
                                      <p:cBhvr>
                                        <p:cTn id="24" dur="500"/>
                                        <p:tgtEl>
                                          <p:spTgt spid="32"/>
                                        </p:tgtEl>
                                      </p:cBhvr>
                                    </p:animEffect>
                                  </p:childTnLst>
                                </p:cTn>
                              </p:par>
                            </p:childTnLst>
                          </p:cTn>
                        </p:par>
                        <p:par>
                          <p:cTn id="25" fill="hold">
                            <p:stCondLst>
                              <p:cond delay="3800"/>
                            </p:stCondLst>
                            <p:childTnLst>
                              <p:par>
                                <p:cTn id="26" presetID="22" presetClass="entr" presetSubtype="8" fill="hold" nodeType="after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wipe(left)">
                                      <p:cBhvr>
                                        <p:cTn id="28" dur="1000"/>
                                        <p:tgtEl>
                                          <p:spTgt spid="33"/>
                                        </p:tgtEl>
                                      </p:cBhvr>
                                    </p:animEffect>
                                  </p:childTnLst>
                                </p:cTn>
                              </p:par>
                            </p:childTnLst>
                          </p:cTn>
                        </p:par>
                        <p:par>
                          <p:cTn id="29" fill="hold">
                            <p:stCondLst>
                              <p:cond delay="4800"/>
                            </p:stCondLst>
                            <p:childTnLst>
                              <p:par>
                                <p:cTn id="30" presetID="22" presetClass="entr" presetSubtype="8"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wipe(left)">
                                      <p:cBhvr>
                                        <p:cTn id="32" dur="1000"/>
                                        <p:tgtEl>
                                          <p:spTgt spid="37"/>
                                        </p:tgtEl>
                                      </p:cBhvr>
                                    </p:animEffect>
                                  </p:childTnLst>
                                </p:cTn>
                              </p:par>
                            </p:childTnLst>
                          </p:cTn>
                        </p:par>
                        <p:par>
                          <p:cTn id="33" fill="hold">
                            <p:stCondLst>
                              <p:cond delay="5800"/>
                            </p:stCondLst>
                            <p:childTnLst>
                              <p:par>
                                <p:cTn id="34" presetID="22" presetClass="entr" presetSubtype="8" fill="hold" nodeType="after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wipe(left)">
                                      <p:cBhvr>
                                        <p:cTn id="36" dur="1000"/>
                                        <p:tgtEl>
                                          <p:spTgt spid="41"/>
                                        </p:tgtEl>
                                      </p:cBhvr>
                                    </p:animEffect>
                                  </p:childTnLst>
                                </p:cTn>
                              </p:par>
                            </p:childTnLst>
                          </p:cTn>
                        </p:par>
                        <p:par>
                          <p:cTn id="37" fill="hold">
                            <p:stCondLst>
                              <p:cond delay="6800"/>
                            </p:stCondLst>
                            <p:childTnLst>
                              <p:par>
                                <p:cTn id="38" presetID="22" presetClass="entr" presetSubtype="8" fill="hold" nodeType="after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wipe(left)">
                                      <p:cBhvr>
                                        <p:cTn id="40" dur="1000"/>
                                        <p:tgtEl>
                                          <p:spTgt spid="45"/>
                                        </p:tgtEl>
                                      </p:cBhvr>
                                    </p:animEffect>
                                  </p:childTnLst>
                                </p:cTn>
                              </p:par>
                            </p:childTnLst>
                          </p:cTn>
                        </p:par>
                        <p:par>
                          <p:cTn id="41" fill="hold">
                            <p:stCondLst>
                              <p:cond delay="7800"/>
                            </p:stCondLst>
                            <p:childTnLst>
                              <p:par>
                                <p:cTn id="42" presetID="22" presetClass="entr" presetSubtype="8" fill="hold" nodeType="afterEffect">
                                  <p:stCondLst>
                                    <p:cond delay="0"/>
                                  </p:stCondLst>
                                  <p:childTnLst>
                                    <p:set>
                                      <p:cBhvr>
                                        <p:cTn id="43" dur="1" fill="hold">
                                          <p:stCondLst>
                                            <p:cond delay="0"/>
                                          </p:stCondLst>
                                        </p:cTn>
                                        <p:tgtEl>
                                          <p:spTgt spid="69"/>
                                        </p:tgtEl>
                                        <p:attrNameLst>
                                          <p:attrName>style.visibility</p:attrName>
                                        </p:attrNameLst>
                                      </p:cBhvr>
                                      <p:to>
                                        <p:strVal val="visible"/>
                                      </p:to>
                                    </p:set>
                                    <p:animEffect transition="in" filter="wipe(left)">
                                      <p:cBhvr>
                                        <p:cTn id="44" dur="1000"/>
                                        <p:tgtEl>
                                          <p:spTgt spid="69"/>
                                        </p:tgtEl>
                                      </p:cBhvr>
                                    </p:animEffect>
                                  </p:childTnLst>
                                </p:cTn>
                              </p:par>
                            </p:childTnLst>
                          </p:cTn>
                        </p:par>
                        <p:par>
                          <p:cTn id="45" fill="hold">
                            <p:stCondLst>
                              <p:cond delay="8800"/>
                            </p:stCondLst>
                            <p:childTnLst>
                              <p:par>
                                <p:cTn id="46" presetID="22" presetClass="entr" presetSubtype="8" fill="hold" nodeType="after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wipe(left)">
                                      <p:cBhvr>
                                        <p:cTn id="48" dur="10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BE0"/>
        </a:solidFill>
        <a:effectLst/>
      </p:bgPr>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D0D99D38-B290-48E5-88F0-C8E0BDCCEDE9}"/>
              </a:ext>
            </a:extLst>
          </p:cNvPr>
          <p:cNvPicPr>
            <a:picLocks noChangeAspect="1"/>
          </p:cNvPicPr>
          <p:nvPr/>
        </p:nvPicPr>
        <p:blipFill rotWithShape="1">
          <a:blip r:embed="rId2">
            <a:extLst>
              <a:ext uri="{28A0092B-C50C-407E-A947-70E740481C1C}">
                <a14:useLocalDpi xmlns:a14="http://schemas.microsoft.com/office/drawing/2010/main" val="0"/>
              </a:ext>
            </a:extLst>
          </a:blip>
          <a:srcRect t="62063" b="527"/>
          <a:stretch/>
        </p:blipFill>
        <p:spPr>
          <a:xfrm>
            <a:off x="1008" y="4167712"/>
            <a:ext cx="12190992" cy="2690288"/>
          </a:xfrm>
          <a:prstGeom prst="rect">
            <a:avLst/>
          </a:prstGeom>
        </p:spPr>
      </p:pic>
      <p:sp>
        <p:nvSpPr>
          <p:cNvPr id="30" name="任意多边形: 形状 29">
            <a:extLst>
              <a:ext uri="{FF2B5EF4-FFF2-40B4-BE49-F238E27FC236}">
                <a16:creationId xmlns:a16="http://schemas.microsoft.com/office/drawing/2014/main" xmlns="" id="{CC7C8D56-1F83-4F7B-B7A4-8960EC7C5918}"/>
              </a:ext>
            </a:extLst>
          </p:cNvPr>
          <p:cNvSpPr/>
          <p:nvPr/>
        </p:nvSpPr>
        <p:spPr>
          <a:xfrm>
            <a:off x="3089280" y="1127347"/>
            <a:ext cx="6464300" cy="3656732"/>
          </a:xfrm>
          <a:custGeom>
            <a:avLst/>
            <a:gdLst>
              <a:gd name="connsiteX0" fmla="*/ 382726 w 8927477"/>
              <a:gd name="connsiteY0" fmla="*/ 424867 h 3828467"/>
              <a:gd name="connsiteX1" fmla="*/ 293826 w 8927477"/>
              <a:gd name="connsiteY1" fmla="*/ 424867 h 3828467"/>
              <a:gd name="connsiteX2" fmla="*/ 2579826 w 8927477"/>
              <a:gd name="connsiteY2" fmla="*/ 18467 h 3828467"/>
              <a:gd name="connsiteX3" fmla="*/ 3900626 w 8927477"/>
              <a:gd name="connsiteY3" fmla="*/ 69267 h 3828467"/>
              <a:gd name="connsiteX4" fmla="*/ 5627826 w 8927477"/>
              <a:gd name="connsiteY4" fmla="*/ 69267 h 3828467"/>
              <a:gd name="connsiteX5" fmla="*/ 6961326 w 8927477"/>
              <a:gd name="connsiteY5" fmla="*/ 259767 h 3828467"/>
              <a:gd name="connsiteX6" fmla="*/ 8371026 w 8927477"/>
              <a:gd name="connsiteY6" fmla="*/ 424867 h 3828467"/>
              <a:gd name="connsiteX7" fmla="*/ 8891726 w 8927477"/>
              <a:gd name="connsiteY7" fmla="*/ 1110667 h 3828467"/>
              <a:gd name="connsiteX8" fmla="*/ 8828226 w 8927477"/>
              <a:gd name="connsiteY8" fmla="*/ 2456867 h 3828467"/>
              <a:gd name="connsiteX9" fmla="*/ 8396426 w 8927477"/>
              <a:gd name="connsiteY9" fmla="*/ 3345867 h 3828467"/>
              <a:gd name="connsiteX10" fmla="*/ 6300926 w 8927477"/>
              <a:gd name="connsiteY10" fmla="*/ 3625267 h 3828467"/>
              <a:gd name="connsiteX11" fmla="*/ 4091126 w 8927477"/>
              <a:gd name="connsiteY11" fmla="*/ 3828467 h 3828467"/>
              <a:gd name="connsiteX12" fmla="*/ 2643326 w 8927477"/>
              <a:gd name="connsiteY12" fmla="*/ 3625267 h 3828467"/>
              <a:gd name="connsiteX13" fmla="*/ 903426 w 8927477"/>
              <a:gd name="connsiteY13" fmla="*/ 3333167 h 3828467"/>
              <a:gd name="connsiteX14" fmla="*/ 90626 w 8927477"/>
              <a:gd name="connsiteY14" fmla="*/ 2266367 h 3828467"/>
              <a:gd name="connsiteX15" fmla="*/ 52526 w 8927477"/>
              <a:gd name="connsiteY15" fmla="*/ 1288467 h 3828467"/>
              <a:gd name="connsiteX16" fmla="*/ 382726 w 8927477"/>
              <a:gd name="connsiteY16" fmla="*/ 424867 h 3828467"/>
              <a:gd name="connsiteX0" fmla="*/ 382726 w 8927477"/>
              <a:gd name="connsiteY0" fmla="*/ 423907 h 3827507"/>
              <a:gd name="connsiteX1" fmla="*/ 393838 w 8927477"/>
              <a:gd name="connsiteY1" fmla="*/ 409619 h 3827507"/>
              <a:gd name="connsiteX2" fmla="*/ 2579826 w 8927477"/>
              <a:gd name="connsiteY2" fmla="*/ 17507 h 3827507"/>
              <a:gd name="connsiteX3" fmla="*/ 3900626 w 8927477"/>
              <a:gd name="connsiteY3" fmla="*/ 68307 h 3827507"/>
              <a:gd name="connsiteX4" fmla="*/ 5627826 w 8927477"/>
              <a:gd name="connsiteY4" fmla="*/ 68307 h 3827507"/>
              <a:gd name="connsiteX5" fmla="*/ 6961326 w 8927477"/>
              <a:gd name="connsiteY5" fmla="*/ 258807 h 3827507"/>
              <a:gd name="connsiteX6" fmla="*/ 8371026 w 8927477"/>
              <a:gd name="connsiteY6" fmla="*/ 423907 h 3827507"/>
              <a:gd name="connsiteX7" fmla="*/ 8891726 w 8927477"/>
              <a:gd name="connsiteY7" fmla="*/ 1109707 h 3827507"/>
              <a:gd name="connsiteX8" fmla="*/ 8828226 w 8927477"/>
              <a:gd name="connsiteY8" fmla="*/ 2455907 h 3827507"/>
              <a:gd name="connsiteX9" fmla="*/ 8396426 w 8927477"/>
              <a:gd name="connsiteY9" fmla="*/ 3344907 h 3827507"/>
              <a:gd name="connsiteX10" fmla="*/ 6300926 w 8927477"/>
              <a:gd name="connsiteY10" fmla="*/ 3624307 h 3827507"/>
              <a:gd name="connsiteX11" fmla="*/ 4091126 w 8927477"/>
              <a:gd name="connsiteY11" fmla="*/ 3827507 h 3827507"/>
              <a:gd name="connsiteX12" fmla="*/ 2643326 w 8927477"/>
              <a:gd name="connsiteY12" fmla="*/ 3624307 h 3827507"/>
              <a:gd name="connsiteX13" fmla="*/ 903426 w 8927477"/>
              <a:gd name="connsiteY13" fmla="*/ 3332207 h 3827507"/>
              <a:gd name="connsiteX14" fmla="*/ 90626 w 8927477"/>
              <a:gd name="connsiteY14" fmla="*/ 2265407 h 3827507"/>
              <a:gd name="connsiteX15" fmla="*/ 52526 w 8927477"/>
              <a:gd name="connsiteY15" fmla="*/ 1287507 h 3827507"/>
              <a:gd name="connsiteX16" fmla="*/ 382726 w 8927477"/>
              <a:gd name="connsiteY16" fmla="*/ 423907 h 3827507"/>
              <a:gd name="connsiteX0" fmla="*/ 347418 w 8925506"/>
              <a:gd name="connsiteY0" fmla="*/ 533444 h 3827507"/>
              <a:gd name="connsiteX1" fmla="*/ 391867 w 8925506"/>
              <a:gd name="connsiteY1" fmla="*/ 409619 h 3827507"/>
              <a:gd name="connsiteX2" fmla="*/ 2577855 w 8925506"/>
              <a:gd name="connsiteY2" fmla="*/ 17507 h 3827507"/>
              <a:gd name="connsiteX3" fmla="*/ 3898655 w 8925506"/>
              <a:gd name="connsiteY3" fmla="*/ 68307 h 3827507"/>
              <a:gd name="connsiteX4" fmla="*/ 5625855 w 8925506"/>
              <a:gd name="connsiteY4" fmla="*/ 68307 h 3827507"/>
              <a:gd name="connsiteX5" fmla="*/ 6959355 w 8925506"/>
              <a:gd name="connsiteY5" fmla="*/ 258807 h 3827507"/>
              <a:gd name="connsiteX6" fmla="*/ 8369055 w 8925506"/>
              <a:gd name="connsiteY6" fmla="*/ 423907 h 3827507"/>
              <a:gd name="connsiteX7" fmla="*/ 8889755 w 8925506"/>
              <a:gd name="connsiteY7" fmla="*/ 1109707 h 3827507"/>
              <a:gd name="connsiteX8" fmla="*/ 8826255 w 8925506"/>
              <a:gd name="connsiteY8" fmla="*/ 2455907 h 3827507"/>
              <a:gd name="connsiteX9" fmla="*/ 8394455 w 8925506"/>
              <a:gd name="connsiteY9" fmla="*/ 3344907 h 3827507"/>
              <a:gd name="connsiteX10" fmla="*/ 6298955 w 8925506"/>
              <a:gd name="connsiteY10" fmla="*/ 3624307 h 3827507"/>
              <a:gd name="connsiteX11" fmla="*/ 4089155 w 8925506"/>
              <a:gd name="connsiteY11" fmla="*/ 3827507 h 3827507"/>
              <a:gd name="connsiteX12" fmla="*/ 2641355 w 8925506"/>
              <a:gd name="connsiteY12" fmla="*/ 3624307 h 3827507"/>
              <a:gd name="connsiteX13" fmla="*/ 901455 w 8925506"/>
              <a:gd name="connsiteY13" fmla="*/ 3332207 h 3827507"/>
              <a:gd name="connsiteX14" fmla="*/ 88655 w 8925506"/>
              <a:gd name="connsiteY14" fmla="*/ 2265407 h 3827507"/>
              <a:gd name="connsiteX15" fmla="*/ 50555 w 8925506"/>
              <a:gd name="connsiteY15" fmla="*/ 1287507 h 3827507"/>
              <a:gd name="connsiteX16" fmla="*/ 347418 w 8925506"/>
              <a:gd name="connsiteY16" fmla="*/ 533444 h 3827507"/>
              <a:gd name="connsiteX0" fmla="*/ 347418 w 8925506"/>
              <a:gd name="connsiteY0" fmla="*/ 527522 h 3821585"/>
              <a:gd name="connsiteX1" fmla="*/ 853830 w 8925506"/>
              <a:gd name="connsiteY1" fmla="*/ 313210 h 3821585"/>
              <a:gd name="connsiteX2" fmla="*/ 2577855 w 8925506"/>
              <a:gd name="connsiteY2" fmla="*/ 11585 h 3821585"/>
              <a:gd name="connsiteX3" fmla="*/ 3898655 w 8925506"/>
              <a:gd name="connsiteY3" fmla="*/ 62385 h 3821585"/>
              <a:gd name="connsiteX4" fmla="*/ 5625855 w 8925506"/>
              <a:gd name="connsiteY4" fmla="*/ 62385 h 3821585"/>
              <a:gd name="connsiteX5" fmla="*/ 6959355 w 8925506"/>
              <a:gd name="connsiteY5" fmla="*/ 252885 h 3821585"/>
              <a:gd name="connsiteX6" fmla="*/ 8369055 w 8925506"/>
              <a:gd name="connsiteY6" fmla="*/ 417985 h 3821585"/>
              <a:gd name="connsiteX7" fmla="*/ 8889755 w 8925506"/>
              <a:gd name="connsiteY7" fmla="*/ 1103785 h 3821585"/>
              <a:gd name="connsiteX8" fmla="*/ 8826255 w 8925506"/>
              <a:gd name="connsiteY8" fmla="*/ 2449985 h 3821585"/>
              <a:gd name="connsiteX9" fmla="*/ 8394455 w 8925506"/>
              <a:gd name="connsiteY9" fmla="*/ 3338985 h 3821585"/>
              <a:gd name="connsiteX10" fmla="*/ 6298955 w 8925506"/>
              <a:gd name="connsiteY10" fmla="*/ 3618385 h 3821585"/>
              <a:gd name="connsiteX11" fmla="*/ 4089155 w 8925506"/>
              <a:gd name="connsiteY11" fmla="*/ 3821585 h 3821585"/>
              <a:gd name="connsiteX12" fmla="*/ 2641355 w 8925506"/>
              <a:gd name="connsiteY12" fmla="*/ 3618385 h 3821585"/>
              <a:gd name="connsiteX13" fmla="*/ 901455 w 8925506"/>
              <a:gd name="connsiteY13" fmla="*/ 3326285 h 3821585"/>
              <a:gd name="connsiteX14" fmla="*/ 88655 w 8925506"/>
              <a:gd name="connsiteY14" fmla="*/ 2259485 h 3821585"/>
              <a:gd name="connsiteX15" fmla="*/ 50555 w 8925506"/>
              <a:gd name="connsiteY15" fmla="*/ 1281585 h 3821585"/>
              <a:gd name="connsiteX16" fmla="*/ 347418 w 8925506"/>
              <a:gd name="connsiteY16" fmla="*/ 527522 h 3821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925506" h="3821585">
                <a:moveTo>
                  <a:pt x="347418" y="527522"/>
                </a:moveTo>
                <a:cubicBezTo>
                  <a:pt x="481297" y="366126"/>
                  <a:pt x="482091" y="399199"/>
                  <a:pt x="853830" y="313210"/>
                </a:cubicBezTo>
                <a:cubicBezTo>
                  <a:pt x="1225569" y="227221"/>
                  <a:pt x="2070384" y="53389"/>
                  <a:pt x="2577855" y="11585"/>
                </a:cubicBezTo>
                <a:cubicBezTo>
                  <a:pt x="3085326" y="-30219"/>
                  <a:pt x="3390655" y="53918"/>
                  <a:pt x="3898655" y="62385"/>
                </a:cubicBezTo>
                <a:cubicBezTo>
                  <a:pt x="4406655" y="70852"/>
                  <a:pt x="5115738" y="30635"/>
                  <a:pt x="5625855" y="62385"/>
                </a:cubicBezTo>
                <a:cubicBezTo>
                  <a:pt x="6135972" y="94135"/>
                  <a:pt x="6502155" y="193618"/>
                  <a:pt x="6959355" y="252885"/>
                </a:cubicBezTo>
                <a:cubicBezTo>
                  <a:pt x="7416555" y="312152"/>
                  <a:pt x="8047322" y="276168"/>
                  <a:pt x="8369055" y="417985"/>
                </a:cubicBezTo>
                <a:cubicBezTo>
                  <a:pt x="8690788" y="559802"/>
                  <a:pt x="8813555" y="765118"/>
                  <a:pt x="8889755" y="1103785"/>
                </a:cubicBezTo>
                <a:cubicBezTo>
                  <a:pt x="8965955" y="1442452"/>
                  <a:pt x="8908805" y="2077452"/>
                  <a:pt x="8826255" y="2449985"/>
                </a:cubicBezTo>
                <a:cubicBezTo>
                  <a:pt x="8743705" y="2822518"/>
                  <a:pt x="8815672" y="3144252"/>
                  <a:pt x="8394455" y="3338985"/>
                </a:cubicBezTo>
                <a:cubicBezTo>
                  <a:pt x="7973238" y="3533718"/>
                  <a:pt x="7016505" y="3537952"/>
                  <a:pt x="6298955" y="3618385"/>
                </a:cubicBezTo>
                <a:cubicBezTo>
                  <a:pt x="5581405" y="3698818"/>
                  <a:pt x="4698755" y="3821585"/>
                  <a:pt x="4089155" y="3821585"/>
                </a:cubicBezTo>
                <a:cubicBezTo>
                  <a:pt x="3479555" y="3821585"/>
                  <a:pt x="3172638" y="3700935"/>
                  <a:pt x="2641355" y="3618385"/>
                </a:cubicBezTo>
                <a:cubicBezTo>
                  <a:pt x="2110072" y="3535835"/>
                  <a:pt x="1326905" y="3552768"/>
                  <a:pt x="901455" y="3326285"/>
                </a:cubicBezTo>
                <a:cubicBezTo>
                  <a:pt x="476005" y="3099802"/>
                  <a:pt x="230472" y="2600268"/>
                  <a:pt x="88655" y="2259485"/>
                </a:cubicBezTo>
                <a:cubicBezTo>
                  <a:pt x="-53162" y="1918702"/>
                  <a:pt x="7428" y="1570246"/>
                  <a:pt x="50555" y="1281585"/>
                </a:cubicBezTo>
                <a:cubicBezTo>
                  <a:pt x="93682" y="992925"/>
                  <a:pt x="213539" y="688918"/>
                  <a:pt x="347418" y="527522"/>
                </a:cubicBezTo>
                <a:close/>
              </a:path>
            </a:pathLst>
          </a:custGeom>
          <a:solidFill>
            <a:srgbClr val="F65B59"/>
          </a:solidFill>
          <a:ln w="76200">
            <a:solidFill>
              <a:schemeClr val="bg1"/>
            </a:solid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1" name="图片 30">
            <a:extLst>
              <a:ext uri="{FF2B5EF4-FFF2-40B4-BE49-F238E27FC236}">
                <a16:creationId xmlns:a16="http://schemas.microsoft.com/office/drawing/2014/main" xmlns="" id="{CFF8179F-C922-4C72-91EA-8E4F4EBDE6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1796" y="290840"/>
            <a:ext cx="3775075" cy="1887538"/>
          </a:xfrm>
          <a:prstGeom prst="rect">
            <a:avLst/>
          </a:prstGeom>
        </p:spPr>
      </p:pic>
      <p:sp>
        <p:nvSpPr>
          <p:cNvPr id="32" name="文本框 31">
            <a:extLst>
              <a:ext uri="{FF2B5EF4-FFF2-40B4-BE49-F238E27FC236}">
                <a16:creationId xmlns:a16="http://schemas.microsoft.com/office/drawing/2014/main" xmlns="" id="{83DE03ED-8E7A-4DDD-A5F3-2AB97F76B77A}"/>
              </a:ext>
            </a:extLst>
          </p:cNvPr>
          <p:cNvSpPr txBox="1"/>
          <p:nvPr/>
        </p:nvSpPr>
        <p:spPr>
          <a:xfrm>
            <a:off x="4997991" y="3429000"/>
            <a:ext cx="2646878" cy="830997"/>
          </a:xfrm>
          <a:prstGeom prst="rect">
            <a:avLst/>
          </a:prstGeom>
          <a:noFill/>
        </p:spPr>
        <p:txBody>
          <a:bodyPr wrap="none" rtlCol="0">
            <a:spAutoFit/>
          </a:bodyPr>
          <a:lstStyle/>
          <a:p>
            <a:r>
              <a:rPr kumimoji="1" lang="zh-CN" altLang="en-US" sz="4800" b="1" dirty="0">
                <a:solidFill>
                  <a:schemeClr val="bg1"/>
                </a:solidFill>
                <a:latin typeface="思源黑体旧字形 Normal" panose="020B0400000000000000" pitchFamily="34" charset="-128"/>
                <a:ea typeface="思源黑体旧字形 Normal" panose="020B0400000000000000" pitchFamily="34" charset="-128"/>
                <a:cs typeface="FZShaoEr-M11" charset="-122"/>
              </a:rPr>
              <a:t>历史由来</a:t>
            </a:r>
          </a:p>
        </p:txBody>
      </p:sp>
      <p:sp>
        <p:nvSpPr>
          <p:cNvPr id="33" name="文本框 32">
            <a:extLst>
              <a:ext uri="{FF2B5EF4-FFF2-40B4-BE49-F238E27FC236}">
                <a16:creationId xmlns:a16="http://schemas.microsoft.com/office/drawing/2014/main" xmlns="" id="{7701478C-24DB-499E-88EB-D35CD3616320}"/>
              </a:ext>
            </a:extLst>
          </p:cNvPr>
          <p:cNvSpPr txBox="1"/>
          <p:nvPr/>
        </p:nvSpPr>
        <p:spPr>
          <a:xfrm>
            <a:off x="5597514" y="2030502"/>
            <a:ext cx="1447832" cy="1446550"/>
          </a:xfrm>
          <a:prstGeom prst="rect">
            <a:avLst/>
          </a:prstGeom>
          <a:noFill/>
        </p:spPr>
        <p:txBody>
          <a:bodyPr wrap="none" rtlCol="0">
            <a:spAutoFit/>
          </a:bodyPr>
          <a:lstStyle/>
          <a:p>
            <a:pPr algn="ctr"/>
            <a:r>
              <a:rPr lang="en-US" altLang="zh-CN" sz="8800" b="1" i="1" dirty="0">
                <a:solidFill>
                  <a:schemeClr val="bg1"/>
                </a:solidFill>
                <a:latin typeface="Century Gothic" panose="020B0502020202020204" pitchFamily="34" charset="0"/>
                <a:ea typeface="思源黑体旧字形 Normal" panose="020B0400000000000000" pitchFamily="34" charset="-128"/>
              </a:rPr>
              <a:t>01</a:t>
            </a:r>
            <a:endParaRPr lang="zh-CN" altLang="en-US" sz="8800" b="1" i="1" dirty="0">
              <a:solidFill>
                <a:schemeClr val="bg1"/>
              </a:solidFill>
              <a:latin typeface="Century Gothic" panose="020B0502020202020204" pitchFamily="34" charset="0"/>
              <a:ea typeface="思源黑体旧字形 Normal" panose="020B0400000000000000" pitchFamily="34" charset="-128"/>
            </a:endParaRPr>
          </a:p>
        </p:txBody>
      </p:sp>
    </p:spTree>
    <p:extLst>
      <p:ext uri="{BB962C8B-B14F-4D97-AF65-F5344CB8AC3E}">
        <p14:creationId xmlns:p14="http://schemas.microsoft.com/office/powerpoint/2010/main" val="1669210457"/>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1500"/>
                                        <p:tgtEl>
                                          <p:spTgt spid="7"/>
                                        </p:tgtEl>
                                      </p:cBhvr>
                                    </p:animEffect>
                                  </p:childTnLst>
                                </p:cTn>
                              </p:par>
                            </p:childTnLst>
                          </p:cTn>
                        </p:par>
                        <p:par>
                          <p:cTn id="8" fill="hold">
                            <p:stCondLst>
                              <p:cond delay="1500"/>
                            </p:stCondLst>
                            <p:childTnLst>
                              <p:par>
                                <p:cTn id="9" presetID="53" presetClass="entr" presetSubtype="16"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childTnLst>
                          </p:cTn>
                        </p:par>
                        <p:par>
                          <p:cTn id="14" fill="hold">
                            <p:stCondLst>
                              <p:cond delay="2000"/>
                            </p:stCondLst>
                            <p:childTnLst>
                              <p:par>
                                <p:cTn id="15" presetID="14" presetClass="entr" presetSubtype="1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randombar(horizontal)">
                                      <p:cBhvr>
                                        <p:cTn id="17" dur="500"/>
                                        <p:tgtEl>
                                          <p:spTgt spid="31"/>
                                        </p:tgtEl>
                                      </p:cBhvr>
                                    </p:animEffect>
                                  </p:childTnLst>
                                </p:cTn>
                              </p:par>
                            </p:childTnLst>
                          </p:cTn>
                        </p:par>
                        <p:par>
                          <p:cTn id="18" fill="hold">
                            <p:stCondLst>
                              <p:cond delay="2500"/>
                            </p:stCondLst>
                            <p:childTnLst>
                              <p:par>
                                <p:cTn id="19" presetID="55" presetClass="entr" presetSubtype="0"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1000" fill="hold"/>
                                        <p:tgtEl>
                                          <p:spTgt spid="33"/>
                                        </p:tgtEl>
                                        <p:attrNameLst>
                                          <p:attrName>ppt_w</p:attrName>
                                        </p:attrNameLst>
                                      </p:cBhvr>
                                      <p:tavLst>
                                        <p:tav tm="0">
                                          <p:val>
                                            <p:strVal val="#ppt_w*0.70"/>
                                          </p:val>
                                        </p:tav>
                                        <p:tav tm="100000">
                                          <p:val>
                                            <p:strVal val="#ppt_w"/>
                                          </p:val>
                                        </p:tav>
                                      </p:tavLst>
                                    </p:anim>
                                    <p:anim calcmode="lin" valueType="num">
                                      <p:cBhvr>
                                        <p:cTn id="22" dur="1000" fill="hold"/>
                                        <p:tgtEl>
                                          <p:spTgt spid="33"/>
                                        </p:tgtEl>
                                        <p:attrNameLst>
                                          <p:attrName>ppt_h</p:attrName>
                                        </p:attrNameLst>
                                      </p:cBhvr>
                                      <p:tavLst>
                                        <p:tav tm="0">
                                          <p:val>
                                            <p:strVal val="#ppt_h"/>
                                          </p:val>
                                        </p:tav>
                                        <p:tav tm="100000">
                                          <p:val>
                                            <p:strVal val="#ppt_h"/>
                                          </p:val>
                                        </p:tav>
                                      </p:tavLst>
                                    </p:anim>
                                    <p:animEffect transition="in" filter="fade">
                                      <p:cBhvr>
                                        <p:cTn id="23" dur="1000"/>
                                        <p:tgtEl>
                                          <p:spTgt spid="33"/>
                                        </p:tgtEl>
                                      </p:cBhvr>
                                    </p:animEffect>
                                  </p:childTnLst>
                                </p:cTn>
                              </p:par>
                            </p:childTnLst>
                          </p:cTn>
                        </p:par>
                        <p:par>
                          <p:cTn id="24" fill="hold">
                            <p:stCondLst>
                              <p:cond delay="3500"/>
                            </p:stCondLst>
                            <p:childTnLst>
                              <p:par>
                                <p:cTn id="25" presetID="52" presetClass="entr" presetSubtype="0" fill="hold" grpId="0" nodeType="afterEffect">
                                  <p:stCondLst>
                                    <p:cond delay="0"/>
                                  </p:stCondLst>
                                  <p:iterate type="lt">
                                    <p:tmPct val="0"/>
                                  </p:iterate>
                                  <p:childTnLst>
                                    <p:set>
                                      <p:cBhvr>
                                        <p:cTn id="26" dur="1" fill="hold">
                                          <p:stCondLst>
                                            <p:cond delay="0"/>
                                          </p:stCondLst>
                                        </p:cTn>
                                        <p:tgtEl>
                                          <p:spTgt spid="32"/>
                                        </p:tgtEl>
                                        <p:attrNameLst>
                                          <p:attrName>style.visibility</p:attrName>
                                        </p:attrNameLst>
                                      </p:cBhvr>
                                      <p:to>
                                        <p:strVal val="visible"/>
                                      </p:to>
                                    </p:set>
                                    <p:animScale>
                                      <p:cBhvr>
                                        <p:cTn id="27"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2"/>
                                        </p:tgtEl>
                                        <p:attrNameLst>
                                          <p:attrName>ppt_x</p:attrName>
                                          <p:attrName>ppt_y</p:attrName>
                                        </p:attrNameLst>
                                      </p:cBhvr>
                                    </p:animMotion>
                                    <p:animEffect transition="in" filter="fade">
                                      <p:cBhvr>
                                        <p:cTn id="29" dur="1000"/>
                                        <p:tgtEl>
                                          <p:spTgt spid="32"/>
                                        </p:tgtEl>
                                      </p:cBhvr>
                                    </p:animEffect>
                                  </p:childTnLst>
                                </p:cTn>
                              </p:par>
                            </p:childTnLst>
                          </p:cTn>
                        </p:par>
                        <p:par>
                          <p:cTn id="30" fill="hold">
                            <p:stCondLst>
                              <p:cond delay="4500"/>
                            </p:stCondLst>
                            <p:childTnLst>
                              <p:par>
                                <p:cTn id="31" presetID="26" presetClass="emph" presetSubtype="0" fill="hold" grpId="1" nodeType="afterEffect">
                                  <p:stCondLst>
                                    <p:cond delay="0"/>
                                  </p:stCondLst>
                                  <p:iterate type="lt">
                                    <p:tmPct val="10000"/>
                                  </p:iterate>
                                  <p:childTnLst>
                                    <p:animEffect transition="out" filter="fade">
                                      <p:cBhvr>
                                        <p:cTn id="32" dur="500" tmFilter="0, 0; .2, .5; .8, .5; 1, 0"/>
                                        <p:tgtEl>
                                          <p:spTgt spid="32"/>
                                        </p:tgtEl>
                                      </p:cBhvr>
                                    </p:animEffect>
                                    <p:animScale>
                                      <p:cBhvr>
                                        <p:cTn id="33" dur="250" autoRev="1" fill="hold"/>
                                        <p:tgtEl>
                                          <p:spTgt spid="3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2" grpId="0"/>
      <p:bldP spid="32" grpId="1"/>
      <p:bldP spid="3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3E68FD93-A33F-4EB1-B76D-BE9C3DE35DD1}"/>
              </a:ext>
            </a:extLst>
          </p:cNvPr>
          <p:cNvGrpSpPr/>
          <p:nvPr/>
        </p:nvGrpSpPr>
        <p:grpSpPr>
          <a:xfrm>
            <a:off x="218495" y="92877"/>
            <a:ext cx="3970264" cy="826665"/>
            <a:chOff x="218495" y="92877"/>
            <a:chExt cx="3970264" cy="826665"/>
          </a:xfrm>
        </p:grpSpPr>
        <p:pic>
          <p:nvPicPr>
            <p:cNvPr id="7" name="图片 6">
              <a:extLst>
                <a:ext uri="{FF2B5EF4-FFF2-40B4-BE49-F238E27FC236}">
                  <a16:creationId xmlns:a16="http://schemas.microsoft.com/office/drawing/2014/main" xmlns="" id="{03561646-1870-4B43-8051-95DC8DF66D3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8495" y="154140"/>
              <a:ext cx="3660012" cy="765402"/>
            </a:xfrm>
            <a:prstGeom prst="rect">
              <a:avLst/>
            </a:prstGeom>
          </p:spPr>
        </p:pic>
        <p:sp>
          <p:nvSpPr>
            <p:cNvPr id="8" name="Rectangle 2">
              <a:extLst>
                <a:ext uri="{FF2B5EF4-FFF2-40B4-BE49-F238E27FC236}">
                  <a16:creationId xmlns:a16="http://schemas.microsoft.com/office/drawing/2014/main" xmlns="" id="{E23555F7-7FE3-4644-84C1-453197181E6C}"/>
                </a:ext>
              </a:extLst>
            </p:cNvPr>
            <p:cNvSpPr txBox="1">
              <a:spLocks noChangeArrowheads="1"/>
            </p:cNvSpPr>
            <p:nvPr/>
          </p:nvSpPr>
          <p:spPr>
            <a:xfrm>
              <a:off x="911650" y="92877"/>
              <a:ext cx="3277109" cy="698500"/>
            </a:xfrm>
            <a:prstGeom prst="rect">
              <a:avLst/>
            </a:prstGeom>
            <a:extLst>
              <a:ext uri="{91240B29-F687-4F45-9708-019B960494DF}">
                <a14:hiddenLine xmlns:a14="http://schemas.microsoft.com/office/drawing/2010/main" w="9525">
                  <a:solidFill>
                    <a:srgbClr val="000000"/>
                  </a:solidFill>
                  <a:bevel/>
                </a14:hiddenLine>
              </a:ext>
            </a:extLst>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100000"/>
                </a:lnSpc>
              </a:pPr>
              <a:r>
                <a:rPr lang="zh-CN" altLang="en-US" sz="2800" b="1" dirty="0">
                  <a:solidFill>
                    <a:srgbClr val="12CBB9"/>
                  </a:solidFill>
                  <a:latin typeface="思源黑体旧字形 Normal" panose="020B0400000000000000" pitchFamily="34" charset="-128"/>
                  <a:ea typeface="思源黑体旧字形 Normal" panose="020B0400000000000000" pitchFamily="34" charset="-128"/>
                </a:rPr>
                <a:t>一、历史由来</a:t>
              </a:r>
            </a:p>
          </p:txBody>
        </p:sp>
      </p:grpSp>
      <p:pic>
        <p:nvPicPr>
          <p:cNvPr id="9" name="图片占位符 2048">
            <a:extLst>
              <a:ext uri="{FF2B5EF4-FFF2-40B4-BE49-F238E27FC236}">
                <a16:creationId xmlns:a16="http://schemas.microsoft.com/office/drawing/2014/main" xmlns="" id="{35FFD1E0-348A-473B-9C07-F4022D92E094}"/>
              </a:ext>
            </a:extLst>
          </p:cNvPr>
          <p:cNvPicPr>
            <a:picLocks noChangeAspect="1"/>
          </p:cNvPicPr>
          <p:nvPr/>
        </p:nvPicPr>
        <p:blipFill>
          <a:blip r:embed="rId3" cstate="print">
            <a:extLst>
              <a:ext uri="{28A0092B-C50C-407E-A947-70E740481C1C}">
                <a14:useLocalDpi xmlns:a14="http://schemas.microsoft.com/office/drawing/2010/main" val="0"/>
              </a:ext>
            </a:extLst>
          </a:blip>
          <a:srcRect l="10759" r="10759"/>
          <a:stretch>
            <a:fillRect/>
          </a:stretch>
        </p:blipFill>
        <p:spPr>
          <a:xfrm>
            <a:off x="1704367" y="1632140"/>
            <a:ext cx="3037030" cy="3093954"/>
          </a:xfrm>
          <a:custGeom>
            <a:avLst/>
            <a:gdLst>
              <a:gd name="connsiteX0" fmla="*/ 0 w 1806260"/>
              <a:gd name="connsiteY0" fmla="*/ 0 h 1840115"/>
              <a:gd name="connsiteX1" fmla="*/ 1806260 w 1806260"/>
              <a:gd name="connsiteY1" fmla="*/ 0 h 1840115"/>
              <a:gd name="connsiteX2" fmla="*/ 1806260 w 1806260"/>
              <a:gd name="connsiteY2" fmla="*/ 1840115 h 1840115"/>
              <a:gd name="connsiteX3" fmla="*/ 0 w 1806260"/>
              <a:gd name="connsiteY3" fmla="*/ 1840115 h 1840115"/>
            </a:gdLst>
            <a:ahLst/>
            <a:cxnLst>
              <a:cxn ang="0">
                <a:pos x="connsiteX0" y="connsiteY0"/>
              </a:cxn>
              <a:cxn ang="0">
                <a:pos x="connsiteX1" y="connsiteY1"/>
              </a:cxn>
              <a:cxn ang="0">
                <a:pos x="connsiteX2" y="connsiteY2"/>
              </a:cxn>
              <a:cxn ang="0">
                <a:pos x="connsiteX3" y="connsiteY3"/>
              </a:cxn>
            </a:cxnLst>
            <a:rect l="l" t="t" r="r" b="b"/>
            <a:pathLst>
              <a:path w="1806260" h="1840115">
                <a:moveTo>
                  <a:pt x="0" y="0"/>
                </a:moveTo>
                <a:lnTo>
                  <a:pt x="1806260" y="0"/>
                </a:lnTo>
                <a:lnTo>
                  <a:pt x="1806260" y="1840115"/>
                </a:lnTo>
                <a:lnTo>
                  <a:pt x="0" y="1840115"/>
                </a:lnTo>
                <a:close/>
              </a:path>
            </a:pathLst>
          </a:custGeom>
        </p:spPr>
      </p:pic>
      <p:pic>
        <p:nvPicPr>
          <p:cNvPr id="13" name="图片 12">
            <a:extLst>
              <a:ext uri="{FF2B5EF4-FFF2-40B4-BE49-F238E27FC236}">
                <a16:creationId xmlns:a16="http://schemas.microsoft.com/office/drawing/2014/main" xmlns="" id="{C91AB58F-7A0A-4DD9-AF1A-9A7FFE5FDD2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3419723" y="3026653"/>
            <a:ext cx="3093954" cy="304926"/>
          </a:xfrm>
          <a:prstGeom prst="rect">
            <a:avLst/>
          </a:prstGeom>
        </p:spPr>
      </p:pic>
      <p:pic>
        <p:nvPicPr>
          <p:cNvPr id="14" name="图片 13">
            <a:extLst>
              <a:ext uri="{FF2B5EF4-FFF2-40B4-BE49-F238E27FC236}">
                <a16:creationId xmlns:a16="http://schemas.microsoft.com/office/drawing/2014/main" xmlns="" id="{0CC5C84D-2953-43BA-B4CA-C3B5BD39874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140749" y="3026653"/>
            <a:ext cx="3093954" cy="304926"/>
          </a:xfrm>
          <a:prstGeom prst="rect">
            <a:avLst/>
          </a:prstGeom>
        </p:spPr>
      </p:pic>
      <p:pic>
        <p:nvPicPr>
          <p:cNvPr id="15" name="图片 14">
            <a:extLst>
              <a:ext uri="{FF2B5EF4-FFF2-40B4-BE49-F238E27FC236}">
                <a16:creationId xmlns:a16="http://schemas.microsoft.com/office/drawing/2014/main" xmlns="" id="{D3C4B6D7-CCA9-4676-89B3-C3F5AE1B96F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0800000">
            <a:off x="1704367" y="1183998"/>
            <a:ext cx="3093954" cy="304926"/>
          </a:xfrm>
          <a:prstGeom prst="rect">
            <a:avLst/>
          </a:prstGeom>
        </p:spPr>
      </p:pic>
      <p:pic>
        <p:nvPicPr>
          <p:cNvPr id="16" name="图片 15">
            <a:extLst>
              <a:ext uri="{FF2B5EF4-FFF2-40B4-BE49-F238E27FC236}">
                <a16:creationId xmlns:a16="http://schemas.microsoft.com/office/drawing/2014/main" xmlns="" id="{284D8612-ADA5-4BF1-9541-829D1BD50A7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0800000">
            <a:off x="1675905" y="4869309"/>
            <a:ext cx="3093954" cy="304926"/>
          </a:xfrm>
          <a:prstGeom prst="rect">
            <a:avLst/>
          </a:prstGeom>
        </p:spPr>
      </p:pic>
      <p:pic>
        <p:nvPicPr>
          <p:cNvPr id="17" name="图片 16">
            <a:extLst>
              <a:ext uri="{FF2B5EF4-FFF2-40B4-BE49-F238E27FC236}">
                <a16:creationId xmlns:a16="http://schemas.microsoft.com/office/drawing/2014/main" xmlns="" id="{247B11A9-9273-43FD-89CF-A255A5ADB7B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0800000">
            <a:off x="5338876" y="1206110"/>
            <a:ext cx="4791568" cy="304926"/>
          </a:xfrm>
          <a:prstGeom prst="rect">
            <a:avLst/>
          </a:prstGeom>
        </p:spPr>
      </p:pic>
      <p:pic>
        <p:nvPicPr>
          <p:cNvPr id="18" name="图片 17">
            <a:extLst>
              <a:ext uri="{FF2B5EF4-FFF2-40B4-BE49-F238E27FC236}">
                <a16:creationId xmlns:a16="http://schemas.microsoft.com/office/drawing/2014/main" xmlns="" id="{15EE618D-5775-4816-9A22-4AD814522F4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0800000">
            <a:off x="5242544" y="5422294"/>
            <a:ext cx="4791568" cy="304926"/>
          </a:xfrm>
          <a:prstGeom prst="rect">
            <a:avLst/>
          </a:prstGeom>
        </p:spPr>
      </p:pic>
      <p:pic>
        <p:nvPicPr>
          <p:cNvPr id="19" name="图片 18">
            <a:extLst>
              <a:ext uri="{FF2B5EF4-FFF2-40B4-BE49-F238E27FC236}">
                <a16:creationId xmlns:a16="http://schemas.microsoft.com/office/drawing/2014/main" xmlns="" id="{4574DF27-F793-414E-9AAE-A407F517BC2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8726077" y="3087206"/>
            <a:ext cx="3093954" cy="304926"/>
          </a:xfrm>
          <a:prstGeom prst="rect">
            <a:avLst/>
          </a:prstGeom>
        </p:spPr>
      </p:pic>
      <p:sp>
        <p:nvSpPr>
          <p:cNvPr id="20" name="Rectangle 6">
            <a:extLst>
              <a:ext uri="{FF2B5EF4-FFF2-40B4-BE49-F238E27FC236}">
                <a16:creationId xmlns:a16="http://schemas.microsoft.com/office/drawing/2014/main" xmlns="" id="{DF58ACFA-F2EB-467D-88F2-485FE8146021}"/>
              </a:ext>
            </a:extLst>
          </p:cNvPr>
          <p:cNvSpPr>
            <a:spLocks noChangeArrowheads="1"/>
          </p:cNvSpPr>
          <p:nvPr/>
        </p:nvSpPr>
        <p:spPr bwMode="auto">
          <a:xfrm>
            <a:off x="5242544" y="1807942"/>
            <a:ext cx="4791568" cy="3317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ea typeface="宋体" charset="-122"/>
                <a:sym typeface="Calibri" charset="0"/>
              </a:defRPr>
            </a:lvl1pPr>
            <a:lvl2pPr marL="742950" indent="-285750">
              <a:spcBef>
                <a:spcPct val="20000"/>
              </a:spcBef>
              <a:buFont typeface="Arial" charset="0"/>
              <a:buChar char="–"/>
              <a:defRPr sz="2800">
                <a:solidFill>
                  <a:schemeClr val="tx1"/>
                </a:solidFill>
                <a:latin typeface="Calibri" charset="0"/>
                <a:ea typeface="宋体" charset="-122"/>
                <a:sym typeface="Calibri" charset="0"/>
              </a:defRPr>
            </a:lvl2pPr>
            <a:lvl3pPr marL="1143000" indent="-228600">
              <a:spcBef>
                <a:spcPct val="20000"/>
              </a:spcBef>
              <a:buFont typeface="Arial" charset="0"/>
              <a:buChar char="•"/>
              <a:defRPr sz="2400">
                <a:solidFill>
                  <a:schemeClr val="tx1"/>
                </a:solidFill>
                <a:latin typeface="Calibri" charset="0"/>
                <a:ea typeface="宋体" charset="-122"/>
                <a:sym typeface="Calibri" charset="0"/>
              </a:defRPr>
            </a:lvl3pPr>
            <a:lvl4pPr marL="1600200" indent="-228600">
              <a:spcBef>
                <a:spcPct val="20000"/>
              </a:spcBef>
              <a:buFont typeface="Arial" charset="0"/>
              <a:buChar char="–"/>
              <a:defRPr sz="2000">
                <a:solidFill>
                  <a:schemeClr val="tx1"/>
                </a:solidFill>
                <a:latin typeface="Calibri" charset="0"/>
                <a:ea typeface="宋体" charset="-122"/>
                <a:sym typeface="Calibri" charset="0"/>
              </a:defRPr>
            </a:lvl4pPr>
            <a:lvl5pPr marL="2057400" indent="-228600">
              <a:spcBef>
                <a:spcPct val="20000"/>
              </a:spcBef>
              <a:buFont typeface="Arial" charset="0"/>
              <a:buChar char="»"/>
              <a:defRPr sz="2000">
                <a:solidFill>
                  <a:schemeClr val="tx1"/>
                </a:solidFill>
                <a:latin typeface="Calibri" charset="0"/>
                <a:ea typeface="宋体" charset="-122"/>
                <a:sym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9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0" lang="en-US" altLang="zh-CN" sz="16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rPr>
              <a:t>1972</a:t>
            </a:r>
            <a:r>
              <a:rPr kumimoji="0" lang="zh-CN" altLang="en-US" sz="16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rPr>
              <a:t>年，联合国教科文组织向全世界发出了“走向阅读社会”的召唤，要求社会成员人人读书，使图书成为生活的必需品，读书成为每个人日常生活不可或缺的一部分。</a:t>
            </a:r>
          </a:p>
          <a:p>
            <a:pPr marL="0" marR="0" lvl="0" indent="0" algn="l" defTabSz="914400" rtl="0" eaLnBrk="1" fontAlgn="auto" latinLnBrk="0" hangingPunct="1">
              <a:lnSpc>
                <a:spcPct val="120000"/>
              </a:lnSpc>
              <a:spcBef>
                <a:spcPct val="0"/>
              </a:spcBef>
              <a:spcAft>
                <a:spcPts val="0"/>
              </a:spcAft>
              <a:buClrTx/>
              <a:buSzTx/>
              <a:buFontTx/>
              <a:buNone/>
              <a:tabLst/>
              <a:defRPr/>
            </a:pPr>
            <a:endParaRPr kumimoji="0" lang="en-US" altLang="zh-CN" sz="16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endParaRPr>
          </a:p>
          <a:p>
            <a:pPr marL="0" marR="0" lvl="0" indent="0" algn="l" defTabSz="914400" rtl="0" eaLnBrk="1" fontAlgn="auto" latinLnBrk="0" hangingPunct="1">
              <a:lnSpc>
                <a:spcPct val="120000"/>
              </a:lnSpc>
              <a:spcBef>
                <a:spcPct val="0"/>
              </a:spcBef>
              <a:spcAft>
                <a:spcPts val="0"/>
              </a:spcAft>
              <a:buClrTx/>
              <a:buSzTx/>
              <a:buFontTx/>
              <a:buNone/>
              <a:tabLst/>
              <a:defRPr/>
            </a:pPr>
            <a:r>
              <a:rPr kumimoji="0" lang="en-US" altLang="zh-CN" sz="16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rPr>
              <a:t>1995</a:t>
            </a:r>
            <a:r>
              <a:rPr kumimoji="0" lang="zh-CN" altLang="en-US" sz="16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rPr>
              <a:t>年，国际出版商协会在第</a:t>
            </a:r>
            <a:r>
              <a:rPr kumimoji="0" lang="en-US" altLang="zh-CN" sz="16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rPr>
              <a:t>25</a:t>
            </a:r>
            <a:r>
              <a:rPr kumimoji="0" lang="zh-CN" altLang="en-US" sz="16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rPr>
              <a:t>届全球大会上提出“世界图书日”的设想。</a:t>
            </a:r>
          </a:p>
          <a:p>
            <a:pPr marL="0" marR="0" lvl="0" indent="0" algn="l" defTabSz="914400" rtl="0" eaLnBrk="1" fontAlgn="auto" latinLnBrk="0" hangingPunct="1">
              <a:lnSpc>
                <a:spcPct val="120000"/>
              </a:lnSpc>
              <a:spcBef>
                <a:spcPct val="0"/>
              </a:spcBef>
              <a:spcAft>
                <a:spcPts val="0"/>
              </a:spcAft>
              <a:buClrTx/>
              <a:buSzTx/>
              <a:buFontTx/>
              <a:buNone/>
              <a:tabLst/>
              <a:defRPr/>
            </a:pPr>
            <a:endParaRPr kumimoji="0" lang="en-US" altLang="zh-CN" sz="16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endParaRPr>
          </a:p>
          <a:p>
            <a:pPr marL="0" marR="0" lvl="0" indent="0" algn="l" defTabSz="914400" rtl="0" eaLnBrk="1" fontAlgn="auto" latinLnBrk="0" hangingPunct="1">
              <a:lnSpc>
                <a:spcPct val="120000"/>
              </a:lnSpc>
              <a:spcBef>
                <a:spcPct val="0"/>
              </a:spcBef>
              <a:spcAft>
                <a:spcPts val="0"/>
              </a:spcAft>
              <a:buClrTx/>
              <a:buSzTx/>
              <a:buFontTx/>
              <a:buNone/>
              <a:tabLst/>
              <a:defRPr/>
            </a:pPr>
            <a:r>
              <a:rPr kumimoji="0" lang="en-US" altLang="zh-CN" sz="16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rPr>
              <a:t>1995</a:t>
            </a:r>
            <a:r>
              <a:rPr kumimoji="0" lang="zh-CN" altLang="en-US" sz="16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rPr>
              <a:t>年</a:t>
            </a:r>
            <a:r>
              <a:rPr kumimoji="0" lang="en-US" altLang="zh-CN" sz="16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rPr>
              <a:t>10</a:t>
            </a:r>
            <a:r>
              <a:rPr kumimoji="0" lang="zh-CN" altLang="en-US" sz="16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rPr>
              <a:t>月</a:t>
            </a:r>
            <a:r>
              <a:rPr kumimoji="0" lang="en-US" altLang="zh-CN" sz="16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rPr>
              <a:t>25</a:t>
            </a:r>
            <a:r>
              <a:rPr kumimoji="0" lang="zh-CN" altLang="en-US" sz="16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rPr>
              <a:t>日</a:t>
            </a:r>
            <a:r>
              <a:rPr kumimoji="0" lang="en-US" altLang="zh-CN" sz="16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rPr>
              <a:t>——11</a:t>
            </a:r>
            <a:r>
              <a:rPr kumimoji="0" lang="zh-CN" altLang="en-US" sz="16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rPr>
              <a:t>月</a:t>
            </a:r>
            <a:r>
              <a:rPr kumimoji="0" lang="en-US" altLang="zh-CN" sz="16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rPr>
              <a:t>16</a:t>
            </a:r>
            <a:r>
              <a:rPr kumimoji="0" lang="zh-CN" altLang="en-US" sz="16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rPr>
              <a:t>日召开的联合国教科文组织第二十八次大会通过决议，正式确定每年</a:t>
            </a:r>
            <a:r>
              <a:rPr kumimoji="0" lang="en-US" altLang="zh-CN" sz="16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rPr>
              <a:t>4</a:t>
            </a:r>
            <a:r>
              <a:rPr kumimoji="0" lang="zh-CN" altLang="en-US" sz="16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rPr>
              <a:t>月</a:t>
            </a:r>
            <a:r>
              <a:rPr kumimoji="0" lang="en-US" altLang="zh-CN" sz="16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rPr>
              <a:t>23</a:t>
            </a:r>
            <a:r>
              <a:rPr kumimoji="0" lang="zh-CN" altLang="en-US" sz="16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rPr>
              <a:t>日为“世界图书与版权日”。 </a:t>
            </a:r>
          </a:p>
        </p:txBody>
      </p:sp>
    </p:spTree>
    <p:extLst>
      <p:ext uri="{BB962C8B-B14F-4D97-AF65-F5344CB8AC3E}">
        <p14:creationId xmlns:p14="http://schemas.microsoft.com/office/powerpoint/2010/main" val="15448760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750"/>
                                        <p:tgtEl>
                                          <p:spTgt spid="6"/>
                                        </p:tgtEl>
                                      </p:cBhvr>
                                    </p:animEffect>
                                  </p:childTnLst>
                                </p:cTn>
                              </p:par>
                            </p:childTnLst>
                          </p:cTn>
                        </p:par>
                        <p:par>
                          <p:cTn id="8" fill="hold">
                            <p:stCondLst>
                              <p:cond delay="750"/>
                            </p:stCondLst>
                            <p:childTnLst>
                              <p:par>
                                <p:cTn id="9" presetID="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childTnLst>
                          </p:cTn>
                        </p:par>
                        <p:par>
                          <p:cTn id="41" fill="hold">
                            <p:stCondLst>
                              <p:cond delay="1250"/>
                            </p:stCondLst>
                            <p:childTnLst>
                              <p:par>
                                <p:cTn id="42" presetID="53" presetClass="entr" presetSubtype="16" fill="hold" grpId="0" nodeType="afterEffect">
                                  <p:stCondLst>
                                    <p:cond delay="0"/>
                                  </p:stCondLst>
                                  <p:iterate type="lt">
                                    <p:tmPct val="10000"/>
                                  </p:iterate>
                                  <p:childTnLst>
                                    <p:set>
                                      <p:cBhvr>
                                        <p:cTn id="43" dur="1" fill="hold">
                                          <p:stCondLst>
                                            <p:cond delay="0"/>
                                          </p:stCondLst>
                                        </p:cTn>
                                        <p:tgtEl>
                                          <p:spTgt spid="20"/>
                                        </p:tgtEl>
                                        <p:attrNameLst>
                                          <p:attrName>style.visibility</p:attrName>
                                        </p:attrNameLst>
                                      </p:cBhvr>
                                      <p:to>
                                        <p:strVal val="visible"/>
                                      </p:to>
                                    </p:set>
                                    <p:anim calcmode="lin" valueType="num">
                                      <p:cBhvr>
                                        <p:cTn id="44" dur="500" fill="hold"/>
                                        <p:tgtEl>
                                          <p:spTgt spid="20"/>
                                        </p:tgtEl>
                                        <p:attrNameLst>
                                          <p:attrName>ppt_w</p:attrName>
                                        </p:attrNameLst>
                                      </p:cBhvr>
                                      <p:tavLst>
                                        <p:tav tm="0">
                                          <p:val>
                                            <p:fltVal val="0"/>
                                          </p:val>
                                        </p:tav>
                                        <p:tav tm="100000">
                                          <p:val>
                                            <p:strVal val="#ppt_w"/>
                                          </p:val>
                                        </p:tav>
                                      </p:tavLst>
                                    </p:anim>
                                    <p:anim calcmode="lin" valueType="num">
                                      <p:cBhvr>
                                        <p:cTn id="45" dur="500" fill="hold"/>
                                        <p:tgtEl>
                                          <p:spTgt spid="20"/>
                                        </p:tgtEl>
                                        <p:attrNameLst>
                                          <p:attrName>ppt_h</p:attrName>
                                        </p:attrNameLst>
                                      </p:cBhvr>
                                      <p:tavLst>
                                        <p:tav tm="0">
                                          <p:val>
                                            <p:fltVal val="0"/>
                                          </p:val>
                                        </p:tav>
                                        <p:tav tm="100000">
                                          <p:val>
                                            <p:strVal val="#ppt_h"/>
                                          </p:val>
                                        </p:tav>
                                      </p:tavLst>
                                    </p:anim>
                                    <p:animEffect transition="in" filter="fade">
                                      <p:cBhvr>
                                        <p:cTn id="4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3E68FD93-A33F-4EB1-B76D-BE9C3DE35DD1}"/>
              </a:ext>
            </a:extLst>
          </p:cNvPr>
          <p:cNvGrpSpPr/>
          <p:nvPr/>
        </p:nvGrpSpPr>
        <p:grpSpPr>
          <a:xfrm>
            <a:off x="218495" y="92877"/>
            <a:ext cx="3970264" cy="826665"/>
            <a:chOff x="218495" y="92877"/>
            <a:chExt cx="3970264" cy="826665"/>
          </a:xfrm>
        </p:grpSpPr>
        <p:pic>
          <p:nvPicPr>
            <p:cNvPr id="7" name="图片 6">
              <a:extLst>
                <a:ext uri="{FF2B5EF4-FFF2-40B4-BE49-F238E27FC236}">
                  <a16:creationId xmlns:a16="http://schemas.microsoft.com/office/drawing/2014/main" xmlns="" id="{03561646-1870-4B43-8051-95DC8DF66D3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8495" y="154140"/>
              <a:ext cx="3660012" cy="765402"/>
            </a:xfrm>
            <a:prstGeom prst="rect">
              <a:avLst/>
            </a:prstGeom>
          </p:spPr>
        </p:pic>
        <p:sp>
          <p:nvSpPr>
            <p:cNvPr id="8" name="Rectangle 2">
              <a:extLst>
                <a:ext uri="{FF2B5EF4-FFF2-40B4-BE49-F238E27FC236}">
                  <a16:creationId xmlns:a16="http://schemas.microsoft.com/office/drawing/2014/main" xmlns="" id="{E23555F7-7FE3-4644-84C1-453197181E6C}"/>
                </a:ext>
              </a:extLst>
            </p:cNvPr>
            <p:cNvSpPr txBox="1">
              <a:spLocks noChangeArrowheads="1"/>
            </p:cNvSpPr>
            <p:nvPr/>
          </p:nvSpPr>
          <p:spPr>
            <a:xfrm>
              <a:off x="911650" y="92877"/>
              <a:ext cx="3277109" cy="698500"/>
            </a:xfrm>
            <a:prstGeom prst="rect">
              <a:avLst/>
            </a:prstGeom>
            <a:extLst>
              <a:ext uri="{91240B29-F687-4F45-9708-019B960494DF}">
                <a14:hiddenLine xmlns:a14="http://schemas.microsoft.com/office/drawing/2010/main" w="9525">
                  <a:solidFill>
                    <a:srgbClr val="000000"/>
                  </a:solidFill>
                  <a:bevel/>
                </a14:hiddenLine>
              </a:ext>
            </a:extLst>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100000"/>
                </a:lnSpc>
              </a:pPr>
              <a:r>
                <a:rPr lang="zh-CN" altLang="en-US" sz="2800" b="1" dirty="0">
                  <a:solidFill>
                    <a:srgbClr val="12CBB9"/>
                  </a:solidFill>
                  <a:latin typeface="思源黑体旧字形 Normal" panose="020B0400000000000000" pitchFamily="34" charset="-128"/>
                  <a:ea typeface="思源黑体旧字形 Normal" panose="020B0400000000000000" pitchFamily="34" charset="-128"/>
                </a:rPr>
                <a:t>一、历史由来</a:t>
              </a:r>
            </a:p>
          </p:txBody>
        </p:sp>
      </p:grpSp>
      <p:pic>
        <p:nvPicPr>
          <p:cNvPr id="9" name="图片 8" descr="1a65b68fb623082e0399b59436df0841">
            <a:extLst>
              <a:ext uri="{FF2B5EF4-FFF2-40B4-BE49-F238E27FC236}">
                <a16:creationId xmlns:a16="http://schemas.microsoft.com/office/drawing/2014/main" xmlns="" id="{69DA1756-09FB-4E88-B7E9-3E905AC94033}"/>
              </a:ext>
            </a:extLst>
          </p:cNvPr>
          <p:cNvPicPr/>
          <p:nvPr/>
        </p:nvPicPr>
        <p:blipFill>
          <a:blip r:embed="rId3"/>
          <a:stretch>
            <a:fillRect/>
          </a:stretch>
        </p:blipFill>
        <p:spPr>
          <a:xfrm>
            <a:off x="3386317" y="1501715"/>
            <a:ext cx="5567284" cy="3631050"/>
          </a:xfrm>
          <a:prstGeom prst="rect">
            <a:avLst/>
          </a:prstGeom>
        </p:spPr>
      </p:pic>
      <p:sp>
        <p:nvSpPr>
          <p:cNvPr id="11" name="Rectangle 4">
            <a:extLst>
              <a:ext uri="{FF2B5EF4-FFF2-40B4-BE49-F238E27FC236}">
                <a16:creationId xmlns:a16="http://schemas.microsoft.com/office/drawing/2014/main" xmlns="" id="{AD16A216-9A3F-479A-B7AF-83CC83420414}"/>
              </a:ext>
            </a:extLst>
          </p:cNvPr>
          <p:cNvSpPr>
            <a:spLocks noChangeArrowheads="1"/>
          </p:cNvSpPr>
          <p:nvPr/>
        </p:nvSpPr>
        <p:spPr bwMode="auto">
          <a:xfrm>
            <a:off x="4236422" y="2565463"/>
            <a:ext cx="4277658" cy="1503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30000"/>
              </a:lnSpc>
              <a:spcBef>
                <a:spcPct val="0"/>
              </a:spcBef>
              <a:spcAft>
                <a:spcPts val="0"/>
              </a:spcAft>
              <a:buClrTx/>
              <a:buSzTx/>
              <a:buFontTx/>
              <a:buNone/>
              <a:tabLst/>
              <a:defRPr/>
            </a:pPr>
            <a:r>
              <a:rPr kumimoji="0" lang="zh-CN" altLang="en-US"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rPr>
              <a:t>西班牙加泰罗尼亚地区传说：圣</a:t>
            </a:r>
            <a:r>
              <a:rPr kumimoji="0" lang="en-US" altLang="zh-CN"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rPr>
              <a:t>·</a:t>
            </a:r>
            <a:r>
              <a:rPr kumimoji="0" lang="zh-CN" altLang="en-US"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rPr>
              <a:t>乔治在</a:t>
            </a:r>
            <a:r>
              <a:rPr kumimoji="0" lang="en-US" altLang="zh-CN"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rPr>
              <a:t>4</a:t>
            </a:r>
            <a:r>
              <a:rPr kumimoji="0" lang="zh-CN" altLang="en-US"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rPr>
              <a:t>月</a:t>
            </a:r>
            <a:r>
              <a:rPr kumimoji="0" lang="en-US" altLang="zh-CN"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rPr>
              <a:t>23</a:t>
            </a:r>
            <a:r>
              <a:rPr kumimoji="0" lang="zh-CN" altLang="en-US"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rPr>
              <a:t>日这一天杀死恶龙，救出被困的公主，公主回赠给乔治一本书作为礼物。从此，书成为胆识和力量的象征。</a:t>
            </a:r>
          </a:p>
        </p:txBody>
      </p:sp>
    </p:spTree>
    <p:extLst>
      <p:ext uri="{BB962C8B-B14F-4D97-AF65-F5344CB8AC3E}">
        <p14:creationId xmlns:p14="http://schemas.microsoft.com/office/powerpoint/2010/main" val="241663053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750"/>
                                        <p:tgtEl>
                                          <p:spTgt spid="6"/>
                                        </p:tgtEl>
                                      </p:cBhvr>
                                    </p:animEffect>
                                  </p:childTnLst>
                                </p:cTn>
                              </p:par>
                            </p:childTnLst>
                          </p:cTn>
                        </p:par>
                        <p:par>
                          <p:cTn id="8" fill="hold">
                            <p:stCondLst>
                              <p:cond delay="750"/>
                            </p:stCondLst>
                            <p:childTnLst>
                              <p:par>
                                <p:cTn id="9" presetID="53" presetClass="entr" presetSubtype="16"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childTnLst>
                                </p:cTn>
                              </p:par>
                            </p:childTnLst>
                          </p:cTn>
                        </p:par>
                        <p:par>
                          <p:cTn id="14" fill="hold">
                            <p:stCondLst>
                              <p:cond delay="1250"/>
                            </p:stCondLst>
                            <p:childTnLst>
                              <p:par>
                                <p:cTn id="15" presetID="53" presetClass="entr" presetSubtype="16"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BE0"/>
        </a:solidFill>
        <a:effectLst/>
      </p:bgPr>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D0D99D38-B290-48E5-88F0-C8E0BDCCEDE9}"/>
              </a:ext>
            </a:extLst>
          </p:cNvPr>
          <p:cNvPicPr>
            <a:picLocks noChangeAspect="1"/>
          </p:cNvPicPr>
          <p:nvPr/>
        </p:nvPicPr>
        <p:blipFill rotWithShape="1">
          <a:blip r:embed="rId2">
            <a:extLst>
              <a:ext uri="{28A0092B-C50C-407E-A947-70E740481C1C}">
                <a14:useLocalDpi xmlns:a14="http://schemas.microsoft.com/office/drawing/2010/main" val="0"/>
              </a:ext>
            </a:extLst>
          </a:blip>
          <a:srcRect t="62063" b="527"/>
          <a:stretch/>
        </p:blipFill>
        <p:spPr>
          <a:xfrm>
            <a:off x="1008" y="4167712"/>
            <a:ext cx="12190992" cy="2690288"/>
          </a:xfrm>
          <a:prstGeom prst="rect">
            <a:avLst/>
          </a:prstGeom>
        </p:spPr>
      </p:pic>
      <p:sp>
        <p:nvSpPr>
          <p:cNvPr id="30" name="任意多边形: 形状 29">
            <a:extLst>
              <a:ext uri="{FF2B5EF4-FFF2-40B4-BE49-F238E27FC236}">
                <a16:creationId xmlns:a16="http://schemas.microsoft.com/office/drawing/2014/main" xmlns="" id="{CC7C8D56-1F83-4F7B-B7A4-8960EC7C5918}"/>
              </a:ext>
            </a:extLst>
          </p:cNvPr>
          <p:cNvSpPr/>
          <p:nvPr/>
        </p:nvSpPr>
        <p:spPr>
          <a:xfrm>
            <a:off x="3089280" y="1127347"/>
            <a:ext cx="6464300" cy="3656732"/>
          </a:xfrm>
          <a:custGeom>
            <a:avLst/>
            <a:gdLst>
              <a:gd name="connsiteX0" fmla="*/ 382726 w 8927477"/>
              <a:gd name="connsiteY0" fmla="*/ 424867 h 3828467"/>
              <a:gd name="connsiteX1" fmla="*/ 293826 w 8927477"/>
              <a:gd name="connsiteY1" fmla="*/ 424867 h 3828467"/>
              <a:gd name="connsiteX2" fmla="*/ 2579826 w 8927477"/>
              <a:gd name="connsiteY2" fmla="*/ 18467 h 3828467"/>
              <a:gd name="connsiteX3" fmla="*/ 3900626 w 8927477"/>
              <a:gd name="connsiteY3" fmla="*/ 69267 h 3828467"/>
              <a:gd name="connsiteX4" fmla="*/ 5627826 w 8927477"/>
              <a:gd name="connsiteY4" fmla="*/ 69267 h 3828467"/>
              <a:gd name="connsiteX5" fmla="*/ 6961326 w 8927477"/>
              <a:gd name="connsiteY5" fmla="*/ 259767 h 3828467"/>
              <a:gd name="connsiteX6" fmla="*/ 8371026 w 8927477"/>
              <a:gd name="connsiteY6" fmla="*/ 424867 h 3828467"/>
              <a:gd name="connsiteX7" fmla="*/ 8891726 w 8927477"/>
              <a:gd name="connsiteY7" fmla="*/ 1110667 h 3828467"/>
              <a:gd name="connsiteX8" fmla="*/ 8828226 w 8927477"/>
              <a:gd name="connsiteY8" fmla="*/ 2456867 h 3828467"/>
              <a:gd name="connsiteX9" fmla="*/ 8396426 w 8927477"/>
              <a:gd name="connsiteY9" fmla="*/ 3345867 h 3828467"/>
              <a:gd name="connsiteX10" fmla="*/ 6300926 w 8927477"/>
              <a:gd name="connsiteY10" fmla="*/ 3625267 h 3828467"/>
              <a:gd name="connsiteX11" fmla="*/ 4091126 w 8927477"/>
              <a:gd name="connsiteY11" fmla="*/ 3828467 h 3828467"/>
              <a:gd name="connsiteX12" fmla="*/ 2643326 w 8927477"/>
              <a:gd name="connsiteY12" fmla="*/ 3625267 h 3828467"/>
              <a:gd name="connsiteX13" fmla="*/ 903426 w 8927477"/>
              <a:gd name="connsiteY13" fmla="*/ 3333167 h 3828467"/>
              <a:gd name="connsiteX14" fmla="*/ 90626 w 8927477"/>
              <a:gd name="connsiteY14" fmla="*/ 2266367 h 3828467"/>
              <a:gd name="connsiteX15" fmla="*/ 52526 w 8927477"/>
              <a:gd name="connsiteY15" fmla="*/ 1288467 h 3828467"/>
              <a:gd name="connsiteX16" fmla="*/ 382726 w 8927477"/>
              <a:gd name="connsiteY16" fmla="*/ 424867 h 3828467"/>
              <a:gd name="connsiteX0" fmla="*/ 382726 w 8927477"/>
              <a:gd name="connsiteY0" fmla="*/ 423907 h 3827507"/>
              <a:gd name="connsiteX1" fmla="*/ 393838 w 8927477"/>
              <a:gd name="connsiteY1" fmla="*/ 409619 h 3827507"/>
              <a:gd name="connsiteX2" fmla="*/ 2579826 w 8927477"/>
              <a:gd name="connsiteY2" fmla="*/ 17507 h 3827507"/>
              <a:gd name="connsiteX3" fmla="*/ 3900626 w 8927477"/>
              <a:gd name="connsiteY3" fmla="*/ 68307 h 3827507"/>
              <a:gd name="connsiteX4" fmla="*/ 5627826 w 8927477"/>
              <a:gd name="connsiteY4" fmla="*/ 68307 h 3827507"/>
              <a:gd name="connsiteX5" fmla="*/ 6961326 w 8927477"/>
              <a:gd name="connsiteY5" fmla="*/ 258807 h 3827507"/>
              <a:gd name="connsiteX6" fmla="*/ 8371026 w 8927477"/>
              <a:gd name="connsiteY6" fmla="*/ 423907 h 3827507"/>
              <a:gd name="connsiteX7" fmla="*/ 8891726 w 8927477"/>
              <a:gd name="connsiteY7" fmla="*/ 1109707 h 3827507"/>
              <a:gd name="connsiteX8" fmla="*/ 8828226 w 8927477"/>
              <a:gd name="connsiteY8" fmla="*/ 2455907 h 3827507"/>
              <a:gd name="connsiteX9" fmla="*/ 8396426 w 8927477"/>
              <a:gd name="connsiteY9" fmla="*/ 3344907 h 3827507"/>
              <a:gd name="connsiteX10" fmla="*/ 6300926 w 8927477"/>
              <a:gd name="connsiteY10" fmla="*/ 3624307 h 3827507"/>
              <a:gd name="connsiteX11" fmla="*/ 4091126 w 8927477"/>
              <a:gd name="connsiteY11" fmla="*/ 3827507 h 3827507"/>
              <a:gd name="connsiteX12" fmla="*/ 2643326 w 8927477"/>
              <a:gd name="connsiteY12" fmla="*/ 3624307 h 3827507"/>
              <a:gd name="connsiteX13" fmla="*/ 903426 w 8927477"/>
              <a:gd name="connsiteY13" fmla="*/ 3332207 h 3827507"/>
              <a:gd name="connsiteX14" fmla="*/ 90626 w 8927477"/>
              <a:gd name="connsiteY14" fmla="*/ 2265407 h 3827507"/>
              <a:gd name="connsiteX15" fmla="*/ 52526 w 8927477"/>
              <a:gd name="connsiteY15" fmla="*/ 1287507 h 3827507"/>
              <a:gd name="connsiteX16" fmla="*/ 382726 w 8927477"/>
              <a:gd name="connsiteY16" fmla="*/ 423907 h 3827507"/>
              <a:gd name="connsiteX0" fmla="*/ 347418 w 8925506"/>
              <a:gd name="connsiteY0" fmla="*/ 533444 h 3827507"/>
              <a:gd name="connsiteX1" fmla="*/ 391867 w 8925506"/>
              <a:gd name="connsiteY1" fmla="*/ 409619 h 3827507"/>
              <a:gd name="connsiteX2" fmla="*/ 2577855 w 8925506"/>
              <a:gd name="connsiteY2" fmla="*/ 17507 h 3827507"/>
              <a:gd name="connsiteX3" fmla="*/ 3898655 w 8925506"/>
              <a:gd name="connsiteY3" fmla="*/ 68307 h 3827507"/>
              <a:gd name="connsiteX4" fmla="*/ 5625855 w 8925506"/>
              <a:gd name="connsiteY4" fmla="*/ 68307 h 3827507"/>
              <a:gd name="connsiteX5" fmla="*/ 6959355 w 8925506"/>
              <a:gd name="connsiteY5" fmla="*/ 258807 h 3827507"/>
              <a:gd name="connsiteX6" fmla="*/ 8369055 w 8925506"/>
              <a:gd name="connsiteY6" fmla="*/ 423907 h 3827507"/>
              <a:gd name="connsiteX7" fmla="*/ 8889755 w 8925506"/>
              <a:gd name="connsiteY7" fmla="*/ 1109707 h 3827507"/>
              <a:gd name="connsiteX8" fmla="*/ 8826255 w 8925506"/>
              <a:gd name="connsiteY8" fmla="*/ 2455907 h 3827507"/>
              <a:gd name="connsiteX9" fmla="*/ 8394455 w 8925506"/>
              <a:gd name="connsiteY9" fmla="*/ 3344907 h 3827507"/>
              <a:gd name="connsiteX10" fmla="*/ 6298955 w 8925506"/>
              <a:gd name="connsiteY10" fmla="*/ 3624307 h 3827507"/>
              <a:gd name="connsiteX11" fmla="*/ 4089155 w 8925506"/>
              <a:gd name="connsiteY11" fmla="*/ 3827507 h 3827507"/>
              <a:gd name="connsiteX12" fmla="*/ 2641355 w 8925506"/>
              <a:gd name="connsiteY12" fmla="*/ 3624307 h 3827507"/>
              <a:gd name="connsiteX13" fmla="*/ 901455 w 8925506"/>
              <a:gd name="connsiteY13" fmla="*/ 3332207 h 3827507"/>
              <a:gd name="connsiteX14" fmla="*/ 88655 w 8925506"/>
              <a:gd name="connsiteY14" fmla="*/ 2265407 h 3827507"/>
              <a:gd name="connsiteX15" fmla="*/ 50555 w 8925506"/>
              <a:gd name="connsiteY15" fmla="*/ 1287507 h 3827507"/>
              <a:gd name="connsiteX16" fmla="*/ 347418 w 8925506"/>
              <a:gd name="connsiteY16" fmla="*/ 533444 h 3827507"/>
              <a:gd name="connsiteX0" fmla="*/ 347418 w 8925506"/>
              <a:gd name="connsiteY0" fmla="*/ 527522 h 3821585"/>
              <a:gd name="connsiteX1" fmla="*/ 853830 w 8925506"/>
              <a:gd name="connsiteY1" fmla="*/ 313210 h 3821585"/>
              <a:gd name="connsiteX2" fmla="*/ 2577855 w 8925506"/>
              <a:gd name="connsiteY2" fmla="*/ 11585 h 3821585"/>
              <a:gd name="connsiteX3" fmla="*/ 3898655 w 8925506"/>
              <a:gd name="connsiteY3" fmla="*/ 62385 h 3821585"/>
              <a:gd name="connsiteX4" fmla="*/ 5625855 w 8925506"/>
              <a:gd name="connsiteY4" fmla="*/ 62385 h 3821585"/>
              <a:gd name="connsiteX5" fmla="*/ 6959355 w 8925506"/>
              <a:gd name="connsiteY5" fmla="*/ 252885 h 3821585"/>
              <a:gd name="connsiteX6" fmla="*/ 8369055 w 8925506"/>
              <a:gd name="connsiteY6" fmla="*/ 417985 h 3821585"/>
              <a:gd name="connsiteX7" fmla="*/ 8889755 w 8925506"/>
              <a:gd name="connsiteY7" fmla="*/ 1103785 h 3821585"/>
              <a:gd name="connsiteX8" fmla="*/ 8826255 w 8925506"/>
              <a:gd name="connsiteY8" fmla="*/ 2449985 h 3821585"/>
              <a:gd name="connsiteX9" fmla="*/ 8394455 w 8925506"/>
              <a:gd name="connsiteY9" fmla="*/ 3338985 h 3821585"/>
              <a:gd name="connsiteX10" fmla="*/ 6298955 w 8925506"/>
              <a:gd name="connsiteY10" fmla="*/ 3618385 h 3821585"/>
              <a:gd name="connsiteX11" fmla="*/ 4089155 w 8925506"/>
              <a:gd name="connsiteY11" fmla="*/ 3821585 h 3821585"/>
              <a:gd name="connsiteX12" fmla="*/ 2641355 w 8925506"/>
              <a:gd name="connsiteY12" fmla="*/ 3618385 h 3821585"/>
              <a:gd name="connsiteX13" fmla="*/ 901455 w 8925506"/>
              <a:gd name="connsiteY13" fmla="*/ 3326285 h 3821585"/>
              <a:gd name="connsiteX14" fmla="*/ 88655 w 8925506"/>
              <a:gd name="connsiteY14" fmla="*/ 2259485 h 3821585"/>
              <a:gd name="connsiteX15" fmla="*/ 50555 w 8925506"/>
              <a:gd name="connsiteY15" fmla="*/ 1281585 h 3821585"/>
              <a:gd name="connsiteX16" fmla="*/ 347418 w 8925506"/>
              <a:gd name="connsiteY16" fmla="*/ 527522 h 3821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925506" h="3821585">
                <a:moveTo>
                  <a:pt x="347418" y="527522"/>
                </a:moveTo>
                <a:cubicBezTo>
                  <a:pt x="481297" y="366126"/>
                  <a:pt x="482091" y="399199"/>
                  <a:pt x="853830" y="313210"/>
                </a:cubicBezTo>
                <a:cubicBezTo>
                  <a:pt x="1225569" y="227221"/>
                  <a:pt x="2070384" y="53389"/>
                  <a:pt x="2577855" y="11585"/>
                </a:cubicBezTo>
                <a:cubicBezTo>
                  <a:pt x="3085326" y="-30219"/>
                  <a:pt x="3390655" y="53918"/>
                  <a:pt x="3898655" y="62385"/>
                </a:cubicBezTo>
                <a:cubicBezTo>
                  <a:pt x="4406655" y="70852"/>
                  <a:pt x="5115738" y="30635"/>
                  <a:pt x="5625855" y="62385"/>
                </a:cubicBezTo>
                <a:cubicBezTo>
                  <a:pt x="6135972" y="94135"/>
                  <a:pt x="6502155" y="193618"/>
                  <a:pt x="6959355" y="252885"/>
                </a:cubicBezTo>
                <a:cubicBezTo>
                  <a:pt x="7416555" y="312152"/>
                  <a:pt x="8047322" y="276168"/>
                  <a:pt x="8369055" y="417985"/>
                </a:cubicBezTo>
                <a:cubicBezTo>
                  <a:pt x="8690788" y="559802"/>
                  <a:pt x="8813555" y="765118"/>
                  <a:pt x="8889755" y="1103785"/>
                </a:cubicBezTo>
                <a:cubicBezTo>
                  <a:pt x="8965955" y="1442452"/>
                  <a:pt x="8908805" y="2077452"/>
                  <a:pt x="8826255" y="2449985"/>
                </a:cubicBezTo>
                <a:cubicBezTo>
                  <a:pt x="8743705" y="2822518"/>
                  <a:pt x="8815672" y="3144252"/>
                  <a:pt x="8394455" y="3338985"/>
                </a:cubicBezTo>
                <a:cubicBezTo>
                  <a:pt x="7973238" y="3533718"/>
                  <a:pt x="7016505" y="3537952"/>
                  <a:pt x="6298955" y="3618385"/>
                </a:cubicBezTo>
                <a:cubicBezTo>
                  <a:pt x="5581405" y="3698818"/>
                  <a:pt x="4698755" y="3821585"/>
                  <a:pt x="4089155" y="3821585"/>
                </a:cubicBezTo>
                <a:cubicBezTo>
                  <a:pt x="3479555" y="3821585"/>
                  <a:pt x="3172638" y="3700935"/>
                  <a:pt x="2641355" y="3618385"/>
                </a:cubicBezTo>
                <a:cubicBezTo>
                  <a:pt x="2110072" y="3535835"/>
                  <a:pt x="1326905" y="3552768"/>
                  <a:pt x="901455" y="3326285"/>
                </a:cubicBezTo>
                <a:cubicBezTo>
                  <a:pt x="476005" y="3099802"/>
                  <a:pt x="230472" y="2600268"/>
                  <a:pt x="88655" y="2259485"/>
                </a:cubicBezTo>
                <a:cubicBezTo>
                  <a:pt x="-53162" y="1918702"/>
                  <a:pt x="7428" y="1570246"/>
                  <a:pt x="50555" y="1281585"/>
                </a:cubicBezTo>
                <a:cubicBezTo>
                  <a:pt x="93682" y="992925"/>
                  <a:pt x="213539" y="688918"/>
                  <a:pt x="347418" y="527522"/>
                </a:cubicBezTo>
                <a:close/>
              </a:path>
            </a:pathLst>
          </a:custGeom>
          <a:solidFill>
            <a:srgbClr val="F65B59"/>
          </a:solidFill>
          <a:ln w="76200">
            <a:solidFill>
              <a:schemeClr val="bg1"/>
            </a:solid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1" name="图片 30">
            <a:extLst>
              <a:ext uri="{FF2B5EF4-FFF2-40B4-BE49-F238E27FC236}">
                <a16:creationId xmlns:a16="http://schemas.microsoft.com/office/drawing/2014/main" xmlns="" id="{CFF8179F-C922-4C72-91EA-8E4F4EBDE6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1796" y="290840"/>
            <a:ext cx="3775075" cy="1887538"/>
          </a:xfrm>
          <a:prstGeom prst="rect">
            <a:avLst/>
          </a:prstGeom>
        </p:spPr>
      </p:pic>
      <p:sp>
        <p:nvSpPr>
          <p:cNvPr id="32" name="文本框 31">
            <a:extLst>
              <a:ext uri="{FF2B5EF4-FFF2-40B4-BE49-F238E27FC236}">
                <a16:creationId xmlns:a16="http://schemas.microsoft.com/office/drawing/2014/main" xmlns="" id="{83DE03ED-8E7A-4DDD-A5F3-2AB97F76B77A}"/>
              </a:ext>
            </a:extLst>
          </p:cNvPr>
          <p:cNvSpPr txBox="1"/>
          <p:nvPr/>
        </p:nvSpPr>
        <p:spPr>
          <a:xfrm>
            <a:off x="4997991" y="3429000"/>
            <a:ext cx="2646878" cy="830997"/>
          </a:xfrm>
          <a:prstGeom prst="rect">
            <a:avLst/>
          </a:prstGeom>
          <a:noFill/>
        </p:spPr>
        <p:txBody>
          <a:bodyPr wrap="none" rtlCol="0">
            <a:spAutoFit/>
          </a:bodyPr>
          <a:lstStyle/>
          <a:p>
            <a:r>
              <a:rPr kumimoji="1" lang="zh-CN" altLang="en-US" sz="4800" b="1" dirty="0">
                <a:solidFill>
                  <a:schemeClr val="bg1"/>
                </a:solidFill>
                <a:latin typeface="思源黑体旧字形 Normal" panose="020B0400000000000000" pitchFamily="34" charset="-128"/>
                <a:ea typeface="思源黑体旧字形 Normal" panose="020B0400000000000000" pitchFamily="34" charset="-128"/>
                <a:cs typeface="FZShaoEr-M11" charset="-122"/>
              </a:rPr>
              <a:t>活动衍生</a:t>
            </a:r>
          </a:p>
        </p:txBody>
      </p:sp>
      <p:sp>
        <p:nvSpPr>
          <p:cNvPr id="33" name="文本框 32">
            <a:extLst>
              <a:ext uri="{FF2B5EF4-FFF2-40B4-BE49-F238E27FC236}">
                <a16:creationId xmlns:a16="http://schemas.microsoft.com/office/drawing/2014/main" xmlns="" id="{7701478C-24DB-499E-88EB-D35CD3616320}"/>
              </a:ext>
            </a:extLst>
          </p:cNvPr>
          <p:cNvSpPr txBox="1"/>
          <p:nvPr/>
        </p:nvSpPr>
        <p:spPr>
          <a:xfrm>
            <a:off x="5597513" y="2030502"/>
            <a:ext cx="1447833" cy="1446550"/>
          </a:xfrm>
          <a:prstGeom prst="rect">
            <a:avLst/>
          </a:prstGeom>
          <a:noFill/>
        </p:spPr>
        <p:txBody>
          <a:bodyPr wrap="none" rtlCol="0">
            <a:spAutoFit/>
          </a:bodyPr>
          <a:lstStyle/>
          <a:p>
            <a:pPr algn="ctr"/>
            <a:r>
              <a:rPr lang="en-US" altLang="zh-CN" sz="8800" b="1" i="1" dirty="0">
                <a:solidFill>
                  <a:schemeClr val="bg1"/>
                </a:solidFill>
                <a:latin typeface="Century Gothic" panose="020B0502020202020204" pitchFamily="34" charset="0"/>
                <a:ea typeface="思源黑体旧字形 Normal" panose="020B0400000000000000" pitchFamily="34" charset="-128"/>
              </a:rPr>
              <a:t>02</a:t>
            </a:r>
            <a:endParaRPr lang="zh-CN" altLang="en-US" sz="8800" b="1" i="1" dirty="0">
              <a:solidFill>
                <a:schemeClr val="bg1"/>
              </a:solidFill>
              <a:latin typeface="Century Gothic" panose="020B0502020202020204" pitchFamily="34" charset="0"/>
              <a:ea typeface="思源黑体旧字形 Normal" panose="020B0400000000000000" pitchFamily="34" charset="-128"/>
            </a:endParaRPr>
          </a:p>
        </p:txBody>
      </p:sp>
    </p:spTree>
    <p:extLst>
      <p:ext uri="{BB962C8B-B14F-4D97-AF65-F5344CB8AC3E}">
        <p14:creationId xmlns:p14="http://schemas.microsoft.com/office/powerpoint/2010/main" val="1656234214"/>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1500"/>
                                        <p:tgtEl>
                                          <p:spTgt spid="7"/>
                                        </p:tgtEl>
                                      </p:cBhvr>
                                    </p:animEffect>
                                  </p:childTnLst>
                                </p:cTn>
                              </p:par>
                            </p:childTnLst>
                          </p:cTn>
                        </p:par>
                        <p:par>
                          <p:cTn id="8" fill="hold">
                            <p:stCondLst>
                              <p:cond delay="1500"/>
                            </p:stCondLst>
                            <p:childTnLst>
                              <p:par>
                                <p:cTn id="9" presetID="53" presetClass="entr" presetSubtype="16"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childTnLst>
                          </p:cTn>
                        </p:par>
                        <p:par>
                          <p:cTn id="14" fill="hold">
                            <p:stCondLst>
                              <p:cond delay="2000"/>
                            </p:stCondLst>
                            <p:childTnLst>
                              <p:par>
                                <p:cTn id="15" presetID="14" presetClass="entr" presetSubtype="1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randombar(horizontal)">
                                      <p:cBhvr>
                                        <p:cTn id="17" dur="500"/>
                                        <p:tgtEl>
                                          <p:spTgt spid="31"/>
                                        </p:tgtEl>
                                      </p:cBhvr>
                                    </p:animEffect>
                                  </p:childTnLst>
                                </p:cTn>
                              </p:par>
                            </p:childTnLst>
                          </p:cTn>
                        </p:par>
                        <p:par>
                          <p:cTn id="18" fill="hold">
                            <p:stCondLst>
                              <p:cond delay="2500"/>
                            </p:stCondLst>
                            <p:childTnLst>
                              <p:par>
                                <p:cTn id="19" presetID="55" presetClass="entr" presetSubtype="0"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1000" fill="hold"/>
                                        <p:tgtEl>
                                          <p:spTgt spid="33"/>
                                        </p:tgtEl>
                                        <p:attrNameLst>
                                          <p:attrName>ppt_w</p:attrName>
                                        </p:attrNameLst>
                                      </p:cBhvr>
                                      <p:tavLst>
                                        <p:tav tm="0">
                                          <p:val>
                                            <p:strVal val="#ppt_w*0.70"/>
                                          </p:val>
                                        </p:tav>
                                        <p:tav tm="100000">
                                          <p:val>
                                            <p:strVal val="#ppt_w"/>
                                          </p:val>
                                        </p:tav>
                                      </p:tavLst>
                                    </p:anim>
                                    <p:anim calcmode="lin" valueType="num">
                                      <p:cBhvr>
                                        <p:cTn id="22" dur="1000" fill="hold"/>
                                        <p:tgtEl>
                                          <p:spTgt spid="33"/>
                                        </p:tgtEl>
                                        <p:attrNameLst>
                                          <p:attrName>ppt_h</p:attrName>
                                        </p:attrNameLst>
                                      </p:cBhvr>
                                      <p:tavLst>
                                        <p:tav tm="0">
                                          <p:val>
                                            <p:strVal val="#ppt_h"/>
                                          </p:val>
                                        </p:tav>
                                        <p:tav tm="100000">
                                          <p:val>
                                            <p:strVal val="#ppt_h"/>
                                          </p:val>
                                        </p:tav>
                                      </p:tavLst>
                                    </p:anim>
                                    <p:animEffect transition="in" filter="fade">
                                      <p:cBhvr>
                                        <p:cTn id="23" dur="1000"/>
                                        <p:tgtEl>
                                          <p:spTgt spid="33"/>
                                        </p:tgtEl>
                                      </p:cBhvr>
                                    </p:animEffect>
                                  </p:childTnLst>
                                </p:cTn>
                              </p:par>
                            </p:childTnLst>
                          </p:cTn>
                        </p:par>
                        <p:par>
                          <p:cTn id="24" fill="hold">
                            <p:stCondLst>
                              <p:cond delay="3500"/>
                            </p:stCondLst>
                            <p:childTnLst>
                              <p:par>
                                <p:cTn id="25" presetID="52" presetClass="entr" presetSubtype="0" fill="hold" grpId="0" nodeType="afterEffect">
                                  <p:stCondLst>
                                    <p:cond delay="0"/>
                                  </p:stCondLst>
                                  <p:iterate type="lt">
                                    <p:tmPct val="0"/>
                                  </p:iterate>
                                  <p:childTnLst>
                                    <p:set>
                                      <p:cBhvr>
                                        <p:cTn id="26" dur="1" fill="hold">
                                          <p:stCondLst>
                                            <p:cond delay="0"/>
                                          </p:stCondLst>
                                        </p:cTn>
                                        <p:tgtEl>
                                          <p:spTgt spid="32"/>
                                        </p:tgtEl>
                                        <p:attrNameLst>
                                          <p:attrName>style.visibility</p:attrName>
                                        </p:attrNameLst>
                                      </p:cBhvr>
                                      <p:to>
                                        <p:strVal val="visible"/>
                                      </p:to>
                                    </p:set>
                                    <p:animScale>
                                      <p:cBhvr>
                                        <p:cTn id="27"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2"/>
                                        </p:tgtEl>
                                        <p:attrNameLst>
                                          <p:attrName>ppt_x</p:attrName>
                                          <p:attrName>ppt_y</p:attrName>
                                        </p:attrNameLst>
                                      </p:cBhvr>
                                    </p:animMotion>
                                    <p:animEffect transition="in" filter="fade">
                                      <p:cBhvr>
                                        <p:cTn id="29" dur="1000"/>
                                        <p:tgtEl>
                                          <p:spTgt spid="32"/>
                                        </p:tgtEl>
                                      </p:cBhvr>
                                    </p:animEffect>
                                  </p:childTnLst>
                                </p:cTn>
                              </p:par>
                            </p:childTnLst>
                          </p:cTn>
                        </p:par>
                        <p:par>
                          <p:cTn id="30" fill="hold">
                            <p:stCondLst>
                              <p:cond delay="4500"/>
                            </p:stCondLst>
                            <p:childTnLst>
                              <p:par>
                                <p:cTn id="31" presetID="26" presetClass="emph" presetSubtype="0" fill="hold" grpId="1" nodeType="afterEffect">
                                  <p:stCondLst>
                                    <p:cond delay="0"/>
                                  </p:stCondLst>
                                  <p:iterate type="lt">
                                    <p:tmPct val="10000"/>
                                  </p:iterate>
                                  <p:childTnLst>
                                    <p:animEffect transition="out" filter="fade">
                                      <p:cBhvr>
                                        <p:cTn id="32" dur="500" tmFilter="0, 0; .2, .5; .8, .5; 1, 0"/>
                                        <p:tgtEl>
                                          <p:spTgt spid="32"/>
                                        </p:tgtEl>
                                      </p:cBhvr>
                                    </p:animEffect>
                                    <p:animScale>
                                      <p:cBhvr>
                                        <p:cTn id="33" dur="250" autoRev="1" fill="hold"/>
                                        <p:tgtEl>
                                          <p:spTgt spid="3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2" grpId="0"/>
      <p:bldP spid="32" grpId="1"/>
      <p:bldP spid="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3E68FD93-A33F-4EB1-B76D-BE9C3DE35DD1}"/>
              </a:ext>
            </a:extLst>
          </p:cNvPr>
          <p:cNvGrpSpPr/>
          <p:nvPr/>
        </p:nvGrpSpPr>
        <p:grpSpPr>
          <a:xfrm>
            <a:off x="218495" y="92877"/>
            <a:ext cx="3970264" cy="826665"/>
            <a:chOff x="218495" y="92877"/>
            <a:chExt cx="3970264" cy="826665"/>
          </a:xfrm>
        </p:grpSpPr>
        <p:pic>
          <p:nvPicPr>
            <p:cNvPr id="7" name="图片 6">
              <a:extLst>
                <a:ext uri="{FF2B5EF4-FFF2-40B4-BE49-F238E27FC236}">
                  <a16:creationId xmlns:a16="http://schemas.microsoft.com/office/drawing/2014/main" xmlns="" id="{03561646-1870-4B43-8051-95DC8DF66D3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8495" y="154140"/>
              <a:ext cx="3660012" cy="765402"/>
            </a:xfrm>
            <a:prstGeom prst="rect">
              <a:avLst/>
            </a:prstGeom>
          </p:spPr>
        </p:pic>
        <p:sp>
          <p:nvSpPr>
            <p:cNvPr id="8" name="Rectangle 2">
              <a:extLst>
                <a:ext uri="{FF2B5EF4-FFF2-40B4-BE49-F238E27FC236}">
                  <a16:creationId xmlns:a16="http://schemas.microsoft.com/office/drawing/2014/main" xmlns="" id="{E23555F7-7FE3-4644-84C1-453197181E6C}"/>
                </a:ext>
              </a:extLst>
            </p:cNvPr>
            <p:cNvSpPr txBox="1">
              <a:spLocks noChangeArrowheads="1"/>
            </p:cNvSpPr>
            <p:nvPr/>
          </p:nvSpPr>
          <p:spPr>
            <a:xfrm>
              <a:off x="911650" y="92877"/>
              <a:ext cx="3277109" cy="698500"/>
            </a:xfrm>
            <a:prstGeom prst="rect">
              <a:avLst/>
            </a:prstGeom>
            <a:extLst>
              <a:ext uri="{91240B29-F687-4F45-9708-019B960494DF}">
                <a14:hiddenLine xmlns:a14="http://schemas.microsoft.com/office/drawing/2010/main" w="9525">
                  <a:solidFill>
                    <a:srgbClr val="000000"/>
                  </a:solidFill>
                  <a:bevel/>
                </a14:hiddenLine>
              </a:ext>
            </a:extLst>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100000"/>
                </a:lnSpc>
              </a:pPr>
              <a:r>
                <a:rPr lang="zh-CN" altLang="en-US" sz="2800" b="1" dirty="0">
                  <a:solidFill>
                    <a:srgbClr val="12CBB9"/>
                  </a:solidFill>
                  <a:latin typeface="思源黑体旧字形 Normal" panose="020B0400000000000000" pitchFamily="34" charset="-128"/>
                  <a:ea typeface="思源黑体旧字形 Normal" panose="020B0400000000000000" pitchFamily="34" charset="-128"/>
                </a:rPr>
                <a:t>二、活动衍生</a:t>
              </a:r>
            </a:p>
          </p:txBody>
        </p:sp>
      </p:grpSp>
      <p:pic>
        <p:nvPicPr>
          <p:cNvPr id="15" name="图片 14">
            <a:extLst>
              <a:ext uri="{FF2B5EF4-FFF2-40B4-BE49-F238E27FC236}">
                <a16:creationId xmlns:a16="http://schemas.microsoft.com/office/drawing/2014/main" xmlns="" id="{D54C8C8D-8DCC-440F-903F-FFC37FE764C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7695" y="852640"/>
            <a:ext cx="7025800" cy="5259958"/>
          </a:xfrm>
          <a:prstGeom prst="rect">
            <a:avLst/>
          </a:prstGeom>
        </p:spPr>
      </p:pic>
      <p:sp>
        <p:nvSpPr>
          <p:cNvPr id="16" name="文本框 15">
            <a:extLst>
              <a:ext uri="{FF2B5EF4-FFF2-40B4-BE49-F238E27FC236}">
                <a16:creationId xmlns:a16="http://schemas.microsoft.com/office/drawing/2014/main" xmlns="" id="{58608EA9-9EFB-4C77-BFD1-91BA5369CD58}"/>
              </a:ext>
            </a:extLst>
          </p:cNvPr>
          <p:cNvSpPr txBox="1"/>
          <p:nvPr/>
        </p:nvSpPr>
        <p:spPr>
          <a:xfrm>
            <a:off x="2177968" y="2823572"/>
            <a:ext cx="2646878"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2400" b="1" i="0" u="none" strike="noStrike" kern="1200" cap="none" spc="0" normalizeH="0" baseline="0" noProof="0" dirty="0">
                <a:ln>
                  <a:noFill/>
                </a:ln>
                <a:solidFill>
                  <a:srgbClr val="F65B59"/>
                </a:solidFill>
                <a:effectLst/>
                <a:uLnTx/>
                <a:uFillTx/>
                <a:latin typeface="思源黑体旧字形 Normal" panose="020B0400000000000000" pitchFamily="34" charset="-128"/>
                <a:ea typeface="思源黑体旧字形 Normal" panose="020B0400000000000000" pitchFamily="34" charset="-128"/>
                <a:cs typeface="FZShaoEr-M11" charset="-122"/>
              </a:rPr>
              <a:t>世界图书首都计划</a:t>
            </a:r>
          </a:p>
        </p:txBody>
      </p:sp>
      <p:sp>
        <p:nvSpPr>
          <p:cNvPr id="17" name="Rectangle 7">
            <a:extLst>
              <a:ext uri="{FF2B5EF4-FFF2-40B4-BE49-F238E27FC236}">
                <a16:creationId xmlns:a16="http://schemas.microsoft.com/office/drawing/2014/main" xmlns="" id="{5AD26A2D-4D89-456B-8394-501F4AF05166}"/>
              </a:ext>
            </a:extLst>
          </p:cNvPr>
          <p:cNvSpPr>
            <a:spLocks noChangeArrowheads="1"/>
          </p:cNvSpPr>
          <p:nvPr/>
        </p:nvSpPr>
        <p:spPr bwMode="auto">
          <a:xfrm>
            <a:off x="2150101" y="3429000"/>
            <a:ext cx="5114299" cy="1732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ea typeface="宋体" charset="-122"/>
                <a:sym typeface="Calibri" charset="0"/>
              </a:defRPr>
            </a:lvl1pPr>
            <a:lvl2pPr marL="742950" indent="-285750">
              <a:spcBef>
                <a:spcPct val="20000"/>
              </a:spcBef>
              <a:buFont typeface="Arial" charset="0"/>
              <a:buChar char="–"/>
              <a:defRPr sz="2800">
                <a:solidFill>
                  <a:schemeClr val="tx1"/>
                </a:solidFill>
                <a:latin typeface="Calibri" charset="0"/>
                <a:ea typeface="宋体" charset="-122"/>
                <a:sym typeface="Calibri" charset="0"/>
              </a:defRPr>
            </a:lvl2pPr>
            <a:lvl3pPr marL="1143000" indent="-228600">
              <a:spcBef>
                <a:spcPct val="20000"/>
              </a:spcBef>
              <a:buFont typeface="Arial" charset="0"/>
              <a:buChar char="•"/>
              <a:defRPr sz="2400">
                <a:solidFill>
                  <a:schemeClr val="tx1"/>
                </a:solidFill>
                <a:latin typeface="Calibri" charset="0"/>
                <a:ea typeface="宋体" charset="-122"/>
                <a:sym typeface="Calibri" charset="0"/>
              </a:defRPr>
            </a:lvl3pPr>
            <a:lvl4pPr marL="1600200" indent="-228600">
              <a:spcBef>
                <a:spcPct val="20000"/>
              </a:spcBef>
              <a:buFont typeface="Arial" charset="0"/>
              <a:buChar char="–"/>
              <a:defRPr sz="2000">
                <a:solidFill>
                  <a:schemeClr val="tx1"/>
                </a:solidFill>
                <a:latin typeface="Calibri" charset="0"/>
                <a:ea typeface="宋体" charset="-122"/>
                <a:sym typeface="Calibri" charset="0"/>
              </a:defRPr>
            </a:lvl4pPr>
            <a:lvl5pPr marL="2057400" indent="-228600">
              <a:spcBef>
                <a:spcPct val="20000"/>
              </a:spcBef>
              <a:buFont typeface="Arial" charset="0"/>
              <a:buChar char="»"/>
              <a:defRPr sz="2000">
                <a:solidFill>
                  <a:schemeClr val="tx1"/>
                </a:solidFill>
                <a:latin typeface="Calibri" charset="0"/>
                <a:ea typeface="宋体" charset="-122"/>
                <a:sym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宋体" charset="-122"/>
                <a:sym typeface="Calibri" charset="0"/>
              </a:defRPr>
            </a:lvl9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0" lang="zh-CN" altLang="en-US" sz="18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rPr>
              <a:t>　　联合国教科文组织</a:t>
            </a:r>
            <a:r>
              <a:rPr kumimoji="0" lang="en-US" altLang="zh-CN" sz="18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rPr>
              <a:t>2001</a:t>
            </a:r>
            <a:r>
              <a:rPr kumimoji="0" lang="zh-CN" altLang="en-US" sz="18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rPr>
              <a:t>年在“世界读书日”的框架下启动了“世界图书首都计划”。此后，每年都有一座城市被联合国教科文组织授予“世界图书首都”的称号。</a:t>
            </a:r>
            <a:r>
              <a:rPr kumimoji="0" lang="en-US" altLang="zh-CN" sz="18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rPr>
              <a:t>2011</a:t>
            </a:r>
            <a:r>
              <a:rPr kumimoji="0" lang="zh-CN" altLang="en-US" sz="1800" b="0" i="0" u="none" strike="noStrike" kern="1200" cap="none" spc="0" normalizeH="0" baseline="0" noProof="0" dirty="0">
                <a:ln>
                  <a:noFill/>
                </a:ln>
                <a:effectLst/>
                <a:uLnTx/>
                <a:uFillTx/>
                <a:latin typeface="思源黑体旧字形 Normal" panose="020B0400000000000000" pitchFamily="34" charset="-128"/>
                <a:ea typeface="思源黑体旧字形 Normal" panose="020B0400000000000000" pitchFamily="34" charset="-128"/>
                <a:cs typeface="Microsoft YaHei" charset="-122"/>
                <a:sym typeface="微软雅黑" charset="-122"/>
              </a:rPr>
              <a:t>年被授予“世界图书首都”称号的城市是布宜诺斯艾利斯。</a:t>
            </a:r>
          </a:p>
        </p:txBody>
      </p:sp>
      <p:pic>
        <p:nvPicPr>
          <p:cNvPr id="3" name="图片 2">
            <a:extLst>
              <a:ext uri="{FF2B5EF4-FFF2-40B4-BE49-F238E27FC236}">
                <a16:creationId xmlns:a16="http://schemas.microsoft.com/office/drawing/2014/main" xmlns="" id="{1BB9BD7D-F3DD-4F40-9C2F-35205FE0171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4714" t="11539" r="26907" b="3704"/>
          <a:stretch/>
        </p:blipFill>
        <p:spPr>
          <a:xfrm>
            <a:off x="7761923" y="1818640"/>
            <a:ext cx="3142382" cy="3931668"/>
          </a:xfrm>
          <a:prstGeom prst="rect">
            <a:avLst/>
          </a:prstGeom>
        </p:spPr>
      </p:pic>
    </p:spTree>
    <p:extLst>
      <p:ext uri="{BB962C8B-B14F-4D97-AF65-F5344CB8AC3E}">
        <p14:creationId xmlns:p14="http://schemas.microsoft.com/office/powerpoint/2010/main" val="100767866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750"/>
                                        <p:tgtEl>
                                          <p:spTgt spid="6"/>
                                        </p:tgtEl>
                                      </p:cBhvr>
                                    </p:animEffect>
                                  </p:childTnLst>
                                </p:cTn>
                              </p:par>
                            </p:childTnLst>
                          </p:cTn>
                        </p:par>
                        <p:par>
                          <p:cTn id="8" fill="hold">
                            <p:stCondLst>
                              <p:cond delay="750"/>
                            </p:stCondLst>
                            <p:childTnLst>
                              <p:par>
                                <p:cTn id="9" presetID="31"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anim calcmode="lin" valueType="num">
                                      <p:cBhvr>
                                        <p:cTn id="13" dur="1000" fill="hold"/>
                                        <p:tgtEl>
                                          <p:spTgt spid="3"/>
                                        </p:tgtEl>
                                        <p:attrNameLst>
                                          <p:attrName>style.rotation</p:attrName>
                                        </p:attrNameLst>
                                      </p:cBhvr>
                                      <p:tavLst>
                                        <p:tav tm="0">
                                          <p:val>
                                            <p:fltVal val="90"/>
                                          </p:val>
                                        </p:tav>
                                        <p:tav tm="100000">
                                          <p:val>
                                            <p:fltVal val="0"/>
                                          </p:val>
                                        </p:tav>
                                      </p:tavLst>
                                    </p:anim>
                                    <p:animEffect transition="in" filter="fade">
                                      <p:cBhvr>
                                        <p:cTn id="14" dur="1000"/>
                                        <p:tgtEl>
                                          <p:spTgt spid="3"/>
                                        </p:tgtEl>
                                      </p:cBhvr>
                                    </p:animEffect>
                                  </p:childTnLst>
                                </p:cTn>
                              </p:par>
                            </p:childTnLst>
                          </p:cTn>
                        </p:par>
                        <p:par>
                          <p:cTn id="15" fill="hold">
                            <p:stCondLst>
                              <p:cond delay="1750"/>
                            </p:stCondLst>
                            <p:childTnLst>
                              <p:par>
                                <p:cTn id="16" presetID="14" presetClass="entr" presetSubtype="5" fill="hold"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randombar(vertical)">
                                      <p:cBhvr>
                                        <p:cTn id="18" dur="500"/>
                                        <p:tgtEl>
                                          <p:spTgt spid="15"/>
                                        </p:tgtEl>
                                      </p:cBhvr>
                                    </p:animEffect>
                                  </p:childTnLst>
                                </p:cTn>
                              </p:par>
                            </p:childTnLst>
                          </p:cTn>
                        </p:par>
                        <p:par>
                          <p:cTn id="19" fill="hold">
                            <p:stCondLst>
                              <p:cond delay="225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6"/>
                                        </p:tgtEl>
                                        <p:attrNameLst>
                                          <p:attrName>ppt_y</p:attrName>
                                        </p:attrNameLst>
                                      </p:cBhvr>
                                      <p:tavLst>
                                        <p:tav tm="0">
                                          <p:val>
                                            <p:strVal val="#ppt_y"/>
                                          </p:val>
                                        </p:tav>
                                        <p:tav tm="100000">
                                          <p:val>
                                            <p:strVal val="#ppt_y"/>
                                          </p:val>
                                        </p:tav>
                                      </p:tavLst>
                                    </p:anim>
                                    <p:anim calcmode="lin" valueType="num">
                                      <p:cBhvr>
                                        <p:cTn id="24"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6"/>
                                        </p:tgtEl>
                                      </p:cBhvr>
                                    </p:animEffect>
                                  </p:childTnLst>
                                </p:cTn>
                              </p:par>
                            </p:childTnLst>
                          </p:cTn>
                        </p:par>
                        <p:par>
                          <p:cTn id="27" fill="hold">
                            <p:stCondLst>
                              <p:cond delay="3100"/>
                            </p:stCondLst>
                            <p:childTnLst>
                              <p:par>
                                <p:cTn id="28" presetID="23" presetClass="entr" presetSubtype="16" fill="hold" grpId="0" nodeType="afterEffect">
                                  <p:stCondLst>
                                    <p:cond delay="0"/>
                                  </p:stCondLst>
                                  <p:iterate type="lt">
                                    <p:tmPct val="10000"/>
                                  </p:iterate>
                                  <p:childTnLst>
                                    <p:set>
                                      <p:cBhvr>
                                        <p:cTn id="29" dur="1" fill="hold">
                                          <p:stCondLst>
                                            <p:cond delay="0"/>
                                          </p:stCondLst>
                                        </p:cTn>
                                        <p:tgtEl>
                                          <p:spTgt spid="17"/>
                                        </p:tgtEl>
                                        <p:attrNameLst>
                                          <p:attrName>style.visibility</p:attrName>
                                        </p:attrNameLst>
                                      </p:cBhvr>
                                      <p:to>
                                        <p:strVal val="visible"/>
                                      </p:to>
                                    </p:set>
                                    <p:anim calcmode="lin" valueType="num">
                                      <p:cBhvr>
                                        <p:cTn id="30" dur="500" fill="hold"/>
                                        <p:tgtEl>
                                          <p:spTgt spid="17"/>
                                        </p:tgtEl>
                                        <p:attrNameLst>
                                          <p:attrName>ppt_w</p:attrName>
                                        </p:attrNameLst>
                                      </p:cBhvr>
                                      <p:tavLst>
                                        <p:tav tm="0">
                                          <p:val>
                                            <p:fltVal val="0"/>
                                          </p:val>
                                        </p:tav>
                                        <p:tav tm="100000">
                                          <p:val>
                                            <p:strVal val="#ppt_w"/>
                                          </p:val>
                                        </p:tav>
                                      </p:tavLst>
                                    </p:anim>
                                    <p:anim calcmode="lin" valueType="num">
                                      <p:cBhvr>
                                        <p:cTn id="31" dur="500" fill="hold"/>
                                        <p:tgtEl>
                                          <p:spTgt spid="1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BE0"/>
        </a:solidFill>
        <a:effectLst/>
      </p:bgPr>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D0D99D38-B290-48E5-88F0-C8E0BDCCEDE9}"/>
              </a:ext>
            </a:extLst>
          </p:cNvPr>
          <p:cNvPicPr>
            <a:picLocks noChangeAspect="1"/>
          </p:cNvPicPr>
          <p:nvPr/>
        </p:nvPicPr>
        <p:blipFill rotWithShape="1">
          <a:blip r:embed="rId2">
            <a:extLst>
              <a:ext uri="{28A0092B-C50C-407E-A947-70E740481C1C}">
                <a14:useLocalDpi xmlns:a14="http://schemas.microsoft.com/office/drawing/2010/main" val="0"/>
              </a:ext>
            </a:extLst>
          </a:blip>
          <a:srcRect t="62063" b="527"/>
          <a:stretch/>
        </p:blipFill>
        <p:spPr>
          <a:xfrm>
            <a:off x="1008" y="4167712"/>
            <a:ext cx="12190992" cy="2690288"/>
          </a:xfrm>
          <a:prstGeom prst="rect">
            <a:avLst/>
          </a:prstGeom>
        </p:spPr>
      </p:pic>
      <p:sp>
        <p:nvSpPr>
          <p:cNvPr id="30" name="任意多边形: 形状 29">
            <a:extLst>
              <a:ext uri="{FF2B5EF4-FFF2-40B4-BE49-F238E27FC236}">
                <a16:creationId xmlns:a16="http://schemas.microsoft.com/office/drawing/2014/main" xmlns="" id="{CC7C8D56-1F83-4F7B-B7A4-8960EC7C5918}"/>
              </a:ext>
            </a:extLst>
          </p:cNvPr>
          <p:cNvSpPr/>
          <p:nvPr/>
        </p:nvSpPr>
        <p:spPr>
          <a:xfrm>
            <a:off x="3089280" y="1127347"/>
            <a:ext cx="6464300" cy="3656732"/>
          </a:xfrm>
          <a:custGeom>
            <a:avLst/>
            <a:gdLst>
              <a:gd name="connsiteX0" fmla="*/ 382726 w 8927477"/>
              <a:gd name="connsiteY0" fmla="*/ 424867 h 3828467"/>
              <a:gd name="connsiteX1" fmla="*/ 293826 w 8927477"/>
              <a:gd name="connsiteY1" fmla="*/ 424867 h 3828467"/>
              <a:gd name="connsiteX2" fmla="*/ 2579826 w 8927477"/>
              <a:gd name="connsiteY2" fmla="*/ 18467 h 3828467"/>
              <a:gd name="connsiteX3" fmla="*/ 3900626 w 8927477"/>
              <a:gd name="connsiteY3" fmla="*/ 69267 h 3828467"/>
              <a:gd name="connsiteX4" fmla="*/ 5627826 w 8927477"/>
              <a:gd name="connsiteY4" fmla="*/ 69267 h 3828467"/>
              <a:gd name="connsiteX5" fmla="*/ 6961326 w 8927477"/>
              <a:gd name="connsiteY5" fmla="*/ 259767 h 3828467"/>
              <a:gd name="connsiteX6" fmla="*/ 8371026 w 8927477"/>
              <a:gd name="connsiteY6" fmla="*/ 424867 h 3828467"/>
              <a:gd name="connsiteX7" fmla="*/ 8891726 w 8927477"/>
              <a:gd name="connsiteY7" fmla="*/ 1110667 h 3828467"/>
              <a:gd name="connsiteX8" fmla="*/ 8828226 w 8927477"/>
              <a:gd name="connsiteY8" fmla="*/ 2456867 h 3828467"/>
              <a:gd name="connsiteX9" fmla="*/ 8396426 w 8927477"/>
              <a:gd name="connsiteY9" fmla="*/ 3345867 h 3828467"/>
              <a:gd name="connsiteX10" fmla="*/ 6300926 w 8927477"/>
              <a:gd name="connsiteY10" fmla="*/ 3625267 h 3828467"/>
              <a:gd name="connsiteX11" fmla="*/ 4091126 w 8927477"/>
              <a:gd name="connsiteY11" fmla="*/ 3828467 h 3828467"/>
              <a:gd name="connsiteX12" fmla="*/ 2643326 w 8927477"/>
              <a:gd name="connsiteY12" fmla="*/ 3625267 h 3828467"/>
              <a:gd name="connsiteX13" fmla="*/ 903426 w 8927477"/>
              <a:gd name="connsiteY13" fmla="*/ 3333167 h 3828467"/>
              <a:gd name="connsiteX14" fmla="*/ 90626 w 8927477"/>
              <a:gd name="connsiteY14" fmla="*/ 2266367 h 3828467"/>
              <a:gd name="connsiteX15" fmla="*/ 52526 w 8927477"/>
              <a:gd name="connsiteY15" fmla="*/ 1288467 h 3828467"/>
              <a:gd name="connsiteX16" fmla="*/ 382726 w 8927477"/>
              <a:gd name="connsiteY16" fmla="*/ 424867 h 3828467"/>
              <a:gd name="connsiteX0" fmla="*/ 382726 w 8927477"/>
              <a:gd name="connsiteY0" fmla="*/ 423907 h 3827507"/>
              <a:gd name="connsiteX1" fmla="*/ 393838 w 8927477"/>
              <a:gd name="connsiteY1" fmla="*/ 409619 h 3827507"/>
              <a:gd name="connsiteX2" fmla="*/ 2579826 w 8927477"/>
              <a:gd name="connsiteY2" fmla="*/ 17507 h 3827507"/>
              <a:gd name="connsiteX3" fmla="*/ 3900626 w 8927477"/>
              <a:gd name="connsiteY3" fmla="*/ 68307 h 3827507"/>
              <a:gd name="connsiteX4" fmla="*/ 5627826 w 8927477"/>
              <a:gd name="connsiteY4" fmla="*/ 68307 h 3827507"/>
              <a:gd name="connsiteX5" fmla="*/ 6961326 w 8927477"/>
              <a:gd name="connsiteY5" fmla="*/ 258807 h 3827507"/>
              <a:gd name="connsiteX6" fmla="*/ 8371026 w 8927477"/>
              <a:gd name="connsiteY6" fmla="*/ 423907 h 3827507"/>
              <a:gd name="connsiteX7" fmla="*/ 8891726 w 8927477"/>
              <a:gd name="connsiteY7" fmla="*/ 1109707 h 3827507"/>
              <a:gd name="connsiteX8" fmla="*/ 8828226 w 8927477"/>
              <a:gd name="connsiteY8" fmla="*/ 2455907 h 3827507"/>
              <a:gd name="connsiteX9" fmla="*/ 8396426 w 8927477"/>
              <a:gd name="connsiteY9" fmla="*/ 3344907 h 3827507"/>
              <a:gd name="connsiteX10" fmla="*/ 6300926 w 8927477"/>
              <a:gd name="connsiteY10" fmla="*/ 3624307 h 3827507"/>
              <a:gd name="connsiteX11" fmla="*/ 4091126 w 8927477"/>
              <a:gd name="connsiteY11" fmla="*/ 3827507 h 3827507"/>
              <a:gd name="connsiteX12" fmla="*/ 2643326 w 8927477"/>
              <a:gd name="connsiteY12" fmla="*/ 3624307 h 3827507"/>
              <a:gd name="connsiteX13" fmla="*/ 903426 w 8927477"/>
              <a:gd name="connsiteY13" fmla="*/ 3332207 h 3827507"/>
              <a:gd name="connsiteX14" fmla="*/ 90626 w 8927477"/>
              <a:gd name="connsiteY14" fmla="*/ 2265407 h 3827507"/>
              <a:gd name="connsiteX15" fmla="*/ 52526 w 8927477"/>
              <a:gd name="connsiteY15" fmla="*/ 1287507 h 3827507"/>
              <a:gd name="connsiteX16" fmla="*/ 382726 w 8927477"/>
              <a:gd name="connsiteY16" fmla="*/ 423907 h 3827507"/>
              <a:gd name="connsiteX0" fmla="*/ 347418 w 8925506"/>
              <a:gd name="connsiteY0" fmla="*/ 533444 h 3827507"/>
              <a:gd name="connsiteX1" fmla="*/ 391867 w 8925506"/>
              <a:gd name="connsiteY1" fmla="*/ 409619 h 3827507"/>
              <a:gd name="connsiteX2" fmla="*/ 2577855 w 8925506"/>
              <a:gd name="connsiteY2" fmla="*/ 17507 h 3827507"/>
              <a:gd name="connsiteX3" fmla="*/ 3898655 w 8925506"/>
              <a:gd name="connsiteY3" fmla="*/ 68307 h 3827507"/>
              <a:gd name="connsiteX4" fmla="*/ 5625855 w 8925506"/>
              <a:gd name="connsiteY4" fmla="*/ 68307 h 3827507"/>
              <a:gd name="connsiteX5" fmla="*/ 6959355 w 8925506"/>
              <a:gd name="connsiteY5" fmla="*/ 258807 h 3827507"/>
              <a:gd name="connsiteX6" fmla="*/ 8369055 w 8925506"/>
              <a:gd name="connsiteY6" fmla="*/ 423907 h 3827507"/>
              <a:gd name="connsiteX7" fmla="*/ 8889755 w 8925506"/>
              <a:gd name="connsiteY7" fmla="*/ 1109707 h 3827507"/>
              <a:gd name="connsiteX8" fmla="*/ 8826255 w 8925506"/>
              <a:gd name="connsiteY8" fmla="*/ 2455907 h 3827507"/>
              <a:gd name="connsiteX9" fmla="*/ 8394455 w 8925506"/>
              <a:gd name="connsiteY9" fmla="*/ 3344907 h 3827507"/>
              <a:gd name="connsiteX10" fmla="*/ 6298955 w 8925506"/>
              <a:gd name="connsiteY10" fmla="*/ 3624307 h 3827507"/>
              <a:gd name="connsiteX11" fmla="*/ 4089155 w 8925506"/>
              <a:gd name="connsiteY11" fmla="*/ 3827507 h 3827507"/>
              <a:gd name="connsiteX12" fmla="*/ 2641355 w 8925506"/>
              <a:gd name="connsiteY12" fmla="*/ 3624307 h 3827507"/>
              <a:gd name="connsiteX13" fmla="*/ 901455 w 8925506"/>
              <a:gd name="connsiteY13" fmla="*/ 3332207 h 3827507"/>
              <a:gd name="connsiteX14" fmla="*/ 88655 w 8925506"/>
              <a:gd name="connsiteY14" fmla="*/ 2265407 h 3827507"/>
              <a:gd name="connsiteX15" fmla="*/ 50555 w 8925506"/>
              <a:gd name="connsiteY15" fmla="*/ 1287507 h 3827507"/>
              <a:gd name="connsiteX16" fmla="*/ 347418 w 8925506"/>
              <a:gd name="connsiteY16" fmla="*/ 533444 h 3827507"/>
              <a:gd name="connsiteX0" fmla="*/ 347418 w 8925506"/>
              <a:gd name="connsiteY0" fmla="*/ 527522 h 3821585"/>
              <a:gd name="connsiteX1" fmla="*/ 853830 w 8925506"/>
              <a:gd name="connsiteY1" fmla="*/ 313210 h 3821585"/>
              <a:gd name="connsiteX2" fmla="*/ 2577855 w 8925506"/>
              <a:gd name="connsiteY2" fmla="*/ 11585 h 3821585"/>
              <a:gd name="connsiteX3" fmla="*/ 3898655 w 8925506"/>
              <a:gd name="connsiteY3" fmla="*/ 62385 h 3821585"/>
              <a:gd name="connsiteX4" fmla="*/ 5625855 w 8925506"/>
              <a:gd name="connsiteY4" fmla="*/ 62385 h 3821585"/>
              <a:gd name="connsiteX5" fmla="*/ 6959355 w 8925506"/>
              <a:gd name="connsiteY5" fmla="*/ 252885 h 3821585"/>
              <a:gd name="connsiteX6" fmla="*/ 8369055 w 8925506"/>
              <a:gd name="connsiteY6" fmla="*/ 417985 h 3821585"/>
              <a:gd name="connsiteX7" fmla="*/ 8889755 w 8925506"/>
              <a:gd name="connsiteY7" fmla="*/ 1103785 h 3821585"/>
              <a:gd name="connsiteX8" fmla="*/ 8826255 w 8925506"/>
              <a:gd name="connsiteY8" fmla="*/ 2449985 h 3821585"/>
              <a:gd name="connsiteX9" fmla="*/ 8394455 w 8925506"/>
              <a:gd name="connsiteY9" fmla="*/ 3338985 h 3821585"/>
              <a:gd name="connsiteX10" fmla="*/ 6298955 w 8925506"/>
              <a:gd name="connsiteY10" fmla="*/ 3618385 h 3821585"/>
              <a:gd name="connsiteX11" fmla="*/ 4089155 w 8925506"/>
              <a:gd name="connsiteY11" fmla="*/ 3821585 h 3821585"/>
              <a:gd name="connsiteX12" fmla="*/ 2641355 w 8925506"/>
              <a:gd name="connsiteY12" fmla="*/ 3618385 h 3821585"/>
              <a:gd name="connsiteX13" fmla="*/ 901455 w 8925506"/>
              <a:gd name="connsiteY13" fmla="*/ 3326285 h 3821585"/>
              <a:gd name="connsiteX14" fmla="*/ 88655 w 8925506"/>
              <a:gd name="connsiteY14" fmla="*/ 2259485 h 3821585"/>
              <a:gd name="connsiteX15" fmla="*/ 50555 w 8925506"/>
              <a:gd name="connsiteY15" fmla="*/ 1281585 h 3821585"/>
              <a:gd name="connsiteX16" fmla="*/ 347418 w 8925506"/>
              <a:gd name="connsiteY16" fmla="*/ 527522 h 3821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925506" h="3821585">
                <a:moveTo>
                  <a:pt x="347418" y="527522"/>
                </a:moveTo>
                <a:cubicBezTo>
                  <a:pt x="481297" y="366126"/>
                  <a:pt x="482091" y="399199"/>
                  <a:pt x="853830" y="313210"/>
                </a:cubicBezTo>
                <a:cubicBezTo>
                  <a:pt x="1225569" y="227221"/>
                  <a:pt x="2070384" y="53389"/>
                  <a:pt x="2577855" y="11585"/>
                </a:cubicBezTo>
                <a:cubicBezTo>
                  <a:pt x="3085326" y="-30219"/>
                  <a:pt x="3390655" y="53918"/>
                  <a:pt x="3898655" y="62385"/>
                </a:cubicBezTo>
                <a:cubicBezTo>
                  <a:pt x="4406655" y="70852"/>
                  <a:pt x="5115738" y="30635"/>
                  <a:pt x="5625855" y="62385"/>
                </a:cubicBezTo>
                <a:cubicBezTo>
                  <a:pt x="6135972" y="94135"/>
                  <a:pt x="6502155" y="193618"/>
                  <a:pt x="6959355" y="252885"/>
                </a:cubicBezTo>
                <a:cubicBezTo>
                  <a:pt x="7416555" y="312152"/>
                  <a:pt x="8047322" y="276168"/>
                  <a:pt x="8369055" y="417985"/>
                </a:cubicBezTo>
                <a:cubicBezTo>
                  <a:pt x="8690788" y="559802"/>
                  <a:pt x="8813555" y="765118"/>
                  <a:pt x="8889755" y="1103785"/>
                </a:cubicBezTo>
                <a:cubicBezTo>
                  <a:pt x="8965955" y="1442452"/>
                  <a:pt x="8908805" y="2077452"/>
                  <a:pt x="8826255" y="2449985"/>
                </a:cubicBezTo>
                <a:cubicBezTo>
                  <a:pt x="8743705" y="2822518"/>
                  <a:pt x="8815672" y="3144252"/>
                  <a:pt x="8394455" y="3338985"/>
                </a:cubicBezTo>
                <a:cubicBezTo>
                  <a:pt x="7973238" y="3533718"/>
                  <a:pt x="7016505" y="3537952"/>
                  <a:pt x="6298955" y="3618385"/>
                </a:cubicBezTo>
                <a:cubicBezTo>
                  <a:pt x="5581405" y="3698818"/>
                  <a:pt x="4698755" y="3821585"/>
                  <a:pt x="4089155" y="3821585"/>
                </a:cubicBezTo>
                <a:cubicBezTo>
                  <a:pt x="3479555" y="3821585"/>
                  <a:pt x="3172638" y="3700935"/>
                  <a:pt x="2641355" y="3618385"/>
                </a:cubicBezTo>
                <a:cubicBezTo>
                  <a:pt x="2110072" y="3535835"/>
                  <a:pt x="1326905" y="3552768"/>
                  <a:pt x="901455" y="3326285"/>
                </a:cubicBezTo>
                <a:cubicBezTo>
                  <a:pt x="476005" y="3099802"/>
                  <a:pt x="230472" y="2600268"/>
                  <a:pt x="88655" y="2259485"/>
                </a:cubicBezTo>
                <a:cubicBezTo>
                  <a:pt x="-53162" y="1918702"/>
                  <a:pt x="7428" y="1570246"/>
                  <a:pt x="50555" y="1281585"/>
                </a:cubicBezTo>
                <a:cubicBezTo>
                  <a:pt x="93682" y="992925"/>
                  <a:pt x="213539" y="688918"/>
                  <a:pt x="347418" y="527522"/>
                </a:cubicBezTo>
                <a:close/>
              </a:path>
            </a:pathLst>
          </a:custGeom>
          <a:solidFill>
            <a:srgbClr val="F65B59"/>
          </a:solidFill>
          <a:ln w="76200">
            <a:solidFill>
              <a:schemeClr val="bg1"/>
            </a:solidFill>
          </a:ln>
          <a:effectLst>
            <a:outerShdw blurRad="50800" dist="381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1" name="图片 30">
            <a:extLst>
              <a:ext uri="{FF2B5EF4-FFF2-40B4-BE49-F238E27FC236}">
                <a16:creationId xmlns:a16="http://schemas.microsoft.com/office/drawing/2014/main" xmlns="" id="{CFF8179F-C922-4C72-91EA-8E4F4EBDE6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1796" y="290840"/>
            <a:ext cx="3775075" cy="1887538"/>
          </a:xfrm>
          <a:prstGeom prst="rect">
            <a:avLst/>
          </a:prstGeom>
        </p:spPr>
      </p:pic>
      <p:sp>
        <p:nvSpPr>
          <p:cNvPr id="32" name="文本框 31">
            <a:extLst>
              <a:ext uri="{FF2B5EF4-FFF2-40B4-BE49-F238E27FC236}">
                <a16:creationId xmlns:a16="http://schemas.microsoft.com/office/drawing/2014/main" xmlns="" id="{83DE03ED-8E7A-4DDD-A5F3-2AB97F76B77A}"/>
              </a:ext>
            </a:extLst>
          </p:cNvPr>
          <p:cNvSpPr txBox="1"/>
          <p:nvPr/>
        </p:nvSpPr>
        <p:spPr>
          <a:xfrm>
            <a:off x="4997991" y="3429000"/>
            <a:ext cx="2646878" cy="830997"/>
          </a:xfrm>
          <a:prstGeom prst="rect">
            <a:avLst/>
          </a:prstGeom>
          <a:noFill/>
        </p:spPr>
        <p:txBody>
          <a:bodyPr wrap="none" rtlCol="0">
            <a:spAutoFit/>
          </a:bodyPr>
          <a:lstStyle/>
          <a:p>
            <a:r>
              <a:rPr kumimoji="1" lang="zh-CN" altLang="en-US" sz="4800" b="1" dirty="0">
                <a:solidFill>
                  <a:schemeClr val="bg1"/>
                </a:solidFill>
                <a:latin typeface="思源黑体旧字形 Normal" panose="020B0400000000000000" pitchFamily="34" charset="-128"/>
                <a:ea typeface="思源黑体旧字形 Normal" panose="020B0400000000000000" pitchFamily="34" charset="-128"/>
                <a:cs typeface="FZShaoEr-M11" charset="-122"/>
              </a:rPr>
              <a:t>文明阶梯</a:t>
            </a:r>
          </a:p>
        </p:txBody>
      </p:sp>
      <p:sp>
        <p:nvSpPr>
          <p:cNvPr id="33" name="文本框 32">
            <a:extLst>
              <a:ext uri="{FF2B5EF4-FFF2-40B4-BE49-F238E27FC236}">
                <a16:creationId xmlns:a16="http://schemas.microsoft.com/office/drawing/2014/main" xmlns="" id="{7701478C-24DB-499E-88EB-D35CD3616320}"/>
              </a:ext>
            </a:extLst>
          </p:cNvPr>
          <p:cNvSpPr txBox="1"/>
          <p:nvPr/>
        </p:nvSpPr>
        <p:spPr>
          <a:xfrm>
            <a:off x="5597513" y="2030502"/>
            <a:ext cx="1447833" cy="1446550"/>
          </a:xfrm>
          <a:prstGeom prst="rect">
            <a:avLst/>
          </a:prstGeom>
          <a:noFill/>
        </p:spPr>
        <p:txBody>
          <a:bodyPr wrap="none" rtlCol="0">
            <a:spAutoFit/>
          </a:bodyPr>
          <a:lstStyle/>
          <a:p>
            <a:pPr algn="ctr"/>
            <a:r>
              <a:rPr lang="en-US" altLang="zh-CN" sz="8800" b="1" i="1" dirty="0">
                <a:solidFill>
                  <a:schemeClr val="bg1"/>
                </a:solidFill>
                <a:latin typeface="Century Gothic" panose="020B0502020202020204" pitchFamily="34" charset="0"/>
                <a:ea typeface="思源黑体旧字形 Normal" panose="020B0400000000000000" pitchFamily="34" charset="-128"/>
              </a:rPr>
              <a:t>03</a:t>
            </a:r>
            <a:endParaRPr lang="zh-CN" altLang="en-US" sz="8800" b="1" i="1" dirty="0">
              <a:solidFill>
                <a:schemeClr val="bg1"/>
              </a:solidFill>
              <a:latin typeface="Century Gothic" panose="020B0502020202020204" pitchFamily="34" charset="0"/>
              <a:ea typeface="思源黑体旧字形 Normal" panose="020B0400000000000000" pitchFamily="34" charset="-128"/>
            </a:endParaRPr>
          </a:p>
        </p:txBody>
      </p:sp>
    </p:spTree>
    <p:extLst>
      <p:ext uri="{BB962C8B-B14F-4D97-AF65-F5344CB8AC3E}">
        <p14:creationId xmlns:p14="http://schemas.microsoft.com/office/powerpoint/2010/main" val="75802128"/>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1500"/>
                                        <p:tgtEl>
                                          <p:spTgt spid="7"/>
                                        </p:tgtEl>
                                      </p:cBhvr>
                                    </p:animEffect>
                                  </p:childTnLst>
                                </p:cTn>
                              </p:par>
                            </p:childTnLst>
                          </p:cTn>
                        </p:par>
                        <p:par>
                          <p:cTn id="8" fill="hold">
                            <p:stCondLst>
                              <p:cond delay="1500"/>
                            </p:stCondLst>
                            <p:childTnLst>
                              <p:par>
                                <p:cTn id="9" presetID="53" presetClass="entr" presetSubtype="16"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childTnLst>
                          </p:cTn>
                        </p:par>
                        <p:par>
                          <p:cTn id="14" fill="hold">
                            <p:stCondLst>
                              <p:cond delay="2000"/>
                            </p:stCondLst>
                            <p:childTnLst>
                              <p:par>
                                <p:cTn id="15" presetID="14" presetClass="entr" presetSubtype="1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randombar(horizontal)">
                                      <p:cBhvr>
                                        <p:cTn id="17" dur="500"/>
                                        <p:tgtEl>
                                          <p:spTgt spid="31"/>
                                        </p:tgtEl>
                                      </p:cBhvr>
                                    </p:animEffect>
                                  </p:childTnLst>
                                </p:cTn>
                              </p:par>
                            </p:childTnLst>
                          </p:cTn>
                        </p:par>
                        <p:par>
                          <p:cTn id="18" fill="hold">
                            <p:stCondLst>
                              <p:cond delay="2500"/>
                            </p:stCondLst>
                            <p:childTnLst>
                              <p:par>
                                <p:cTn id="19" presetID="55" presetClass="entr" presetSubtype="0"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1000" fill="hold"/>
                                        <p:tgtEl>
                                          <p:spTgt spid="33"/>
                                        </p:tgtEl>
                                        <p:attrNameLst>
                                          <p:attrName>ppt_w</p:attrName>
                                        </p:attrNameLst>
                                      </p:cBhvr>
                                      <p:tavLst>
                                        <p:tav tm="0">
                                          <p:val>
                                            <p:strVal val="#ppt_w*0.70"/>
                                          </p:val>
                                        </p:tav>
                                        <p:tav tm="100000">
                                          <p:val>
                                            <p:strVal val="#ppt_w"/>
                                          </p:val>
                                        </p:tav>
                                      </p:tavLst>
                                    </p:anim>
                                    <p:anim calcmode="lin" valueType="num">
                                      <p:cBhvr>
                                        <p:cTn id="22" dur="1000" fill="hold"/>
                                        <p:tgtEl>
                                          <p:spTgt spid="33"/>
                                        </p:tgtEl>
                                        <p:attrNameLst>
                                          <p:attrName>ppt_h</p:attrName>
                                        </p:attrNameLst>
                                      </p:cBhvr>
                                      <p:tavLst>
                                        <p:tav tm="0">
                                          <p:val>
                                            <p:strVal val="#ppt_h"/>
                                          </p:val>
                                        </p:tav>
                                        <p:tav tm="100000">
                                          <p:val>
                                            <p:strVal val="#ppt_h"/>
                                          </p:val>
                                        </p:tav>
                                      </p:tavLst>
                                    </p:anim>
                                    <p:animEffect transition="in" filter="fade">
                                      <p:cBhvr>
                                        <p:cTn id="23" dur="1000"/>
                                        <p:tgtEl>
                                          <p:spTgt spid="33"/>
                                        </p:tgtEl>
                                      </p:cBhvr>
                                    </p:animEffect>
                                  </p:childTnLst>
                                </p:cTn>
                              </p:par>
                            </p:childTnLst>
                          </p:cTn>
                        </p:par>
                        <p:par>
                          <p:cTn id="24" fill="hold">
                            <p:stCondLst>
                              <p:cond delay="3500"/>
                            </p:stCondLst>
                            <p:childTnLst>
                              <p:par>
                                <p:cTn id="25" presetID="52" presetClass="entr" presetSubtype="0" fill="hold" grpId="0" nodeType="afterEffect">
                                  <p:stCondLst>
                                    <p:cond delay="0"/>
                                  </p:stCondLst>
                                  <p:iterate type="lt">
                                    <p:tmPct val="0"/>
                                  </p:iterate>
                                  <p:childTnLst>
                                    <p:set>
                                      <p:cBhvr>
                                        <p:cTn id="26" dur="1" fill="hold">
                                          <p:stCondLst>
                                            <p:cond delay="0"/>
                                          </p:stCondLst>
                                        </p:cTn>
                                        <p:tgtEl>
                                          <p:spTgt spid="32"/>
                                        </p:tgtEl>
                                        <p:attrNameLst>
                                          <p:attrName>style.visibility</p:attrName>
                                        </p:attrNameLst>
                                      </p:cBhvr>
                                      <p:to>
                                        <p:strVal val="visible"/>
                                      </p:to>
                                    </p:set>
                                    <p:animScale>
                                      <p:cBhvr>
                                        <p:cTn id="27"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2"/>
                                        </p:tgtEl>
                                        <p:attrNameLst>
                                          <p:attrName>ppt_x</p:attrName>
                                          <p:attrName>ppt_y</p:attrName>
                                        </p:attrNameLst>
                                      </p:cBhvr>
                                    </p:animMotion>
                                    <p:animEffect transition="in" filter="fade">
                                      <p:cBhvr>
                                        <p:cTn id="29" dur="1000"/>
                                        <p:tgtEl>
                                          <p:spTgt spid="32"/>
                                        </p:tgtEl>
                                      </p:cBhvr>
                                    </p:animEffect>
                                  </p:childTnLst>
                                </p:cTn>
                              </p:par>
                            </p:childTnLst>
                          </p:cTn>
                        </p:par>
                        <p:par>
                          <p:cTn id="30" fill="hold">
                            <p:stCondLst>
                              <p:cond delay="4500"/>
                            </p:stCondLst>
                            <p:childTnLst>
                              <p:par>
                                <p:cTn id="31" presetID="26" presetClass="emph" presetSubtype="0" fill="hold" grpId="1" nodeType="afterEffect">
                                  <p:stCondLst>
                                    <p:cond delay="0"/>
                                  </p:stCondLst>
                                  <p:iterate type="lt">
                                    <p:tmPct val="10000"/>
                                  </p:iterate>
                                  <p:childTnLst>
                                    <p:animEffect transition="out" filter="fade">
                                      <p:cBhvr>
                                        <p:cTn id="32" dur="500" tmFilter="0, 0; .2, .5; .8, .5; 1, 0"/>
                                        <p:tgtEl>
                                          <p:spTgt spid="32"/>
                                        </p:tgtEl>
                                      </p:cBhvr>
                                    </p:animEffect>
                                    <p:animScale>
                                      <p:cBhvr>
                                        <p:cTn id="33" dur="250" autoRev="1" fill="hold"/>
                                        <p:tgtEl>
                                          <p:spTgt spid="3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2" grpId="0"/>
      <p:bldP spid="32" grpId="1"/>
      <p:bldP spid="33"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70405114300"/>
  <p:tag name="MH_LIBRARY" val="GRAPHIC"/>
  <p:tag name="MH_TYPE" val="Other"/>
  <p:tag name="MH_ORDER" val="10"/>
</p:tagLst>
</file>

<file path=ppt/tags/tag2.xml><?xml version="1.0" encoding="utf-8"?>
<p:tagLst xmlns:a="http://schemas.openxmlformats.org/drawingml/2006/main" xmlns:r="http://schemas.openxmlformats.org/officeDocument/2006/relationships" xmlns:p="http://schemas.openxmlformats.org/presentationml/2006/main">
  <p:tag name="MH" val="20170405114300"/>
  <p:tag name="MH_LIBRARY" val="GRAPHIC"/>
  <p:tag name="MH_TYPE" val="Other"/>
  <p:tag name="MH_ORDER" val="49"/>
</p:tagLst>
</file>

<file path=ppt/tags/tag3.xml><?xml version="1.0" encoding="utf-8"?>
<p:tagLst xmlns:a="http://schemas.openxmlformats.org/drawingml/2006/main" xmlns:r="http://schemas.openxmlformats.org/officeDocument/2006/relationships" xmlns:p="http://schemas.openxmlformats.org/presentationml/2006/main">
  <p:tag name="MH" val="20170405114300"/>
  <p:tag name="MH_LIBRARY" val="GRAPHIC"/>
  <p:tag name="MH_TYPE" val="Other"/>
  <p:tag name="MH_ORDER" val="5"/>
</p:tagLst>
</file>

<file path=ppt/tags/tag4.xml><?xml version="1.0" encoding="utf-8"?>
<p:tagLst xmlns:a="http://schemas.openxmlformats.org/drawingml/2006/main" xmlns:r="http://schemas.openxmlformats.org/officeDocument/2006/relationships" xmlns:p="http://schemas.openxmlformats.org/presentationml/2006/main">
  <p:tag name="MH" val="20170405114300"/>
  <p:tag name="MH_LIBRARY" val="GRAPHIC"/>
  <p:tag name="MH_TYPE" val="Other"/>
  <p:tag name="MH_ORDER" val="1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TotalTime>
  <Words>1019</Words>
  <Application>Microsoft Office PowerPoint</Application>
  <PresentationFormat>宽屏</PresentationFormat>
  <Paragraphs>96</Paragraphs>
  <Slides>28</Slides>
  <Notes>1</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28</vt:i4>
      </vt:variant>
    </vt:vector>
  </HeadingPairs>
  <TitlesOfParts>
    <vt:vector size="44" baseType="lpstr">
      <vt:lpstr>FZShaoEr-M11</vt:lpstr>
      <vt:lpstr>Meiryo</vt:lpstr>
      <vt:lpstr>PangMenZhengDao</vt:lpstr>
      <vt:lpstr>等线</vt:lpstr>
      <vt:lpstr>等线 Light</vt:lpstr>
      <vt:lpstr>汉仪夏日体W</vt:lpstr>
      <vt:lpstr>思源黑体旧字形 Normal</vt:lpstr>
      <vt:lpstr>宋体</vt:lpstr>
      <vt:lpstr>Microsoft YaHei</vt:lpstr>
      <vt:lpstr>Microsoft YaHei</vt:lpstr>
      <vt:lpstr>Arial</vt:lpstr>
      <vt:lpstr>Calibri</vt:lpstr>
      <vt:lpstr>Calibri Light</vt:lpstr>
      <vt:lpstr>Century Gothic</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34</cp:revision>
  <dcterms:created xsi:type="dcterms:W3CDTF">2019-03-18T06:10:32Z</dcterms:created>
  <dcterms:modified xsi:type="dcterms:W3CDTF">2020-07-18T05:33:31Z</dcterms:modified>
</cp:coreProperties>
</file>