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7" r:id="rId2"/>
    <p:sldId id="447" r:id="rId3"/>
    <p:sldId id="443" r:id="rId4"/>
    <p:sldId id="446" r:id="rId5"/>
    <p:sldId id="439" r:id="rId6"/>
    <p:sldId id="437" r:id="rId7"/>
  </p:sldIdLst>
  <p:sldSz cx="9145588" cy="5145088"/>
  <p:notesSz cx="6858000" cy="9144000"/>
  <p:embeddedFontLst>
    <p:embeddedFont>
      <p:font typeface="汉仪颜楷繁" panose="02010609000101010101" pitchFamily="49" charset="-122"/>
      <p:regular r:id="rId10"/>
    </p:embeddedFont>
    <p:embeddedFont>
      <p:font typeface="方正硬笔楷书简体" panose="03000509000000000000" pitchFamily="65" charset="-122"/>
      <p:regular r:id="rId11"/>
    </p:embeddedFont>
    <p:embeddedFont>
      <p:font typeface="Verdana" panose="020B0604030504040204" pitchFamily="34" charset="0"/>
      <p:regular r:id="rId12"/>
      <p:bold r:id="rId13"/>
      <p:italic r:id="rId14"/>
      <p:boldItalic r:id="rId15"/>
    </p:embeddedFont>
    <p:embeddedFont>
      <p:font typeface="楷体" panose="02010609060101010101" pitchFamily="49" charset="-122"/>
      <p:regular r:id="rId16"/>
    </p:embeddedFont>
    <p:embeddedFont>
      <p:font typeface="微软雅黑" panose="020B0503020204020204" pitchFamily="34" charset="-122"/>
      <p:regular r:id="rId17"/>
      <p:bold r:id="rId18"/>
    </p:embeddedFont>
    <p:embeddedFont>
      <p:font typeface="黑体" panose="02010609060101010101" pitchFamily="49" charset="-122"/>
      <p:regular r:id="rId19"/>
    </p:embeddedFont>
  </p:embeddedFontLst>
  <p:custDataLst>
    <p:tags r:id="rId20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00A"/>
    <a:srgbClr val="FFFFFF"/>
    <a:srgbClr val="3F2307"/>
    <a:srgbClr val="5F5F5F"/>
    <a:srgbClr val="1C1C1C"/>
    <a:srgbClr val="FF6600"/>
    <a:srgbClr val="00213A"/>
    <a:srgbClr val="004D86"/>
    <a:srgbClr val="CC99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5630" autoAdjust="0"/>
  </p:normalViewPr>
  <p:slideViewPr>
    <p:cSldViewPr>
      <p:cViewPr varScale="1">
        <p:scale>
          <a:sx n="146" d="100"/>
          <a:sy n="146" d="100"/>
        </p:scale>
        <p:origin x="630" y="114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F06A6-C76E-4613-9D4A-F774CCB060B7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42805-9F79-4236-86D3-43973FCD73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923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ea typeface="宋体" panose="02010600030101010101" pitchFamily="2" charset="-122"/>
              </a:defRPr>
            </a:lvl1pPr>
          </a:lstStyle>
          <a:p>
            <a:fld id="{20DEAE63-D6C4-437F-B8DA-DA689F991AA7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3625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63101A6-0A9C-42E6-8997-D374A1E7E81E}" type="slidenum">
              <a:rPr lang="zh-CN" altLang="en-US"/>
              <a:t>1</a:t>
            </a:fld>
            <a:endParaRPr lang="en-US" altLang="zh-CN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说明：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右键点击图片，点击“更改图片”，图片原有动画效果不变。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适当拉伸、剪裁图片可以达到更好的效果。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音乐删除或更改：点击菜单栏“切换”</a:t>
            </a:r>
            <a:r>
              <a:rPr lang="en-US" altLang="zh-CN" dirty="0" smtClean="0"/>
              <a:t>-</a:t>
            </a:r>
            <a:r>
              <a:rPr lang="zh-CN" altLang="en-US" dirty="0" smtClean="0"/>
              <a:t>右上角“声音”，即可以删除或更改音乐了。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562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2273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6873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8990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9234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B00BE37-CC9B-4E1E-B86B-AEA32E830322}" type="slidenum">
              <a:rPr lang="zh-CN" altLang="en-US"/>
              <a:t>6</a:t>
            </a:fld>
            <a:endParaRPr lang="en-US" altLang="zh-CN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672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31188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31188" cy="33956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763"/>
            <a:ext cx="7773987" cy="10207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1225"/>
            <a:ext cx="7773987" cy="1125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31188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56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40188" cy="33956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31188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3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3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3" y="1631950"/>
            <a:ext cx="4041775" cy="2963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31188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31188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31188" cy="33956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>
    <p:cover dir="rd"/>
  </p:transition>
  <p:timing>
    <p:tnLst>
      <p:par>
        <p:cTn id="1" dur="indefinite" restart="never" nodeType="tmRoot"/>
      </p:par>
    </p:tnLst>
  </p:timing>
  <p:txStyles>
    <p:titleStyle>
      <a:lvl1pPr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2pPr>
      <a:lvl3pPr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3pPr>
      <a:lvl4pPr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4pPr>
      <a:lvl5pPr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5pPr>
      <a:lvl6pPr marL="457200"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6pPr>
      <a:lvl7pPr marL="914400"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7pPr>
      <a:lvl8pPr marL="1371600"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8pPr>
      <a:lvl9pPr marL="1828800" algn="ctr" defTabSz="913130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anose="020B0604030504040204" pitchFamily="34" charset="0"/>
        </a:defRPr>
      </a:lvl9pPr>
    </p:titleStyle>
    <p:bodyStyle>
      <a:lvl1pPr marL="342900" indent="-342900" algn="l" defTabSz="913130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130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30505" algn="l" defTabSz="913130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defTabSz="913130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6130" indent="-227330" algn="l" defTabSz="91313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3330" indent="-227330" algn="l" defTabSz="91313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0530" indent="-227330" algn="l" defTabSz="91313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7730" indent="-227330" algn="l" defTabSz="91313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4930" indent="-227330" algn="l" defTabSz="91313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2" descr="线条竖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622131" y="-18970324"/>
            <a:ext cx="11279188" cy="1044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线条竖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6257" y="-18813846"/>
            <a:ext cx="7843837" cy="1067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线条竖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084762" y="-19926300"/>
            <a:ext cx="11279188" cy="1044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3" descr="线条竖版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3626" y="-20135056"/>
            <a:ext cx="7843837" cy="1067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Administrator\Desktop\9694091_171112071000_2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 bwMode="auto">
          <a:xfrm>
            <a:off x="-685005" y="-658089"/>
            <a:ext cx="10273346" cy="585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-984806" y="-856456"/>
            <a:ext cx="10573145" cy="603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-230168" y="-298286"/>
            <a:ext cx="9660247" cy="614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0" y="0"/>
            <a:ext cx="9145588" cy="527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椭圆 14"/>
          <p:cNvSpPr/>
          <p:nvPr/>
        </p:nvSpPr>
        <p:spPr bwMode="auto">
          <a:xfrm>
            <a:off x="-1656233" y="5493858"/>
            <a:ext cx="470557" cy="47055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16" name="椭圆 15"/>
          <p:cNvSpPr/>
          <p:nvPr/>
        </p:nvSpPr>
        <p:spPr bwMode="auto">
          <a:xfrm>
            <a:off x="-875831" y="4269955"/>
            <a:ext cx="349911" cy="34991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17" name="椭圆 16"/>
          <p:cNvSpPr/>
          <p:nvPr/>
        </p:nvSpPr>
        <p:spPr bwMode="auto">
          <a:xfrm>
            <a:off x="-1517164" y="5025528"/>
            <a:ext cx="379293" cy="379293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-833038" y="4994087"/>
            <a:ext cx="399716" cy="399716"/>
          </a:xfrm>
          <a:prstGeom prst="ellipse">
            <a:avLst/>
          </a:pr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-1090077" y="4360327"/>
            <a:ext cx="349697" cy="349697"/>
          </a:xfrm>
          <a:prstGeom prst="ellipse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-1719524" y="4067595"/>
            <a:ext cx="202360" cy="202360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-827857" y="5410332"/>
            <a:ext cx="174955" cy="174955"/>
          </a:xfrm>
          <a:prstGeom prst="ellipse">
            <a:avLst/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-1132524" y="6049634"/>
            <a:ext cx="592264" cy="59226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23" name="椭圆 22"/>
          <p:cNvSpPr/>
          <p:nvPr/>
        </p:nvSpPr>
        <p:spPr bwMode="auto">
          <a:xfrm>
            <a:off x="-1961969" y="6049634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-1090077" y="6570792"/>
            <a:ext cx="298547" cy="298547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 bwMode="auto">
          <a:xfrm>
            <a:off x="-1961969" y="5532368"/>
            <a:ext cx="343625" cy="343625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-538490" y="7167886"/>
            <a:ext cx="174955" cy="17495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27" name="椭圆 26"/>
          <p:cNvSpPr/>
          <p:nvPr/>
        </p:nvSpPr>
        <p:spPr bwMode="auto">
          <a:xfrm>
            <a:off x="-1266426" y="3695788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1200477" y="438944"/>
            <a:ext cx="6648917" cy="2693644"/>
          </a:xfrm>
          <a:prstGeom prst="rect">
            <a:avLst/>
          </a:prstGeom>
          <a:noFill/>
          <a:effectLst>
            <a:outerShdw blurRad="88900" dist="38100" dir="5400000" sx="102000" sy="102000" algn="t" rotWithShape="0">
              <a:prstClr val="black">
                <a:alpha val="4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矩形 32"/>
          <p:cNvSpPr/>
          <p:nvPr/>
        </p:nvSpPr>
        <p:spPr>
          <a:xfrm>
            <a:off x="3262452" y="3813225"/>
            <a:ext cx="196151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讲述人：一年级</a:t>
            </a:r>
            <a:r>
              <a:rPr lang="en-US" altLang="zh-CN" sz="1600" dirty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</p:txBody>
      </p:sp>
      <p:sp>
        <p:nvSpPr>
          <p:cNvPr id="34" name="矩形 33"/>
          <p:cNvSpPr/>
          <p:nvPr/>
        </p:nvSpPr>
        <p:spPr>
          <a:xfrm>
            <a:off x="1696335" y="3228094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800" b="0" dirty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一丝真诚胜过千两黄金，一丝温暖能抵万里寒霜，一声问候送来温馨甜蜜</a:t>
            </a:r>
            <a:r>
              <a:rPr lang="zh-CN" altLang="en-US" sz="800" b="0" dirty="0" smtClean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800" b="0" dirty="0" smtClean="0">
              <a:solidFill>
                <a:srgbClr val="563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800" b="0" dirty="0" smtClean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800" b="0" dirty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条短信捎去我万般心意，你快乐是我最大的心愿</a:t>
            </a:r>
            <a:r>
              <a:rPr lang="zh-CN" altLang="en-US" sz="800" b="0" dirty="0" smtClean="0">
                <a:solidFill>
                  <a:srgbClr val="563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，老爸，我爱你！</a:t>
            </a:r>
            <a:endParaRPr lang="zh-CN" altLang="en-US" sz="800" b="0" dirty="0">
              <a:solidFill>
                <a:srgbClr val="563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548E-6 -4.81413E-6 C 0.05216 -0.06103 0.15237 -0.30518 0.31166 -0.36645 C 0.5118 -0.45846 0.76947 -0.28751 0.9552 -0.3676 C 1.14064 -0.44791 1.13767 -0.49678 1.18601 -0.53074 " pathEditMode="relative" rAng="0" ptsTypes="assa">
                                      <p:cBhvr>
                                        <p:cTn id="46" dur="8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93" y="-2654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200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84615E-6 3.17482E-6 C 0.05401 -0.04503 0.17378 -0.22077 0.32381 -0.27016 C 0.53719 -0.38227 0.68891 -0.1831 0.90017 -0.29704 C 1.11128 -0.41098 1.11651 -0.64576 1.17336 -0.73743 " pathEditMode="relative" rAng="0" ptsTypes="assa">
                                      <p:cBhvr>
                                        <p:cTn id="48" dur="8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8" y="-3687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200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77778E-7 -3.82716E-6 C 0.06476 -0.05679 0.22066 -0.2787 0.38524 -0.34259 C 0.62153 -0.44506 0.75174 -0.30956 0.98698 -0.38395 C 1.22205 -0.45771 1.2559 -0.72284 1.32708 -0.81203 " pathEditMode="relative" rAng="0" ptsTypes="assa">
                                      <p:cBhvr>
                                        <p:cTn id="50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54" y="-4061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200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0.00184 0.00229 C 0.06618 -0.00253 0.20489 0.06547 0.40512 -0.02665 C 0.60521 -0.11877 0.75014 -0.31243 0.93566 -0.39261 C 1.12118 -0.47301 1.1711 -0.42661 1.23303 -0.43557 " pathEditMode="relative" rAng="0" ptsTypes="assa">
                                      <p:cBhvr>
                                        <p:cTn id="52" dur="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36" y="-2060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200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84 0.00229 C 0.07989 -0.01057 0.35803 -0.0324 0.48841 -0.0749 C 0.68849 -0.16702 0.5946 -0.1723 0.78012 -0.25247 C 0.96564 -0.33288 1.07721 -0.24834 1.1554 -0.24742 " pathEditMode="relative" rAng="0" ptsTypes="assa">
                                      <p:cBhvr>
                                        <p:cTn id="54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62" y="-1677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200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56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200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0269 -0.00551 C 0.0659 -0.00367 0.27149 0.04687 0.40866 0.00437 C 0.60874 -0.08775 0.66629 -0.19481 0.82 -0.26028 C 0.9737 -0.32575 1.12132 -0.23799 1.20051 -0.23225 " pathEditMode="relative" rAng="0" ptsTypes="assa">
                                      <p:cBhvr>
                                        <p:cTn id="58" dur="8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53" y="-1339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2.83951E-6 C 0.04861 -0.06297 0.15191 -0.31111 0.29149 -0.37809 C 0.50278 -0.47037 0.64132 -0.32161 0.83732 -0.40155 C 1.03316 -0.4821 1.13576 -0.77655 1.21441 -0.875 " pathEditMode="relative" rAng="0" ptsTypes="assa">
                                      <p:cBhvr>
                                        <p:cTn id="60" dur="8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712" y="-4376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200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84 0.00229 C 0.05274 -0.04893 0.16515 -0.26074 0.32423 -0.30554 C 0.52418 -0.39766 0.76626 -0.18654 0.95164 -0.26672 C 1.1373 -0.34712 1.2285 -0.544 1.30133 -0.61682 " pathEditMode="relative" rAng="0" ptsTypes="assa">
                                      <p:cBhvr>
                                        <p:cTn id="62" dur="8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58" y="-3096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200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1.49321E-6 -1.54836E-6 C 0.05458 -0.05123 0.16813 -0.25362 0.32621 -0.30829 C 0.52644 -0.40041 0.76329 -0.2465 0.94895 -0.3269 C 1.13447 -0.4073 1.1752 -0.53273 1.23459 -0.58672 " pathEditMode="relative" rAng="0" ptsTypes="assa">
                                      <p:cBhvr>
                                        <p:cTn id="64" dur="8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2" y="-293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200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44344E-6 4.65196E-6 C 0.05458 -0.05123 0.16799 -0.25339 0.32608 -0.30784 C 0.52616 -0.39996 0.76301 -0.24627 0.94853 -0.32645 C 1.13405 -0.40685 1.17463 -0.53205 1.23402 -0.58604 " pathEditMode="relative" rAng="0" ptsTypes="assa">
                                      <p:cBhvr>
                                        <p:cTn id="66" dur="8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200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4.44444E-6 0.02315 C 0.04601 -0.04012 0.14393 -0.28827 0.27605 -0.35555 C 0.47605 -0.44753 0.60695 -0.29876 0.79271 -0.37901 C 0.97796 -0.45926 1.07518 -0.75401 1.14948 -0.85277 " pathEditMode="relative" rAng="0" ptsTypes="assa">
                                      <p:cBhvr>
                                        <p:cTn id="68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5" y="-4379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2000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70" dur="8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4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1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76818" y="-65808"/>
            <a:ext cx="9374012" cy="527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1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726871" y="755082"/>
            <a:ext cx="3935006" cy="2604974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 bwMode="auto">
          <a:xfrm>
            <a:off x="5868194" y="1078181"/>
            <a:ext cx="2514600" cy="1958776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996538" y="2057569"/>
            <a:ext cx="1526087" cy="2212045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4" name="矩形 33"/>
          <p:cNvSpPr/>
          <p:nvPr/>
        </p:nvSpPr>
        <p:spPr>
          <a:xfrm>
            <a:off x="488077" y="4020344"/>
            <a:ext cx="3094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一份最美好的回忆！</a:t>
            </a:r>
            <a:endParaRPr lang="en-US" altLang="zh-CN" sz="1600" dirty="0" smtClean="0">
              <a:solidFill>
                <a:schemeClr val="accent2">
                  <a:lumMod val="40000"/>
                  <a:lumOff val="60000"/>
                </a:schemeClr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  <a:p>
            <a:pPr algn="l"/>
            <a:r>
              <a:rPr lang="en-US" altLang="zh-CN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            </a:t>
            </a:r>
            <a:r>
              <a:rPr lang="zh-CN" altLang="en-US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怀念那共度的欢乐时光。</a:t>
            </a:r>
            <a:endParaRPr lang="zh-CN" altLang="en-US" sz="1600" dirty="0">
              <a:solidFill>
                <a:schemeClr val="accent2">
                  <a:lumMod val="40000"/>
                  <a:lumOff val="60000"/>
                </a:schemeClr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-1656233" y="5100320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36" name="椭圆 35"/>
          <p:cNvSpPr/>
          <p:nvPr/>
        </p:nvSpPr>
        <p:spPr bwMode="auto">
          <a:xfrm>
            <a:off x="-875831" y="4269955"/>
            <a:ext cx="349911" cy="34991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37" name="椭圆 36"/>
          <p:cNvSpPr/>
          <p:nvPr/>
        </p:nvSpPr>
        <p:spPr bwMode="auto">
          <a:xfrm>
            <a:off x="-1800248" y="4947788"/>
            <a:ext cx="614572" cy="614572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 bwMode="auto">
          <a:xfrm>
            <a:off x="-833038" y="4994087"/>
            <a:ext cx="399716" cy="399716"/>
          </a:xfrm>
          <a:prstGeom prst="ellipse">
            <a:avLst/>
          </a:pr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-1327841" y="4360327"/>
            <a:ext cx="587461" cy="587461"/>
          </a:xfrm>
          <a:prstGeom prst="ellipse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 bwMode="auto">
          <a:xfrm>
            <a:off x="-1719524" y="4067595"/>
            <a:ext cx="202360" cy="202360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-827857" y="5410332"/>
            <a:ext cx="174955" cy="174955"/>
          </a:xfrm>
          <a:prstGeom prst="ellipse">
            <a:avLst/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-1132524" y="5777802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43" name="椭圆 42"/>
          <p:cNvSpPr/>
          <p:nvPr/>
        </p:nvSpPr>
        <p:spPr bwMode="auto">
          <a:xfrm>
            <a:off x="-1961969" y="6049634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-1388623" y="6570792"/>
            <a:ext cx="597094" cy="597094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-1961969" y="5532368"/>
            <a:ext cx="343625" cy="343625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-538490" y="7167886"/>
            <a:ext cx="174955" cy="17495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47" name="椭圆 46"/>
          <p:cNvSpPr/>
          <p:nvPr/>
        </p:nvSpPr>
        <p:spPr bwMode="auto">
          <a:xfrm>
            <a:off x="-1545280" y="3387457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15548E-6 -4.81413E-6 C 0.05216 -0.06103 0.15237 -0.30518 0.31166 -0.36645 C 0.5118 -0.45846 0.76947 -0.28751 0.9552 -0.3676 C 1.14064 -0.44791 1.13767 -0.49678 1.18601 -0.53074 " pathEditMode="relative" rAng="0" ptsTypes="assa">
                                      <p:cBhvr>
                                        <p:cTn id="44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93" y="-2654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animMotion origin="layout" path="M 3.84615E-6 3.17482E-6 C 0.05401 -0.04503 0.17378 -0.22077 0.32381 -0.27016 C 0.53719 -0.38227 0.68891 -0.1831 0.90017 -0.29704 C 1.11128 -0.41098 1.11651 -0.64576 1.17336 -0.73743 " pathEditMode="relative" rAng="0" ptsTypes="assa">
                                      <p:cBhvr>
                                        <p:cTn id="46" dur="1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8" y="-3687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5.55556E-7 2.52394E-6 C 0.06146 -0.05685 0.2099 -0.27896 0.36649 -0.34322 C 0.59115 -0.44579 0.7151 -0.31017 0.93889 -0.38462 C 1.1625 -0.45845 1.19479 -0.72444 1.26233 -0.81341 " pathEditMode="relative" rAng="0" ptsTypes="assa">
                                      <p:cBhvr>
                                        <p:cTn id="48" dur="1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08" y="-4068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184 0.00229 C 0.06618 -0.00253 0.20489 0.06547 0.40512 -0.02665 C 0.60521 -0.11877 0.75014 -0.31243 0.93566 -0.39261 C 1.12118 -0.47301 1.1711 -0.42661 1.23303 -0.43557 " pathEditMode="relative" rAng="0" ptsTypes="assa">
                                      <p:cBhvr>
                                        <p:cTn id="50" dur="1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36" y="-2060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-0.00184 0.00229 C 0.07989 -0.01057 0.35803 -0.0324 0.48841 -0.0749 C 0.68849 -0.16702 0.5946 -0.1723 0.78012 -0.25247 C 0.96564 -0.33288 1.07721 -0.24834 1.1554 -0.24742 " pathEditMode="relative" rAng="0" ptsTypes="assa">
                                      <p:cBhvr>
                                        <p:cTn id="52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62" y="-1677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54" dur="1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0.00269 -0.00551 C 0.0659 -0.00367 0.27149 0.04687 0.40866 0.00437 C 0.60874 -0.08775 0.66629 -0.19481 0.82 -0.26028 C 0.9737 -0.32575 1.12132 -0.23799 1.20051 -0.23225 " pathEditMode="relative" rAng="0" ptsTypes="assa">
                                      <p:cBhvr>
                                        <p:cTn id="56" dur="1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53" y="-1339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5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184 0.00229 C 0.05274 -0.04893 0.16515 -0.26074 0.32423 -0.30554 C 0.52418 -0.39766 0.76626 -0.18654 0.95164 -0.26672 C 1.1373 -0.34712 1.2285 -0.544 1.30133 -0.61682 " pathEditMode="relative" rAng="0" ptsTypes="assa">
                                      <p:cBhvr>
                                        <p:cTn id="60" dur="1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58" y="-3096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1.49321E-6 -1.54836E-6 C 0.05458 -0.05123 0.16813 -0.25362 0.32621 -0.30829 C 0.52644 -0.40041 0.76329 -0.2465 0.94895 -0.3269 C 1.13447 -0.4073 1.1752 -0.53273 1.23459 -0.58672 " pathEditMode="relative" rAng="0" ptsTypes="assa">
                                      <p:cBhvr>
                                        <p:cTn id="62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2" y="-2933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2.44344E-6 4.65196E-6 C 0.05458 -0.05123 0.16799 -0.25339 0.32608 -0.30784 C 0.52616 -0.39996 0.76301 -0.24627 0.94853 -0.32645 C 1.13405 -0.40685 1.17463 -0.53205 1.23402 -0.58604 " pathEditMode="relative" rAng="0" ptsTypes="assa">
                                      <p:cBhvr>
                                        <p:cTn id="64" dur="1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66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68" dur="1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istrator\Desktop\父爱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6382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 rot="701038">
            <a:off x="648554" y="1005880"/>
            <a:ext cx="3334721" cy="2223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1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343922" y="541534"/>
            <a:ext cx="1220681" cy="1831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31000"/>
                    </a14:imgEffect>
                  </a14:imgLayer>
                </a14:imgProps>
              </a:ext>
            </a:extLst>
          </a:blip>
          <a:srcRect t="7129" b="5202"/>
          <a:stretch>
            <a:fillRect/>
          </a:stretch>
        </p:blipFill>
        <p:spPr bwMode="auto">
          <a:xfrm rot="976709">
            <a:off x="3369834" y="2785681"/>
            <a:ext cx="1334609" cy="1763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2" descr="C:\Users\Administrator\Desktop\同学录png\vbwerw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227806" y="3182144"/>
            <a:ext cx="2190879" cy="18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Administrator\Desktop\同学录png\vbwerw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36095" y="4065789"/>
            <a:ext cx="1219200" cy="104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6096794" y="691251"/>
            <a:ext cx="2897332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b="0" dirty="0" smtClean="0">
                <a:solidFill>
                  <a:srgbClr val="3F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父爱，是一棵扎根在灵魂深处的大树，是累了栖息的胸膛，乏了倚靠的肩膀，是撑起一片天，护航放飞的梦想</a:t>
            </a:r>
            <a:r>
              <a:rPr lang="en-US" altLang="zh-CN" sz="1200" b="0" dirty="0" smtClean="0">
                <a:solidFill>
                  <a:srgbClr val="3F23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b="0" dirty="0">
              <a:solidFill>
                <a:srgbClr val="3F23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父亲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256" y="0"/>
            <a:ext cx="9163844" cy="525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组合 46"/>
          <p:cNvGrpSpPr/>
          <p:nvPr/>
        </p:nvGrpSpPr>
        <p:grpSpPr>
          <a:xfrm>
            <a:off x="1099741" y="2166901"/>
            <a:ext cx="3018417" cy="2164056"/>
            <a:chOff x="1634824" y="246053"/>
            <a:chExt cx="4084499" cy="2928384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70982">
              <a:off x="1634824" y="246053"/>
              <a:ext cx="4084499" cy="29283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Picture 99"/>
            <p:cNvPicPr>
              <a:picLocks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 rot="20894016">
              <a:off x="1863864" y="493611"/>
              <a:ext cx="3683402" cy="2456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组合 49"/>
          <p:cNvGrpSpPr/>
          <p:nvPr/>
        </p:nvGrpSpPr>
        <p:grpSpPr>
          <a:xfrm>
            <a:off x="4830977" y="1070946"/>
            <a:ext cx="3018417" cy="2164056"/>
            <a:chOff x="1634824" y="246053"/>
            <a:chExt cx="4084499" cy="2928384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70982">
              <a:off x="1634824" y="246053"/>
              <a:ext cx="4084499" cy="29283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Picture 9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88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 rot="20894016">
              <a:off x="1867543" y="507967"/>
              <a:ext cx="3673677" cy="2397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3" name="组合 52"/>
          <p:cNvGrpSpPr/>
          <p:nvPr/>
        </p:nvGrpSpPr>
        <p:grpSpPr>
          <a:xfrm>
            <a:off x="4209359" y="2961788"/>
            <a:ext cx="2218025" cy="1590214"/>
            <a:chOff x="4748960" y="2011130"/>
            <a:chExt cx="4084499" cy="292838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38911">
              <a:off x="4748960" y="2011130"/>
              <a:ext cx="4084499" cy="2928384"/>
            </a:xfrm>
            <a:prstGeom prst="rect">
              <a:avLst/>
            </a:prstGeom>
          </p:spPr>
        </p:pic>
        <p:pic>
          <p:nvPicPr>
            <p:cNvPr id="55" name="Picture 10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10000"/>
                      </a14:imgEffect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 rot="554546">
              <a:off x="4944148" y="2201687"/>
              <a:ext cx="3691018" cy="25628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" name="组合 55"/>
          <p:cNvGrpSpPr/>
          <p:nvPr/>
        </p:nvGrpSpPr>
        <p:grpSpPr>
          <a:xfrm rot="763080">
            <a:off x="2109034" y="514068"/>
            <a:ext cx="2078047" cy="1489857"/>
            <a:chOff x="-58957" y="1559127"/>
            <a:chExt cx="4084499" cy="2928384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938156">
              <a:off x="-58957" y="1559127"/>
              <a:ext cx="4084499" cy="2928384"/>
            </a:xfrm>
            <a:prstGeom prst="rect">
              <a:avLst/>
            </a:prstGeom>
          </p:spPr>
        </p:pic>
        <p:pic>
          <p:nvPicPr>
            <p:cNvPr id="58" name="Picture 101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 rot="20974281">
              <a:off x="214830" y="1780701"/>
              <a:ext cx="3532497" cy="2454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椭圆 58"/>
          <p:cNvSpPr/>
          <p:nvPr/>
        </p:nvSpPr>
        <p:spPr bwMode="auto">
          <a:xfrm>
            <a:off x="-1474250" y="4924578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60" name="椭圆 59"/>
          <p:cNvSpPr/>
          <p:nvPr/>
        </p:nvSpPr>
        <p:spPr bwMode="auto">
          <a:xfrm>
            <a:off x="-693848" y="4094213"/>
            <a:ext cx="349911" cy="34991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61" name="椭圆 60"/>
          <p:cNvSpPr/>
          <p:nvPr/>
        </p:nvSpPr>
        <p:spPr bwMode="auto">
          <a:xfrm>
            <a:off x="-1618265" y="4772046"/>
            <a:ext cx="614572" cy="614572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 bwMode="auto">
          <a:xfrm>
            <a:off x="-651055" y="4818345"/>
            <a:ext cx="399716" cy="399716"/>
          </a:xfrm>
          <a:prstGeom prst="ellipse">
            <a:avLst/>
          </a:pr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 bwMode="auto">
          <a:xfrm>
            <a:off x="-1145858" y="4184585"/>
            <a:ext cx="587461" cy="587461"/>
          </a:xfrm>
          <a:prstGeom prst="ellipse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 bwMode="auto">
          <a:xfrm>
            <a:off x="-1537541" y="3891853"/>
            <a:ext cx="202360" cy="202360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" name="椭圆 70"/>
          <p:cNvSpPr/>
          <p:nvPr/>
        </p:nvSpPr>
        <p:spPr bwMode="auto">
          <a:xfrm>
            <a:off x="-645874" y="5234590"/>
            <a:ext cx="174955" cy="174955"/>
          </a:xfrm>
          <a:prstGeom prst="ellipse">
            <a:avLst/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-950541" y="5602060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74" name="椭圆 73"/>
          <p:cNvSpPr/>
          <p:nvPr/>
        </p:nvSpPr>
        <p:spPr bwMode="auto">
          <a:xfrm>
            <a:off x="-1779986" y="5873892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-1206640" y="6395050"/>
            <a:ext cx="597094" cy="597094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 bwMode="auto">
          <a:xfrm>
            <a:off x="-1779986" y="5356626"/>
            <a:ext cx="343625" cy="343625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" name="椭圆 76"/>
          <p:cNvSpPr/>
          <p:nvPr/>
        </p:nvSpPr>
        <p:spPr bwMode="auto">
          <a:xfrm>
            <a:off x="-908093" y="2983847"/>
            <a:ext cx="174955" cy="17495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78" name="椭圆 77"/>
          <p:cNvSpPr/>
          <p:nvPr/>
        </p:nvSpPr>
        <p:spPr bwMode="auto">
          <a:xfrm>
            <a:off x="-1363297" y="3211715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58794" y="3461881"/>
            <a:ext cx="2209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500" dirty="0" smtClea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一条路</a:t>
            </a:r>
            <a:endParaRPr lang="en-US" altLang="zh-CN" sz="1500" dirty="0" smtClean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1500" dirty="0" smtClea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一双鞋</a:t>
            </a:r>
            <a:endParaRPr lang="en-US" altLang="zh-CN" sz="1500" dirty="0" smtClean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1500" dirty="0" smtClea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一段人生</a:t>
            </a:r>
            <a:endParaRPr lang="en-US" altLang="zh-CN" sz="1500" dirty="0" smtClean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1500" dirty="0" smtClea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一生父爱</a:t>
            </a:r>
            <a:endParaRPr lang="en-US" altLang="zh-CN" sz="15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9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548E-6 -4.81413E-6 C 0.05216 -0.06103 0.15237 -0.30518 0.31166 -0.36645 C 0.5118 -0.45846 0.76947 -0.28751 0.9552 -0.3676 C 1.14064 -0.44791 1.13767 -0.49678 1.18601 -0.53074 " pathEditMode="relative" rAng="0" ptsTypes="assa">
                                      <p:cBhvr>
                                        <p:cTn id="30" dur="1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93" y="-2654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84615E-6 3.17482E-6 C 0.05401 -0.04503 0.17378 -0.22077 0.32381 -0.27016 C 0.53719 -0.38227 0.68891 -0.1831 0.90017 -0.29704 C 1.11128 -0.41098 1.11651 -0.64576 1.17336 -0.73743 " pathEditMode="relative" rAng="0" ptsTypes="assa">
                                      <p:cBhvr>
                                        <p:cTn id="32" dur="1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8" y="-3687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5.55556E-7 -4.32099E-6 C 0.06111 -0.05679 0.20851 -0.27901 0.36406 -0.3429 C 0.58733 -0.44537 0.71042 -0.30987 0.93264 -0.38425 C 1.15486 -0.45802 1.18681 -0.72345 1.25399 -0.81265 " pathEditMode="relative" rAng="0" ptsTypes="assa">
                                      <p:cBhvr>
                                        <p:cTn id="34" dur="1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691" y="-4064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0.00184 0.00229 C 0.06618 -0.00253 0.20489 0.06547 0.40512 -0.02665 C 0.60521 -0.11877 0.75014 -0.31243 0.93566 -0.39261 C 1.12118 -0.47301 1.1711 -0.42661 1.23303 -0.43557 " pathEditMode="relative" rAng="0" ptsTypes="assa">
                                      <p:cBhvr>
                                        <p:cTn id="36" dur="1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36" y="-2060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84 0.00229 C 0.07989 -0.01057 0.35803 -0.0324 0.48841 -0.0749 C 0.68849 -0.16702 0.5946 -0.1723 0.78012 -0.25247 C 0.96564 -0.33288 1.07721 -0.24834 1.1554 -0.24742 " pathEditMode="relative" rAng="0" ptsTypes="assa">
                                      <p:cBhvr>
                                        <p:cTn id="38" dur="1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62" y="-1677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40" dur="1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269 -0.00551 C 0.0659 -0.00367 0.27149 0.04687 0.40866 0.00437 C 0.60874 -0.08775 0.66629 -0.19481 0.82 -0.26028 C 0.9737 -0.32575 1.12132 -0.23799 1.20051 -0.23225 " pathEditMode="relative" rAng="0" ptsTypes="assa">
                                      <p:cBhvr>
                                        <p:cTn id="42" dur="1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53" y="-1339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44" dur="1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84 0.00229 C 0.05274 -0.04893 0.16515 -0.26074 0.32423 -0.30554 C 0.52418 -0.39766 0.76626 -0.18654 0.95164 -0.26672 C 1.1373 -0.34712 1.2285 -0.544 1.30133 -0.61682 " pathEditMode="relative" rAng="0" ptsTypes="assa">
                                      <p:cBhvr>
                                        <p:cTn id="46" dur="1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58" y="-3096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1.49321E-6 -1.54836E-6 C 0.05458 -0.05123 0.16813 -0.25362 0.32621 -0.30829 C 0.52644 -0.40041 0.76329 -0.2465 0.94895 -0.3269 C 1.13447 -0.4073 1.1752 -0.53273 1.23459 -0.58672 " pathEditMode="relative" rAng="0" ptsTypes="assa">
                                      <p:cBhvr>
                                        <p:cTn id="48" dur="1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2" y="-2933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44344E-6 4.65196E-6 C 0.05458 -0.05123 0.16799 -0.25339 0.32608 -0.30784 C 0.52616 -0.39996 0.76301 -0.24627 0.94853 -0.32645 C 1.13405 -0.40685 1.17463 -0.53205 1.23402 -0.58604 " pathEditMode="relative" rAng="0" ptsTypes="assa">
                                      <p:cBhvr>
                                        <p:cTn id="50" dur="1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52" dur="1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54" dur="1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9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父亲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5588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我图PPT\00001PNG素材\同学录png\61155.png"/>
          <p:cNvPicPr>
            <a:picLocks noChangeAspect="1" noChangeArrowheads="1"/>
          </p:cNvPicPr>
          <p:nvPr/>
        </p:nvPicPr>
        <p:blipFill rotWithShape="1">
          <a:blip r:embed="rId4" cstate="email"/>
          <a:srcRect t="-97564"/>
          <a:stretch>
            <a:fillRect/>
          </a:stretch>
        </p:blipFill>
        <p:spPr bwMode="auto">
          <a:xfrm flipH="1">
            <a:off x="-75406" y="1883817"/>
            <a:ext cx="5030169" cy="326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照片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886294" flipH="1">
            <a:off x="809722" y="795801"/>
            <a:ext cx="2332663" cy="155301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照片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026968">
            <a:off x="2305639" y="1562576"/>
            <a:ext cx="1974445" cy="146879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照片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79708">
            <a:off x="1813198" y="3255035"/>
            <a:ext cx="2370994" cy="143301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5" name="TextBox 44"/>
          <p:cNvSpPr txBox="1"/>
          <p:nvPr/>
        </p:nvSpPr>
        <p:spPr>
          <a:xfrm>
            <a:off x="5563394" y="3182144"/>
            <a:ext cx="326243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山还是那座山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梁也还是那道梁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只是父亲的脸上已爬满皱纹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脊背也不再挺拔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岁月的流逝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生活的压力改变了父亲的容颜</a:t>
            </a:r>
            <a:endParaRPr lang="en-US" altLang="zh-CN" sz="1200" b="0" dirty="0" smtClean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200" b="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不变的是父亲对家庭的责任和对子女无私的爱</a:t>
            </a:r>
            <a:endParaRPr lang="zh-CN" altLang="en-US" sz="1200" b="0" dirty="0"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-1474250" y="4924578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46" name="椭圆 45"/>
          <p:cNvSpPr/>
          <p:nvPr/>
        </p:nvSpPr>
        <p:spPr bwMode="auto">
          <a:xfrm>
            <a:off x="-693848" y="4094213"/>
            <a:ext cx="349911" cy="34991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47" name="椭圆 46"/>
          <p:cNvSpPr/>
          <p:nvPr/>
        </p:nvSpPr>
        <p:spPr bwMode="auto">
          <a:xfrm>
            <a:off x="-1618265" y="4772046"/>
            <a:ext cx="614572" cy="614572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 bwMode="auto">
          <a:xfrm>
            <a:off x="-651055" y="4818345"/>
            <a:ext cx="399716" cy="399716"/>
          </a:xfrm>
          <a:prstGeom prst="ellipse">
            <a:avLst/>
          </a:pr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-1145858" y="4184585"/>
            <a:ext cx="587461" cy="587461"/>
          </a:xfrm>
          <a:prstGeom prst="ellipse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 bwMode="auto">
          <a:xfrm>
            <a:off x="-1537541" y="3891853"/>
            <a:ext cx="202360" cy="202360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-645874" y="5234590"/>
            <a:ext cx="174955" cy="174955"/>
          </a:xfrm>
          <a:prstGeom prst="ellipse">
            <a:avLst/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-950541" y="5602060"/>
            <a:ext cx="864096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53" name="椭圆 52"/>
          <p:cNvSpPr/>
          <p:nvPr/>
        </p:nvSpPr>
        <p:spPr bwMode="auto">
          <a:xfrm>
            <a:off x="-1779986" y="5873892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 bwMode="auto">
          <a:xfrm>
            <a:off x="-1206640" y="6395050"/>
            <a:ext cx="597094" cy="597094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-1779986" y="5356626"/>
            <a:ext cx="343625" cy="343625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 bwMode="auto">
          <a:xfrm>
            <a:off x="-908093" y="2983847"/>
            <a:ext cx="174955" cy="17495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defTabSz="694055"/>
            <a:endParaRPr lang="zh-CN" altLang="en-US" sz="1600"/>
          </a:p>
        </p:txBody>
      </p:sp>
      <p:sp>
        <p:nvSpPr>
          <p:cNvPr id="57" name="椭圆 56"/>
          <p:cNvSpPr/>
          <p:nvPr/>
        </p:nvSpPr>
        <p:spPr bwMode="auto">
          <a:xfrm>
            <a:off x="-1363297" y="3211715"/>
            <a:ext cx="573346" cy="57334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69405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4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4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4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4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548E-6 -4.81413E-6 C 0.05216 -0.06103 0.15237 -0.30518 0.31166 -0.36645 C 0.5118 -0.45846 0.76947 -0.28751 0.9552 -0.3676 C 1.14064 -0.44791 1.13767 -0.49678 1.18601 -0.53074 " pathEditMode="relative" rAng="0" ptsTypes="assa">
                                      <p:cBhvr>
                                        <p:cTn id="34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93" y="-2654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84615E-6 3.17482E-6 C 0.05401 -0.04503 0.17378 -0.22077 0.32381 -0.27016 C 0.53719 -0.38227 0.68891 -0.1831 0.90017 -0.29704 C 1.11128 -0.41098 1.11651 -0.64576 1.17336 -0.73743 " pathEditMode="relative" rAng="0" ptsTypes="assa">
                                      <p:cBhvr>
                                        <p:cTn id="36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8" y="-3687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5.55556E-7 -4.32099E-6 C 0.06111 -0.05679 0.20851 -0.27901 0.36406 -0.3429 C 0.58733 -0.44537 0.71042 -0.30987 0.93264 -0.38425 C 1.15486 -0.45802 1.18681 -0.72345 1.25399 -0.81265 " pathEditMode="relative" rAng="0" ptsTypes="assa">
                                      <p:cBhvr>
                                        <p:cTn id="38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691" y="-4064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0.00184 0.00229 C 0.06618 -0.00253 0.20489 0.06547 0.40512 -0.02665 C 0.60521 -0.11877 0.75014 -0.31243 0.93566 -0.39261 C 1.12118 -0.47301 1.1711 -0.42661 1.23303 -0.43557 " pathEditMode="relative" rAng="0" ptsTypes="assa">
                                      <p:cBhvr>
                                        <p:cTn id="40" dur="1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36" y="-2060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84 0.00229 C 0.07989 -0.01057 0.35803 -0.0324 0.48841 -0.0749 C 0.68849 -0.16702 0.5946 -0.1723 0.78012 -0.25247 C 0.96564 -0.33288 1.07721 -0.24834 1.1554 -0.24742 " pathEditMode="relative" rAng="0" ptsTypes="assa">
                                      <p:cBhvr>
                                        <p:cTn id="42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62" y="-1677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44" dur="1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269 -0.00551 C 0.0659 -0.00367 0.27149 0.04687 0.40866 0.00437 C 0.60874 -0.08775 0.66629 -0.19481 0.82 -0.26028 C 0.9737 -0.32575 1.12132 -0.23799 1.20051 -0.23225 " pathEditMode="relative" rAng="0" ptsTypes="assa">
                                      <p:cBhvr>
                                        <p:cTn id="46" dur="1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53" y="-1339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48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184 0.00229 C 0.05274 -0.04893 0.16515 -0.26074 0.32423 -0.30554 C 0.52418 -0.39766 0.76626 -0.18654 0.95164 -0.26672 C 1.1373 -0.34712 1.2285 -0.544 1.30133 -0.61682 " pathEditMode="relative" rAng="0" ptsTypes="assa">
                                      <p:cBhvr>
                                        <p:cTn id="50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58" y="-3096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1.49321E-6 -1.54836E-6 C 0.05458 -0.05123 0.16813 -0.25362 0.32621 -0.30829 C 0.52644 -0.40041 0.76329 -0.2465 0.94895 -0.3269 C 1.13447 -0.4073 1.1752 -0.53273 1.23459 -0.58672 " pathEditMode="relative" rAng="0" ptsTypes="assa">
                                      <p:cBhvr>
                                        <p:cTn id="52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2" y="-2933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44344E-6 4.65196E-6 C 0.05458 -0.05123 0.16799 -0.25339 0.32608 -0.30784 C 0.52616 -0.39996 0.76301 -0.24627 0.94853 -0.32645 C 1.13405 -0.40685 1.17463 -0.53205 1.23402 -0.58604 " pathEditMode="relative" rAng="0" ptsTypes="assa">
                                      <p:cBhvr>
                                        <p:cTn id="54" dur="1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56" dur="1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58" dur="1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1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我图PPT\00001PNG素材\父爱如山相册png\父亲12副本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5588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字2"/>
          <p:cNvSpPr txBox="1"/>
          <p:nvPr/>
        </p:nvSpPr>
        <p:spPr>
          <a:xfrm>
            <a:off x="2896394" y="1048544"/>
            <a:ext cx="3390672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6">
                      <a:lumMod val="50000"/>
                      <a:alpha val="40000"/>
                    </a:schemeClr>
                  </a:glow>
                </a:effectLst>
                <a:uLnTx/>
                <a:uFillTx/>
                <a:latin typeface="汉仪颜楷繁" panose="02010600000101010101" pitchFamily="49" charset="-122"/>
                <a:ea typeface="汉仪颜楷繁" panose="02010600000101010101" pitchFamily="49" charset="-122"/>
              </a:rPr>
              <a:t>谨此献给</a:t>
            </a:r>
            <a:endParaRPr kumimoji="0" lang="en-US" altLang="zh-CN" sz="50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6">
                    <a:lumMod val="50000"/>
                    <a:alpha val="40000"/>
                  </a:schemeClr>
                </a:glow>
              </a:effectLst>
              <a:uLnTx/>
              <a:uFillTx/>
              <a:latin typeface="汉仪颜楷繁" panose="02010600000101010101" pitchFamily="49" charset="-122"/>
              <a:ea typeface="汉仪颜楷繁" panose="02010600000101010101" pitchFamily="49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6">
                      <a:lumMod val="50000"/>
                      <a:alpha val="40000"/>
                    </a:schemeClr>
                  </a:glow>
                </a:effectLst>
                <a:uLnTx/>
                <a:uFillTx/>
                <a:latin typeface="汉仪颜楷繁" panose="02010600000101010101" pitchFamily="49" charset="-122"/>
                <a:ea typeface="汉仪颜楷繁" panose="02010600000101010101" pitchFamily="49" charset="-122"/>
              </a:rPr>
              <a:t>伟大</a:t>
            </a: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6">
                      <a:lumMod val="50000"/>
                      <a:alpha val="40000"/>
                    </a:schemeClr>
                  </a:glow>
                </a:effectLst>
                <a:uLnTx/>
                <a:uFillTx/>
                <a:latin typeface="汉仪颜楷繁" panose="02010600000101010101" pitchFamily="49" charset="-122"/>
                <a:ea typeface="汉仪颜楷繁" panose="02010600000101010101" pitchFamily="49" charset="-122"/>
              </a:rPr>
              <a:t>的</a:t>
            </a:r>
            <a:r>
              <a:rPr kumimoji="0" lang="zh-CN" altLang="en-US" sz="5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6">
                      <a:lumMod val="50000"/>
                      <a:alpha val="40000"/>
                    </a:schemeClr>
                  </a:glow>
                </a:effectLst>
                <a:uLnTx/>
                <a:uFillTx/>
                <a:latin typeface="汉仪颜楷繁" panose="02010600000101010101" pitchFamily="49" charset="-122"/>
                <a:ea typeface="汉仪颜楷繁" panose="02010600000101010101" pitchFamily="49" charset="-122"/>
              </a:rPr>
              <a:t>父亲</a:t>
            </a:r>
            <a:endParaRPr kumimoji="0" lang="zh-CN" altLang="en-US" sz="50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6">
                    <a:lumMod val="50000"/>
                    <a:alpha val="40000"/>
                  </a:schemeClr>
                </a:glow>
              </a:effectLst>
              <a:uLnTx/>
              <a:uFillTx/>
              <a:latin typeface="汉仪颜楷繁" panose="02010600000101010101" pitchFamily="49" charset="-122"/>
              <a:ea typeface="汉仪颜楷繁" panose="02010600000101010101" pitchFamily="49" charset="-122"/>
            </a:endParaRPr>
          </a:p>
        </p:txBody>
      </p:sp>
      <p:sp>
        <p:nvSpPr>
          <p:cNvPr id="18" name="文字2"/>
          <p:cNvSpPr txBox="1"/>
          <p:nvPr/>
        </p:nvSpPr>
        <p:spPr>
          <a:xfrm>
            <a:off x="4020796" y="2828201"/>
            <a:ext cx="1262380" cy="35242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7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谢谢大家！</a:t>
            </a:r>
          </a:p>
        </p:txBody>
      </p:sp>
      <p:pic>
        <p:nvPicPr>
          <p:cNvPr id="14338" name="Picture 2" descr="E:\我图PPT\00001PNG素材\父爱如山相册png\双手546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88491" y="3105944"/>
            <a:ext cx="3332103" cy="234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036fa5b9dfaa3f8c9f688398e7ded44b1b485a1"/>
  <p:tag name="ISPRING_PRESENTATION_TITLE" val="PowerPoint Template"/>
</p:tagLst>
</file>

<file path=ppt/theme/theme1.xml><?xml version="1.0" encoding="utf-8"?>
<a:theme xmlns:a="http://schemas.openxmlformats.org/drawingml/2006/main" name="sample">
  <a:themeElements>
    <a:clrScheme name="sample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313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313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sample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自定义</PresentationFormat>
  <Paragraphs>30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Wingdings</vt:lpstr>
      <vt:lpstr>汉仪颜楷繁</vt:lpstr>
      <vt:lpstr>方正硬笔楷书简体</vt:lpstr>
      <vt:lpstr>Verdana</vt:lpstr>
      <vt:lpstr>宋体</vt:lpstr>
      <vt:lpstr>Arial</vt:lpstr>
      <vt:lpstr>楷体</vt:lpstr>
      <vt:lpstr>微软雅黑</vt:lpstr>
      <vt:lpstr>黑体</vt:lpstr>
      <vt:lpstr>sample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755</cp:revision>
  <dcterms:created xsi:type="dcterms:W3CDTF">2004-08-26T06:30:00Z</dcterms:created>
  <dcterms:modified xsi:type="dcterms:W3CDTF">2021-06-15T06:25:16Z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096C27C7733A4DEC9435E763D5CF4714</vt:lpwstr>
  </property>
  <property fmtid="{D5CDD505-2E9C-101B-9397-08002B2CF9AE}" pid="3" name="KSOProductBuildVer">
    <vt:lpwstr>2052-11.1.0.10577</vt:lpwstr>
  </property>
</Properties>
</file>