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notesSlides/notesSlide3.xml" ContentType="application/vnd.openxmlformats-officedocument.presentationml.notesSlide+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7"/>
  </p:notesMasterIdLst>
  <p:sldIdLst>
    <p:sldId id="320" r:id="rId3"/>
    <p:sldId id="257" r:id="rId4"/>
    <p:sldId id="313" r:id="rId5"/>
    <p:sldId id="314" r:id="rId6"/>
    <p:sldId id="271" r:id="rId7"/>
    <p:sldId id="272" r:id="rId8"/>
    <p:sldId id="287" r:id="rId9"/>
    <p:sldId id="315" r:id="rId10"/>
    <p:sldId id="277" r:id="rId11"/>
    <p:sldId id="274" r:id="rId12"/>
    <p:sldId id="278" r:id="rId13"/>
    <p:sldId id="288" r:id="rId14"/>
    <p:sldId id="317" r:id="rId15"/>
    <p:sldId id="281" r:id="rId16"/>
    <p:sldId id="280" r:id="rId17"/>
    <p:sldId id="316" r:id="rId18"/>
    <p:sldId id="282" r:id="rId19"/>
    <p:sldId id="283" r:id="rId20"/>
    <p:sldId id="279" r:id="rId21"/>
    <p:sldId id="318" r:id="rId22"/>
    <p:sldId id="284" r:id="rId23"/>
    <p:sldId id="299" r:id="rId24"/>
    <p:sldId id="319" r:id="rId25"/>
    <p:sldId id="321" r:id="rId26"/>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90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8080"/>
  </p:clrMru>
  <p:extLst>
    <p:ext uri="{E76CE94A-603C-4142-B9EB-6D1370010A27}">
      <p14:discardImageEditData xmlns:p14="http://schemas.microsoft.com/office/powerpoint/2010/main" val="1"/>
    </p:ext>
    <p:ext uri="{D31A062A-798A-4329-ABDD-BBA856620510}">
      <p14:defaultImageDpi xmlns:p14="http://schemas.microsoft.com/office/powerpoint/2010/main" val="96"/>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419" autoAdjust="0"/>
    <p:restoredTop sz="94660"/>
  </p:normalViewPr>
  <p:slideViewPr>
    <p:cSldViewPr snapToGrid="0" showGuides="1">
      <p:cViewPr varScale="1">
        <p:scale>
          <a:sx n="107" d="100"/>
          <a:sy n="107" d="100"/>
        </p:scale>
        <p:origin x="786" y="102"/>
      </p:cViewPr>
      <p:guideLst>
        <p:guide orient="horz" pos="2160"/>
        <p:guide pos="3908"/>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ags" Target="tags/tag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viewProps" Target="viewProps.xml"/><Relationship Id="rId43" Type="http://schemas.microsoft.com/office/2015/10/relationships/revisionInfo" Target="revisionInfo.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254BD64-7AB8-4BC3-BAE1-2B2932880F93}" type="datetimeFigureOut">
              <a:rPr lang="zh-CN" altLang="en-US" smtClean="0"/>
              <a:t>2018/7/1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BB0FE2B-B19C-4E63-9662-10E6FE29F643}" type="slidenum">
              <a:rPr lang="zh-CN" altLang="en-US" smtClean="0"/>
              <a:t>‹#›</a:t>
            </a:fld>
            <a:endParaRPr lang="zh-CN" altLang="en-US"/>
          </a:p>
        </p:txBody>
      </p:sp>
    </p:spTree>
    <p:extLst>
      <p:ext uri="{BB962C8B-B14F-4D97-AF65-F5344CB8AC3E}">
        <p14:creationId xmlns:p14="http://schemas.microsoft.com/office/powerpoint/2010/main" val="6057607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BB0FE2B-B19C-4E63-9662-10E6FE29F643}" type="slidenum">
              <a:rPr lang="zh-CN" altLang="en-US" smtClean="0"/>
              <a:t>1</a:t>
            </a:fld>
            <a:endParaRPr lang="zh-CN" altLang="en-US"/>
          </a:p>
        </p:txBody>
      </p:sp>
    </p:spTree>
    <p:extLst>
      <p:ext uri="{BB962C8B-B14F-4D97-AF65-F5344CB8AC3E}">
        <p14:creationId xmlns:p14="http://schemas.microsoft.com/office/powerpoint/2010/main" val="28748380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BB0FE2B-B19C-4E63-9662-10E6FE29F643}" type="slidenum">
              <a:rPr lang="zh-CN" altLang="en-US" smtClean="0"/>
              <a:t>10</a:t>
            </a:fld>
            <a:endParaRPr lang="zh-CN" altLang="en-US"/>
          </a:p>
        </p:txBody>
      </p:sp>
    </p:spTree>
    <p:extLst>
      <p:ext uri="{BB962C8B-B14F-4D97-AF65-F5344CB8AC3E}">
        <p14:creationId xmlns:p14="http://schemas.microsoft.com/office/powerpoint/2010/main" val="3920291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BB0FE2B-B19C-4E63-9662-10E6FE29F643}" type="slidenum">
              <a:rPr lang="zh-CN" altLang="en-US" smtClean="0"/>
              <a:t>11</a:t>
            </a:fld>
            <a:endParaRPr lang="zh-CN" altLang="en-US"/>
          </a:p>
        </p:txBody>
      </p:sp>
    </p:spTree>
    <p:extLst>
      <p:ext uri="{BB962C8B-B14F-4D97-AF65-F5344CB8AC3E}">
        <p14:creationId xmlns:p14="http://schemas.microsoft.com/office/powerpoint/2010/main" val="17000792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BB0FE2B-B19C-4E63-9662-10E6FE29F643}" type="slidenum">
              <a:rPr lang="zh-CN" altLang="en-US" smtClean="0"/>
              <a:t>12</a:t>
            </a:fld>
            <a:endParaRPr lang="zh-CN" altLang="en-US"/>
          </a:p>
        </p:txBody>
      </p:sp>
    </p:spTree>
    <p:extLst>
      <p:ext uri="{BB962C8B-B14F-4D97-AF65-F5344CB8AC3E}">
        <p14:creationId xmlns:p14="http://schemas.microsoft.com/office/powerpoint/2010/main" val="79559002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BB0FE2B-B19C-4E63-9662-10E6FE29F643}" type="slidenum">
              <a:rPr lang="zh-CN" altLang="en-US" smtClean="0"/>
              <a:t>13</a:t>
            </a:fld>
            <a:endParaRPr lang="zh-CN" altLang="en-US"/>
          </a:p>
        </p:txBody>
      </p:sp>
    </p:spTree>
    <p:extLst>
      <p:ext uri="{BB962C8B-B14F-4D97-AF65-F5344CB8AC3E}">
        <p14:creationId xmlns:p14="http://schemas.microsoft.com/office/powerpoint/2010/main" val="420683393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BB0FE2B-B19C-4E63-9662-10E6FE29F643}" type="slidenum">
              <a:rPr lang="zh-CN" altLang="en-US" smtClean="0"/>
              <a:t>14</a:t>
            </a:fld>
            <a:endParaRPr lang="zh-CN" altLang="en-US"/>
          </a:p>
        </p:txBody>
      </p:sp>
    </p:spTree>
    <p:extLst>
      <p:ext uri="{BB962C8B-B14F-4D97-AF65-F5344CB8AC3E}">
        <p14:creationId xmlns:p14="http://schemas.microsoft.com/office/powerpoint/2010/main" val="14294187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BB0FE2B-B19C-4E63-9662-10E6FE29F643}" type="slidenum">
              <a:rPr lang="zh-CN" altLang="en-US" smtClean="0"/>
              <a:t>15</a:t>
            </a:fld>
            <a:endParaRPr lang="zh-CN" altLang="en-US"/>
          </a:p>
        </p:txBody>
      </p:sp>
    </p:spTree>
    <p:extLst>
      <p:ext uri="{BB962C8B-B14F-4D97-AF65-F5344CB8AC3E}">
        <p14:creationId xmlns:p14="http://schemas.microsoft.com/office/powerpoint/2010/main" val="86163511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BB0FE2B-B19C-4E63-9662-10E6FE29F643}" type="slidenum">
              <a:rPr lang="zh-CN" altLang="en-US" smtClean="0"/>
              <a:t>16</a:t>
            </a:fld>
            <a:endParaRPr lang="zh-CN" altLang="en-US"/>
          </a:p>
        </p:txBody>
      </p:sp>
    </p:spTree>
    <p:extLst>
      <p:ext uri="{BB962C8B-B14F-4D97-AF65-F5344CB8AC3E}">
        <p14:creationId xmlns:p14="http://schemas.microsoft.com/office/powerpoint/2010/main" val="68035114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BB0FE2B-B19C-4E63-9662-10E6FE29F643}" type="slidenum">
              <a:rPr lang="zh-CN" altLang="en-US" smtClean="0"/>
              <a:t>17</a:t>
            </a:fld>
            <a:endParaRPr lang="zh-CN" altLang="en-US"/>
          </a:p>
        </p:txBody>
      </p:sp>
    </p:spTree>
    <p:extLst>
      <p:ext uri="{BB962C8B-B14F-4D97-AF65-F5344CB8AC3E}">
        <p14:creationId xmlns:p14="http://schemas.microsoft.com/office/powerpoint/2010/main" val="39079499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BB0FE2B-B19C-4E63-9662-10E6FE29F643}" type="slidenum">
              <a:rPr lang="zh-CN" altLang="en-US" smtClean="0"/>
              <a:t>18</a:t>
            </a:fld>
            <a:endParaRPr lang="zh-CN" altLang="en-US"/>
          </a:p>
        </p:txBody>
      </p:sp>
    </p:spTree>
    <p:extLst>
      <p:ext uri="{BB962C8B-B14F-4D97-AF65-F5344CB8AC3E}">
        <p14:creationId xmlns:p14="http://schemas.microsoft.com/office/powerpoint/2010/main" val="43502019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BB0FE2B-B19C-4E63-9662-10E6FE29F643}" type="slidenum">
              <a:rPr lang="zh-CN" altLang="en-US" smtClean="0"/>
              <a:t>19</a:t>
            </a:fld>
            <a:endParaRPr lang="zh-CN" altLang="en-US"/>
          </a:p>
        </p:txBody>
      </p:sp>
    </p:spTree>
    <p:extLst>
      <p:ext uri="{BB962C8B-B14F-4D97-AF65-F5344CB8AC3E}">
        <p14:creationId xmlns:p14="http://schemas.microsoft.com/office/powerpoint/2010/main" val="10326738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BB0FE2B-B19C-4E63-9662-10E6FE29F643}" type="slidenum">
              <a:rPr lang="zh-CN" altLang="en-US" smtClean="0"/>
              <a:t>2</a:t>
            </a:fld>
            <a:endParaRPr lang="zh-CN" altLang="en-US"/>
          </a:p>
        </p:txBody>
      </p:sp>
    </p:spTree>
    <p:extLst>
      <p:ext uri="{BB962C8B-B14F-4D97-AF65-F5344CB8AC3E}">
        <p14:creationId xmlns:p14="http://schemas.microsoft.com/office/powerpoint/2010/main" val="305037888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BB0FE2B-B19C-4E63-9662-10E6FE29F643}" type="slidenum">
              <a:rPr lang="zh-CN" altLang="en-US" smtClean="0"/>
              <a:t>20</a:t>
            </a:fld>
            <a:endParaRPr lang="zh-CN" altLang="en-US"/>
          </a:p>
        </p:txBody>
      </p:sp>
    </p:spTree>
    <p:extLst>
      <p:ext uri="{BB962C8B-B14F-4D97-AF65-F5344CB8AC3E}">
        <p14:creationId xmlns:p14="http://schemas.microsoft.com/office/powerpoint/2010/main" val="380549558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BB0FE2B-B19C-4E63-9662-10E6FE29F643}" type="slidenum">
              <a:rPr lang="zh-CN" altLang="en-US" smtClean="0"/>
              <a:t>21</a:t>
            </a:fld>
            <a:endParaRPr lang="zh-CN" altLang="en-US"/>
          </a:p>
        </p:txBody>
      </p:sp>
    </p:spTree>
    <p:extLst>
      <p:ext uri="{BB962C8B-B14F-4D97-AF65-F5344CB8AC3E}">
        <p14:creationId xmlns:p14="http://schemas.microsoft.com/office/powerpoint/2010/main" val="416531738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BB0FE2B-B19C-4E63-9662-10E6FE29F643}" type="slidenum">
              <a:rPr lang="zh-CN" altLang="en-US" smtClean="0"/>
              <a:t>22</a:t>
            </a:fld>
            <a:endParaRPr lang="zh-CN" altLang="en-US"/>
          </a:p>
        </p:txBody>
      </p:sp>
    </p:spTree>
    <p:extLst>
      <p:ext uri="{BB962C8B-B14F-4D97-AF65-F5344CB8AC3E}">
        <p14:creationId xmlns:p14="http://schemas.microsoft.com/office/powerpoint/2010/main" val="287024528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BB0FE2B-B19C-4E63-9662-10E6FE29F643}" type="slidenum">
              <a:rPr lang="zh-CN" altLang="en-US" smtClean="0"/>
              <a:t>23</a:t>
            </a:fld>
            <a:endParaRPr lang="zh-CN" altLang="en-US"/>
          </a:p>
        </p:txBody>
      </p:sp>
    </p:spTree>
    <p:extLst>
      <p:ext uri="{BB962C8B-B14F-4D97-AF65-F5344CB8AC3E}">
        <p14:creationId xmlns:p14="http://schemas.microsoft.com/office/powerpoint/2010/main" val="228033069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24</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9163642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BB0FE2B-B19C-4E63-9662-10E6FE29F643}" type="slidenum">
              <a:rPr lang="zh-CN" altLang="en-US" smtClean="0"/>
              <a:t>3</a:t>
            </a:fld>
            <a:endParaRPr lang="zh-CN" altLang="en-US"/>
          </a:p>
        </p:txBody>
      </p:sp>
    </p:spTree>
    <p:extLst>
      <p:ext uri="{BB962C8B-B14F-4D97-AF65-F5344CB8AC3E}">
        <p14:creationId xmlns:p14="http://schemas.microsoft.com/office/powerpoint/2010/main" val="3112002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BB0FE2B-B19C-4E63-9662-10E6FE29F643}" type="slidenum">
              <a:rPr lang="zh-CN" altLang="en-US" smtClean="0"/>
              <a:t>4</a:t>
            </a:fld>
            <a:endParaRPr lang="zh-CN" altLang="en-US"/>
          </a:p>
        </p:txBody>
      </p:sp>
    </p:spTree>
    <p:extLst>
      <p:ext uri="{BB962C8B-B14F-4D97-AF65-F5344CB8AC3E}">
        <p14:creationId xmlns:p14="http://schemas.microsoft.com/office/powerpoint/2010/main" val="5536504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BB0FE2B-B19C-4E63-9662-10E6FE29F643}" type="slidenum">
              <a:rPr lang="zh-CN" altLang="en-US" smtClean="0"/>
              <a:t>5</a:t>
            </a:fld>
            <a:endParaRPr lang="zh-CN" altLang="en-US"/>
          </a:p>
        </p:txBody>
      </p:sp>
    </p:spTree>
    <p:extLst>
      <p:ext uri="{BB962C8B-B14F-4D97-AF65-F5344CB8AC3E}">
        <p14:creationId xmlns:p14="http://schemas.microsoft.com/office/powerpoint/2010/main" val="39757043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BB0FE2B-B19C-4E63-9662-10E6FE29F643}" type="slidenum">
              <a:rPr lang="zh-CN" altLang="en-US" smtClean="0"/>
              <a:t>6</a:t>
            </a:fld>
            <a:endParaRPr lang="zh-CN" altLang="en-US"/>
          </a:p>
        </p:txBody>
      </p:sp>
    </p:spTree>
    <p:extLst>
      <p:ext uri="{BB962C8B-B14F-4D97-AF65-F5344CB8AC3E}">
        <p14:creationId xmlns:p14="http://schemas.microsoft.com/office/powerpoint/2010/main" val="12861271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BB0FE2B-B19C-4E63-9662-10E6FE29F643}" type="slidenum">
              <a:rPr lang="zh-CN" altLang="en-US" smtClean="0"/>
              <a:t>7</a:t>
            </a:fld>
            <a:endParaRPr lang="zh-CN" altLang="en-US"/>
          </a:p>
        </p:txBody>
      </p:sp>
    </p:spTree>
    <p:extLst>
      <p:ext uri="{BB962C8B-B14F-4D97-AF65-F5344CB8AC3E}">
        <p14:creationId xmlns:p14="http://schemas.microsoft.com/office/powerpoint/2010/main" val="23077321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BB0FE2B-B19C-4E63-9662-10E6FE29F643}" type="slidenum">
              <a:rPr lang="zh-CN" altLang="en-US" smtClean="0"/>
              <a:t>8</a:t>
            </a:fld>
            <a:endParaRPr lang="zh-CN" altLang="en-US"/>
          </a:p>
        </p:txBody>
      </p:sp>
    </p:spTree>
    <p:extLst>
      <p:ext uri="{BB962C8B-B14F-4D97-AF65-F5344CB8AC3E}">
        <p14:creationId xmlns:p14="http://schemas.microsoft.com/office/powerpoint/2010/main" val="36197535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BB0FE2B-B19C-4E63-9662-10E6FE29F643}" type="slidenum">
              <a:rPr lang="zh-CN" altLang="en-US" smtClean="0"/>
              <a:t>9</a:t>
            </a:fld>
            <a:endParaRPr lang="zh-CN" altLang="en-US"/>
          </a:p>
        </p:txBody>
      </p:sp>
    </p:spTree>
    <p:extLst>
      <p:ext uri="{BB962C8B-B14F-4D97-AF65-F5344CB8AC3E}">
        <p14:creationId xmlns:p14="http://schemas.microsoft.com/office/powerpoint/2010/main" val="10600209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6A9456F4-15C3-4C92-94C2-A78E259D31E8}"/>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D11BC198-6A72-4674-B649-03672FA6E2C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a:extLst>
              <a:ext uri="{FF2B5EF4-FFF2-40B4-BE49-F238E27FC236}">
                <a16:creationId xmlns:a16="http://schemas.microsoft.com/office/drawing/2014/main" xmlns="" id="{3DE624A5-9743-433E-9A52-4F7A16D184B5}"/>
              </a:ext>
            </a:extLst>
          </p:cNvPr>
          <p:cNvSpPr>
            <a:spLocks noGrp="1"/>
          </p:cNvSpPr>
          <p:nvPr>
            <p:ph type="dt" sz="half" idx="10"/>
          </p:nvPr>
        </p:nvSpPr>
        <p:spPr/>
        <p:txBody>
          <a:bodyPr/>
          <a:lstStyle/>
          <a:p>
            <a:fld id="{ED0A7D03-AB10-4C99-B27C-EA148FD0F411}" type="datetimeFigureOut">
              <a:rPr lang="zh-CN" altLang="en-US" smtClean="0"/>
              <a:t>2018/7/1</a:t>
            </a:fld>
            <a:endParaRPr lang="zh-CN" altLang="en-US"/>
          </a:p>
        </p:txBody>
      </p:sp>
      <p:sp>
        <p:nvSpPr>
          <p:cNvPr id="5" name="页脚占位符 4">
            <a:extLst>
              <a:ext uri="{FF2B5EF4-FFF2-40B4-BE49-F238E27FC236}">
                <a16:creationId xmlns:a16="http://schemas.microsoft.com/office/drawing/2014/main" xmlns="" id="{952DE5E0-4AFC-4D7E-8F6A-DB5E2BF5F69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B3766CC1-AAAC-4DF9-8274-BB6A5DA251EF}"/>
              </a:ext>
            </a:extLst>
          </p:cNvPr>
          <p:cNvSpPr>
            <a:spLocks noGrp="1"/>
          </p:cNvSpPr>
          <p:nvPr>
            <p:ph type="sldNum" sz="quarter" idx="12"/>
          </p:nvPr>
        </p:nvSpPr>
        <p:spPr/>
        <p:txBody>
          <a:bodyPr/>
          <a:lstStyle/>
          <a:p>
            <a:fld id="{5B6F03DD-3699-43BE-8913-8F619E96616F}" type="slidenum">
              <a:rPr lang="zh-CN" altLang="en-US" smtClean="0"/>
              <a:t>‹#›</a:t>
            </a:fld>
            <a:endParaRPr lang="zh-CN" altLang="en-US"/>
          </a:p>
        </p:txBody>
      </p:sp>
    </p:spTree>
    <p:extLst>
      <p:ext uri="{BB962C8B-B14F-4D97-AF65-F5344CB8AC3E}">
        <p14:creationId xmlns:p14="http://schemas.microsoft.com/office/powerpoint/2010/main" val="2463334745"/>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9771538-457A-47E0-B1F8-4CA217100397}"/>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ED88E9C0-CAB8-4510-BD06-7320483325E6}"/>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BE151C7B-F4C2-4194-817B-8287AD00E883}"/>
              </a:ext>
            </a:extLst>
          </p:cNvPr>
          <p:cNvSpPr>
            <a:spLocks noGrp="1"/>
          </p:cNvSpPr>
          <p:nvPr>
            <p:ph type="dt" sz="half" idx="10"/>
          </p:nvPr>
        </p:nvSpPr>
        <p:spPr/>
        <p:txBody>
          <a:bodyPr/>
          <a:lstStyle/>
          <a:p>
            <a:fld id="{ED0A7D03-AB10-4C99-B27C-EA148FD0F411}" type="datetimeFigureOut">
              <a:rPr lang="zh-CN" altLang="en-US" smtClean="0"/>
              <a:t>2018/7/1</a:t>
            </a:fld>
            <a:endParaRPr lang="zh-CN" altLang="en-US"/>
          </a:p>
        </p:txBody>
      </p:sp>
      <p:sp>
        <p:nvSpPr>
          <p:cNvPr id="5" name="页脚占位符 4">
            <a:extLst>
              <a:ext uri="{FF2B5EF4-FFF2-40B4-BE49-F238E27FC236}">
                <a16:creationId xmlns:a16="http://schemas.microsoft.com/office/drawing/2014/main" xmlns="" id="{2B8C3C21-4019-485D-87F7-6B175534ADA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7ED05831-88EC-414E-8359-89FECE7509EC}"/>
              </a:ext>
            </a:extLst>
          </p:cNvPr>
          <p:cNvSpPr>
            <a:spLocks noGrp="1"/>
          </p:cNvSpPr>
          <p:nvPr>
            <p:ph type="sldNum" sz="quarter" idx="12"/>
          </p:nvPr>
        </p:nvSpPr>
        <p:spPr/>
        <p:txBody>
          <a:bodyPr/>
          <a:lstStyle/>
          <a:p>
            <a:fld id="{5B6F03DD-3699-43BE-8913-8F619E96616F}" type="slidenum">
              <a:rPr lang="zh-CN" altLang="en-US" smtClean="0"/>
              <a:t>‹#›</a:t>
            </a:fld>
            <a:endParaRPr lang="zh-CN" altLang="en-US"/>
          </a:p>
        </p:txBody>
      </p:sp>
    </p:spTree>
    <p:extLst>
      <p:ext uri="{BB962C8B-B14F-4D97-AF65-F5344CB8AC3E}">
        <p14:creationId xmlns:p14="http://schemas.microsoft.com/office/powerpoint/2010/main" val="3229381695"/>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6FE749E6-052B-44E6-8344-5306FFAE51D0}"/>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AE5D0AC9-35EA-4CBA-A1AF-2F2511C8FB23}"/>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485BA7FF-F8F6-40F7-B5A8-341EFAD5582B}"/>
              </a:ext>
            </a:extLst>
          </p:cNvPr>
          <p:cNvSpPr>
            <a:spLocks noGrp="1"/>
          </p:cNvSpPr>
          <p:nvPr>
            <p:ph type="dt" sz="half" idx="10"/>
          </p:nvPr>
        </p:nvSpPr>
        <p:spPr/>
        <p:txBody>
          <a:bodyPr/>
          <a:lstStyle/>
          <a:p>
            <a:fld id="{ED0A7D03-AB10-4C99-B27C-EA148FD0F411}" type="datetimeFigureOut">
              <a:rPr lang="zh-CN" altLang="en-US" smtClean="0"/>
              <a:t>2018/7/1</a:t>
            </a:fld>
            <a:endParaRPr lang="zh-CN" altLang="en-US"/>
          </a:p>
        </p:txBody>
      </p:sp>
      <p:sp>
        <p:nvSpPr>
          <p:cNvPr id="5" name="页脚占位符 4">
            <a:extLst>
              <a:ext uri="{FF2B5EF4-FFF2-40B4-BE49-F238E27FC236}">
                <a16:creationId xmlns:a16="http://schemas.microsoft.com/office/drawing/2014/main" xmlns="" id="{37FEC44D-EE5D-404B-8BBA-1B155BD9BE2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BC2A2C2E-FD7B-478C-9506-1593C598C791}"/>
              </a:ext>
            </a:extLst>
          </p:cNvPr>
          <p:cNvSpPr>
            <a:spLocks noGrp="1"/>
          </p:cNvSpPr>
          <p:nvPr>
            <p:ph type="sldNum" sz="quarter" idx="12"/>
          </p:nvPr>
        </p:nvSpPr>
        <p:spPr/>
        <p:txBody>
          <a:bodyPr/>
          <a:lstStyle/>
          <a:p>
            <a:fld id="{5B6F03DD-3699-43BE-8913-8F619E96616F}" type="slidenum">
              <a:rPr lang="zh-CN" altLang="en-US" smtClean="0"/>
              <a:t>‹#›</a:t>
            </a:fld>
            <a:endParaRPr lang="zh-CN" altLang="en-US"/>
          </a:p>
        </p:txBody>
      </p:sp>
    </p:spTree>
    <p:extLst>
      <p:ext uri="{BB962C8B-B14F-4D97-AF65-F5344CB8AC3E}">
        <p14:creationId xmlns:p14="http://schemas.microsoft.com/office/powerpoint/2010/main" val="3558144521"/>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863575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3697084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0210235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2322582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2839543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2201020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7894813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062008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C80FB1AD-6FBE-4123-9B31-C93FB3598959}"/>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7015A7A0-965C-4BFA-A19E-ADD187507136}"/>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32618218-9EE0-49EA-942F-B646E867AB63}"/>
              </a:ext>
            </a:extLst>
          </p:cNvPr>
          <p:cNvSpPr>
            <a:spLocks noGrp="1"/>
          </p:cNvSpPr>
          <p:nvPr>
            <p:ph type="dt" sz="half" idx="10"/>
          </p:nvPr>
        </p:nvSpPr>
        <p:spPr/>
        <p:txBody>
          <a:bodyPr/>
          <a:lstStyle/>
          <a:p>
            <a:fld id="{ED0A7D03-AB10-4C99-B27C-EA148FD0F411}" type="datetimeFigureOut">
              <a:rPr lang="zh-CN" altLang="en-US" smtClean="0"/>
              <a:t>2018/7/1</a:t>
            </a:fld>
            <a:endParaRPr lang="zh-CN" altLang="en-US"/>
          </a:p>
        </p:txBody>
      </p:sp>
      <p:sp>
        <p:nvSpPr>
          <p:cNvPr id="5" name="页脚占位符 4">
            <a:extLst>
              <a:ext uri="{FF2B5EF4-FFF2-40B4-BE49-F238E27FC236}">
                <a16:creationId xmlns:a16="http://schemas.microsoft.com/office/drawing/2014/main" xmlns="" id="{32A1F111-31C4-4040-A88C-181EA57CB68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8445A956-ED16-4478-A20A-22658622146D}"/>
              </a:ext>
            </a:extLst>
          </p:cNvPr>
          <p:cNvSpPr>
            <a:spLocks noGrp="1"/>
          </p:cNvSpPr>
          <p:nvPr>
            <p:ph type="sldNum" sz="quarter" idx="12"/>
          </p:nvPr>
        </p:nvSpPr>
        <p:spPr/>
        <p:txBody>
          <a:bodyPr/>
          <a:lstStyle/>
          <a:p>
            <a:fld id="{5B6F03DD-3699-43BE-8913-8F619E96616F}" type="slidenum">
              <a:rPr lang="zh-CN" altLang="en-US" smtClean="0"/>
              <a:t>‹#›</a:t>
            </a:fld>
            <a:endParaRPr lang="zh-CN" altLang="en-US"/>
          </a:p>
        </p:txBody>
      </p:sp>
    </p:spTree>
    <p:extLst>
      <p:ext uri="{BB962C8B-B14F-4D97-AF65-F5344CB8AC3E}">
        <p14:creationId xmlns:p14="http://schemas.microsoft.com/office/powerpoint/2010/main" val="58593653"/>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9099838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1273964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590294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EAAA268-D49D-4A94-9068-FFE9B5570410}"/>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FF21C64C-90E9-46C3-893F-3AFD9C1BC0C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xmlns="" id="{08CB8A2B-E371-4006-94D6-5AA10BDC0F87}"/>
              </a:ext>
            </a:extLst>
          </p:cNvPr>
          <p:cNvSpPr>
            <a:spLocks noGrp="1"/>
          </p:cNvSpPr>
          <p:nvPr>
            <p:ph type="dt" sz="half" idx="10"/>
          </p:nvPr>
        </p:nvSpPr>
        <p:spPr/>
        <p:txBody>
          <a:bodyPr/>
          <a:lstStyle/>
          <a:p>
            <a:fld id="{ED0A7D03-AB10-4C99-B27C-EA148FD0F411}" type="datetimeFigureOut">
              <a:rPr lang="zh-CN" altLang="en-US" smtClean="0"/>
              <a:t>2018/7/1</a:t>
            </a:fld>
            <a:endParaRPr lang="zh-CN" altLang="en-US"/>
          </a:p>
        </p:txBody>
      </p:sp>
      <p:sp>
        <p:nvSpPr>
          <p:cNvPr id="5" name="页脚占位符 4">
            <a:extLst>
              <a:ext uri="{FF2B5EF4-FFF2-40B4-BE49-F238E27FC236}">
                <a16:creationId xmlns:a16="http://schemas.microsoft.com/office/drawing/2014/main" xmlns="" id="{9AE0C8E4-348D-49F9-87B2-9DF50E5E180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D9983F9F-1061-4BF6-ACE1-03DC9671D659}"/>
              </a:ext>
            </a:extLst>
          </p:cNvPr>
          <p:cNvSpPr>
            <a:spLocks noGrp="1"/>
          </p:cNvSpPr>
          <p:nvPr>
            <p:ph type="sldNum" sz="quarter" idx="12"/>
          </p:nvPr>
        </p:nvSpPr>
        <p:spPr/>
        <p:txBody>
          <a:bodyPr/>
          <a:lstStyle/>
          <a:p>
            <a:fld id="{5B6F03DD-3699-43BE-8913-8F619E96616F}" type="slidenum">
              <a:rPr lang="zh-CN" altLang="en-US" smtClean="0"/>
              <a:t>‹#›</a:t>
            </a:fld>
            <a:endParaRPr lang="zh-CN" altLang="en-US"/>
          </a:p>
        </p:txBody>
      </p:sp>
    </p:spTree>
    <p:extLst>
      <p:ext uri="{BB962C8B-B14F-4D97-AF65-F5344CB8AC3E}">
        <p14:creationId xmlns:p14="http://schemas.microsoft.com/office/powerpoint/2010/main" val="101626401"/>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F680783-BCF5-42B5-A5C6-F4FF2C9DBE86}"/>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D7F8B7E1-6DE7-42B5-9838-F3F0AF62ED8E}"/>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xmlns="" id="{B591CE9E-8BAE-43D3-890B-27BC045D7D83}"/>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xmlns="" id="{31000868-8127-47B7-BCD6-D47FEF11EEBA}"/>
              </a:ext>
            </a:extLst>
          </p:cNvPr>
          <p:cNvSpPr>
            <a:spLocks noGrp="1"/>
          </p:cNvSpPr>
          <p:nvPr>
            <p:ph type="dt" sz="half" idx="10"/>
          </p:nvPr>
        </p:nvSpPr>
        <p:spPr/>
        <p:txBody>
          <a:bodyPr/>
          <a:lstStyle/>
          <a:p>
            <a:fld id="{ED0A7D03-AB10-4C99-B27C-EA148FD0F411}" type="datetimeFigureOut">
              <a:rPr lang="zh-CN" altLang="en-US" smtClean="0"/>
              <a:t>2018/7/1</a:t>
            </a:fld>
            <a:endParaRPr lang="zh-CN" altLang="en-US"/>
          </a:p>
        </p:txBody>
      </p:sp>
      <p:sp>
        <p:nvSpPr>
          <p:cNvPr id="6" name="页脚占位符 5">
            <a:extLst>
              <a:ext uri="{FF2B5EF4-FFF2-40B4-BE49-F238E27FC236}">
                <a16:creationId xmlns:a16="http://schemas.microsoft.com/office/drawing/2014/main" xmlns="" id="{9DA805DF-3519-4B71-B2FA-CAE2C015243C}"/>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913F6428-84E6-4E2F-B67E-0004C7570D14}"/>
              </a:ext>
            </a:extLst>
          </p:cNvPr>
          <p:cNvSpPr>
            <a:spLocks noGrp="1"/>
          </p:cNvSpPr>
          <p:nvPr>
            <p:ph type="sldNum" sz="quarter" idx="12"/>
          </p:nvPr>
        </p:nvSpPr>
        <p:spPr/>
        <p:txBody>
          <a:bodyPr/>
          <a:lstStyle/>
          <a:p>
            <a:fld id="{5B6F03DD-3699-43BE-8913-8F619E96616F}" type="slidenum">
              <a:rPr lang="zh-CN" altLang="en-US" smtClean="0"/>
              <a:t>‹#›</a:t>
            </a:fld>
            <a:endParaRPr lang="zh-CN" altLang="en-US"/>
          </a:p>
        </p:txBody>
      </p:sp>
    </p:spTree>
    <p:extLst>
      <p:ext uri="{BB962C8B-B14F-4D97-AF65-F5344CB8AC3E}">
        <p14:creationId xmlns:p14="http://schemas.microsoft.com/office/powerpoint/2010/main" val="3125047631"/>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6798111-2165-414B-A80A-8EB5258FD11B}"/>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6908712A-1218-4AF7-BF5E-E35957BFBCB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xmlns="" id="{B447FF60-7EFA-4782-8729-98DBDCBBBF5C}"/>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xmlns="" id="{76032521-F93F-4291-AFD0-500A9911900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xmlns="" id="{0CE3A295-CFCC-4945-8FDD-25F440215D27}"/>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xmlns="" id="{66251CE3-373D-4131-8EF3-F2293F797C1C}"/>
              </a:ext>
            </a:extLst>
          </p:cNvPr>
          <p:cNvSpPr>
            <a:spLocks noGrp="1"/>
          </p:cNvSpPr>
          <p:nvPr>
            <p:ph type="dt" sz="half" idx="10"/>
          </p:nvPr>
        </p:nvSpPr>
        <p:spPr/>
        <p:txBody>
          <a:bodyPr/>
          <a:lstStyle/>
          <a:p>
            <a:fld id="{ED0A7D03-AB10-4C99-B27C-EA148FD0F411}" type="datetimeFigureOut">
              <a:rPr lang="zh-CN" altLang="en-US" smtClean="0"/>
              <a:t>2018/7/1</a:t>
            </a:fld>
            <a:endParaRPr lang="zh-CN" altLang="en-US"/>
          </a:p>
        </p:txBody>
      </p:sp>
      <p:sp>
        <p:nvSpPr>
          <p:cNvPr id="8" name="页脚占位符 7">
            <a:extLst>
              <a:ext uri="{FF2B5EF4-FFF2-40B4-BE49-F238E27FC236}">
                <a16:creationId xmlns:a16="http://schemas.microsoft.com/office/drawing/2014/main" xmlns="" id="{8B6835D5-ED36-4D60-9CDA-0BA40F9D7779}"/>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4FF98D51-D878-479D-837C-F35CA583F341}"/>
              </a:ext>
            </a:extLst>
          </p:cNvPr>
          <p:cNvSpPr>
            <a:spLocks noGrp="1"/>
          </p:cNvSpPr>
          <p:nvPr>
            <p:ph type="sldNum" sz="quarter" idx="12"/>
          </p:nvPr>
        </p:nvSpPr>
        <p:spPr/>
        <p:txBody>
          <a:bodyPr/>
          <a:lstStyle/>
          <a:p>
            <a:fld id="{5B6F03DD-3699-43BE-8913-8F619E96616F}" type="slidenum">
              <a:rPr lang="zh-CN" altLang="en-US" smtClean="0"/>
              <a:t>‹#›</a:t>
            </a:fld>
            <a:endParaRPr lang="zh-CN" altLang="en-US"/>
          </a:p>
        </p:txBody>
      </p:sp>
    </p:spTree>
    <p:extLst>
      <p:ext uri="{BB962C8B-B14F-4D97-AF65-F5344CB8AC3E}">
        <p14:creationId xmlns:p14="http://schemas.microsoft.com/office/powerpoint/2010/main" val="3643365164"/>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5E04EA3-0AB0-4314-A1F6-76335258C760}"/>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B4147897-5642-480F-93EB-03B39E901678}"/>
              </a:ext>
            </a:extLst>
          </p:cNvPr>
          <p:cNvSpPr>
            <a:spLocks noGrp="1"/>
          </p:cNvSpPr>
          <p:nvPr>
            <p:ph type="dt" sz="half" idx="10"/>
          </p:nvPr>
        </p:nvSpPr>
        <p:spPr/>
        <p:txBody>
          <a:bodyPr/>
          <a:lstStyle/>
          <a:p>
            <a:fld id="{ED0A7D03-AB10-4C99-B27C-EA148FD0F411}" type="datetimeFigureOut">
              <a:rPr lang="zh-CN" altLang="en-US" smtClean="0"/>
              <a:t>2018/7/1</a:t>
            </a:fld>
            <a:endParaRPr lang="zh-CN" altLang="en-US"/>
          </a:p>
        </p:txBody>
      </p:sp>
      <p:sp>
        <p:nvSpPr>
          <p:cNvPr id="4" name="页脚占位符 3">
            <a:extLst>
              <a:ext uri="{FF2B5EF4-FFF2-40B4-BE49-F238E27FC236}">
                <a16:creationId xmlns:a16="http://schemas.microsoft.com/office/drawing/2014/main" xmlns="" id="{998CBB89-BA84-4CC4-BF10-BF68297F85C5}"/>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E98C3D30-B8FB-4F70-9259-3F0F9954B463}"/>
              </a:ext>
            </a:extLst>
          </p:cNvPr>
          <p:cNvSpPr>
            <a:spLocks noGrp="1"/>
          </p:cNvSpPr>
          <p:nvPr>
            <p:ph type="sldNum" sz="quarter" idx="12"/>
          </p:nvPr>
        </p:nvSpPr>
        <p:spPr/>
        <p:txBody>
          <a:bodyPr/>
          <a:lstStyle/>
          <a:p>
            <a:fld id="{5B6F03DD-3699-43BE-8913-8F619E96616F}" type="slidenum">
              <a:rPr lang="zh-CN" altLang="en-US" smtClean="0"/>
              <a:t>‹#›</a:t>
            </a:fld>
            <a:endParaRPr lang="zh-CN" altLang="en-US"/>
          </a:p>
        </p:txBody>
      </p:sp>
    </p:spTree>
    <p:extLst>
      <p:ext uri="{BB962C8B-B14F-4D97-AF65-F5344CB8AC3E}">
        <p14:creationId xmlns:p14="http://schemas.microsoft.com/office/powerpoint/2010/main" val="122836826"/>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8E0446ED-D0C3-4F12-8C60-D9FD76B06869}"/>
              </a:ext>
            </a:extLst>
          </p:cNvPr>
          <p:cNvSpPr>
            <a:spLocks noGrp="1"/>
          </p:cNvSpPr>
          <p:nvPr>
            <p:ph type="dt" sz="half" idx="10"/>
          </p:nvPr>
        </p:nvSpPr>
        <p:spPr/>
        <p:txBody>
          <a:bodyPr/>
          <a:lstStyle/>
          <a:p>
            <a:fld id="{ED0A7D03-AB10-4C99-B27C-EA148FD0F411}" type="datetimeFigureOut">
              <a:rPr lang="zh-CN" altLang="en-US" smtClean="0"/>
              <a:t>2018/7/1</a:t>
            </a:fld>
            <a:endParaRPr lang="zh-CN" altLang="en-US"/>
          </a:p>
        </p:txBody>
      </p:sp>
      <p:sp>
        <p:nvSpPr>
          <p:cNvPr id="3" name="页脚占位符 2">
            <a:extLst>
              <a:ext uri="{FF2B5EF4-FFF2-40B4-BE49-F238E27FC236}">
                <a16:creationId xmlns:a16="http://schemas.microsoft.com/office/drawing/2014/main" xmlns="" id="{74EC3ECB-4539-4C55-B1D0-767DFBEB7198}"/>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3888AC72-D1D7-4628-A1D6-CADAB95CA790}"/>
              </a:ext>
            </a:extLst>
          </p:cNvPr>
          <p:cNvSpPr>
            <a:spLocks noGrp="1"/>
          </p:cNvSpPr>
          <p:nvPr>
            <p:ph type="sldNum" sz="quarter" idx="12"/>
          </p:nvPr>
        </p:nvSpPr>
        <p:spPr/>
        <p:txBody>
          <a:bodyPr/>
          <a:lstStyle/>
          <a:p>
            <a:fld id="{5B6F03DD-3699-43BE-8913-8F619E96616F}" type="slidenum">
              <a:rPr lang="zh-CN" altLang="en-US" smtClean="0"/>
              <a:t>‹#›</a:t>
            </a:fld>
            <a:endParaRPr lang="zh-CN" altLang="en-US"/>
          </a:p>
        </p:txBody>
      </p:sp>
    </p:spTree>
    <p:extLst>
      <p:ext uri="{BB962C8B-B14F-4D97-AF65-F5344CB8AC3E}">
        <p14:creationId xmlns:p14="http://schemas.microsoft.com/office/powerpoint/2010/main" val="1759252533"/>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A3AD825-8224-488A-AE21-00B5C3000DB4}"/>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D09076F9-A294-4649-8744-A62D7D459FB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xmlns="" id="{8612CE1A-E1B3-4FF0-9C00-86FC16AF072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216007E5-6A82-42C5-B7D9-4A74EE8940EC}"/>
              </a:ext>
            </a:extLst>
          </p:cNvPr>
          <p:cNvSpPr>
            <a:spLocks noGrp="1"/>
          </p:cNvSpPr>
          <p:nvPr>
            <p:ph type="dt" sz="half" idx="10"/>
          </p:nvPr>
        </p:nvSpPr>
        <p:spPr/>
        <p:txBody>
          <a:bodyPr/>
          <a:lstStyle/>
          <a:p>
            <a:fld id="{ED0A7D03-AB10-4C99-B27C-EA148FD0F411}" type="datetimeFigureOut">
              <a:rPr lang="zh-CN" altLang="en-US" smtClean="0"/>
              <a:t>2018/7/1</a:t>
            </a:fld>
            <a:endParaRPr lang="zh-CN" altLang="en-US"/>
          </a:p>
        </p:txBody>
      </p:sp>
      <p:sp>
        <p:nvSpPr>
          <p:cNvPr id="6" name="页脚占位符 5">
            <a:extLst>
              <a:ext uri="{FF2B5EF4-FFF2-40B4-BE49-F238E27FC236}">
                <a16:creationId xmlns:a16="http://schemas.microsoft.com/office/drawing/2014/main" xmlns="" id="{0DCE0230-CB22-42DC-857D-45878AA1E1CB}"/>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D3DFA554-CDEA-4751-AA04-A9506E36C13A}"/>
              </a:ext>
            </a:extLst>
          </p:cNvPr>
          <p:cNvSpPr>
            <a:spLocks noGrp="1"/>
          </p:cNvSpPr>
          <p:nvPr>
            <p:ph type="sldNum" sz="quarter" idx="12"/>
          </p:nvPr>
        </p:nvSpPr>
        <p:spPr/>
        <p:txBody>
          <a:bodyPr/>
          <a:lstStyle/>
          <a:p>
            <a:fld id="{5B6F03DD-3699-43BE-8913-8F619E96616F}" type="slidenum">
              <a:rPr lang="zh-CN" altLang="en-US" smtClean="0"/>
              <a:t>‹#›</a:t>
            </a:fld>
            <a:endParaRPr lang="zh-CN" altLang="en-US"/>
          </a:p>
        </p:txBody>
      </p:sp>
    </p:spTree>
    <p:extLst>
      <p:ext uri="{BB962C8B-B14F-4D97-AF65-F5344CB8AC3E}">
        <p14:creationId xmlns:p14="http://schemas.microsoft.com/office/powerpoint/2010/main" val="731528143"/>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454AC61-32F7-4C69-B7A1-7CA73C9A9825}"/>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99913881-A6EF-486C-AF5C-5354B0F5376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E2A70050-5B78-48AA-958F-31E32481C7E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CCCB4A94-1309-442E-B7E1-D2F27A4755D5}"/>
              </a:ext>
            </a:extLst>
          </p:cNvPr>
          <p:cNvSpPr>
            <a:spLocks noGrp="1"/>
          </p:cNvSpPr>
          <p:nvPr>
            <p:ph type="dt" sz="half" idx="10"/>
          </p:nvPr>
        </p:nvSpPr>
        <p:spPr/>
        <p:txBody>
          <a:bodyPr/>
          <a:lstStyle/>
          <a:p>
            <a:fld id="{ED0A7D03-AB10-4C99-B27C-EA148FD0F411}" type="datetimeFigureOut">
              <a:rPr lang="zh-CN" altLang="en-US" smtClean="0"/>
              <a:t>2018/7/1</a:t>
            </a:fld>
            <a:endParaRPr lang="zh-CN" altLang="en-US"/>
          </a:p>
        </p:txBody>
      </p:sp>
      <p:sp>
        <p:nvSpPr>
          <p:cNvPr id="6" name="页脚占位符 5">
            <a:extLst>
              <a:ext uri="{FF2B5EF4-FFF2-40B4-BE49-F238E27FC236}">
                <a16:creationId xmlns:a16="http://schemas.microsoft.com/office/drawing/2014/main" xmlns="" id="{3FF4A02A-F10F-479E-B55F-48CE49C3CCAE}"/>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1285ED80-B999-41C1-B0B7-5F2F61C6E89B}"/>
              </a:ext>
            </a:extLst>
          </p:cNvPr>
          <p:cNvSpPr>
            <a:spLocks noGrp="1"/>
          </p:cNvSpPr>
          <p:nvPr>
            <p:ph type="sldNum" sz="quarter" idx="12"/>
          </p:nvPr>
        </p:nvSpPr>
        <p:spPr/>
        <p:txBody>
          <a:bodyPr/>
          <a:lstStyle/>
          <a:p>
            <a:fld id="{5B6F03DD-3699-43BE-8913-8F619E96616F}" type="slidenum">
              <a:rPr lang="zh-CN" altLang="en-US" smtClean="0"/>
              <a:t>‹#›</a:t>
            </a:fld>
            <a:endParaRPr lang="zh-CN" altLang="en-US"/>
          </a:p>
        </p:txBody>
      </p:sp>
    </p:spTree>
    <p:extLst>
      <p:ext uri="{BB962C8B-B14F-4D97-AF65-F5344CB8AC3E}">
        <p14:creationId xmlns:p14="http://schemas.microsoft.com/office/powerpoint/2010/main" val="3606390781"/>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pic>
        <p:nvPicPr>
          <p:cNvPr id="13" name="图片 12" descr="图片包含 室内&#10;&#10;已生成极高可信度的说明">
            <a:extLst>
              <a:ext uri="{FF2B5EF4-FFF2-40B4-BE49-F238E27FC236}">
                <a16:creationId xmlns:a16="http://schemas.microsoft.com/office/drawing/2014/main" xmlns="" id="{4BE1E86F-96A4-43C2-85BB-BE88F76FB1F9}"/>
              </a:ext>
            </a:extLst>
          </p:cNvPr>
          <p:cNvPicPr>
            <a:picLocks noChangeAspect="1"/>
          </p:cNvPicPr>
          <p:nvPr userDrawn="1"/>
        </p:nvPicPr>
        <p:blipFill rotWithShape="1">
          <a:blip r:embed="rId14" cstate="email">
            <a:extLst>
              <a:ext uri="{28A0092B-C50C-407E-A947-70E740481C1C}">
                <a14:useLocalDpi xmlns:a14="http://schemas.microsoft.com/office/drawing/2010/main" val="0"/>
              </a:ext>
            </a:extLst>
          </a:blip>
          <a:srcRect/>
          <a:stretch/>
        </p:blipFill>
        <p:spPr>
          <a:xfrm>
            <a:off x="-1" y="0"/>
            <a:ext cx="12192001" cy="6858000"/>
          </a:xfrm>
          <a:prstGeom prst="rect">
            <a:avLst/>
          </a:prstGeom>
        </p:spPr>
      </p:pic>
      <p:sp>
        <p:nvSpPr>
          <p:cNvPr id="2" name="标题占位符 1">
            <a:extLst>
              <a:ext uri="{FF2B5EF4-FFF2-40B4-BE49-F238E27FC236}">
                <a16:creationId xmlns:a16="http://schemas.microsoft.com/office/drawing/2014/main" xmlns="" id="{53BC930B-0600-4CBA-856C-08DC898504E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DA68B576-37F5-4BFE-8782-14E69EDAC23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331CF3BC-8D27-444A-85FA-F320AFA982D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D0A7D03-AB10-4C99-B27C-EA148FD0F411}" type="datetimeFigureOut">
              <a:rPr lang="zh-CN" altLang="en-US" smtClean="0"/>
              <a:t>2018/7/1</a:t>
            </a:fld>
            <a:endParaRPr lang="zh-CN" altLang="en-US"/>
          </a:p>
        </p:txBody>
      </p:sp>
      <p:sp>
        <p:nvSpPr>
          <p:cNvPr id="5" name="页脚占位符 4">
            <a:extLst>
              <a:ext uri="{FF2B5EF4-FFF2-40B4-BE49-F238E27FC236}">
                <a16:creationId xmlns:a16="http://schemas.microsoft.com/office/drawing/2014/main" xmlns="" id="{5A33CB10-E265-45CC-A363-5ABF7BA733D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39F19509-6374-44A5-B26D-4860E651EF9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B6F03DD-3699-43BE-8913-8F619E96616F}" type="slidenum">
              <a:rPr lang="zh-CN" altLang="en-US" smtClean="0"/>
              <a:t>‹#›</a:t>
            </a:fld>
            <a:endParaRPr lang="zh-CN" altLang="en-US"/>
          </a:p>
        </p:txBody>
      </p:sp>
      <p:sp>
        <p:nvSpPr>
          <p:cNvPr id="11" name="矩形 10">
            <a:extLst>
              <a:ext uri="{FF2B5EF4-FFF2-40B4-BE49-F238E27FC236}">
                <a16:creationId xmlns:a16="http://schemas.microsoft.com/office/drawing/2014/main" xmlns="" id="{1D9739F3-CDBD-423A-A442-40B6FB8ED46F}"/>
              </a:ext>
            </a:extLst>
          </p:cNvPr>
          <p:cNvSpPr/>
          <p:nvPr userDrawn="1"/>
        </p:nvSpPr>
        <p:spPr>
          <a:xfrm>
            <a:off x="628356" y="420916"/>
            <a:ext cx="5504157" cy="70788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xmlns="" id="{BC7A129A-505E-4215-84AD-161CF462B79B}"/>
              </a:ext>
            </a:extLst>
          </p:cNvPr>
          <p:cNvSpPr/>
          <p:nvPr userDrawn="1"/>
        </p:nvSpPr>
        <p:spPr>
          <a:xfrm>
            <a:off x="0" y="420916"/>
            <a:ext cx="391886" cy="70788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6493627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5128062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5.emf"/><Relationship Id="rId5" Type="http://schemas.openxmlformats.org/officeDocument/2006/relationships/image" Target="../media/image4.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8" Type="http://schemas.openxmlformats.org/officeDocument/2006/relationships/tags" Target="../tags/tag48.xml"/><Relationship Id="rId13" Type="http://schemas.openxmlformats.org/officeDocument/2006/relationships/tags" Target="../tags/tag53.xml"/><Relationship Id="rId3" Type="http://schemas.openxmlformats.org/officeDocument/2006/relationships/tags" Target="../tags/tag43.xml"/><Relationship Id="rId7" Type="http://schemas.openxmlformats.org/officeDocument/2006/relationships/tags" Target="../tags/tag47.xml"/><Relationship Id="rId12" Type="http://schemas.openxmlformats.org/officeDocument/2006/relationships/tags" Target="../tags/tag52.xml"/><Relationship Id="rId17" Type="http://schemas.openxmlformats.org/officeDocument/2006/relationships/slide" Target="slide1.xml"/><Relationship Id="rId2" Type="http://schemas.openxmlformats.org/officeDocument/2006/relationships/tags" Target="../tags/tag42.xml"/><Relationship Id="rId16" Type="http://schemas.openxmlformats.org/officeDocument/2006/relationships/image" Target="../media/image7.png"/><Relationship Id="rId1" Type="http://schemas.openxmlformats.org/officeDocument/2006/relationships/tags" Target="../tags/tag41.xml"/><Relationship Id="rId6" Type="http://schemas.openxmlformats.org/officeDocument/2006/relationships/tags" Target="../tags/tag46.xml"/><Relationship Id="rId11" Type="http://schemas.openxmlformats.org/officeDocument/2006/relationships/tags" Target="../tags/tag51.xml"/><Relationship Id="rId5" Type="http://schemas.openxmlformats.org/officeDocument/2006/relationships/tags" Target="../tags/tag45.xml"/><Relationship Id="rId15" Type="http://schemas.openxmlformats.org/officeDocument/2006/relationships/notesSlide" Target="../notesSlides/notesSlide13.xml"/><Relationship Id="rId10" Type="http://schemas.openxmlformats.org/officeDocument/2006/relationships/tags" Target="../tags/tag50.xml"/><Relationship Id="rId4" Type="http://schemas.openxmlformats.org/officeDocument/2006/relationships/tags" Target="../tags/tag44.xml"/><Relationship Id="rId9" Type="http://schemas.openxmlformats.org/officeDocument/2006/relationships/tags" Target="../tags/tag49.xml"/><Relationship Id="rId14"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8" Type="http://schemas.openxmlformats.org/officeDocument/2006/relationships/tags" Target="../tags/tag61.xml"/><Relationship Id="rId13" Type="http://schemas.openxmlformats.org/officeDocument/2006/relationships/tags" Target="../tags/tag66.xml"/><Relationship Id="rId3" Type="http://schemas.openxmlformats.org/officeDocument/2006/relationships/tags" Target="../tags/tag56.xml"/><Relationship Id="rId7" Type="http://schemas.openxmlformats.org/officeDocument/2006/relationships/tags" Target="../tags/tag60.xml"/><Relationship Id="rId12" Type="http://schemas.openxmlformats.org/officeDocument/2006/relationships/tags" Target="../tags/tag65.xml"/><Relationship Id="rId17" Type="http://schemas.openxmlformats.org/officeDocument/2006/relationships/slide" Target="slide1.xml"/><Relationship Id="rId2" Type="http://schemas.openxmlformats.org/officeDocument/2006/relationships/tags" Target="../tags/tag55.xml"/><Relationship Id="rId16" Type="http://schemas.openxmlformats.org/officeDocument/2006/relationships/image" Target="../media/image7.png"/><Relationship Id="rId1" Type="http://schemas.openxmlformats.org/officeDocument/2006/relationships/tags" Target="../tags/tag54.xml"/><Relationship Id="rId6" Type="http://schemas.openxmlformats.org/officeDocument/2006/relationships/tags" Target="../tags/tag59.xml"/><Relationship Id="rId11" Type="http://schemas.openxmlformats.org/officeDocument/2006/relationships/tags" Target="../tags/tag64.xml"/><Relationship Id="rId5" Type="http://schemas.openxmlformats.org/officeDocument/2006/relationships/tags" Target="../tags/tag58.xml"/><Relationship Id="rId15" Type="http://schemas.openxmlformats.org/officeDocument/2006/relationships/notesSlide" Target="../notesSlides/notesSlide16.xml"/><Relationship Id="rId10" Type="http://schemas.openxmlformats.org/officeDocument/2006/relationships/tags" Target="../tags/tag63.xml"/><Relationship Id="rId4" Type="http://schemas.openxmlformats.org/officeDocument/2006/relationships/tags" Target="../tags/tag57.xml"/><Relationship Id="rId9" Type="http://schemas.openxmlformats.org/officeDocument/2006/relationships/tags" Target="../tags/tag62.xml"/><Relationship Id="rId14"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8" Type="http://schemas.openxmlformats.org/officeDocument/2006/relationships/tags" Target="../tags/tag74.xml"/><Relationship Id="rId13" Type="http://schemas.openxmlformats.org/officeDocument/2006/relationships/tags" Target="../tags/tag79.xml"/><Relationship Id="rId3" Type="http://schemas.openxmlformats.org/officeDocument/2006/relationships/tags" Target="../tags/tag69.xml"/><Relationship Id="rId7" Type="http://schemas.openxmlformats.org/officeDocument/2006/relationships/tags" Target="../tags/tag73.xml"/><Relationship Id="rId12" Type="http://schemas.openxmlformats.org/officeDocument/2006/relationships/tags" Target="../tags/tag78.xml"/><Relationship Id="rId17" Type="http://schemas.openxmlformats.org/officeDocument/2006/relationships/slide" Target="slide1.xml"/><Relationship Id="rId2" Type="http://schemas.openxmlformats.org/officeDocument/2006/relationships/tags" Target="../tags/tag68.xml"/><Relationship Id="rId16" Type="http://schemas.openxmlformats.org/officeDocument/2006/relationships/image" Target="../media/image7.png"/><Relationship Id="rId1" Type="http://schemas.openxmlformats.org/officeDocument/2006/relationships/tags" Target="../tags/tag67.xml"/><Relationship Id="rId6" Type="http://schemas.openxmlformats.org/officeDocument/2006/relationships/tags" Target="../tags/tag72.xml"/><Relationship Id="rId11" Type="http://schemas.openxmlformats.org/officeDocument/2006/relationships/tags" Target="../tags/tag77.xml"/><Relationship Id="rId5" Type="http://schemas.openxmlformats.org/officeDocument/2006/relationships/tags" Target="../tags/tag71.xml"/><Relationship Id="rId15" Type="http://schemas.openxmlformats.org/officeDocument/2006/relationships/notesSlide" Target="../notesSlides/notesSlide20.xml"/><Relationship Id="rId10" Type="http://schemas.openxmlformats.org/officeDocument/2006/relationships/tags" Target="../tags/tag76.xml"/><Relationship Id="rId4" Type="http://schemas.openxmlformats.org/officeDocument/2006/relationships/tags" Target="../tags/tag70.xml"/><Relationship Id="rId9" Type="http://schemas.openxmlformats.org/officeDocument/2006/relationships/tags" Target="../tags/tag75.xml"/><Relationship Id="rId14"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openxmlformats.org/officeDocument/2006/relationships/image" Target="../media/image5.emf"/><Relationship Id="rId5" Type="http://schemas.openxmlformats.org/officeDocument/2006/relationships/image" Target="../media/image4.png"/><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4.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tags" Target="../tags/tag14.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tags" Target="../tags/tag13.xml"/><Relationship Id="rId17" Type="http://schemas.openxmlformats.org/officeDocument/2006/relationships/slide" Target="slide1.xml"/><Relationship Id="rId2" Type="http://schemas.openxmlformats.org/officeDocument/2006/relationships/tags" Target="../tags/tag3.xml"/><Relationship Id="rId16" Type="http://schemas.openxmlformats.org/officeDocument/2006/relationships/image" Target="../media/image7.png"/><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5" Type="http://schemas.openxmlformats.org/officeDocument/2006/relationships/notesSlide" Target="../notesSlides/notesSlide3.xml"/><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8" Type="http://schemas.openxmlformats.org/officeDocument/2006/relationships/tags" Target="../tags/tag22.xml"/><Relationship Id="rId13" Type="http://schemas.openxmlformats.org/officeDocument/2006/relationships/tags" Target="../tags/tag27.xml"/><Relationship Id="rId3" Type="http://schemas.openxmlformats.org/officeDocument/2006/relationships/tags" Target="../tags/tag17.xml"/><Relationship Id="rId7" Type="http://schemas.openxmlformats.org/officeDocument/2006/relationships/tags" Target="../tags/tag21.xml"/><Relationship Id="rId12" Type="http://schemas.openxmlformats.org/officeDocument/2006/relationships/tags" Target="../tags/tag26.xml"/><Relationship Id="rId17" Type="http://schemas.openxmlformats.org/officeDocument/2006/relationships/slide" Target="slide1.xml"/><Relationship Id="rId2" Type="http://schemas.openxmlformats.org/officeDocument/2006/relationships/tags" Target="../tags/tag16.xml"/><Relationship Id="rId16" Type="http://schemas.openxmlformats.org/officeDocument/2006/relationships/image" Target="../media/image7.png"/><Relationship Id="rId1" Type="http://schemas.openxmlformats.org/officeDocument/2006/relationships/tags" Target="../tags/tag15.xml"/><Relationship Id="rId6" Type="http://schemas.openxmlformats.org/officeDocument/2006/relationships/tags" Target="../tags/tag20.xml"/><Relationship Id="rId11" Type="http://schemas.openxmlformats.org/officeDocument/2006/relationships/tags" Target="../tags/tag25.xml"/><Relationship Id="rId5" Type="http://schemas.openxmlformats.org/officeDocument/2006/relationships/tags" Target="../tags/tag19.xml"/><Relationship Id="rId15" Type="http://schemas.openxmlformats.org/officeDocument/2006/relationships/notesSlide" Target="../notesSlides/notesSlide4.xml"/><Relationship Id="rId10" Type="http://schemas.openxmlformats.org/officeDocument/2006/relationships/tags" Target="../tags/tag24.xml"/><Relationship Id="rId4" Type="http://schemas.openxmlformats.org/officeDocument/2006/relationships/tags" Target="../tags/tag18.xml"/><Relationship Id="rId9" Type="http://schemas.openxmlformats.org/officeDocument/2006/relationships/tags" Target="../tags/tag23.xml"/><Relationship Id="rId14"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8" Type="http://schemas.openxmlformats.org/officeDocument/2006/relationships/tags" Target="../tags/tag35.xml"/><Relationship Id="rId13" Type="http://schemas.openxmlformats.org/officeDocument/2006/relationships/tags" Target="../tags/tag40.xml"/><Relationship Id="rId3" Type="http://schemas.openxmlformats.org/officeDocument/2006/relationships/tags" Target="../tags/tag30.xml"/><Relationship Id="rId7" Type="http://schemas.openxmlformats.org/officeDocument/2006/relationships/tags" Target="../tags/tag34.xml"/><Relationship Id="rId12" Type="http://schemas.openxmlformats.org/officeDocument/2006/relationships/tags" Target="../tags/tag39.xml"/><Relationship Id="rId17" Type="http://schemas.openxmlformats.org/officeDocument/2006/relationships/slide" Target="slide1.xml"/><Relationship Id="rId2" Type="http://schemas.openxmlformats.org/officeDocument/2006/relationships/tags" Target="../tags/tag29.xml"/><Relationship Id="rId16" Type="http://schemas.openxmlformats.org/officeDocument/2006/relationships/image" Target="../media/image7.png"/><Relationship Id="rId1" Type="http://schemas.openxmlformats.org/officeDocument/2006/relationships/tags" Target="../tags/tag28.xml"/><Relationship Id="rId6" Type="http://schemas.openxmlformats.org/officeDocument/2006/relationships/tags" Target="../tags/tag33.xml"/><Relationship Id="rId11" Type="http://schemas.openxmlformats.org/officeDocument/2006/relationships/tags" Target="../tags/tag38.xml"/><Relationship Id="rId5" Type="http://schemas.openxmlformats.org/officeDocument/2006/relationships/tags" Target="../tags/tag32.xml"/><Relationship Id="rId15" Type="http://schemas.openxmlformats.org/officeDocument/2006/relationships/notesSlide" Target="../notesSlides/notesSlide8.xml"/><Relationship Id="rId10" Type="http://schemas.openxmlformats.org/officeDocument/2006/relationships/tags" Target="../tags/tag37.xml"/><Relationship Id="rId4" Type="http://schemas.openxmlformats.org/officeDocument/2006/relationships/tags" Target="../tags/tag31.xml"/><Relationship Id="rId9" Type="http://schemas.openxmlformats.org/officeDocument/2006/relationships/tags" Target="../tags/tag36.xml"/><Relationship Id="rId14"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t="-1000" b="-1000"/>
          </a:stretch>
        </a:blipFill>
        <a:effectLst/>
      </p:bgPr>
    </p:bg>
    <p:spTree>
      <p:nvGrpSpPr>
        <p:cNvPr id="1" name=""/>
        <p:cNvGrpSpPr/>
        <p:nvPr/>
      </p:nvGrpSpPr>
      <p:grpSpPr>
        <a:xfrm>
          <a:off x="0" y="0"/>
          <a:ext cx="0" cy="0"/>
          <a:chOff x="0" y="0"/>
          <a:chExt cx="0" cy="0"/>
        </a:xfrm>
      </p:grpSpPr>
      <p:pic>
        <p:nvPicPr>
          <p:cNvPr id="5" name="图片 4" descr="图片包含 室内&#10;&#10;已生成极高可信度的说明">
            <a:extLst>
              <a:ext uri="{FF2B5EF4-FFF2-40B4-BE49-F238E27FC236}">
                <a16:creationId xmlns:a16="http://schemas.microsoft.com/office/drawing/2014/main" xmlns="" id="{E6A4ACEF-79E1-4E6E-867B-47D56EA1A408}"/>
              </a:ext>
            </a:extLst>
          </p:cNvPr>
          <p:cNvPicPr>
            <a:picLocks noChangeAspect="1"/>
          </p:cNvPicPr>
          <p:nvPr/>
        </p:nvPicPr>
        <p:blipFill rotWithShape="1">
          <a:blip r:embed="rId4" cstate="email">
            <a:extLst>
              <a:ext uri="{28A0092B-C50C-407E-A947-70E740481C1C}">
                <a14:useLocalDpi xmlns:a14="http://schemas.microsoft.com/office/drawing/2010/main" val="0"/>
              </a:ext>
            </a:extLst>
          </a:blip>
          <a:srcRect/>
          <a:stretch/>
        </p:blipFill>
        <p:spPr>
          <a:xfrm>
            <a:off x="-1" y="0"/>
            <a:ext cx="12192001" cy="6858000"/>
          </a:xfrm>
          <a:prstGeom prst="rect">
            <a:avLst/>
          </a:prstGeom>
        </p:spPr>
      </p:pic>
      <p:pic>
        <p:nvPicPr>
          <p:cNvPr id="9" name="图片 8" descr="图片包含 烟火, 户外艺术系列&#10;&#10;已生成极高可信度的说明">
            <a:extLst>
              <a:ext uri="{FF2B5EF4-FFF2-40B4-BE49-F238E27FC236}">
                <a16:creationId xmlns:a16="http://schemas.microsoft.com/office/drawing/2014/main" xmlns="" id="{B28F0C31-51B9-48CB-A73B-3CC0730DD380}"/>
              </a:ext>
            </a:extLst>
          </p:cNvPr>
          <p:cNvPicPr>
            <a:picLocks noChangeAspect="1"/>
          </p:cNvPicPr>
          <p:nvPr/>
        </p:nvPicPr>
        <p:blipFill rotWithShape="1">
          <a:blip r:embed="rId5" cstate="email">
            <a:extLst>
              <a:ext uri="{28A0092B-C50C-407E-A947-70E740481C1C}">
                <a14:useLocalDpi xmlns:a14="http://schemas.microsoft.com/office/drawing/2010/main" val="0"/>
              </a:ext>
            </a:extLst>
          </a:blip>
          <a:srcRect/>
          <a:stretch/>
        </p:blipFill>
        <p:spPr>
          <a:xfrm>
            <a:off x="1" y="0"/>
            <a:ext cx="12192000" cy="3730171"/>
          </a:xfrm>
          <a:prstGeom prst="rect">
            <a:avLst/>
          </a:prstGeom>
        </p:spPr>
      </p:pic>
      <p:pic>
        <p:nvPicPr>
          <p:cNvPr id="17" name="图片 16">
            <a:extLst>
              <a:ext uri="{FF2B5EF4-FFF2-40B4-BE49-F238E27FC236}">
                <a16:creationId xmlns:a16="http://schemas.microsoft.com/office/drawing/2014/main" xmlns="" id="{EDF2AA3C-5D13-40EA-B9AB-71BED6CACAFD}"/>
              </a:ext>
            </a:extLst>
          </p:cNvPr>
          <p:cNvPicPr>
            <a:picLocks noChangeAspect="1"/>
          </p:cNvPicPr>
          <p:nvPr/>
        </p:nvPicPr>
        <p:blipFill>
          <a:blip r:embed="rId6"/>
          <a:stretch>
            <a:fillRect/>
          </a:stretch>
        </p:blipFill>
        <p:spPr>
          <a:xfrm>
            <a:off x="-2" y="4320657"/>
            <a:ext cx="12185311" cy="2464774"/>
          </a:xfrm>
          <a:prstGeom prst="rect">
            <a:avLst/>
          </a:prstGeom>
        </p:spPr>
      </p:pic>
      <p:sp>
        <p:nvSpPr>
          <p:cNvPr id="12" name="矩形 11">
            <a:extLst>
              <a:ext uri="{FF2B5EF4-FFF2-40B4-BE49-F238E27FC236}">
                <a16:creationId xmlns:a16="http://schemas.microsoft.com/office/drawing/2014/main" xmlns="" id="{C272630B-EC3A-49F0-9383-37EFB55E3BA8}"/>
              </a:ext>
            </a:extLst>
          </p:cNvPr>
          <p:cNvSpPr/>
          <p:nvPr/>
        </p:nvSpPr>
        <p:spPr>
          <a:xfrm>
            <a:off x="0" y="0"/>
            <a:ext cx="12192000" cy="6858000"/>
          </a:xfrm>
          <a:prstGeom prst="rect">
            <a:avLst/>
          </a:prstGeom>
          <a:noFill/>
          <a:ln w="2540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a:extLst>
              <a:ext uri="{FF2B5EF4-FFF2-40B4-BE49-F238E27FC236}">
                <a16:creationId xmlns:a16="http://schemas.microsoft.com/office/drawing/2014/main" xmlns="" id="{F0343697-45A1-48F7-9C8C-3E2FEC78AB01}"/>
              </a:ext>
            </a:extLst>
          </p:cNvPr>
          <p:cNvSpPr txBox="1"/>
          <p:nvPr/>
        </p:nvSpPr>
        <p:spPr>
          <a:xfrm>
            <a:off x="2467488" y="1704426"/>
            <a:ext cx="7330049" cy="2215991"/>
          </a:xfrm>
          <a:prstGeom prst="rect">
            <a:avLst/>
          </a:prstGeom>
          <a:noFill/>
        </p:spPr>
        <p:txBody>
          <a:bodyPr wrap="square" rtlCol="0">
            <a:spAutoFit/>
          </a:bodyPr>
          <a:lstStyle/>
          <a:p>
            <a:pPr algn="ctr"/>
            <a:r>
              <a:rPr lang="zh-CN" altLang="en-US" sz="13800" dirty="0">
                <a:ln w="25400">
                  <a:solidFill>
                    <a:schemeClr val="bg1"/>
                  </a:solidFill>
                </a:ln>
                <a:solidFill>
                  <a:srgbClr val="D81E25"/>
                </a:solidFill>
                <a:effectLst>
                  <a:outerShdw blurRad="38100" dist="38100" dir="2700000" algn="tl">
                    <a:srgbClr val="000000">
                      <a:alpha val="43137"/>
                    </a:srgbClr>
                  </a:outerShdw>
                </a:effectLst>
                <a:latin typeface="叶根友刀锋黑草" panose="02010601030101010101" pitchFamily="2" charset="-122"/>
                <a:ea typeface="叶根友刀锋黑草" panose="02010601030101010101" pitchFamily="2" charset="-122"/>
              </a:rPr>
              <a:t>喜迎国庆</a:t>
            </a:r>
          </a:p>
        </p:txBody>
      </p:sp>
    </p:spTree>
    <p:extLst>
      <p:ext uri="{BB962C8B-B14F-4D97-AF65-F5344CB8AC3E}">
        <p14:creationId xmlns:p14="http://schemas.microsoft.com/office/powerpoint/2010/main" val="663219120"/>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xmlns="" id="{D5BD8AFD-FADC-40C3-9047-29C2B0015FF4}"/>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059543" y="3429000"/>
            <a:ext cx="10380165" cy="3112022"/>
          </a:xfrm>
          <a:prstGeom prst="rect">
            <a:avLst/>
          </a:prstGeom>
        </p:spPr>
      </p:pic>
      <p:sp>
        <p:nvSpPr>
          <p:cNvPr id="3" name="矩形 2">
            <a:extLst>
              <a:ext uri="{FF2B5EF4-FFF2-40B4-BE49-F238E27FC236}">
                <a16:creationId xmlns:a16="http://schemas.microsoft.com/office/drawing/2014/main" xmlns="" id="{2214E3D7-B783-438B-9939-364056AC8D7A}"/>
              </a:ext>
            </a:extLst>
          </p:cNvPr>
          <p:cNvSpPr/>
          <p:nvPr/>
        </p:nvSpPr>
        <p:spPr>
          <a:xfrm>
            <a:off x="1047376" y="1323919"/>
            <a:ext cx="10392333" cy="1938992"/>
          </a:xfrm>
          <a:prstGeom prst="rect">
            <a:avLst/>
          </a:prstGeom>
        </p:spPr>
        <p:txBody>
          <a:bodyPr wrap="square">
            <a:spAutoFit/>
          </a:bodyPr>
          <a:lstStyle/>
          <a:p>
            <a:pPr indent="457200">
              <a:lnSpc>
                <a:spcPct val="150000"/>
              </a:lnSpc>
              <a:tabLst>
                <a:tab pos="228600" algn="l"/>
                <a:tab pos="457200" algn="l"/>
                <a:tab pos="685800" algn="l"/>
                <a:tab pos="914400" algn="l"/>
                <a:tab pos="1143000" algn="l"/>
                <a:tab pos="1371600" algn="l"/>
                <a:tab pos="1600200" algn="l"/>
                <a:tab pos="1828800" algn="l"/>
                <a:tab pos="2057400" algn="l"/>
                <a:tab pos="2286000" algn="l"/>
                <a:tab pos="2514600" algn="l"/>
                <a:tab pos="2743200" algn="l"/>
                <a:tab pos="2971800" algn="l"/>
                <a:tab pos="3200400" algn="l"/>
                <a:tab pos="3429000" algn="l"/>
                <a:tab pos="3657600" algn="l"/>
                <a:tab pos="3886200" algn="l"/>
                <a:tab pos="4114800" algn="l"/>
                <a:tab pos="4343400" algn="l"/>
                <a:tab pos="4572000" algn="l"/>
                <a:tab pos="4800600" algn="l"/>
                <a:tab pos="5029200" algn="l"/>
                <a:tab pos="5257800" algn="l"/>
                <a:tab pos="5486400" algn="l"/>
                <a:tab pos="5715000" algn="l"/>
                <a:tab pos="5943600" algn="l"/>
                <a:tab pos="6172200" algn="l"/>
                <a:tab pos="6400800" algn="l"/>
                <a:tab pos="6629400" algn="l"/>
                <a:tab pos="6858000" algn="l"/>
                <a:tab pos="7086600" algn="l"/>
                <a:tab pos="7315200" algn="l"/>
              </a:tabLst>
            </a:pPr>
            <a:r>
              <a:rPr lang="zh-CN" altLang="zh-CN" sz="2000" kern="100" dirty="0">
                <a:latin typeface="Calibri" panose="020F0502020204030204" pitchFamily="34" charset="0"/>
                <a:ea typeface="微软雅黑" panose="020B0503020204020204" pitchFamily="34" charset="-122"/>
                <a:cs typeface="Times New Roman" panose="02020603050405020304" pitchFamily="18" charset="0"/>
              </a:rPr>
              <a:t>“国庆”一词，本指国家喜庆之事，最早见于西晋。西晋的文学家陆机在《五等诸侯论》一文中就曾有“国庆独飨其利，主忧莫与其害”的记载。我国封建时代,国家喜庆的大事，莫大过于帝王的登基、诞辰（清朝称皇帝的生日为万岁节）等。因而我国古代把皇帝即位、诞辰称为“国庆”。</a:t>
            </a:r>
            <a:r>
              <a:rPr lang="zh-CN" altLang="zh-CN" sz="2000" b="1" kern="100" dirty="0">
                <a:latin typeface="Calibri" panose="020F0502020204030204" pitchFamily="34" charset="0"/>
                <a:ea typeface="微软雅黑" panose="020B0503020204020204" pitchFamily="34" charset="-122"/>
                <a:cs typeface="Times New Roman" panose="02020603050405020304" pitchFamily="18" charset="0"/>
              </a:rPr>
              <a:t>今天将国家建立的纪念日为国庆</a:t>
            </a:r>
            <a:r>
              <a:rPr lang="zh-CN" altLang="zh-CN" sz="2000" kern="100" dirty="0">
                <a:latin typeface="Calibri" panose="020F0502020204030204" pitchFamily="34" charset="0"/>
                <a:ea typeface="微软雅黑" panose="020B0503020204020204" pitchFamily="34" charset="-122"/>
                <a:cs typeface="Times New Roman" panose="02020603050405020304" pitchFamily="18" charset="0"/>
              </a:rPr>
              <a:t>。</a:t>
            </a:r>
            <a:endParaRPr lang="zh-CN" altLang="zh-CN" sz="1100" kern="100" dirty="0">
              <a:latin typeface="Calibri" panose="020F0502020204030204" pitchFamily="34" charset="0"/>
              <a:ea typeface="宋体" panose="02010600030101010101" pitchFamily="2" charset="-122"/>
              <a:cs typeface="Times New Roman" panose="02020603050405020304" pitchFamily="18" charset="0"/>
            </a:endParaRPr>
          </a:p>
        </p:txBody>
      </p:sp>
      <p:sp>
        <p:nvSpPr>
          <p:cNvPr id="6" name="文本框 5">
            <a:extLst>
              <a:ext uri="{FF2B5EF4-FFF2-40B4-BE49-F238E27FC236}">
                <a16:creationId xmlns:a16="http://schemas.microsoft.com/office/drawing/2014/main" xmlns="" id="{55D14D19-CAAE-41D6-8EBA-B0B5962975AE}"/>
              </a:ext>
            </a:extLst>
          </p:cNvPr>
          <p:cNvSpPr txBox="1"/>
          <p:nvPr/>
        </p:nvSpPr>
        <p:spPr>
          <a:xfrm>
            <a:off x="1059543" y="449944"/>
            <a:ext cx="4325257" cy="707886"/>
          </a:xfrm>
          <a:prstGeom prst="rect">
            <a:avLst/>
          </a:prstGeom>
          <a:noFill/>
        </p:spPr>
        <p:txBody>
          <a:bodyPr wrap="square" rtlCol="0">
            <a:spAutoFit/>
          </a:bodyPr>
          <a:lstStyle/>
          <a:p>
            <a:pPr algn="dist"/>
            <a:r>
              <a:rPr lang="zh-CN" altLang="en-US" sz="4000" dirty="0">
                <a:solidFill>
                  <a:schemeClr val="bg1"/>
                </a:solidFill>
                <a:latin typeface="方正正大黑简体" panose="02010600010101010101" pitchFamily="2" charset="-122"/>
                <a:ea typeface="方正正大黑简体" panose="02010600010101010101" pitchFamily="2" charset="-122"/>
              </a:rPr>
              <a:t>国庆节的来历</a:t>
            </a:r>
          </a:p>
        </p:txBody>
      </p:sp>
    </p:spTree>
    <p:extLst>
      <p:ext uri="{BB962C8B-B14F-4D97-AF65-F5344CB8AC3E}">
        <p14:creationId xmlns:p14="http://schemas.microsoft.com/office/powerpoint/2010/main" val="419949447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DC85BB4D-EAB6-4CA4-95D4-16533E8C109E}"/>
              </a:ext>
            </a:extLst>
          </p:cNvPr>
          <p:cNvSpPr/>
          <p:nvPr/>
        </p:nvSpPr>
        <p:spPr>
          <a:xfrm>
            <a:off x="6414533" y="1687652"/>
            <a:ext cx="5291238" cy="4154984"/>
          </a:xfrm>
          <a:prstGeom prst="rect">
            <a:avLst/>
          </a:prstGeom>
        </p:spPr>
        <p:txBody>
          <a:bodyPr wrap="square">
            <a:spAutoFit/>
          </a:bodyPr>
          <a:lstStyle/>
          <a:p>
            <a:pPr>
              <a:lnSpc>
                <a:spcPct val="150000"/>
              </a:lnSpc>
              <a:tabLst>
                <a:tab pos="228600" algn="l"/>
                <a:tab pos="457200" algn="l"/>
                <a:tab pos="685800" algn="l"/>
                <a:tab pos="914400" algn="l"/>
                <a:tab pos="1143000" algn="l"/>
                <a:tab pos="1371600" algn="l"/>
                <a:tab pos="1600200" algn="l"/>
                <a:tab pos="1828800" algn="l"/>
                <a:tab pos="2057400" algn="l"/>
                <a:tab pos="2286000" algn="l"/>
                <a:tab pos="2514600" algn="l"/>
                <a:tab pos="2743200" algn="l"/>
                <a:tab pos="2971800" algn="l"/>
                <a:tab pos="3200400" algn="l"/>
                <a:tab pos="3429000" algn="l"/>
                <a:tab pos="3657600" algn="l"/>
                <a:tab pos="3886200" algn="l"/>
                <a:tab pos="4114800" algn="l"/>
                <a:tab pos="4343400" algn="l"/>
                <a:tab pos="4572000" algn="l"/>
                <a:tab pos="4800600" algn="l"/>
                <a:tab pos="5029200" algn="l"/>
                <a:tab pos="5257800" algn="l"/>
                <a:tab pos="5486400" algn="l"/>
                <a:tab pos="5715000" algn="l"/>
                <a:tab pos="5943600" algn="l"/>
                <a:tab pos="6172200" algn="l"/>
                <a:tab pos="6400800" algn="l"/>
                <a:tab pos="6629400" algn="l"/>
                <a:tab pos="6858000" algn="l"/>
                <a:tab pos="7086600" algn="l"/>
                <a:tab pos="7315200" algn="l"/>
              </a:tabLst>
            </a:pPr>
            <a:r>
              <a:rPr lang="zh-CN" altLang="zh-CN" sz="1600" kern="100" dirty="0">
                <a:latin typeface="Calibri" panose="020F0502020204030204" pitchFamily="34" charset="0"/>
                <a:ea typeface="微软雅黑" panose="020B0503020204020204" pitchFamily="34" charset="-122"/>
                <a:cs typeface="Times New Roman" panose="02020603050405020304" pitchFamily="18" charset="0"/>
              </a:rPr>
              <a:t>毛主席宣读了《中华人民共和国中央人民政府公告》：“</a:t>
            </a:r>
            <a:r>
              <a:rPr lang="zh-CN" altLang="zh-CN" sz="1600" b="1" kern="100" dirty="0">
                <a:latin typeface="Calibri" panose="020F0502020204030204" pitchFamily="34" charset="0"/>
                <a:ea typeface="微软雅黑" panose="020B0503020204020204" pitchFamily="34" charset="-122"/>
                <a:cs typeface="Times New Roman" panose="02020603050405020304" pitchFamily="18" charset="0"/>
              </a:rPr>
              <a:t>中华人民共和国中央人民政府为代表中华人民共和国全国人民唯一合法政府。凡愿遵守平等、互利及互相尊重领土主权等项原则的任何外国政府，本政府均愿与之建立外交关系。</a:t>
            </a:r>
            <a:r>
              <a:rPr lang="zh-CN" altLang="zh-CN" sz="1600" kern="100" dirty="0">
                <a:latin typeface="Calibri" panose="020F0502020204030204" pitchFamily="34" charset="0"/>
                <a:ea typeface="微软雅黑" panose="020B0503020204020204" pitchFamily="34" charset="-122"/>
                <a:cs typeface="Times New Roman" panose="02020603050405020304" pitchFamily="18" charset="0"/>
              </a:rPr>
              <a:t>”随即举行阅兵式和群众游行。朱德总司令检阅了海陆空军，并宣布《中国人民解放军总部命令》，命令中国人民解放军迅速肃清国民党一切残余武装，解放一切尚未解放的国土。</a:t>
            </a:r>
            <a:endParaRPr lang="zh-CN" altLang="zh-CN" sz="1000" kern="100" dirty="0">
              <a:latin typeface="Calibri" panose="020F0502020204030204" pitchFamily="34" charset="0"/>
              <a:ea typeface="宋体" panose="02010600030101010101" pitchFamily="2" charset="-122"/>
              <a:cs typeface="Times New Roman" panose="02020603050405020304" pitchFamily="18" charset="0"/>
            </a:endParaRPr>
          </a:p>
          <a:p>
            <a:pPr>
              <a:lnSpc>
                <a:spcPct val="150000"/>
              </a:lnSpc>
              <a:tabLst>
                <a:tab pos="228600" algn="l"/>
                <a:tab pos="457200" algn="l"/>
                <a:tab pos="685800" algn="l"/>
                <a:tab pos="914400" algn="l"/>
                <a:tab pos="1143000" algn="l"/>
                <a:tab pos="1371600" algn="l"/>
                <a:tab pos="1600200" algn="l"/>
                <a:tab pos="1828800" algn="l"/>
                <a:tab pos="2057400" algn="l"/>
                <a:tab pos="2286000" algn="l"/>
                <a:tab pos="2514600" algn="l"/>
                <a:tab pos="2743200" algn="l"/>
                <a:tab pos="2971800" algn="l"/>
                <a:tab pos="3200400" algn="l"/>
                <a:tab pos="3429000" algn="l"/>
                <a:tab pos="3657600" algn="l"/>
                <a:tab pos="3886200" algn="l"/>
                <a:tab pos="4114800" algn="l"/>
                <a:tab pos="4343400" algn="l"/>
                <a:tab pos="4572000" algn="l"/>
                <a:tab pos="4800600" algn="l"/>
                <a:tab pos="5029200" algn="l"/>
                <a:tab pos="5257800" algn="l"/>
                <a:tab pos="5486400" algn="l"/>
                <a:tab pos="5715000" algn="l"/>
                <a:tab pos="5943600" algn="l"/>
                <a:tab pos="6172200" algn="l"/>
                <a:tab pos="6400800" algn="l"/>
                <a:tab pos="6629400" algn="l"/>
                <a:tab pos="6858000" algn="l"/>
                <a:tab pos="7086600" algn="l"/>
                <a:tab pos="7315200" algn="l"/>
              </a:tabLst>
            </a:pPr>
            <a:r>
              <a:rPr lang="zh-CN" altLang="zh-CN" sz="1600" kern="100" dirty="0">
                <a:latin typeface="Calibri" panose="020F0502020204030204" pitchFamily="34" charset="0"/>
                <a:ea typeface="微软雅黑" panose="020B0503020204020204" pitchFamily="34" charset="-122"/>
                <a:cs typeface="Times New Roman" panose="02020603050405020304" pitchFamily="18" charset="0"/>
              </a:rPr>
              <a:t>    同日，北京新华广播电台在天安门广场进行中华人民共和国开国大典实况广播。这是中国人民广播史上第一次大规模的实况广播，全国各地人民广播电台同时联播。</a:t>
            </a:r>
            <a:endParaRPr lang="zh-CN" altLang="zh-CN" sz="1000" kern="100" dirty="0">
              <a:latin typeface="Calibri" panose="020F0502020204030204" pitchFamily="34" charset="0"/>
              <a:ea typeface="宋体" panose="02010600030101010101" pitchFamily="2" charset="-122"/>
              <a:cs typeface="Times New Roman" panose="02020603050405020304" pitchFamily="18" charset="0"/>
            </a:endParaRPr>
          </a:p>
        </p:txBody>
      </p:sp>
      <p:sp>
        <p:nvSpPr>
          <p:cNvPr id="5" name="文本框 4">
            <a:extLst>
              <a:ext uri="{FF2B5EF4-FFF2-40B4-BE49-F238E27FC236}">
                <a16:creationId xmlns:a16="http://schemas.microsoft.com/office/drawing/2014/main" xmlns="" id="{3BE716B1-B2C6-414C-8C25-25CD3C5C068F}"/>
              </a:ext>
            </a:extLst>
          </p:cNvPr>
          <p:cNvSpPr txBox="1"/>
          <p:nvPr/>
        </p:nvSpPr>
        <p:spPr>
          <a:xfrm>
            <a:off x="1059543" y="449944"/>
            <a:ext cx="4325257" cy="707886"/>
          </a:xfrm>
          <a:prstGeom prst="rect">
            <a:avLst/>
          </a:prstGeom>
          <a:noFill/>
        </p:spPr>
        <p:txBody>
          <a:bodyPr wrap="square" rtlCol="0">
            <a:spAutoFit/>
          </a:bodyPr>
          <a:lstStyle/>
          <a:p>
            <a:pPr algn="dist"/>
            <a:r>
              <a:rPr lang="zh-CN" altLang="en-US" sz="4000" dirty="0">
                <a:solidFill>
                  <a:schemeClr val="bg1"/>
                </a:solidFill>
                <a:latin typeface="方正正大黑简体" panose="02010600010101010101" pitchFamily="2" charset="-122"/>
                <a:ea typeface="方正正大黑简体" panose="02010600010101010101" pitchFamily="2" charset="-122"/>
              </a:rPr>
              <a:t>国庆节的来历</a:t>
            </a:r>
          </a:p>
        </p:txBody>
      </p:sp>
      <p:pic>
        <p:nvPicPr>
          <p:cNvPr id="8" name="图片 7">
            <a:extLst>
              <a:ext uri="{FF2B5EF4-FFF2-40B4-BE49-F238E27FC236}">
                <a16:creationId xmlns:a16="http://schemas.microsoft.com/office/drawing/2014/main" xmlns="" id="{958A3BF4-3653-46C0-9C41-09A67A4C31E8}"/>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218079" y="1691551"/>
            <a:ext cx="6008183" cy="3997331"/>
          </a:xfrm>
          <a:prstGeom prst="rect">
            <a:avLst/>
          </a:prstGeom>
        </p:spPr>
      </p:pic>
    </p:spTree>
    <p:extLst>
      <p:ext uri="{BB962C8B-B14F-4D97-AF65-F5344CB8AC3E}">
        <p14:creationId xmlns:p14="http://schemas.microsoft.com/office/powerpoint/2010/main" val="280661081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arn(inVertical)">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DC85BB4D-EAB6-4CA4-95D4-16533E8C109E}"/>
              </a:ext>
            </a:extLst>
          </p:cNvPr>
          <p:cNvSpPr/>
          <p:nvPr/>
        </p:nvSpPr>
        <p:spPr>
          <a:xfrm>
            <a:off x="565051" y="5393843"/>
            <a:ext cx="11061895" cy="923330"/>
          </a:xfrm>
          <a:prstGeom prst="rect">
            <a:avLst/>
          </a:prstGeom>
        </p:spPr>
        <p:txBody>
          <a:bodyPr wrap="square">
            <a:spAutoFit/>
          </a:bodyPr>
          <a:lstStyle/>
          <a:p>
            <a:pPr>
              <a:lnSpc>
                <a:spcPct val="150000"/>
              </a:lnSpc>
              <a:tabLst>
                <a:tab pos="228600" algn="l"/>
                <a:tab pos="457200" algn="l"/>
                <a:tab pos="685800" algn="l"/>
                <a:tab pos="914400" algn="l"/>
                <a:tab pos="1143000" algn="l"/>
                <a:tab pos="1371600" algn="l"/>
                <a:tab pos="1600200" algn="l"/>
                <a:tab pos="1828800" algn="l"/>
                <a:tab pos="2057400" algn="l"/>
                <a:tab pos="2286000" algn="l"/>
                <a:tab pos="2514600" algn="l"/>
                <a:tab pos="2743200" algn="l"/>
                <a:tab pos="2971800" algn="l"/>
                <a:tab pos="3200400" algn="l"/>
                <a:tab pos="3429000" algn="l"/>
                <a:tab pos="3657600" algn="l"/>
                <a:tab pos="3886200" algn="l"/>
                <a:tab pos="4114800" algn="l"/>
                <a:tab pos="4343400" algn="l"/>
                <a:tab pos="4572000" algn="l"/>
                <a:tab pos="4800600" algn="l"/>
                <a:tab pos="5029200" algn="l"/>
                <a:tab pos="5257800" algn="l"/>
                <a:tab pos="5486400" algn="l"/>
                <a:tab pos="5715000" algn="l"/>
                <a:tab pos="5943600" algn="l"/>
                <a:tab pos="6172200" algn="l"/>
                <a:tab pos="6400800" algn="l"/>
                <a:tab pos="6629400" algn="l"/>
                <a:tab pos="6858000" algn="l"/>
                <a:tab pos="7086600" algn="l"/>
                <a:tab pos="7315200" algn="l"/>
              </a:tabLst>
            </a:pPr>
            <a:r>
              <a:rPr lang="zh-CN" altLang="zh-CN" kern="100" dirty="0">
                <a:latin typeface="Calibri" panose="020F0502020204030204" pitchFamily="34" charset="0"/>
                <a:ea typeface="微软雅黑" panose="020B0503020204020204" pitchFamily="34" charset="-122"/>
                <a:cs typeface="Times New Roman" panose="02020603050405020304" pitchFamily="18" charset="0"/>
              </a:rPr>
              <a:t>1949年10月2日，中央人民政府通过《关于中华人民共和国国庆日的决议》，规定每年10月1日为国庆日，并以这一天作为宣告中华人民共和国成立的日子。从此，</a:t>
            </a:r>
            <a:r>
              <a:rPr lang="zh-CN" altLang="zh-CN" b="1" kern="100" dirty="0">
                <a:latin typeface="Calibri" panose="020F0502020204030204" pitchFamily="34" charset="0"/>
                <a:ea typeface="微软雅黑" panose="020B0503020204020204" pitchFamily="34" charset="-122"/>
                <a:cs typeface="Times New Roman" panose="02020603050405020304" pitchFamily="18" charset="0"/>
              </a:rPr>
              <a:t>每年的10月1日就成为全国各族人民隆重欢庆的节日</a:t>
            </a:r>
            <a:r>
              <a:rPr lang="zh-CN" altLang="zh-CN" kern="100" dirty="0">
                <a:latin typeface="Calibri" panose="020F0502020204030204" pitchFamily="34" charset="0"/>
                <a:ea typeface="微软雅黑" panose="020B0503020204020204" pitchFamily="34" charset="-122"/>
                <a:cs typeface="Times New Roman" panose="02020603050405020304" pitchFamily="18" charset="0"/>
              </a:rPr>
              <a:t>了。</a:t>
            </a:r>
            <a:endParaRPr lang="zh-CN" altLang="zh-CN" sz="1050" kern="100" dirty="0">
              <a:latin typeface="Calibri" panose="020F0502020204030204" pitchFamily="34" charset="0"/>
              <a:ea typeface="宋体" panose="02010600030101010101" pitchFamily="2" charset="-122"/>
              <a:cs typeface="Times New Roman" panose="02020603050405020304" pitchFamily="18" charset="0"/>
            </a:endParaRPr>
          </a:p>
        </p:txBody>
      </p:sp>
      <p:pic>
        <p:nvPicPr>
          <p:cNvPr id="4" name="图片 3">
            <a:extLst>
              <a:ext uri="{FF2B5EF4-FFF2-40B4-BE49-F238E27FC236}">
                <a16:creationId xmlns:a16="http://schemas.microsoft.com/office/drawing/2014/main" xmlns="" id="{9433C245-5CAD-4669-8EBF-C2C6BADFE22C}"/>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905020" y="1441249"/>
            <a:ext cx="8381958" cy="3752388"/>
          </a:xfrm>
          <a:prstGeom prst="rect">
            <a:avLst/>
          </a:prstGeom>
          <a:ln>
            <a:solidFill>
              <a:schemeClr val="tx1"/>
            </a:solidFill>
          </a:ln>
        </p:spPr>
      </p:pic>
      <p:sp>
        <p:nvSpPr>
          <p:cNvPr id="5" name="文本框 4">
            <a:extLst>
              <a:ext uri="{FF2B5EF4-FFF2-40B4-BE49-F238E27FC236}">
                <a16:creationId xmlns:a16="http://schemas.microsoft.com/office/drawing/2014/main" xmlns="" id="{DF8C026F-6480-4BB9-8372-66F09A614FFA}"/>
              </a:ext>
            </a:extLst>
          </p:cNvPr>
          <p:cNvSpPr txBox="1"/>
          <p:nvPr/>
        </p:nvSpPr>
        <p:spPr>
          <a:xfrm>
            <a:off x="1059543" y="449944"/>
            <a:ext cx="4325257" cy="707886"/>
          </a:xfrm>
          <a:prstGeom prst="rect">
            <a:avLst/>
          </a:prstGeom>
          <a:noFill/>
        </p:spPr>
        <p:txBody>
          <a:bodyPr wrap="square" rtlCol="0">
            <a:spAutoFit/>
          </a:bodyPr>
          <a:lstStyle/>
          <a:p>
            <a:pPr algn="dist"/>
            <a:r>
              <a:rPr lang="zh-CN" altLang="en-US" sz="4000" dirty="0">
                <a:solidFill>
                  <a:schemeClr val="bg1"/>
                </a:solidFill>
                <a:latin typeface="方正正大黑简体" panose="02010600010101010101" pitchFamily="2" charset="-122"/>
                <a:ea typeface="方正正大黑简体" panose="02010600010101010101" pitchFamily="2" charset="-122"/>
              </a:rPr>
              <a:t>国庆节的来历</a:t>
            </a:r>
          </a:p>
        </p:txBody>
      </p:sp>
    </p:spTree>
    <p:extLst>
      <p:ext uri="{BB962C8B-B14F-4D97-AF65-F5344CB8AC3E}">
        <p14:creationId xmlns:p14="http://schemas.microsoft.com/office/powerpoint/2010/main" val="338901328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par>
                                <p:cTn id="8" presetID="16" presetClass="entr" presetSubtype="21"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6">
            <a:lum/>
          </a:blip>
          <a:srcRect/>
          <a:stretch>
            <a:fillRect/>
          </a:stretch>
        </a:blipFill>
        <a:effectLst/>
      </p:bgPr>
    </p:bg>
    <p:spTree>
      <p:nvGrpSpPr>
        <p:cNvPr id="1" name=""/>
        <p:cNvGrpSpPr/>
        <p:nvPr/>
      </p:nvGrpSpPr>
      <p:grpSpPr>
        <a:xfrm>
          <a:off x="0" y="0"/>
          <a:ext cx="0" cy="0"/>
          <a:chOff x="0" y="0"/>
          <a:chExt cx="0" cy="0"/>
        </a:xfrm>
      </p:grpSpPr>
      <p:sp>
        <p:nvSpPr>
          <p:cNvPr id="27" name="矩形 26">
            <a:extLst>
              <a:ext uri="{FF2B5EF4-FFF2-40B4-BE49-F238E27FC236}">
                <a16:creationId xmlns:a16="http://schemas.microsoft.com/office/drawing/2014/main" xmlns="" id="{5B5C1E84-FF51-4270-9728-3285D7108982}"/>
              </a:ext>
            </a:extLst>
          </p:cNvPr>
          <p:cNvSpPr/>
          <p:nvPr/>
        </p:nvSpPr>
        <p:spPr>
          <a:xfrm>
            <a:off x="0" y="0"/>
            <a:ext cx="12192000" cy="6858000"/>
          </a:xfrm>
          <a:prstGeom prst="rect">
            <a:avLst/>
          </a:prstGeom>
          <a:noFill/>
          <a:ln w="2540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MH_Others_1">
            <a:extLst>
              <a:ext uri="{FF2B5EF4-FFF2-40B4-BE49-F238E27FC236}">
                <a16:creationId xmlns:a16="http://schemas.microsoft.com/office/drawing/2014/main" xmlns="" id="{4981E1B5-E8E6-47CD-A569-E69C0BFF3FAE}"/>
              </a:ext>
            </a:extLst>
          </p:cNvPr>
          <p:cNvSpPr/>
          <p:nvPr>
            <p:custDataLst>
              <p:tags r:id="rId1"/>
            </p:custDataLst>
          </p:nvPr>
        </p:nvSpPr>
        <p:spPr>
          <a:xfrm>
            <a:off x="5102235" y="2028617"/>
            <a:ext cx="2044489" cy="2044489"/>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FFFFFF"/>
              </a:solidFill>
            </a:endParaRPr>
          </a:p>
        </p:txBody>
      </p:sp>
      <p:sp>
        <p:nvSpPr>
          <p:cNvPr id="29" name="MH_Others_2">
            <a:extLst>
              <a:ext uri="{FF2B5EF4-FFF2-40B4-BE49-F238E27FC236}">
                <a16:creationId xmlns:a16="http://schemas.microsoft.com/office/drawing/2014/main" xmlns="" id="{00275733-81D1-4CFC-ABA0-B2C12AC6E51C}"/>
              </a:ext>
            </a:extLst>
          </p:cNvPr>
          <p:cNvSpPr/>
          <p:nvPr>
            <p:custDataLst>
              <p:tags r:id="rId2"/>
            </p:custDataLst>
          </p:nvPr>
        </p:nvSpPr>
        <p:spPr>
          <a:xfrm>
            <a:off x="4286077" y="1205202"/>
            <a:ext cx="3721899" cy="3721898"/>
          </a:xfrm>
          <a:prstGeom prst="ellipse">
            <a:avLst/>
          </a:prstGeom>
          <a:noFill/>
          <a:ln>
            <a:solidFill>
              <a:schemeClr val="accent1">
                <a:lumMod val="60000"/>
                <a:lumOff val="4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FFFFFF"/>
              </a:solidFill>
            </a:endParaRPr>
          </a:p>
        </p:txBody>
      </p:sp>
      <p:sp>
        <p:nvSpPr>
          <p:cNvPr id="30" name="MH_Others_3">
            <a:extLst>
              <a:ext uri="{FF2B5EF4-FFF2-40B4-BE49-F238E27FC236}">
                <a16:creationId xmlns:a16="http://schemas.microsoft.com/office/drawing/2014/main" xmlns="" id="{1882AA17-CC99-4966-AB5F-AC40A3DA2146}"/>
              </a:ext>
            </a:extLst>
          </p:cNvPr>
          <p:cNvSpPr/>
          <p:nvPr>
            <p:custDataLst>
              <p:tags r:id="rId3"/>
            </p:custDataLst>
          </p:nvPr>
        </p:nvSpPr>
        <p:spPr>
          <a:xfrm>
            <a:off x="5243809" y="2188428"/>
            <a:ext cx="1744466" cy="174446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rmAutofit/>
          </a:bodyPr>
          <a:lstStyle/>
          <a:p>
            <a:pPr lvl="0" algn="ctr"/>
            <a:r>
              <a:rPr lang="zh-CN" altLang="en-US" sz="4400" b="1" dirty="0">
                <a:solidFill>
                  <a:schemeClr val="bg1"/>
                </a:solidFill>
                <a:latin typeface="微软雅黑" panose="020B0503020204020204" pitchFamily="34" charset="-122"/>
                <a:ea typeface="微软雅黑" panose="020B0503020204020204" pitchFamily="34" charset="-122"/>
              </a:rPr>
              <a:t>目录</a:t>
            </a:r>
            <a:endParaRPr lang="en-US" altLang="zh-CN" sz="4400" b="1" dirty="0">
              <a:solidFill>
                <a:schemeClr val="bg1"/>
              </a:solidFill>
              <a:latin typeface="微软雅黑" panose="020B0503020204020204" pitchFamily="34" charset="-122"/>
              <a:ea typeface="微软雅黑" panose="020B0503020204020204" pitchFamily="34" charset="-122"/>
            </a:endParaRPr>
          </a:p>
          <a:p>
            <a:pPr lvl="0" algn="ctr"/>
            <a:r>
              <a:rPr lang="en-US" altLang="zh-CN" sz="1400" b="1" dirty="0">
                <a:solidFill>
                  <a:schemeClr val="bg1"/>
                </a:solidFill>
                <a:latin typeface="微软雅黑" panose="020B0503020204020204" pitchFamily="34" charset="-122"/>
                <a:ea typeface="微软雅黑" panose="020B0503020204020204" pitchFamily="34" charset="-122"/>
              </a:rPr>
              <a:t>CONTENTS</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31" name="MH_Entry_1">
            <a:hlinkClick r:id="rId17" action="ppaction://hlinksldjump"/>
            <a:extLst>
              <a:ext uri="{FF2B5EF4-FFF2-40B4-BE49-F238E27FC236}">
                <a16:creationId xmlns:a16="http://schemas.microsoft.com/office/drawing/2014/main" xmlns="" id="{E3F31E31-B464-4051-90BB-0CE6A671FC4B}"/>
              </a:ext>
            </a:extLst>
          </p:cNvPr>
          <p:cNvSpPr>
            <a:spLocks noChangeArrowheads="1"/>
          </p:cNvSpPr>
          <p:nvPr>
            <p:custDataLst>
              <p:tags r:id="rId4"/>
            </p:custDataLst>
          </p:nvPr>
        </p:nvSpPr>
        <p:spPr bwMode="auto">
          <a:xfrm>
            <a:off x="720738" y="912223"/>
            <a:ext cx="4046454" cy="91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0" rIns="0" bIns="0" anchor="ctr" anchorCtr="0">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20000"/>
              </a:lnSpc>
              <a:spcBef>
                <a:spcPct val="0"/>
              </a:spcBef>
              <a:buNone/>
            </a:pPr>
            <a:r>
              <a:rPr lang="zh-CN" altLang="en-US" sz="2000" dirty="0">
                <a:solidFill>
                  <a:schemeClr val="tx1">
                    <a:lumMod val="20000"/>
                    <a:lumOff val="80000"/>
                  </a:schemeClr>
                </a:solidFill>
                <a:latin typeface="方正正大黑简体" panose="02010600010101010101" pitchFamily="2" charset="-122"/>
                <a:ea typeface="方正正大黑简体" panose="02010600010101010101" pitchFamily="2" charset="-122"/>
              </a:rPr>
              <a:t>国庆节的演变历史</a:t>
            </a:r>
          </a:p>
        </p:txBody>
      </p:sp>
      <p:sp>
        <p:nvSpPr>
          <p:cNvPr id="32" name="MH_Entry_2">
            <a:hlinkClick r:id="rId17" action="ppaction://hlinksldjump"/>
            <a:extLst>
              <a:ext uri="{FF2B5EF4-FFF2-40B4-BE49-F238E27FC236}">
                <a16:creationId xmlns:a16="http://schemas.microsoft.com/office/drawing/2014/main" xmlns="" id="{402D985B-00D9-43F3-992D-0EC0A6505211}"/>
              </a:ext>
            </a:extLst>
          </p:cNvPr>
          <p:cNvSpPr>
            <a:spLocks noChangeArrowheads="1"/>
          </p:cNvSpPr>
          <p:nvPr>
            <p:custDataLst>
              <p:tags r:id="rId5"/>
            </p:custDataLst>
          </p:nvPr>
        </p:nvSpPr>
        <p:spPr bwMode="auto">
          <a:xfrm>
            <a:off x="7470300" y="912223"/>
            <a:ext cx="3785088" cy="91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0" rIns="0" bIns="0" anchor="ctr" anchorCtr="0">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20000"/>
              </a:lnSpc>
              <a:spcBef>
                <a:spcPct val="0"/>
              </a:spcBef>
              <a:buNone/>
            </a:pPr>
            <a:r>
              <a:rPr lang="zh-CN" altLang="en-US" sz="2000" dirty="0">
                <a:solidFill>
                  <a:schemeClr val="tx1">
                    <a:lumMod val="20000"/>
                    <a:lumOff val="80000"/>
                  </a:schemeClr>
                </a:solidFill>
                <a:latin typeface="方正正大黑简体" panose="02010600010101010101" pitchFamily="2" charset="-122"/>
                <a:ea typeface="方正正大黑简体" panose="02010600010101010101" pitchFamily="2" charset="-122"/>
              </a:rPr>
              <a:t>国庆节的来历</a:t>
            </a:r>
          </a:p>
        </p:txBody>
      </p:sp>
      <p:sp>
        <p:nvSpPr>
          <p:cNvPr id="33" name="MH_Entry_3">
            <a:hlinkClick r:id="rId17" action="ppaction://hlinksldjump"/>
            <a:extLst>
              <a:ext uri="{FF2B5EF4-FFF2-40B4-BE49-F238E27FC236}">
                <a16:creationId xmlns:a16="http://schemas.microsoft.com/office/drawing/2014/main" xmlns="" id="{37D9446A-E9BB-488D-B411-1ACD7AA06ACD}"/>
              </a:ext>
            </a:extLst>
          </p:cNvPr>
          <p:cNvSpPr>
            <a:spLocks noChangeArrowheads="1"/>
          </p:cNvSpPr>
          <p:nvPr>
            <p:custDataLst>
              <p:tags r:id="rId6"/>
            </p:custDataLst>
          </p:nvPr>
        </p:nvSpPr>
        <p:spPr bwMode="auto">
          <a:xfrm>
            <a:off x="8180966" y="3548522"/>
            <a:ext cx="3512571" cy="702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0" rIns="0" bIns="0" anchor="ctr" anchorCtr="0">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20000"/>
              </a:lnSpc>
              <a:spcBef>
                <a:spcPct val="0"/>
              </a:spcBef>
              <a:buNone/>
            </a:pPr>
            <a:r>
              <a:rPr lang="zh-CN" altLang="en-US" sz="2000" dirty="0">
                <a:latin typeface="方正正大黑简体" panose="02010600010101010101" pitchFamily="2" charset="-122"/>
                <a:ea typeface="方正正大黑简体" panose="02010600010101010101" pitchFamily="2" charset="-122"/>
              </a:rPr>
              <a:t>国庆节日意义</a:t>
            </a:r>
          </a:p>
        </p:txBody>
      </p:sp>
      <p:sp>
        <p:nvSpPr>
          <p:cNvPr id="34" name="MH_Entry_4">
            <a:hlinkClick r:id="rId17" action="ppaction://hlinksldjump"/>
            <a:extLst>
              <a:ext uri="{FF2B5EF4-FFF2-40B4-BE49-F238E27FC236}">
                <a16:creationId xmlns:a16="http://schemas.microsoft.com/office/drawing/2014/main" xmlns="" id="{84B82106-A273-4932-B9B1-90866F294FD2}"/>
              </a:ext>
            </a:extLst>
          </p:cNvPr>
          <p:cNvSpPr>
            <a:spLocks noChangeArrowheads="1"/>
          </p:cNvSpPr>
          <p:nvPr>
            <p:custDataLst>
              <p:tags r:id="rId7"/>
            </p:custDataLst>
          </p:nvPr>
        </p:nvSpPr>
        <p:spPr bwMode="auto">
          <a:xfrm>
            <a:off x="4127318" y="5315329"/>
            <a:ext cx="4053648" cy="707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0" rIns="0" bIns="0" anchor="ctr" anchorCtr="0">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20000"/>
              </a:lnSpc>
              <a:spcBef>
                <a:spcPct val="0"/>
              </a:spcBef>
              <a:buNone/>
            </a:pPr>
            <a:r>
              <a:rPr lang="zh-CN" altLang="en-US" sz="2000" dirty="0">
                <a:solidFill>
                  <a:schemeClr val="tx1">
                    <a:lumMod val="20000"/>
                    <a:lumOff val="80000"/>
                  </a:schemeClr>
                </a:solidFill>
                <a:latin typeface="方正正大黑简体" panose="02010600010101010101" pitchFamily="2" charset="-122"/>
                <a:ea typeface="方正正大黑简体" panose="02010600010101010101" pitchFamily="2" charset="-122"/>
              </a:rPr>
              <a:t>国庆节精神含义</a:t>
            </a:r>
          </a:p>
        </p:txBody>
      </p:sp>
      <p:sp>
        <p:nvSpPr>
          <p:cNvPr id="35" name="MH_Entry_5">
            <a:hlinkClick r:id="rId17" action="ppaction://hlinksldjump"/>
            <a:extLst>
              <a:ext uri="{FF2B5EF4-FFF2-40B4-BE49-F238E27FC236}">
                <a16:creationId xmlns:a16="http://schemas.microsoft.com/office/drawing/2014/main" xmlns="" id="{0770824E-9C2D-4A5D-B921-0953CC146933}"/>
              </a:ext>
            </a:extLst>
          </p:cNvPr>
          <p:cNvSpPr>
            <a:spLocks noChangeArrowheads="1"/>
          </p:cNvSpPr>
          <p:nvPr>
            <p:custDataLst>
              <p:tags r:id="rId8"/>
            </p:custDataLst>
          </p:nvPr>
        </p:nvSpPr>
        <p:spPr bwMode="auto">
          <a:xfrm>
            <a:off x="536317" y="3548522"/>
            <a:ext cx="3511807" cy="702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0" rIns="0" bIns="0" anchor="ctr" anchorCtr="0">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20000"/>
              </a:lnSpc>
              <a:spcBef>
                <a:spcPct val="0"/>
              </a:spcBef>
              <a:buNone/>
            </a:pPr>
            <a:r>
              <a:rPr lang="zh-CN" altLang="en-US" sz="2000" dirty="0">
                <a:solidFill>
                  <a:schemeClr val="tx1">
                    <a:lumMod val="20000"/>
                    <a:lumOff val="80000"/>
                  </a:schemeClr>
                </a:solidFill>
                <a:latin typeface="方正正大黑简体" panose="02010600010101010101" pitchFamily="2" charset="-122"/>
                <a:ea typeface="方正正大黑简体" panose="02010600010101010101" pitchFamily="2" charset="-122"/>
              </a:rPr>
              <a:t>国庆节日活动</a:t>
            </a:r>
          </a:p>
        </p:txBody>
      </p:sp>
      <p:sp>
        <p:nvSpPr>
          <p:cNvPr id="36" name="MH_Number_1">
            <a:hlinkClick r:id="rId17" action="ppaction://hlinksldjump"/>
            <a:extLst>
              <a:ext uri="{FF2B5EF4-FFF2-40B4-BE49-F238E27FC236}">
                <a16:creationId xmlns:a16="http://schemas.microsoft.com/office/drawing/2014/main" xmlns="" id="{0F992E6F-284D-42C9-8533-C73CE14FB70B}"/>
              </a:ext>
            </a:extLst>
          </p:cNvPr>
          <p:cNvSpPr/>
          <p:nvPr>
            <p:custDataLst>
              <p:tags r:id="rId9"/>
            </p:custDataLst>
          </p:nvPr>
        </p:nvSpPr>
        <p:spPr>
          <a:xfrm>
            <a:off x="4746720" y="1338055"/>
            <a:ext cx="551226" cy="551226"/>
          </a:xfrm>
          <a:prstGeom prst="ellipse">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2400" b="1">
                <a:solidFill>
                  <a:srgbClr val="FFFFFF"/>
                </a:solidFill>
                <a:cs typeface="Arial Unicode MS" panose="020B0604020202020204" pitchFamily="34" charset="-122"/>
              </a:rPr>
              <a:t>1</a:t>
            </a:r>
            <a:endParaRPr lang="zh-CN" altLang="en-US" sz="2400" b="1" dirty="0">
              <a:solidFill>
                <a:srgbClr val="FFFFFF"/>
              </a:solidFill>
              <a:cs typeface="Arial Unicode MS" panose="020B0604020202020204" pitchFamily="34" charset="-122"/>
            </a:endParaRPr>
          </a:p>
        </p:txBody>
      </p:sp>
      <p:sp>
        <p:nvSpPr>
          <p:cNvPr id="37" name="MH_Number_2">
            <a:hlinkClick r:id="rId17" action="ppaction://hlinksldjump"/>
            <a:extLst>
              <a:ext uri="{FF2B5EF4-FFF2-40B4-BE49-F238E27FC236}">
                <a16:creationId xmlns:a16="http://schemas.microsoft.com/office/drawing/2014/main" xmlns="" id="{3CB20536-7715-44A5-8CBD-013201382D0D}"/>
              </a:ext>
            </a:extLst>
          </p:cNvPr>
          <p:cNvSpPr/>
          <p:nvPr>
            <p:custDataLst>
              <p:tags r:id="rId10"/>
            </p:custDataLst>
          </p:nvPr>
        </p:nvSpPr>
        <p:spPr>
          <a:xfrm>
            <a:off x="6911204" y="1338055"/>
            <a:ext cx="551226" cy="551226"/>
          </a:xfrm>
          <a:prstGeom prst="ellipse">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2400" b="1">
                <a:solidFill>
                  <a:srgbClr val="FFFFFF"/>
                </a:solidFill>
                <a:cs typeface="Arial Unicode MS" panose="020B0604020202020204" pitchFamily="34" charset="-122"/>
              </a:rPr>
              <a:t>2</a:t>
            </a:r>
            <a:endParaRPr lang="zh-CN" altLang="en-US" sz="2400" b="1" dirty="0">
              <a:solidFill>
                <a:srgbClr val="FFFFFF"/>
              </a:solidFill>
              <a:cs typeface="Arial Unicode MS" panose="020B0604020202020204" pitchFamily="34" charset="-122"/>
            </a:endParaRPr>
          </a:p>
        </p:txBody>
      </p:sp>
      <p:sp>
        <p:nvSpPr>
          <p:cNvPr id="38" name="MH_Number_3">
            <a:hlinkClick r:id="rId17" action="ppaction://hlinksldjump"/>
            <a:extLst>
              <a:ext uri="{FF2B5EF4-FFF2-40B4-BE49-F238E27FC236}">
                <a16:creationId xmlns:a16="http://schemas.microsoft.com/office/drawing/2014/main" xmlns="" id="{A4F97389-A315-44D8-A2FC-645CAA8784F2}"/>
              </a:ext>
            </a:extLst>
          </p:cNvPr>
          <p:cNvSpPr/>
          <p:nvPr>
            <p:custDataLst>
              <p:tags r:id="rId11"/>
            </p:custDataLst>
          </p:nvPr>
        </p:nvSpPr>
        <p:spPr>
          <a:xfrm>
            <a:off x="7615998" y="3396602"/>
            <a:ext cx="551226" cy="55122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2400" b="1">
                <a:solidFill>
                  <a:srgbClr val="FFFFFF"/>
                </a:solidFill>
                <a:cs typeface="Arial Unicode MS" panose="020B0604020202020204" pitchFamily="34" charset="-122"/>
              </a:rPr>
              <a:t>3</a:t>
            </a:r>
            <a:endParaRPr lang="zh-CN" altLang="en-US" sz="2400" b="1" dirty="0">
              <a:solidFill>
                <a:srgbClr val="FFFFFF"/>
              </a:solidFill>
              <a:cs typeface="Arial Unicode MS" panose="020B0604020202020204" pitchFamily="34" charset="-122"/>
            </a:endParaRPr>
          </a:p>
        </p:txBody>
      </p:sp>
      <p:sp>
        <p:nvSpPr>
          <p:cNvPr id="39" name="MH_Number_4">
            <a:hlinkClick r:id="rId17" action="ppaction://hlinksldjump"/>
            <a:extLst>
              <a:ext uri="{FF2B5EF4-FFF2-40B4-BE49-F238E27FC236}">
                <a16:creationId xmlns:a16="http://schemas.microsoft.com/office/drawing/2014/main" xmlns="" id="{5BA42C36-E1A1-46DA-B190-7FD369B9FC1D}"/>
              </a:ext>
            </a:extLst>
          </p:cNvPr>
          <p:cNvSpPr/>
          <p:nvPr>
            <p:custDataLst>
              <p:tags r:id="rId12"/>
            </p:custDataLst>
          </p:nvPr>
        </p:nvSpPr>
        <p:spPr>
          <a:xfrm>
            <a:off x="5887100" y="4668853"/>
            <a:ext cx="551226" cy="551226"/>
          </a:xfrm>
          <a:prstGeom prst="ellipse">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2400" b="1">
                <a:solidFill>
                  <a:srgbClr val="FFFFFF"/>
                </a:solidFill>
                <a:cs typeface="Arial Unicode MS" panose="020B0604020202020204" pitchFamily="34" charset="-122"/>
              </a:rPr>
              <a:t>4</a:t>
            </a:r>
            <a:endParaRPr lang="zh-CN" altLang="en-US" sz="2400" b="1" dirty="0">
              <a:solidFill>
                <a:srgbClr val="FFFFFF"/>
              </a:solidFill>
              <a:cs typeface="Arial Unicode MS" panose="020B0604020202020204" pitchFamily="34" charset="-122"/>
            </a:endParaRPr>
          </a:p>
        </p:txBody>
      </p:sp>
      <p:sp>
        <p:nvSpPr>
          <p:cNvPr id="40" name="MH_Number_5">
            <a:hlinkClick r:id="rId17" action="ppaction://hlinksldjump"/>
            <a:extLst>
              <a:ext uri="{FF2B5EF4-FFF2-40B4-BE49-F238E27FC236}">
                <a16:creationId xmlns:a16="http://schemas.microsoft.com/office/drawing/2014/main" xmlns="" id="{5A243E66-A3FB-426B-9291-FF8CA816CC89}"/>
              </a:ext>
            </a:extLst>
          </p:cNvPr>
          <p:cNvSpPr/>
          <p:nvPr>
            <p:custDataLst>
              <p:tags r:id="rId13"/>
            </p:custDataLst>
          </p:nvPr>
        </p:nvSpPr>
        <p:spPr>
          <a:xfrm>
            <a:off x="4113790" y="3396602"/>
            <a:ext cx="551226" cy="551226"/>
          </a:xfrm>
          <a:prstGeom prst="ellipse">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2400" b="1">
                <a:solidFill>
                  <a:srgbClr val="FFFFFF"/>
                </a:solidFill>
                <a:cs typeface="Arial Unicode MS" panose="020B0604020202020204" pitchFamily="34" charset="-122"/>
              </a:rPr>
              <a:t>5</a:t>
            </a:r>
            <a:endParaRPr lang="zh-CN" altLang="en-US" sz="2400" b="1" dirty="0">
              <a:solidFill>
                <a:srgbClr val="FFFFFF"/>
              </a:solidFill>
              <a:cs typeface="Arial Unicode MS" panose="020B0604020202020204" pitchFamily="34" charset="-122"/>
            </a:endParaRPr>
          </a:p>
        </p:txBody>
      </p:sp>
    </p:spTree>
    <p:extLst>
      <p:ext uri="{BB962C8B-B14F-4D97-AF65-F5344CB8AC3E}">
        <p14:creationId xmlns:p14="http://schemas.microsoft.com/office/powerpoint/2010/main" val="315630726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a:extLst>
              <a:ext uri="{FF2B5EF4-FFF2-40B4-BE49-F238E27FC236}">
                <a16:creationId xmlns:a16="http://schemas.microsoft.com/office/drawing/2014/main" xmlns="" id="{F4501F03-D4AC-4A9D-BA22-5C0074B79D53}"/>
              </a:ext>
            </a:extLst>
          </p:cNvPr>
          <p:cNvSpPr txBox="1"/>
          <p:nvPr/>
        </p:nvSpPr>
        <p:spPr>
          <a:xfrm>
            <a:off x="1059543" y="449944"/>
            <a:ext cx="4325257" cy="707886"/>
          </a:xfrm>
          <a:prstGeom prst="rect">
            <a:avLst/>
          </a:prstGeom>
          <a:noFill/>
        </p:spPr>
        <p:txBody>
          <a:bodyPr wrap="square" rtlCol="0">
            <a:spAutoFit/>
          </a:bodyPr>
          <a:lstStyle/>
          <a:p>
            <a:pPr algn="dist"/>
            <a:r>
              <a:rPr lang="zh-CN" altLang="en-US" sz="4000" dirty="0">
                <a:solidFill>
                  <a:schemeClr val="bg1"/>
                </a:solidFill>
                <a:latin typeface="方正正大黑简体" panose="02010600010101010101" pitchFamily="2" charset="-122"/>
                <a:ea typeface="方正正大黑简体" panose="02010600010101010101" pitchFamily="2" charset="-122"/>
              </a:rPr>
              <a:t>国庆节日意义</a:t>
            </a:r>
          </a:p>
        </p:txBody>
      </p:sp>
      <p:sp>
        <p:nvSpPr>
          <p:cNvPr id="2" name="矩形 1">
            <a:extLst>
              <a:ext uri="{FF2B5EF4-FFF2-40B4-BE49-F238E27FC236}">
                <a16:creationId xmlns:a16="http://schemas.microsoft.com/office/drawing/2014/main" xmlns="" id="{4ECAC552-95B6-4BB7-BBCC-39561E356CF8}"/>
              </a:ext>
            </a:extLst>
          </p:cNvPr>
          <p:cNvSpPr/>
          <p:nvPr/>
        </p:nvSpPr>
        <p:spPr>
          <a:xfrm>
            <a:off x="1015218" y="1334816"/>
            <a:ext cx="10161564" cy="1200329"/>
          </a:xfrm>
          <a:prstGeom prst="rect">
            <a:avLst/>
          </a:prstGeom>
        </p:spPr>
        <p:txBody>
          <a:bodyPr wrap="square">
            <a:spAutoFit/>
          </a:bodyPr>
          <a:lstStyle/>
          <a:p>
            <a:pPr indent="457200">
              <a:lnSpc>
                <a:spcPct val="150000"/>
              </a:lnSpc>
              <a:tabLst>
                <a:tab pos="228600" algn="l"/>
                <a:tab pos="457200" algn="l"/>
                <a:tab pos="685800" algn="l"/>
                <a:tab pos="914400" algn="l"/>
                <a:tab pos="1143000" algn="l"/>
                <a:tab pos="1371600" algn="l"/>
                <a:tab pos="1600200" algn="l"/>
                <a:tab pos="1828800" algn="l"/>
                <a:tab pos="2057400" algn="l"/>
                <a:tab pos="2286000" algn="l"/>
                <a:tab pos="2514600" algn="l"/>
                <a:tab pos="2743200" algn="l"/>
                <a:tab pos="2971800" algn="l"/>
                <a:tab pos="3200400" algn="l"/>
                <a:tab pos="3429000" algn="l"/>
                <a:tab pos="3657600" algn="l"/>
                <a:tab pos="3886200" algn="l"/>
                <a:tab pos="4114800" algn="l"/>
                <a:tab pos="4343400" algn="l"/>
                <a:tab pos="4572000" algn="l"/>
                <a:tab pos="4800600" algn="l"/>
                <a:tab pos="5029200" algn="l"/>
                <a:tab pos="5257800" algn="l"/>
                <a:tab pos="5486400" algn="l"/>
                <a:tab pos="5715000" algn="l"/>
                <a:tab pos="5943600" algn="l"/>
                <a:tab pos="6172200" algn="l"/>
                <a:tab pos="6400800" algn="l"/>
                <a:tab pos="6629400" algn="l"/>
                <a:tab pos="6858000" algn="l"/>
                <a:tab pos="7086600" algn="l"/>
                <a:tab pos="7315200" algn="l"/>
              </a:tabLst>
            </a:pPr>
            <a:r>
              <a:rPr lang="zh-CN" altLang="zh-CN" sz="2400" kern="100" dirty="0">
                <a:latin typeface="Calibri" panose="020F0502020204030204" pitchFamily="34" charset="0"/>
                <a:ea typeface="微软雅黑" panose="020B0503020204020204" pitchFamily="34" charset="-122"/>
                <a:cs typeface="Times New Roman" panose="02020603050405020304" pitchFamily="18" charset="0"/>
              </a:rPr>
              <a:t>对占有世界</a:t>
            </a:r>
            <a:r>
              <a:rPr lang="zh-CN" altLang="en-US" sz="2400" kern="100" dirty="0">
                <a:latin typeface="Calibri" panose="020F0502020204030204" pitchFamily="34" charset="0"/>
                <a:ea typeface="微软雅黑" panose="020B0503020204020204" pitchFamily="34" charset="-122"/>
                <a:cs typeface="Times New Roman" panose="02020603050405020304" pitchFamily="18" charset="0"/>
              </a:rPr>
              <a:t>五分之一</a:t>
            </a:r>
            <a:r>
              <a:rPr lang="zh-CN" altLang="zh-CN" sz="2400" kern="100" dirty="0">
                <a:latin typeface="Calibri" panose="020F0502020204030204" pitchFamily="34" charset="0"/>
                <a:ea typeface="微软雅黑" panose="020B0503020204020204" pitchFamily="34" charset="-122"/>
                <a:cs typeface="Times New Roman" panose="02020603050405020304" pitchFamily="18" charset="0"/>
              </a:rPr>
              <a:t>人口的中国人民，将永远铭记这一天</a:t>
            </a:r>
            <a:r>
              <a:rPr lang="en-US" altLang="zh-CN" sz="2400" kern="100" dirty="0">
                <a:latin typeface="Calibri" panose="020F0502020204030204" pitchFamily="34" charset="0"/>
                <a:ea typeface="微软雅黑" panose="020B0503020204020204" pitchFamily="34" charset="-122"/>
                <a:cs typeface="Times New Roman" panose="02020603050405020304" pitchFamily="18" charset="0"/>
              </a:rPr>
              <a:t>——</a:t>
            </a:r>
            <a:r>
              <a:rPr lang="zh-CN" altLang="zh-CN" sz="2400" b="1" kern="100" dirty="0">
                <a:latin typeface="Calibri" panose="020F0502020204030204" pitchFamily="34" charset="0"/>
                <a:ea typeface="微软雅黑" panose="020B0503020204020204" pitchFamily="34" charset="-122"/>
                <a:cs typeface="Times New Roman" panose="02020603050405020304" pitchFamily="18" charset="0"/>
              </a:rPr>
              <a:t>中华人民共和国成立的日子</a:t>
            </a:r>
            <a:r>
              <a:rPr lang="zh-CN" altLang="zh-CN" sz="2400" kern="100" dirty="0">
                <a:latin typeface="Calibri" panose="020F0502020204030204" pitchFamily="34" charset="0"/>
                <a:ea typeface="微软雅黑" panose="020B0503020204020204" pitchFamily="34" charset="-122"/>
                <a:cs typeface="Times New Roman" panose="02020603050405020304" pitchFamily="18" charset="0"/>
              </a:rPr>
              <a:t>，每年我们都会举行盛大的庆典来庆祝他。</a:t>
            </a:r>
            <a:endParaRPr lang="zh-CN" altLang="zh-CN" sz="1200" kern="100" dirty="0">
              <a:latin typeface="Calibri" panose="020F0502020204030204" pitchFamily="34" charset="0"/>
              <a:ea typeface="宋体" panose="02010600030101010101" pitchFamily="2" charset="-122"/>
              <a:cs typeface="Times New Roman" panose="02020603050405020304" pitchFamily="18" charset="0"/>
            </a:endParaRPr>
          </a:p>
        </p:txBody>
      </p:sp>
      <p:pic>
        <p:nvPicPr>
          <p:cNvPr id="4" name="图片 3">
            <a:extLst>
              <a:ext uri="{FF2B5EF4-FFF2-40B4-BE49-F238E27FC236}">
                <a16:creationId xmlns:a16="http://schemas.microsoft.com/office/drawing/2014/main" xmlns="" id="{C7E439A6-B298-41BD-BD1C-333892BA6834}"/>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l="-142"/>
          <a:stretch/>
        </p:blipFill>
        <p:spPr>
          <a:xfrm>
            <a:off x="1015218" y="2586115"/>
            <a:ext cx="10117239" cy="3962401"/>
          </a:xfrm>
          <a:prstGeom prst="rect">
            <a:avLst/>
          </a:prstGeom>
        </p:spPr>
      </p:pic>
    </p:spTree>
    <p:extLst>
      <p:ext uri="{BB962C8B-B14F-4D97-AF65-F5344CB8AC3E}">
        <p14:creationId xmlns:p14="http://schemas.microsoft.com/office/powerpoint/2010/main" val="141974248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anim calcmode="lin" valueType="num">
                                      <p:cBhvr>
                                        <p:cTn id="8" dur="2000" fill="hold"/>
                                        <p:tgtEl>
                                          <p:spTgt spid="4"/>
                                        </p:tgtEl>
                                        <p:attrNameLst>
                                          <p:attrName>ppt_w</p:attrName>
                                        </p:attrNameLst>
                                      </p:cBhvr>
                                      <p:tavLst>
                                        <p:tav tm="0" fmla="#ppt_w*sin(2.5*pi*$)">
                                          <p:val>
                                            <p:fltVal val="0"/>
                                          </p:val>
                                        </p:tav>
                                        <p:tav tm="100000">
                                          <p:val>
                                            <p:fltVal val="1"/>
                                          </p:val>
                                        </p:tav>
                                      </p:tavLst>
                                    </p:anim>
                                    <p:anim calcmode="lin" valueType="num">
                                      <p:cBhvr>
                                        <p:cTn id="9" dur="2000" fill="hold"/>
                                        <p:tgtEl>
                                          <p:spTgt spid="4"/>
                                        </p:tgtEl>
                                        <p:attrNameLst>
                                          <p:attrName>ppt_h</p:attrName>
                                        </p:attrNameLst>
                                      </p:cBhvr>
                                      <p:tavLst>
                                        <p:tav tm="0">
                                          <p:val>
                                            <p:strVal val="#ppt_h"/>
                                          </p:val>
                                        </p:tav>
                                        <p:tav tm="100000">
                                          <p:val>
                                            <p:strVal val="#ppt_h"/>
                                          </p:val>
                                        </p:tav>
                                      </p:tavLst>
                                    </p:anim>
                                  </p:childTnLst>
                                </p:cTn>
                              </p:par>
                              <p:par>
                                <p:cTn id="10" presetID="45"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2000"/>
                                        <p:tgtEl>
                                          <p:spTgt spid="2"/>
                                        </p:tgtEl>
                                      </p:cBhvr>
                                    </p:animEffect>
                                    <p:anim calcmode="lin" valueType="num">
                                      <p:cBhvr>
                                        <p:cTn id="13" dur="2000" fill="hold"/>
                                        <p:tgtEl>
                                          <p:spTgt spid="2"/>
                                        </p:tgtEl>
                                        <p:attrNameLst>
                                          <p:attrName>ppt_w</p:attrName>
                                        </p:attrNameLst>
                                      </p:cBhvr>
                                      <p:tavLst>
                                        <p:tav tm="0" fmla="#ppt_w*sin(2.5*pi*$)">
                                          <p:val>
                                            <p:fltVal val="0"/>
                                          </p:val>
                                        </p:tav>
                                        <p:tav tm="100000">
                                          <p:val>
                                            <p:fltVal val="1"/>
                                          </p:val>
                                        </p:tav>
                                      </p:tavLst>
                                    </p:anim>
                                    <p:anim calcmode="lin" valueType="num">
                                      <p:cBhvr>
                                        <p:cTn id="14" dur="2000" fill="hold"/>
                                        <p:tgtEl>
                                          <p:spTgt spid="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C120AA8C-BBA0-40AD-9079-F932F0FEEA80}"/>
              </a:ext>
            </a:extLst>
          </p:cNvPr>
          <p:cNvSpPr/>
          <p:nvPr/>
        </p:nvSpPr>
        <p:spPr>
          <a:xfrm>
            <a:off x="595086" y="4073604"/>
            <a:ext cx="10653486" cy="1938992"/>
          </a:xfrm>
          <a:prstGeom prst="rect">
            <a:avLst/>
          </a:prstGeom>
        </p:spPr>
        <p:txBody>
          <a:bodyPr wrap="square">
            <a:spAutoFit/>
          </a:bodyPr>
          <a:lstStyle/>
          <a:p>
            <a:pPr indent="457200">
              <a:lnSpc>
                <a:spcPct val="150000"/>
              </a:lnSpc>
            </a:pPr>
            <a:r>
              <a:rPr lang="zh-CN" altLang="zh-CN" sz="2000" kern="100" dirty="0">
                <a:latin typeface="Calibri" panose="020F0502020204030204" pitchFamily="34" charset="0"/>
                <a:ea typeface="微软雅黑" panose="020B0503020204020204" pitchFamily="34" charset="-122"/>
                <a:cs typeface="Times New Roman" panose="02020603050405020304" pitchFamily="18" charset="0"/>
              </a:rPr>
              <a:t>在我们回忆与缅怀先辈们的丰功伟绩的庆祝中，我们分享了他们的快乐，体验了他们痛苦，同时也继承了他们那种追求民主、自由、独立、富强的不屈不挠的牺牲精神和创造智慧，这种精神是我们形成强大的民族自信心和自豪感的不竭的源泉，是中华民族的民族精神和国家的凝聚力的现实体现，值得我们后人传承并继续发扬光大。</a:t>
            </a:r>
            <a:endParaRPr lang="zh-CN" altLang="en-US" sz="2000" dirty="0"/>
          </a:p>
        </p:txBody>
      </p:sp>
      <p:sp>
        <p:nvSpPr>
          <p:cNvPr id="3" name="椭圆 2">
            <a:extLst>
              <a:ext uri="{FF2B5EF4-FFF2-40B4-BE49-F238E27FC236}">
                <a16:creationId xmlns:a16="http://schemas.microsoft.com/office/drawing/2014/main" xmlns="" id="{B73FCF53-1682-47A9-A237-F865F1BE848C}"/>
              </a:ext>
            </a:extLst>
          </p:cNvPr>
          <p:cNvSpPr/>
          <p:nvPr/>
        </p:nvSpPr>
        <p:spPr>
          <a:xfrm>
            <a:off x="1059543" y="2135165"/>
            <a:ext cx="1646589" cy="164658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t>民主</a:t>
            </a:r>
          </a:p>
        </p:txBody>
      </p:sp>
      <p:sp>
        <p:nvSpPr>
          <p:cNvPr id="5" name="椭圆 4">
            <a:extLst>
              <a:ext uri="{FF2B5EF4-FFF2-40B4-BE49-F238E27FC236}">
                <a16:creationId xmlns:a16="http://schemas.microsoft.com/office/drawing/2014/main" xmlns="" id="{A485E3D7-51D3-4991-B5F1-D1E409388822}"/>
              </a:ext>
            </a:extLst>
          </p:cNvPr>
          <p:cNvSpPr/>
          <p:nvPr/>
        </p:nvSpPr>
        <p:spPr>
          <a:xfrm>
            <a:off x="3774459" y="2135165"/>
            <a:ext cx="1646589" cy="164658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t>自由</a:t>
            </a:r>
          </a:p>
        </p:txBody>
      </p:sp>
      <p:sp>
        <p:nvSpPr>
          <p:cNvPr id="6" name="椭圆 5">
            <a:extLst>
              <a:ext uri="{FF2B5EF4-FFF2-40B4-BE49-F238E27FC236}">
                <a16:creationId xmlns:a16="http://schemas.microsoft.com/office/drawing/2014/main" xmlns="" id="{2136D465-9854-47D6-8B33-A1FA85CDA544}"/>
              </a:ext>
            </a:extLst>
          </p:cNvPr>
          <p:cNvSpPr/>
          <p:nvPr/>
        </p:nvSpPr>
        <p:spPr>
          <a:xfrm>
            <a:off x="6489375" y="2135165"/>
            <a:ext cx="1646589" cy="164658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t>独立</a:t>
            </a:r>
          </a:p>
        </p:txBody>
      </p:sp>
      <p:sp>
        <p:nvSpPr>
          <p:cNvPr id="7" name="椭圆 6">
            <a:extLst>
              <a:ext uri="{FF2B5EF4-FFF2-40B4-BE49-F238E27FC236}">
                <a16:creationId xmlns:a16="http://schemas.microsoft.com/office/drawing/2014/main" xmlns="" id="{2D33B1F5-0B89-499C-9F71-C8FC6663A47F}"/>
              </a:ext>
            </a:extLst>
          </p:cNvPr>
          <p:cNvSpPr/>
          <p:nvPr/>
        </p:nvSpPr>
        <p:spPr>
          <a:xfrm>
            <a:off x="9204290" y="2135165"/>
            <a:ext cx="1646589" cy="164658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t>富强</a:t>
            </a:r>
          </a:p>
        </p:txBody>
      </p:sp>
      <p:sp>
        <p:nvSpPr>
          <p:cNvPr id="8" name="文本框 7">
            <a:extLst>
              <a:ext uri="{FF2B5EF4-FFF2-40B4-BE49-F238E27FC236}">
                <a16:creationId xmlns:a16="http://schemas.microsoft.com/office/drawing/2014/main" xmlns="" id="{5EDC9433-725F-428A-A378-43FC0376AC1B}"/>
              </a:ext>
            </a:extLst>
          </p:cNvPr>
          <p:cNvSpPr txBox="1"/>
          <p:nvPr/>
        </p:nvSpPr>
        <p:spPr>
          <a:xfrm>
            <a:off x="1059543" y="449944"/>
            <a:ext cx="4325257" cy="707886"/>
          </a:xfrm>
          <a:prstGeom prst="rect">
            <a:avLst/>
          </a:prstGeom>
          <a:noFill/>
        </p:spPr>
        <p:txBody>
          <a:bodyPr wrap="square" rtlCol="0">
            <a:spAutoFit/>
          </a:bodyPr>
          <a:lstStyle/>
          <a:p>
            <a:pPr algn="dist"/>
            <a:r>
              <a:rPr lang="zh-CN" altLang="en-US" sz="4000" dirty="0">
                <a:solidFill>
                  <a:schemeClr val="bg1"/>
                </a:solidFill>
                <a:latin typeface="方正正大黑简体" panose="02010600010101010101" pitchFamily="2" charset="-122"/>
                <a:ea typeface="方正正大黑简体" panose="02010600010101010101" pitchFamily="2" charset="-122"/>
              </a:rPr>
              <a:t>国庆节日意义</a:t>
            </a:r>
          </a:p>
        </p:txBody>
      </p:sp>
    </p:spTree>
    <p:extLst>
      <p:ext uri="{BB962C8B-B14F-4D97-AF65-F5344CB8AC3E}">
        <p14:creationId xmlns:p14="http://schemas.microsoft.com/office/powerpoint/2010/main" val="139177322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ppt_x"/>
                                          </p:val>
                                        </p:tav>
                                        <p:tav tm="100000">
                                          <p:val>
                                            <p:strVal val="#ppt_x"/>
                                          </p:val>
                                        </p:tav>
                                      </p:tavLst>
                                    </p:anim>
                                    <p:anim calcmode="lin" valueType="num">
                                      <p:cBhvr additive="base">
                                        <p:cTn id="2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6">
            <a:lum/>
          </a:blip>
          <a:srcRect/>
          <a:stretch>
            <a:fillRect/>
          </a:stretch>
        </a:blipFill>
        <a:effectLst/>
      </p:bgPr>
    </p:bg>
    <p:spTree>
      <p:nvGrpSpPr>
        <p:cNvPr id="1" name=""/>
        <p:cNvGrpSpPr/>
        <p:nvPr/>
      </p:nvGrpSpPr>
      <p:grpSpPr>
        <a:xfrm>
          <a:off x="0" y="0"/>
          <a:ext cx="0" cy="0"/>
          <a:chOff x="0" y="0"/>
          <a:chExt cx="0" cy="0"/>
        </a:xfrm>
      </p:grpSpPr>
      <p:sp>
        <p:nvSpPr>
          <p:cNvPr id="27" name="矩形 26">
            <a:extLst>
              <a:ext uri="{FF2B5EF4-FFF2-40B4-BE49-F238E27FC236}">
                <a16:creationId xmlns:a16="http://schemas.microsoft.com/office/drawing/2014/main" xmlns="" id="{5B5C1E84-FF51-4270-9728-3285D7108982}"/>
              </a:ext>
            </a:extLst>
          </p:cNvPr>
          <p:cNvSpPr/>
          <p:nvPr/>
        </p:nvSpPr>
        <p:spPr>
          <a:xfrm>
            <a:off x="0" y="0"/>
            <a:ext cx="12192000" cy="6858000"/>
          </a:xfrm>
          <a:prstGeom prst="rect">
            <a:avLst/>
          </a:prstGeom>
          <a:noFill/>
          <a:ln w="2540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MH_Others_1">
            <a:extLst>
              <a:ext uri="{FF2B5EF4-FFF2-40B4-BE49-F238E27FC236}">
                <a16:creationId xmlns:a16="http://schemas.microsoft.com/office/drawing/2014/main" xmlns="" id="{4981E1B5-E8E6-47CD-A569-E69C0BFF3FAE}"/>
              </a:ext>
            </a:extLst>
          </p:cNvPr>
          <p:cNvSpPr/>
          <p:nvPr>
            <p:custDataLst>
              <p:tags r:id="rId1"/>
            </p:custDataLst>
          </p:nvPr>
        </p:nvSpPr>
        <p:spPr>
          <a:xfrm>
            <a:off x="5102235" y="2028617"/>
            <a:ext cx="2044489" cy="2044489"/>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FFFFFF"/>
              </a:solidFill>
            </a:endParaRPr>
          </a:p>
        </p:txBody>
      </p:sp>
      <p:sp>
        <p:nvSpPr>
          <p:cNvPr id="29" name="MH_Others_2">
            <a:extLst>
              <a:ext uri="{FF2B5EF4-FFF2-40B4-BE49-F238E27FC236}">
                <a16:creationId xmlns:a16="http://schemas.microsoft.com/office/drawing/2014/main" xmlns="" id="{00275733-81D1-4CFC-ABA0-B2C12AC6E51C}"/>
              </a:ext>
            </a:extLst>
          </p:cNvPr>
          <p:cNvSpPr/>
          <p:nvPr>
            <p:custDataLst>
              <p:tags r:id="rId2"/>
            </p:custDataLst>
          </p:nvPr>
        </p:nvSpPr>
        <p:spPr>
          <a:xfrm>
            <a:off x="4286077" y="1205202"/>
            <a:ext cx="3721899" cy="3721898"/>
          </a:xfrm>
          <a:prstGeom prst="ellipse">
            <a:avLst/>
          </a:prstGeom>
          <a:noFill/>
          <a:ln>
            <a:solidFill>
              <a:schemeClr val="accent1">
                <a:lumMod val="60000"/>
                <a:lumOff val="4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FFFFFF"/>
              </a:solidFill>
            </a:endParaRPr>
          </a:p>
        </p:txBody>
      </p:sp>
      <p:sp>
        <p:nvSpPr>
          <p:cNvPr id="30" name="MH_Others_3">
            <a:extLst>
              <a:ext uri="{FF2B5EF4-FFF2-40B4-BE49-F238E27FC236}">
                <a16:creationId xmlns:a16="http://schemas.microsoft.com/office/drawing/2014/main" xmlns="" id="{1882AA17-CC99-4966-AB5F-AC40A3DA2146}"/>
              </a:ext>
            </a:extLst>
          </p:cNvPr>
          <p:cNvSpPr/>
          <p:nvPr>
            <p:custDataLst>
              <p:tags r:id="rId3"/>
            </p:custDataLst>
          </p:nvPr>
        </p:nvSpPr>
        <p:spPr>
          <a:xfrm>
            <a:off x="5243809" y="2188428"/>
            <a:ext cx="1744466" cy="174446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rmAutofit/>
          </a:bodyPr>
          <a:lstStyle/>
          <a:p>
            <a:pPr lvl="0" algn="ctr"/>
            <a:r>
              <a:rPr lang="zh-CN" altLang="en-US" sz="4400" b="1" dirty="0">
                <a:solidFill>
                  <a:schemeClr val="bg1"/>
                </a:solidFill>
                <a:latin typeface="微软雅黑" panose="020B0503020204020204" pitchFamily="34" charset="-122"/>
                <a:ea typeface="微软雅黑" panose="020B0503020204020204" pitchFamily="34" charset="-122"/>
              </a:rPr>
              <a:t>目录</a:t>
            </a:r>
            <a:endParaRPr lang="en-US" altLang="zh-CN" sz="4400" b="1" dirty="0">
              <a:solidFill>
                <a:schemeClr val="bg1"/>
              </a:solidFill>
              <a:latin typeface="微软雅黑" panose="020B0503020204020204" pitchFamily="34" charset="-122"/>
              <a:ea typeface="微软雅黑" panose="020B0503020204020204" pitchFamily="34" charset="-122"/>
            </a:endParaRPr>
          </a:p>
          <a:p>
            <a:pPr lvl="0" algn="ctr"/>
            <a:r>
              <a:rPr lang="en-US" altLang="zh-CN" sz="1400" b="1" dirty="0">
                <a:solidFill>
                  <a:schemeClr val="bg1"/>
                </a:solidFill>
                <a:latin typeface="微软雅黑" panose="020B0503020204020204" pitchFamily="34" charset="-122"/>
                <a:ea typeface="微软雅黑" panose="020B0503020204020204" pitchFamily="34" charset="-122"/>
              </a:rPr>
              <a:t>CONTENTS</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31" name="MH_Entry_1">
            <a:hlinkClick r:id="rId17" action="ppaction://hlinksldjump"/>
            <a:extLst>
              <a:ext uri="{FF2B5EF4-FFF2-40B4-BE49-F238E27FC236}">
                <a16:creationId xmlns:a16="http://schemas.microsoft.com/office/drawing/2014/main" xmlns="" id="{E3F31E31-B464-4051-90BB-0CE6A671FC4B}"/>
              </a:ext>
            </a:extLst>
          </p:cNvPr>
          <p:cNvSpPr>
            <a:spLocks noChangeArrowheads="1"/>
          </p:cNvSpPr>
          <p:nvPr>
            <p:custDataLst>
              <p:tags r:id="rId4"/>
            </p:custDataLst>
          </p:nvPr>
        </p:nvSpPr>
        <p:spPr bwMode="auto">
          <a:xfrm>
            <a:off x="720738" y="912223"/>
            <a:ext cx="4046454" cy="91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0" rIns="0" bIns="0" anchor="ctr" anchorCtr="0">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20000"/>
              </a:lnSpc>
              <a:spcBef>
                <a:spcPct val="0"/>
              </a:spcBef>
              <a:buNone/>
            </a:pPr>
            <a:r>
              <a:rPr lang="zh-CN" altLang="en-US" sz="2000" dirty="0">
                <a:solidFill>
                  <a:schemeClr val="tx1">
                    <a:lumMod val="20000"/>
                    <a:lumOff val="80000"/>
                  </a:schemeClr>
                </a:solidFill>
                <a:latin typeface="方正正大黑简体" panose="02010600010101010101" pitchFamily="2" charset="-122"/>
                <a:ea typeface="方正正大黑简体" panose="02010600010101010101" pitchFamily="2" charset="-122"/>
              </a:rPr>
              <a:t>国庆节的演变历史</a:t>
            </a:r>
          </a:p>
        </p:txBody>
      </p:sp>
      <p:sp>
        <p:nvSpPr>
          <p:cNvPr id="32" name="MH_Entry_2">
            <a:hlinkClick r:id="rId17" action="ppaction://hlinksldjump"/>
            <a:extLst>
              <a:ext uri="{FF2B5EF4-FFF2-40B4-BE49-F238E27FC236}">
                <a16:creationId xmlns:a16="http://schemas.microsoft.com/office/drawing/2014/main" xmlns="" id="{402D985B-00D9-43F3-992D-0EC0A6505211}"/>
              </a:ext>
            </a:extLst>
          </p:cNvPr>
          <p:cNvSpPr>
            <a:spLocks noChangeArrowheads="1"/>
          </p:cNvSpPr>
          <p:nvPr>
            <p:custDataLst>
              <p:tags r:id="rId5"/>
            </p:custDataLst>
          </p:nvPr>
        </p:nvSpPr>
        <p:spPr bwMode="auto">
          <a:xfrm>
            <a:off x="7470300" y="912223"/>
            <a:ext cx="3785088" cy="91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0" rIns="0" bIns="0" anchor="ctr" anchorCtr="0">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20000"/>
              </a:lnSpc>
              <a:spcBef>
                <a:spcPct val="0"/>
              </a:spcBef>
              <a:buNone/>
            </a:pPr>
            <a:r>
              <a:rPr lang="zh-CN" altLang="en-US" sz="2000" dirty="0">
                <a:solidFill>
                  <a:schemeClr val="tx1">
                    <a:lumMod val="20000"/>
                    <a:lumOff val="80000"/>
                  </a:schemeClr>
                </a:solidFill>
                <a:latin typeface="方正正大黑简体" panose="02010600010101010101" pitchFamily="2" charset="-122"/>
                <a:ea typeface="方正正大黑简体" panose="02010600010101010101" pitchFamily="2" charset="-122"/>
              </a:rPr>
              <a:t>国庆节的来历</a:t>
            </a:r>
          </a:p>
        </p:txBody>
      </p:sp>
      <p:sp>
        <p:nvSpPr>
          <p:cNvPr id="33" name="MH_Entry_3">
            <a:hlinkClick r:id="rId17" action="ppaction://hlinksldjump"/>
            <a:extLst>
              <a:ext uri="{FF2B5EF4-FFF2-40B4-BE49-F238E27FC236}">
                <a16:creationId xmlns:a16="http://schemas.microsoft.com/office/drawing/2014/main" xmlns="" id="{37D9446A-E9BB-488D-B411-1ACD7AA06ACD}"/>
              </a:ext>
            </a:extLst>
          </p:cNvPr>
          <p:cNvSpPr>
            <a:spLocks noChangeArrowheads="1"/>
          </p:cNvSpPr>
          <p:nvPr>
            <p:custDataLst>
              <p:tags r:id="rId6"/>
            </p:custDataLst>
          </p:nvPr>
        </p:nvSpPr>
        <p:spPr bwMode="auto">
          <a:xfrm>
            <a:off x="8180966" y="3548522"/>
            <a:ext cx="3512571" cy="702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0" rIns="0" bIns="0" anchor="ctr" anchorCtr="0">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20000"/>
              </a:lnSpc>
              <a:spcBef>
                <a:spcPct val="0"/>
              </a:spcBef>
              <a:buNone/>
            </a:pPr>
            <a:r>
              <a:rPr lang="zh-CN" altLang="en-US" sz="2000" dirty="0">
                <a:solidFill>
                  <a:schemeClr val="tx1">
                    <a:lumMod val="20000"/>
                    <a:lumOff val="80000"/>
                  </a:schemeClr>
                </a:solidFill>
                <a:latin typeface="方正正大黑简体" panose="02010600010101010101" pitchFamily="2" charset="-122"/>
                <a:ea typeface="方正正大黑简体" panose="02010600010101010101" pitchFamily="2" charset="-122"/>
              </a:rPr>
              <a:t>国庆节日意义</a:t>
            </a:r>
          </a:p>
        </p:txBody>
      </p:sp>
      <p:sp>
        <p:nvSpPr>
          <p:cNvPr id="34" name="MH_Entry_4">
            <a:hlinkClick r:id="rId17" action="ppaction://hlinksldjump"/>
            <a:extLst>
              <a:ext uri="{FF2B5EF4-FFF2-40B4-BE49-F238E27FC236}">
                <a16:creationId xmlns:a16="http://schemas.microsoft.com/office/drawing/2014/main" xmlns="" id="{84B82106-A273-4932-B9B1-90866F294FD2}"/>
              </a:ext>
            </a:extLst>
          </p:cNvPr>
          <p:cNvSpPr>
            <a:spLocks noChangeArrowheads="1"/>
          </p:cNvSpPr>
          <p:nvPr>
            <p:custDataLst>
              <p:tags r:id="rId7"/>
            </p:custDataLst>
          </p:nvPr>
        </p:nvSpPr>
        <p:spPr bwMode="auto">
          <a:xfrm>
            <a:off x="4127318" y="5315329"/>
            <a:ext cx="4053648" cy="707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0" rIns="0" bIns="0" anchor="ctr" anchorCtr="0">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20000"/>
              </a:lnSpc>
              <a:spcBef>
                <a:spcPct val="0"/>
              </a:spcBef>
              <a:buNone/>
            </a:pPr>
            <a:r>
              <a:rPr lang="zh-CN" altLang="en-US" sz="2000" dirty="0">
                <a:latin typeface="方正正大黑简体" panose="02010600010101010101" pitchFamily="2" charset="-122"/>
                <a:ea typeface="方正正大黑简体" panose="02010600010101010101" pitchFamily="2" charset="-122"/>
              </a:rPr>
              <a:t>国庆节精神含义</a:t>
            </a:r>
          </a:p>
        </p:txBody>
      </p:sp>
      <p:sp>
        <p:nvSpPr>
          <p:cNvPr id="35" name="MH_Entry_5">
            <a:hlinkClick r:id="rId17" action="ppaction://hlinksldjump"/>
            <a:extLst>
              <a:ext uri="{FF2B5EF4-FFF2-40B4-BE49-F238E27FC236}">
                <a16:creationId xmlns:a16="http://schemas.microsoft.com/office/drawing/2014/main" xmlns="" id="{0770824E-9C2D-4A5D-B921-0953CC146933}"/>
              </a:ext>
            </a:extLst>
          </p:cNvPr>
          <p:cNvSpPr>
            <a:spLocks noChangeArrowheads="1"/>
          </p:cNvSpPr>
          <p:nvPr>
            <p:custDataLst>
              <p:tags r:id="rId8"/>
            </p:custDataLst>
          </p:nvPr>
        </p:nvSpPr>
        <p:spPr bwMode="auto">
          <a:xfrm>
            <a:off x="536317" y="3548522"/>
            <a:ext cx="3511807" cy="702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0" rIns="0" bIns="0" anchor="ctr" anchorCtr="0">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20000"/>
              </a:lnSpc>
              <a:spcBef>
                <a:spcPct val="0"/>
              </a:spcBef>
              <a:buNone/>
            </a:pPr>
            <a:r>
              <a:rPr lang="zh-CN" altLang="en-US" sz="2000" dirty="0">
                <a:solidFill>
                  <a:schemeClr val="tx1">
                    <a:lumMod val="20000"/>
                    <a:lumOff val="80000"/>
                  </a:schemeClr>
                </a:solidFill>
                <a:latin typeface="方正正大黑简体" panose="02010600010101010101" pitchFamily="2" charset="-122"/>
                <a:ea typeface="方正正大黑简体" panose="02010600010101010101" pitchFamily="2" charset="-122"/>
              </a:rPr>
              <a:t>国庆节日活动</a:t>
            </a:r>
          </a:p>
        </p:txBody>
      </p:sp>
      <p:sp>
        <p:nvSpPr>
          <p:cNvPr id="36" name="MH_Number_1">
            <a:hlinkClick r:id="rId17" action="ppaction://hlinksldjump"/>
            <a:extLst>
              <a:ext uri="{FF2B5EF4-FFF2-40B4-BE49-F238E27FC236}">
                <a16:creationId xmlns:a16="http://schemas.microsoft.com/office/drawing/2014/main" xmlns="" id="{0F992E6F-284D-42C9-8533-C73CE14FB70B}"/>
              </a:ext>
            </a:extLst>
          </p:cNvPr>
          <p:cNvSpPr/>
          <p:nvPr>
            <p:custDataLst>
              <p:tags r:id="rId9"/>
            </p:custDataLst>
          </p:nvPr>
        </p:nvSpPr>
        <p:spPr>
          <a:xfrm>
            <a:off x="4746720" y="1338055"/>
            <a:ext cx="551226" cy="551226"/>
          </a:xfrm>
          <a:prstGeom prst="ellipse">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2400" b="1">
                <a:solidFill>
                  <a:srgbClr val="FFFFFF"/>
                </a:solidFill>
                <a:cs typeface="Arial Unicode MS" panose="020B0604020202020204" pitchFamily="34" charset="-122"/>
              </a:rPr>
              <a:t>1</a:t>
            </a:r>
            <a:endParaRPr lang="zh-CN" altLang="en-US" sz="2400" b="1" dirty="0">
              <a:solidFill>
                <a:srgbClr val="FFFFFF"/>
              </a:solidFill>
              <a:cs typeface="Arial Unicode MS" panose="020B0604020202020204" pitchFamily="34" charset="-122"/>
            </a:endParaRPr>
          </a:p>
        </p:txBody>
      </p:sp>
      <p:sp>
        <p:nvSpPr>
          <p:cNvPr id="37" name="MH_Number_2">
            <a:hlinkClick r:id="rId17" action="ppaction://hlinksldjump"/>
            <a:extLst>
              <a:ext uri="{FF2B5EF4-FFF2-40B4-BE49-F238E27FC236}">
                <a16:creationId xmlns:a16="http://schemas.microsoft.com/office/drawing/2014/main" xmlns="" id="{3CB20536-7715-44A5-8CBD-013201382D0D}"/>
              </a:ext>
            </a:extLst>
          </p:cNvPr>
          <p:cNvSpPr/>
          <p:nvPr>
            <p:custDataLst>
              <p:tags r:id="rId10"/>
            </p:custDataLst>
          </p:nvPr>
        </p:nvSpPr>
        <p:spPr>
          <a:xfrm>
            <a:off x="6911204" y="1338055"/>
            <a:ext cx="551226" cy="551226"/>
          </a:xfrm>
          <a:prstGeom prst="ellipse">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2400" b="1">
                <a:solidFill>
                  <a:srgbClr val="FFFFFF"/>
                </a:solidFill>
                <a:cs typeface="Arial Unicode MS" panose="020B0604020202020204" pitchFamily="34" charset="-122"/>
              </a:rPr>
              <a:t>2</a:t>
            </a:r>
            <a:endParaRPr lang="zh-CN" altLang="en-US" sz="2400" b="1" dirty="0">
              <a:solidFill>
                <a:srgbClr val="FFFFFF"/>
              </a:solidFill>
              <a:cs typeface="Arial Unicode MS" panose="020B0604020202020204" pitchFamily="34" charset="-122"/>
            </a:endParaRPr>
          </a:p>
        </p:txBody>
      </p:sp>
      <p:sp>
        <p:nvSpPr>
          <p:cNvPr id="38" name="MH_Number_3">
            <a:hlinkClick r:id="rId17" action="ppaction://hlinksldjump"/>
            <a:extLst>
              <a:ext uri="{FF2B5EF4-FFF2-40B4-BE49-F238E27FC236}">
                <a16:creationId xmlns:a16="http://schemas.microsoft.com/office/drawing/2014/main" xmlns="" id="{A4F97389-A315-44D8-A2FC-645CAA8784F2}"/>
              </a:ext>
            </a:extLst>
          </p:cNvPr>
          <p:cNvSpPr/>
          <p:nvPr>
            <p:custDataLst>
              <p:tags r:id="rId11"/>
            </p:custDataLst>
          </p:nvPr>
        </p:nvSpPr>
        <p:spPr>
          <a:xfrm>
            <a:off x="7615998" y="3396602"/>
            <a:ext cx="551226" cy="551226"/>
          </a:xfrm>
          <a:prstGeom prst="ellipse">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2400" b="1">
                <a:solidFill>
                  <a:srgbClr val="FFFFFF"/>
                </a:solidFill>
                <a:cs typeface="Arial Unicode MS" panose="020B0604020202020204" pitchFamily="34" charset="-122"/>
              </a:rPr>
              <a:t>3</a:t>
            </a:r>
            <a:endParaRPr lang="zh-CN" altLang="en-US" sz="2400" b="1" dirty="0">
              <a:solidFill>
                <a:srgbClr val="FFFFFF"/>
              </a:solidFill>
              <a:cs typeface="Arial Unicode MS" panose="020B0604020202020204" pitchFamily="34" charset="-122"/>
            </a:endParaRPr>
          </a:p>
        </p:txBody>
      </p:sp>
      <p:sp>
        <p:nvSpPr>
          <p:cNvPr id="39" name="MH_Number_4">
            <a:hlinkClick r:id="rId17" action="ppaction://hlinksldjump"/>
            <a:extLst>
              <a:ext uri="{FF2B5EF4-FFF2-40B4-BE49-F238E27FC236}">
                <a16:creationId xmlns:a16="http://schemas.microsoft.com/office/drawing/2014/main" xmlns="" id="{5BA42C36-E1A1-46DA-B190-7FD369B9FC1D}"/>
              </a:ext>
            </a:extLst>
          </p:cNvPr>
          <p:cNvSpPr/>
          <p:nvPr>
            <p:custDataLst>
              <p:tags r:id="rId12"/>
            </p:custDataLst>
          </p:nvPr>
        </p:nvSpPr>
        <p:spPr>
          <a:xfrm>
            <a:off x="5887100" y="4668853"/>
            <a:ext cx="551226" cy="55122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2400" b="1">
                <a:solidFill>
                  <a:srgbClr val="FFFFFF"/>
                </a:solidFill>
                <a:cs typeface="Arial Unicode MS" panose="020B0604020202020204" pitchFamily="34" charset="-122"/>
              </a:rPr>
              <a:t>4</a:t>
            </a:r>
            <a:endParaRPr lang="zh-CN" altLang="en-US" sz="2400" b="1" dirty="0">
              <a:solidFill>
                <a:srgbClr val="FFFFFF"/>
              </a:solidFill>
              <a:cs typeface="Arial Unicode MS" panose="020B0604020202020204" pitchFamily="34" charset="-122"/>
            </a:endParaRPr>
          </a:p>
        </p:txBody>
      </p:sp>
      <p:sp>
        <p:nvSpPr>
          <p:cNvPr id="40" name="MH_Number_5">
            <a:hlinkClick r:id="rId17" action="ppaction://hlinksldjump"/>
            <a:extLst>
              <a:ext uri="{FF2B5EF4-FFF2-40B4-BE49-F238E27FC236}">
                <a16:creationId xmlns:a16="http://schemas.microsoft.com/office/drawing/2014/main" xmlns="" id="{5A243E66-A3FB-426B-9291-FF8CA816CC89}"/>
              </a:ext>
            </a:extLst>
          </p:cNvPr>
          <p:cNvSpPr/>
          <p:nvPr>
            <p:custDataLst>
              <p:tags r:id="rId13"/>
            </p:custDataLst>
          </p:nvPr>
        </p:nvSpPr>
        <p:spPr>
          <a:xfrm>
            <a:off x="4113790" y="3396602"/>
            <a:ext cx="551226" cy="551226"/>
          </a:xfrm>
          <a:prstGeom prst="ellipse">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2400" b="1">
                <a:solidFill>
                  <a:srgbClr val="FFFFFF"/>
                </a:solidFill>
                <a:cs typeface="Arial Unicode MS" panose="020B0604020202020204" pitchFamily="34" charset="-122"/>
              </a:rPr>
              <a:t>5</a:t>
            </a:r>
            <a:endParaRPr lang="zh-CN" altLang="en-US" sz="2400" b="1" dirty="0">
              <a:solidFill>
                <a:srgbClr val="FFFFFF"/>
              </a:solidFill>
              <a:cs typeface="Arial Unicode MS" panose="020B0604020202020204" pitchFamily="34" charset="-122"/>
            </a:endParaRPr>
          </a:p>
        </p:txBody>
      </p:sp>
    </p:spTree>
    <p:extLst>
      <p:ext uri="{BB962C8B-B14F-4D97-AF65-F5344CB8AC3E}">
        <p14:creationId xmlns:p14="http://schemas.microsoft.com/office/powerpoint/2010/main" val="222867418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A4532817-9DA5-4BD5-954A-0E081DA63100}"/>
              </a:ext>
            </a:extLst>
          </p:cNvPr>
          <p:cNvSpPr/>
          <p:nvPr/>
        </p:nvSpPr>
        <p:spPr>
          <a:xfrm>
            <a:off x="6095999" y="2644726"/>
            <a:ext cx="6096000" cy="251811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xmlns="" id="{F4501F03-D4AC-4A9D-BA22-5C0074B79D53}"/>
              </a:ext>
            </a:extLst>
          </p:cNvPr>
          <p:cNvSpPr txBox="1"/>
          <p:nvPr/>
        </p:nvSpPr>
        <p:spPr>
          <a:xfrm>
            <a:off x="1059543" y="449944"/>
            <a:ext cx="4325257" cy="707886"/>
          </a:xfrm>
          <a:prstGeom prst="rect">
            <a:avLst/>
          </a:prstGeom>
          <a:noFill/>
        </p:spPr>
        <p:txBody>
          <a:bodyPr wrap="square" rtlCol="0">
            <a:spAutoFit/>
          </a:bodyPr>
          <a:lstStyle/>
          <a:p>
            <a:pPr algn="dist"/>
            <a:r>
              <a:rPr lang="zh-CN" altLang="en-US" sz="4000" dirty="0">
                <a:solidFill>
                  <a:schemeClr val="bg1"/>
                </a:solidFill>
                <a:latin typeface="方正正大黑简体" panose="02010600010101010101" pitchFamily="2" charset="-122"/>
                <a:ea typeface="方正正大黑简体" panose="02010600010101010101" pitchFamily="2" charset="-122"/>
              </a:rPr>
              <a:t>国庆节精神含义</a:t>
            </a:r>
          </a:p>
        </p:txBody>
      </p:sp>
      <p:sp>
        <p:nvSpPr>
          <p:cNvPr id="2" name="矩形 1">
            <a:extLst>
              <a:ext uri="{FF2B5EF4-FFF2-40B4-BE49-F238E27FC236}">
                <a16:creationId xmlns:a16="http://schemas.microsoft.com/office/drawing/2014/main" xmlns="" id="{43DF39AA-E0BC-4885-B5E3-1218B884F4E4}"/>
              </a:ext>
            </a:extLst>
          </p:cNvPr>
          <p:cNvSpPr/>
          <p:nvPr/>
        </p:nvSpPr>
        <p:spPr>
          <a:xfrm>
            <a:off x="6644080" y="2984295"/>
            <a:ext cx="5348180" cy="1015663"/>
          </a:xfrm>
          <a:prstGeom prst="rect">
            <a:avLst/>
          </a:prstGeom>
        </p:spPr>
        <p:txBody>
          <a:bodyPr wrap="square">
            <a:spAutoFit/>
          </a:bodyPr>
          <a:lstStyle/>
          <a:p>
            <a:pPr>
              <a:lnSpc>
                <a:spcPct val="150000"/>
              </a:lnSpc>
            </a:pPr>
            <a:r>
              <a:rPr lang="zh-CN" altLang="zh-CN" sz="2000"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国庆节作为我们伟大祖国的特定节日，其时间性内涵就是指1949年10月1日那个特定的时间</a:t>
            </a:r>
            <a:endParaRPr lang="zh-CN" altLang="en-US" sz="2000" dirty="0">
              <a:solidFill>
                <a:schemeClr val="bg1"/>
              </a:solidFill>
            </a:endParaRPr>
          </a:p>
        </p:txBody>
      </p:sp>
      <p:sp>
        <p:nvSpPr>
          <p:cNvPr id="4" name="矩形 3">
            <a:extLst>
              <a:ext uri="{FF2B5EF4-FFF2-40B4-BE49-F238E27FC236}">
                <a16:creationId xmlns:a16="http://schemas.microsoft.com/office/drawing/2014/main" xmlns="" id="{C18E4120-FF19-4A9A-9F00-BB9CB0F53052}"/>
              </a:ext>
            </a:extLst>
          </p:cNvPr>
          <p:cNvSpPr/>
          <p:nvPr/>
        </p:nvSpPr>
        <p:spPr>
          <a:xfrm>
            <a:off x="6999822" y="4197217"/>
            <a:ext cx="4288353" cy="584775"/>
          </a:xfrm>
          <a:prstGeom prst="rect">
            <a:avLst/>
          </a:prstGeom>
        </p:spPr>
        <p:txBody>
          <a:bodyPr wrap="none">
            <a:spAutoFit/>
          </a:bodyPr>
          <a:lstStyle/>
          <a:p>
            <a:r>
              <a:rPr lang="zh-CN" altLang="zh-CN" sz="3200"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中华人民共和国的成立</a:t>
            </a:r>
            <a:endParaRPr lang="zh-CN" altLang="en-US" sz="3200" dirty="0"/>
          </a:p>
        </p:txBody>
      </p:sp>
      <p:sp>
        <p:nvSpPr>
          <p:cNvPr id="6" name="矩形 5">
            <a:extLst>
              <a:ext uri="{FF2B5EF4-FFF2-40B4-BE49-F238E27FC236}">
                <a16:creationId xmlns:a16="http://schemas.microsoft.com/office/drawing/2014/main" xmlns="" id="{0B6BC632-BC24-4771-9364-36FD98686182}"/>
              </a:ext>
            </a:extLst>
          </p:cNvPr>
          <p:cNvSpPr/>
          <p:nvPr/>
        </p:nvSpPr>
        <p:spPr>
          <a:xfrm>
            <a:off x="-2" y="2644725"/>
            <a:ext cx="6096000" cy="2518117"/>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4064961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1000"/>
                                        <p:tgtEl>
                                          <p:spTgt spid="6"/>
                                        </p:tgtEl>
                                      </p:cBhvr>
                                    </p:animEffect>
                                    <p:anim calcmode="lin" valueType="num">
                                      <p:cBhvr>
                                        <p:cTn id="23" dur="1000" fill="hold"/>
                                        <p:tgtEl>
                                          <p:spTgt spid="6"/>
                                        </p:tgtEl>
                                        <p:attrNameLst>
                                          <p:attrName>ppt_x</p:attrName>
                                        </p:attrNameLst>
                                      </p:cBhvr>
                                      <p:tavLst>
                                        <p:tav tm="0">
                                          <p:val>
                                            <p:strVal val="#ppt_x"/>
                                          </p:val>
                                        </p:tav>
                                        <p:tav tm="100000">
                                          <p:val>
                                            <p:strVal val="#ppt_x"/>
                                          </p:val>
                                        </p:tav>
                                      </p:tavLst>
                                    </p:anim>
                                    <p:anim calcmode="lin" valueType="num">
                                      <p:cBhvr>
                                        <p:cTn id="2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 grpId="0"/>
      <p:bldP spid="4" grpId="0"/>
      <p:bldP spid="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898AF3EF-9D2C-431E-9AA4-2F4420179FE0}"/>
              </a:ext>
            </a:extLst>
          </p:cNvPr>
          <p:cNvSpPr/>
          <p:nvPr/>
        </p:nvSpPr>
        <p:spPr>
          <a:xfrm>
            <a:off x="1093788" y="1437397"/>
            <a:ext cx="10077450" cy="1292662"/>
          </a:xfrm>
          <a:prstGeom prst="rect">
            <a:avLst/>
          </a:prstGeom>
        </p:spPr>
        <p:txBody>
          <a:bodyPr wrap="square">
            <a:spAutoFit/>
          </a:bodyPr>
          <a:lstStyle/>
          <a:p>
            <a:pPr indent="457200">
              <a:lnSpc>
                <a:spcPct val="150000"/>
              </a:lnSpc>
              <a:tabLst>
                <a:tab pos="228600" algn="l"/>
                <a:tab pos="457200" algn="l"/>
                <a:tab pos="685800" algn="l"/>
                <a:tab pos="914400" algn="l"/>
                <a:tab pos="1143000" algn="l"/>
                <a:tab pos="1371600" algn="l"/>
                <a:tab pos="1600200" algn="l"/>
                <a:tab pos="1828800" algn="l"/>
                <a:tab pos="2057400" algn="l"/>
                <a:tab pos="2286000" algn="l"/>
                <a:tab pos="2514600" algn="l"/>
                <a:tab pos="2743200" algn="l"/>
                <a:tab pos="2971800" algn="l"/>
                <a:tab pos="3200400" algn="l"/>
                <a:tab pos="3429000" algn="l"/>
                <a:tab pos="3657600" algn="l"/>
                <a:tab pos="3886200" algn="l"/>
                <a:tab pos="4114800" algn="l"/>
                <a:tab pos="4343400" algn="l"/>
                <a:tab pos="4572000" algn="l"/>
                <a:tab pos="4800600" algn="l"/>
                <a:tab pos="5029200" algn="l"/>
                <a:tab pos="5257800" algn="l"/>
                <a:tab pos="5486400" algn="l"/>
                <a:tab pos="5715000" algn="l"/>
                <a:tab pos="5943600" algn="l"/>
                <a:tab pos="6172200" algn="l"/>
                <a:tab pos="6400800" algn="l"/>
                <a:tab pos="6629400" algn="l"/>
                <a:tab pos="6858000" algn="l"/>
                <a:tab pos="7086600" algn="l"/>
                <a:tab pos="7315200" algn="l"/>
              </a:tabLst>
            </a:pPr>
            <a:r>
              <a:rPr lang="zh-CN" altLang="zh-CN" sz="2400" kern="100" dirty="0">
                <a:latin typeface="Calibri" panose="020F0502020204030204" pitchFamily="34" charset="0"/>
                <a:ea typeface="微软雅黑" panose="020B0503020204020204" pitchFamily="34" charset="-122"/>
                <a:cs typeface="Times New Roman" panose="02020603050405020304" pitchFamily="18" charset="0"/>
              </a:rPr>
              <a:t>9月，中国人民政治协商会议第一届全体会议决定每年的</a:t>
            </a:r>
            <a:r>
              <a:rPr lang="zh-CN" altLang="zh-CN" sz="2800" b="1" kern="100" dirty="0">
                <a:latin typeface="Calibri" panose="020F0502020204030204" pitchFamily="34" charset="0"/>
                <a:ea typeface="微软雅黑" panose="020B0503020204020204" pitchFamily="34" charset="-122"/>
                <a:cs typeface="Times New Roman" panose="02020603050405020304" pitchFamily="18" charset="0"/>
              </a:rPr>
              <a:t>10月1日</a:t>
            </a:r>
            <a:r>
              <a:rPr lang="zh-CN" altLang="zh-CN" sz="2400" kern="100" dirty="0">
                <a:latin typeface="Calibri" panose="020F0502020204030204" pitchFamily="34" charset="0"/>
                <a:ea typeface="微软雅黑" panose="020B0503020204020204" pitchFamily="34" charset="-122"/>
                <a:cs typeface="Times New Roman" panose="02020603050405020304" pitchFamily="18" charset="0"/>
              </a:rPr>
              <a:t>为中国的国庆节。</a:t>
            </a:r>
            <a:endParaRPr lang="zh-CN" altLang="zh-CN" sz="1200" kern="100" dirty="0">
              <a:latin typeface="Calibri" panose="020F0502020204030204" pitchFamily="34" charset="0"/>
              <a:ea typeface="宋体" panose="02010600030101010101" pitchFamily="2" charset="-122"/>
              <a:cs typeface="Times New Roman" panose="02020603050405020304" pitchFamily="18" charset="0"/>
            </a:endParaRPr>
          </a:p>
        </p:txBody>
      </p:sp>
      <p:pic>
        <p:nvPicPr>
          <p:cNvPr id="4" name="图片 3">
            <a:extLst>
              <a:ext uri="{FF2B5EF4-FFF2-40B4-BE49-F238E27FC236}">
                <a16:creationId xmlns:a16="http://schemas.microsoft.com/office/drawing/2014/main" xmlns="" id="{9CC9BED4-D8B6-4336-A71C-3CE0237A8D52}"/>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a:stretch/>
        </p:blipFill>
        <p:spPr>
          <a:xfrm>
            <a:off x="1093788" y="2825309"/>
            <a:ext cx="10077450" cy="3499291"/>
          </a:xfrm>
          <a:prstGeom prst="rect">
            <a:avLst/>
          </a:prstGeom>
        </p:spPr>
      </p:pic>
      <p:sp>
        <p:nvSpPr>
          <p:cNvPr id="5" name="文本框 4">
            <a:extLst>
              <a:ext uri="{FF2B5EF4-FFF2-40B4-BE49-F238E27FC236}">
                <a16:creationId xmlns:a16="http://schemas.microsoft.com/office/drawing/2014/main" xmlns="" id="{8757185D-8B27-414E-8CC1-1F95E89B754B}"/>
              </a:ext>
            </a:extLst>
          </p:cNvPr>
          <p:cNvSpPr txBox="1"/>
          <p:nvPr/>
        </p:nvSpPr>
        <p:spPr>
          <a:xfrm>
            <a:off x="1059543" y="449944"/>
            <a:ext cx="4325257" cy="707886"/>
          </a:xfrm>
          <a:prstGeom prst="rect">
            <a:avLst/>
          </a:prstGeom>
          <a:noFill/>
        </p:spPr>
        <p:txBody>
          <a:bodyPr wrap="square" rtlCol="0">
            <a:spAutoFit/>
          </a:bodyPr>
          <a:lstStyle/>
          <a:p>
            <a:pPr algn="dist"/>
            <a:r>
              <a:rPr lang="zh-CN" altLang="en-US" sz="4000" dirty="0">
                <a:solidFill>
                  <a:schemeClr val="bg1"/>
                </a:solidFill>
                <a:latin typeface="方正正大黑简体" panose="02010600010101010101" pitchFamily="2" charset="-122"/>
                <a:ea typeface="方正正大黑简体" panose="02010600010101010101" pitchFamily="2" charset="-122"/>
              </a:rPr>
              <a:t>国庆节精神含义</a:t>
            </a:r>
          </a:p>
        </p:txBody>
      </p:sp>
    </p:spTree>
    <p:extLst>
      <p:ext uri="{BB962C8B-B14F-4D97-AF65-F5344CB8AC3E}">
        <p14:creationId xmlns:p14="http://schemas.microsoft.com/office/powerpoint/2010/main" val="243386567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a:extLst>
              <a:ext uri="{FF2B5EF4-FFF2-40B4-BE49-F238E27FC236}">
                <a16:creationId xmlns:a16="http://schemas.microsoft.com/office/drawing/2014/main" xmlns="" id="{F4501F03-D4AC-4A9D-BA22-5C0074B79D53}"/>
              </a:ext>
            </a:extLst>
          </p:cNvPr>
          <p:cNvSpPr txBox="1"/>
          <p:nvPr/>
        </p:nvSpPr>
        <p:spPr>
          <a:xfrm>
            <a:off x="1059543" y="449944"/>
            <a:ext cx="4325257" cy="707886"/>
          </a:xfrm>
          <a:prstGeom prst="rect">
            <a:avLst/>
          </a:prstGeom>
          <a:noFill/>
          <a:ln>
            <a:noFill/>
          </a:ln>
        </p:spPr>
        <p:txBody>
          <a:bodyPr wrap="square" rtlCol="0">
            <a:spAutoFit/>
          </a:bodyPr>
          <a:lstStyle/>
          <a:p>
            <a:pPr algn="dist"/>
            <a:r>
              <a:rPr lang="zh-CN" altLang="en-US" sz="4000" dirty="0">
                <a:solidFill>
                  <a:schemeClr val="bg1"/>
                </a:solidFill>
                <a:latin typeface="方正正大黑简体" panose="02010600010101010101" pitchFamily="2" charset="-122"/>
                <a:ea typeface="方正正大黑简体" panose="02010600010101010101" pitchFamily="2" charset="-122"/>
              </a:rPr>
              <a:t>国庆节精神含义</a:t>
            </a:r>
          </a:p>
        </p:txBody>
      </p:sp>
      <p:sp>
        <p:nvSpPr>
          <p:cNvPr id="2" name="矩形 1">
            <a:extLst>
              <a:ext uri="{FF2B5EF4-FFF2-40B4-BE49-F238E27FC236}">
                <a16:creationId xmlns:a16="http://schemas.microsoft.com/office/drawing/2014/main" xmlns="" id="{5F9B8B03-ADC8-472C-865D-6C8B6F5EE2A1}"/>
              </a:ext>
            </a:extLst>
          </p:cNvPr>
          <p:cNvSpPr/>
          <p:nvPr/>
        </p:nvSpPr>
        <p:spPr>
          <a:xfrm>
            <a:off x="560013" y="3429000"/>
            <a:ext cx="11287873" cy="3008196"/>
          </a:xfrm>
          <a:prstGeom prst="rect">
            <a:avLst/>
          </a:prstGeom>
        </p:spPr>
        <p:txBody>
          <a:bodyPr wrap="square">
            <a:spAutoFit/>
          </a:bodyPr>
          <a:lstStyle/>
          <a:p>
            <a:pPr>
              <a:lnSpc>
                <a:spcPct val="150000"/>
              </a:lnSpc>
            </a:pPr>
            <a:r>
              <a:rPr lang="zh-CN" altLang="zh-CN" sz="1600" kern="100" dirty="0">
                <a:latin typeface="Calibri" panose="020F0502020204030204" pitchFamily="34" charset="0"/>
                <a:ea typeface="微软雅黑" panose="020B0503020204020204" pitchFamily="34" charset="-122"/>
                <a:cs typeface="Times New Roman" panose="02020603050405020304" pitchFamily="18" charset="0"/>
              </a:rPr>
              <a:t>我们现在以阅兵、游行、歌舞等方式加以庆祝，记住并分享1949年10月1日那一天，我们的先辈们是如何欢心鼓舞地告别了他们苦难的过去并憧憬着美好的未来。而想要全方位地分享和体验他们的快乐的必要前提条件就是能够充分地体验他们曾经的苦难。勤劳、勇敢、智慧的他们长期追求自由、民主、独立、富强的道路，在经历了无数次的农民起义和资产阶级改良与革命后，他们终于认识到，只有在坚持以工人阶级为领导的、工农联合的、团结一切可以团结的力量的政权形式，才是他们获得彻底的自由与解放的唯一出路;从意志考验上来说，我们的先辈们付出了无数的血的代价，经过一百多年的反复斗争终于取得了最后的胜利;从情感体验上看，各民族各阶层的先辈们在长期的血雨腥风的反抗斗争中，结下了深厚的兄弟般的友谊。这些认知、意志和情感的精神结晶就是中华人民共和国这个最高实体的诞生，它是我们先辈们每一个华夏儿女一百多年血泪与智慧换来的成果，也是中华民族几千年民族文化和精神绵延的产物。</a:t>
            </a:r>
            <a:endParaRPr lang="zh-CN" altLang="en-US" sz="1600" dirty="0"/>
          </a:p>
        </p:txBody>
      </p:sp>
      <p:sp>
        <p:nvSpPr>
          <p:cNvPr id="3" name="椭圆 2">
            <a:extLst>
              <a:ext uri="{FF2B5EF4-FFF2-40B4-BE49-F238E27FC236}">
                <a16:creationId xmlns:a16="http://schemas.microsoft.com/office/drawing/2014/main" xmlns="" id="{48B45A3D-E7C8-4BD0-9966-F65DACB1ECE1}"/>
              </a:ext>
            </a:extLst>
          </p:cNvPr>
          <p:cNvSpPr/>
          <p:nvPr/>
        </p:nvSpPr>
        <p:spPr>
          <a:xfrm>
            <a:off x="1640110" y="1640109"/>
            <a:ext cx="1407885" cy="140788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solidFill>
                  <a:schemeClr val="tx1"/>
                </a:solidFill>
              </a:rPr>
              <a:t>自由</a:t>
            </a:r>
          </a:p>
        </p:txBody>
      </p:sp>
      <p:sp>
        <p:nvSpPr>
          <p:cNvPr id="6" name="椭圆 5">
            <a:extLst>
              <a:ext uri="{FF2B5EF4-FFF2-40B4-BE49-F238E27FC236}">
                <a16:creationId xmlns:a16="http://schemas.microsoft.com/office/drawing/2014/main" xmlns="" id="{2DBB602E-9FCB-449B-BB36-8E87093A6DB2}"/>
              </a:ext>
            </a:extLst>
          </p:cNvPr>
          <p:cNvSpPr/>
          <p:nvPr/>
        </p:nvSpPr>
        <p:spPr>
          <a:xfrm>
            <a:off x="4197748" y="1640109"/>
            <a:ext cx="1407885" cy="140788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solidFill>
                  <a:schemeClr val="tx1"/>
                </a:solidFill>
              </a:rPr>
              <a:t>明主</a:t>
            </a:r>
          </a:p>
        </p:txBody>
      </p:sp>
      <p:sp>
        <p:nvSpPr>
          <p:cNvPr id="7" name="椭圆 6">
            <a:extLst>
              <a:ext uri="{FF2B5EF4-FFF2-40B4-BE49-F238E27FC236}">
                <a16:creationId xmlns:a16="http://schemas.microsoft.com/office/drawing/2014/main" xmlns="" id="{488739BA-A3F8-469A-A1F9-E1A54C9475AD}"/>
              </a:ext>
            </a:extLst>
          </p:cNvPr>
          <p:cNvSpPr/>
          <p:nvPr/>
        </p:nvSpPr>
        <p:spPr>
          <a:xfrm>
            <a:off x="6755386" y="1640109"/>
            <a:ext cx="1407885" cy="140788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solidFill>
                  <a:schemeClr val="tx1"/>
                </a:solidFill>
              </a:rPr>
              <a:t>独立</a:t>
            </a:r>
          </a:p>
        </p:txBody>
      </p:sp>
      <p:sp>
        <p:nvSpPr>
          <p:cNvPr id="8" name="椭圆 7">
            <a:extLst>
              <a:ext uri="{FF2B5EF4-FFF2-40B4-BE49-F238E27FC236}">
                <a16:creationId xmlns:a16="http://schemas.microsoft.com/office/drawing/2014/main" xmlns="" id="{1626C3A0-24AC-47AD-8129-887C551B48AB}"/>
              </a:ext>
            </a:extLst>
          </p:cNvPr>
          <p:cNvSpPr/>
          <p:nvPr/>
        </p:nvSpPr>
        <p:spPr>
          <a:xfrm>
            <a:off x="9313024" y="1640109"/>
            <a:ext cx="1407885" cy="140788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solidFill>
                  <a:schemeClr val="tx1"/>
                </a:solidFill>
              </a:rPr>
              <a:t>富强</a:t>
            </a:r>
          </a:p>
        </p:txBody>
      </p:sp>
    </p:spTree>
    <p:extLst>
      <p:ext uri="{BB962C8B-B14F-4D97-AF65-F5344CB8AC3E}">
        <p14:creationId xmlns:p14="http://schemas.microsoft.com/office/powerpoint/2010/main" val="402676699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图片 6" descr="图片包含 烟火, 户外艺术系列&#10;&#10;已生成极高可信度的说明">
            <a:extLst>
              <a:ext uri="{FF2B5EF4-FFF2-40B4-BE49-F238E27FC236}">
                <a16:creationId xmlns:a16="http://schemas.microsoft.com/office/drawing/2014/main" xmlns="" id="{2333D21C-F41F-4441-8E8F-A111B961DC25}"/>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a:stretch/>
        </p:blipFill>
        <p:spPr>
          <a:xfrm>
            <a:off x="0" y="0"/>
            <a:ext cx="12192000" cy="3585029"/>
          </a:xfrm>
          <a:prstGeom prst="rect">
            <a:avLst/>
          </a:prstGeom>
        </p:spPr>
      </p:pic>
      <p:sp>
        <p:nvSpPr>
          <p:cNvPr id="4" name="矩形 3">
            <a:extLst>
              <a:ext uri="{FF2B5EF4-FFF2-40B4-BE49-F238E27FC236}">
                <a16:creationId xmlns:a16="http://schemas.microsoft.com/office/drawing/2014/main" xmlns="" id="{95CE9BFC-F3EB-49BA-A4FF-089FE31B03B3}"/>
              </a:ext>
            </a:extLst>
          </p:cNvPr>
          <p:cNvSpPr/>
          <p:nvPr/>
        </p:nvSpPr>
        <p:spPr>
          <a:xfrm>
            <a:off x="1137137" y="2193384"/>
            <a:ext cx="9917723" cy="3868616"/>
          </a:xfrm>
          <a:prstGeom prst="rect">
            <a:avLst/>
          </a:prstGeom>
          <a:solidFill>
            <a:schemeClr val="bg1">
              <a:alpha val="57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圆角 1">
            <a:extLst>
              <a:ext uri="{FF2B5EF4-FFF2-40B4-BE49-F238E27FC236}">
                <a16:creationId xmlns:a16="http://schemas.microsoft.com/office/drawing/2014/main" xmlns="" id="{C8A12962-C5A6-433C-A3B0-93268E3764B6}"/>
              </a:ext>
            </a:extLst>
          </p:cNvPr>
          <p:cNvSpPr/>
          <p:nvPr/>
        </p:nvSpPr>
        <p:spPr>
          <a:xfrm>
            <a:off x="4028049" y="436099"/>
            <a:ext cx="4135902" cy="956603"/>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dirty="0">
                <a:latin typeface="方正正大黑简体" panose="02010600010101010101" pitchFamily="2" charset="-122"/>
                <a:ea typeface="方正正大黑简体" panose="02010600010101010101" pitchFamily="2" charset="-122"/>
              </a:rPr>
              <a:t>前  言</a:t>
            </a:r>
          </a:p>
        </p:txBody>
      </p:sp>
      <p:sp>
        <p:nvSpPr>
          <p:cNvPr id="3" name="矩形 2">
            <a:extLst>
              <a:ext uri="{FF2B5EF4-FFF2-40B4-BE49-F238E27FC236}">
                <a16:creationId xmlns:a16="http://schemas.microsoft.com/office/drawing/2014/main" xmlns="" id="{525FF068-D304-4592-82BD-5A58F84FB5F5}"/>
              </a:ext>
            </a:extLst>
          </p:cNvPr>
          <p:cNvSpPr/>
          <p:nvPr/>
        </p:nvSpPr>
        <p:spPr>
          <a:xfrm>
            <a:off x="1483555" y="2465699"/>
            <a:ext cx="9224889" cy="3323987"/>
          </a:xfrm>
          <a:prstGeom prst="rect">
            <a:avLst/>
          </a:prstGeom>
        </p:spPr>
        <p:txBody>
          <a:bodyPr wrap="square">
            <a:spAutoFit/>
          </a:bodyPr>
          <a:lstStyle/>
          <a:p>
            <a:pPr>
              <a:lnSpc>
                <a:spcPct val="150000"/>
              </a:lnSpc>
            </a:pPr>
            <a:r>
              <a:rPr lang="zh-CN" altLang="zh-CN" sz="2000" kern="100" dirty="0">
                <a:ea typeface="微软雅黑" panose="020B0503020204020204" pitchFamily="34" charset="-122"/>
                <a:cs typeface="Times New Roman" panose="02020603050405020304" pitchFamily="18" charset="0"/>
              </a:rPr>
              <a:t>热烈庆祝中华人民共和国成立六十八周年，祖国人杰地灵，经多年发展，现今国力雄厚，在国际舞台举足轻重，展现出泱泱大国的风范，让我们中华儿女深感自豪。回归祖国二十年以来，香港一直得到国家支持。国家先后透过《内地与香港关于建立更紧密经贸关系的安排》(CEPA) 、将香港纳入国民经济和社会发展第十一至十三个五年规划、支持香港参与「一带一路」建设和「粤港澳大湾区」城市群发展计划；以及加入亚洲基础设施投资银行等，让香港能够持续发展，保持繁荣稳定和分享国家发展的丰硕成果。</a:t>
            </a:r>
            <a:endParaRPr lang="zh-CN" altLang="en-US" sz="2000" dirty="0"/>
          </a:p>
        </p:txBody>
      </p:sp>
      <p:sp>
        <p:nvSpPr>
          <p:cNvPr id="8" name="矩形 7">
            <a:extLst>
              <a:ext uri="{FF2B5EF4-FFF2-40B4-BE49-F238E27FC236}">
                <a16:creationId xmlns:a16="http://schemas.microsoft.com/office/drawing/2014/main" xmlns="" id="{0DA954AE-84BD-4A27-A662-CC2CB3B6AC59}"/>
              </a:ext>
            </a:extLst>
          </p:cNvPr>
          <p:cNvSpPr/>
          <p:nvPr/>
        </p:nvSpPr>
        <p:spPr>
          <a:xfrm flipV="1">
            <a:off x="0" y="6749142"/>
            <a:ext cx="12192000" cy="154575"/>
          </a:xfrm>
          <a:prstGeom prst="rect">
            <a:avLst/>
          </a:prstGeom>
          <a:solidFill>
            <a:schemeClr val="tx1"/>
          </a:solidFill>
          <a:ln w="2540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5735967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6">
            <a:lum/>
          </a:blip>
          <a:srcRect/>
          <a:stretch>
            <a:fillRect/>
          </a:stretch>
        </a:blipFill>
        <a:effectLst/>
      </p:bgPr>
    </p:bg>
    <p:spTree>
      <p:nvGrpSpPr>
        <p:cNvPr id="1" name=""/>
        <p:cNvGrpSpPr/>
        <p:nvPr/>
      </p:nvGrpSpPr>
      <p:grpSpPr>
        <a:xfrm>
          <a:off x="0" y="0"/>
          <a:ext cx="0" cy="0"/>
          <a:chOff x="0" y="0"/>
          <a:chExt cx="0" cy="0"/>
        </a:xfrm>
      </p:grpSpPr>
      <p:sp>
        <p:nvSpPr>
          <p:cNvPr id="27" name="矩形 26">
            <a:extLst>
              <a:ext uri="{FF2B5EF4-FFF2-40B4-BE49-F238E27FC236}">
                <a16:creationId xmlns:a16="http://schemas.microsoft.com/office/drawing/2014/main" xmlns="" id="{5B5C1E84-FF51-4270-9728-3285D7108982}"/>
              </a:ext>
            </a:extLst>
          </p:cNvPr>
          <p:cNvSpPr/>
          <p:nvPr/>
        </p:nvSpPr>
        <p:spPr>
          <a:xfrm>
            <a:off x="0" y="0"/>
            <a:ext cx="12192000" cy="6858000"/>
          </a:xfrm>
          <a:prstGeom prst="rect">
            <a:avLst/>
          </a:prstGeom>
          <a:noFill/>
          <a:ln w="2540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MH_Others_1">
            <a:extLst>
              <a:ext uri="{FF2B5EF4-FFF2-40B4-BE49-F238E27FC236}">
                <a16:creationId xmlns:a16="http://schemas.microsoft.com/office/drawing/2014/main" xmlns="" id="{4981E1B5-E8E6-47CD-A569-E69C0BFF3FAE}"/>
              </a:ext>
            </a:extLst>
          </p:cNvPr>
          <p:cNvSpPr/>
          <p:nvPr>
            <p:custDataLst>
              <p:tags r:id="rId1"/>
            </p:custDataLst>
          </p:nvPr>
        </p:nvSpPr>
        <p:spPr>
          <a:xfrm>
            <a:off x="5102235" y="2028617"/>
            <a:ext cx="2044489" cy="2044489"/>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FFFFFF"/>
              </a:solidFill>
            </a:endParaRPr>
          </a:p>
        </p:txBody>
      </p:sp>
      <p:sp>
        <p:nvSpPr>
          <p:cNvPr id="29" name="MH_Others_2">
            <a:extLst>
              <a:ext uri="{FF2B5EF4-FFF2-40B4-BE49-F238E27FC236}">
                <a16:creationId xmlns:a16="http://schemas.microsoft.com/office/drawing/2014/main" xmlns="" id="{00275733-81D1-4CFC-ABA0-B2C12AC6E51C}"/>
              </a:ext>
            </a:extLst>
          </p:cNvPr>
          <p:cNvSpPr/>
          <p:nvPr>
            <p:custDataLst>
              <p:tags r:id="rId2"/>
            </p:custDataLst>
          </p:nvPr>
        </p:nvSpPr>
        <p:spPr>
          <a:xfrm>
            <a:off x="4286077" y="1205202"/>
            <a:ext cx="3721899" cy="3721898"/>
          </a:xfrm>
          <a:prstGeom prst="ellipse">
            <a:avLst/>
          </a:prstGeom>
          <a:noFill/>
          <a:ln>
            <a:solidFill>
              <a:schemeClr val="accent1">
                <a:lumMod val="60000"/>
                <a:lumOff val="4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FFFFFF"/>
              </a:solidFill>
            </a:endParaRPr>
          </a:p>
        </p:txBody>
      </p:sp>
      <p:sp>
        <p:nvSpPr>
          <p:cNvPr id="30" name="MH_Others_3">
            <a:extLst>
              <a:ext uri="{FF2B5EF4-FFF2-40B4-BE49-F238E27FC236}">
                <a16:creationId xmlns:a16="http://schemas.microsoft.com/office/drawing/2014/main" xmlns="" id="{1882AA17-CC99-4966-AB5F-AC40A3DA2146}"/>
              </a:ext>
            </a:extLst>
          </p:cNvPr>
          <p:cNvSpPr/>
          <p:nvPr>
            <p:custDataLst>
              <p:tags r:id="rId3"/>
            </p:custDataLst>
          </p:nvPr>
        </p:nvSpPr>
        <p:spPr>
          <a:xfrm>
            <a:off x="5243809" y="2188428"/>
            <a:ext cx="1744466" cy="174446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rmAutofit/>
          </a:bodyPr>
          <a:lstStyle/>
          <a:p>
            <a:pPr lvl="0" algn="ctr"/>
            <a:r>
              <a:rPr lang="zh-CN" altLang="en-US" sz="4400" b="1" dirty="0">
                <a:solidFill>
                  <a:schemeClr val="bg1"/>
                </a:solidFill>
                <a:latin typeface="微软雅黑" panose="020B0503020204020204" pitchFamily="34" charset="-122"/>
                <a:ea typeface="微软雅黑" panose="020B0503020204020204" pitchFamily="34" charset="-122"/>
              </a:rPr>
              <a:t>目录</a:t>
            </a:r>
            <a:endParaRPr lang="en-US" altLang="zh-CN" sz="4400" b="1" dirty="0">
              <a:solidFill>
                <a:schemeClr val="bg1"/>
              </a:solidFill>
              <a:latin typeface="微软雅黑" panose="020B0503020204020204" pitchFamily="34" charset="-122"/>
              <a:ea typeface="微软雅黑" panose="020B0503020204020204" pitchFamily="34" charset="-122"/>
            </a:endParaRPr>
          </a:p>
          <a:p>
            <a:pPr lvl="0" algn="ctr"/>
            <a:r>
              <a:rPr lang="en-US" altLang="zh-CN" sz="1400" b="1" dirty="0">
                <a:solidFill>
                  <a:schemeClr val="bg1"/>
                </a:solidFill>
                <a:latin typeface="微软雅黑" panose="020B0503020204020204" pitchFamily="34" charset="-122"/>
                <a:ea typeface="微软雅黑" panose="020B0503020204020204" pitchFamily="34" charset="-122"/>
              </a:rPr>
              <a:t>CONTENTS</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31" name="MH_Entry_1">
            <a:hlinkClick r:id="rId17" action="ppaction://hlinksldjump"/>
            <a:extLst>
              <a:ext uri="{FF2B5EF4-FFF2-40B4-BE49-F238E27FC236}">
                <a16:creationId xmlns:a16="http://schemas.microsoft.com/office/drawing/2014/main" xmlns="" id="{E3F31E31-B464-4051-90BB-0CE6A671FC4B}"/>
              </a:ext>
            </a:extLst>
          </p:cNvPr>
          <p:cNvSpPr>
            <a:spLocks noChangeArrowheads="1"/>
          </p:cNvSpPr>
          <p:nvPr>
            <p:custDataLst>
              <p:tags r:id="rId4"/>
            </p:custDataLst>
          </p:nvPr>
        </p:nvSpPr>
        <p:spPr bwMode="auto">
          <a:xfrm>
            <a:off x="720738" y="912223"/>
            <a:ext cx="4046454" cy="91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0" rIns="0" bIns="0" anchor="ctr" anchorCtr="0">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20000"/>
              </a:lnSpc>
              <a:spcBef>
                <a:spcPct val="0"/>
              </a:spcBef>
              <a:buNone/>
            </a:pPr>
            <a:r>
              <a:rPr lang="zh-CN" altLang="en-US" sz="2000" dirty="0">
                <a:solidFill>
                  <a:schemeClr val="tx1">
                    <a:lumMod val="20000"/>
                    <a:lumOff val="80000"/>
                  </a:schemeClr>
                </a:solidFill>
                <a:latin typeface="方正正大黑简体" panose="02010600010101010101" pitchFamily="2" charset="-122"/>
                <a:ea typeface="方正正大黑简体" panose="02010600010101010101" pitchFamily="2" charset="-122"/>
              </a:rPr>
              <a:t>国庆节的演变历史</a:t>
            </a:r>
          </a:p>
        </p:txBody>
      </p:sp>
      <p:sp>
        <p:nvSpPr>
          <p:cNvPr id="32" name="MH_Entry_2">
            <a:hlinkClick r:id="rId17" action="ppaction://hlinksldjump"/>
            <a:extLst>
              <a:ext uri="{FF2B5EF4-FFF2-40B4-BE49-F238E27FC236}">
                <a16:creationId xmlns:a16="http://schemas.microsoft.com/office/drawing/2014/main" xmlns="" id="{402D985B-00D9-43F3-992D-0EC0A6505211}"/>
              </a:ext>
            </a:extLst>
          </p:cNvPr>
          <p:cNvSpPr>
            <a:spLocks noChangeArrowheads="1"/>
          </p:cNvSpPr>
          <p:nvPr>
            <p:custDataLst>
              <p:tags r:id="rId5"/>
            </p:custDataLst>
          </p:nvPr>
        </p:nvSpPr>
        <p:spPr bwMode="auto">
          <a:xfrm>
            <a:off x="7470300" y="912223"/>
            <a:ext cx="3785088" cy="91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0" rIns="0" bIns="0" anchor="ctr" anchorCtr="0">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20000"/>
              </a:lnSpc>
              <a:spcBef>
                <a:spcPct val="0"/>
              </a:spcBef>
              <a:buNone/>
            </a:pPr>
            <a:r>
              <a:rPr lang="zh-CN" altLang="en-US" sz="2000" dirty="0">
                <a:solidFill>
                  <a:schemeClr val="tx1">
                    <a:lumMod val="20000"/>
                    <a:lumOff val="80000"/>
                  </a:schemeClr>
                </a:solidFill>
                <a:latin typeface="方正正大黑简体" panose="02010600010101010101" pitchFamily="2" charset="-122"/>
                <a:ea typeface="方正正大黑简体" panose="02010600010101010101" pitchFamily="2" charset="-122"/>
              </a:rPr>
              <a:t>国庆节的来历</a:t>
            </a:r>
          </a:p>
        </p:txBody>
      </p:sp>
      <p:sp>
        <p:nvSpPr>
          <p:cNvPr id="33" name="MH_Entry_3">
            <a:hlinkClick r:id="rId17" action="ppaction://hlinksldjump"/>
            <a:extLst>
              <a:ext uri="{FF2B5EF4-FFF2-40B4-BE49-F238E27FC236}">
                <a16:creationId xmlns:a16="http://schemas.microsoft.com/office/drawing/2014/main" xmlns="" id="{37D9446A-E9BB-488D-B411-1ACD7AA06ACD}"/>
              </a:ext>
            </a:extLst>
          </p:cNvPr>
          <p:cNvSpPr>
            <a:spLocks noChangeArrowheads="1"/>
          </p:cNvSpPr>
          <p:nvPr>
            <p:custDataLst>
              <p:tags r:id="rId6"/>
            </p:custDataLst>
          </p:nvPr>
        </p:nvSpPr>
        <p:spPr bwMode="auto">
          <a:xfrm>
            <a:off x="8180966" y="3548522"/>
            <a:ext cx="3512571" cy="702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0" rIns="0" bIns="0" anchor="ctr" anchorCtr="0">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20000"/>
              </a:lnSpc>
              <a:spcBef>
                <a:spcPct val="0"/>
              </a:spcBef>
              <a:buNone/>
            </a:pPr>
            <a:r>
              <a:rPr lang="zh-CN" altLang="en-US" sz="2000" dirty="0">
                <a:solidFill>
                  <a:schemeClr val="tx1">
                    <a:lumMod val="20000"/>
                    <a:lumOff val="80000"/>
                  </a:schemeClr>
                </a:solidFill>
                <a:latin typeface="方正正大黑简体" panose="02010600010101010101" pitchFamily="2" charset="-122"/>
                <a:ea typeface="方正正大黑简体" panose="02010600010101010101" pitchFamily="2" charset="-122"/>
              </a:rPr>
              <a:t>国庆节日意义</a:t>
            </a:r>
          </a:p>
        </p:txBody>
      </p:sp>
      <p:sp>
        <p:nvSpPr>
          <p:cNvPr id="34" name="MH_Entry_4">
            <a:hlinkClick r:id="rId17" action="ppaction://hlinksldjump"/>
            <a:extLst>
              <a:ext uri="{FF2B5EF4-FFF2-40B4-BE49-F238E27FC236}">
                <a16:creationId xmlns:a16="http://schemas.microsoft.com/office/drawing/2014/main" xmlns="" id="{84B82106-A273-4932-B9B1-90866F294FD2}"/>
              </a:ext>
            </a:extLst>
          </p:cNvPr>
          <p:cNvSpPr>
            <a:spLocks noChangeArrowheads="1"/>
          </p:cNvSpPr>
          <p:nvPr>
            <p:custDataLst>
              <p:tags r:id="rId7"/>
            </p:custDataLst>
          </p:nvPr>
        </p:nvSpPr>
        <p:spPr bwMode="auto">
          <a:xfrm>
            <a:off x="4127318" y="5315329"/>
            <a:ext cx="4053648" cy="707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0" rIns="0" bIns="0" anchor="ctr" anchorCtr="0">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20000"/>
              </a:lnSpc>
              <a:spcBef>
                <a:spcPct val="0"/>
              </a:spcBef>
              <a:buNone/>
            </a:pPr>
            <a:r>
              <a:rPr lang="zh-CN" altLang="en-US" sz="2000" dirty="0">
                <a:solidFill>
                  <a:schemeClr val="tx1">
                    <a:lumMod val="20000"/>
                    <a:lumOff val="80000"/>
                  </a:schemeClr>
                </a:solidFill>
                <a:latin typeface="方正正大黑简体" panose="02010600010101010101" pitchFamily="2" charset="-122"/>
                <a:ea typeface="方正正大黑简体" panose="02010600010101010101" pitchFamily="2" charset="-122"/>
              </a:rPr>
              <a:t>国庆节精神含义</a:t>
            </a:r>
          </a:p>
        </p:txBody>
      </p:sp>
      <p:sp>
        <p:nvSpPr>
          <p:cNvPr id="35" name="MH_Entry_5">
            <a:hlinkClick r:id="rId17" action="ppaction://hlinksldjump"/>
            <a:extLst>
              <a:ext uri="{FF2B5EF4-FFF2-40B4-BE49-F238E27FC236}">
                <a16:creationId xmlns:a16="http://schemas.microsoft.com/office/drawing/2014/main" xmlns="" id="{0770824E-9C2D-4A5D-B921-0953CC146933}"/>
              </a:ext>
            </a:extLst>
          </p:cNvPr>
          <p:cNvSpPr>
            <a:spLocks noChangeArrowheads="1"/>
          </p:cNvSpPr>
          <p:nvPr>
            <p:custDataLst>
              <p:tags r:id="rId8"/>
            </p:custDataLst>
          </p:nvPr>
        </p:nvSpPr>
        <p:spPr bwMode="auto">
          <a:xfrm>
            <a:off x="536317" y="3548522"/>
            <a:ext cx="3511807" cy="702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0" rIns="0" bIns="0" anchor="ctr" anchorCtr="0">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20000"/>
              </a:lnSpc>
              <a:spcBef>
                <a:spcPct val="0"/>
              </a:spcBef>
              <a:buNone/>
            </a:pPr>
            <a:r>
              <a:rPr lang="zh-CN" altLang="en-US" sz="2000" dirty="0">
                <a:latin typeface="方正正大黑简体" panose="02010600010101010101" pitchFamily="2" charset="-122"/>
                <a:ea typeface="方正正大黑简体" panose="02010600010101010101" pitchFamily="2" charset="-122"/>
              </a:rPr>
              <a:t>国庆节日活动</a:t>
            </a:r>
          </a:p>
        </p:txBody>
      </p:sp>
      <p:sp>
        <p:nvSpPr>
          <p:cNvPr id="36" name="MH_Number_1">
            <a:hlinkClick r:id="rId17" action="ppaction://hlinksldjump"/>
            <a:extLst>
              <a:ext uri="{FF2B5EF4-FFF2-40B4-BE49-F238E27FC236}">
                <a16:creationId xmlns:a16="http://schemas.microsoft.com/office/drawing/2014/main" xmlns="" id="{0F992E6F-284D-42C9-8533-C73CE14FB70B}"/>
              </a:ext>
            </a:extLst>
          </p:cNvPr>
          <p:cNvSpPr/>
          <p:nvPr>
            <p:custDataLst>
              <p:tags r:id="rId9"/>
            </p:custDataLst>
          </p:nvPr>
        </p:nvSpPr>
        <p:spPr>
          <a:xfrm>
            <a:off x="4746720" y="1338055"/>
            <a:ext cx="551226" cy="551226"/>
          </a:xfrm>
          <a:prstGeom prst="ellipse">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2400" b="1">
                <a:solidFill>
                  <a:srgbClr val="FFFFFF"/>
                </a:solidFill>
                <a:cs typeface="Arial Unicode MS" panose="020B0604020202020204" pitchFamily="34" charset="-122"/>
              </a:rPr>
              <a:t>1</a:t>
            </a:r>
            <a:endParaRPr lang="zh-CN" altLang="en-US" sz="2400" b="1" dirty="0">
              <a:solidFill>
                <a:srgbClr val="FFFFFF"/>
              </a:solidFill>
              <a:cs typeface="Arial Unicode MS" panose="020B0604020202020204" pitchFamily="34" charset="-122"/>
            </a:endParaRPr>
          </a:p>
        </p:txBody>
      </p:sp>
      <p:sp>
        <p:nvSpPr>
          <p:cNvPr id="37" name="MH_Number_2">
            <a:hlinkClick r:id="rId17" action="ppaction://hlinksldjump"/>
            <a:extLst>
              <a:ext uri="{FF2B5EF4-FFF2-40B4-BE49-F238E27FC236}">
                <a16:creationId xmlns:a16="http://schemas.microsoft.com/office/drawing/2014/main" xmlns="" id="{3CB20536-7715-44A5-8CBD-013201382D0D}"/>
              </a:ext>
            </a:extLst>
          </p:cNvPr>
          <p:cNvSpPr/>
          <p:nvPr>
            <p:custDataLst>
              <p:tags r:id="rId10"/>
            </p:custDataLst>
          </p:nvPr>
        </p:nvSpPr>
        <p:spPr>
          <a:xfrm>
            <a:off x="6911204" y="1338055"/>
            <a:ext cx="551226" cy="551226"/>
          </a:xfrm>
          <a:prstGeom prst="ellipse">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2400" b="1">
                <a:solidFill>
                  <a:srgbClr val="FFFFFF"/>
                </a:solidFill>
                <a:cs typeface="Arial Unicode MS" panose="020B0604020202020204" pitchFamily="34" charset="-122"/>
              </a:rPr>
              <a:t>2</a:t>
            </a:r>
            <a:endParaRPr lang="zh-CN" altLang="en-US" sz="2400" b="1" dirty="0">
              <a:solidFill>
                <a:srgbClr val="FFFFFF"/>
              </a:solidFill>
              <a:cs typeface="Arial Unicode MS" panose="020B0604020202020204" pitchFamily="34" charset="-122"/>
            </a:endParaRPr>
          </a:p>
        </p:txBody>
      </p:sp>
      <p:sp>
        <p:nvSpPr>
          <p:cNvPr id="38" name="MH_Number_3">
            <a:hlinkClick r:id="rId17" action="ppaction://hlinksldjump"/>
            <a:extLst>
              <a:ext uri="{FF2B5EF4-FFF2-40B4-BE49-F238E27FC236}">
                <a16:creationId xmlns:a16="http://schemas.microsoft.com/office/drawing/2014/main" xmlns="" id="{A4F97389-A315-44D8-A2FC-645CAA8784F2}"/>
              </a:ext>
            </a:extLst>
          </p:cNvPr>
          <p:cNvSpPr/>
          <p:nvPr>
            <p:custDataLst>
              <p:tags r:id="rId11"/>
            </p:custDataLst>
          </p:nvPr>
        </p:nvSpPr>
        <p:spPr>
          <a:xfrm>
            <a:off x="7615998" y="3396602"/>
            <a:ext cx="551226" cy="551226"/>
          </a:xfrm>
          <a:prstGeom prst="ellipse">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2400" b="1">
                <a:solidFill>
                  <a:srgbClr val="FFFFFF"/>
                </a:solidFill>
                <a:cs typeface="Arial Unicode MS" panose="020B0604020202020204" pitchFamily="34" charset="-122"/>
              </a:rPr>
              <a:t>3</a:t>
            </a:r>
            <a:endParaRPr lang="zh-CN" altLang="en-US" sz="2400" b="1" dirty="0">
              <a:solidFill>
                <a:srgbClr val="FFFFFF"/>
              </a:solidFill>
              <a:cs typeface="Arial Unicode MS" panose="020B0604020202020204" pitchFamily="34" charset="-122"/>
            </a:endParaRPr>
          </a:p>
        </p:txBody>
      </p:sp>
      <p:sp>
        <p:nvSpPr>
          <p:cNvPr id="39" name="MH_Number_4">
            <a:hlinkClick r:id="rId17" action="ppaction://hlinksldjump"/>
            <a:extLst>
              <a:ext uri="{FF2B5EF4-FFF2-40B4-BE49-F238E27FC236}">
                <a16:creationId xmlns:a16="http://schemas.microsoft.com/office/drawing/2014/main" xmlns="" id="{5BA42C36-E1A1-46DA-B190-7FD369B9FC1D}"/>
              </a:ext>
            </a:extLst>
          </p:cNvPr>
          <p:cNvSpPr/>
          <p:nvPr>
            <p:custDataLst>
              <p:tags r:id="rId12"/>
            </p:custDataLst>
          </p:nvPr>
        </p:nvSpPr>
        <p:spPr>
          <a:xfrm>
            <a:off x="5887100" y="4668853"/>
            <a:ext cx="551226" cy="551226"/>
          </a:xfrm>
          <a:prstGeom prst="ellipse">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2400" b="1">
                <a:solidFill>
                  <a:srgbClr val="FFFFFF"/>
                </a:solidFill>
                <a:cs typeface="Arial Unicode MS" panose="020B0604020202020204" pitchFamily="34" charset="-122"/>
              </a:rPr>
              <a:t>4</a:t>
            </a:r>
            <a:endParaRPr lang="zh-CN" altLang="en-US" sz="2400" b="1" dirty="0">
              <a:solidFill>
                <a:srgbClr val="FFFFFF"/>
              </a:solidFill>
              <a:cs typeface="Arial Unicode MS" panose="020B0604020202020204" pitchFamily="34" charset="-122"/>
            </a:endParaRPr>
          </a:p>
        </p:txBody>
      </p:sp>
      <p:sp>
        <p:nvSpPr>
          <p:cNvPr id="40" name="MH_Number_5">
            <a:hlinkClick r:id="rId17" action="ppaction://hlinksldjump"/>
            <a:extLst>
              <a:ext uri="{FF2B5EF4-FFF2-40B4-BE49-F238E27FC236}">
                <a16:creationId xmlns:a16="http://schemas.microsoft.com/office/drawing/2014/main" xmlns="" id="{5A243E66-A3FB-426B-9291-FF8CA816CC89}"/>
              </a:ext>
            </a:extLst>
          </p:cNvPr>
          <p:cNvSpPr/>
          <p:nvPr>
            <p:custDataLst>
              <p:tags r:id="rId13"/>
            </p:custDataLst>
          </p:nvPr>
        </p:nvSpPr>
        <p:spPr>
          <a:xfrm>
            <a:off x="4113790" y="3396602"/>
            <a:ext cx="551226" cy="55122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2400" b="1">
                <a:solidFill>
                  <a:srgbClr val="FFFFFF"/>
                </a:solidFill>
                <a:cs typeface="Arial Unicode MS" panose="020B0604020202020204" pitchFamily="34" charset="-122"/>
              </a:rPr>
              <a:t>5</a:t>
            </a:r>
            <a:endParaRPr lang="zh-CN" altLang="en-US" sz="2400" b="1" dirty="0">
              <a:solidFill>
                <a:srgbClr val="FFFFFF"/>
              </a:solidFill>
              <a:cs typeface="Arial Unicode MS" panose="020B0604020202020204" pitchFamily="34" charset="-122"/>
            </a:endParaRPr>
          </a:p>
        </p:txBody>
      </p:sp>
    </p:spTree>
    <p:extLst>
      <p:ext uri="{BB962C8B-B14F-4D97-AF65-F5344CB8AC3E}">
        <p14:creationId xmlns:p14="http://schemas.microsoft.com/office/powerpoint/2010/main" val="13765301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88054407-F4F8-49BC-A7DE-E24EECE703C3}"/>
              </a:ext>
            </a:extLst>
          </p:cNvPr>
          <p:cNvSpPr/>
          <p:nvPr/>
        </p:nvSpPr>
        <p:spPr>
          <a:xfrm>
            <a:off x="0" y="1968500"/>
            <a:ext cx="6132513" cy="3149600"/>
          </a:xfrm>
          <a:prstGeom prst="rect">
            <a:avLst/>
          </a:prstGeom>
          <a:solidFill>
            <a:schemeClr val="bg1">
              <a:alpha val="41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xmlns="" id="{F4501F03-D4AC-4A9D-BA22-5C0074B79D53}"/>
              </a:ext>
            </a:extLst>
          </p:cNvPr>
          <p:cNvSpPr txBox="1"/>
          <p:nvPr/>
        </p:nvSpPr>
        <p:spPr>
          <a:xfrm>
            <a:off x="1059543" y="449944"/>
            <a:ext cx="4325257" cy="707886"/>
          </a:xfrm>
          <a:prstGeom prst="rect">
            <a:avLst/>
          </a:prstGeom>
          <a:noFill/>
        </p:spPr>
        <p:txBody>
          <a:bodyPr wrap="square" rtlCol="0">
            <a:spAutoFit/>
          </a:bodyPr>
          <a:lstStyle/>
          <a:p>
            <a:pPr algn="dist"/>
            <a:r>
              <a:rPr lang="zh-CN" altLang="en-US" sz="4000" dirty="0">
                <a:solidFill>
                  <a:schemeClr val="bg1"/>
                </a:solidFill>
                <a:latin typeface="方正正大黑简体" panose="02010600010101010101" pitchFamily="2" charset="-122"/>
                <a:ea typeface="方正正大黑简体" panose="02010600010101010101" pitchFamily="2" charset="-122"/>
              </a:rPr>
              <a:t>活动的目的及意义</a:t>
            </a:r>
          </a:p>
        </p:txBody>
      </p:sp>
      <p:sp>
        <p:nvSpPr>
          <p:cNvPr id="3" name="矩形 2">
            <a:extLst>
              <a:ext uri="{FF2B5EF4-FFF2-40B4-BE49-F238E27FC236}">
                <a16:creationId xmlns:a16="http://schemas.microsoft.com/office/drawing/2014/main" xmlns="" id="{8CFECA9C-9CF4-4A0A-8816-2E00F64635AE}"/>
              </a:ext>
            </a:extLst>
          </p:cNvPr>
          <p:cNvSpPr/>
          <p:nvPr/>
        </p:nvSpPr>
        <p:spPr>
          <a:xfrm>
            <a:off x="274905" y="2062673"/>
            <a:ext cx="5658902" cy="2862322"/>
          </a:xfrm>
          <a:prstGeom prst="rect">
            <a:avLst/>
          </a:prstGeom>
        </p:spPr>
        <p:txBody>
          <a:bodyPr wrap="square">
            <a:spAutoFit/>
          </a:bodyPr>
          <a:lstStyle/>
          <a:p>
            <a:pPr indent="457200">
              <a:lnSpc>
                <a:spcPct val="200000"/>
              </a:lnSpc>
              <a:tabLst>
                <a:tab pos="228600" algn="l"/>
                <a:tab pos="457200" algn="l"/>
                <a:tab pos="685800" algn="l"/>
                <a:tab pos="914400" algn="l"/>
                <a:tab pos="1143000" algn="l"/>
                <a:tab pos="1371600" algn="l"/>
                <a:tab pos="1600200" algn="l"/>
                <a:tab pos="1828800" algn="l"/>
                <a:tab pos="2057400" algn="l"/>
                <a:tab pos="2286000" algn="l"/>
                <a:tab pos="2514600" algn="l"/>
                <a:tab pos="2743200" algn="l"/>
                <a:tab pos="2971800" algn="l"/>
                <a:tab pos="3200400" algn="l"/>
                <a:tab pos="3429000" algn="l"/>
                <a:tab pos="3657600" algn="l"/>
                <a:tab pos="3886200" algn="l"/>
                <a:tab pos="4114800" algn="l"/>
                <a:tab pos="4343400" algn="l"/>
                <a:tab pos="4572000" algn="l"/>
                <a:tab pos="4800600" algn="l"/>
                <a:tab pos="5029200" algn="l"/>
                <a:tab pos="5257800" algn="l"/>
                <a:tab pos="5486400" algn="l"/>
                <a:tab pos="5715000" algn="l"/>
                <a:tab pos="5943600" algn="l"/>
                <a:tab pos="6172200" algn="l"/>
                <a:tab pos="6400800" algn="l"/>
                <a:tab pos="6629400" algn="l"/>
                <a:tab pos="6858000" algn="l"/>
                <a:tab pos="7086600" algn="l"/>
                <a:tab pos="7315200" algn="l"/>
              </a:tabLst>
            </a:pPr>
            <a:r>
              <a:rPr lang="zh-CN" altLang="zh-CN" b="1" kern="100" dirty="0">
                <a:latin typeface="Calibri" panose="020F0502020204030204" pitchFamily="34" charset="0"/>
                <a:ea typeface="微软雅黑" panose="020B0503020204020204" pitchFamily="34" charset="-122"/>
                <a:cs typeface="Times New Roman" panose="02020603050405020304" pitchFamily="18" charset="0"/>
              </a:rPr>
              <a:t>为了使班级同学更加了解我国建国60周年以来在政治，经济，文化，人民生活水平发生的巨大变化，深入理解一国两制，科学发展观等方针，明确大学生的目标以及青春使命，从现在开始努力奋斗，为创建祖国美好的明天做好充分的准备。</a:t>
            </a:r>
            <a:endParaRPr lang="zh-CN" altLang="zh-CN" sz="1050" b="1" kern="100" dirty="0">
              <a:latin typeface="Calibri" panose="020F0502020204030204" pitchFamily="34" charset="0"/>
              <a:ea typeface="宋体" panose="02010600030101010101" pitchFamily="2" charset="-122"/>
              <a:cs typeface="Times New Roman" panose="02020603050405020304" pitchFamily="18" charset="0"/>
            </a:endParaRPr>
          </a:p>
        </p:txBody>
      </p:sp>
      <p:sp>
        <p:nvSpPr>
          <p:cNvPr id="7" name="矩形 6">
            <a:extLst>
              <a:ext uri="{FF2B5EF4-FFF2-40B4-BE49-F238E27FC236}">
                <a16:creationId xmlns:a16="http://schemas.microsoft.com/office/drawing/2014/main" xmlns="" id="{2E0EBA23-C0D3-48DA-9419-FD48281FAF3C}"/>
              </a:ext>
            </a:extLst>
          </p:cNvPr>
          <p:cNvSpPr/>
          <p:nvPr/>
        </p:nvSpPr>
        <p:spPr>
          <a:xfrm>
            <a:off x="6132513" y="1968500"/>
            <a:ext cx="6059487" cy="3149600"/>
          </a:xfrm>
          <a:prstGeom prst="rect">
            <a:avLst/>
          </a:prstGeom>
          <a:solidFill>
            <a:schemeClr val="bg1">
              <a:alpha val="41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a:extLst>
              <a:ext uri="{FF2B5EF4-FFF2-40B4-BE49-F238E27FC236}">
                <a16:creationId xmlns:a16="http://schemas.microsoft.com/office/drawing/2014/main" xmlns="" id="{A0300384-672E-4642-8857-D88B48C58C0B}"/>
              </a:ext>
            </a:extLst>
          </p:cNvPr>
          <p:cNvPicPr>
            <a:picLocks noChangeAspect="1"/>
          </p:cNvPicPr>
          <p:nvPr/>
        </p:nvPicPr>
        <p:blipFill rotWithShape="1">
          <a:blip r:embed="rId3" cstate="email">
            <a:duotone>
              <a:schemeClr val="bg2">
                <a:shade val="45000"/>
                <a:satMod val="135000"/>
              </a:schemeClr>
              <a:prstClr val="white"/>
            </a:duotone>
            <a:extLst>
              <a:ext uri="{28A0092B-C50C-407E-A947-70E740481C1C}">
                <a14:useLocalDpi xmlns:a14="http://schemas.microsoft.com/office/drawing/2010/main" val="0"/>
              </a:ext>
            </a:extLst>
          </a:blip>
          <a:srcRect/>
          <a:stretch/>
        </p:blipFill>
        <p:spPr>
          <a:xfrm>
            <a:off x="6132513" y="1968500"/>
            <a:ext cx="6059487" cy="3149600"/>
          </a:xfrm>
          <a:prstGeom prst="rect">
            <a:avLst/>
          </a:prstGeom>
        </p:spPr>
      </p:pic>
    </p:spTree>
    <p:extLst>
      <p:ext uri="{BB962C8B-B14F-4D97-AF65-F5344CB8AC3E}">
        <p14:creationId xmlns:p14="http://schemas.microsoft.com/office/powerpoint/2010/main" val="47976872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a:extLst>
              <a:ext uri="{FF2B5EF4-FFF2-40B4-BE49-F238E27FC236}">
                <a16:creationId xmlns:a16="http://schemas.microsoft.com/office/drawing/2014/main" xmlns="" id="{F4501F03-D4AC-4A9D-BA22-5C0074B79D53}"/>
              </a:ext>
            </a:extLst>
          </p:cNvPr>
          <p:cNvSpPr txBox="1"/>
          <p:nvPr/>
        </p:nvSpPr>
        <p:spPr>
          <a:xfrm>
            <a:off x="1059543" y="449944"/>
            <a:ext cx="4769757" cy="707886"/>
          </a:xfrm>
          <a:prstGeom prst="rect">
            <a:avLst/>
          </a:prstGeom>
          <a:noFill/>
        </p:spPr>
        <p:txBody>
          <a:bodyPr wrap="square" rtlCol="0">
            <a:spAutoFit/>
          </a:bodyPr>
          <a:lstStyle/>
          <a:p>
            <a:pPr algn="dist"/>
            <a:r>
              <a:rPr lang="zh-CN" altLang="en-US" sz="4000" dirty="0">
                <a:solidFill>
                  <a:schemeClr val="bg1"/>
                </a:solidFill>
                <a:latin typeface="方正正大黑简体" panose="02010600010101010101" pitchFamily="2" charset="-122"/>
                <a:ea typeface="方正正大黑简体" panose="02010600010101010101" pitchFamily="2" charset="-122"/>
              </a:rPr>
              <a:t>活动的内容及其安排</a:t>
            </a:r>
          </a:p>
        </p:txBody>
      </p:sp>
      <p:sp>
        <p:nvSpPr>
          <p:cNvPr id="2" name="矩形 1">
            <a:extLst>
              <a:ext uri="{FF2B5EF4-FFF2-40B4-BE49-F238E27FC236}">
                <a16:creationId xmlns:a16="http://schemas.microsoft.com/office/drawing/2014/main" xmlns="" id="{2C84AC43-0D14-4A6C-AF67-6B549F8C1A51}"/>
              </a:ext>
            </a:extLst>
          </p:cNvPr>
          <p:cNvSpPr/>
          <p:nvPr/>
        </p:nvSpPr>
        <p:spPr>
          <a:xfrm>
            <a:off x="4891746" y="1959804"/>
            <a:ext cx="7052604" cy="3831818"/>
          </a:xfrm>
          <a:prstGeom prst="rect">
            <a:avLst/>
          </a:prstGeom>
        </p:spPr>
        <p:txBody>
          <a:bodyPr wrap="square">
            <a:spAutoFit/>
          </a:bodyPr>
          <a:lstStyle/>
          <a:p>
            <a:pPr>
              <a:lnSpc>
                <a:spcPct val="150000"/>
              </a:lnSpc>
              <a:tabLst>
                <a:tab pos="228600" algn="l"/>
                <a:tab pos="457200" algn="l"/>
                <a:tab pos="685800" algn="l"/>
                <a:tab pos="914400" algn="l"/>
                <a:tab pos="1143000" algn="l"/>
                <a:tab pos="1371600" algn="l"/>
                <a:tab pos="1600200" algn="l"/>
                <a:tab pos="1828800" algn="l"/>
                <a:tab pos="2057400" algn="l"/>
                <a:tab pos="2286000" algn="l"/>
                <a:tab pos="2514600" algn="l"/>
                <a:tab pos="2743200" algn="l"/>
                <a:tab pos="2971800" algn="l"/>
                <a:tab pos="3200400" algn="l"/>
                <a:tab pos="3429000" algn="l"/>
                <a:tab pos="3657600" algn="l"/>
                <a:tab pos="3886200" algn="l"/>
                <a:tab pos="4114800" algn="l"/>
                <a:tab pos="4343400" algn="l"/>
                <a:tab pos="4572000" algn="l"/>
                <a:tab pos="4800600" algn="l"/>
                <a:tab pos="5029200" algn="l"/>
                <a:tab pos="5257800" algn="l"/>
                <a:tab pos="5486400" algn="l"/>
                <a:tab pos="5715000" algn="l"/>
                <a:tab pos="5943600" algn="l"/>
                <a:tab pos="6172200" algn="l"/>
                <a:tab pos="6400800" algn="l"/>
                <a:tab pos="6629400" algn="l"/>
                <a:tab pos="6858000" algn="l"/>
                <a:tab pos="7086600" algn="l"/>
                <a:tab pos="7315200" algn="l"/>
              </a:tabLst>
            </a:pPr>
            <a:r>
              <a:rPr lang="zh-CN" altLang="zh-CN" kern="100" dirty="0">
                <a:latin typeface="Calibri" panose="020F0502020204030204" pitchFamily="34" charset="0"/>
                <a:ea typeface="微软雅黑" panose="020B0503020204020204" pitchFamily="34" charset="-122"/>
                <a:cs typeface="Times New Roman" panose="02020603050405020304" pitchFamily="18" charset="0"/>
              </a:rPr>
              <a:t>活动名称：祖国六十七周年成就班级演讲比赛</a:t>
            </a:r>
            <a:endParaRPr lang="zh-CN" altLang="zh-CN" sz="1050" kern="100" dirty="0">
              <a:latin typeface="Calibri" panose="020F0502020204030204" pitchFamily="34" charset="0"/>
              <a:ea typeface="宋体" panose="02010600030101010101" pitchFamily="2" charset="-122"/>
              <a:cs typeface="Times New Roman" panose="02020603050405020304" pitchFamily="18" charset="0"/>
            </a:endParaRPr>
          </a:p>
          <a:p>
            <a:pPr>
              <a:lnSpc>
                <a:spcPct val="150000"/>
              </a:lnSpc>
              <a:tabLst>
                <a:tab pos="228600" algn="l"/>
                <a:tab pos="457200" algn="l"/>
                <a:tab pos="685800" algn="l"/>
                <a:tab pos="914400" algn="l"/>
                <a:tab pos="1143000" algn="l"/>
                <a:tab pos="1371600" algn="l"/>
                <a:tab pos="1600200" algn="l"/>
                <a:tab pos="1828800" algn="l"/>
                <a:tab pos="2057400" algn="l"/>
                <a:tab pos="2286000" algn="l"/>
                <a:tab pos="2514600" algn="l"/>
                <a:tab pos="2743200" algn="l"/>
                <a:tab pos="2971800" algn="l"/>
                <a:tab pos="3200400" algn="l"/>
                <a:tab pos="3429000" algn="l"/>
                <a:tab pos="3657600" algn="l"/>
                <a:tab pos="3886200" algn="l"/>
                <a:tab pos="4114800" algn="l"/>
                <a:tab pos="4343400" algn="l"/>
                <a:tab pos="4572000" algn="l"/>
                <a:tab pos="4800600" algn="l"/>
                <a:tab pos="5029200" algn="l"/>
                <a:tab pos="5257800" algn="l"/>
                <a:tab pos="5486400" algn="l"/>
                <a:tab pos="5715000" algn="l"/>
                <a:tab pos="5943600" algn="l"/>
                <a:tab pos="6172200" algn="l"/>
                <a:tab pos="6400800" algn="l"/>
                <a:tab pos="6629400" algn="l"/>
                <a:tab pos="6858000" algn="l"/>
                <a:tab pos="7086600" algn="l"/>
                <a:tab pos="7315200" algn="l"/>
              </a:tabLst>
            </a:pPr>
            <a:r>
              <a:rPr lang="zh-CN" altLang="zh-CN" kern="100" dirty="0">
                <a:latin typeface="Calibri" panose="020F0502020204030204" pitchFamily="34" charset="0"/>
                <a:ea typeface="微软雅黑" panose="020B0503020204020204" pitchFamily="34" charset="-122"/>
                <a:cs typeface="Times New Roman" panose="02020603050405020304" pitchFamily="18" charset="0"/>
              </a:rPr>
              <a:t>活动主题：弘扬爱国主义精神展现大学生风采我与祖国共奋进</a:t>
            </a:r>
            <a:endParaRPr lang="zh-CN" altLang="zh-CN" sz="1050" kern="100" dirty="0">
              <a:latin typeface="Calibri" panose="020F0502020204030204" pitchFamily="34" charset="0"/>
              <a:ea typeface="宋体" panose="02010600030101010101" pitchFamily="2" charset="-122"/>
              <a:cs typeface="Times New Roman" panose="02020603050405020304" pitchFamily="18" charset="0"/>
            </a:endParaRPr>
          </a:p>
          <a:p>
            <a:pPr>
              <a:lnSpc>
                <a:spcPct val="150000"/>
              </a:lnSpc>
              <a:tabLst>
                <a:tab pos="228600" algn="l"/>
                <a:tab pos="457200" algn="l"/>
                <a:tab pos="685800" algn="l"/>
                <a:tab pos="914400" algn="l"/>
                <a:tab pos="1143000" algn="l"/>
                <a:tab pos="1371600" algn="l"/>
                <a:tab pos="1600200" algn="l"/>
                <a:tab pos="1828800" algn="l"/>
                <a:tab pos="2057400" algn="l"/>
                <a:tab pos="2286000" algn="l"/>
                <a:tab pos="2514600" algn="l"/>
                <a:tab pos="2743200" algn="l"/>
                <a:tab pos="2971800" algn="l"/>
                <a:tab pos="3200400" algn="l"/>
                <a:tab pos="3429000" algn="l"/>
                <a:tab pos="3657600" algn="l"/>
                <a:tab pos="3886200" algn="l"/>
                <a:tab pos="4114800" algn="l"/>
                <a:tab pos="4343400" algn="l"/>
                <a:tab pos="4572000" algn="l"/>
                <a:tab pos="4800600" algn="l"/>
                <a:tab pos="5029200" algn="l"/>
                <a:tab pos="5257800" algn="l"/>
                <a:tab pos="5486400" algn="l"/>
                <a:tab pos="5715000" algn="l"/>
                <a:tab pos="5943600" algn="l"/>
                <a:tab pos="6172200" algn="l"/>
                <a:tab pos="6400800" algn="l"/>
                <a:tab pos="6629400" algn="l"/>
                <a:tab pos="6858000" algn="l"/>
                <a:tab pos="7086600" algn="l"/>
                <a:tab pos="7315200" algn="l"/>
              </a:tabLst>
            </a:pPr>
            <a:r>
              <a:rPr lang="zh-CN" altLang="zh-CN" kern="100" dirty="0">
                <a:latin typeface="Calibri" panose="020F0502020204030204" pitchFamily="34" charset="0"/>
                <a:ea typeface="微软雅黑" panose="020B0503020204020204" pitchFamily="34" charset="-122"/>
                <a:cs typeface="Times New Roman" panose="02020603050405020304" pitchFamily="18" charset="0"/>
              </a:rPr>
              <a:t>举办单位：山东建筑大学法政学院社会工作专业071班</a:t>
            </a:r>
            <a:endParaRPr lang="zh-CN" altLang="zh-CN" sz="1050" kern="100" dirty="0">
              <a:latin typeface="Calibri" panose="020F0502020204030204" pitchFamily="34" charset="0"/>
              <a:ea typeface="宋体" panose="02010600030101010101" pitchFamily="2" charset="-122"/>
              <a:cs typeface="Times New Roman" panose="02020603050405020304" pitchFamily="18" charset="0"/>
            </a:endParaRPr>
          </a:p>
          <a:p>
            <a:pPr>
              <a:lnSpc>
                <a:spcPct val="150000"/>
              </a:lnSpc>
              <a:tabLst>
                <a:tab pos="228600" algn="l"/>
                <a:tab pos="457200" algn="l"/>
                <a:tab pos="685800" algn="l"/>
                <a:tab pos="914400" algn="l"/>
                <a:tab pos="1143000" algn="l"/>
                <a:tab pos="1371600" algn="l"/>
                <a:tab pos="1600200" algn="l"/>
                <a:tab pos="1828800" algn="l"/>
                <a:tab pos="2057400" algn="l"/>
                <a:tab pos="2286000" algn="l"/>
                <a:tab pos="2514600" algn="l"/>
                <a:tab pos="2743200" algn="l"/>
                <a:tab pos="2971800" algn="l"/>
                <a:tab pos="3200400" algn="l"/>
                <a:tab pos="3429000" algn="l"/>
                <a:tab pos="3657600" algn="l"/>
                <a:tab pos="3886200" algn="l"/>
                <a:tab pos="4114800" algn="l"/>
                <a:tab pos="4343400" algn="l"/>
                <a:tab pos="4572000" algn="l"/>
                <a:tab pos="4800600" algn="l"/>
                <a:tab pos="5029200" algn="l"/>
                <a:tab pos="5257800" algn="l"/>
                <a:tab pos="5486400" algn="l"/>
                <a:tab pos="5715000" algn="l"/>
                <a:tab pos="5943600" algn="l"/>
                <a:tab pos="6172200" algn="l"/>
                <a:tab pos="6400800" algn="l"/>
                <a:tab pos="6629400" algn="l"/>
                <a:tab pos="6858000" algn="l"/>
                <a:tab pos="7086600" algn="l"/>
                <a:tab pos="7315200" algn="l"/>
              </a:tabLst>
            </a:pPr>
            <a:r>
              <a:rPr lang="zh-CN" altLang="zh-CN" kern="100" dirty="0">
                <a:latin typeface="Calibri" panose="020F0502020204030204" pitchFamily="34" charset="0"/>
                <a:ea typeface="微软雅黑" panose="020B0503020204020204" pitchFamily="34" charset="-122"/>
                <a:cs typeface="Times New Roman" panose="02020603050405020304" pitchFamily="18" charset="0"/>
              </a:rPr>
              <a:t>活动时间：国庆期间(初步定在10月5日上午)</a:t>
            </a:r>
            <a:endParaRPr lang="zh-CN" altLang="zh-CN" sz="1050" kern="100" dirty="0">
              <a:latin typeface="Calibri" panose="020F0502020204030204" pitchFamily="34" charset="0"/>
              <a:ea typeface="宋体" panose="02010600030101010101" pitchFamily="2" charset="-122"/>
              <a:cs typeface="Times New Roman" panose="02020603050405020304" pitchFamily="18" charset="0"/>
            </a:endParaRPr>
          </a:p>
          <a:p>
            <a:pPr>
              <a:lnSpc>
                <a:spcPct val="150000"/>
              </a:lnSpc>
              <a:tabLst>
                <a:tab pos="228600" algn="l"/>
                <a:tab pos="457200" algn="l"/>
                <a:tab pos="685800" algn="l"/>
                <a:tab pos="914400" algn="l"/>
                <a:tab pos="1143000" algn="l"/>
                <a:tab pos="1371600" algn="l"/>
                <a:tab pos="1600200" algn="l"/>
                <a:tab pos="1828800" algn="l"/>
                <a:tab pos="2057400" algn="l"/>
                <a:tab pos="2286000" algn="l"/>
                <a:tab pos="2514600" algn="l"/>
                <a:tab pos="2743200" algn="l"/>
                <a:tab pos="2971800" algn="l"/>
                <a:tab pos="3200400" algn="l"/>
                <a:tab pos="3429000" algn="l"/>
                <a:tab pos="3657600" algn="l"/>
                <a:tab pos="3886200" algn="l"/>
                <a:tab pos="4114800" algn="l"/>
                <a:tab pos="4343400" algn="l"/>
                <a:tab pos="4572000" algn="l"/>
                <a:tab pos="4800600" algn="l"/>
                <a:tab pos="5029200" algn="l"/>
                <a:tab pos="5257800" algn="l"/>
                <a:tab pos="5486400" algn="l"/>
                <a:tab pos="5715000" algn="l"/>
                <a:tab pos="5943600" algn="l"/>
                <a:tab pos="6172200" algn="l"/>
                <a:tab pos="6400800" algn="l"/>
                <a:tab pos="6629400" algn="l"/>
                <a:tab pos="6858000" algn="l"/>
                <a:tab pos="7086600" algn="l"/>
                <a:tab pos="7315200" algn="l"/>
              </a:tabLst>
            </a:pPr>
            <a:r>
              <a:rPr lang="zh-CN" altLang="zh-CN" kern="100" dirty="0">
                <a:latin typeface="Calibri" panose="020F0502020204030204" pitchFamily="34" charset="0"/>
                <a:ea typeface="微软雅黑" panose="020B0503020204020204" pitchFamily="34" charset="-122"/>
                <a:cs typeface="Times New Roman" panose="02020603050405020304" pitchFamily="18" charset="0"/>
              </a:rPr>
              <a:t>活动地点：山东建筑大学大学生活动中心影视厅</a:t>
            </a:r>
            <a:endParaRPr lang="zh-CN" altLang="zh-CN" sz="1050" kern="100" dirty="0">
              <a:latin typeface="Calibri" panose="020F0502020204030204" pitchFamily="34" charset="0"/>
              <a:ea typeface="宋体" panose="02010600030101010101" pitchFamily="2" charset="-122"/>
              <a:cs typeface="Times New Roman" panose="02020603050405020304" pitchFamily="18" charset="0"/>
            </a:endParaRPr>
          </a:p>
          <a:p>
            <a:pPr>
              <a:lnSpc>
                <a:spcPct val="150000"/>
              </a:lnSpc>
              <a:tabLst>
                <a:tab pos="228600" algn="l"/>
                <a:tab pos="457200" algn="l"/>
                <a:tab pos="685800" algn="l"/>
                <a:tab pos="914400" algn="l"/>
                <a:tab pos="1143000" algn="l"/>
                <a:tab pos="1371600" algn="l"/>
                <a:tab pos="1600200" algn="l"/>
                <a:tab pos="1828800" algn="l"/>
                <a:tab pos="2057400" algn="l"/>
                <a:tab pos="2286000" algn="l"/>
                <a:tab pos="2514600" algn="l"/>
                <a:tab pos="2743200" algn="l"/>
                <a:tab pos="2971800" algn="l"/>
                <a:tab pos="3200400" algn="l"/>
                <a:tab pos="3429000" algn="l"/>
                <a:tab pos="3657600" algn="l"/>
                <a:tab pos="3886200" algn="l"/>
                <a:tab pos="4114800" algn="l"/>
                <a:tab pos="4343400" algn="l"/>
                <a:tab pos="4572000" algn="l"/>
                <a:tab pos="4800600" algn="l"/>
                <a:tab pos="5029200" algn="l"/>
                <a:tab pos="5257800" algn="l"/>
                <a:tab pos="5486400" algn="l"/>
                <a:tab pos="5715000" algn="l"/>
                <a:tab pos="5943600" algn="l"/>
                <a:tab pos="6172200" algn="l"/>
                <a:tab pos="6400800" algn="l"/>
                <a:tab pos="6629400" algn="l"/>
                <a:tab pos="6858000" algn="l"/>
                <a:tab pos="7086600" algn="l"/>
                <a:tab pos="7315200" algn="l"/>
              </a:tabLst>
            </a:pPr>
            <a:r>
              <a:rPr lang="zh-CN" altLang="zh-CN" kern="100" dirty="0">
                <a:latin typeface="Calibri" panose="020F0502020204030204" pitchFamily="34" charset="0"/>
                <a:ea typeface="微软雅黑" panose="020B0503020204020204" pitchFamily="34" charset="-122"/>
                <a:cs typeface="Times New Roman" panose="02020603050405020304" pitchFamily="18" charset="0"/>
              </a:rPr>
              <a:t>活动内容：</a:t>
            </a:r>
            <a:endParaRPr lang="zh-CN" altLang="zh-CN" sz="1050" kern="100" dirty="0">
              <a:latin typeface="Calibri" panose="020F0502020204030204" pitchFamily="34" charset="0"/>
              <a:ea typeface="宋体" panose="02010600030101010101" pitchFamily="2" charset="-122"/>
              <a:cs typeface="Times New Roman" panose="02020603050405020304" pitchFamily="18" charset="0"/>
            </a:endParaRPr>
          </a:p>
          <a:p>
            <a:pPr>
              <a:lnSpc>
                <a:spcPct val="150000"/>
              </a:lnSpc>
              <a:tabLst>
                <a:tab pos="228600" algn="l"/>
                <a:tab pos="457200" algn="l"/>
                <a:tab pos="685800" algn="l"/>
                <a:tab pos="914400" algn="l"/>
                <a:tab pos="1143000" algn="l"/>
                <a:tab pos="1371600" algn="l"/>
                <a:tab pos="1600200" algn="l"/>
                <a:tab pos="1828800" algn="l"/>
                <a:tab pos="2057400" algn="l"/>
                <a:tab pos="2286000" algn="l"/>
                <a:tab pos="2514600" algn="l"/>
                <a:tab pos="2743200" algn="l"/>
                <a:tab pos="2971800" algn="l"/>
                <a:tab pos="3200400" algn="l"/>
                <a:tab pos="3429000" algn="l"/>
                <a:tab pos="3657600" algn="l"/>
                <a:tab pos="3886200" algn="l"/>
                <a:tab pos="4114800" algn="l"/>
                <a:tab pos="4343400" algn="l"/>
                <a:tab pos="4572000" algn="l"/>
                <a:tab pos="4800600" algn="l"/>
                <a:tab pos="5029200" algn="l"/>
                <a:tab pos="5257800" algn="l"/>
                <a:tab pos="5486400" algn="l"/>
                <a:tab pos="5715000" algn="l"/>
                <a:tab pos="5943600" algn="l"/>
                <a:tab pos="6172200" algn="l"/>
                <a:tab pos="6400800" algn="l"/>
                <a:tab pos="6629400" algn="l"/>
                <a:tab pos="6858000" algn="l"/>
                <a:tab pos="7086600" algn="l"/>
                <a:tab pos="7315200" algn="l"/>
              </a:tabLst>
            </a:pPr>
            <a:r>
              <a:rPr lang="zh-CN" altLang="zh-CN" kern="100" dirty="0">
                <a:latin typeface="Calibri" panose="020F0502020204030204" pitchFamily="34" charset="0"/>
                <a:ea typeface="微软雅黑" panose="020B0503020204020204" pitchFamily="34" charset="-122"/>
                <a:cs typeface="Times New Roman" panose="02020603050405020304" pitchFamily="18" charset="0"/>
              </a:rPr>
              <a:t>一、观看影视《建国</a:t>
            </a:r>
            <a:r>
              <a:rPr lang="zh-CN" altLang="en-US" kern="100" dirty="0">
                <a:latin typeface="Calibri" panose="020F0502020204030204" pitchFamily="34" charset="0"/>
                <a:ea typeface="微软雅黑" panose="020B0503020204020204" pitchFamily="34" charset="-122"/>
                <a:cs typeface="Times New Roman" panose="02020603050405020304" pitchFamily="18" charset="0"/>
              </a:rPr>
              <a:t>伟</a:t>
            </a:r>
            <a:r>
              <a:rPr lang="zh-CN" altLang="zh-CN" kern="100" dirty="0">
                <a:latin typeface="Calibri" panose="020F0502020204030204" pitchFamily="34" charset="0"/>
                <a:ea typeface="微软雅黑" panose="020B0503020204020204" pitchFamily="34" charset="-122"/>
                <a:cs typeface="Times New Roman" panose="02020603050405020304" pitchFamily="18" charset="0"/>
              </a:rPr>
              <a:t>业》，重温历史爱国精神</a:t>
            </a:r>
            <a:endParaRPr lang="zh-CN" altLang="zh-CN" sz="1050" kern="100" dirty="0">
              <a:latin typeface="Calibri" panose="020F0502020204030204" pitchFamily="34" charset="0"/>
              <a:ea typeface="宋体" panose="02010600030101010101" pitchFamily="2" charset="-122"/>
              <a:cs typeface="Times New Roman" panose="02020603050405020304" pitchFamily="18" charset="0"/>
            </a:endParaRPr>
          </a:p>
          <a:p>
            <a:pPr>
              <a:lnSpc>
                <a:spcPct val="150000"/>
              </a:lnSpc>
              <a:tabLst>
                <a:tab pos="228600" algn="l"/>
                <a:tab pos="457200" algn="l"/>
                <a:tab pos="685800" algn="l"/>
                <a:tab pos="914400" algn="l"/>
                <a:tab pos="1143000" algn="l"/>
                <a:tab pos="1371600" algn="l"/>
                <a:tab pos="1600200" algn="l"/>
                <a:tab pos="1828800" algn="l"/>
                <a:tab pos="2057400" algn="l"/>
                <a:tab pos="2286000" algn="l"/>
                <a:tab pos="2514600" algn="l"/>
                <a:tab pos="2743200" algn="l"/>
                <a:tab pos="2971800" algn="l"/>
                <a:tab pos="3200400" algn="l"/>
                <a:tab pos="3429000" algn="l"/>
                <a:tab pos="3657600" algn="l"/>
                <a:tab pos="3886200" algn="l"/>
                <a:tab pos="4114800" algn="l"/>
                <a:tab pos="4343400" algn="l"/>
                <a:tab pos="4572000" algn="l"/>
                <a:tab pos="4800600" algn="l"/>
                <a:tab pos="5029200" algn="l"/>
                <a:tab pos="5257800" algn="l"/>
                <a:tab pos="5486400" algn="l"/>
                <a:tab pos="5715000" algn="l"/>
                <a:tab pos="5943600" algn="l"/>
                <a:tab pos="6172200" algn="l"/>
                <a:tab pos="6400800" algn="l"/>
                <a:tab pos="6629400" algn="l"/>
                <a:tab pos="6858000" algn="l"/>
                <a:tab pos="7086600" algn="l"/>
                <a:tab pos="7315200" algn="l"/>
              </a:tabLst>
            </a:pPr>
            <a:r>
              <a:rPr lang="zh-CN" altLang="zh-CN" kern="100" dirty="0">
                <a:latin typeface="Calibri" panose="020F0502020204030204" pitchFamily="34" charset="0"/>
                <a:ea typeface="微软雅黑" panose="020B0503020204020204" pitchFamily="34" charset="-122"/>
                <a:cs typeface="Times New Roman" panose="02020603050405020304" pitchFamily="18" charset="0"/>
              </a:rPr>
              <a:t>二、举行祖国六十七周年成就班级演讲比赛</a:t>
            </a:r>
            <a:endParaRPr lang="zh-CN" altLang="zh-CN" sz="1050" kern="100" dirty="0">
              <a:latin typeface="Calibri" panose="020F0502020204030204" pitchFamily="34" charset="0"/>
              <a:ea typeface="宋体" panose="02010600030101010101" pitchFamily="2" charset="-122"/>
              <a:cs typeface="Times New Roman" panose="02020603050405020304" pitchFamily="18" charset="0"/>
            </a:endParaRPr>
          </a:p>
          <a:p>
            <a:pPr>
              <a:lnSpc>
                <a:spcPct val="150000"/>
              </a:lnSpc>
            </a:pPr>
            <a:r>
              <a:rPr lang="zh-CN" altLang="zh-CN" kern="100" dirty="0">
                <a:ea typeface="微软雅黑" panose="020B0503020204020204" pitchFamily="34" charset="-122"/>
                <a:cs typeface="Times New Roman" panose="02020603050405020304" pitchFamily="18" charset="0"/>
              </a:rPr>
              <a:t>三、我是中国人，国旗大派送：</a:t>
            </a:r>
            <a:endParaRPr lang="zh-CN" altLang="en-US" dirty="0"/>
          </a:p>
        </p:txBody>
      </p:sp>
      <p:pic>
        <p:nvPicPr>
          <p:cNvPr id="5" name="图片 4">
            <a:extLst>
              <a:ext uri="{FF2B5EF4-FFF2-40B4-BE49-F238E27FC236}">
                <a16:creationId xmlns:a16="http://schemas.microsoft.com/office/drawing/2014/main" xmlns="" id="{6B5F208C-B68A-4586-92D6-E2966FEFD378}"/>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l="-563"/>
          <a:stretch/>
        </p:blipFill>
        <p:spPr>
          <a:xfrm>
            <a:off x="661865" y="1972504"/>
            <a:ext cx="3400838" cy="3819118"/>
          </a:xfrm>
          <a:prstGeom prst="rect">
            <a:avLst/>
          </a:prstGeom>
          <a:ln>
            <a:solidFill>
              <a:schemeClr val="tx1"/>
            </a:solidFill>
          </a:ln>
        </p:spPr>
      </p:pic>
    </p:spTree>
    <p:extLst>
      <p:ext uri="{BB962C8B-B14F-4D97-AF65-F5344CB8AC3E}">
        <p14:creationId xmlns:p14="http://schemas.microsoft.com/office/powerpoint/2010/main" val="319035708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t="-1000" b="-1000"/>
          </a:stretch>
        </a:blipFill>
        <a:effectLst/>
      </p:bgPr>
    </p:bg>
    <p:spTree>
      <p:nvGrpSpPr>
        <p:cNvPr id="1" name=""/>
        <p:cNvGrpSpPr/>
        <p:nvPr/>
      </p:nvGrpSpPr>
      <p:grpSpPr>
        <a:xfrm>
          <a:off x="0" y="0"/>
          <a:ext cx="0" cy="0"/>
          <a:chOff x="0" y="0"/>
          <a:chExt cx="0" cy="0"/>
        </a:xfrm>
      </p:grpSpPr>
      <p:pic>
        <p:nvPicPr>
          <p:cNvPr id="5" name="图片 4" descr="图片包含 室内&#10;&#10;已生成极高可信度的说明">
            <a:extLst>
              <a:ext uri="{FF2B5EF4-FFF2-40B4-BE49-F238E27FC236}">
                <a16:creationId xmlns:a16="http://schemas.microsoft.com/office/drawing/2014/main" xmlns="" id="{E6A4ACEF-79E1-4E6E-867B-47D56EA1A408}"/>
              </a:ext>
            </a:extLst>
          </p:cNvPr>
          <p:cNvPicPr>
            <a:picLocks noChangeAspect="1"/>
          </p:cNvPicPr>
          <p:nvPr/>
        </p:nvPicPr>
        <p:blipFill rotWithShape="1">
          <a:blip r:embed="rId4" cstate="email">
            <a:extLst>
              <a:ext uri="{28A0092B-C50C-407E-A947-70E740481C1C}">
                <a14:useLocalDpi xmlns:a14="http://schemas.microsoft.com/office/drawing/2010/main" val="0"/>
              </a:ext>
            </a:extLst>
          </a:blip>
          <a:srcRect/>
          <a:stretch/>
        </p:blipFill>
        <p:spPr>
          <a:xfrm>
            <a:off x="-1" y="0"/>
            <a:ext cx="12192001" cy="6858000"/>
          </a:xfrm>
          <a:prstGeom prst="rect">
            <a:avLst/>
          </a:prstGeom>
        </p:spPr>
      </p:pic>
      <p:pic>
        <p:nvPicPr>
          <p:cNvPr id="9" name="图片 8" descr="图片包含 烟火, 户外艺术系列&#10;&#10;已生成极高可信度的说明">
            <a:extLst>
              <a:ext uri="{FF2B5EF4-FFF2-40B4-BE49-F238E27FC236}">
                <a16:creationId xmlns:a16="http://schemas.microsoft.com/office/drawing/2014/main" xmlns="" id="{B28F0C31-51B9-48CB-A73B-3CC0730DD380}"/>
              </a:ext>
            </a:extLst>
          </p:cNvPr>
          <p:cNvPicPr>
            <a:picLocks noChangeAspect="1"/>
          </p:cNvPicPr>
          <p:nvPr/>
        </p:nvPicPr>
        <p:blipFill rotWithShape="1">
          <a:blip r:embed="rId5" cstate="email">
            <a:extLst>
              <a:ext uri="{28A0092B-C50C-407E-A947-70E740481C1C}">
                <a14:useLocalDpi xmlns:a14="http://schemas.microsoft.com/office/drawing/2010/main" val="0"/>
              </a:ext>
            </a:extLst>
          </a:blip>
          <a:srcRect/>
          <a:stretch/>
        </p:blipFill>
        <p:spPr>
          <a:xfrm>
            <a:off x="1" y="0"/>
            <a:ext cx="12192000" cy="3730171"/>
          </a:xfrm>
          <a:prstGeom prst="rect">
            <a:avLst/>
          </a:prstGeom>
        </p:spPr>
      </p:pic>
      <p:pic>
        <p:nvPicPr>
          <p:cNvPr id="17" name="图片 16">
            <a:extLst>
              <a:ext uri="{FF2B5EF4-FFF2-40B4-BE49-F238E27FC236}">
                <a16:creationId xmlns:a16="http://schemas.microsoft.com/office/drawing/2014/main" xmlns="" id="{EDF2AA3C-5D13-40EA-B9AB-71BED6CACAFD}"/>
              </a:ext>
            </a:extLst>
          </p:cNvPr>
          <p:cNvPicPr>
            <a:picLocks noChangeAspect="1"/>
          </p:cNvPicPr>
          <p:nvPr/>
        </p:nvPicPr>
        <p:blipFill>
          <a:blip r:embed="rId6"/>
          <a:stretch>
            <a:fillRect/>
          </a:stretch>
        </p:blipFill>
        <p:spPr>
          <a:xfrm>
            <a:off x="-2" y="4320657"/>
            <a:ext cx="12185311" cy="2464774"/>
          </a:xfrm>
          <a:prstGeom prst="rect">
            <a:avLst/>
          </a:prstGeom>
        </p:spPr>
      </p:pic>
      <p:sp>
        <p:nvSpPr>
          <p:cNvPr id="12" name="矩形 11">
            <a:extLst>
              <a:ext uri="{FF2B5EF4-FFF2-40B4-BE49-F238E27FC236}">
                <a16:creationId xmlns:a16="http://schemas.microsoft.com/office/drawing/2014/main" xmlns="" id="{C272630B-EC3A-49F0-9383-37EFB55E3BA8}"/>
              </a:ext>
            </a:extLst>
          </p:cNvPr>
          <p:cNvSpPr/>
          <p:nvPr/>
        </p:nvSpPr>
        <p:spPr>
          <a:xfrm>
            <a:off x="0" y="0"/>
            <a:ext cx="12192000" cy="6858000"/>
          </a:xfrm>
          <a:prstGeom prst="rect">
            <a:avLst/>
          </a:prstGeom>
          <a:noFill/>
          <a:ln w="2540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a:extLst>
              <a:ext uri="{FF2B5EF4-FFF2-40B4-BE49-F238E27FC236}">
                <a16:creationId xmlns:a16="http://schemas.microsoft.com/office/drawing/2014/main" xmlns="" id="{F0343697-45A1-48F7-9C8C-3E2FEC78AB01}"/>
              </a:ext>
            </a:extLst>
          </p:cNvPr>
          <p:cNvSpPr txBox="1"/>
          <p:nvPr/>
        </p:nvSpPr>
        <p:spPr>
          <a:xfrm>
            <a:off x="2467488" y="1704426"/>
            <a:ext cx="7330049" cy="2215991"/>
          </a:xfrm>
          <a:prstGeom prst="rect">
            <a:avLst/>
          </a:prstGeom>
          <a:noFill/>
        </p:spPr>
        <p:txBody>
          <a:bodyPr wrap="square" rtlCol="0">
            <a:spAutoFit/>
          </a:bodyPr>
          <a:lstStyle/>
          <a:p>
            <a:pPr algn="ctr"/>
            <a:r>
              <a:rPr lang="zh-CN" altLang="en-US" sz="13800" dirty="0">
                <a:ln w="25400">
                  <a:solidFill>
                    <a:schemeClr val="bg1"/>
                  </a:solidFill>
                </a:ln>
                <a:solidFill>
                  <a:srgbClr val="D81E25"/>
                </a:solidFill>
                <a:effectLst>
                  <a:outerShdw blurRad="38100" dist="38100" dir="2700000" algn="tl">
                    <a:srgbClr val="000000">
                      <a:alpha val="43137"/>
                    </a:srgbClr>
                  </a:outerShdw>
                </a:effectLst>
                <a:latin typeface="叶根友刀锋黑草" panose="02010601030101010101" pitchFamily="2" charset="-122"/>
                <a:ea typeface="叶根友刀锋黑草" panose="02010601030101010101" pitchFamily="2" charset="-122"/>
              </a:rPr>
              <a:t>感谢聆听</a:t>
            </a:r>
          </a:p>
        </p:txBody>
      </p:sp>
    </p:spTree>
    <p:extLst>
      <p:ext uri="{BB962C8B-B14F-4D97-AF65-F5344CB8AC3E}">
        <p14:creationId xmlns:p14="http://schemas.microsoft.com/office/powerpoint/2010/main" val="72934183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5530840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6">
            <a:lum/>
          </a:blip>
          <a:srcRect/>
          <a:stretch>
            <a:fillRect/>
          </a:stretch>
        </a:blipFill>
        <a:effectLst/>
      </p:bgPr>
    </p:bg>
    <p:spTree>
      <p:nvGrpSpPr>
        <p:cNvPr id="1" name=""/>
        <p:cNvGrpSpPr/>
        <p:nvPr/>
      </p:nvGrpSpPr>
      <p:grpSpPr>
        <a:xfrm>
          <a:off x="0" y="0"/>
          <a:ext cx="0" cy="0"/>
          <a:chOff x="0" y="0"/>
          <a:chExt cx="0" cy="0"/>
        </a:xfrm>
      </p:grpSpPr>
      <p:sp>
        <p:nvSpPr>
          <p:cNvPr id="27" name="矩形 26">
            <a:extLst>
              <a:ext uri="{FF2B5EF4-FFF2-40B4-BE49-F238E27FC236}">
                <a16:creationId xmlns:a16="http://schemas.microsoft.com/office/drawing/2014/main" xmlns="" id="{5B5C1E84-FF51-4270-9728-3285D7108982}"/>
              </a:ext>
            </a:extLst>
          </p:cNvPr>
          <p:cNvSpPr/>
          <p:nvPr/>
        </p:nvSpPr>
        <p:spPr>
          <a:xfrm>
            <a:off x="0" y="0"/>
            <a:ext cx="12192000" cy="6858000"/>
          </a:xfrm>
          <a:prstGeom prst="rect">
            <a:avLst/>
          </a:prstGeom>
          <a:noFill/>
          <a:ln w="2540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MH_Others_1">
            <a:extLst>
              <a:ext uri="{FF2B5EF4-FFF2-40B4-BE49-F238E27FC236}">
                <a16:creationId xmlns:a16="http://schemas.microsoft.com/office/drawing/2014/main" xmlns="" id="{4981E1B5-E8E6-47CD-A569-E69C0BFF3FAE}"/>
              </a:ext>
            </a:extLst>
          </p:cNvPr>
          <p:cNvSpPr/>
          <p:nvPr>
            <p:custDataLst>
              <p:tags r:id="rId1"/>
            </p:custDataLst>
          </p:nvPr>
        </p:nvSpPr>
        <p:spPr>
          <a:xfrm>
            <a:off x="5102235" y="2028617"/>
            <a:ext cx="2044489" cy="2044489"/>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FFFFFF"/>
              </a:solidFill>
            </a:endParaRPr>
          </a:p>
        </p:txBody>
      </p:sp>
      <p:sp>
        <p:nvSpPr>
          <p:cNvPr id="29" name="MH_Others_2">
            <a:extLst>
              <a:ext uri="{FF2B5EF4-FFF2-40B4-BE49-F238E27FC236}">
                <a16:creationId xmlns:a16="http://schemas.microsoft.com/office/drawing/2014/main" xmlns="" id="{00275733-81D1-4CFC-ABA0-B2C12AC6E51C}"/>
              </a:ext>
            </a:extLst>
          </p:cNvPr>
          <p:cNvSpPr/>
          <p:nvPr>
            <p:custDataLst>
              <p:tags r:id="rId2"/>
            </p:custDataLst>
          </p:nvPr>
        </p:nvSpPr>
        <p:spPr>
          <a:xfrm>
            <a:off x="4286077" y="1205202"/>
            <a:ext cx="3721899" cy="3721898"/>
          </a:xfrm>
          <a:prstGeom prst="ellipse">
            <a:avLst/>
          </a:prstGeom>
          <a:noFill/>
          <a:ln>
            <a:solidFill>
              <a:schemeClr val="accent1">
                <a:lumMod val="60000"/>
                <a:lumOff val="4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FFFFFF"/>
              </a:solidFill>
            </a:endParaRPr>
          </a:p>
        </p:txBody>
      </p:sp>
      <p:sp>
        <p:nvSpPr>
          <p:cNvPr id="30" name="MH_Others_3">
            <a:extLst>
              <a:ext uri="{FF2B5EF4-FFF2-40B4-BE49-F238E27FC236}">
                <a16:creationId xmlns:a16="http://schemas.microsoft.com/office/drawing/2014/main" xmlns="" id="{1882AA17-CC99-4966-AB5F-AC40A3DA2146}"/>
              </a:ext>
            </a:extLst>
          </p:cNvPr>
          <p:cNvSpPr/>
          <p:nvPr>
            <p:custDataLst>
              <p:tags r:id="rId3"/>
            </p:custDataLst>
          </p:nvPr>
        </p:nvSpPr>
        <p:spPr>
          <a:xfrm>
            <a:off x="5243809" y="2188428"/>
            <a:ext cx="1744466" cy="174446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rmAutofit/>
          </a:bodyPr>
          <a:lstStyle/>
          <a:p>
            <a:pPr lvl="0" algn="ctr"/>
            <a:r>
              <a:rPr lang="zh-CN" altLang="en-US" sz="4400" b="1" dirty="0">
                <a:solidFill>
                  <a:schemeClr val="bg1"/>
                </a:solidFill>
                <a:latin typeface="微软雅黑" panose="020B0503020204020204" pitchFamily="34" charset="-122"/>
                <a:ea typeface="微软雅黑" panose="020B0503020204020204" pitchFamily="34" charset="-122"/>
              </a:rPr>
              <a:t>目录</a:t>
            </a:r>
            <a:endParaRPr lang="en-US" altLang="zh-CN" sz="4400" b="1" dirty="0">
              <a:solidFill>
                <a:schemeClr val="bg1"/>
              </a:solidFill>
              <a:latin typeface="微软雅黑" panose="020B0503020204020204" pitchFamily="34" charset="-122"/>
              <a:ea typeface="微软雅黑" panose="020B0503020204020204" pitchFamily="34" charset="-122"/>
            </a:endParaRPr>
          </a:p>
          <a:p>
            <a:pPr lvl="0" algn="ctr"/>
            <a:r>
              <a:rPr lang="en-US" altLang="zh-CN" sz="1400" b="1" dirty="0">
                <a:solidFill>
                  <a:schemeClr val="bg1"/>
                </a:solidFill>
                <a:latin typeface="微软雅黑" panose="020B0503020204020204" pitchFamily="34" charset="-122"/>
                <a:ea typeface="微软雅黑" panose="020B0503020204020204" pitchFamily="34" charset="-122"/>
              </a:rPr>
              <a:t>CONTENTS</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31" name="MH_Entry_1">
            <a:hlinkClick r:id="rId17" action="ppaction://hlinksldjump"/>
            <a:extLst>
              <a:ext uri="{FF2B5EF4-FFF2-40B4-BE49-F238E27FC236}">
                <a16:creationId xmlns:a16="http://schemas.microsoft.com/office/drawing/2014/main" xmlns="" id="{E3F31E31-B464-4051-90BB-0CE6A671FC4B}"/>
              </a:ext>
            </a:extLst>
          </p:cNvPr>
          <p:cNvSpPr>
            <a:spLocks noChangeArrowheads="1"/>
          </p:cNvSpPr>
          <p:nvPr>
            <p:custDataLst>
              <p:tags r:id="rId4"/>
            </p:custDataLst>
          </p:nvPr>
        </p:nvSpPr>
        <p:spPr bwMode="auto">
          <a:xfrm>
            <a:off x="720738" y="912223"/>
            <a:ext cx="4046454" cy="91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0" rIns="0" bIns="0" anchor="ctr" anchorCtr="0">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20000"/>
              </a:lnSpc>
              <a:spcBef>
                <a:spcPct val="0"/>
              </a:spcBef>
              <a:buNone/>
            </a:pPr>
            <a:r>
              <a:rPr lang="zh-CN" altLang="en-US" sz="2000" dirty="0">
                <a:latin typeface="方正正大黑简体" panose="02010600010101010101" pitchFamily="2" charset="-122"/>
                <a:ea typeface="方正正大黑简体" panose="02010600010101010101" pitchFamily="2" charset="-122"/>
              </a:rPr>
              <a:t>国庆节的演变历史</a:t>
            </a:r>
          </a:p>
        </p:txBody>
      </p:sp>
      <p:sp>
        <p:nvSpPr>
          <p:cNvPr id="32" name="MH_Entry_2">
            <a:hlinkClick r:id="rId17" action="ppaction://hlinksldjump"/>
            <a:extLst>
              <a:ext uri="{FF2B5EF4-FFF2-40B4-BE49-F238E27FC236}">
                <a16:creationId xmlns:a16="http://schemas.microsoft.com/office/drawing/2014/main" xmlns="" id="{402D985B-00D9-43F3-992D-0EC0A6505211}"/>
              </a:ext>
            </a:extLst>
          </p:cNvPr>
          <p:cNvSpPr>
            <a:spLocks noChangeArrowheads="1"/>
          </p:cNvSpPr>
          <p:nvPr>
            <p:custDataLst>
              <p:tags r:id="rId5"/>
            </p:custDataLst>
          </p:nvPr>
        </p:nvSpPr>
        <p:spPr bwMode="auto">
          <a:xfrm>
            <a:off x="7470300" y="912223"/>
            <a:ext cx="3785088" cy="91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0" rIns="0" bIns="0" anchor="ctr" anchorCtr="0">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20000"/>
              </a:lnSpc>
              <a:spcBef>
                <a:spcPct val="0"/>
              </a:spcBef>
              <a:buNone/>
            </a:pPr>
            <a:r>
              <a:rPr lang="zh-CN" altLang="en-US" sz="2000" dirty="0">
                <a:latin typeface="方正正大黑简体" panose="02010600010101010101" pitchFamily="2" charset="-122"/>
                <a:ea typeface="方正正大黑简体" panose="02010600010101010101" pitchFamily="2" charset="-122"/>
              </a:rPr>
              <a:t>国庆节的来历</a:t>
            </a:r>
          </a:p>
        </p:txBody>
      </p:sp>
      <p:sp>
        <p:nvSpPr>
          <p:cNvPr id="33" name="MH_Entry_3">
            <a:hlinkClick r:id="rId17" action="ppaction://hlinksldjump"/>
            <a:extLst>
              <a:ext uri="{FF2B5EF4-FFF2-40B4-BE49-F238E27FC236}">
                <a16:creationId xmlns:a16="http://schemas.microsoft.com/office/drawing/2014/main" xmlns="" id="{37D9446A-E9BB-488D-B411-1ACD7AA06ACD}"/>
              </a:ext>
            </a:extLst>
          </p:cNvPr>
          <p:cNvSpPr>
            <a:spLocks noChangeArrowheads="1"/>
          </p:cNvSpPr>
          <p:nvPr>
            <p:custDataLst>
              <p:tags r:id="rId6"/>
            </p:custDataLst>
          </p:nvPr>
        </p:nvSpPr>
        <p:spPr bwMode="auto">
          <a:xfrm>
            <a:off x="8180966" y="3548522"/>
            <a:ext cx="3512571" cy="702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0" rIns="0" bIns="0" anchor="ctr" anchorCtr="0">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20000"/>
              </a:lnSpc>
              <a:spcBef>
                <a:spcPct val="0"/>
              </a:spcBef>
              <a:buNone/>
            </a:pPr>
            <a:r>
              <a:rPr lang="zh-CN" altLang="en-US" sz="2000" dirty="0">
                <a:latin typeface="方正正大黑简体" panose="02010600010101010101" pitchFamily="2" charset="-122"/>
                <a:ea typeface="方正正大黑简体" panose="02010600010101010101" pitchFamily="2" charset="-122"/>
              </a:rPr>
              <a:t>国庆节日意义</a:t>
            </a:r>
          </a:p>
        </p:txBody>
      </p:sp>
      <p:sp>
        <p:nvSpPr>
          <p:cNvPr id="34" name="MH_Entry_4">
            <a:hlinkClick r:id="rId17" action="ppaction://hlinksldjump"/>
            <a:extLst>
              <a:ext uri="{FF2B5EF4-FFF2-40B4-BE49-F238E27FC236}">
                <a16:creationId xmlns:a16="http://schemas.microsoft.com/office/drawing/2014/main" xmlns="" id="{84B82106-A273-4932-B9B1-90866F294FD2}"/>
              </a:ext>
            </a:extLst>
          </p:cNvPr>
          <p:cNvSpPr>
            <a:spLocks noChangeArrowheads="1"/>
          </p:cNvSpPr>
          <p:nvPr>
            <p:custDataLst>
              <p:tags r:id="rId7"/>
            </p:custDataLst>
          </p:nvPr>
        </p:nvSpPr>
        <p:spPr bwMode="auto">
          <a:xfrm>
            <a:off x="4127318" y="5315329"/>
            <a:ext cx="4053648" cy="707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0" rIns="0" bIns="0" anchor="ctr" anchorCtr="0">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20000"/>
              </a:lnSpc>
              <a:spcBef>
                <a:spcPct val="0"/>
              </a:spcBef>
              <a:buNone/>
            </a:pPr>
            <a:r>
              <a:rPr lang="zh-CN" altLang="en-US" sz="2000" dirty="0">
                <a:latin typeface="方正正大黑简体" panose="02010600010101010101" pitchFamily="2" charset="-122"/>
                <a:ea typeface="方正正大黑简体" panose="02010600010101010101" pitchFamily="2" charset="-122"/>
              </a:rPr>
              <a:t>国庆节精神含义</a:t>
            </a:r>
          </a:p>
        </p:txBody>
      </p:sp>
      <p:sp>
        <p:nvSpPr>
          <p:cNvPr id="35" name="MH_Entry_5">
            <a:hlinkClick r:id="rId17" action="ppaction://hlinksldjump"/>
            <a:extLst>
              <a:ext uri="{FF2B5EF4-FFF2-40B4-BE49-F238E27FC236}">
                <a16:creationId xmlns:a16="http://schemas.microsoft.com/office/drawing/2014/main" xmlns="" id="{0770824E-9C2D-4A5D-B921-0953CC146933}"/>
              </a:ext>
            </a:extLst>
          </p:cNvPr>
          <p:cNvSpPr>
            <a:spLocks noChangeArrowheads="1"/>
          </p:cNvSpPr>
          <p:nvPr>
            <p:custDataLst>
              <p:tags r:id="rId8"/>
            </p:custDataLst>
          </p:nvPr>
        </p:nvSpPr>
        <p:spPr bwMode="auto">
          <a:xfrm>
            <a:off x="536317" y="3548522"/>
            <a:ext cx="3511807" cy="702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0" rIns="0" bIns="0" anchor="ctr" anchorCtr="0">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20000"/>
              </a:lnSpc>
              <a:spcBef>
                <a:spcPct val="0"/>
              </a:spcBef>
              <a:buNone/>
            </a:pPr>
            <a:r>
              <a:rPr lang="zh-CN" altLang="en-US" sz="2000" dirty="0">
                <a:latin typeface="方正正大黑简体" panose="02010600010101010101" pitchFamily="2" charset="-122"/>
                <a:ea typeface="方正正大黑简体" panose="02010600010101010101" pitchFamily="2" charset="-122"/>
              </a:rPr>
              <a:t>国庆节日活动</a:t>
            </a:r>
          </a:p>
        </p:txBody>
      </p:sp>
      <p:sp>
        <p:nvSpPr>
          <p:cNvPr id="36" name="MH_Number_1">
            <a:hlinkClick r:id="rId17" action="ppaction://hlinksldjump"/>
            <a:extLst>
              <a:ext uri="{FF2B5EF4-FFF2-40B4-BE49-F238E27FC236}">
                <a16:creationId xmlns:a16="http://schemas.microsoft.com/office/drawing/2014/main" xmlns="" id="{0F992E6F-284D-42C9-8533-C73CE14FB70B}"/>
              </a:ext>
            </a:extLst>
          </p:cNvPr>
          <p:cNvSpPr/>
          <p:nvPr>
            <p:custDataLst>
              <p:tags r:id="rId9"/>
            </p:custDataLst>
          </p:nvPr>
        </p:nvSpPr>
        <p:spPr>
          <a:xfrm>
            <a:off x="4746720" y="1338055"/>
            <a:ext cx="551226" cy="55122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2400" b="1">
                <a:solidFill>
                  <a:srgbClr val="FFFFFF"/>
                </a:solidFill>
                <a:cs typeface="Arial Unicode MS" panose="020B0604020202020204" pitchFamily="34" charset="-122"/>
              </a:rPr>
              <a:t>1</a:t>
            </a:r>
            <a:endParaRPr lang="zh-CN" altLang="en-US" sz="2400" b="1" dirty="0">
              <a:solidFill>
                <a:srgbClr val="FFFFFF"/>
              </a:solidFill>
              <a:cs typeface="Arial Unicode MS" panose="020B0604020202020204" pitchFamily="34" charset="-122"/>
            </a:endParaRPr>
          </a:p>
        </p:txBody>
      </p:sp>
      <p:sp>
        <p:nvSpPr>
          <p:cNvPr id="37" name="MH_Number_2">
            <a:hlinkClick r:id="rId17" action="ppaction://hlinksldjump"/>
            <a:extLst>
              <a:ext uri="{FF2B5EF4-FFF2-40B4-BE49-F238E27FC236}">
                <a16:creationId xmlns:a16="http://schemas.microsoft.com/office/drawing/2014/main" xmlns="" id="{3CB20536-7715-44A5-8CBD-013201382D0D}"/>
              </a:ext>
            </a:extLst>
          </p:cNvPr>
          <p:cNvSpPr/>
          <p:nvPr>
            <p:custDataLst>
              <p:tags r:id="rId10"/>
            </p:custDataLst>
          </p:nvPr>
        </p:nvSpPr>
        <p:spPr>
          <a:xfrm>
            <a:off x="6911204" y="1338055"/>
            <a:ext cx="551226" cy="55122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2400" b="1">
                <a:solidFill>
                  <a:srgbClr val="FFFFFF"/>
                </a:solidFill>
                <a:cs typeface="Arial Unicode MS" panose="020B0604020202020204" pitchFamily="34" charset="-122"/>
              </a:rPr>
              <a:t>2</a:t>
            </a:r>
            <a:endParaRPr lang="zh-CN" altLang="en-US" sz="2400" b="1" dirty="0">
              <a:solidFill>
                <a:srgbClr val="FFFFFF"/>
              </a:solidFill>
              <a:cs typeface="Arial Unicode MS" panose="020B0604020202020204" pitchFamily="34" charset="-122"/>
            </a:endParaRPr>
          </a:p>
        </p:txBody>
      </p:sp>
      <p:sp>
        <p:nvSpPr>
          <p:cNvPr id="38" name="MH_Number_3">
            <a:hlinkClick r:id="rId17" action="ppaction://hlinksldjump"/>
            <a:extLst>
              <a:ext uri="{FF2B5EF4-FFF2-40B4-BE49-F238E27FC236}">
                <a16:creationId xmlns:a16="http://schemas.microsoft.com/office/drawing/2014/main" xmlns="" id="{A4F97389-A315-44D8-A2FC-645CAA8784F2}"/>
              </a:ext>
            </a:extLst>
          </p:cNvPr>
          <p:cNvSpPr/>
          <p:nvPr>
            <p:custDataLst>
              <p:tags r:id="rId11"/>
            </p:custDataLst>
          </p:nvPr>
        </p:nvSpPr>
        <p:spPr>
          <a:xfrm>
            <a:off x="7615998" y="3396602"/>
            <a:ext cx="551226" cy="55122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2400" b="1">
                <a:solidFill>
                  <a:srgbClr val="FFFFFF"/>
                </a:solidFill>
                <a:cs typeface="Arial Unicode MS" panose="020B0604020202020204" pitchFamily="34" charset="-122"/>
              </a:rPr>
              <a:t>3</a:t>
            </a:r>
            <a:endParaRPr lang="zh-CN" altLang="en-US" sz="2400" b="1" dirty="0">
              <a:solidFill>
                <a:srgbClr val="FFFFFF"/>
              </a:solidFill>
              <a:cs typeface="Arial Unicode MS" panose="020B0604020202020204" pitchFamily="34" charset="-122"/>
            </a:endParaRPr>
          </a:p>
        </p:txBody>
      </p:sp>
      <p:sp>
        <p:nvSpPr>
          <p:cNvPr id="39" name="MH_Number_4">
            <a:hlinkClick r:id="rId17" action="ppaction://hlinksldjump"/>
            <a:extLst>
              <a:ext uri="{FF2B5EF4-FFF2-40B4-BE49-F238E27FC236}">
                <a16:creationId xmlns:a16="http://schemas.microsoft.com/office/drawing/2014/main" xmlns="" id="{5BA42C36-E1A1-46DA-B190-7FD369B9FC1D}"/>
              </a:ext>
            </a:extLst>
          </p:cNvPr>
          <p:cNvSpPr/>
          <p:nvPr>
            <p:custDataLst>
              <p:tags r:id="rId12"/>
            </p:custDataLst>
          </p:nvPr>
        </p:nvSpPr>
        <p:spPr>
          <a:xfrm>
            <a:off x="5887100" y="4668853"/>
            <a:ext cx="551226" cy="55122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2400" b="1">
                <a:solidFill>
                  <a:srgbClr val="FFFFFF"/>
                </a:solidFill>
                <a:cs typeface="Arial Unicode MS" panose="020B0604020202020204" pitchFamily="34" charset="-122"/>
              </a:rPr>
              <a:t>4</a:t>
            </a:r>
            <a:endParaRPr lang="zh-CN" altLang="en-US" sz="2400" b="1" dirty="0">
              <a:solidFill>
                <a:srgbClr val="FFFFFF"/>
              </a:solidFill>
              <a:cs typeface="Arial Unicode MS" panose="020B0604020202020204" pitchFamily="34" charset="-122"/>
            </a:endParaRPr>
          </a:p>
        </p:txBody>
      </p:sp>
      <p:sp>
        <p:nvSpPr>
          <p:cNvPr id="40" name="MH_Number_5">
            <a:hlinkClick r:id="rId17" action="ppaction://hlinksldjump"/>
            <a:extLst>
              <a:ext uri="{FF2B5EF4-FFF2-40B4-BE49-F238E27FC236}">
                <a16:creationId xmlns:a16="http://schemas.microsoft.com/office/drawing/2014/main" xmlns="" id="{5A243E66-A3FB-426B-9291-FF8CA816CC89}"/>
              </a:ext>
            </a:extLst>
          </p:cNvPr>
          <p:cNvSpPr/>
          <p:nvPr>
            <p:custDataLst>
              <p:tags r:id="rId13"/>
            </p:custDataLst>
          </p:nvPr>
        </p:nvSpPr>
        <p:spPr>
          <a:xfrm>
            <a:off x="4113790" y="3396602"/>
            <a:ext cx="551226" cy="55122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2400" b="1">
                <a:solidFill>
                  <a:srgbClr val="FFFFFF"/>
                </a:solidFill>
                <a:cs typeface="Arial Unicode MS" panose="020B0604020202020204" pitchFamily="34" charset="-122"/>
              </a:rPr>
              <a:t>5</a:t>
            </a:r>
            <a:endParaRPr lang="zh-CN" altLang="en-US" sz="2400" b="1" dirty="0">
              <a:solidFill>
                <a:srgbClr val="FFFFFF"/>
              </a:solidFill>
              <a:cs typeface="Arial Unicode MS" panose="020B0604020202020204" pitchFamily="34" charset="-122"/>
            </a:endParaRPr>
          </a:p>
        </p:txBody>
      </p:sp>
    </p:spTree>
    <p:extLst>
      <p:ext uri="{BB962C8B-B14F-4D97-AF65-F5344CB8AC3E}">
        <p14:creationId xmlns:p14="http://schemas.microsoft.com/office/powerpoint/2010/main" val="79036928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6">
            <a:lum/>
          </a:blip>
          <a:srcRect/>
          <a:stretch>
            <a:fillRect/>
          </a:stretch>
        </a:blipFill>
        <a:effectLst/>
      </p:bgPr>
    </p:bg>
    <p:spTree>
      <p:nvGrpSpPr>
        <p:cNvPr id="1" name=""/>
        <p:cNvGrpSpPr/>
        <p:nvPr/>
      </p:nvGrpSpPr>
      <p:grpSpPr>
        <a:xfrm>
          <a:off x="0" y="0"/>
          <a:ext cx="0" cy="0"/>
          <a:chOff x="0" y="0"/>
          <a:chExt cx="0" cy="0"/>
        </a:xfrm>
      </p:grpSpPr>
      <p:sp>
        <p:nvSpPr>
          <p:cNvPr id="27" name="矩形 26">
            <a:extLst>
              <a:ext uri="{FF2B5EF4-FFF2-40B4-BE49-F238E27FC236}">
                <a16:creationId xmlns:a16="http://schemas.microsoft.com/office/drawing/2014/main" xmlns="" id="{5B5C1E84-FF51-4270-9728-3285D7108982}"/>
              </a:ext>
            </a:extLst>
          </p:cNvPr>
          <p:cNvSpPr/>
          <p:nvPr/>
        </p:nvSpPr>
        <p:spPr>
          <a:xfrm>
            <a:off x="0" y="0"/>
            <a:ext cx="12192000" cy="6858000"/>
          </a:xfrm>
          <a:prstGeom prst="rect">
            <a:avLst/>
          </a:prstGeom>
          <a:noFill/>
          <a:ln w="2540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MH_Others_1">
            <a:extLst>
              <a:ext uri="{FF2B5EF4-FFF2-40B4-BE49-F238E27FC236}">
                <a16:creationId xmlns:a16="http://schemas.microsoft.com/office/drawing/2014/main" xmlns="" id="{4981E1B5-E8E6-47CD-A569-E69C0BFF3FAE}"/>
              </a:ext>
            </a:extLst>
          </p:cNvPr>
          <p:cNvSpPr/>
          <p:nvPr>
            <p:custDataLst>
              <p:tags r:id="rId1"/>
            </p:custDataLst>
          </p:nvPr>
        </p:nvSpPr>
        <p:spPr>
          <a:xfrm>
            <a:off x="5102235" y="2028617"/>
            <a:ext cx="2044489" cy="2044489"/>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FFFFFF"/>
              </a:solidFill>
            </a:endParaRPr>
          </a:p>
        </p:txBody>
      </p:sp>
      <p:sp>
        <p:nvSpPr>
          <p:cNvPr id="29" name="MH_Others_2">
            <a:extLst>
              <a:ext uri="{FF2B5EF4-FFF2-40B4-BE49-F238E27FC236}">
                <a16:creationId xmlns:a16="http://schemas.microsoft.com/office/drawing/2014/main" xmlns="" id="{00275733-81D1-4CFC-ABA0-B2C12AC6E51C}"/>
              </a:ext>
            </a:extLst>
          </p:cNvPr>
          <p:cNvSpPr/>
          <p:nvPr>
            <p:custDataLst>
              <p:tags r:id="rId2"/>
            </p:custDataLst>
          </p:nvPr>
        </p:nvSpPr>
        <p:spPr>
          <a:xfrm>
            <a:off x="4286077" y="1205202"/>
            <a:ext cx="3721899" cy="3721898"/>
          </a:xfrm>
          <a:prstGeom prst="ellipse">
            <a:avLst/>
          </a:prstGeom>
          <a:noFill/>
          <a:ln>
            <a:solidFill>
              <a:schemeClr val="accent1">
                <a:lumMod val="60000"/>
                <a:lumOff val="4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FFFFFF"/>
              </a:solidFill>
            </a:endParaRPr>
          </a:p>
        </p:txBody>
      </p:sp>
      <p:sp>
        <p:nvSpPr>
          <p:cNvPr id="30" name="MH_Others_3">
            <a:extLst>
              <a:ext uri="{FF2B5EF4-FFF2-40B4-BE49-F238E27FC236}">
                <a16:creationId xmlns:a16="http://schemas.microsoft.com/office/drawing/2014/main" xmlns="" id="{1882AA17-CC99-4966-AB5F-AC40A3DA2146}"/>
              </a:ext>
            </a:extLst>
          </p:cNvPr>
          <p:cNvSpPr/>
          <p:nvPr>
            <p:custDataLst>
              <p:tags r:id="rId3"/>
            </p:custDataLst>
          </p:nvPr>
        </p:nvSpPr>
        <p:spPr>
          <a:xfrm>
            <a:off x="5243809" y="2188428"/>
            <a:ext cx="1744466" cy="174446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rmAutofit/>
          </a:bodyPr>
          <a:lstStyle/>
          <a:p>
            <a:pPr lvl="0" algn="ctr"/>
            <a:r>
              <a:rPr lang="zh-CN" altLang="en-US" sz="4400" b="1" dirty="0">
                <a:solidFill>
                  <a:schemeClr val="bg1"/>
                </a:solidFill>
                <a:latin typeface="微软雅黑" panose="020B0503020204020204" pitchFamily="34" charset="-122"/>
                <a:ea typeface="微软雅黑" panose="020B0503020204020204" pitchFamily="34" charset="-122"/>
              </a:rPr>
              <a:t>目录</a:t>
            </a:r>
            <a:endParaRPr lang="en-US" altLang="zh-CN" sz="4400" b="1" dirty="0">
              <a:solidFill>
                <a:schemeClr val="bg1"/>
              </a:solidFill>
              <a:latin typeface="微软雅黑" panose="020B0503020204020204" pitchFamily="34" charset="-122"/>
              <a:ea typeface="微软雅黑" panose="020B0503020204020204" pitchFamily="34" charset="-122"/>
            </a:endParaRPr>
          </a:p>
          <a:p>
            <a:pPr lvl="0" algn="ctr"/>
            <a:r>
              <a:rPr lang="en-US" altLang="zh-CN" sz="1400" b="1" dirty="0">
                <a:solidFill>
                  <a:schemeClr val="bg1"/>
                </a:solidFill>
                <a:latin typeface="微软雅黑" panose="020B0503020204020204" pitchFamily="34" charset="-122"/>
                <a:ea typeface="微软雅黑" panose="020B0503020204020204" pitchFamily="34" charset="-122"/>
              </a:rPr>
              <a:t>CONTENTS</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31" name="MH_Entry_1">
            <a:hlinkClick r:id="rId17" action="ppaction://hlinksldjump"/>
            <a:extLst>
              <a:ext uri="{FF2B5EF4-FFF2-40B4-BE49-F238E27FC236}">
                <a16:creationId xmlns:a16="http://schemas.microsoft.com/office/drawing/2014/main" xmlns="" id="{E3F31E31-B464-4051-90BB-0CE6A671FC4B}"/>
              </a:ext>
            </a:extLst>
          </p:cNvPr>
          <p:cNvSpPr>
            <a:spLocks noChangeArrowheads="1"/>
          </p:cNvSpPr>
          <p:nvPr>
            <p:custDataLst>
              <p:tags r:id="rId4"/>
            </p:custDataLst>
          </p:nvPr>
        </p:nvSpPr>
        <p:spPr bwMode="auto">
          <a:xfrm>
            <a:off x="720738" y="912223"/>
            <a:ext cx="4046454" cy="91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0" rIns="0" bIns="0" anchor="ctr" anchorCtr="0">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20000"/>
              </a:lnSpc>
              <a:spcBef>
                <a:spcPct val="0"/>
              </a:spcBef>
              <a:buNone/>
            </a:pPr>
            <a:r>
              <a:rPr lang="zh-CN" altLang="en-US" sz="2000" dirty="0">
                <a:latin typeface="方正正大黑简体" panose="02010600010101010101" pitchFamily="2" charset="-122"/>
                <a:ea typeface="方正正大黑简体" panose="02010600010101010101" pitchFamily="2" charset="-122"/>
              </a:rPr>
              <a:t>国庆节的演变历史</a:t>
            </a:r>
          </a:p>
        </p:txBody>
      </p:sp>
      <p:sp>
        <p:nvSpPr>
          <p:cNvPr id="32" name="MH_Entry_2">
            <a:hlinkClick r:id="rId17" action="ppaction://hlinksldjump"/>
            <a:extLst>
              <a:ext uri="{FF2B5EF4-FFF2-40B4-BE49-F238E27FC236}">
                <a16:creationId xmlns:a16="http://schemas.microsoft.com/office/drawing/2014/main" xmlns="" id="{402D985B-00D9-43F3-992D-0EC0A6505211}"/>
              </a:ext>
            </a:extLst>
          </p:cNvPr>
          <p:cNvSpPr>
            <a:spLocks noChangeArrowheads="1"/>
          </p:cNvSpPr>
          <p:nvPr>
            <p:custDataLst>
              <p:tags r:id="rId5"/>
            </p:custDataLst>
          </p:nvPr>
        </p:nvSpPr>
        <p:spPr bwMode="auto">
          <a:xfrm>
            <a:off x="7470300" y="912223"/>
            <a:ext cx="3785088" cy="91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0" rIns="0" bIns="0" anchor="ctr" anchorCtr="0">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20000"/>
              </a:lnSpc>
              <a:spcBef>
                <a:spcPct val="0"/>
              </a:spcBef>
              <a:buNone/>
            </a:pPr>
            <a:r>
              <a:rPr lang="zh-CN" altLang="en-US" sz="2000" dirty="0">
                <a:solidFill>
                  <a:schemeClr val="tx1">
                    <a:lumMod val="20000"/>
                    <a:lumOff val="80000"/>
                  </a:schemeClr>
                </a:solidFill>
                <a:latin typeface="方正正大黑简体" panose="02010600010101010101" pitchFamily="2" charset="-122"/>
                <a:ea typeface="方正正大黑简体" panose="02010600010101010101" pitchFamily="2" charset="-122"/>
              </a:rPr>
              <a:t>国庆节的来历</a:t>
            </a:r>
          </a:p>
        </p:txBody>
      </p:sp>
      <p:sp>
        <p:nvSpPr>
          <p:cNvPr id="33" name="MH_Entry_3">
            <a:hlinkClick r:id="rId17" action="ppaction://hlinksldjump"/>
            <a:extLst>
              <a:ext uri="{FF2B5EF4-FFF2-40B4-BE49-F238E27FC236}">
                <a16:creationId xmlns:a16="http://schemas.microsoft.com/office/drawing/2014/main" xmlns="" id="{37D9446A-E9BB-488D-B411-1ACD7AA06ACD}"/>
              </a:ext>
            </a:extLst>
          </p:cNvPr>
          <p:cNvSpPr>
            <a:spLocks noChangeArrowheads="1"/>
          </p:cNvSpPr>
          <p:nvPr>
            <p:custDataLst>
              <p:tags r:id="rId6"/>
            </p:custDataLst>
          </p:nvPr>
        </p:nvSpPr>
        <p:spPr bwMode="auto">
          <a:xfrm>
            <a:off x="8180966" y="3548522"/>
            <a:ext cx="3512571" cy="702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0" rIns="0" bIns="0" anchor="ctr" anchorCtr="0">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20000"/>
              </a:lnSpc>
              <a:spcBef>
                <a:spcPct val="0"/>
              </a:spcBef>
              <a:buNone/>
            </a:pPr>
            <a:r>
              <a:rPr lang="zh-CN" altLang="en-US" sz="2000" dirty="0">
                <a:solidFill>
                  <a:schemeClr val="tx1">
                    <a:lumMod val="20000"/>
                    <a:lumOff val="80000"/>
                  </a:schemeClr>
                </a:solidFill>
                <a:latin typeface="方正正大黑简体" panose="02010600010101010101" pitchFamily="2" charset="-122"/>
                <a:ea typeface="方正正大黑简体" panose="02010600010101010101" pitchFamily="2" charset="-122"/>
              </a:rPr>
              <a:t>国庆节日意义</a:t>
            </a:r>
          </a:p>
        </p:txBody>
      </p:sp>
      <p:sp>
        <p:nvSpPr>
          <p:cNvPr id="34" name="MH_Entry_4">
            <a:hlinkClick r:id="rId17" action="ppaction://hlinksldjump"/>
            <a:extLst>
              <a:ext uri="{FF2B5EF4-FFF2-40B4-BE49-F238E27FC236}">
                <a16:creationId xmlns:a16="http://schemas.microsoft.com/office/drawing/2014/main" xmlns="" id="{84B82106-A273-4932-B9B1-90866F294FD2}"/>
              </a:ext>
            </a:extLst>
          </p:cNvPr>
          <p:cNvSpPr>
            <a:spLocks noChangeArrowheads="1"/>
          </p:cNvSpPr>
          <p:nvPr>
            <p:custDataLst>
              <p:tags r:id="rId7"/>
            </p:custDataLst>
          </p:nvPr>
        </p:nvSpPr>
        <p:spPr bwMode="auto">
          <a:xfrm>
            <a:off x="4127318" y="5315329"/>
            <a:ext cx="4053648" cy="707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0" rIns="0" bIns="0" anchor="ctr" anchorCtr="0">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20000"/>
              </a:lnSpc>
              <a:spcBef>
                <a:spcPct val="0"/>
              </a:spcBef>
              <a:buNone/>
            </a:pPr>
            <a:r>
              <a:rPr lang="zh-CN" altLang="en-US" sz="2000" dirty="0">
                <a:solidFill>
                  <a:schemeClr val="tx1">
                    <a:lumMod val="20000"/>
                    <a:lumOff val="80000"/>
                  </a:schemeClr>
                </a:solidFill>
                <a:latin typeface="方正正大黑简体" panose="02010600010101010101" pitchFamily="2" charset="-122"/>
                <a:ea typeface="方正正大黑简体" panose="02010600010101010101" pitchFamily="2" charset="-122"/>
              </a:rPr>
              <a:t>国庆节精神含义</a:t>
            </a:r>
          </a:p>
        </p:txBody>
      </p:sp>
      <p:sp>
        <p:nvSpPr>
          <p:cNvPr id="35" name="MH_Entry_5">
            <a:hlinkClick r:id="rId17" action="ppaction://hlinksldjump"/>
            <a:extLst>
              <a:ext uri="{FF2B5EF4-FFF2-40B4-BE49-F238E27FC236}">
                <a16:creationId xmlns:a16="http://schemas.microsoft.com/office/drawing/2014/main" xmlns="" id="{0770824E-9C2D-4A5D-B921-0953CC146933}"/>
              </a:ext>
            </a:extLst>
          </p:cNvPr>
          <p:cNvSpPr>
            <a:spLocks noChangeArrowheads="1"/>
          </p:cNvSpPr>
          <p:nvPr>
            <p:custDataLst>
              <p:tags r:id="rId8"/>
            </p:custDataLst>
          </p:nvPr>
        </p:nvSpPr>
        <p:spPr bwMode="auto">
          <a:xfrm>
            <a:off x="536317" y="3548522"/>
            <a:ext cx="3511807" cy="702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0" rIns="0" bIns="0" anchor="ctr" anchorCtr="0">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20000"/>
              </a:lnSpc>
              <a:spcBef>
                <a:spcPct val="0"/>
              </a:spcBef>
              <a:buNone/>
            </a:pPr>
            <a:r>
              <a:rPr lang="zh-CN" altLang="en-US" sz="2000" dirty="0">
                <a:solidFill>
                  <a:schemeClr val="tx1">
                    <a:lumMod val="20000"/>
                    <a:lumOff val="80000"/>
                  </a:schemeClr>
                </a:solidFill>
                <a:latin typeface="方正正大黑简体" panose="02010600010101010101" pitchFamily="2" charset="-122"/>
                <a:ea typeface="方正正大黑简体" panose="02010600010101010101" pitchFamily="2" charset="-122"/>
              </a:rPr>
              <a:t>国庆节日活动</a:t>
            </a:r>
          </a:p>
        </p:txBody>
      </p:sp>
      <p:sp>
        <p:nvSpPr>
          <p:cNvPr id="36" name="MH_Number_1">
            <a:hlinkClick r:id="rId17" action="ppaction://hlinksldjump"/>
            <a:extLst>
              <a:ext uri="{FF2B5EF4-FFF2-40B4-BE49-F238E27FC236}">
                <a16:creationId xmlns:a16="http://schemas.microsoft.com/office/drawing/2014/main" xmlns="" id="{0F992E6F-284D-42C9-8533-C73CE14FB70B}"/>
              </a:ext>
            </a:extLst>
          </p:cNvPr>
          <p:cNvSpPr/>
          <p:nvPr>
            <p:custDataLst>
              <p:tags r:id="rId9"/>
            </p:custDataLst>
          </p:nvPr>
        </p:nvSpPr>
        <p:spPr>
          <a:xfrm>
            <a:off x="4746720" y="1338055"/>
            <a:ext cx="551226" cy="55122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2400" b="1">
                <a:solidFill>
                  <a:srgbClr val="FFFFFF"/>
                </a:solidFill>
                <a:cs typeface="Arial Unicode MS" panose="020B0604020202020204" pitchFamily="34" charset="-122"/>
              </a:rPr>
              <a:t>1</a:t>
            </a:r>
            <a:endParaRPr lang="zh-CN" altLang="en-US" sz="2400" b="1" dirty="0">
              <a:solidFill>
                <a:srgbClr val="FFFFFF"/>
              </a:solidFill>
              <a:cs typeface="Arial Unicode MS" panose="020B0604020202020204" pitchFamily="34" charset="-122"/>
            </a:endParaRPr>
          </a:p>
        </p:txBody>
      </p:sp>
      <p:sp>
        <p:nvSpPr>
          <p:cNvPr id="37" name="MH_Number_2">
            <a:hlinkClick r:id="rId17" action="ppaction://hlinksldjump"/>
            <a:extLst>
              <a:ext uri="{FF2B5EF4-FFF2-40B4-BE49-F238E27FC236}">
                <a16:creationId xmlns:a16="http://schemas.microsoft.com/office/drawing/2014/main" xmlns="" id="{3CB20536-7715-44A5-8CBD-013201382D0D}"/>
              </a:ext>
            </a:extLst>
          </p:cNvPr>
          <p:cNvSpPr/>
          <p:nvPr>
            <p:custDataLst>
              <p:tags r:id="rId10"/>
            </p:custDataLst>
          </p:nvPr>
        </p:nvSpPr>
        <p:spPr>
          <a:xfrm>
            <a:off x="6911204" y="1338055"/>
            <a:ext cx="551226" cy="551226"/>
          </a:xfrm>
          <a:prstGeom prst="ellipse">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2400" b="1">
                <a:solidFill>
                  <a:srgbClr val="FFFFFF"/>
                </a:solidFill>
                <a:cs typeface="Arial Unicode MS" panose="020B0604020202020204" pitchFamily="34" charset="-122"/>
              </a:rPr>
              <a:t>2</a:t>
            </a:r>
            <a:endParaRPr lang="zh-CN" altLang="en-US" sz="2400" b="1" dirty="0">
              <a:solidFill>
                <a:srgbClr val="FFFFFF"/>
              </a:solidFill>
              <a:cs typeface="Arial Unicode MS" panose="020B0604020202020204" pitchFamily="34" charset="-122"/>
            </a:endParaRPr>
          </a:p>
        </p:txBody>
      </p:sp>
      <p:sp>
        <p:nvSpPr>
          <p:cNvPr id="38" name="MH_Number_3">
            <a:hlinkClick r:id="rId17" action="ppaction://hlinksldjump"/>
            <a:extLst>
              <a:ext uri="{FF2B5EF4-FFF2-40B4-BE49-F238E27FC236}">
                <a16:creationId xmlns:a16="http://schemas.microsoft.com/office/drawing/2014/main" xmlns="" id="{A4F97389-A315-44D8-A2FC-645CAA8784F2}"/>
              </a:ext>
            </a:extLst>
          </p:cNvPr>
          <p:cNvSpPr/>
          <p:nvPr>
            <p:custDataLst>
              <p:tags r:id="rId11"/>
            </p:custDataLst>
          </p:nvPr>
        </p:nvSpPr>
        <p:spPr>
          <a:xfrm>
            <a:off x="7615998" y="3396602"/>
            <a:ext cx="551226" cy="551226"/>
          </a:xfrm>
          <a:prstGeom prst="ellipse">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2400" b="1">
                <a:solidFill>
                  <a:srgbClr val="FFFFFF"/>
                </a:solidFill>
                <a:cs typeface="Arial Unicode MS" panose="020B0604020202020204" pitchFamily="34" charset="-122"/>
              </a:rPr>
              <a:t>3</a:t>
            </a:r>
            <a:endParaRPr lang="zh-CN" altLang="en-US" sz="2400" b="1" dirty="0">
              <a:solidFill>
                <a:srgbClr val="FFFFFF"/>
              </a:solidFill>
              <a:cs typeface="Arial Unicode MS" panose="020B0604020202020204" pitchFamily="34" charset="-122"/>
            </a:endParaRPr>
          </a:p>
        </p:txBody>
      </p:sp>
      <p:sp>
        <p:nvSpPr>
          <p:cNvPr id="39" name="MH_Number_4">
            <a:hlinkClick r:id="rId17" action="ppaction://hlinksldjump"/>
            <a:extLst>
              <a:ext uri="{FF2B5EF4-FFF2-40B4-BE49-F238E27FC236}">
                <a16:creationId xmlns:a16="http://schemas.microsoft.com/office/drawing/2014/main" xmlns="" id="{5BA42C36-E1A1-46DA-B190-7FD369B9FC1D}"/>
              </a:ext>
            </a:extLst>
          </p:cNvPr>
          <p:cNvSpPr/>
          <p:nvPr>
            <p:custDataLst>
              <p:tags r:id="rId12"/>
            </p:custDataLst>
          </p:nvPr>
        </p:nvSpPr>
        <p:spPr>
          <a:xfrm>
            <a:off x="5887100" y="4668853"/>
            <a:ext cx="551226" cy="551226"/>
          </a:xfrm>
          <a:prstGeom prst="ellipse">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2400" b="1">
                <a:solidFill>
                  <a:srgbClr val="FFFFFF"/>
                </a:solidFill>
                <a:cs typeface="Arial Unicode MS" panose="020B0604020202020204" pitchFamily="34" charset="-122"/>
              </a:rPr>
              <a:t>4</a:t>
            </a:r>
            <a:endParaRPr lang="zh-CN" altLang="en-US" sz="2400" b="1" dirty="0">
              <a:solidFill>
                <a:srgbClr val="FFFFFF"/>
              </a:solidFill>
              <a:cs typeface="Arial Unicode MS" panose="020B0604020202020204" pitchFamily="34" charset="-122"/>
            </a:endParaRPr>
          </a:p>
        </p:txBody>
      </p:sp>
      <p:sp>
        <p:nvSpPr>
          <p:cNvPr id="40" name="MH_Number_5">
            <a:hlinkClick r:id="rId17" action="ppaction://hlinksldjump"/>
            <a:extLst>
              <a:ext uri="{FF2B5EF4-FFF2-40B4-BE49-F238E27FC236}">
                <a16:creationId xmlns:a16="http://schemas.microsoft.com/office/drawing/2014/main" xmlns="" id="{5A243E66-A3FB-426B-9291-FF8CA816CC89}"/>
              </a:ext>
            </a:extLst>
          </p:cNvPr>
          <p:cNvSpPr/>
          <p:nvPr>
            <p:custDataLst>
              <p:tags r:id="rId13"/>
            </p:custDataLst>
          </p:nvPr>
        </p:nvSpPr>
        <p:spPr>
          <a:xfrm>
            <a:off x="4113790" y="3396602"/>
            <a:ext cx="551226" cy="551226"/>
          </a:xfrm>
          <a:prstGeom prst="ellipse">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2400" b="1">
                <a:solidFill>
                  <a:srgbClr val="FFFFFF"/>
                </a:solidFill>
                <a:cs typeface="Arial Unicode MS" panose="020B0604020202020204" pitchFamily="34" charset="-122"/>
              </a:rPr>
              <a:t>5</a:t>
            </a:r>
            <a:endParaRPr lang="zh-CN" altLang="en-US" sz="2400" b="1" dirty="0">
              <a:solidFill>
                <a:srgbClr val="FFFFFF"/>
              </a:solidFill>
              <a:cs typeface="Arial Unicode MS" panose="020B0604020202020204" pitchFamily="34" charset="-122"/>
            </a:endParaRPr>
          </a:p>
        </p:txBody>
      </p:sp>
    </p:spTree>
    <p:extLst>
      <p:ext uri="{BB962C8B-B14F-4D97-AF65-F5344CB8AC3E}">
        <p14:creationId xmlns:p14="http://schemas.microsoft.com/office/powerpoint/2010/main" val="265764395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a:extLst>
              <a:ext uri="{FF2B5EF4-FFF2-40B4-BE49-F238E27FC236}">
                <a16:creationId xmlns:a16="http://schemas.microsoft.com/office/drawing/2014/main" xmlns="" id="{F4501F03-D4AC-4A9D-BA22-5C0074B79D53}"/>
              </a:ext>
            </a:extLst>
          </p:cNvPr>
          <p:cNvSpPr txBox="1"/>
          <p:nvPr/>
        </p:nvSpPr>
        <p:spPr>
          <a:xfrm>
            <a:off x="1059543" y="449944"/>
            <a:ext cx="4325257" cy="707886"/>
          </a:xfrm>
          <a:prstGeom prst="rect">
            <a:avLst/>
          </a:prstGeom>
          <a:noFill/>
        </p:spPr>
        <p:txBody>
          <a:bodyPr wrap="square" rtlCol="0">
            <a:spAutoFit/>
          </a:bodyPr>
          <a:lstStyle/>
          <a:p>
            <a:pPr algn="dist"/>
            <a:r>
              <a:rPr lang="zh-CN" altLang="en-US" sz="4000" dirty="0">
                <a:solidFill>
                  <a:schemeClr val="bg1"/>
                </a:solidFill>
                <a:latin typeface="方正正大黑简体" panose="02010600010101010101" pitchFamily="2" charset="-122"/>
                <a:ea typeface="方正正大黑简体" panose="02010600010101010101" pitchFamily="2" charset="-122"/>
              </a:rPr>
              <a:t>国庆节的演变历史</a:t>
            </a:r>
          </a:p>
        </p:txBody>
      </p:sp>
      <p:sp>
        <p:nvSpPr>
          <p:cNvPr id="10" name="矩形 9">
            <a:extLst>
              <a:ext uri="{FF2B5EF4-FFF2-40B4-BE49-F238E27FC236}">
                <a16:creationId xmlns:a16="http://schemas.microsoft.com/office/drawing/2014/main" xmlns="" id="{C8CFCCE7-4278-4BEF-9339-A6FB4310D4BD}"/>
              </a:ext>
            </a:extLst>
          </p:cNvPr>
          <p:cNvSpPr/>
          <p:nvPr/>
        </p:nvSpPr>
        <p:spPr>
          <a:xfrm>
            <a:off x="6879099" y="2110008"/>
            <a:ext cx="4543867" cy="3462486"/>
          </a:xfrm>
          <a:prstGeom prst="rect">
            <a:avLst/>
          </a:prstGeom>
        </p:spPr>
        <p:txBody>
          <a:bodyPr wrap="square">
            <a:spAutoFit/>
          </a:bodyPr>
          <a:lstStyle/>
          <a:p>
            <a:pPr>
              <a:lnSpc>
                <a:spcPct val="150000"/>
              </a:lnSpc>
              <a:tabLst>
                <a:tab pos="228600" algn="l"/>
                <a:tab pos="457200" algn="l"/>
                <a:tab pos="685800" algn="l"/>
                <a:tab pos="914400" algn="l"/>
                <a:tab pos="1143000" algn="l"/>
                <a:tab pos="1371600" algn="l"/>
                <a:tab pos="1600200" algn="l"/>
                <a:tab pos="1828800" algn="l"/>
                <a:tab pos="2057400" algn="l"/>
                <a:tab pos="2286000" algn="l"/>
                <a:tab pos="2514600" algn="l"/>
                <a:tab pos="2743200" algn="l"/>
                <a:tab pos="2971800" algn="l"/>
                <a:tab pos="3200400" algn="l"/>
                <a:tab pos="3429000" algn="l"/>
                <a:tab pos="3657600" algn="l"/>
                <a:tab pos="3886200" algn="l"/>
                <a:tab pos="4114800" algn="l"/>
                <a:tab pos="4343400" algn="l"/>
                <a:tab pos="4572000" algn="l"/>
                <a:tab pos="4800600" algn="l"/>
                <a:tab pos="5029200" algn="l"/>
                <a:tab pos="5257800" algn="l"/>
                <a:tab pos="5486400" algn="l"/>
                <a:tab pos="5715000" algn="l"/>
                <a:tab pos="5943600" algn="l"/>
                <a:tab pos="6172200" algn="l"/>
                <a:tab pos="6400800" algn="l"/>
                <a:tab pos="6629400" algn="l"/>
                <a:tab pos="6858000" algn="l"/>
                <a:tab pos="7086600" algn="l"/>
                <a:tab pos="7315200" algn="l"/>
              </a:tabLst>
            </a:pPr>
            <a:r>
              <a:rPr lang="zh-CN" altLang="en-US" sz="2000" b="1" kern="100" dirty="0">
                <a:latin typeface="Calibri" panose="020F0502020204030204" pitchFamily="34" charset="0"/>
                <a:ea typeface="微软雅黑" panose="020B0503020204020204" pitchFamily="34" charset="-122"/>
                <a:cs typeface="Times New Roman" panose="02020603050405020304" pitchFamily="18" charset="0"/>
              </a:rPr>
              <a:t>“</a:t>
            </a:r>
            <a:r>
              <a:rPr lang="zh-CN" altLang="zh-CN" sz="2000" b="1" kern="100" dirty="0">
                <a:latin typeface="Calibri" panose="020F0502020204030204" pitchFamily="34" charset="0"/>
                <a:ea typeface="微软雅黑" panose="020B0503020204020204" pitchFamily="34" charset="-122"/>
                <a:cs typeface="Times New Roman" panose="02020603050405020304" pitchFamily="18" charset="0"/>
              </a:rPr>
              <a:t>国庆”</a:t>
            </a:r>
            <a:r>
              <a:rPr lang="zh-CN" altLang="zh-CN" kern="100" dirty="0">
                <a:latin typeface="Calibri" panose="020F0502020204030204" pitchFamily="34" charset="0"/>
                <a:ea typeface="微软雅黑" panose="020B0503020204020204" pitchFamily="34" charset="-122"/>
                <a:cs typeface="Times New Roman" panose="02020603050405020304" pitchFamily="18" charset="0"/>
              </a:rPr>
              <a:t>一词，本指国家喜庆之事，最早见于西晋。西晋的文学家陆机在《五等诸侯论》一文中就曾有“国庆独飨其利，主忧莫与其害”的记载。我国封建时代、国家喜庆的大事，莫大过于帝王的登基、诞辰（清朝称皇帝的生日为万岁节）等，因而我国古代把皇帝即位、诞辰称为“国庆”，今天称国家建立的纪念日为国庆节。</a:t>
            </a:r>
            <a:endParaRPr lang="zh-CN" altLang="zh-CN" sz="1050" kern="100" dirty="0">
              <a:latin typeface="Calibri" panose="020F0502020204030204" pitchFamily="34" charset="0"/>
              <a:ea typeface="宋体" panose="02010600030101010101" pitchFamily="2" charset="-122"/>
              <a:cs typeface="Times New Roman" panose="02020603050405020304" pitchFamily="18" charset="0"/>
            </a:endParaRPr>
          </a:p>
        </p:txBody>
      </p:sp>
      <p:pic>
        <p:nvPicPr>
          <p:cNvPr id="12" name="图片 11">
            <a:extLst>
              <a:ext uri="{FF2B5EF4-FFF2-40B4-BE49-F238E27FC236}">
                <a16:creationId xmlns:a16="http://schemas.microsoft.com/office/drawing/2014/main" xmlns="" id="{DA487462-E769-4D64-BA0E-36F6679938E3}"/>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a:stretch/>
        </p:blipFill>
        <p:spPr>
          <a:xfrm>
            <a:off x="685155" y="2110008"/>
            <a:ext cx="5876310" cy="3416320"/>
          </a:xfrm>
          <a:prstGeom prst="rect">
            <a:avLst/>
          </a:prstGeom>
        </p:spPr>
      </p:pic>
    </p:spTree>
    <p:extLst>
      <p:ext uri="{BB962C8B-B14F-4D97-AF65-F5344CB8AC3E}">
        <p14:creationId xmlns:p14="http://schemas.microsoft.com/office/powerpoint/2010/main" val="128879454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ppt_x"/>
                                          </p:val>
                                        </p:tav>
                                        <p:tav tm="100000">
                                          <p:val>
                                            <p:strVal val="#ppt_x"/>
                                          </p:val>
                                        </p:tav>
                                      </p:tavLst>
                                    </p:anim>
                                    <p:anim calcmode="lin" valueType="num">
                                      <p:cBhvr additive="base">
                                        <p:cTn id="13"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xmlns="" id="{C8CFCCE7-4278-4BEF-9339-A6FB4310D4BD}"/>
              </a:ext>
            </a:extLst>
          </p:cNvPr>
          <p:cNvSpPr/>
          <p:nvPr/>
        </p:nvSpPr>
        <p:spPr>
          <a:xfrm>
            <a:off x="609599" y="2016636"/>
            <a:ext cx="5486401" cy="3831818"/>
          </a:xfrm>
          <a:prstGeom prst="rect">
            <a:avLst/>
          </a:prstGeom>
        </p:spPr>
        <p:txBody>
          <a:bodyPr wrap="square">
            <a:spAutoFit/>
          </a:bodyPr>
          <a:lstStyle/>
          <a:p>
            <a:pPr>
              <a:lnSpc>
                <a:spcPct val="150000"/>
              </a:lnSpc>
              <a:tabLst>
                <a:tab pos="228600" algn="l"/>
                <a:tab pos="457200" algn="l"/>
                <a:tab pos="685800" algn="l"/>
                <a:tab pos="914400" algn="l"/>
                <a:tab pos="1143000" algn="l"/>
                <a:tab pos="1371600" algn="l"/>
                <a:tab pos="1600200" algn="l"/>
                <a:tab pos="1828800" algn="l"/>
                <a:tab pos="2057400" algn="l"/>
                <a:tab pos="2286000" algn="l"/>
                <a:tab pos="2514600" algn="l"/>
                <a:tab pos="2743200" algn="l"/>
                <a:tab pos="2971800" algn="l"/>
                <a:tab pos="3200400" algn="l"/>
                <a:tab pos="3429000" algn="l"/>
                <a:tab pos="3657600" algn="l"/>
                <a:tab pos="3886200" algn="l"/>
                <a:tab pos="4114800" algn="l"/>
                <a:tab pos="4343400" algn="l"/>
                <a:tab pos="4572000" algn="l"/>
                <a:tab pos="4800600" algn="l"/>
                <a:tab pos="5029200" algn="l"/>
                <a:tab pos="5257800" algn="l"/>
                <a:tab pos="5486400" algn="l"/>
                <a:tab pos="5715000" algn="l"/>
                <a:tab pos="5943600" algn="l"/>
                <a:tab pos="6172200" algn="l"/>
                <a:tab pos="6400800" algn="l"/>
                <a:tab pos="6629400" algn="l"/>
                <a:tab pos="6858000" algn="l"/>
                <a:tab pos="7086600" algn="l"/>
                <a:tab pos="7315200" algn="l"/>
              </a:tabLst>
            </a:pPr>
            <a:r>
              <a:rPr lang="zh-CN" altLang="zh-CN" kern="100" dirty="0">
                <a:latin typeface="Calibri" panose="020F0502020204030204" pitchFamily="34" charset="0"/>
                <a:ea typeface="微软雅黑" panose="020B0503020204020204" pitchFamily="34" charset="-122"/>
                <a:cs typeface="Times New Roman" panose="02020603050405020304" pitchFamily="18" charset="0"/>
              </a:rPr>
              <a:t> 1949年12月3日，**人民政府委员会第四次会议接受全国政协的建议，通过了《关于中华人民共和国国庆日的决议》，决定每年10月1日为中华人民共和国宣告成立的伟大日子，为中华人民共和国国庆日。    </a:t>
            </a:r>
            <a:endParaRPr lang="zh-CN" altLang="zh-CN" sz="1050" kern="100" dirty="0">
              <a:latin typeface="Calibri" panose="020F0502020204030204" pitchFamily="34" charset="0"/>
              <a:ea typeface="宋体" panose="02010600030101010101" pitchFamily="2" charset="-122"/>
              <a:cs typeface="Times New Roman" panose="02020603050405020304" pitchFamily="18" charset="0"/>
            </a:endParaRPr>
          </a:p>
          <a:p>
            <a:pPr>
              <a:lnSpc>
                <a:spcPct val="150000"/>
              </a:lnSpc>
              <a:tabLst>
                <a:tab pos="228600" algn="l"/>
                <a:tab pos="457200" algn="l"/>
                <a:tab pos="685800" algn="l"/>
                <a:tab pos="914400" algn="l"/>
                <a:tab pos="1143000" algn="l"/>
                <a:tab pos="1371600" algn="l"/>
                <a:tab pos="1600200" algn="l"/>
                <a:tab pos="1828800" algn="l"/>
                <a:tab pos="2057400" algn="l"/>
                <a:tab pos="2286000" algn="l"/>
                <a:tab pos="2514600" algn="l"/>
                <a:tab pos="2743200" algn="l"/>
                <a:tab pos="2971800" algn="l"/>
                <a:tab pos="3200400" algn="l"/>
                <a:tab pos="3429000" algn="l"/>
                <a:tab pos="3657600" algn="l"/>
                <a:tab pos="3886200" algn="l"/>
                <a:tab pos="4114800" algn="l"/>
                <a:tab pos="4343400" algn="l"/>
                <a:tab pos="4572000" algn="l"/>
                <a:tab pos="4800600" algn="l"/>
                <a:tab pos="5029200" algn="l"/>
                <a:tab pos="5257800" algn="l"/>
                <a:tab pos="5486400" algn="l"/>
                <a:tab pos="5715000" algn="l"/>
                <a:tab pos="5943600" algn="l"/>
                <a:tab pos="6172200" algn="l"/>
                <a:tab pos="6400800" algn="l"/>
                <a:tab pos="6629400" algn="l"/>
                <a:tab pos="6858000" algn="l"/>
                <a:tab pos="7086600" algn="l"/>
                <a:tab pos="7315200" algn="l"/>
              </a:tabLst>
            </a:pPr>
            <a:r>
              <a:rPr lang="zh-CN" altLang="zh-CN" kern="100" dirty="0">
                <a:latin typeface="Calibri" panose="020F0502020204030204" pitchFamily="34" charset="0"/>
                <a:ea typeface="微软雅黑" panose="020B0503020204020204" pitchFamily="34" charset="-122"/>
                <a:cs typeface="Times New Roman" panose="02020603050405020304" pitchFamily="18" charset="0"/>
              </a:rPr>
              <a:t>      1971年至1983年，每年的10月1日，北京都以大型的游园联欢活动等其他形式庆祝国庆，未进行群众游行。1984年，国庆35周年，举行了盛大的国庆阅兵和群众庆祝游行。在此后的十几年间，均采用其他形式庆祝国庆，未再举行国庆阅兵式和群众庆祝游行。</a:t>
            </a:r>
            <a:endParaRPr lang="zh-CN" altLang="zh-CN" sz="1050" kern="100" dirty="0">
              <a:latin typeface="Calibri" panose="020F0502020204030204" pitchFamily="34" charset="0"/>
              <a:ea typeface="宋体" panose="02010600030101010101" pitchFamily="2" charset="-122"/>
              <a:cs typeface="Times New Roman" panose="02020603050405020304" pitchFamily="18" charset="0"/>
            </a:endParaRPr>
          </a:p>
        </p:txBody>
      </p:sp>
      <p:pic>
        <p:nvPicPr>
          <p:cNvPr id="12" name="图片 11">
            <a:extLst>
              <a:ext uri="{FF2B5EF4-FFF2-40B4-BE49-F238E27FC236}">
                <a16:creationId xmlns:a16="http://schemas.microsoft.com/office/drawing/2014/main" xmlns="" id="{DA487462-E769-4D64-BA0E-36F6679938E3}"/>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6095999" y="2030427"/>
            <a:ext cx="5383237" cy="3804235"/>
          </a:xfrm>
          <a:prstGeom prst="rect">
            <a:avLst/>
          </a:prstGeom>
        </p:spPr>
      </p:pic>
      <p:sp>
        <p:nvSpPr>
          <p:cNvPr id="5" name="文本框 4">
            <a:extLst>
              <a:ext uri="{FF2B5EF4-FFF2-40B4-BE49-F238E27FC236}">
                <a16:creationId xmlns:a16="http://schemas.microsoft.com/office/drawing/2014/main" xmlns="" id="{20D5DCEA-0470-4DC9-AAAD-6E1F22D06F6B}"/>
              </a:ext>
            </a:extLst>
          </p:cNvPr>
          <p:cNvSpPr txBox="1"/>
          <p:nvPr/>
        </p:nvSpPr>
        <p:spPr>
          <a:xfrm>
            <a:off x="1059543" y="449944"/>
            <a:ext cx="4325257" cy="707886"/>
          </a:xfrm>
          <a:prstGeom prst="rect">
            <a:avLst/>
          </a:prstGeom>
          <a:noFill/>
        </p:spPr>
        <p:txBody>
          <a:bodyPr wrap="square" rtlCol="0">
            <a:spAutoFit/>
          </a:bodyPr>
          <a:lstStyle/>
          <a:p>
            <a:pPr algn="dist"/>
            <a:r>
              <a:rPr lang="zh-CN" altLang="en-US" sz="4000" dirty="0">
                <a:solidFill>
                  <a:schemeClr val="bg1"/>
                </a:solidFill>
                <a:latin typeface="方正正大黑简体" panose="02010600010101010101" pitchFamily="2" charset="-122"/>
                <a:ea typeface="方正正大黑简体" panose="02010600010101010101" pitchFamily="2" charset="-122"/>
              </a:rPr>
              <a:t>国庆节的演变历史</a:t>
            </a:r>
          </a:p>
        </p:txBody>
      </p:sp>
    </p:spTree>
    <p:extLst>
      <p:ext uri="{BB962C8B-B14F-4D97-AF65-F5344CB8AC3E}">
        <p14:creationId xmlns:p14="http://schemas.microsoft.com/office/powerpoint/2010/main" val="280282577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xmlns="" id="{C8CFCCE7-4278-4BEF-9339-A6FB4310D4BD}"/>
              </a:ext>
            </a:extLst>
          </p:cNvPr>
          <p:cNvSpPr/>
          <p:nvPr/>
        </p:nvSpPr>
        <p:spPr>
          <a:xfrm>
            <a:off x="716626" y="1490008"/>
            <a:ext cx="10904800" cy="1938992"/>
          </a:xfrm>
          <a:prstGeom prst="rect">
            <a:avLst/>
          </a:prstGeom>
        </p:spPr>
        <p:txBody>
          <a:bodyPr wrap="square">
            <a:spAutoFit/>
          </a:bodyPr>
          <a:lstStyle/>
          <a:p>
            <a:pPr>
              <a:lnSpc>
                <a:spcPct val="150000"/>
              </a:lnSpc>
              <a:tabLst>
                <a:tab pos="228600" algn="l"/>
                <a:tab pos="457200" algn="l"/>
                <a:tab pos="685800" algn="l"/>
                <a:tab pos="914400" algn="l"/>
                <a:tab pos="1143000" algn="l"/>
                <a:tab pos="1371600" algn="l"/>
                <a:tab pos="1600200" algn="l"/>
                <a:tab pos="1828800" algn="l"/>
                <a:tab pos="2057400" algn="l"/>
                <a:tab pos="2286000" algn="l"/>
                <a:tab pos="2514600" algn="l"/>
                <a:tab pos="2743200" algn="l"/>
                <a:tab pos="2971800" algn="l"/>
                <a:tab pos="3200400" algn="l"/>
                <a:tab pos="3429000" algn="l"/>
                <a:tab pos="3657600" algn="l"/>
                <a:tab pos="3886200" algn="l"/>
                <a:tab pos="4114800" algn="l"/>
                <a:tab pos="4343400" algn="l"/>
                <a:tab pos="4572000" algn="l"/>
                <a:tab pos="4800600" algn="l"/>
                <a:tab pos="5029200" algn="l"/>
                <a:tab pos="5257800" algn="l"/>
                <a:tab pos="5486400" algn="l"/>
                <a:tab pos="5715000" algn="l"/>
                <a:tab pos="5943600" algn="l"/>
                <a:tab pos="6172200" algn="l"/>
                <a:tab pos="6400800" algn="l"/>
                <a:tab pos="6629400" algn="l"/>
                <a:tab pos="6858000" algn="l"/>
                <a:tab pos="7086600" algn="l"/>
                <a:tab pos="7315200" algn="l"/>
              </a:tabLst>
            </a:pPr>
            <a:r>
              <a:rPr lang="zh-CN" altLang="zh-CN" sz="2000" kern="100" dirty="0">
                <a:latin typeface="Calibri" panose="020F0502020204030204" pitchFamily="34" charset="0"/>
                <a:ea typeface="微软雅黑" panose="020B0503020204020204" pitchFamily="34" charset="-122"/>
                <a:cs typeface="Times New Roman" panose="02020603050405020304" pitchFamily="18" charset="0"/>
              </a:rPr>
              <a:t>1999年10月1日，国庆50周年，举行了盛大国庆阅兵和群众庆祝游行。这是中华人民共和国在20世纪举行的最后一次盛大国庆庆典。</a:t>
            </a:r>
            <a:endParaRPr lang="zh-CN" altLang="zh-CN" sz="1100" kern="100" dirty="0">
              <a:latin typeface="Calibri" panose="020F0502020204030204" pitchFamily="34" charset="0"/>
              <a:ea typeface="宋体" panose="02010600030101010101" pitchFamily="2" charset="-122"/>
              <a:cs typeface="Times New Roman" panose="02020603050405020304" pitchFamily="18" charset="0"/>
            </a:endParaRPr>
          </a:p>
          <a:p>
            <a:pPr>
              <a:lnSpc>
                <a:spcPct val="150000"/>
              </a:lnSpc>
              <a:tabLst>
                <a:tab pos="228600" algn="l"/>
                <a:tab pos="457200" algn="l"/>
                <a:tab pos="685800" algn="l"/>
                <a:tab pos="914400" algn="l"/>
                <a:tab pos="1143000" algn="l"/>
                <a:tab pos="1371600" algn="l"/>
                <a:tab pos="1600200" algn="l"/>
                <a:tab pos="1828800" algn="l"/>
                <a:tab pos="2057400" algn="l"/>
                <a:tab pos="2286000" algn="l"/>
                <a:tab pos="2514600" algn="l"/>
                <a:tab pos="2743200" algn="l"/>
                <a:tab pos="2971800" algn="l"/>
                <a:tab pos="3200400" algn="l"/>
                <a:tab pos="3429000" algn="l"/>
                <a:tab pos="3657600" algn="l"/>
                <a:tab pos="3886200" algn="l"/>
                <a:tab pos="4114800" algn="l"/>
                <a:tab pos="4343400" algn="l"/>
                <a:tab pos="4572000" algn="l"/>
                <a:tab pos="4800600" algn="l"/>
                <a:tab pos="5029200" algn="l"/>
                <a:tab pos="5257800" algn="l"/>
                <a:tab pos="5486400" algn="l"/>
                <a:tab pos="5715000" algn="l"/>
                <a:tab pos="5943600" algn="l"/>
                <a:tab pos="6172200" algn="l"/>
                <a:tab pos="6400800" algn="l"/>
                <a:tab pos="6629400" algn="l"/>
                <a:tab pos="6858000" algn="l"/>
                <a:tab pos="7086600" algn="l"/>
                <a:tab pos="7315200" algn="l"/>
              </a:tabLst>
            </a:pPr>
            <a:r>
              <a:rPr lang="zh-CN" altLang="zh-CN" sz="2000" kern="100" dirty="0">
                <a:latin typeface="Calibri" panose="020F0502020204030204" pitchFamily="34" charset="0"/>
                <a:ea typeface="微软雅黑" panose="020B0503020204020204" pitchFamily="34" charset="-122"/>
                <a:cs typeface="Times New Roman" panose="02020603050405020304" pitchFamily="18" charset="0"/>
              </a:rPr>
              <a:t>      新中国成立以来，在国庆庆典上共进行过14次阅兵。分别是1949年至1959年间的11次和1984年国庆35周年、1999年国庆50周年、2009年国庆60周年的三次。</a:t>
            </a:r>
            <a:endParaRPr lang="zh-CN" altLang="zh-CN" sz="1100" kern="100" dirty="0">
              <a:latin typeface="Calibri" panose="020F0502020204030204" pitchFamily="34" charset="0"/>
              <a:ea typeface="宋体" panose="02010600030101010101" pitchFamily="2" charset="-122"/>
              <a:cs typeface="Times New Roman" panose="02020603050405020304" pitchFamily="18" charset="0"/>
            </a:endParaRPr>
          </a:p>
        </p:txBody>
      </p:sp>
      <p:pic>
        <p:nvPicPr>
          <p:cNvPr id="12" name="图片 11">
            <a:extLst>
              <a:ext uri="{FF2B5EF4-FFF2-40B4-BE49-F238E27FC236}">
                <a16:creationId xmlns:a16="http://schemas.microsoft.com/office/drawing/2014/main" xmlns="" id="{DA487462-E769-4D64-BA0E-36F6679938E3}"/>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r="-8770"/>
          <a:stretch/>
        </p:blipFill>
        <p:spPr>
          <a:xfrm>
            <a:off x="851571" y="3557978"/>
            <a:ext cx="10561883" cy="2880564"/>
          </a:xfrm>
          <a:prstGeom prst="rect">
            <a:avLst/>
          </a:prstGeom>
          <a:ln>
            <a:solidFill>
              <a:schemeClr val="tx1"/>
            </a:solidFill>
          </a:ln>
        </p:spPr>
      </p:pic>
      <p:sp>
        <p:nvSpPr>
          <p:cNvPr id="5" name="文本框 4">
            <a:extLst>
              <a:ext uri="{FF2B5EF4-FFF2-40B4-BE49-F238E27FC236}">
                <a16:creationId xmlns:a16="http://schemas.microsoft.com/office/drawing/2014/main" xmlns="" id="{B8991E8B-89A4-4A39-BA5A-FC5FF3251AE4}"/>
              </a:ext>
            </a:extLst>
          </p:cNvPr>
          <p:cNvSpPr txBox="1"/>
          <p:nvPr/>
        </p:nvSpPr>
        <p:spPr>
          <a:xfrm>
            <a:off x="1059543" y="449944"/>
            <a:ext cx="4325257" cy="707886"/>
          </a:xfrm>
          <a:prstGeom prst="rect">
            <a:avLst/>
          </a:prstGeom>
          <a:noFill/>
        </p:spPr>
        <p:txBody>
          <a:bodyPr wrap="square" rtlCol="0">
            <a:spAutoFit/>
          </a:bodyPr>
          <a:lstStyle/>
          <a:p>
            <a:pPr algn="dist"/>
            <a:r>
              <a:rPr lang="zh-CN" altLang="en-US" sz="4000" dirty="0">
                <a:solidFill>
                  <a:schemeClr val="bg1"/>
                </a:solidFill>
                <a:latin typeface="方正正大黑简体" panose="02010600010101010101" pitchFamily="2" charset="-122"/>
                <a:ea typeface="方正正大黑简体" panose="02010600010101010101" pitchFamily="2" charset="-122"/>
              </a:rPr>
              <a:t>国庆节的演变历史</a:t>
            </a:r>
          </a:p>
        </p:txBody>
      </p:sp>
    </p:spTree>
    <p:extLst>
      <p:ext uri="{BB962C8B-B14F-4D97-AF65-F5344CB8AC3E}">
        <p14:creationId xmlns:p14="http://schemas.microsoft.com/office/powerpoint/2010/main" val="117582047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circle(in)">
                                      <p:cBhvr>
                                        <p:cTn id="7" dur="2000"/>
                                        <p:tgtEl>
                                          <p:spTgt spid="10"/>
                                        </p:tgtEl>
                                      </p:cBhvr>
                                    </p:animEffect>
                                  </p:childTnLst>
                                </p:cTn>
                              </p:par>
                              <p:par>
                                <p:cTn id="8" presetID="6" presetClass="entr" presetSubtype="16"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circle(in)">
                                      <p:cBhvr>
                                        <p:cTn id="10"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6">
            <a:lum/>
          </a:blip>
          <a:srcRect/>
          <a:stretch>
            <a:fillRect/>
          </a:stretch>
        </a:blipFill>
        <a:effectLst/>
      </p:bgPr>
    </p:bg>
    <p:spTree>
      <p:nvGrpSpPr>
        <p:cNvPr id="1" name=""/>
        <p:cNvGrpSpPr/>
        <p:nvPr/>
      </p:nvGrpSpPr>
      <p:grpSpPr>
        <a:xfrm>
          <a:off x="0" y="0"/>
          <a:ext cx="0" cy="0"/>
          <a:chOff x="0" y="0"/>
          <a:chExt cx="0" cy="0"/>
        </a:xfrm>
      </p:grpSpPr>
      <p:sp>
        <p:nvSpPr>
          <p:cNvPr id="27" name="矩形 26">
            <a:extLst>
              <a:ext uri="{FF2B5EF4-FFF2-40B4-BE49-F238E27FC236}">
                <a16:creationId xmlns:a16="http://schemas.microsoft.com/office/drawing/2014/main" xmlns="" id="{5B5C1E84-FF51-4270-9728-3285D7108982}"/>
              </a:ext>
            </a:extLst>
          </p:cNvPr>
          <p:cNvSpPr/>
          <p:nvPr/>
        </p:nvSpPr>
        <p:spPr>
          <a:xfrm>
            <a:off x="0" y="0"/>
            <a:ext cx="12192000" cy="6858000"/>
          </a:xfrm>
          <a:prstGeom prst="rect">
            <a:avLst/>
          </a:prstGeom>
          <a:noFill/>
          <a:ln w="2540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MH_Others_1">
            <a:extLst>
              <a:ext uri="{FF2B5EF4-FFF2-40B4-BE49-F238E27FC236}">
                <a16:creationId xmlns:a16="http://schemas.microsoft.com/office/drawing/2014/main" xmlns="" id="{4981E1B5-E8E6-47CD-A569-E69C0BFF3FAE}"/>
              </a:ext>
            </a:extLst>
          </p:cNvPr>
          <p:cNvSpPr/>
          <p:nvPr>
            <p:custDataLst>
              <p:tags r:id="rId1"/>
            </p:custDataLst>
          </p:nvPr>
        </p:nvSpPr>
        <p:spPr>
          <a:xfrm>
            <a:off x="5102235" y="2028617"/>
            <a:ext cx="2044489" cy="2044489"/>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FFFFFF"/>
              </a:solidFill>
            </a:endParaRPr>
          </a:p>
        </p:txBody>
      </p:sp>
      <p:sp>
        <p:nvSpPr>
          <p:cNvPr id="29" name="MH_Others_2">
            <a:extLst>
              <a:ext uri="{FF2B5EF4-FFF2-40B4-BE49-F238E27FC236}">
                <a16:creationId xmlns:a16="http://schemas.microsoft.com/office/drawing/2014/main" xmlns="" id="{00275733-81D1-4CFC-ABA0-B2C12AC6E51C}"/>
              </a:ext>
            </a:extLst>
          </p:cNvPr>
          <p:cNvSpPr/>
          <p:nvPr>
            <p:custDataLst>
              <p:tags r:id="rId2"/>
            </p:custDataLst>
          </p:nvPr>
        </p:nvSpPr>
        <p:spPr>
          <a:xfrm>
            <a:off x="4286077" y="1205202"/>
            <a:ext cx="3721899" cy="3721898"/>
          </a:xfrm>
          <a:prstGeom prst="ellipse">
            <a:avLst/>
          </a:prstGeom>
          <a:noFill/>
          <a:ln>
            <a:solidFill>
              <a:schemeClr val="accent1">
                <a:lumMod val="60000"/>
                <a:lumOff val="4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FFFFFF"/>
              </a:solidFill>
            </a:endParaRPr>
          </a:p>
        </p:txBody>
      </p:sp>
      <p:sp>
        <p:nvSpPr>
          <p:cNvPr id="30" name="MH_Others_3">
            <a:extLst>
              <a:ext uri="{FF2B5EF4-FFF2-40B4-BE49-F238E27FC236}">
                <a16:creationId xmlns:a16="http://schemas.microsoft.com/office/drawing/2014/main" xmlns="" id="{1882AA17-CC99-4966-AB5F-AC40A3DA2146}"/>
              </a:ext>
            </a:extLst>
          </p:cNvPr>
          <p:cNvSpPr/>
          <p:nvPr>
            <p:custDataLst>
              <p:tags r:id="rId3"/>
            </p:custDataLst>
          </p:nvPr>
        </p:nvSpPr>
        <p:spPr>
          <a:xfrm>
            <a:off x="5243809" y="2188428"/>
            <a:ext cx="1744466" cy="174446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rmAutofit/>
          </a:bodyPr>
          <a:lstStyle/>
          <a:p>
            <a:pPr lvl="0" algn="ctr"/>
            <a:r>
              <a:rPr lang="zh-CN" altLang="en-US" sz="4400" b="1" dirty="0">
                <a:solidFill>
                  <a:schemeClr val="bg1"/>
                </a:solidFill>
                <a:latin typeface="微软雅黑" panose="020B0503020204020204" pitchFamily="34" charset="-122"/>
                <a:ea typeface="微软雅黑" panose="020B0503020204020204" pitchFamily="34" charset="-122"/>
              </a:rPr>
              <a:t>目录</a:t>
            </a:r>
            <a:endParaRPr lang="en-US" altLang="zh-CN" sz="4400" b="1" dirty="0">
              <a:solidFill>
                <a:schemeClr val="bg1"/>
              </a:solidFill>
              <a:latin typeface="微软雅黑" panose="020B0503020204020204" pitchFamily="34" charset="-122"/>
              <a:ea typeface="微软雅黑" panose="020B0503020204020204" pitchFamily="34" charset="-122"/>
            </a:endParaRPr>
          </a:p>
          <a:p>
            <a:pPr lvl="0" algn="ctr"/>
            <a:r>
              <a:rPr lang="en-US" altLang="zh-CN" sz="1400" b="1" dirty="0">
                <a:solidFill>
                  <a:schemeClr val="bg1"/>
                </a:solidFill>
                <a:latin typeface="微软雅黑" panose="020B0503020204020204" pitchFamily="34" charset="-122"/>
                <a:ea typeface="微软雅黑" panose="020B0503020204020204" pitchFamily="34" charset="-122"/>
              </a:rPr>
              <a:t>CONTENTS</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31" name="MH_Entry_1">
            <a:hlinkClick r:id="rId17" action="ppaction://hlinksldjump"/>
            <a:extLst>
              <a:ext uri="{FF2B5EF4-FFF2-40B4-BE49-F238E27FC236}">
                <a16:creationId xmlns:a16="http://schemas.microsoft.com/office/drawing/2014/main" xmlns="" id="{E3F31E31-B464-4051-90BB-0CE6A671FC4B}"/>
              </a:ext>
            </a:extLst>
          </p:cNvPr>
          <p:cNvSpPr>
            <a:spLocks noChangeArrowheads="1"/>
          </p:cNvSpPr>
          <p:nvPr>
            <p:custDataLst>
              <p:tags r:id="rId4"/>
            </p:custDataLst>
          </p:nvPr>
        </p:nvSpPr>
        <p:spPr bwMode="auto">
          <a:xfrm>
            <a:off x="720738" y="912223"/>
            <a:ext cx="4046454" cy="91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0" rIns="0" bIns="0" anchor="ctr" anchorCtr="0">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20000"/>
              </a:lnSpc>
              <a:spcBef>
                <a:spcPct val="0"/>
              </a:spcBef>
              <a:buNone/>
            </a:pPr>
            <a:r>
              <a:rPr lang="zh-CN" altLang="en-US" sz="2000" dirty="0">
                <a:solidFill>
                  <a:schemeClr val="tx1">
                    <a:lumMod val="20000"/>
                    <a:lumOff val="80000"/>
                  </a:schemeClr>
                </a:solidFill>
                <a:latin typeface="方正正大黑简体" panose="02010600010101010101" pitchFamily="2" charset="-122"/>
                <a:ea typeface="方正正大黑简体" panose="02010600010101010101" pitchFamily="2" charset="-122"/>
              </a:rPr>
              <a:t>国庆节的演变历史</a:t>
            </a:r>
          </a:p>
        </p:txBody>
      </p:sp>
      <p:sp>
        <p:nvSpPr>
          <p:cNvPr id="32" name="MH_Entry_2">
            <a:hlinkClick r:id="rId17" action="ppaction://hlinksldjump"/>
            <a:extLst>
              <a:ext uri="{FF2B5EF4-FFF2-40B4-BE49-F238E27FC236}">
                <a16:creationId xmlns:a16="http://schemas.microsoft.com/office/drawing/2014/main" xmlns="" id="{402D985B-00D9-43F3-992D-0EC0A6505211}"/>
              </a:ext>
            </a:extLst>
          </p:cNvPr>
          <p:cNvSpPr>
            <a:spLocks noChangeArrowheads="1"/>
          </p:cNvSpPr>
          <p:nvPr>
            <p:custDataLst>
              <p:tags r:id="rId5"/>
            </p:custDataLst>
          </p:nvPr>
        </p:nvSpPr>
        <p:spPr bwMode="auto">
          <a:xfrm>
            <a:off x="7470300" y="912223"/>
            <a:ext cx="3785088" cy="91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0" rIns="0" bIns="0" anchor="ctr" anchorCtr="0">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20000"/>
              </a:lnSpc>
              <a:spcBef>
                <a:spcPct val="0"/>
              </a:spcBef>
              <a:buNone/>
            </a:pPr>
            <a:r>
              <a:rPr lang="zh-CN" altLang="en-US" sz="2000" dirty="0">
                <a:latin typeface="方正正大黑简体" panose="02010600010101010101" pitchFamily="2" charset="-122"/>
                <a:ea typeface="方正正大黑简体" panose="02010600010101010101" pitchFamily="2" charset="-122"/>
              </a:rPr>
              <a:t>国庆节的来历</a:t>
            </a:r>
          </a:p>
        </p:txBody>
      </p:sp>
      <p:sp>
        <p:nvSpPr>
          <p:cNvPr id="33" name="MH_Entry_3">
            <a:hlinkClick r:id="rId17" action="ppaction://hlinksldjump"/>
            <a:extLst>
              <a:ext uri="{FF2B5EF4-FFF2-40B4-BE49-F238E27FC236}">
                <a16:creationId xmlns:a16="http://schemas.microsoft.com/office/drawing/2014/main" xmlns="" id="{37D9446A-E9BB-488D-B411-1ACD7AA06ACD}"/>
              </a:ext>
            </a:extLst>
          </p:cNvPr>
          <p:cNvSpPr>
            <a:spLocks noChangeArrowheads="1"/>
          </p:cNvSpPr>
          <p:nvPr>
            <p:custDataLst>
              <p:tags r:id="rId6"/>
            </p:custDataLst>
          </p:nvPr>
        </p:nvSpPr>
        <p:spPr bwMode="auto">
          <a:xfrm>
            <a:off x="8180966" y="3548522"/>
            <a:ext cx="3512571" cy="702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0" rIns="0" bIns="0" anchor="ctr" anchorCtr="0">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20000"/>
              </a:lnSpc>
              <a:spcBef>
                <a:spcPct val="0"/>
              </a:spcBef>
              <a:buNone/>
            </a:pPr>
            <a:r>
              <a:rPr lang="zh-CN" altLang="en-US" sz="2000" dirty="0">
                <a:solidFill>
                  <a:schemeClr val="tx1">
                    <a:lumMod val="20000"/>
                    <a:lumOff val="80000"/>
                  </a:schemeClr>
                </a:solidFill>
                <a:latin typeface="方正正大黑简体" panose="02010600010101010101" pitchFamily="2" charset="-122"/>
                <a:ea typeface="方正正大黑简体" panose="02010600010101010101" pitchFamily="2" charset="-122"/>
              </a:rPr>
              <a:t>国庆节日意义</a:t>
            </a:r>
          </a:p>
        </p:txBody>
      </p:sp>
      <p:sp>
        <p:nvSpPr>
          <p:cNvPr id="34" name="MH_Entry_4">
            <a:hlinkClick r:id="rId17" action="ppaction://hlinksldjump"/>
            <a:extLst>
              <a:ext uri="{FF2B5EF4-FFF2-40B4-BE49-F238E27FC236}">
                <a16:creationId xmlns:a16="http://schemas.microsoft.com/office/drawing/2014/main" xmlns="" id="{84B82106-A273-4932-B9B1-90866F294FD2}"/>
              </a:ext>
            </a:extLst>
          </p:cNvPr>
          <p:cNvSpPr>
            <a:spLocks noChangeArrowheads="1"/>
          </p:cNvSpPr>
          <p:nvPr>
            <p:custDataLst>
              <p:tags r:id="rId7"/>
            </p:custDataLst>
          </p:nvPr>
        </p:nvSpPr>
        <p:spPr bwMode="auto">
          <a:xfrm>
            <a:off x="4127318" y="5315329"/>
            <a:ext cx="4053648" cy="707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0" rIns="0" bIns="0" anchor="ctr" anchorCtr="0">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20000"/>
              </a:lnSpc>
              <a:spcBef>
                <a:spcPct val="0"/>
              </a:spcBef>
              <a:buNone/>
            </a:pPr>
            <a:r>
              <a:rPr lang="zh-CN" altLang="en-US" sz="2000" dirty="0">
                <a:solidFill>
                  <a:schemeClr val="tx1">
                    <a:lumMod val="20000"/>
                    <a:lumOff val="80000"/>
                  </a:schemeClr>
                </a:solidFill>
                <a:latin typeface="方正正大黑简体" panose="02010600010101010101" pitchFamily="2" charset="-122"/>
                <a:ea typeface="方正正大黑简体" panose="02010600010101010101" pitchFamily="2" charset="-122"/>
              </a:rPr>
              <a:t>国庆节精神含义</a:t>
            </a:r>
          </a:p>
        </p:txBody>
      </p:sp>
      <p:sp>
        <p:nvSpPr>
          <p:cNvPr id="35" name="MH_Entry_5">
            <a:hlinkClick r:id="rId17" action="ppaction://hlinksldjump"/>
            <a:extLst>
              <a:ext uri="{FF2B5EF4-FFF2-40B4-BE49-F238E27FC236}">
                <a16:creationId xmlns:a16="http://schemas.microsoft.com/office/drawing/2014/main" xmlns="" id="{0770824E-9C2D-4A5D-B921-0953CC146933}"/>
              </a:ext>
            </a:extLst>
          </p:cNvPr>
          <p:cNvSpPr>
            <a:spLocks noChangeArrowheads="1"/>
          </p:cNvSpPr>
          <p:nvPr>
            <p:custDataLst>
              <p:tags r:id="rId8"/>
            </p:custDataLst>
          </p:nvPr>
        </p:nvSpPr>
        <p:spPr bwMode="auto">
          <a:xfrm>
            <a:off x="536317" y="3548522"/>
            <a:ext cx="3511807" cy="702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0" rIns="0" bIns="0" anchor="ctr" anchorCtr="0">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20000"/>
              </a:lnSpc>
              <a:spcBef>
                <a:spcPct val="0"/>
              </a:spcBef>
              <a:buNone/>
            </a:pPr>
            <a:r>
              <a:rPr lang="zh-CN" altLang="en-US" sz="2000" dirty="0">
                <a:solidFill>
                  <a:schemeClr val="tx1">
                    <a:lumMod val="20000"/>
                    <a:lumOff val="80000"/>
                  </a:schemeClr>
                </a:solidFill>
                <a:latin typeface="方正正大黑简体" panose="02010600010101010101" pitchFamily="2" charset="-122"/>
                <a:ea typeface="方正正大黑简体" panose="02010600010101010101" pitchFamily="2" charset="-122"/>
              </a:rPr>
              <a:t>国庆节日活动</a:t>
            </a:r>
          </a:p>
        </p:txBody>
      </p:sp>
      <p:sp>
        <p:nvSpPr>
          <p:cNvPr id="36" name="MH_Number_1">
            <a:hlinkClick r:id="rId17" action="ppaction://hlinksldjump"/>
            <a:extLst>
              <a:ext uri="{FF2B5EF4-FFF2-40B4-BE49-F238E27FC236}">
                <a16:creationId xmlns:a16="http://schemas.microsoft.com/office/drawing/2014/main" xmlns="" id="{0F992E6F-284D-42C9-8533-C73CE14FB70B}"/>
              </a:ext>
            </a:extLst>
          </p:cNvPr>
          <p:cNvSpPr/>
          <p:nvPr>
            <p:custDataLst>
              <p:tags r:id="rId9"/>
            </p:custDataLst>
          </p:nvPr>
        </p:nvSpPr>
        <p:spPr>
          <a:xfrm>
            <a:off x="4746720" y="1338055"/>
            <a:ext cx="551226" cy="551226"/>
          </a:xfrm>
          <a:prstGeom prst="ellipse">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2400" b="1">
                <a:solidFill>
                  <a:srgbClr val="FFFFFF"/>
                </a:solidFill>
                <a:cs typeface="Arial Unicode MS" panose="020B0604020202020204" pitchFamily="34" charset="-122"/>
              </a:rPr>
              <a:t>1</a:t>
            </a:r>
            <a:endParaRPr lang="zh-CN" altLang="en-US" sz="2400" b="1" dirty="0">
              <a:solidFill>
                <a:srgbClr val="FFFFFF"/>
              </a:solidFill>
              <a:cs typeface="Arial Unicode MS" panose="020B0604020202020204" pitchFamily="34" charset="-122"/>
            </a:endParaRPr>
          </a:p>
        </p:txBody>
      </p:sp>
      <p:sp>
        <p:nvSpPr>
          <p:cNvPr id="37" name="MH_Number_2">
            <a:hlinkClick r:id="rId17" action="ppaction://hlinksldjump"/>
            <a:extLst>
              <a:ext uri="{FF2B5EF4-FFF2-40B4-BE49-F238E27FC236}">
                <a16:creationId xmlns:a16="http://schemas.microsoft.com/office/drawing/2014/main" xmlns="" id="{3CB20536-7715-44A5-8CBD-013201382D0D}"/>
              </a:ext>
            </a:extLst>
          </p:cNvPr>
          <p:cNvSpPr/>
          <p:nvPr>
            <p:custDataLst>
              <p:tags r:id="rId10"/>
            </p:custDataLst>
          </p:nvPr>
        </p:nvSpPr>
        <p:spPr>
          <a:xfrm>
            <a:off x="6911204" y="1338055"/>
            <a:ext cx="551226" cy="55122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2400" b="1">
                <a:solidFill>
                  <a:srgbClr val="FFFFFF"/>
                </a:solidFill>
                <a:cs typeface="Arial Unicode MS" panose="020B0604020202020204" pitchFamily="34" charset="-122"/>
              </a:rPr>
              <a:t>2</a:t>
            </a:r>
            <a:endParaRPr lang="zh-CN" altLang="en-US" sz="2400" b="1" dirty="0">
              <a:solidFill>
                <a:srgbClr val="FFFFFF"/>
              </a:solidFill>
              <a:cs typeface="Arial Unicode MS" panose="020B0604020202020204" pitchFamily="34" charset="-122"/>
            </a:endParaRPr>
          </a:p>
        </p:txBody>
      </p:sp>
      <p:sp>
        <p:nvSpPr>
          <p:cNvPr id="38" name="MH_Number_3">
            <a:hlinkClick r:id="rId17" action="ppaction://hlinksldjump"/>
            <a:extLst>
              <a:ext uri="{FF2B5EF4-FFF2-40B4-BE49-F238E27FC236}">
                <a16:creationId xmlns:a16="http://schemas.microsoft.com/office/drawing/2014/main" xmlns="" id="{A4F97389-A315-44D8-A2FC-645CAA8784F2}"/>
              </a:ext>
            </a:extLst>
          </p:cNvPr>
          <p:cNvSpPr/>
          <p:nvPr>
            <p:custDataLst>
              <p:tags r:id="rId11"/>
            </p:custDataLst>
          </p:nvPr>
        </p:nvSpPr>
        <p:spPr>
          <a:xfrm>
            <a:off x="7615998" y="3396602"/>
            <a:ext cx="551226" cy="551226"/>
          </a:xfrm>
          <a:prstGeom prst="ellipse">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2400" b="1">
                <a:solidFill>
                  <a:srgbClr val="FFFFFF"/>
                </a:solidFill>
                <a:cs typeface="Arial Unicode MS" panose="020B0604020202020204" pitchFamily="34" charset="-122"/>
              </a:rPr>
              <a:t>3</a:t>
            </a:r>
            <a:endParaRPr lang="zh-CN" altLang="en-US" sz="2400" b="1" dirty="0">
              <a:solidFill>
                <a:srgbClr val="FFFFFF"/>
              </a:solidFill>
              <a:cs typeface="Arial Unicode MS" panose="020B0604020202020204" pitchFamily="34" charset="-122"/>
            </a:endParaRPr>
          </a:p>
        </p:txBody>
      </p:sp>
      <p:sp>
        <p:nvSpPr>
          <p:cNvPr id="39" name="MH_Number_4">
            <a:hlinkClick r:id="rId17" action="ppaction://hlinksldjump"/>
            <a:extLst>
              <a:ext uri="{FF2B5EF4-FFF2-40B4-BE49-F238E27FC236}">
                <a16:creationId xmlns:a16="http://schemas.microsoft.com/office/drawing/2014/main" xmlns="" id="{5BA42C36-E1A1-46DA-B190-7FD369B9FC1D}"/>
              </a:ext>
            </a:extLst>
          </p:cNvPr>
          <p:cNvSpPr/>
          <p:nvPr>
            <p:custDataLst>
              <p:tags r:id="rId12"/>
            </p:custDataLst>
          </p:nvPr>
        </p:nvSpPr>
        <p:spPr>
          <a:xfrm>
            <a:off x="5887100" y="4668853"/>
            <a:ext cx="551226" cy="551226"/>
          </a:xfrm>
          <a:prstGeom prst="ellipse">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2400" b="1">
                <a:solidFill>
                  <a:srgbClr val="FFFFFF"/>
                </a:solidFill>
                <a:cs typeface="Arial Unicode MS" panose="020B0604020202020204" pitchFamily="34" charset="-122"/>
              </a:rPr>
              <a:t>4</a:t>
            </a:r>
            <a:endParaRPr lang="zh-CN" altLang="en-US" sz="2400" b="1" dirty="0">
              <a:solidFill>
                <a:srgbClr val="FFFFFF"/>
              </a:solidFill>
              <a:cs typeface="Arial Unicode MS" panose="020B0604020202020204" pitchFamily="34" charset="-122"/>
            </a:endParaRPr>
          </a:p>
        </p:txBody>
      </p:sp>
      <p:sp>
        <p:nvSpPr>
          <p:cNvPr id="40" name="MH_Number_5">
            <a:hlinkClick r:id="rId17" action="ppaction://hlinksldjump"/>
            <a:extLst>
              <a:ext uri="{FF2B5EF4-FFF2-40B4-BE49-F238E27FC236}">
                <a16:creationId xmlns:a16="http://schemas.microsoft.com/office/drawing/2014/main" xmlns="" id="{5A243E66-A3FB-426B-9291-FF8CA816CC89}"/>
              </a:ext>
            </a:extLst>
          </p:cNvPr>
          <p:cNvSpPr/>
          <p:nvPr>
            <p:custDataLst>
              <p:tags r:id="rId13"/>
            </p:custDataLst>
          </p:nvPr>
        </p:nvSpPr>
        <p:spPr>
          <a:xfrm>
            <a:off x="4113790" y="3396602"/>
            <a:ext cx="551226" cy="551226"/>
          </a:xfrm>
          <a:prstGeom prst="ellipse">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2400" b="1">
                <a:solidFill>
                  <a:srgbClr val="FFFFFF"/>
                </a:solidFill>
                <a:cs typeface="Arial Unicode MS" panose="020B0604020202020204" pitchFamily="34" charset="-122"/>
              </a:rPr>
              <a:t>5</a:t>
            </a:r>
            <a:endParaRPr lang="zh-CN" altLang="en-US" sz="2400" b="1" dirty="0">
              <a:solidFill>
                <a:srgbClr val="FFFFFF"/>
              </a:solidFill>
              <a:cs typeface="Arial Unicode MS" panose="020B0604020202020204" pitchFamily="34" charset="-122"/>
            </a:endParaRPr>
          </a:p>
        </p:txBody>
      </p:sp>
    </p:spTree>
    <p:extLst>
      <p:ext uri="{BB962C8B-B14F-4D97-AF65-F5344CB8AC3E}">
        <p14:creationId xmlns:p14="http://schemas.microsoft.com/office/powerpoint/2010/main" val="2202855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a:extLst>
              <a:ext uri="{FF2B5EF4-FFF2-40B4-BE49-F238E27FC236}">
                <a16:creationId xmlns:a16="http://schemas.microsoft.com/office/drawing/2014/main" xmlns="" id="{F4501F03-D4AC-4A9D-BA22-5C0074B79D53}"/>
              </a:ext>
            </a:extLst>
          </p:cNvPr>
          <p:cNvSpPr txBox="1"/>
          <p:nvPr/>
        </p:nvSpPr>
        <p:spPr>
          <a:xfrm>
            <a:off x="1059543" y="449944"/>
            <a:ext cx="4325257" cy="707886"/>
          </a:xfrm>
          <a:prstGeom prst="rect">
            <a:avLst/>
          </a:prstGeom>
          <a:noFill/>
        </p:spPr>
        <p:txBody>
          <a:bodyPr wrap="square" rtlCol="0">
            <a:spAutoFit/>
          </a:bodyPr>
          <a:lstStyle/>
          <a:p>
            <a:pPr algn="dist"/>
            <a:r>
              <a:rPr lang="zh-CN" altLang="en-US" sz="4000" dirty="0">
                <a:solidFill>
                  <a:schemeClr val="bg1"/>
                </a:solidFill>
                <a:latin typeface="方正正大黑简体" panose="02010600010101010101" pitchFamily="2" charset="-122"/>
                <a:ea typeface="方正正大黑简体" panose="02010600010101010101" pitchFamily="2" charset="-122"/>
              </a:rPr>
              <a:t>国庆节的来历</a:t>
            </a:r>
          </a:p>
        </p:txBody>
      </p:sp>
      <p:sp>
        <p:nvSpPr>
          <p:cNvPr id="3" name="矩形 2">
            <a:extLst>
              <a:ext uri="{FF2B5EF4-FFF2-40B4-BE49-F238E27FC236}">
                <a16:creationId xmlns:a16="http://schemas.microsoft.com/office/drawing/2014/main" xmlns="" id="{7C288FE3-E99A-45BB-9185-9A2EABCAB709}"/>
              </a:ext>
            </a:extLst>
          </p:cNvPr>
          <p:cNvSpPr/>
          <p:nvPr/>
        </p:nvSpPr>
        <p:spPr>
          <a:xfrm>
            <a:off x="667696" y="1807596"/>
            <a:ext cx="10929634" cy="1200329"/>
          </a:xfrm>
          <a:prstGeom prst="rect">
            <a:avLst/>
          </a:prstGeom>
        </p:spPr>
        <p:txBody>
          <a:bodyPr wrap="square">
            <a:spAutoFit/>
          </a:bodyPr>
          <a:lstStyle/>
          <a:p>
            <a:pPr indent="457200">
              <a:tabLst>
                <a:tab pos="228600" algn="l"/>
                <a:tab pos="457200" algn="l"/>
                <a:tab pos="685800" algn="l"/>
                <a:tab pos="914400" algn="l"/>
                <a:tab pos="1143000" algn="l"/>
                <a:tab pos="1371600" algn="l"/>
                <a:tab pos="1600200" algn="l"/>
                <a:tab pos="1828800" algn="l"/>
                <a:tab pos="2057400" algn="l"/>
                <a:tab pos="2286000" algn="l"/>
                <a:tab pos="2514600" algn="l"/>
                <a:tab pos="2743200" algn="l"/>
                <a:tab pos="2971800" algn="l"/>
                <a:tab pos="3200400" algn="l"/>
                <a:tab pos="3429000" algn="l"/>
                <a:tab pos="3657600" algn="l"/>
                <a:tab pos="3886200" algn="l"/>
                <a:tab pos="4114800" algn="l"/>
                <a:tab pos="4343400" algn="l"/>
                <a:tab pos="4572000" algn="l"/>
                <a:tab pos="4800600" algn="l"/>
                <a:tab pos="5029200" algn="l"/>
                <a:tab pos="5257800" algn="l"/>
                <a:tab pos="5486400" algn="l"/>
                <a:tab pos="5715000" algn="l"/>
                <a:tab pos="5943600" algn="l"/>
                <a:tab pos="6172200" algn="l"/>
                <a:tab pos="6400800" algn="l"/>
                <a:tab pos="6629400" algn="l"/>
                <a:tab pos="6858000" algn="l"/>
                <a:tab pos="7086600" algn="l"/>
                <a:tab pos="7315200" algn="l"/>
              </a:tabLst>
            </a:pPr>
            <a:r>
              <a:rPr lang="zh-CN" altLang="zh-CN" sz="2400" kern="100" dirty="0">
                <a:latin typeface="Calibri" panose="020F0502020204030204" pitchFamily="34" charset="0"/>
                <a:ea typeface="微软雅黑" panose="020B0503020204020204" pitchFamily="34" charset="-122"/>
                <a:cs typeface="Times New Roman" panose="02020603050405020304" pitchFamily="18" charset="0"/>
              </a:rPr>
              <a:t>1949年十月一日下午3时，北京30万人在天安门广场隆重举行典礼，庆祝中华人民共和国中央人民政府成立。毛泽东主席庄的严宣告中华人民共和国、中央人民政府成立，并亲自升起了第一面五星红旗。</a:t>
            </a:r>
            <a:endParaRPr lang="zh-CN" altLang="zh-CN" sz="1200" kern="100" dirty="0">
              <a:latin typeface="Calibri" panose="020F0502020204030204" pitchFamily="34" charset="0"/>
              <a:ea typeface="宋体" panose="02010600030101010101" pitchFamily="2" charset="-122"/>
              <a:cs typeface="Times New Roman" panose="02020603050405020304" pitchFamily="18" charset="0"/>
            </a:endParaRPr>
          </a:p>
        </p:txBody>
      </p:sp>
      <p:pic>
        <p:nvPicPr>
          <p:cNvPr id="4" name="图片 3" descr="图片包含 天空, 户外, 物体, 旗子&#10;&#10;已生成极高可信度的说明">
            <a:extLst>
              <a:ext uri="{FF2B5EF4-FFF2-40B4-BE49-F238E27FC236}">
                <a16:creationId xmlns:a16="http://schemas.microsoft.com/office/drawing/2014/main" xmlns="" id="{444D76B3-A319-4A47-9139-A372989FC067}"/>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a:stretch/>
        </p:blipFill>
        <p:spPr>
          <a:xfrm>
            <a:off x="667696" y="3156155"/>
            <a:ext cx="10929634" cy="3185651"/>
          </a:xfrm>
          <a:prstGeom prst="rect">
            <a:avLst/>
          </a:prstGeom>
        </p:spPr>
      </p:pic>
    </p:spTree>
    <p:extLst>
      <p:ext uri="{BB962C8B-B14F-4D97-AF65-F5344CB8AC3E}">
        <p14:creationId xmlns:p14="http://schemas.microsoft.com/office/powerpoint/2010/main" val="413806927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EC91F525-DB3E-40A0-829B-DEB3750C771B"/>
  <p:tag name="ISPRING_SCORM_RATE_SLIDES" val="1"/>
  <p:tag name="ISPRINGONLINEFOLDERID" val="0"/>
  <p:tag name="ISPRINGONLINEFOLDERPATH" val="内容列表"/>
  <p:tag name="ISPRINGCLOUDFOLDERID" val="0"/>
  <p:tag name="ISPRINGCLOUDFOLDERPATH" val="系统信息库"/>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MH_CONTENTSID" val="307"/>
  <p:tag name="MH_SECTIONID" val="308,309,310,311,312,"/>
  <p:tag name="ISPRING_SCORM_ENDPOINT" val="&lt;endpoint&gt;&lt;enable&gt;0&lt;/enable&gt;&lt;lrs&gt;http://&lt;/lrs&gt;&lt;auth&gt;0&lt;/auth&gt;&lt;login&gt;&lt;/login&gt;&lt;password&gt;&lt;/password&gt;&lt;key&gt;&lt;/key&gt;&lt;name&gt;&lt;/name&gt;&lt;email&gt;&lt;/email&gt;&lt;/endpoint&gt;&#10;"/>
  <p:tag name="ISPRING_PRESENTATION_TITLE" val="喜迎国庆PPT模板"/>
</p:tagLst>
</file>

<file path=ppt/tags/tag10.xml><?xml version="1.0" encoding="utf-8"?>
<p:tagLst xmlns:a="http://schemas.openxmlformats.org/drawingml/2006/main" xmlns:r="http://schemas.openxmlformats.org/officeDocument/2006/relationships" xmlns:p="http://schemas.openxmlformats.org/presentationml/2006/main">
  <p:tag name="MH" val="20170922205611"/>
  <p:tag name="MH_LIBRARY" val="CONTENTS"/>
  <p:tag name="MH_TYPE" val="NUMBER"/>
  <p:tag name="ID" val="626777"/>
  <p:tag name="MH_ORDER" val="1"/>
</p:tagLst>
</file>

<file path=ppt/tags/tag11.xml><?xml version="1.0" encoding="utf-8"?>
<p:tagLst xmlns:a="http://schemas.openxmlformats.org/drawingml/2006/main" xmlns:r="http://schemas.openxmlformats.org/officeDocument/2006/relationships" xmlns:p="http://schemas.openxmlformats.org/presentationml/2006/main">
  <p:tag name="MH" val="20170922205611"/>
  <p:tag name="MH_LIBRARY" val="CONTENTS"/>
  <p:tag name="MH_TYPE" val="NUMBER"/>
  <p:tag name="ID" val="626777"/>
  <p:tag name="MH_ORDER" val="2"/>
</p:tagLst>
</file>

<file path=ppt/tags/tag12.xml><?xml version="1.0" encoding="utf-8"?>
<p:tagLst xmlns:a="http://schemas.openxmlformats.org/drawingml/2006/main" xmlns:r="http://schemas.openxmlformats.org/officeDocument/2006/relationships" xmlns:p="http://schemas.openxmlformats.org/presentationml/2006/main">
  <p:tag name="MH" val="20170922205611"/>
  <p:tag name="MH_LIBRARY" val="CONTENTS"/>
  <p:tag name="MH_TYPE" val="NUMBER"/>
  <p:tag name="ID" val="626777"/>
  <p:tag name="MH_ORDER" val="3"/>
</p:tagLst>
</file>

<file path=ppt/tags/tag13.xml><?xml version="1.0" encoding="utf-8"?>
<p:tagLst xmlns:a="http://schemas.openxmlformats.org/drawingml/2006/main" xmlns:r="http://schemas.openxmlformats.org/officeDocument/2006/relationships" xmlns:p="http://schemas.openxmlformats.org/presentationml/2006/main">
  <p:tag name="MH" val="20170922205611"/>
  <p:tag name="MH_LIBRARY" val="CONTENTS"/>
  <p:tag name="MH_TYPE" val="NUMBER"/>
  <p:tag name="ID" val="626777"/>
  <p:tag name="MH_ORDER" val="4"/>
</p:tagLst>
</file>

<file path=ppt/tags/tag14.xml><?xml version="1.0" encoding="utf-8"?>
<p:tagLst xmlns:a="http://schemas.openxmlformats.org/drawingml/2006/main" xmlns:r="http://schemas.openxmlformats.org/officeDocument/2006/relationships" xmlns:p="http://schemas.openxmlformats.org/presentationml/2006/main">
  <p:tag name="MH" val="20170922205611"/>
  <p:tag name="MH_LIBRARY" val="CONTENTS"/>
  <p:tag name="MH_TYPE" val="NUMBER"/>
  <p:tag name="ID" val="626777"/>
  <p:tag name="MH_ORDER" val="5"/>
</p:tagLst>
</file>

<file path=ppt/tags/tag15.xml><?xml version="1.0" encoding="utf-8"?>
<p:tagLst xmlns:a="http://schemas.openxmlformats.org/drawingml/2006/main" xmlns:r="http://schemas.openxmlformats.org/officeDocument/2006/relationships" xmlns:p="http://schemas.openxmlformats.org/presentationml/2006/main">
  <p:tag name="MH" val="20170922205611"/>
  <p:tag name="MH_LIBRARY" val="CONTENTS"/>
  <p:tag name="MH_TYPE" val="OTHERS"/>
  <p:tag name="ID" val="626777"/>
</p:tagLst>
</file>

<file path=ppt/tags/tag16.xml><?xml version="1.0" encoding="utf-8"?>
<p:tagLst xmlns:a="http://schemas.openxmlformats.org/drawingml/2006/main" xmlns:r="http://schemas.openxmlformats.org/officeDocument/2006/relationships" xmlns:p="http://schemas.openxmlformats.org/presentationml/2006/main">
  <p:tag name="MH" val="20170922205611"/>
  <p:tag name="MH_LIBRARY" val="CONTENTS"/>
  <p:tag name="MH_TYPE" val="OTHERS"/>
  <p:tag name="ID" val="626777"/>
</p:tagLst>
</file>

<file path=ppt/tags/tag17.xml><?xml version="1.0" encoding="utf-8"?>
<p:tagLst xmlns:a="http://schemas.openxmlformats.org/drawingml/2006/main" xmlns:r="http://schemas.openxmlformats.org/officeDocument/2006/relationships" xmlns:p="http://schemas.openxmlformats.org/presentationml/2006/main">
  <p:tag name="MH" val="20170922205611"/>
  <p:tag name="MH_LIBRARY" val="CONTENTS"/>
  <p:tag name="MH_TYPE" val="OTHERS"/>
  <p:tag name="ID" val="626777"/>
</p:tagLst>
</file>

<file path=ppt/tags/tag18.xml><?xml version="1.0" encoding="utf-8"?>
<p:tagLst xmlns:a="http://schemas.openxmlformats.org/drawingml/2006/main" xmlns:r="http://schemas.openxmlformats.org/officeDocument/2006/relationships" xmlns:p="http://schemas.openxmlformats.org/presentationml/2006/main">
  <p:tag name="MH" val="20170922205611"/>
  <p:tag name="MH_LIBRARY" val="CONTENTS"/>
  <p:tag name="MH_TYPE" val="ENTRY"/>
  <p:tag name="ID" val="626777"/>
  <p:tag name="MH_ORDER" val="1"/>
</p:tagLst>
</file>

<file path=ppt/tags/tag19.xml><?xml version="1.0" encoding="utf-8"?>
<p:tagLst xmlns:a="http://schemas.openxmlformats.org/drawingml/2006/main" xmlns:r="http://schemas.openxmlformats.org/officeDocument/2006/relationships" xmlns:p="http://schemas.openxmlformats.org/presentationml/2006/main">
  <p:tag name="MH" val="20170922205611"/>
  <p:tag name="MH_LIBRARY" val="CONTENTS"/>
  <p:tag name="MH_TYPE" val="ENTRY"/>
  <p:tag name="ID" val="626777"/>
  <p:tag name="MH_ORDER" val="2"/>
</p:tagLst>
</file>

<file path=ppt/tags/tag2.xml><?xml version="1.0" encoding="utf-8"?>
<p:tagLst xmlns:a="http://schemas.openxmlformats.org/drawingml/2006/main" xmlns:r="http://schemas.openxmlformats.org/officeDocument/2006/relationships" xmlns:p="http://schemas.openxmlformats.org/presentationml/2006/main">
  <p:tag name="MH" val="20170922205611"/>
  <p:tag name="MH_LIBRARY" val="CONTENTS"/>
  <p:tag name="MH_TYPE" val="OTHERS"/>
  <p:tag name="ID" val="626777"/>
</p:tagLst>
</file>

<file path=ppt/tags/tag20.xml><?xml version="1.0" encoding="utf-8"?>
<p:tagLst xmlns:a="http://schemas.openxmlformats.org/drawingml/2006/main" xmlns:r="http://schemas.openxmlformats.org/officeDocument/2006/relationships" xmlns:p="http://schemas.openxmlformats.org/presentationml/2006/main">
  <p:tag name="MH" val="20170922205611"/>
  <p:tag name="MH_LIBRARY" val="CONTENTS"/>
  <p:tag name="MH_TYPE" val="ENTRY"/>
  <p:tag name="ID" val="626777"/>
  <p:tag name="MH_ORDER" val="3"/>
</p:tagLst>
</file>

<file path=ppt/tags/tag21.xml><?xml version="1.0" encoding="utf-8"?>
<p:tagLst xmlns:a="http://schemas.openxmlformats.org/drawingml/2006/main" xmlns:r="http://schemas.openxmlformats.org/officeDocument/2006/relationships" xmlns:p="http://schemas.openxmlformats.org/presentationml/2006/main">
  <p:tag name="MH" val="20170922205611"/>
  <p:tag name="MH_LIBRARY" val="CONTENTS"/>
  <p:tag name="MH_TYPE" val="ENTRY"/>
  <p:tag name="ID" val="626777"/>
  <p:tag name="MH_ORDER" val="4"/>
</p:tagLst>
</file>

<file path=ppt/tags/tag22.xml><?xml version="1.0" encoding="utf-8"?>
<p:tagLst xmlns:a="http://schemas.openxmlformats.org/drawingml/2006/main" xmlns:r="http://schemas.openxmlformats.org/officeDocument/2006/relationships" xmlns:p="http://schemas.openxmlformats.org/presentationml/2006/main">
  <p:tag name="MH" val="20170922205611"/>
  <p:tag name="MH_LIBRARY" val="CONTENTS"/>
  <p:tag name="MH_TYPE" val="ENTRY"/>
  <p:tag name="ID" val="626777"/>
  <p:tag name="MH_ORDER" val="5"/>
</p:tagLst>
</file>

<file path=ppt/tags/tag23.xml><?xml version="1.0" encoding="utf-8"?>
<p:tagLst xmlns:a="http://schemas.openxmlformats.org/drawingml/2006/main" xmlns:r="http://schemas.openxmlformats.org/officeDocument/2006/relationships" xmlns:p="http://schemas.openxmlformats.org/presentationml/2006/main">
  <p:tag name="MH" val="20170922205611"/>
  <p:tag name="MH_LIBRARY" val="CONTENTS"/>
  <p:tag name="MH_TYPE" val="NUMBER"/>
  <p:tag name="ID" val="626777"/>
  <p:tag name="MH_ORDER" val="1"/>
</p:tagLst>
</file>

<file path=ppt/tags/tag24.xml><?xml version="1.0" encoding="utf-8"?>
<p:tagLst xmlns:a="http://schemas.openxmlformats.org/drawingml/2006/main" xmlns:r="http://schemas.openxmlformats.org/officeDocument/2006/relationships" xmlns:p="http://schemas.openxmlformats.org/presentationml/2006/main">
  <p:tag name="MH" val="20170922205611"/>
  <p:tag name="MH_LIBRARY" val="CONTENTS"/>
  <p:tag name="MH_TYPE" val="NUMBER"/>
  <p:tag name="ID" val="626777"/>
  <p:tag name="MH_ORDER" val="2"/>
</p:tagLst>
</file>

<file path=ppt/tags/tag25.xml><?xml version="1.0" encoding="utf-8"?>
<p:tagLst xmlns:a="http://schemas.openxmlformats.org/drawingml/2006/main" xmlns:r="http://schemas.openxmlformats.org/officeDocument/2006/relationships" xmlns:p="http://schemas.openxmlformats.org/presentationml/2006/main">
  <p:tag name="MH" val="20170922205611"/>
  <p:tag name="MH_LIBRARY" val="CONTENTS"/>
  <p:tag name="MH_TYPE" val="NUMBER"/>
  <p:tag name="ID" val="626777"/>
  <p:tag name="MH_ORDER" val="3"/>
</p:tagLst>
</file>

<file path=ppt/tags/tag26.xml><?xml version="1.0" encoding="utf-8"?>
<p:tagLst xmlns:a="http://schemas.openxmlformats.org/drawingml/2006/main" xmlns:r="http://schemas.openxmlformats.org/officeDocument/2006/relationships" xmlns:p="http://schemas.openxmlformats.org/presentationml/2006/main">
  <p:tag name="MH" val="20170922205611"/>
  <p:tag name="MH_LIBRARY" val="CONTENTS"/>
  <p:tag name="MH_TYPE" val="NUMBER"/>
  <p:tag name="ID" val="626777"/>
  <p:tag name="MH_ORDER" val="4"/>
</p:tagLst>
</file>

<file path=ppt/tags/tag27.xml><?xml version="1.0" encoding="utf-8"?>
<p:tagLst xmlns:a="http://schemas.openxmlformats.org/drawingml/2006/main" xmlns:r="http://schemas.openxmlformats.org/officeDocument/2006/relationships" xmlns:p="http://schemas.openxmlformats.org/presentationml/2006/main">
  <p:tag name="MH" val="20170922205611"/>
  <p:tag name="MH_LIBRARY" val="CONTENTS"/>
  <p:tag name="MH_TYPE" val="NUMBER"/>
  <p:tag name="ID" val="626777"/>
  <p:tag name="MH_ORDER" val="5"/>
</p:tagLst>
</file>

<file path=ppt/tags/tag28.xml><?xml version="1.0" encoding="utf-8"?>
<p:tagLst xmlns:a="http://schemas.openxmlformats.org/drawingml/2006/main" xmlns:r="http://schemas.openxmlformats.org/officeDocument/2006/relationships" xmlns:p="http://schemas.openxmlformats.org/presentationml/2006/main">
  <p:tag name="MH" val="20170922205611"/>
  <p:tag name="MH_LIBRARY" val="CONTENTS"/>
  <p:tag name="MH_TYPE" val="OTHERS"/>
  <p:tag name="ID" val="626777"/>
</p:tagLst>
</file>

<file path=ppt/tags/tag29.xml><?xml version="1.0" encoding="utf-8"?>
<p:tagLst xmlns:a="http://schemas.openxmlformats.org/drawingml/2006/main" xmlns:r="http://schemas.openxmlformats.org/officeDocument/2006/relationships" xmlns:p="http://schemas.openxmlformats.org/presentationml/2006/main">
  <p:tag name="MH" val="20170922205611"/>
  <p:tag name="MH_LIBRARY" val="CONTENTS"/>
  <p:tag name="MH_TYPE" val="OTHERS"/>
  <p:tag name="ID" val="626777"/>
</p:tagLst>
</file>

<file path=ppt/tags/tag3.xml><?xml version="1.0" encoding="utf-8"?>
<p:tagLst xmlns:a="http://schemas.openxmlformats.org/drawingml/2006/main" xmlns:r="http://schemas.openxmlformats.org/officeDocument/2006/relationships" xmlns:p="http://schemas.openxmlformats.org/presentationml/2006/main">
  <p:tag name="MH" val="20170922205611"/>
  <p:tag name="MH_LIBRARY" val="CONTENTS"/>
  <p:tag name="MH_TYPE" val="OTHERS"/>
  <p:tag name="ID" val="626777"/>
</p:tagLst>
</file>

<file path=ppt/tags/tag30.xml><?xml version="1.0" encoding="utf-8"?>
<p:tagLst xmlns:a="http://schemas.openxmlformats.org/drawingml/2006/main" xmlns:r="http://schemas.openxmlformats.org/officeDocument/2006/relationships" xmlns:p="http://schemas.openxmlformats.org/presentationml/2006/main">
  <p:tag name="MH" val="20170922205611"/>
  <p:tag name="MH_LIBRARY" val="CONTENTS"/>
  <p:tag name="MH_TYPE" val="OTHERS"/>
  <p:tag name="ID" val="626777"/>
</p:tagLst>
</file>

<file path=ppt/tags/tag31.xml><?xml version="1.0" encoding="utf-8"?>
<p:tagLst xmlns:a="http://schemas.openxmlformats.org/drawingml/2006/main" xmlns:r="http://schemas.openxmlformats.org/officeDocument/2006/relationships" xmlns:p="http://schemas.openxmlformats.org/presentationml/2006/main">
  <p:tag name="MH" val="20170922205611"/>
  <p:tag name="MH_LIBRARY" val="CONTENTS"/>
  <p:tag name="MH_TYPE" val="ENTRY"/>
  <p:tag name="ID" val="626777"/>
  <p:tag name="MH_ORDER" val="1"/>
</p:tagLst>
</file>

<file path=ppt/tags/tag32.xml><?xml version="1.0" encoding="utf-8"?>
<p:tagLst xmlns:a="http://schemas.openxmlformats.org/drawingml/2006/main" xmlns:r="http://schemas.openxmlformats.org/officeDocument/2006/relationships" xmlns:p="http://schemas.openxmlformats.org/presentationml/2006/main">
  <p:tag name="MH" val="20170922205611"/>
  <p:tag name="MH_LIBRARY" val="CONTENTS"/>
  <p:tag name="MH_TYPE" val="ENTRY"/>
  <p:tag name="ID" val="626777"/>
  <p:tag name="MH_ORDER" val="2"/>
</p:tagLst>
</file>

<file path=ppt/tags/tag33.xml><?xml version="1.0" encoding="utf-8"?>
<p:tagLst xmlns:a="http://schemas.openxmlformats.org/drawingml/2006/main" xmlns:r="http://schemas.openxmlformats.org/officeDocument/2006/relationships" xmlns:p="http://schemas.openxmlformats.org/presentationml/2006/main">
  <p:tag name="MH" val="20170922205611"/>
  <p:tag name="MH_LIBRARY" val="CONTENTS"/>
  <p:tag name="MH_TYPE" val="ENTRY"/>
  <p:tag name="ID" val="626777"/>
  <p:tag name="MH_ORDER" val="3"/>
</p:tagLst>
</file>

<file path=ppt/tags/tag34.xml><?xml version="1.0" encoding="utf-8"?>
<p:tagLst xmlns:a="http://schemas.openxmlformats.org/drawingml/2006/main" xmlns:r="http://schemas.openxmlformats.org/officeDocument/2006/relationships" xmlns:p="http://schemas.openxmlformats.org/presentationml/2006/main">
  <p:tag name="MH" val="20170922205611"/>
  <p:tag name="MH_LIBRARY" val="CONTENTS"/>
  <p:tag name="MH_TYPE" val="ENTRY"/>
  <p:tag name="ID" val="626777"/>
  <p:tag name="MH_ORDER" val="4"/>
</p:tagLst>
</file>

<file path=ppt/tags/tag35.xml><?xml version="1.0" encoding="utf-8"?>
<p:tagLst xmlns:a="http://schemas.openxmlformats.org/drawingml/2006/main" xmlns:r="http://schemas.openxmlformats.org/officeDocument/2006/relationships" xmlns:p="http://schemas.openxmlformats.org/presentationml/2006/main">
  <p:tag name="MH" val="20170922205611"/>
  <p:tag name="MH_LIBRARY" val="CONTENTS"/>
  <p:tag name="MH_TYPE" val="ENTRY"/>
  <p:tag name="ID" val="626777"/>
  <p:tag name="MH_ORDER" val="5"/>
</p:tagLst>
</file>

<file path=ppt/tags/tag36.xml><?xml version="1.0" encoding="utf-8"?>
<p:tagLst xmlns:a="http://schemas.openxmlformats.org/drawingml/2006/main" xmlns:r="http://schemas.openxmlformats.org/officeDocument/2006/relationships" xmlns:p="http://schemas.openxmlformats.org/presentationml/2006/main">
  <p:tag name="MH" val="20170922205611"/>
  <p:tag name="MH_LIBRARY" val="CONTENTS"/>
  <p:tag name="MH_TYPE" val="NUMBER"/>
  <p:tag name="ID" val="626777"/>
  <p:tag name="MH_ORDER" val="1"/>
</p:tagLst>
</file>

<file path=ppt/tags/tag37.xml><?xml version="1.0" encoding="utf-8"?>
<p:tagLst xmlns:a="http://schemas.openxmlformats.org/drawingml/2006/main" xmlns:r="http://schemas.openxmlformats.org/officeDocument/2006/relationships" xmlns:p="http://schemas.openxmlformats.org/presentationml/2006/main">
  <p:tag name="MH" val="20170922205611"/>
  <p:tag name="MH_LIBRARY" val="CONTENTS"/>
  <p:tag name="MH_TYPE" val="NUMBER"/>
  <p:tag name="ID" val="626777"/>
  <p:tag name="MH_ORDER" val="2"/>
</p:tagLst>
</file>

<file path=ppt/tags/tag38.xml><?xml version="1.0" encoding="utf-8"?>
<p:tagLst xmlns:a="http://schemas.openxmlformats.org/drawingml/2006/main" xmlns:r="http://schemas.openxmlformats.org/officeDocument/2006/relationships" xmlns:p="http://schemas.openxmlformats.org/presentationml/2006/main">
  <p:tag name="MH" val="20170922205611"/>
  <p:tag name="MH_LIBRARY" val="CONTENTS"/>
  <p:tag name="MH_TYPE" val="NUMBER"/>
  <p:tag name="ID" val="626777"/>
  <p:tag name="MH_ORDER" val="3"/>
</p:tagLst>
</file>

<file path=ppt/tags/tag39.xml><?xml version="1.0" encoding="utf-8"?>
<p:tagLst xmlns:a="http://schemas.openxmlformats.org/drawingml/2006/main" xmlns:r="http://schemas.openxmlformats.org/officeDocument/2006/relationships" xmlns:p="http://schemas.openxmlformats.org/presentationml/2006/main">
  <p:tag name="MH" val="20170922205611"/>
  <p:tag name="MH_LIBRARY" val="CONTENTS"/>
  <p:tag name="MH_TYPE" val="NUMBER"/>
  <p:tag name="ID" val="626777"/>
  <p:tag name="MH_ORDER" val="4"/>
</p:tagLst>
</file>

<file path=ppt/tags/tag4.xml><?xml version="1.0" encoding="utf-8"?>
<p:tagLst xmlns:a="http://schemas.openxmlformats.org/drawingml/2006/main" xmlns:r="http://schemas.openxmlformats.org/officeDocument/2006/relationships" xmlns:p="http://schemas.openxmlformats.org/presentationml/2006/main">
  <p:tag name="MH" val="20170922205611"/>
  <p:tag name="MH_LIBRARY" val="CONTENTS"/>
  <p:tag name="MH_TYPE" val="OTHERS"/>
  <p:tag name="ID" val="626777"/>
</p:tagLst>
</file>

<file path=ppt/tags/tag40.xml><?xml version="1.0" encoding="utf-8"?>
<p:tagLst xmlns:a="http://schemas.openxmlformats.org/drawingml/2006/main" xmlns:r="http://schemas.openxmlformats.org/officeDocument/2006/relationships" xmlns:p="http://schemas.openxmlformats.org/presentationml/2006/main">
  <p:tag name="MH" val="20170922205611"/>
  <p:tag name="MH_LIBRARY" val="CONTENTS"/>
  <p:tag name="MH_TYPE" val="NUMBER"/>
  <p:tag name="ID" val="626777"/>
  <p:tag name="MH_ORDER" val="5"/>
</p:tagLst>
</file>

<file path=ppt/tags/tag41.xml><?xml version="1.0" encoding="utf-8"?>
<p:tagLst xmlns:a="http://schemas.openxmlformats.org/drawingml/2006/main" xmlns:r="http://schemas.openxmlformats.org/officeDocument/2006/relationships" xmlns:p="http://schemas.openxmlformats.org/presentationml/2006/main">
  <p:tag name="MH" val="20170922205611"/>
  <p:tag name="MH_LIBRARY" val="CONTENTS"/>
  <p:tag name="MH_TYPE" val="OTHERS"/>
  <p:tag name="ID" val="626777"/>
</p:tagLst>
</file>

<file path=ppt/tags/tag42.xml><?xml version="1.0" encoding="utf-8"?>
<p:tagLst xmlns:a="http://schemas.openxmlformats.org/drawingml/2006/main" xmlns:r="http://schemas.openxmlformats.org/officeDocument/2006/relationships" xmlns:p="http://schemas.openxmlformats.org/presentationml/2006/main">
  <p:tag name="MH" val="20170922205611"/>
  <p:tag name="MH_LIBRARY" val="CONTENTS"/>
  <p:tag name="MH_TYPE" val="OTHERS"/>
  <p:tag name="ID" val="626777"/>
</p:tagLst>
</file>

<file path=ppt/tags/tag43.xml><?xml version="1.0" encoding="utf-8"?>
<p:tagLst xmlns:a="http://schemas.openxmlformats.org/drawingml/2006/main" xmlns:r="http://schemas.openxmlformats.org/officeDocument/2006/relationships" xmlns:p="http://schemas.openxmlformats.org/presentationml/2006/main">
  <p:tag name="MH" val="20170922205611"/>
  <p:tag name="MH_LIBRARY" val="CONTENTS"/>
  <p:tag name="MH_TYPE" val="OTHERS"/>
  <p:tag name="ID" val="626777"/>
</p:tagLst>
</file>

<file path=ppt/tags/tag44.xml><?xml version="1.0" encoding="utf-8"?>
<p:tagLst xmlns:a="http://schemas.openxmlformats.org/drawingml/2006/main" xmlns:r="http://schemas.openxmlformats.org/officeDocument/2006/relationships" xmlns:p="http://schemas.openxmlformats.org/presentationml/2006/main">
  <p:tag name="MH" val="20170922205611"/>
  <p:tag name="MH_LIBRARY" val="CONTENTS"/>
  <p:tag name="MH_TYPE" val="ENTRY"/>
  <p:tag name="ID" val="626777"/>
  <p:tag name="MH_ORDER" val="1"/>
</p:tagLst>
</file>

<file path=ppt/tags/tag45.xml><?xml version="1.0" encoding="utf-8"?>
<p:tagLst xmlns:a="http://schemas.openxmlformats.org/drawingml/2006/main" xmlns:r="http://schemas.openxmlformats.org/officeDocument/2006/relationships" xmlns:p="http://schemas.openxmlformats.org/presentationml/2006/main">
  <p:tag name="MH" val="20170922205611"/>
  <p:tag name="MH_LIBRARY" val="CONTENTS"/>
  <p:tag name="MH_TYPE" val="ENTRY"/>
  <p:tag name="ID" val="626777"/>
  <p:tag name="MH_ORDER" val="2"/>
</p:tagLst>
</file>

<file path=ppt/tags/tag46.xml><?xml version="1.0" encoding="utf-8"?>
<p:tagLst xmlns:a="http://schemas.openxmlformats.org/drawingml/2006/main" xmlns:r="http://schemas.openxmlformats.org/officeDocument/2006/relationships" xmlns:p="http://schemas.openxmlformats.org/presentationml/2006/main">
  <p:tag name="MH" val="20170922205611"/>
  <p:tag name="MH_LIBRARY" val="CONTENTS"/>
  <p:tag name="MH_TYPE" val="ENTRY"/>
  <p:tag name="ID" val="626777"/>
  <p:tag name="MH_ORDER" val="3"/>
</p:tagLst>
</file>

<file path=ppt/tags/tag47.xml><?xml version="1.0" encoding="utf-8"?>
<p:tagLst xmlns:a="http://schemas.openxmlformats.org/drawingml/2006/main" xmlns:r="http://schemas.openxmlformats.org/officeDocument/2006/relationships" xmlns:p="http://schemas.openxmlformats.org/presentationml/2006/main">
  <p:tag name="MH" val="20170922205611"/>
  <p:tag name="MH_LIBRARY" val="CONTENTS"/>
  <p:tag name="MH_TYPE" val="ENTRY"/>
  <p:tag name="ID" val="626777"/>
  <p:tag name="MH_ORDER" val="4"/>
</p:tagLst>
</file>

<file path=ppt/tags/tag48.xml><?xml version="1.0" encoding="utf-8"?>
<p:tagLst xmlns:a="http://schemas.openxmlformats.org/drawingml/2006/main" xmlns:r="http://schemas.openxmlformats.org/officeDocument/2006/relationships" xmlns:p="http://schemas.openxmlformats.org/presentationml/2006/main">
  <p:tag name="MH" val="20170922205611"/>
  <p:tag name="MH_LIBRARY" val="CONTENTS"/>
  <p:tag name="MH_TYPE" val="ENTRY"/>
  <p:tag name="ID" val="626777"/>
  <p:tag name="MH_ORDER" val="5"/>
</p:tagLst>
</file>

<file path=ppt/tags/tag49.xml><?xml version="1.0" encoding="utf-8"?>
<p:tagLst xmlns:a="http://schemas.openxmlformats.org/drawingml/2006/main" xmlns:r="http://schemas.openxmlformats.org/officeDocument/2006/relationships" xmlns:p="http://schemas.openxmlformats.org/presentationml/2006/main">
  <p:tag name="MH" val="20170922205611"/>
  <p:tag name="MH_LIBRARY" val="CONTENTS"/>
  <p:tag name="MH_TYPE" val="NUMBER"/>
  <p:tag name="ID" val="626777"/>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70922205611"/>
  <p:tag name="MH_LIBRARY" val="CONTENTS"/>
  <p:tag name="MH_TYPE" val="ENTRY"/>
  <p:tag name="ID" val="626777"/>
  <p:tag name="MH_ORDER" val="1"/>
</p:tagLst>
</file>

<file path=ppt/tags/tag50.xml><?xml version="1.0" encoding="utf-8"?>
<p:tagLst xmlns:a="http://schemas.openxmlformats.org/drawingml/2006/main" xmlns:r="http://schemas.openxmlformats.org/officeDocument/2006/relationships" xmlns:p="http://schemas.openxmlformats.org/presentationml/2006/main">
  <p:tag name="MH" val="20170922205611"/>
  <p:tag name="MH_LIBRARY" val="CONTENTS"/>
  <p:tag name="MH_TYPE" val="NUMBER"/>
  <p:tag name="ID" val="626777"/>
  <p:tag name="MH_ORDER" val="2"/>
</p:tagLst>
</file>

<file path=ppt/tags/tag51.xml><?xml version="1.0" encoding="utf-8"?>
<p:tagLst xmlns:a="http://schemas.openxmlformats.org/drawingml/2006/main" xmlns:r="http://schemas.openxmlformats.org/officeDocument/2006/relationships" xmlns:p="http://schemas.openxmlformats.org/presentationml/2006/main">
  <p:tag name="MH" val="20170922205611"/>
  <p:tag name="MH_LIBRARY" val="CONTENTS"/>
  <p:tag name="MH_TYPE" val="NUMBER"/>
  <p:tag name="ID" val="626777"/>
  <p:tag name="MH_ORDER" val="3"/>
</p:tagLst>
</file>

<file path=ppt/tags/tag52.xml><?xml version="1.0" encoding="utf-8"?>
<p:tagLst xmlns:a="http://schemas.openxmlformats.org/drawingml/2006/main" xmlns:r="http://schemas.openxmlformats.org/officeDocument/2006/relationships" xmlns:p="http://schemas.openxmlformats.org/presentationml/2006/main">
  <p:tag name="MH" val="20170922205611"/>
  <p:tag name="MH_LIBRARY" val="CONTENTS"/>
  <p:tag name="MH_TYPE" val="NUMBER"/>
  <p:tag name="ID" val="626777"/>
  <p:tag name="MH_ORDER" val="4"/>
</p:tagLst>
</file>

<file path=ppt/tags/tag53.xml><?xml version="1.0" encoding="utf-8"?>
<p:tagLst xmlns:a="http://schemas.openxmlformats.org/drawingml/2006/main" xmlns:r="http://schemas.openxmlformats.org/officeDocument/2006/relationships" xmlns:p="http://schemas.openxmlformats.org/presentationml/2006/main">
  <p:tag name="MH" val="20170922205611"/>
  <p:tag name="MH_LIBRARY" val="CONTENTS"/>
  <p:tag name="MH_TYPE" val="NUMBER"/>
  <p:tag name="ID" val="626777"/>
  <p:tag name="MH_ORDER" val="5"/>
</p:tagLst>
</file>

<file path=ppt/tags/tag54.xml><?xml version="1.0" encoding="utf-8"?>
<p:tagLst xmlns:a="http://schemas.openxmlformats.org/drawingml/2006/main" xmlns:r="http://schemas.openxmlformats.org/officeDocument/2006/relationships" xmlns:p="http://schemas.openxmlformats.org/presentationml/2006/main">
  <p:tag name="MH" val="20170922205611"/>
  <p:tag name="MH_LIBRARY" val="CONTENTS"/>
  <p:tag name="MH_TYPE" val="OTHERS"/>
  <p:tag name="ID" val="626777"/>
</p:tagLst>
</file>

<file path=ppt/tags/tag55.xml><?xml version="1.0" encoding="utf-8"?>
<p:tagLst xmlns:a="http://schemas.openxmlformats.org/drawingml/2006/main" xmlns:r="http://schemas.openxmlformats.org/officeDocument/2006/relationships" xmlns:p="http://schemas.openxmlformats.org/presentationml/2006/main">
  <p:tag name="MH" val="20170922205611"/>
  <p:tag name="MH_LIBRARY" val="CONTENTS"/>
  <p:tag name="MH_TYPE" val="OTHERS"/>
  <p:tag name="ID" val="626777"/>
</p:tagLst>
</file>

<file path=ppt/tags/tag56.xml><?xml version="1.0" encoding="utf-8"?>
<p:tagLst xmlns:a="http://schemas.openxmlformats.org/drawingml/2006/main" xmlns:r="http://schemas.openxmlformats.org/officeDocument/2006/relationships" xmlns:p="http://schemas.openxmlformats.org/presentationml/2006/main">
  <p:tag name="MH" val="20170922205611"/>
  <p:tag name="MH_LIBRARY" val="CONTENTS"/>
  <p:tag name="MH_TYPE" val="OTHERS"/>
  <p:tag name="ID" val="626777"/>
</p:tagLst>
</file>

<file path=ppt/tags/tag57.xml><?xml version="1.0" encoding="utf-8"?>
<p:tagLst xmlns:a="http://schemas.openxmlformats.org/drawingml/2006/main" xmlns:r="http://schemas.openxmlformats.org/officeDocument/2006/relationships" xmlns:p="http://schemas.openxmlformats.org/presentationml/2006/main">
  <p:tag name="MH" val="20170922205611"/>
  <p:tag name="MH_LIBRARY" val="CONTENTS"/>
  <p:tag name="MH_TYPE" val="ENTRY"/>
  <p:tag name="ID" val="626777"/>
  <p:tag name="MH_ORDER" val="1"/>
</p:tagLst>
</file>

<file path=ppt/tags/tag58.xml><?xml version="1.0" encoding="utf-8"?>
<p:tagLst xmlns:a="http://schemas.openxmlformats.org/drawingml/2006/main" xmlns:r="http://schemas.openxmlformats.org/officeDocument/2006/relationships" xmlns:p="http://schemas.openxmlformats.org/presentationml/2006/main">
  <p:tag name="MH" val="20170922205611"/>
  <p:tag name="MH_LIBRARY" val="CONTENTS"/>
  <p:tag name="MH_TYPE" val="ENTRY"/>
  <p:tag name="ID" val="626777"/>
  <p:tag name="MH_ORDER" val="2"/>
</p:tagLst>
</file>

<file path=ppt/tags/tag59.xml><?xml version="1.0" encoding="utf-8"?>
<p:tagLst xmlns:a="http://schemas.openxmlformats.org/drawingml/2006/main" xmlns:r="http://schemas.openxmlformats.org/officeDocument/2006/relationships" xmlns:p="http://schemas.openxmlformats.org/presentationml/2006/main">
  <p:tag name="MH" val="20170922205611"/>
  <p:tag name="MH_LIBRARY" val="CONTENTS"/>
  <p:tag name="MH_TYPE" val="ENTRY"/>
  <p:tag name="ID" val="626777"/>
  <p:tag name="MH_ORDER" val="3"/>
</p:tagLst>
</file>

<file path=ppt/tags/tag6.xml><?xml version="1.0" encoding="utf-8"?>
<p:tagLst xmlns:a="http://schemas.openxmlformats.org/drawingml/2006/main" xmlns:r="http://schemas.openxmlformats.org/officeDocument/2006/relationships" xmlns:p="http://schemas.openxmlformats.org/presentationml/2006/main">
  <p:tag name="MH" val="20170922205611"/>
  <p:tag name="MH_LIBRARY" val="CONTENTS"/>
  <p:tag name="MH_TYPE" val="ENTRY"/>
  <p:tag name="ID" val="626777"/>
  <p:tag name="MH_ORDER" val="2"/>
</p:tagLst>
</file>

<file path=ppt/tags/tag60.xml><?xml version="1.0" encoding="utf-8"?>
<p:tagLst xmlns:a="http://schemas.openxmlformats.org/drawingml/2006/main" xmlns:r="http://schemas.openxmlformats.org/officeDocument/2006/relationships" xmlns:p="http://schemas.openxmlformats.org/presentationml/2006/main">
  <p:tag name="MH" val="20170922205611"/>
  <p:tag name="MH_LIBRARY" val="CONTENTS"/>
  <p:tag name="MH_TYPE" val="ENTRY"/>
  <p:tag name="ID" val="626777"/>
  <p:tag name="MH_ORDER" val="4"/>
</p:tagLst>
</file>

<file path=ppt/tags/tag61.xml><?xml version="1.0" encoding="utf-8"?>
<p:tagLst xmlns:a="http://schemas.openxmlformats.org/drawingml/2006/main" xmlns:r="http://schemas.openxmlformats.org/officeDocument/2006/relationships" xmlns:p="http://schemas.openxmlformats.org/presentationml/2006/main">
  <p:tag name="MH" val="20170922205611"/>
  <p:tag name="MH_LIBRARY" val="CONTENTS"/>
  <p:tag name="MH_TYPE" val="ENTRY"/>
  <p:tag name="ID" val="626777"/>
  <p:tag name="MH_ORDER" val="5"/>
</p:tagLst>
</file>

<file path=ppt/tags/tag62.xml><?xml version="1.0" encoding="utf-8"?>
<p:tagLst xmlns:a="http://schemas.openxmlformats.org/drawingml/2006/main" xmlns:r="http://schemas.openxmlformats.org/officeDocument/2006/relationships" xmlns:p="http://schemas.openxmlformats.org/presentationml/2006/main">
  <p:tag name="MH" val="20170922205611"/>
  <p:tag name="MH_LIBRARY" val="CONTENTS"/>
  <p:tag name="MH_TYPE" val="NUMBER"/>
  <p:tag name="ID" val="626777"/>
  <p:tag name="MH_ORDER" val="1"/>
</p:tagLst>
</file>

<file path=ppt/tags/tag63.xml><?xml version="1.0" encoding="utf-8"?>
<p:tagLst xmlns:a="http://schemas.openxmlformats.org/drawingml/2006/main" xmlns:r="http://schemas.openxmlformats.org/officeDocument/2006/relationships" xmlns:p="http://schemas.openxmlformats.org/presentationml/2006/main">
  <p:tag name="MH" val="20170922205611"/>
  <p:tag name="MH_LIBRARY" val="CONTENTS"/>
  <p:tag name="MH_TYPE" val="NUMBER"/>
  <p:tag name="ID" val="626777"/>
  <p:tag name="MH_ORDER" val="2"/>
</p:tagLst>
</file>

<file path=ppt/tags/tag64.xml><?xml version="1.0" encoding="utf-8"?>
<p:tagLst xmlns:a="http://schemas.openxmlformats.org/drawingml/2006/main" xmlns:r="http://schemas.openxmlformats.org/officeDocument/2006/relationships" xmlns:p="http://schemas.openxmlformats.org/presentationml/2006/main">
  <p:tag name="MH" val="20170922205611"/>
  <p:tag name="MH_LIBRARY" val="CONTENTS"/>
  <p:tag name="MH_TYPE" val="NUMBER"/>
  <p:tag name="ID" val="626777"/>
  <p:tag name="MH_ORDER" val="3"/>
</p:tagLst>
</file>

<file path=ppt/tags/tag65.xml><?xml version="1.0" encoding="utf-8"?>
<p:tagLst xmlns:a="http://schemas.openxmlformats.org/drawingml/2006/main" xmlns:r="http://schemas.openxmlformats.org/officeDocument/2006/relationships" xmlns:p="http://schemas.openxmlformats.org/presentationml/2006/main">
  <p:tag name="MH" val="20170922205611"/>
  <p:tag name="MH_LIBRARY" val="CONTENTS"/>
  <p:tag name="MH_TYPE" val="NUMBER"/>
  <p:tag name="ID" val="626777"/>
  <p:tag name="MH_ORDER" val="4"/>
</p:tagLst>
</file>

<file path=ppt/tags/tag66.xml><?xml version="1.0" encoding="utf-8"?>
<p:tagLst xmlns:a="http://schemas.openxmlformats.org/drawingml/2006/main" xmlns:r="http://schemas.openxmlformats.org/officeDocument/2006/relationships" xmlns:p="http://schemas.openxmlformats.org/presentationml/2006/main">
  <p:tag name="MH" val="20170922205611"/>
  <p:tag name="MH_LIBRARY" val="CONTENTS"/>
  <p:tag name="MH_TYPE" val="NUMBER"/>
  <p:tag name="ID" val="626777"/>
  <p:tag name="MH_ORDER" val="5"/>
</p:tagLst>
</file>

<file path=ppt/tags/tag67.xml><?xml version="1.0" encoding="utf-8"?>
<p:tagLst xmlns:a="http://schemas.openxmlformats.org/drawingml/2006/main" xmlns:r="http://schemas.openxmlformats.org/officeDocument/2006/relationships" xmlns:p="http://schemas.openxmlformats.org/presentationml/2006/main">
  <p:tag name="MH" val="20170922205611"/>
  <p:tag name="MH_LIBRARY" val="CONTENTS"/>
  <p:tag name="MH_TYPE" val="OTHERS"/>
  <p:tag name="ID" val="626777"/>
</p:tagLst>
</file>

<file path=ppt/tags/tag68.xml><?xml version="1.0" encoding="utf-8"?>
<p:tagLst xmlns:a="http://schemas.openxmlformats.org/drawingml/2006/main" xmlns:r="http://schemas.openxmlformats.org/officeDocument/2006/relationships" xmlns:p="http://schemas.openxmlformats.org/presentationml/2006/main">
  <p:tag name="MH" val="20170922205611"/>
  <p:tag name="MH_LIBRARY" val="CONTENTS"/>
  <p:tag name="MH_TYPE" val="OTHERS"/>
  <p:tag name="ID" val="626777"/>
</p:tagLst>
</file>

<file path=ppt/tags/tag69.xml><?xml version="1.0" encoding="utf-8"?>
<p:tagLst xmlns:a="http://schemas.openxmlformats.org/drawingml/2006/main" xmlns:r="http://schemas.openxmlformats.org/officeDocument/2006/relationships" xmlns:p="http://schemas.openxmlformats.org/presentationml/2006/main">
  <p:tag name="MH" val="20170922205611"/>
  <p:tag name="MH_LIBRARY" val="CONTENTS"/>
  <p:tag name="MH_TYPE" val="OTHERS"/>
  <p:tag name="ID" val="626777"/>
</p:tagLst>
</file>

<file path=ppt/tags/tag7.xml><?xml version="1.0" encoding="utf-8"?>
<p:tagLst xmlns:a="http://schemas.openxmlformats.org/drawingml/2006/main" xmlns:r="http://schemas.openxmlformats.org/officeDocument/2006/relationships" xmlns:p="http://schemas.openxmlformats.org/presentationml/2006/main">
  <p:tag name="MH" val="20170922205611"/>
  <p:tag name="MH_LIBRARY" val="CONTENTS"/>
  <p:tag name="MH_TYPE" val="ENTRY"/>
  <p:tag name="ID" val="626777"/>
  <p:tag name="MH_ORDER" val="3"/>
</p:tagLst>
</file>

<file path=ppt/tags/tag70.xml><?xml version="1.0" encoding="utf-8"?>
<p:tagLst xmlns:a="http://schemas.openxmlformats.org/drawingml/2006/main" xmlns:r="http://schemas.openxmlformats.org/officeDocument/2006/relationships" xmlns:p="http://schemas.openxmlformats.org/presentationml/2006/main">
  <p:tag name="MH" val="20170922205611"/>
  <p:tag name="MH_LIBRARY" val="CONTENTS"/>
  <p:tag name="MH_TYPE" val="ENTRY"/>
  <p:tag name="ID" val="626777"/>
  <p:tag name="MH_ORDER" val="1"/>
</p:tagLst>
</file>

<file path=ppt/tags/tag71.xml><?xml version="1.0" encoding="utf-8"?>
<p:tagLst xmlns:a="http://schemas.openxmlformats.org/drawingml/2006/main" xmlns:r="http://schemas.openxmlformats.org/officeDocument/2006/relationships" xmlns:p="http://schemas.openxmlformats.org/presentationml/2006/main">
  <p:tag name="MH" val="20170922205611"/>
  <p:tag name="MH_LIBRARY" val="CONTENTS"/>
  <p:tag name="MH_TYPE" val="ENTRY"/>
  <p:tag name="ID" val="626777"/>
  <p:tag name="MH_ORDER" val="2"/>
</p:tagLst>
</file>

<file path=ppt/tags/tag72.xml><?xml version="1.0" encoding="utf-8"?>
<p:tagLst xmlns:a="http://schemas.openxmlformats.org/drawingml/2006/main" xmlns:r="http://schemas.openxmlformats.org/officeDocument/2006/relationships" xmlns:p="http://schemas.openxmlformats.org/presentationml/2006/main">
  <p:tag name="MH" val="20170922205611"/>
  <p:tag name="MH_LIBRARY" val="CONTENTS"/>
  <p:tag name="MH_TYPE" val="ENTRY"/>
  <p:tag name="ID" val="626777"/>
  <p:tag name="MH_ORDER" val="3"/>
</p:tagLst>
</file>

<file path=ppt/tags/tag73.xml><?xml version="1.0" encoding="utf-8"?>
<p:tagLst xmlns:a="http://schemas.openxmlformats.org/drawingml/2006/main" xmlns:r="http://schemas.openxmlformats.org/officeDocument/2006/relationships" xmlns:p="http://schemas.openxmlformats.org/presentationml/2006/main">
  <p:tag name="MH" val="20170922205611"/>
  <p:tag name="MH_LIBRARY" val="CONTENTS"/>
  <p:tag name="MH_TYPE" val="ENTRY"/>
  <p:tag name="ID" val="626777"/>
  <p:tag name="MH_ORDER" val="4"/>
</p:tagLst>
</file>

<file path=ppt/tags/tag74.xml><?xml version="1.0" encoding="utf-8"?>
<p:tagLst xmlns:a="http://schemas.openxmlformats.org/drawingml/2006/main" xmlns:r="http://schemas.openxmlformats.org/officeDocument/2006/relationships" xmlns:p="http://schemas.openxmlformats.org/presentationml/2006/main">
  <p:tag name="MH" val="20170922205611"/>
  <p:tag name="MH_LIBRARY" val="CONTENTS"/>
  <p:tag name="MH_TYPE" val="ENTRY"/>
  <p:tag name="ID" val="626777"/>
  <p:tag name="MH_ORDER" val="5"/>
</p:tagLst>
</file>

<file path=ppt/tags/tag75.xml><?xml version="1.0" encoding="utf-8"?>
<p:tagLst xmlns:a="http://schemas.openxmlformats.org/drawingml/2006/main" xmlns:r="http://schemas.openxmlformats.org/officeDocument/2006/relationships" xmlns:p="http://schemas.openxmlformats.org/presentationml/2006/main">
  <p:tag name="MH" val="20170922205611"/>
  <p:tag name="MH_LIBRARY" val="CONTENTS"/>
  <p:tag name="MH_TYPE" val="NUMBER"/>
  <p:tag name="ID" val="626777"/>
  <p:tag name="MH_ORDER" val="1"/>
</p:tagLst>
</file>

<file path=ppt/tags/tag76.xml><?xml version="1.0" encoding="utf-8"?>
<p:tagLst xmlns:a="http://schemas.openxmlformats.org/drawingml/2006/main" xmlns:r="http://schemas.openxmlformats.org/officeDocument/2006/relationships" xmlns:p="http://schemas.openxmlformats.org/presentationml/2006/main">
  <p:tag name="MH" val="20170922205611"/>
  <p:tag name="MH_LIBRARY" val="CONTENTS"/>
  <p:tag name="MH_TYPE" val="NUMBER"/>
  <p:tag name="ID" val="626777"/>
  <p:tag name="MH_ORDER" val="2"/>
</p:tagLst>
</file>

<file path=ppt/tags/tag77.xml><?xml version="1.0" encoding="utf-8"?>
<p:tagLst xmlns:a="http://schemas.openxmlformats.org/drawingml/2006/main" xmlns:r="http://schemas.openxmlformats.org/officeDocument/2006/relationships" xmlns:p="http://schemas.openxmlformats.org/presentationml/2006/main">
  <p:tag name="MH" val="20170922205611"/>
  <p:tag name="MH_LIBRARY" val="CONTENTS"/>
  <p:tag name="MH_TYPE" val="NUMBER"/>
  <p:tag name="ID" val="626777"/>
  <p:tag name="MH_ORDER" val="3"/>
</p:tagLst>
</file>

<file path=ppt/tags/tag78.xml><?xml version="1.0" encoding="utf-8"?>
<p:tagLst xmlns:a="http://schemas.openxmlformats.org/drawingml/2006/main" xmlns:r="http://schemas.openxmlformats.org/officeDocument/2006/relationships" xmlns:p="http://schemas.openxmlformats.org/presentationml/2006/main">
  <p:tag name="MH" val="20170922205611"/>
  <p:tag name="MH_LIBRARY" val="CONTENTS"/>
  <p:tag name="MH_TYPE" val="NUMBER"/>
  <p:tag name="ID" val="626777"/>
  <p:tag name="MH_ORDER" val="4"/>
</p:tagLst>
</file>

<file path=ppt/tags/tag79.xml><?xml version="1.0" encoding="utf-8"?>
<p:tagLst xmlns:a="http://schemas.openxmlformats.org/drawingml/2006/main" xmlns:r="http://schemas.openxmlformats.org/officeDocument/2006/relationships" xmlns:p="http://schemas.openxmlformats.org/presentationml/2006/main">
  <p:tag name="MH" val="20170922205611"/>
  <p:tag name="MH_LIBRARY" val="CONTENTS"/>
  <p:tag name="MH_TYPE" val="NUMBER"/>
  <p:tag name="ID" val="626777"/>
  <p:tag name="MH_ORDER" val="5"/>
</p:tagLst>
</file>

<file path=ppt/tags/tag8.xml><?xml version="1.0" encoding="utf-8"?>
<p:tagLst xmlns:a="http://schemas.openxmlformats.org/drawingml/2006/main" xmlns:r="http://schemas.openxmlformats.org/officeDocument/2006/relationships" xmlns:p="http://schemas.openxmlformats.org/presentationml/2006/main">
  <p:tag name="MH" val="20170922205611"/>
  <p:tag name="MH_LIBRARY" val="CONTENTS"/>
  <p:tag name="MH_TYPE" val="ENTRY"/>
  <p:tag name="ID" val="626777"/>
  <p:tag name="MH_ORDER" val="4"/>
</p:tagLst>
</file>

<file path=ppt/tags/tag9.xml><?xml version="1.0" encoding="utf-8"?>
<p:tagLst xmlns:a="http://schemas.openxmlformats.org/drawingml/2006/main" xmlns:r="http://schemas.openxmlformats.org/officeDocument/2006/relationships" xmlns:p="http://schemas.openxmlformats.org/presentationml/2006/main">
  <p:tag name="MH" val="20170922205611"/>
  <p:tag name="MH_LIBRARY" val="CONTENTS"/>
  <p:tag name="MH_TYPE" val="ENTRY"/>
  <p:tag name="ID" val="626777"/>
  <p:tag name="MH_ORDER" val="5"/>
</p:tagLst>
</file>

<file path=ppt/theme/theme1.xml><?xml version="1.0" encoding="utf-8"?>
<a:theme xmlns:a="http://schemas.openxmlformats.org/drawingml/2006/main" name="Office 主题​​">
  <a:themeElements>
    <a:clrScheme name="党建">
      <a:dk1>
        <a:srgbClr val="C00000"/>
      </a:dk1>
      <a:lt1>
        <a:srgbClr val="FFFFFF"/>
      </a:lt1>
      <a:dk2>
        <a:srgbClr val="C00000"/>
      </a:dk2>
      <a:lt2>
        <a:srgbClr val="C00000"/>
      </a:lt2>
      <a:accent1>
        <a:srgbClr val="C00000"/>
      </a:accent1>
      <a:accent2>
        <a:srgbClr val="C00000"/>
      </a:accent2>
      <a:accent3>
        <a:srgbClr val="C00000"/>
      </a:accent3>
      <a:accent4>
        <a:srgbClr val="C00000"/>
      </a:accent4>
      <a:accent5>
        <a:srgbClr val="C00000"/>
      </a:accent5>
      <a:accent6>
        <a:srgbClr val="C00000"/>
      </a:accent6>
      <a:hlink>
        <a:srgbClr val="C00000"/>
      </a:hlink>
      <a:folHlink>
        <a:srgbClr val="FF4040"/>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738</TotalTime>
  <Words>2723</Words>
  <Application>Microsoft Office PowerPoint</Application>
  <PresentationFormat>宽屏</PresentationFormat>
  <Paragraphs>155</Paragraphs>
  <Slides>24</Slides>
  <Notes>24</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24</vt:i4>
      </vt:variant>
    </vt:vector>
  </HeadingPairs>
  <TitlesOfParts>
    <vt:vector size="38" baseType="lpstr">
      <vt:lpstr>Arial Unicode MS</vt:lpstr>
      <vt:lpstr>Meiryo</vt:lpstr>
      <vt:lpstr>等线</vt:lpstr>
      <vt:lpstr>等线 Light</vt:lpstr>
      <vt:lpstr>方正正大黑简体</vt:lpstr>
      <vt:lpstr>宋体</vt:lpstr>
      <vt:lpstr>微软雅黑</vt:lpstr>
      <vt:lpstr>叶根友刀锋黑草</vt:lpstr>
      <vt:lpstr>Arial</vt:lpstr>
      <vt:lpstr>Calibri</vt:lpstr>
      <vt:lpstr>Calibri Light</vt:lpstr>
      <vt:lpstr>Times New Roman</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dc:description>http://www.ypppt.com/</dc:description>
  <cp:lastModifiedBy>Administrator</cp:lastModifiedBy>
  <cp:revision>16</cp:revision>
  <dcterms:created xsi:type="dcterms:W3CDTF">2017-09-20T10:35:29Z</dcterms:created>
  <dcterms:modified xsi:type="dcterms:W3CDTF">2018-07-01T11:17:16Z</dcterms:modified>
</cp:coreProperties>
</file>