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6" r:id="rId3"/>
    <p:sldId id="258" r:id="rId4"/>
    <p:sldId id="259" r:id="rId5"/>
    <p:sldId id="1334" r:id="rId6"/>
    <p:sldId id="998" r:id="rId7"/>
    <p:sldId id="1014" r:id="rId8"/>
    <p:sldId id="1248" r:id="rId9"/>
    <p:sldId id="1189" r:id="rId10"/>
    <p:sldId id="260" r:id="rId11"/>
    <p:sldId id="1194" r:id="rId12"/>
    <p:sldId id="1200" r:id="rId13"/>
    <p:sldId id="1219" r:id="rId14"/>
    <p:sldId id="993" r:id="rId15"/>
    <p:sldId id="262" r:id="rId16"/>
    <p:sldId id="922" r:id="rId17"/>
    <p:sldId id="925" r:id="rId18"/>
    <p:sldId id="1016" r:id="rId19"/>
    <p:sldId id="928" r:id="rId20"/>
    <p:sldId id="1069" r:id="rId21"/>
    <p:sldId id="261" r:id="rId22"/>
    <p:sldId id="1073" r:id="rId23"/>
    <p:sldId id="1091" r:id="rId24"/>
    <p:sldId id="1093" r:id="rId25"/>
    <p:sldId id="257" r:id="rId26"/>
    <p:sldId id="133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198"/>
    <a:srgbClr val="F4F2CE"/>
    <a:srgbClr val="ACD9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p:cViewPr varScale="1">
        <p:scale>
          <a:sx n="88" d="100"/>
          <a:sy n="88" d="100"/>
        </p:scale>
        <p:origin x="486"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AE09A-DDC3-49AC-ACDE-494EC8C23D22}" type="datetimeFigureOut">
              <a:rPr lang="zh-CN" altLang="en-US" smtClean="0"/>
              <a:t>2018/6/7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F50D-BD80-40C2-AC6E-B904AB10FADA}" type="slidenum">
              <a:rPr lang="zh-CN" altLang="en-US" smtClean="0"/>
              <a:t>‹#›</a:t>
            </a:fld>
            <a:endParaRPr lang="zh-CN" altLang="en-US"/>
          </a:p>
        </p:txBody>
      </p:sp>
    </p:spTree>
    <p:extLst>
      <p:ext uri="{BB962C8B-B14F-4D97-AF65-F5344CB8AC3E}">
        <p14:creationId xmlns:p14="http://schemas.microsoft.com/office/powerpoint/2010/main" val="146870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5</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173838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pPr/>
              <a:t>7</a:t>
            </a:fld>
            <a:endParaRPr lang="zh-CN" altLang="en-US"/>
          </a:p>
        </p:txBody>
      </p:sp>
    </p:spTree>
    <p:extLst>
      <p:ext uri="{BB962C8B-B14F-4D97-AF65-F5344CB8AC3E}">
        <p14:creationId xmlns:p14="http://schemas.microsoft.com/office/powerpoint/2010/main" val="1824552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br>
              <a:rPr lang="en-US" altLang="zh-CN"/>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t>http://www.mysoeasy.com</a:t>
            </a:r>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13</a:t>
            </a:fld>
            <a:endParaRPr lang="zh-CN" altLang="en-US"/>
          </a:p>
        </p:txBody>
      </p:sp>
    </p:spTree>
    <p:extLst>
      <p:ext uri="{BB962C8B-B14F-4D97-AF65-F5344CB8AC3E}">
        <p14:creationId xmlns:p14="http://schemas.microsoft.com/office/powerpoint/2010/main" val="812688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3568320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361765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22383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964600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6398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7168ED-FAB8-4E7B-A3C5-C90FA365899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47565ED6-7C1A-4E88-A685-98F78CB080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7AE4FF78-E8A4-46D8-AD3C-76F6DFFC486A}"/>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4CC5D453-088A-48CA-9773-3B4628DEC1C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6581F03-60FE-477C-B432-B1F76F673044}"/>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617542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4752207-A6B7-4A8E-B8F8-296535FC943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78020D51-2306-41C7-858E-C532F2CE4B1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DBA4DA1-BEB9-4019-8833-3B541ADE9A78}"/>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EE76A87E-6EB4-43F3-91B0-CB9973A0A6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D1B2D31-E4F6-484F-AE80-8A7950185079}"/>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215659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E22CB81C-52BA-4321-8CB9-EC24084E584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C4B1FFF-2608-4178-981D-E3FEE872EDC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E5C1F58-A198-4B30-A0FB-CEB48056CEBC}"/>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7E7085BC-2481-4711-9C25-39309AC2B2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0CDFB63-72EC-4FB7-9EFB-42202BBAFFE5}"/>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1298943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5B6F578B-8076-401A-AEAB-C8042C38E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a:extLst>
              <a:ext uri="{FF2B5EF4-FFF2-40B4-BE49-F238E27FC236}">
                <a16:creationId xmlns="" xmlns:a16="http://schemas.microsoft.com/office/drawing/2014/main" id="{1205079C-6A76-4015-9E62-8812C8F92B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2489200" cy="3434194"/>
          </a:xfrm>
          <a:prstGeom prst="rect">
            <a:avLst/>
          </a:prstGeom>
        </p:spPr>
      </p:pic>
      <p:pic>
        <p:nvPicPr>
          <p:cNvPr id="6" name="图片 5">
            <a:extLst>
              <a:ext uri="{FF2B5EF4-FFF2-40B4-BE49-F238E27FC236}">
                <a16:creationId xmlns="" xmlns:a16="http://schemas.microsoft.com/office/drawing/2014/main" id="{26A775DC-E52D-42A8-AF67-AE5D0507511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00410" y="4694752"/>
            <a:ext cx="2951890" cy="2163248"/>
          </a:xfrm>
          <a:prstGeom prst="rect">
            <a:avLst/>
          </a:prstGeom>
        </p:spPr>
      </p:pic>
    </p:spTree>
    <p:extLst>
      <p:ext uri="{BB962C8B-B14F-4D97-AF65-F5344CB8AC3E}">
        <p14:creationId xmlns:p14="http://schemas.microsoft.com/office/powerpoint/2010/main" val="41984135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7054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9756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7047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0934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3575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61084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276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B0E7986-F2C3-42D8-90D6-73617D1F57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8E8591F-8F16-4744-AE5B-7B859FA4BB8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FFA5249-433F-45E9-9A90-2B1D2C4D613A}"/>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92F1FECF-BDBC-4AB4-B58C-E14C1F6F0F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BAA0519-09AC-439D-9451-18CAE89E296F}"/>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318815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740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4586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31355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8097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A0C6B2E-8CE2-48D7-AABA-5CF12C760B2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FCB232CB-CB78-496B-ADD1-9BEF5F6887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9FDB033-CE64-4285-B4A6-BDB98E434FC9}"/>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FABC0E7E-62CF-46D2-BAD3-E833484267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342251-7C9C-4569-A98C-F7BEF26E4A0B}"/>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3495643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BF8C75-3030-466E-8695-DB5515B0EA4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66A5ABC-1861-4B0D-B990-96625050291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BE7E3A33-A071-44DC-A092-8C1B7D377E0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862BB9B9-EA8B-4A64-86BF-CA52ACD9ADE2}"/>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6" name="页脚占位符 5">
            <a:extLst>
              <a:ext uri="{FF2B5EF4-FFF2-40B4-BE49-F238E27FC236}">
                <a16:creationId xmlns="" xmlns:a16="http://schemas.microsoft.com/office/drawing/2014/main" id="{55F963D9-9180-43AA-AF87-1FCA21707C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CCBEF1C-B958-441E-9C37-9165606DD2DE}"/>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2627164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1B2511-8EC4-48C4-9F40-E52275F7549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83879E4-C574-4313-82C2-A16A2AC5EE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9D7B5AE-C28F-4897-AD85-348C0C38D9D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4C96762-1B01-4B6D-A893-2277DF56E2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E909F38-3BD9-4D79-9F23-52153BF0747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0E5EC82C-5B3E-441E-B7CC-51F65860FB65}"/>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8" name="页脚占位符 7">
            <a:extLst>
              <a:ext uri="{FF2B5EF4-FFF2-40B4-BE49-F238E27FC236}">
                <a16:creationId xmlns="" xmlns:a16="http://schemas.microsoft.com/office/drawing/2014/main" id="{443F02A1-6DCB-4C49-BD7D-894E5FAE95F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0F9CE0E-337B-4B30-BB55-42B65C0B73E1}"/>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2576474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2C1910-6AAA-49A2-AC22-571D9633C2E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4232EE34-E2E3-4BED-B017-E689244199D3}"/>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4" name="页脚占位符 3">
            <a:extLst>
              <a:ext uri="{FF2B5EF4-FFF2-40B4-BE49-F238E27FC236}">
                <a16:creationId xmlns="" xmlns:a16="http://schemas.microsoft.com/office/drawing/2014/main" id="{D50EB7CF-890B-49CC-B9D2-4DAE3D4397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BB954B4-CC39-4338-93D0-4EEB10DAB4DC}"/>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783880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24179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0379BA-9FFE-4972-9BA8-A22967FB1F1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3BA0F6A2-1A9B-44DB-80A3-FE1866111B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398C41D-1CC5-4F8C-9B92-79DFDC0709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7F25639-4D9D-4015-A06A-3EB2FDD4EE5E}"/>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6" name="页脚占位符 5">
            <a:extLst>
              <a:ext uri="{FF2B5EF4-FFF2-40B4-BE49-F238E27FC236}">
                <a16:creationId xmlns="" xmlns:a16="http://schemas.microsoft.com/office/drawing/2014/main" id="{9B51884D-F45A-446E-95B0-EC7B315EA54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C0AAE2A-483B-4818-8F04-FFDCC1B0AB31}"/>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3092550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D3A8BE-F46D-4128-A7DF-610B3D4A75D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8BE2182-2820-45BD-A0C8-AF61F43E43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260972D-A083-4B35-AA21-D283200BFE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D254D40-A9E7-4FE2-B6A9-F34F2B34891C}"/>
              </a:ext>
            </a:extLst>
          </p:cNvPr>
          <p:cNvSpPr>
            <a:spLocks noGrp="1"/>
          </p:cNvSpPr>
          <p:nvPr>
            <p:ph type="dt" sz="half" idx="10"/>
          </p:nvPr>
        </p:nvSpPr>
        <p:spPr/>
        <p:txBody>
          <a:bodyPr/>
          <a:lstStyle/>
          <a:p>
            <a:fld id="{F11C83EF-EA3F-4885-A07E-3EF3B2BFFBAC}" type="datetimeFigureOut">
              <a:rPr lang="zh-CN" altLang="en-US" smtClean="0"/>
              <a:t>2018/6/7</a:t>
            </a:fld>
            <a:endParaRPr lang="zh-CN" altLang="en-US"/>
          </a:p>
        </p:txBody>
      </p:sp>
      <p:sp>
        <p:nvSpPr>
          <p:cNvPr id="6" name="页脚占位符 5">
            <a:extLst>
              <a:ext uri="{FF2B5EF4-FFF2-40B4-BE49-F238E27FC236}">
                <a16:creationId xmlns="" xmlns:a16="http://schemas.microsoft.com/office/drawing/2014/main" id="{28AD6361-947F-4DF4-8F93-7292A11D0D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CAFB167-2DD3-4AF2-ABCD-59FA0CA672CD}"/>
              </a:ext>
            </a:extLst>
          </p:cNvPr>
          <p:cNvSpPr>
            <a:spLocks noGrp="1"/>
          </p:cNvSpPr>
          <p:nvPr>
            <p:ph type="sldNum" sz="quarter" idx="12"/>
          </p:nvPr>
        </p:nvSpPr>
        <p:spPr/>
        <p:txBody>
          <a:body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1227344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00F099D-5A96-4CB2-A22C-075650A24A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5C107AD-1504-415D-B18B-75BC13A185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067E429-F518-4EBF-BB35-5D5B666419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1C83EF-EA3F-4885-A07E-3EF3B2BFFBAC}" type="datetimeFigureOut">
              <a:rPr lang="zh-CN" altLang="en-US" smtClean="0"/>
              <a:t>2018/6/7</a:t>
            </a:fld>
            <a:endParaRPr lang="zh-CN" altLang="en-US"/>
          </a:p>
        </p:txBody>
      </p:sp>
      <p:sp>
        <p:nvSpPr>
          <p:cNvPr id="5" name="页脚占位符 4">
            <a:extLst>
              <a:ext uri="{FF2B5EF4-FFF2-40B4-BE49-F238E27FC236}">
                <a16:creationId xmlns="" xmlns:a16="http://schemas.microsoft.com/office/drawing/2014/main" id="{E92A31FA-32FD-4A55-B80A-C2DBA38544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267C1BD-A9FC-456F-A73C-E1E47417DC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2225F2-18F0-4DE0-B55A-D46B8A0EEB34}" type="slidenum">
              <a:rPr lang="zh-CN" altLang="en-US" smtClean="0"/>
              <a:t>‹#›</a:t>
            </a:fld>
            <a:endParaRPr lang="zh-CN" altLang="en-US"/>
          </a:p>
        </p:txBody>
      </p:sp>
    </p:spTree>
    <p:extLst>
      <p:ext uri="{BB962C8B-B14F-4D97-AF65-F5344CB8AC3E}">
        <p14:creationId xmlns:p14="http://schemas.microsoft.com/office/powerpoint/2010/main" val="3842865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020689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9.png"/><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244B3BF5-F6D0-412C-995E-4BBE6B16EAC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484" t="20393" r="25859" b="15857"/>
          <a:stretch/>
        </p:blipFill>
        <p:spPr>
          <a:xfrm>
            <a:off x="5446525" y="-586802"/>
            <a:ext cx="7029450" cy="3886201"/>
          </a:xfrm>
          <a:prstGeom prst="rect">
            <a:avLst/>
          </a:prstGeom>
        </p:spPr>
      </p:pic>
      <p:pic>
        <p:nvPicPr>
          <p:cNvPr id="18" name="图片 17">
            <a:extLst>
              <a:ext uri="{FF2B5EF4-FFF2-40B4-BE49-F238E27FC236}">
                <a16:creationId xmlns="" xmlns:a16="http://schemas.microsoft.com/office/drawing/2014/main" id="{1A078F38-2A5B-4285-A0F7-A17F404761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970871" cy="6858000"/>
          </a:xfrm>
          <a:prstGeom prst="rect">
            <a:avLst/>
          </a:prstGeom>
        </p:spPr>
      </p:pic>
      <p:pic>
        <p:nvPicPr>
          <p:cNvPr id="20" name="图片 19">
            <a:extLst>
              <a:ext uri="{FF2B5EF4-FFF2-40B4-BE49-F238E27FC236}">
                <a16:creationId xmlns="" xmlns:a16="http://schemas.microsoft.com/office/drawing/2014/main" id="{A98B78A1-D450-4793-81FE-AAED95C100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7313" y="0"/>
            <a:ext cx="2385391" cy="6858000"/>
          </a:xfrm>
          <a:prstGeom prst="rect">
            <a:avLst/>
          </a:prstGeom>
        </p:spPr>
      </p:pic>
      <p:pic>
        <p:nvPicPr>
          <p:cNvPr id="22" name="图片 21">
            <a:extLst>
              <a:ext uri="{FF2B5EF4-FFF2-40B4-BE49-F238E27FC236}">
                <a16:creationId xmlns="" xmlns:a16="http://schemas.microsoft.com/office/drawing/2014/main" id="{2E3B8A0C-9FA6-4894-9EB8-81E84B8B1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3105" y="0"/>
            <a:ext cx="3793504" cy="5593937"/>
          </a:xfrm>
          <a:prstGeom prst="rect">
            <a:avLst/>
          </a:prstGeom>
        </p:spPr>
      </p:pic>
      <p:pic>
        <p:nvPicPr>
          <p:cNvPr id="26" name="图片 25">
            <a:extLst>
              <a:ext uri="{FF2B5EF4-FFF2-40B4-BE49-F238E27FC236}">
                <a16:creationId xmlns="" xmlns:a16="http://schemas.microsoft.com/office/drawing/2014/main" id="{FEF855E6-7FA8-4791-B978-226C856577A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5444" y="3333337"/>
            <a:ext cx="4970871" cy="3642827"/>
          </a:xfrm>
          <a:prstGeom prst="rect">
            <a:avLst/>
          </a:prstGeom>
        </p:spPr>
      </p:pic>
    </p:spTree>
    <p:extLst>
      <p:ext uri="{BB962C8B-B14F-4D97-AF65-F5344CB8AC3E}">
        <p14:creationId xmlns:p14="http://schemas.microsoft.com/office/powerpoint/2010/main" val="148776333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4887277" y="1340765"/>
            <a:ext cx="6585588" cy="5514063"/>
            <a:chOff x="4711483" y="653160"/>
            <a:chExt cx="7406816" cy="6201666"/>
          </a:xfrm>
        </p:grpSpPr>
        <p:sp>
          <p:nvSpPr>
            <p:cNvPr id="19" name="Freeform: Shape 2"/>
            <p:cNvSpPr>
              <a:spLocks/>
            </p:cNvSpPr>
            <p:nvPr/>
          </p:nvSpPr>
          <p:spPr bwMode="auto">
            <a:xfrm>
              <a:off x="7529225" y="2847975"/>
              <a:ext cx="1361091" cy="4006851"/>
            </a:xfrm>
            <a:custGeom>
              <a:avLst/>
              <a:gdLst>
                <a:gd name="T0" fmla="*/ 0 w 407"/>
                <a:gd name="T1" fmla="*/ 33 h 1302"/>
                <a:gd name="T2" fmla="*/ 77 w 407"/>
                <a:gd name="T3" fmla="*/ 1302 h 1302"/>
                <a:gd name="T4" fmla="*/ 368 w 407"/>
                <a:gd name="T5" fmla="*/ 1302 h 1302"/>
                <a:gd name="T6" fmla="*/ 354 w 407"/>
                <a:gd name="T7" fmla="*/ 656 h 1302"/>
                <a:gd name="T8" fmla="*/ 49 w 407"/>
                <a:gd name="T9" fmla="*/ 0 h 1302"/>
                <a:gd name="T10" fmla="*/ 0 w 407"/>
                <a:gd name="T11" fmla="*/ 33 h 1302"/>
              </a:gdLst>
              <a:ahLst/>
              <a:cxnLst>
                <a:cxn ang="0">
                  <a:pos x="T0" y="T1"/>
                </a:cxn>
                <a:cxn ang="0">
                  <a:pos x="T2" y="T3"/>
                </a:cxn>
                <a:cxn ang="0">
                  <a:pos x="T4" y="T5"/>
                </a:cxn>
                <a:cxn ang="0">
                  <a:pos x="T6" y="T7"/>
                </a:cxn>
                <a:cxn ang="0">
                  <a:pos x="T8" y="T9"/>
                </a:cxn>
                <a:cxn ang="0">
                  <a:pos x="T10" y="T11"/>
                </a:cxn>
              </a:cxnLst>
              <a:rect l="0" t="0" r="r" b="b"/>
              <a:pathLst>
                <a:path w="407" h="1302">
                  <a:moveTo>
                    <a:pt x="0" y="33"/>
                  </a:moveTo>
                  <a:cubicBezTo>
                    <a:pt x="228" y="442"/>
                    <a:pt x="210" y="885"/>
                    <a:pt x="77" y="1302"/>
                  </a:cubicBezTo>
                  <a:cubicBezTo>
                    <a:pt x="368" y="1302"/>
                    <a:pt x="368" y="1302"/>
                    <a:pt x="368" y="1302"/>
                  </a:cubicBezTo>
                  <a:cubicBezTo>
                    <a:pt x="402" y="1058"/>
                    <a:pt x="407" y="897"/>
                    <a:pt x="354" y="656"/>
                  </a:cubicBezTo>
                  <a:cubicBezTo>
                    <a:pt x="302" y="416"/>
                    <a:pt x="196" y="189"/>
                    <a:pt x="49" y="0"/>
                  </a:cubicBezTo>
                  <a:lnTo>
                    <a:pt x="0" y="33"/>
                  </a:lnTo>
                  <a:close/>
                </a:path>
              </a:pathLst>
            </a:custGeom>
            <a:solidFill>
              <a:schemeClr val="tx2"/>
            </a:solidFill>
            <a:ln>
              <a:noFill/>
            </a:ln>
          </p:spPr>
          <p:txBody>
            <a:bodyPr anchor="ctr"/>
            <a:lstStyle/>
            <a:p>
              <a:pPr algn="ctr"/>
              <a:endParaRPr sz="2400"/>
            </a:p>
          </p:txBody>
        </p:sp>
        <p:sp>
          <p:nvSpPr>
            <p:cNvPr id="20" name="Freeform: Shape 3"/>
            <p:cNvSpPr>
              <a:spLocks/>
            </p:cNvSpPr>
            <p:nvPr/>
          </p:nvSpPr>
          <p:spPr bwMode="auto">
            <a:xfrm>
              <a:off x="6560850" y="3962401"/>
              <a:ext cx="1798637" cy="944563"/>
            </a:xfrm>
            <a:custGeom>
              <a:avLst/>
              <a:gdLst>
                <a:gd name="T0" fmla="*/ 127 w 585"/>
                <a:gd name="T1" fmla="*/ 29 h 307"/>
                <a:gd name="T2" fmla="*/ 82 w 585"/>
                <a:gd name="T3" fmla="*/ 0 h 307"/>
                <a:gd name="T4" fmla="*/ 0 w 585"/>
                <a:gd name="T5" fmla="*/ 18 h 307"/>
                <a:gd name="T6" fmla="*/ 102 w 585"/>
                <a:gd name="T7" fmla="*/ 106 h 307"/>
                <a:gd name="T8" fmla="*/ 581 w 585"/>
                <a:gd name="T9" fmla="*/ 307 h 307"/>
                <a:gd name="T10" fmla="*/ 585 w 585"/>
                <a:gd name="T11" fmla="*/ 168 h 307"/>
                <a:gd name="T12" fmla="*/ 127 w 585"/>
                <a:gd name="T13" fmla="*/ 29 h 307"/>
              </a:gdLst>
              <a:ahLst/>
              <a:cxnLst>
                <a:cxn ang="0">
                  <a:pos x="T0" y="T1"/>
                </a:cxn>
                <a:cxn ang="0">
                  <a:pos x="T2" y="T3"/>
                </a:cxn>
                <a:cxn ang="0">
                  <a:pos x="T4" y="T5"/>
                </a:cxn>
                <a:cxn ang="0">
                  <a:pos x="T6" y="T7"/>
                </a:cxn>
                <a:cxn ang="0">
                  <a:pos x="T8" y="T9"/>
                </a:cxn>
                <a:cxn ang="0">
                  <a:pos x="T10" y="T11"/>
                </a:cxn>
                <a:cxn ang="0">
                  <a:pos x="T12" y="T13"/>
                </a:cxn>
              </a:cxnLst>
              <a:rect l="0" t="0" r="r" b="b"/>
              <a:pathLst>
                <a:path w="585" h="307">
                  <a:moveTo>
                    <a:pt x="127" y="29"/>
                  </a:moveTo>
                  <a:cubicBezTo>
                    <a:pt x="112" y="20"/>
                    <a:pt x="97" y="11"/>
                    <a:pt x="82" y="0"/>
                  </a:cubicBezTo>
                  <a:cubicBezTo>
                    <a:pt x="0" y="18"/>
                    <a:pt x="0" y="18"/>
                    <a:pt x="0" y="18"/>
                  </a:cubicBezTo>
                  <a:cubicBezTo>
                    <a:pt x="33" y="50"/>
                    <a:pt x="67" y="79"/>
                    <a:pt x="102" y="106"/>
                  </a:cubicBezTo>
                  <a:cubicBezTo>
                    <a:pt x="251" y="215"/>
                    <a:pt x="411" y="279"/>
                    <a:pt x="581" y="307"/>
                  </a:cubicBezTo>
                  <a:cubicBezTo>
                    <a:pt x="585" y="168"/>
                    <a:pt x="585" y="168"/>
                    <a:pt x="585" y="168"/>
                  </a:cubicBezTo>
                  <a:cubicBezTo>
                    <a:pt x="432" y="161"/>
                    <a:pt x="271" y="116"/>
                    <a:pt x="127" y="29"/>
                  </a:cubicBezTo>
                  <a:close/>
                </a:path>
              </a:pathLst>
            </a:custGeom>
            <a:solidFill>
              <a:schemeClr val="tx2"/>
            </a:solidFill>
            <a:ln>
              <a:noFill/>
            </a:ln>
          </p:spPr>
          <p:txBody>
            <a:bodyPr anchor="ctr"/>
            <a:lstStyle/>
            <a:p>
              <a:pPr algn="ctr"/>
              <a:endParaRPr sz="2400"/>
            </a:p>
          </p:txBody>
        </p:sp>
        <p:sp>
          <p:nvSpPr>
            <p:cNvPr id="21" name="Freeform: Shape 4"/>
            <p:cNvSpPr>
              <a:spLocks/>
            </p:cNvSpPr>
            <p:nvPr/>
          </p:nvSpPr>
          <p:spPr bwMode="auto">
            <a:xfrm>
              <a:off x="8305511" y="2722173"/>
              <a:ext cx="1124935" cy="2118256"/>
            </a:xfrm>
            <a:custGeom>
              <a:avLst/>
              <a:gdLst>
                <a:gd name="T0" fmla="*/ 234 w 266"/>
                <a:gd name="T1" fmla="*/ 0 h 614"/>
                <a:gd name="T2" fmla="*/ 193 w 266"/>
                <a:gd name="T3" fmla="*/ 156 h 614"/>
                <a:gd name="T4" fmla="*/ 50 w 266"/>
                <a:gd name="T5" fmla="*/ 429 h 614"/>
                <a:gd name="T6" fmla="*/ 0 w 266"/>
                <a:gd name="T7" fmla="*/ 489 h 614"/>
                <a:gd name="T8" fmla="*/ 36 w 266"/>
                <a:gd name="T9" fmla="*/ 614 h 614"/>
                <a:gd name="T10" fmla="*/ 102 w 266"/>
                <a:gd name="T11" fmla="*/ 517 h 614"/>
                <a:gd name="T12" fmla="*/ 235 w 266"/>
                <a:gd name="T13" fmla="*/ 202 h 614"/>
                <a:gd name="T14" fmla="*/ 266 w 266"/>
                <a:gd name="T15" fmla="*/ 49 h 614"/>
                <a:gd name="T16" fmla="*/ 234 w 266"/>
                <a:gd name="T17" fmla="*/ 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614">
                  <a:moveTo>
                    <a:pt x="234" y="0"/>
                  </a:moveTo>
                  <a:cubicBezTo>
                    <a:pt x="224" y="55"/>
                    <a:pt x="210" y="108"/>
                    <a:pt x="193" y="156"/>
                  </a:cubicBezTo>
                  <a:cubicBezTo>
                    <a:pt x="157" y="262"/>
                    <a:pt x="107" y="353"/>
                    <a:pt x="50" y="429"/>
                  </a:cubicBezTo>
                  <a:cubicBezTo>
                    <a:pt x="34" y="450"/>
                    <a:pt x="17" y="470"/>
                    <a:pt x="0" y="489"/>
                  </a:cubicBezTo>
                  <a:cubicBezTo>
                    <a:pt x="36" y="614"/>
                    <a:pt x="36" y="614"/>
                    <a:pt x="36" y="614"/>
                  </a:cubicBezTo>
                  <a:cubicBezTo>
                    <a:pt x="59" y="583"/>
                    <a:pt x="81" y="551"/>
                    <a:pt x="102" y="517"/>
                  </a:cubicBezTo>
                  <a:cubicBezTo>
                    <a:pt x="157" y="426"/>
                    <a:pt x="203" y="321"/>
                    <a:pt x="235" y="202"/>
                  </a:cubicBezTo>
                  <a:cubicBezTo>
                    <a:pt x="247" y="153"/>
                    <a:pt x="258" y="102"/>
                    <a:pt x="266" y="49"/>
                  </a:cubicBezTo>
                  <a:lnTo>
                    <a:pt x="234" y="0"/>
                  </a:lnTo>
                  <a:close/>
                </a:path>
              </a:pathLst>
            </a:custGeom>
            <a:solidFill>
              <a:schemeClr val="tx2"/>
            </a:solidFill>
            <a:ln>
              <a:noFill/>
            </a:ln>
          </p:spPr>
          <p:txBody>
            <a:bodyPr anchor="ctr"/>
            <a:lstStyle/>
            <a:p>
              <a:pPr algn="ctr"/>
              <a:endParaRPr sz="2400"/>
            </a:p>
          </p:txBody>
        </p:sp>
        <p:sp>
          <p:nvSpPr>
            <p:cNvPr id="22" name="TextBox 5"/>
            <p:cNvSpPr txBox="1"/>
            <p:nvPr/>
          </p:nvSpPr>
          <p:spPr>
            <a:xfrm rot="16200000">
              <a:off x="7341823" y="5237889"/>
              <a:ext cx="1801393" cy="369332"/>
            </a:xfrm>
            <a:prstGeom prst="rect">
              <a:avLst/>
            </a:prstGeom>
            <a:noFill/>
          </p:spPr>
          <p:txBody>
            <a:bodyPr wrap="none">
              <a:prstTxWarp prst="textArchDown">
                <a:avLst/>
              </a:prstTxWarp>
              <a:normAutofit fontScale="92500" lnSpcReduction="10000"/>
            </a:bodyPr>
            <a:lstStyle/>
            <a:p>
              <a:r>
                <a:rPr lang="zh-CN" altLang="en-US" sz="1867" b="1">
                  <a:solidFill>
                    <a:schemeClr val="bg1"/>
                  </a:solidFill>
                </a:rPr>
                <a:t>标题文本预设</a:t>
              </a:r>
            </a:p>
          </p:txBody>
        </p:sp>
        <p:sp>
          <p:nvSpPr>
            <p:cNvPr id="23" name="TextBox 6"/>
            <p:cNvSpPr txBox="1"/>
            <p:nvPr/>
          </p:nvSpPr>
          <p:spPr>
            <a:xfrm rot="655513">
              <a:off x="7190189" y="4255801"/>
              <a:ext cx="1679667" cy="376531"/>
            </a:xfrm>
            <a:prstGeom prst="rect">
              <a:avLst/>
            </a:prstGeom>
            <a:noFill/>
          </p:spPr>
          <p:txBody>
            <a:bodyPr wrap="none">
              <a:prstTxWarp prst="textArchDown">
                <a:avLst/>
              </a:prstTxWarp>
              <a:normAutofit fontScale="92500" lnSpcReduction="10000"/>
            </a:bodyPr>
            <a:lstStyle/>
            <a:p>
              <a:r>
                <a:rPr lang="zh-CN" altLang="en-US" sz="1867" b="1">
                  <a:solidFill>
                    <a:schemeClr val="bg1"/>
                  </a:solidFill>
                </a:rPr>
                <a:t>标题文本预设</a:t>
              </a:r>
            </a:p>
          </p:txBody>
        </p:sp>
        <p:sp>
          <p:nvSpPr>
            <p:cNvPr id="24" name="TextBox 7"/>
            <p:cNvSpPr txBox="1"/>
            <p:nvPr/>
          </p:nvSpPr>
          <p:spPr>
            <a:xfrm rot="17681662">
              <a:off x="8095600" y="3399795"/>
              <a:ext cx="1679667" cy="376531"/>
            </a:xfrm>
            <a:prstGeom prst="rect">
              <a:avLst/>
            </a:prstGeom>
            <a:noFill/>
          </p:spPr>
          <p:txBody>
            <a:bodyPr wrap="none">
              <a:prstTxWarp prst="textArchDown">
                <a:avLst/>
              </a:prstTxWarp>
              <a:normAutofit fontScale="92500" lnSpcReduction="10000"/>
            </a:bodyPr>
            <a:lstStyle/>
            <a:p>
              <a:r>
                <a:rPr lang="zh-CN" altLang="en-US" sz="1867" b="1">
                  <a:solidFill>
                    <a:schemeClr val="bg1"/>
                  </a:solidFill>
                </a:rPr>
                <a:t>标题文本预设</a:t>
              </a:r>
            </a:p>
          </p:txBody>
        </p:sp>
        <p:sp>
          <p:nvSpPr>
            <p:cNvPr id="25" name="Freeform: Shape 8"/>
            <p:cNvSpPr>
              <a:spLocks/>
            </p:cNvSpPr>
            <p:nvPr/>
          </p:nvSpPr>
          <p:spPr bwMode="auto">
            <a:xfrm rot="4500000">
              <a:off x="9766417" y="2289417"/>
              <a:ext cx="1706563" cy="2997200"/>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a:noFill/>
            </a:ln>
          </p:spPr>
          <p:txBody>
            <a:bodyPr anchor="ctr"/>
            <a:lstStyle/>
            <a:p>
              <a:pPr algn="ctr"/>
              <a:endParaRPr sz="2400"/>
            </a:p>
          </p:txBody>
        </p:sp>
        <p:sp>
          <p:nvSpPr>
            <p:cNvPr id="26" name="Freeform: Shape 9"/>
            <p:cNvSpPr>
              <a:spLocks/>
            </p:cNvSpPr>
            <p:nvPr/>
          </p:nvSpPr>
          <p:spPr bwMode="auto">
            <a:xfrm>
              <a:off x="8179526" y="2176029"/>
              <a:ext cx="861125" cy="151237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3"/>
            </a:solidFill>
            <a:ln>
              <a:noFill/>
            </a:ln>
          </p:spPr>
          <p:txBody>
            <a:bodyPr anchor="ctr"/>
            <a:lstStyle/>
            <a:p>
              <a:pPr algn="ctr"/>
              <a:endParaRPr sz="2400"/>
            </a:p>
          </p:txBody>
        </p:sp>
        <p:sp>
          <p:nvSpPr>
            <p:cNvPr id="27" name="Freeform: Shape 10"/>
            <p:cNvSpPr>
              <a:spLocks/>
            </p:cNvSpPr>
            <p:nvPr/>
          </p:nvSpPr>
          <p:spPr bwMode="auto">
            <a:xfrm rot="1034185">
              <a:off x="9254180" y="653160"/>
              <a:ext cx="1318753" cy="231609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a:noFill/>
            </a:ln>
          </p:spPr>
          <p:txBody>
            <a:bodyPr anchor="ctr"/>
            <a:lstStyle/>
            <a:p>
              <a:pPr algn="ctr"/>
              <a:endParaRPr sz="2400"/>
            </a:p>
          </p:txBody>
        </p:sp>
        <p:sp>
          <p:nvSpPr>
            <p:cNvPr id="28" name="Freeform: Shape 11"/>
            <p:cNvSpPr>
              <a:spLocks/>
            </p:cNvSpPr>
            <p:nvPr/>
          </p:nvSpPr>
          <p:spPr bwMode="auto">
            <a:xfrm rot="18372114">
              <a:off x="5210156" y="2030235"/>
              <a:ext cx="1318753" cy="231609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3"/>
            </a:solidFill>
            <a:ln>
              <a:noFill/>
            </a:ln>
          </p:spPr>
          <p:txBody>
            <a:bodyPr anchor="ctr"/>
            <a:lstStyle/>
            <a:p>
              <a:pPr algn="ctr"/>
              <a:endParaRPr sz="2400"/>
            </a:p>
          </p:txBody>
        </p:sp>
        <p:sp>
          <p:nvSpPr>
            <p:cNvPr id="29" name="Freeform: Shape 12"/>
            <p:cNvSpPr>
              <a:spLocks/>
            </p:cNvSpPr>
            <p:nvPr/>
          </p:nvSpPr>
          <p:spPr bwMode="auto">
            <a:xfrm rot="19386348">
              <a:off x="7118909" y="3187239"/>
              <a:ext cx="646103" cy="113473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a:noFill/>
            </a:ln>
          </p:spPr>
          <p:txBody>
            <a:bodyPr anchor="ctr"/>
            <a:lstStyle/>
            <a:p>
              <a:pPr algn="ctr"/>
              <a:endParaRPr sz="2400"/>
            </a:p>
          </p:txBody>
        </p:sp>
        <p:sp>
          <p:nvSpPr>
            <p:cNvPr id="30" name="Freeform: Shape 13"/>
            <p:cNvSpPr>
              <a:spLocks/>
            </p:cNvSpPr>
            <p:nvPr/>
          </p:nvSpPr>
          <p:spPr bwMode="auto">
            <a:xfrm rot="8899099">
              <a:off x="8945094" y="4344303"/>
              <a:ext cx="646103" cy="1134736"/>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2"/>
            </a:solidFill>
            <a:ln>
              <a:noFill/>
            </a:ln>
          </p:spPr>
          <p:txBody>
            <a:bodyPr anchor="ctr"/>
            <a:lstStyle/>
            <a:p>
              <a:pPr algn="ctr"/>
              <a:endParaRPr sz="2400"/>
            </a:p>
          </p:txBody>
        </p:sp>
        <p:sp>
          <p:nvSpPr>
            <p:cNvPr id="31" name="Freeform: Shape 14"/>
            <p:cNvSpPr>
              <a:spLocks/>
            </p:cNvSpPr>
            <p:nvPr/>
          </p:nvSpPr>
          <p:spPr bwMode="auto">
            <a:xfrm rot="14235448">
              <a:off x="5841078" y="4043924"/>
              <a:ext cx="678703" cy="1191992"/>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1"/>
            </a:solidFill>
            <a:ln>
              <a:noFill/>
            </a:ln>
          </p:spPr>
          <p:txBody>
            <a:bodyPr anchor="ctr"/>
            <a:lstStyle/>
            <a:p>
              <a:pPr algn="ctr"/>
              <a:endParaRPr sz="2400"/>
            </a:p>
          </p:txBody>
        </p:sp>
        <p:sp>
          <p:nvSpPr>
            <p:cNvPr id="32" name="Freeform: Shape 15"/>
            <p:cNvSpPr>
              <a:spLocks/>
            </p:cNvSpPr>
            <p:nvPr/>
          </p:nvSpPr>
          <p:spPr bwMode="auto">
            <a:xfrm rot="19765408">
              <a:off x="6422390" y="858042"/>
              <a:ext cx="1202479" cy="2111889"/>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1"/>
            </a:solidFill>
            <a:ln>
              <a:noFill/>
            </a:ln>
          </p:spPr>
          <p:txBody>
            <a:bodyPr anchor="ctr"/>
            <a:lstStyle/>
            <a:p>
              <a:pPr algn="ctr"/>
              <a:endParaRPr sz="2400"/>
            </a:p>
          </p:txBody>
        </p:sp>
        <p:sp>
          <p:nvSpPr>
            <p:cNvPr id="33" name="Freeform: Shape 16"/>
            <p:cNvSpPr>
              <a:spLocks/>
            </p:cNvSpPr>
            <p:nvPr/>
          </p:nvSpPr>
          <p:spPr bwMode="auto">
            <a:xfrm rot="14235448">
              <a:off x="7585773" y="4857255"/>
              <a:ext cx="292603" cy="513893"/>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1"/>
            </a:solidFill>
            <a:ln>
              <a:noFill/>
            </a:ln>
          </p:spPr>
          <p:txBody>
            <a:bodyPr anchor="ctr"/>
            <a:lstStyle/>
            <a:p>
              <a:pPr algn="ctr"/>
              <a:endParaRPr sz="2400"/>
            </a:p>
          </p:txBody>
        </p:sp>
        <p:sp>
          <p:nvSpPr>
            <p:cNvPr id="34" name="Freeform: Shape 17"/>
            <p:cNvSpPr>
              <a:spLocks/>
            </p:cNvSpPr>
            <p:nvPr/>
          </p:nvSpPr>
          <p:spPr bwMode="auto">
            <a:xfrm rot="10800000">
              <a:off x="6704262" y="4479826"/>
              <a:ext cx="351047" cy="616535"/>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a:noFill/>
            </a:ln>
          </p:spPr>
          <p:txBody>
            <a:bodyPr anchor="ctr"/>
            <a:lstStyle/>
            <a:p>
              <a:pPr algn="ctr"/>
              <a:endParaRPr sz="2400"/>
            </a:p>
          </p:txBody>
        </p:sp>
        <p:sp>
          <p:nvSpPr>
            <p:cNvPr id="35" name="Freeform: Shape 18"/>
            <p:cNvSpPr>
              <a:spLocks/>
            </p:cNvSpPr>
            <p:nvPr/>
          </p:nvSpPr>
          <p:spPr bwMode="auto">
            <a:xfrm rot="829878">
              <a:off x="7801869" y="2175347"/>
              <a:ext cx="326321" cy="57311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4"/>
            </a:solidFill>
            <a:ln>
              <a:noFill/>
            </a:ln>
          </p:spPr>
          <p:txBody>
            <a:bodyPr anchor="ctr"/>
            <a:lstStyle/>
            <a:p>
              <a:pPr algn="ctr"/>
              <a:endParaRPr sz="2400"/>
            </a:p>
          </p:txBody>
        </p:sp>
        <p:sp>
          <p:nvSpPr>
            <p:cNvPr id="36" name="Freeform: Shape 19"/>
            <p:cNvSpPr>
              <a:spLocks/>
            </p:cNvSpPr>
            <p:nvPr/>
          </p:nvSpPr>
          <p:spPr bwMode="auto">
            <a:xfrm rot="17678962">
              <a:off x="7080688" y="2794874"/>
              <a:ext cx="313088" cy="54987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1"/>
            </a:solidFill>
            <a:ln>
              <a:noFill/>
            </a:ln>
          </p:spPr>
          <p:txBody>
            <a:bodyPr anchor="ctr"/>
            <a:lstStyle/>
            <a:p>
              <a:pPr algn="ctr"/>
              <a:endParaRPr sz="2400"/>
            </a:p>
          </p:txBody>
        </p:sp>
        <p:sp>
          <p:nvSpPr>
            <p:cNvPr id="37" name="TextBox 20"/>
            <p:cNvSpPr txBox="1"/>
            <p:nvPr/>
          </p:nvSpPr>
          <p:spPr>
            <a:xfrm>
              <a:off x="9510084" y="3594695"/>
              <a:ext cx="1419242" cy="346157"/>
            </a:xfrm>
            <a:prstGeom prst="rect">
              <a:avLst/>
            </a:prstGeom>
            <a:noFill/>
          </p:spPr>
          <p:txBody>
            <a:bodyPr wrap="none">
              <a:normAutofit fontScale="85000" lnSpcReduction="20000"/>
            </a:bodyPr>
            <a:lstStyle/>
            <a:p>
              <a:r>
                <a:rPr lang="zh-CN" altLang="en-US" sz="1867" b="1">
                  <a:solidFill>
                    <a:schemeClr val="bg1"/>
                  </a:solidFill>
                </a:rPr>
                <a:t>标题文本预设</a:t>
              </a:r>
            </a:p>
          </p:txBody>
        </p:sp>
        <p:sp>
          <p:nvSpPr>
            <p:cNvPr id="38" name="TextBox 21"/>
            <p:cNvSpPr txBox="1"/>
            <p:nvPr/>
          </p:nvSpPr>
          <p:spPr>
            <a:xfrm rot="1784377">
              <a:off x="5270709" y="3047324"/>
              <a:ext cx="1419242" cy="346157"/>
            </a:xfrm>
            <a:prstGeom prst="rect">
              <a:avLst/>
            </a:prstGeom>
            <a:noFill/>
          </p:spPr>
          <p:txBody>
            <a:bodyPr wrap="none">
              <a:normAutofit fontScale="85000" lnSpcReduction="20000"/>
            </a:bodyPr>
            <a:lstStyle/>
            <a:p>
              <a:r>
                <a:rPr lang="zh-CN" altLang="en-US" sz="1867" b="1">
                  <a:solidFill>
                    <a:schemeClr val="bg1"/>
                  </a:solidFill>
                </a:rPr>
                <a:t>标题文本预设</a:t>
              </a:r>
            </a:p>
          </p:txBody>
        </p:sp>
        <p:sp>
          <p:nvSpPr>
            <p:cNvPr id="39" name="TextBox 22"/>
            <p:cNvSpPr txBox="1"/>
            <p:nvPr/>
          </p:nvSpPr>
          <p:spPr>
            <a:xfrm rot="3552194">
              <a:off x="6318654" y="1776012"/>
              <a:ext cx="1419242" cy="346157"/>
            </a:xfrm>
            <a:prstGeom prst="rect">
              <a:avLst/>
            </a:prstGeom>
            <a:noFill/>
          </p:spPr>
          <p:txBody>
            <a:bodyPr wrap="none">
              <a:normAutofit fontScale="85000" lnSpcReduction="20000"/>
            </a:bodyPr>
            <a:lstStyle/>
            <a:p>
              <a:r>
                <a:rPr lang="zh-CN" altLang="en-US" sz="1867" b="1">
                  <a:solidFill>
                    <a:schemeClr val="bg1"/>
                  </a:solidFill>
                </a:rPr>
                <a:t>标题文本预设</a:t>
              </a:r>
            </a:p>
          </p:txBody>
        </p:sp>
        <p:sp>
          <p:nvSpPr>
            <p:cNvPr id="40" name="TextBox 23"/>
            <p:cNvSpPr txBox="1"/>
            <p:nvPr/>
          </p:nvSpPr>
          <p:spPr>
            <a:xfrm rot="17333049">
              <a:off x="9173298" y="1670430"/>
              <a:ext cx="1419242" cy="346157"/>
            </a:xfrm>
            <a:prstGeom prst="rect">
              <a:avLst/>
            </a:prstGeom>
            <a:noFill/>
          </p:spPr>
          <p:txBody>
            <a:bodyPr wrap="none">
              <a:normAutofit fontScale="85000" lnSpcReduction="20000"/>
            </a:bodyPr>
            <a:lstStyle/>
            <a:p>
              <a:r>
                <a:rPr lang="zh-CN" altLang="en-US" sz="1867" b="1">
                  <a:solidFill>
                    <a:schemeClr val="bg1"/>
                  </a:solidFill>
                </a:rPr>
                <a:t>标题文本预设</a:t>
              </a:r>
            </a:p>
          </p:txBody>
        </p:sp>
        <p:sp>
          <p:nvSpPr>
            <p:cNvPr id="41" name="Freeform: Shape 24"/>
            <p:cNvSpPr>
              <a:spLocks/>
            </p:cNvSpPr>
            <p:nvPr/>
          </p:nvSpPr>
          <p:spPr bwMode="auto">
            <a:xfrm rot="829878">
              <a:off x="8191357" y="1845295"/>
              <a:ext cx="326321" cy="573111"/>
            </a:xfrm>
            <a:custGeom>
              <a:avLst/>
              <a:gdLst>
                <a:gd name="T0" fmla="*/ 222 w 452"/>
                <a:gd name="T1" fmla="*/ 0 h 796"/>
                <a:gd name="T2" fmla="*/ 450 w 452"/>
                <a:gd name="T3" fmla="*/ 475 h 796"/>
                <a:gd name="T4" fmla="*/ 234 w 452"/>
                <a:gd name="T5" fmla="*/ 796 h 796"/>
                <a:gd name="T6" fmla="*/ 9 w 452"/>
                <a:gd name="T7" fmla="*/ 482 h 796"/>
                <a:gd name="T8" fmla="*/ 222 w 452"/>
                <a:gd name="T9" fmla="*/ 0 h 796"/>
              </a:gdLst>
              <a:ahLst/>
              <a:cxnLst>
                <a:cxn ang="0">
                  <a:pos x="T0" y="T1"/>
                </a:cxn>
                <a:cxn ang="0">
                  <a:pos x="T2" y="T3"/>
                </a:cxn>
                <a:cxn ang="0">
                  <a:pos x="T4" y="T5"/>
                </a:cxn>
                <a:cxn ang="0">
                  <a:pos x="T6" y="T7"/>
                </a:cxn>
                <a:cxn ang="0">
                  <a:pos x="T8" y="T9"/>
                </a:cxn>
              </a:cxnLst>
              <a:rect l="0" t="0" r="r" b="b"/>
              <a:pathLst>
                <a:path w="452" h="796">
                  <a:moveTo>
                    <a:pt x="222" y="0"/>
                  </a:moveTo>
                  <a:cubicBezTo>
                    <a:pt x="222" y="0"/>
                    <a:pt x="452" y="265"/>
                    <a:pt x="450" y="475"/>
                  </a:cubicBezTo>
                  <a:cubicBezTo>
                    <a:pt x="448" y="685"/>
                    <a:pt x="234" y="796"/>
                    <a:pt x="234" y="796"/>
                  </a:cubicBezTo>
                  <a:cubicBezTo>
                    <a:pt x="234" y="796"/>
                    <a:pt x="18" y="692"/>
                    <a:pt x="9" y="482"/>
                  </a:cubicBezTo>
                  <a:cubicBezTo>
                    <a:pt x="0" y="272"/>
                    <a:pt x="222" y="0"/>
                    <a:pt x="222" y="0"/>
                  </a:cubicBezTo>
                  <a:close/>
                </a:path>
              </a:pathLst>
            </a:custGeom>
            <a:solidFill>
              <a:schemeClr val="accent1"/>
            </a:solidFill>
            <a:ln>
              <a:noFill/>
            </a:ln>
          </p:spPr>
          <p:txBody>
            <a:bodyPr anchor="ctr"/>
            <a:lstStyle/>
            <a:p>
              <a:pPr algn="ctr"/>
              <a:endParaRPr sz="2400"/>
            </a:p>
          </p:txBody>
        </p:sp>
      </p:grpSp>
      <p:grpSp>
        <p:nvGrpSpPr>
          <p:cNvPr id="5" name="Group 25"/>
          <p:cNvGrpSpPr/>
          <p:nvPr/>
        </p:nvGrpSpPr>
        <p:grpSpPr>
          <a:xfrm>
            <a:off x="958747" y="1928853"/>
            <a:ext cx="4115139" cy="3463425"/>
            <a:chOff x="1307468" y="1697288"/>
            <a:chExt cx="2713719" cy="3463424"/>
          </a:xfrm>
        </p:grpSpPr>
        <p:grpSp>
          <p:nvGrpSpPr>
            <p:cNvPr id="6" name="Group 26"/>
            <p:cNvGrpSpPr/>
            <p:nvPr/>
          </p:nvGrpSpPr>
          <p:grpSpPr>
            <a:xfrm>
              <a:off x="1410010" y="1697288"/>
              <a:ext cx="2611177" cy="3463424"/>
              <a:chOff x="1193500" y="1491637"/>
              <a:chExt cx="3761195" cy="3463424"/>
            </a:xfrm>
          </p:grpSpPr>
          <p:grpSp>
            <p:nvGrpSpPr>
              <p:cNvPr id="10" name="Group 30"/>
              <p:cNvGrpSpPr/>
              <p:nvPr/>
            </p:nvGrpSpPr>
            <p:grpSpPr>
              <a:xfrm>
                <a:off x="1193500" y="1491637"/>
                <a:ext cx="3761195" cy="815608"/>
                <a:chOff x="1317257" y="1824875"/>
                <a:chExt cx="3761195" cy="815608"/>
              </a:xfrm>
            </p:grpSpPr>
            <p:sp>
              <p:nvSpPr>
                <p:cNvPr id="17" name="TextBox 3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8" name="Rectangle 38"/>
                <p:cNvSpPr/>
                <p:nvPr/>
              </p:nvSpPr>
              <p:spPr>
                <a:xfrm>
                  <a:off x="1317257" y="1824875"/>
                  <a:ext cx="3761195" cy="307777"/>
                </a:xfrm>
                <a:prstGeom prst="rect">
                  <a:avLst/>
                </a:prstGeom>
              </p:spPr>
              <p:txBody>
                <a:bodyPr wrap="none" lIns="0" tIns="0" rIns="0" bIns="0">
                  <a:normAutofit/>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31"/>
              <p:cNvGrpSpPr/>
              <p:nvPr/>
            </p:nvGrpSpPr>
            <p:grpSpPr>
              <a:xfrm>
                <a:off x="1193500" y="2815545"/>
                <a:ext cx="3761195" cy="815608"/>
                <a:chOff x="1317257" y="1824875"/>
                <a:chExt cx="3761195" cy="815608"/>
              </a:xfrm>
            </p:grpSpPr>
            <p:sp>
              <p:nvSpPr>
                <p:cNvPr id="15" name="TextBox 35"/>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6" name="Rectangle 36"/>
                <p:cNvSpPr/>
                <p:nvPr/>
              </p:nvSpPr>
              <p:spPr>
                <a:xfrm>
                  <a:off x="1317257" y="1824875"/>
                  <a:ext cx="3761195" cy="307777"/>
                </a:xfrm>
                <a:prstGeom prst="rect">
                  <a:avLst/>
                </a:prstGeom>
              </p:spPr>
              <p:txBody>
                <a:bodyPr wrap="none" lIns="0" tIns="0" rIns="0" bIns="0">
                  <a:normAutofit/>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32"/>
              <p:cNvGrpSpPr/>
              <p:nvPr/>
            </p:nvGrpSpPr>
            <p:grpSpPr>
              <a:xfrm>
                <a:off x="1193500" y="4139453"/>
                <a:ext cx="3761195" cy="815608"/>
                <a:chOff x="1317257" y="1824875"/>
                <a:chExt cx="3761195" cy="815608"/>
              </a:xfrm>
            </p:grpSpPr>
            <p:sp>
              <p:nvSpPr>
                <p:cNvPr id="13" name="TextBox 33"/>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Rectangle 34"/>
                <p:cNvSpPr/>
                <p:nvPr/>
              </p:nvSpPr>
              <p:spPr>
                <a:xfrm>
                  <a:off x="1317257" y="1824875"/>
                  <a:ext cx="3761195" cy="307777"/>
                </a:xfrm>
                <a:prstGeom prst="rect">
                  <a:avLst/>
                </a:prstGeom>
              </p:spPr>
              <p:txBody>
                <a:bodyPr wrap="none" lIns="0" tIns="0" rIns="0" bIns="0">
                  <a:normAutofit/>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7" name="Group 27"/>
            <p:cNvGrpSpPr/>
            <p:nvPr/>
          </p:nvGrpSpPr>
          <p:grpSpPr>
            <a:xfrm>
              <a:off x="1307468" y="2710116"/>
              <a:ext cx="2448272" cy="1338747"/>
              <a:chOff x="1307468" y="2924944"/>
              <a:chExt cx="2448272" cy="1338747"/>
            </a:xfrm>
          </p:grpSpPr>
          <p:cxnSp>
            <p:nvCxnSpPr>
              <p:cNvPr id="8" name="Straight Connector 28"/>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9"/>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3052361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4513225" y="5484285"/>
            <a:ext cx="2655599" cy="58420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headEnd/>
            <a:tailEnd/>
          </a:ln>
        </p:spPr>
        <p:txBody>
          <a:bodyPr anchor="ctr"/>
          <a:lstStyle/>
          <a:p>
            <a:pPr algn="ctr" eaLnBrk="1" hangingPunct="1">
              <a:buFont typeface="Arial" pitchFamily="34" charset="0"/>
              <a:buNone/>
            </a:pPr>
            <a:endParaRPr lang="zh-CN" altLang="en-US" sz="2399">
              <a:solidFill>
                <a:srgbClr val="FFFFFF"/>
              </a:solidFill>
            </a:endParaRPr>
          </a:p>
        </p:txBody>
      </p:sp>
      <p:grpSp>
        <p:nvGrpSpPr>
          <p:cNvPr id="6" name="组合 12"/>
          <p:cNvGrpSpPr>
            <a:grpSpLocks/>
          </p:cNvGrpSpPr>
          <p:nvPr/>
        </p:nvGrpSpPr>
        <p:grpSpPr bwMode="auto">
          <a:xfrm>
            <a:off x="4297391" y="1748370"/>
            <a:ext cx="2164683" cy="1530351"/>
            <a:chOff x="0" y="0"/>
            <a:chExt cx="1624019" cy="1147515"/>
          </a:xfrm>
        </p:grpSpPr>
        <p:grpSp>
          <p:nvGrpSpPr>
            <p:cNvPr id="7"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sp>
            <p:nvSpPr>
              <p:cNvPr id="26642" name="右箭头 5"/>
              <p:cNvSpPr>
                <a:spLocks/>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headEnd/>
              <a:tailEnd/>
            </a:ln>
          </p:spPr>
          <p:txBody>
            <a:bodyPr/>
            <a:lstStyle/>
            <a:p>
              <a:endParaRPr lang="zh-CN" altLang="en-US" sz="2399"/>
            </a:p>
          </p:txBody>
        </p:sp>
      </p:grpSp>
      <p:grpSp>
        <p:nvGrpSpPr>
          <p:cNvPr id="8" name="组合 13"/>
          <p:cNvGrpSpPr>
            <a:grpSpLocks/>
          </p:cNvGrpSpPr>
          <p:nvPr/>
        </p:nvGrpSpPr>
        <p:grpSpPr bwMode="auto">
          <a:xfrm>
            <a:off x="6483232" y="1989667"/>
            <a:ext cx="1529877" cy="2165351"/>
            <a:chOff x="0" y="0"/>
            <a:chExt cx="1147515" cy="1624019"/>
          </a:xfrm>
        </p:grpSpPr>
        <p:grpSp>
          <p:nvGrpSpPr>
            <p:cNvPr id="9"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sp>
            <p:nvSpPr>
              <p:cNvPr id="2664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headEnd/>
              <a:tailEnd/>
            </a:ln>
          </p:spPr>
          <p:txBody>
            <a:bodyPr/>
            <a:lstStyle/>
            <a:p>
              <a:endParaRPr lang="zh-CN" altLang="en-US" sz="2399"/>
            </a:p>
          </p:txBody>
        </p:sp>
      </p:grpSp>
      <p:grpSp>
        <p:nvGrpSpPr>
          <p:cNvPr id="10" name="组合 14"/>
          <p:cNvGrpSpPr>
            <a:grpSpLocks/>
          </p:cNvGrpSpPr>
          <p:nvPr/>
        </p:nvGrpSpPr>
        <p:grpSpPr bwMode="auto">
          <a:xfrm>
            <a:off x="5622016" y="4106337"/>
            <a:ext cx="2164683" cy="1530351"/>
            <a:chOff x="0" y="0"/>
            <a:chExt cx="1624019" cy="1147515"/>
          </a:xfrm>
        </p:grpSpPr>
        <p:grpSp>
          <p:nvGrpSpPr>
            <p:cNvPr id="11"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sp>
            <p:nvSpPr>
              <p:cNvPr id="26652" name="右箭头 5"/>
              <p:cNvSpPr>
                <a:spLocks/>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headEnd/>
              <a:tailEnd/>
            </a:ln>
          </p:spPr>
          <p:txBody>
            <a:bodyPr/>
            <a:lstStyle/>
            <a:p>
              <a:endParaRPr lang="zh-CN" altLang="en-US" sz="2399"/>
            </a:p>
          </p:txBody>
        </p:sp>
      </p:grpSp>
      <p:grpSp>
        <p:nvGrpSpPr>
          <p:cNvPr id="12" name="组合 15"/>
          <p:cNvGrpSpPr>
            <a:grpSpLocks/>
          </p:cNvGrpSpPr>
          <p:nvPr/>
        </p:nvGrpSpPr>
        <p:grpSpPr bwMode="auto">
          <a:xfrm>
            <a:off x="4083672" y="3202520"/>
            <a:ext cx="1529877" cy="2165349"/>
            <a:chOff x="0" y="0"/>
            <a:chExt cx="1147515" cy="1624019"/>
          </a:xfrm>
        </p:grpSpPr>
        <p:grpSp>
          <p:nvGrpSpPr>
            <p:cNvPr id="13"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sp>
            <p:nvSpPr>
              <p:cNvPr id="2665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2399"/>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headEnd/>
              <a:tailEnd/>
            </a:ln>
          </p:spPr>
          <p:txBody>
            <a:bodyPr/>
            <a:lstStyle/>
            <a:p>
              <a:endParaRPr lang="zh-CN" altLang="en-US" sz="2399"/>
            </a:p>
          </p:txBody>
        </p:sp>
      </p:grpSp>
      <p:sp>
        <p:nvSpPr>
          <p:cNvPr id="26659" name="TextBox 37"/>
          <p:cNvSpPr txBox="1">
            <a:spLocks noChangeArrowheads="1"/>
          </p:cNvSpPr>
          <p:nvPr/>
        </p:nvSpPr>
        <p:spPr bwMode="auto">
          <a:xfrm>
            <a:off x="717097" y="2106085"/>
            <a:ext cx="1826141" cy="338426"/>
          </a:xfrm>
          <a:prstGeom prst="rect">
            <a:avLst/>
          </a:prstGeom>
          <a:noFill/>
          <a:ln w="9525">
            <a:noFill/>
            <a:miter lim="800000"/>
            <a:headEnd/>
            <a:tailEnd/>
          </a:ln>
        </p:spPr>
        <p:txBody>
          <a:bodyPr wrap="none">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0" name="矩形 1"/>
          <p:cNvSpPr>
            <a:spLocks noChangeArrowheads="1"/>
          </p:cNvSpPr>
          <p:nvPr/>
        </p:nvSpPr>
        <p:spPr bwMode="auto">
          <a:xfrm>
            <a:off x="717093" y="2444754"/>
            <a:ext cx="3269243"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12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717097" y="3966635"/>
            <a:ext cx="1826141" cy="338426"/>
          </a:xfrm>
          <a:prstGeom prst="rect">
            <a:avLst/>
          </a:prstGeom>
          <a:noFill/>
          <a:ln w="9525">
            <a:noFill/>
            <a:miter lim="800000"/>
            <a:headEnd/>
            <a:tailEnd/>
          </a:ln>
        </p:spPr>
        <p:txBody>
          <a:bodyPr wrap="none">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2" name="矩形 1"/>
          <p:cNvSpPr>
            <a:spLocks noChangeArrowheads="1"/>
          </p:cNvSpPr>
          <p:nvPr/>
        </p:nvSpPr>
        <p:spPr bwMode="auto">
          <a:xfrm>
            <a:off x="717093" y="4305302"/>
            <a:ext cx="3269243"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12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8201435" y="2106085"/>
            <a:ext cx="1826141" cy="338426"/>
          </a:xfrm>
          <a:prstGeom prst="rect">
            <a:avLst/>
          </a:prstGeom>
          <a:noFill/>
          <a:ln w="9525">
            <a:noFill/>
            <a:miter lim="800000"/>
            <a:headEnd/>
            <a:tailEnd/>
          </a:ln>
        </p:spPr>
        <p:txBody>
          <a:bodyPr wrap="none">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4" name="矩形 1"/>
          <p:cNvSpPr>
            <a:spLocks noChangeArrowheads="1"/>
          </p:cNvSpPr>
          <p:nvPr/>
        </p:nvSpPr>
        <p:spPr bwMode="auto">
          <a:xfrm>
            <a:off x="8201436" y="2444754"/>
            <a:ext cx="326924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12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8201435" y="4150785"/>
            <a:ext cx="1826141" cy="338426"/>
          </a:xfrm>
          <a:prstGeom prst="rect">
            <a:avLst/>
          </a:prstGeom>
          <a:noFill/>
          <a:ln w="9525">
            <a:noFill/>
            <a:miter lim="800000"/>
            <a:headEnd/>
            <a:tailEnd/>
          </a:ln>
        </p:spPr>
        <p:txBody>
          <a:bodyPr wrap="none">
            <a:spAutoFit/>
          </a:bodyPr>
          <a:lstStyle/>
          <a:p>
            <a:r>
              <a:rPr lang="zh-CN" altLang="en-US" sz="15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6" name="矩形 1"/>
          <p:cNvSpPr>
            <a:spLocks noChangeArrowheads="1"/>
          </p:cNvSpPr>
          <p:nvPr/>
        </p:nvSpPr>
        <p:spPr bwMode="auto">
          <a:xfrm>
            <a:off x="8201436" y="4489453"/>
            <a:ext cx="326924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12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349552709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nodeType="afterGroup">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26659"/>
                                        </p:tgtEl>
                                        <p:attrNameLst>
                                          <p:attrName>style.visibility</p:attrName>
                                        </p:attrNameLst>
                                      </p:cBhvr>
                                      <p:to>
                                        <p:strVal val="visible"/>
                                      </p:to>
                                    </p:set>
                                    <p:anim calcmode="lin" valueType="num">
                                      <p:cBhvr additive="base">
                                        <p:cTn id="27" dur="500" fill="hold"/>
                                        <p:tgtEl>
                                          <p:spTgt spid="26659"/>
                                        </p:tgtEl>
                                        <p:attrNameLst>
                                          <p:attrName>ppt_x</p:attrName>
                                        </p:attrNameLst>
                                      </p:cBhvr>
                                      <p:tavLst>
                                        <p:tav tm="0">
                                          <p:val>
                                            <p:strVal val="0-#ppt_w/2"/>
                                          </p:val>
                                        </p:tav>
                                        <p:tav tm="100000">
                                          <p:val>
                                            <p:strVal val="#ppt_x"/>
                                          </p:val>
                                        </p:tav>
                                      </p:tavLst>
                                    </p:anim>
                                    <p:anim calcmode="lin" valueType="num">
                                      <p:cBhvr additive="base">
                                        <p:cTn id="28" dur="500" fill="hold"/>
                                        <p:tgtEl>
                                          <p:spTgt spid="2665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26660"/>
                                        </p:tgtEl>
                                        <p:attrNameLst>
                                          <p:attrName>style.visibility</p:attrName>
                                        </p:attrNameLst>
                                      </p:cBhvr>
                                      <p:to>
                                        <p:strVal val="visible"/>
                                      </p:to>
                                    </p:set>
                                    <p:anim calcmode="lin" valueType="num">
                                      <p:cBhvr additive="base">
                                        <p:cTn id="31" dur="300" fill="hold"/>
                                        <p:tgtEl>
                                          <p:spTgt spid="26660"/>
                                        </p:tgtEl>
                                        <p:attrNameLst>
                                          <p:attrName>ppt_x</p:attrName>
                                        </p:attrNameLst>
                                      </p:cBhvr>
                                      <p:tavLst>
                                        <p:tav tm="0">
                                          <p:val>
                                            <p:strVal val="1+#ppt_w/2"/>
                                          </p:val>
                                        </p:tav>
                                        <p:tav tm="100000">
                                          <p:val>
                                            <p:strVal val="#ppt_x"/>
                                          </p:val>
                                        </p:tav>
                                      </p:tavLst>
                                    </p:anim>
                                    <p:anim calcmode="lin" valueType="num">
                                      <p:cBhvr additive="base">
                                        <p:cTn id="32" dur="300" fill="hold"/>
                                        <p:tgtEl>
                                          <p:spTgt spid="26660"/>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26661"/>
                                        </p:tgtEl>
                                        <p:attrNameLst>
                                          <p:attrName>style.visibility</p:attrName>
                                        </p:attrNameLst>
                                      </p:cBhvr>
                                      <p:to>
                                        <p:strVal val="visible"/>
                                      </p:to>
                                    </p:set>
                                    <p:anim calcmode="lin" valueType="num">
                                      <p:cBhvr additive="base">
                                        <p:cTn id="36" dur="500" fill="hold"/>
                                        <p:tgtEl>
                                          <p:spTgt spid="26661"/>
                                        </p:tgtEl>
                                        <p:attrNameLst>
                                          <p:attrName>ppt_x</p:attrName>
                                        </p:attrNameLst>
                                      </p:cBhvr>
                                      <p:tavLst>
                                        <p:tav tm="0">
                                          <p:val>
                                            <p:strVal val="0-#ppt_w/2"/>
                                          </p:val>
                                        </p:tav>
                                        <p:tav tm="100000">
                                          <p:val>
                                            <p:strVal val="#ppt_x"/>
                                          </p:val>
                                        </p:tav>
                                      </p:tavLst>
                                    </p:anim>
                                    <p:anim calcmode="lin" valueType="num">
                                      <p:cBhvr additive="base">
                                        <p:cTn id="37" dur="500" fill="hold"/>
                                        <p:tgtEl>
                                          <p:spTgt spid="2666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26662"/>
                                        </p:tgtEl>
                                        <p:attrNameLst>
                                          <p:attrName>style.visibility</p:attrName>
                                        </p:attrNameLst>
                                      </p:cBhvr>
                                      <p:to>
                                        <p:strVal val="visible"/>
                                      </p:to>
                                    </p:set>
                                    <p:anim calcmode="lin" valueType="num">
                                      <p:cBhvr additive="base">
                                        <p:cTn id="40" dur="300" fill="hold"/>
                                        <p:tgtEl>
                                          <p:spTgt spid="26662"/>
                                        </p:tgtEl>
                                        <p:attrNameLst>
                                          <p:attrName>ppt_x</p:attrName>
                                        </p:attrNameLst>
                                      </p:cBhvr>
                                      <p:tavLst>
                                        <p:tav tm="0">
                                          <p:val>
                                            <p:strVal val="1+#ppt_w/2"/>
                                          </p:val>
                                        </p:tav>
                                        <p:tav tm="100000">
                                          <p:val>
                                            <p:strVal val="#ppt_x"/>
                                          </p:val>
                                        </p:tav>
                                      </p:tavLst>
                                    </p:anim>
                                    <p:anim calcmode="lin" valueType="num">
                                      <p:cBhvr additive="base">
                                        <p:cTn id="41" dur="300" fill="hold"/>
                                        <p:tgtEl>
                                          <p:spTgt spid="26662"/>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6663"/>
                                        </p:tgtEl>
                                        <p:attrNameLst>
                                          <p:attrName>style.visibility</p:attrName>
                                        </p:attrNameLst>
                                      </p:cBhvr>
                                      <p:to>
                                        <p:strVal val="visible"/>
                                      </p:to>
                                    </p:set>
                                    <p:anim calcmode="lin" valueType="num">
                                      <p:cBhvr additive="base">
                                        <p:cTn id="45" dur="500" fill="hold"/>
                                        <p:tgtEl>
                                          <p:spTgt spid="26663"/>
                                        </p:tgtEl>
                                        <p:attrNameLst>
                                          <p:attrName>ppt_x</p:attrName>
                                        </p:attrNameLst>
                                      </p:cBhvr>
                                      <p:tavLst>
                                        <p:tav tm="0">
                                          <p:val>
                                            <p:strVal val="0-#ppt_w/2"/>
                                          </p:val>
                                        </p:tav>
                                        <p:tav tm="100000">
                                          <p:val>
                                            <p:strVal val="#ppt_x"/>
                                          </p:val>
                                        </p:tav>
                                      </p:tavLst>
                                    </p:anim>
                                    <p:anim calcmode="lin" valueType="num">
                                      <p:cBhvr additive="base">
                                        <p:cTn id="46" dur="500" fill="hold"/>
                                        <p:tgtEl>
                                          <p:spTgt spid="2666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6664"/>
                                        </p:tgtEl>
                                        <p:attrNameLst>
                                          <p:attrName>style.visibility</p:attrName>
                                        </p:attrNameLst>
                                      </p:cBhvr>
                                      <p:to>
                                        <p:strVal val="visible"/>
                                      </p:to>
                                    </p:set>
                                    <p:anim calcmode="lin" valueType="num">
                                      <p:cBhvr additive="base">
                                        <p:cTn id="49" dur="300" fill="hold"/>
                                        <p:tgtEl>
                                          <p:spTgt spid="26664"/>
                                        </p:tgtEl>
                                        <p:attrNameLst>
                                          <p:attrName>ppt_x</p:attrName>
                                        </p:attrNameLst>
                                      </p:cBhvr>
                                      <p:tavLst>
                                        <p:tav tm="0">
                                          <p:val>
                                            <p:strVal val="1+#ppt_w/2"/>
                                          </p:val>
                                        </p:tav>
                                        <p:tav tm="100000">
                                          <p:val>
                                            <p:strVal val="#ppt_x"/>
                                          </p:val>
                                        </p:tav>
                                      </p:tavLst>
                                    </p:anim>
                                    <p:anim calcmode="lin" valueType="num">
                                      <p:cBhvr additive="base">
                                        <p:cTn id="50" dur="300" fill="hold"/>
                                        <p:tgtEl>
                                          <p:spTgt spid="26664"/>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26665"/>
                                        </p:tgtEl>
                                        <p:attrNameLst>
                                          <p:attrName>style.visibility</p:attrName>
                                        </p:attrNameLst>
                                      </p:cBhvr>
                                      <p:to>
                                        <p:strVal val="visible"/>
                                      </p:to>
                                    </p:set>
                                    <p:anim calcmode="lin" valueType="num">
                                      <p:cBhvr additive="base">
                                        <p:cTn id="54" dur="500" fill="hold"/>
                                        <p:tgtEl>
                                          <p:spTgt spid="26665"/>
                                        </p:tgtEl>
                                        <p:attrNameLst>
                                          <p:attrName>ppt_x</p:attrName>
                                        </p:attrNameLst>
                                      </p:cBhvr>
                                      <p:tavLst>
                                        <p:tav tm="0">
                                          <p:val>
                                            <p:strVal val="0-#ppt_w/2"/>
                                          </p:val>
                                        </p:tav>
                                        <p:tav tm="100000">
                                          <p:val>
                                            <p:strVal val="#ppt_x"/>
                                          </p:val>
                                        </p:tav>
                                      </p:tavLst>
                                    </p:anim>
                                    <p:anim calcmode="lin" valueType="num">
                                      <p:cBhvr additive="base">
                                        <p:cTn id="55" dur="500" fill="hold"/>
                                        <p:tgtEl>
                                          <p:spTgt spid="2666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00"/>
                                  </p:stCondLst>
                                  <p:childTnLst>
                                    <p:set>
                                      <p:cBhvr>
                                        <p:cTn id="57" dur="1" fill="hold">
                                          <p:stCondLst>
                                            <p:cond delay="0"/>
                                          </p:stCondLst>
                                        </p:cTn>
                                        <p:tgtEl>
                                          <p:spTgt spid="26666"/>
                                        </p:tgtEl>
                                        <p:attrNameLst>
                                          <p:attrName>style.visibility</p:attrName>
                                        </p:attrNameLst>
                                      </p:cBhvr>
                                      <p:to>
                                        <p:strVal val="visible"/>
                                      </p:to>
                                    </p:set>
                                    <p:anim calcmode="lin" valueType="num">
                                      <p:cBhvr additive="base">
                                        <p:cTn id="58" dur="300" fill="hold"/>
                                        <p:tgtEl>
                                          <p:spTgt spid="26666"/>
                                        </p:tgtEl>
                                        <p:attrNameLst>
                                          <p:attrName>ppt_x</p:attrName>
                                        </p:attrNameLst>
                                      </p:cBhvr>
                                      <p:tavLst>
                                        <p:tav tm="0">
                                          <p:val>
                                            <p:strVal val="1+#ppt_w/2"/>
                                          </p:val>
                                        </p:tav>
                                        <p:tav tm="100000">
                                          <p:val>
                                            <p:strVal val="#ppt_x"/>
                                          </p:val>
                                        </p:tav>
                                      </p:tavLst>
                                    </p:anim>
                                    <p:anim calcmode="lin" valueType="num">
                                      <p:cBhvr additive="base">
                                        <p:cTn id="5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979877" y="1018216"/>
            <a:ext cx="1880263" cy="3425888"/>
            <a:chOff x="3734907" y="763662"/>
            <a:chExt cx="1410197" cy="2569416"/>
          </a:xfrm>
        </p:grpSpPr>
        <p:sp>
          <p:nvSpPr>
            <p:cNvPr id="5" name="Freeform: Shape 6"/>
            <p:cNvSpPr>
              <a:spLocks/>
            </p:cNvSpPr>
            <p:nvPr/>
          </p:nvSpPr>
          <p:spPr bwMode="auto">
            <a:xfrm>
              <a:off x="3745576" y="1531745"/>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anchor="ctr"/>
            <a:lstStyle/>
            <a:p>
              <a:pPr algn="ctr"/>
              <a:endParaRPr sz="2400"/>
            </a:p>
          </p:txBody>
        </p:sp>
        <p:sp>
          <p:nvSpPr>
            <p:cNvPr id="6" name="Oval 7"/>
            <p:cNvSpPr>
              <a:spLocks/>
            </p:cNvSpPr>
            <p:nvPr/>
          </p:nvSpPr>
          <p:spPr bwMode="auto">
            <a:xfrm>
              <a:off x="3734907" y="1277447"/>
              <a:ext cx="1410197" cy="457914"/>
            </a:xfrm>
            <a:prstGeom prst="ellipse">
              <a:avLst/>
            </a:prstGeom>
            <a:solidFill>
              <a:schemeClr val="accent1">
                <a:lumMod val="20000"/>
                <a:lumOff val="80000"/>
              </a:schemeClr>
            </a:solidFill>
            <a:ln>
              <a:noFill/>
            </a:ln>
          </p:spPr>
          <p:txBody>
            <a:bodyPr anchor="ctr"/>
            <a:lstStyle/>
            <a:p>
              <a:pPr algn="ctr"/>
              <a:endParaRPr sz="2400"/>
            </a:p>
          </p:txBody>
        </p:sp>
        <p:sp>
          <p:nvSpPr>
            <p:cNvPr id="13" name="TextBox 16"/>
            <p:cNvSpPr txBox="1"/>
            <p:nvPr/>
          </p:nvSpPr>
          <p:spPr>
            <a:xfrm>
              <a:off x="4021501" y="763662"/>
              <a:ext cx="959638" cy="992579"/>
            </a:xfrm>
            <a:prstGeom prst="rect">
              <a:avLst/>
            </a:prstGeom>
            <a:noFill/>
            <a:effectLst/>
          </p:spPr>
          <p:txBody>
            <a:bodyPr wrap="none">
              <a:normAutofit fontScale="85000" lnSpcReduction="20000"/>
            </a:bodyPr>
            <a:lstStyle/>
            <a:p>
              <a:r>
                <a:rPr lang="id-ID" sz="10666" b="1">
                  <a:solidFill>
                    <a:schemeClr val="accent1"/>
                  </a:solidFill>
                  <a:latin typeface="Impact" panose="020B0806030902050204" pitchFamily="34" charset="0"/>
                </a:rPr>
                <a:t>03</a:t>
              </a:r>
            </a:p>
          </p:txBody>
        </p:sp>
        <p:sp>
          <p:nvSpPr>
            <p:cNvPr id="14" name="Freeform: Shape 17"/>
            <p:cNvSpPr>
              <a:spLocks/>
            </p:cNvSpPr>
            <p:nvPr/>
          </p:nvSpPr>
          <p:spPr bwMode="auto">
            <a:xfrm>
              <a:off x="4324544" y="2121253"/>
              <a:ext cx="245347" cy="172669"/>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anchor="ctr"/>
            <a:lstStyle/>
            <a:p>
              <a:pPr algn="ctr"/>
              <a:endParaRPr sz="2400"/>
            </a:p>
          </p:txBody>
        </p:sp>
        <p:cxnSp>
          <p:nvCxnSpPr>
            <p:cNvPr id="19" name="Straight Connector 28"/>
            <p:cNvCxnSpPr/>
            <p:nvPr/>
          </p:nvCxnSpPr>
          <p:spPr>
            <a:xfrm>
              <a:off x="4432488" y="3333078"/>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29"/>
            <p:cNvCxnSpPr/>
            <p:nvPr/>
          </p:nvCxnSpPr>
          <p:spPr>
            <a:xfrm flipH="1" flipV="1">
              <a:off x="4432488" y="2459202"/>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3113850" y="1432939"/>
            <a:ext cx="1880263" cy="3467860"/>
            <a:chOff x="2335387" y="1074704"/>
            <a:chExt cx="1410197" cy="2600895"/>
          </a:xfrm>
        </p:grpSpPr>
        <p:sp>
          <p:nvSpPr>
            <p:cNvPr id="7" name="Freeform: Shape 9"/>
            <p:cNvSpPr>
              <a:spLocks/>
            </p:cNvSpPr>
            <p:nvPr/>
          </p:nvSpPr>
          <p:spPr bwMode="auto">
            <a:xfrm>
              <a:off x="2346056" y="1863668"/>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anchor="ctr"/>
            <a:lstStyle/>
            <a:p>
              <a:pPr algn="ctr"/>
              <a:endParaRPr sz="2400"/>
            </a:p>
          </p:txBody>
        </p:sp>
        <p:sp>
          <p:nvSpPr>
            <p:cNvPr id="8" name="Oval 10"/>
            <p:cNvSpPr>
              <a:spLocks/>
            </p:cNvSpPr>
            <p:nvPr/>
          </p:nvSpPr>
          <p:spPr bwMode="auto">
            <a:xfrm>
              <a:off x="2335387" y="1609370"/>
              <a:ext cx="1410197" cy="457914"/>
            </a:xfrm>
            <a:prstGeom prst="ellipse">
              <a:avLst/>
            </a:prstGeom>
            <a:solidFill>
              <a:schemeClr val="accent2">
                <a:lumMod val="20000"/>
                <a:lumOff val="80000"/>
              </a:schemeClr>
            </a:solidFill>
            <a:ln>
              <a:noFill/>
            </a:ln>
          </p:spPr>
          <p:txBody>
            <a:bodyPr anchor="ctr"/>
            <a:lstStyle/>
            <a:p>
              <a:pPr algn="ctr"/>
              <a:endParaRPr sz="2400"/>
            </a:p>
          </p:txBody>
        </p:sp>
        <p:sp>
          <p:nvSpPr>
            <p:cNvPr id="12" name="TextBox 15"/>
            <p:cNvSpPr txBox="1"/>
            <p:nvPr/>
          </p:nvSpPr>
          <p:spPr>
            <a:xfrm>
              <a:off x="2621981" y="1074704"/>
              <a:ext cx="937997" cy="992579"/>
            </a:xfrm>
            <a:prstGeom prst="rect">
              <a:avLst/>
            </a:prstGeom>
            <a:noFill/>
            <a:effectLst/>
          </p:spPr>
          <p:txBody>
            <a:bodyPr wrap="none">
              <a:normAutofit fontScale="85000" lnSpcReduction="20000"/>
            </a:bodyPr>
            <a:lstStyle/>
            <a:p>
              <a:r>
                <a:rPr lang="id-ID" sz="10666" b="1">
                  <a:solidFill>
                    <a:schemeClr val="accent2"/>
                  </a:solidFill>
                  <a:latin typeface="Impact" panose="020B0806030902050204" pitchFamily="34" charset="0"/>
                </a:rPr>
                <a:t>02</a:t>
              </a:r>
            </a:p>
          </p:txBody>
        </p:sp>
        <p:cxnSp>
          <p:nvCxnSpPr>
            <p:cNvPr id="17" name="Straight Connector 24"/>
            <p:cNvCxnSpPr/>
            <p:nvPr/>
          </p:nvCxnSpPr>
          <p:spPr>
            <a:xfrm>
              <a:off x="3035841" y="3675599"/>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25"/>
            <p:cNvCxnSpPr/>
            <p:nvPr/>
          </p:nvCxnSpPr>
          <p:spPr>
            <a:xfrm flipH="1" flipV="1">
              <a:off x="3035841" y="2801723"/>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21" name="Group 30"/>
            <p:cNvGrpSpPr>
              <a:grpSpLocks noChangeAspect="1"/>
            </p:cNvGrpSpPr>
            <p:nvPr/>
          </p:nvGrpSpPr>
          <p:grpSpPr>
            <a:xfrm>
              <a:off x="2890475" y="2358550"/>
              <a:ext cx="284972" cy="267014"/>
              <a:chOff x="4763" y="0"/>
              <a:chExt cx="957262" cy="896938"/>
            </a:xfrm>
            <a:solidFill>
              <a:schemeClr val="bg1"/>
            </a:solidFill>
          </p:grpSpPr>
          <p:sp>
            <p:nvSpPr>
              <p:cNvPr id="37" name="Freeform: Shape 31"/>
              <p:cNvSpPr>
                <a:spLocks/>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Freeform: Shape 32"/>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Freeform: Shape 33"/>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grpSp>
        <p:nvGrpSpPr>
          <p:cNvPr id="2" name="组合 1"/>
          <p:cNvGrpSpPr/>
          <p:nvPr/>
        </p:nvGrpSpPr>
        <p:grpSpPr>
          <a:xfrm>
            <a:off x="1233587" y="1873583"/>
            <a:ext cx="1880263" cy="3571404"/>
            <a:chOff x="925190" y="1405187"/>
            <a:chExt cx="1410197" cy="2678553"/>
          </a:xfrm>
        </p:grpSpPr>
        <p:sp>
          <p:nvSpPr>
            <p:cNvPr id="9" name="Freeform: Shape 12"/>
            <p:cNvSpPr>
              <a:spLocks/>
            </p:cNvSpPr>
            <p:nvPr/>
          </p:nvSpPr>
          <p:spPr bwMode="auto">
            <a:xfrm>
              <a:off x="935860" y="21944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anchor="ctr"/>
            <a:lstStyle/>
            <a:p>
              <a:pPr algn="ctr"/>
              <a:endParaRPr sz="2400"/>
            </a:p>
          </p:txBody>
        </p:sp>
        <p:sp>
          <p:nvSpPr>
            <p:cNvPr id="10" name="Oval 13"/>
            <p:cNvSpPr>
              <a:spLocks/>
            </p:cNvSpPr>
            <p:nvPr/>
          </p:nvSpPr>
          <p:spPr bwMode="auto">
            <a:xfrm>
              <a:off x="925190" y="1940135"/>
              <a:ext cx="1410197" cy="457914"/>
            </a:xfrm>
            <a:prstGeom prst="ellipse">
              <a:avLst/>
            </a:prstGeom>
            <a:solidFill>
              <a:schemeClr val="accent3">
                <a:lumMod val="20000"/>
                <a:lumOff val="80000"/>
              </a:schemeClr>
            </a:solidFill>
            <a:ln>
              <a:noFill/>
            </a:ln>
          </p:spPr>
          <p:txBody>
            <a:bodyPr anchor="ctr"/>
            <a:lstStyle/>
            <a:p>
              <a:pPr algn="ctr"/>
              <a:endParaRPr sz="2400"/>
            </a:p>
          </p:txBody>
        </p:sp>
        <p:sp>
          <p:nvSpPr>
            <p:cNvPr id="11" name="TextBox 14"/>
            <p:cNvSpPr txBox="1"/>
            <p:nvPr/>
          </p:nvSpPr>
          <p:spPr>
            <a:xfrm>
              <a:off x="1205288" y="1405187"/>
              <a:ext cx="840615" cy="992579"/>
            </a:xfrm>
            <a:prstGeom prst="rect">
              <a:avLst/>
            </a:prstGeom>
            <a:noFill/>
            <a:effectLst/>
          </p:spPr>
          <p:txBody>
            <a:bodyPr wrap="none">
              <a:normAutofit fontScale="85000" lnSpcReduction="20000"/>
            </a:bodyPr>
            <a:lstStyle/>
            <a:p>
              <a:r>
                <a:rPr lang="id-ID" sz="10666" b="1">
                  <a:solidFill>
                    <a:schemeClr val="accent3"/>
                  </a:solidFill>
                  <a:latin typeface="Impact" panose="020B0806030902050204" pitchFamily="34" charset="0"/>
                </a:rPr>
                <a:t>01</a:t>
              </a:r>
            </a:p>
          </p:txBody>
        </p:sp>
        <p:cxnSp>
          <p:nvCxnSpPr>
            <p:cNvPr id="15" name="Straight Connector 20"/>
            <p:cNvCxnSpPr/>
            <p:nvPr/>
          </p:nvCxnSpPr>
          <p:spPr>
            <a:xfrm>
              <a:off x="1627417" y="4083740"/>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21"/>
            <p:cNvCxnSpPr/>
            <p:nvPr/>
          </p:nvCxnSpPr>
          <p:spPr>
            <a:xfrm flipH="1" flipV="1">
              <a:off x="1627417" y="3209864"/>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22" name="Group 34"/>
            <p:cNvGrpSpPr/>
            <p:nvPr/>
          </p:nvGrpSpPr>
          <p:grpSpPr>
            <a:xfrm>
              <a:off x="1507151" y="2762752"/>
              <a:ext cx="240530" cy="259404"/>
              <a:chOff x="3997325" y="3846513"/>
              <a:chExt cx="788988" cy="850900"/>
            </a:xfrm>
            <a:noFill/>
          </p:grpSpPr>
          <p:sp>
            <p:nvSpPr>
              <p:cNvPr id="34" name="Freeform: Shape 35"/>
              <p:cNvSpPr>
                <a:spLocks/>
              </p:cNvSpPr>
              <p:nvPr/>
            </p:nvSpPr>
            <p:spPr bwMode="auto">
              <a:xfrm>
                <a:off x="3997325" y="3906838"/>
                <a:ext cx="788988" cy="790575"/>
              </a:xfrm>
              <a:custGeom>
                <a:avLst/>
                <a:gdLst>
                  <a:gd name="T0" fmla="*/ 248 w 497"/>
                  <a:gd name="T1" fmla="*/ 115 h 498"/>
                  <a:gd name="T2" fmla="*/ 497 w 497"/>
                  <a:gd name="T3" fmla="*/ 0 h 498"/>
                  <a:gd name="T4" fmla="*/ 497 w 497"/>
                  <a:gd name="T5" fmla="*/ 373 h 498"/>
                  <a:gd name="T6" fmla="*/ 248 w 497"/>
                  <a:gd name="T7" fmla="*/ 498 h 498"/>
                  <a:gd name="T8" fmla="*/ 0 w 497"/>
                  <a:gd name="T9" fmla="*/ 373 h 498"/>
                  <a:gd name="T10" fmla="*/ 0 w 497"/>
                  <a:gd name="T11" fmla="*/ 0 h 498"/>
                  <a:gd name="T12" fmla="*/ 248 w 497"/>
                  <a:gd name="T13" fmla="*/ 115 h 498"/>
                </a:gdLst>
                <a:ahLst/>
                <a:cxnLst>
                  <a:cxn ang="0">
                    <a:pos x="T0" y="T1"/>
                  </a:cxn>
                  <a:cxn ang="0">
                    <a:pos x="T2" y="T3"/>
                  </a:cxn>
                  <a:cxn ang="0">
                    <a:pos x="T4" y="T5"/>
                  </a:cxn>
                  <a:cxn ang="0">
                    <a:pos x="T6" y="T7"/>
                  </a:cxn>
                  <a:cxn ang="0">
                    <a:pos x="T8" y="T9"/>
                  </a:cxn>
                  <a:cxn ang="0">
                    <a:pos x="T10" y="T11"/>
                  </a:cxn>
                  <a:cxn ang="0">
                    <a:pos x="T12" y="T13"/>
                  </a:cxn>
                </a:cxnLst>
                <a:rect l="0" t="0" r="r" b="b"/>
                <a:pathLst>
                  <a:path w="497" h="498">
                    <a:moveTo>
                      <a:pt x="248" y="115"/>
                    </a:moveTo>
                    <a:lnTo>
                      <a:pt x="497" y="0"/>
                    </a:lnTo>
                    <a:lnTo>
                      <a:pt x="497" y="373"/>
                    </a:lnTo>
                    <a:lnTo>
                      <a:pt x="248" y="498"/>
                    </a:lnTo>
                    <a:lnTo>
                      <a:pt x="0" y="373"/>
                    </a:lnTo>
                    <a:lnTo>
                      <a:pt x="0" y="0"/>
                    </a:lnTo>
                    <a:lnTo>
                      <a:pt x="248" y="115"/>
                    </a:lnTo>
                    <a:close/>
                  </a:path>
                </a:pathLst>
              </a:custGeom>
              <a:grpFill/>
              <a:ln w="22225" cap="rnd">
                <a:solidFill>
                  <a:schemeClr val="bg1"/>
                </a:solidFill>
                <a:prstDash val="solid"/>
                <a:round/>
                <a:headEnd/>
                <a:tailEnd/>
              </a:ln>
              <a:extLst/>
            </p:spPr>
            <p:txBody>
              <a:bodyPr anchor="ctr"/>
              <a:lstStyle/>
              <a:p>
                <a:pPr algn="ctr"/>
                <a:endParaRPr sz="2400"/>
              </a:p>
            </p:txBody>
          </p:sp>
          <p:sp>
            <p:nvSpPr>
              <p:cNvPr id="35" name="Freeform: Shape 36"/>
              <p:cNvSpPr>
                <a:spLocks/>
              </p:cNvSpPr>
              <p:nvPr/>
            </p:nvSpPr>
            <p:spPr bwMode="auto">
              <a:xfrm>
                <a:off x="4087813" y="3846513"/>
                <a:ext cx="608013" cy="150812"/>
              </a:xfrm>
              <a:custGeom>
                <a:avLst/>
                <a:gdLst>
                  <a:gd name="T0" fmla="*/ 383 w 383"/>
                  <a:gd name="T1" fmla="*/ 0 h 95"/>
                  <a:gd name="T2" fmla="*/ 191 w 383"/>
                  <a:gd name="T3" fmla="*/ 95 h 95"/>
                  <a:gd name="T4" fmla="*/ 0 w 383"/>
                  <a:gd name="T5" fmla="*/ 0 h 95"/>
                </a:gdLst>
                <a:ahLst/>
                <a:cxnLst>
                  <a:cxn ang="0">
                    <a:pos x="T0" y="T1"/>
                  </a:cxn>
                  <a:cxn ang="0">
                    <a:pos x="T2" y="T3"/>
                  </a:cxn>
                  <a:cxn ang="0">
                    <a:pos x="T4" y="T5"/>
                  </a:cxn>
                </a:cxnLst>
                <a:rect l="0" t="0" r="r" b="b"/>
                <a:pathLst>
                  <a:path w="383" h="95">
                    <a:moveTo>
                      <a:pt x="383" y="0"/>
                    </a:moveTo>
                    <a:lnTo>
                      <a:pt x="191" y="95"/>
                    </a:lnTo>
                    <a:lnTo>
                      <a:pt x="0" y="0"/>
                    </a:lnTo>
                  </a:path>
                </a:pathLst>
              </a:custGeom>
              <a:grpFill/>
              <a:ln w="22225" cap="rnd">
                <a:solidFill>
                  <a:schemeClr val="bg1"/>
                </a:solidFill>
                <a:prstDash val="solid"/>
                <a:round/>
                <a:headEnd/>
                <a:tailEnd/>
              </a:ln>
              <a:extLst/>
            </p:spPr>
            <p:txBody>
              <a:bodyPr anchor="ctr"/>
              <a:lstStyle/>
              <a:p>
                <a:pPr algn="ctr"/>
                <a:endParaRPr sz="2400"/>
              </a:p>
            </p:txBody>
          </p:sp>
          <p:sp>
            <p:nvSpPr>
              <p:cNvPr id="36" name="Straight Connector 37"/>
              <p:cNvSpPr>
                <a:spLocks/>
              </p:cNvSpPr>
              <p:nvPr/>
            </p:nvSpPr>
            <p:spPr bwMode="auto">
              <a:xfrm>
                <a:off x="4391025" y="4089400"/>
                <a:ext cx="0" cy="608012"/>
              </a:xfrm>
              <a:prstGeom prst="line">
                <a:avLst/>
              </a:prstGeom>
              <a:grpFill/>
              <a:ln w="22225" cap="rnd">
                <a:solidFill>
                  <a:schemeClr val="bg1"/>
                </a:solidFill>
                <a:prstDash val="solid"/>
                <a:round/>
                <a:headEnd/>
                <a:tailEnd/>
              </a:ln>
              <a:extLst/>
            </p:spPr>
            <p:txBody>
              <a:bodyPr anchor="ctr"/>
              <a:lstStyle/>
              <a:p>
                <a:pPr algn="ctr"/>
                <a:endParaRPr sz="2400"/>
              </a:p>
            </p:txBody>
          </p:sp>
        </p:grpSp>
      </p:grpSp>
      <p:grpSp>
        <p:nvGrpSpPr>
          <p:cNvPr id="23" name="Group 38"/>
          <p:cNvGrpSpPr/>
          <p:nvPr/>
        </p:nvGrpSpPr>
        <p:grpSpPr>
          <a:xfrm>
            <a:off x="6629985" y="4279820"/>
            <a:ext cx="2147255" cy="866137"/>
            <a:chOff x="9477009" y="3764961"/>
            <a:chExt cx="2001228" cy="866137"/>
          </a:xfrm>
        </p:grpSpPr>
        <p:sp>
          <p:nvSpPr>
            <p:cNvPr id="32" name="TextBox 39"/>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pPr algn="l"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40"/>
            <p:cNvSpPr txBox="1">
              <a:spLocks/>
            </p:cNvSpPr>
            <p:nvPr/>
          </p:nvSpPr>
          <p:spPr bwMode="auto">
            <a:xfrm>
              <a:off x="9477009" y="4074919"/>
              <a:ext cx="2001228" cy="556179"/>
            </a:xfrm>
            <a:prstGeom prst="rect">
              <a:avLst/>
            </a:prstGeom>
            <a:noFill/>
            <a:extLst/>
          </p:spPr>
          <p:txBody>
            <a:bodyPr wrap="square" lIns="480000" tIns="0" rIns="0" bIns="0" anchor="ctr" anchorCtr="0">
              <a:no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41"/>
          <p:cNvGrpSpPr/>
          <p:nvPr/>
        </p:nvGrpSpPr>
        <p:grpSpPr>
          <a:xfrm>
            <a:off x="4767789" y="4763494"/>
            <a:ext cx="2147255" cy="866137"/>
            <a:chOff x="9477009" y="3764961"/>
            <a:chExt cx="2001228" cy="866137"/>
          </a:xfrm>
        </p:grpSpPr>
        <p:sp>
          <p:nvSpPr>
            <p:cNvPr id="30" name="TextBox 42"/>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pPr algn="l" latinLnBrk="0"/>
              <a:r>
                <a:rPr lang="zh-CN" altLang="en-US" sz="14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43"/>
            <p:cNvSpPr txBox="1">
              <a:spLocks/>
            </p:cNvSpPr>
            <p:nvPr/>
          </p:nvSpPr>
          <p:spPr bwMode="auto">
            <a:xfrm>
              <a:off x="9477009" y="4074919"/>
              <a:ext cx="2001228" cy="556179"/>
            </a:xfrm>
            <a:prstGeom prst="rect">
              <a:avLst/>
            </a:prstGeom>
            <a:noFill/>
            <a:extLst/>
          </p:spPr>
          <p:txBody>
            <a:bodyPr wrap="square" lIns="480000" tIns="0" rIns="0" bIns="0" anchor="ctr" anchorCtr="0">
              <a:no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5" name="Group 47"/>
          <p:cNvGrpSpPr/>
          <p:nvPr/>
        </p:nvGrpSpPr>
        <p:grpSpPr>
          <a:xfrm>
            <a:off x="2889890" y="5253806"/>
            <a:ext cx="2147255" cy="866137"/>
            <a:chOff x="9477009" y="3764961"/>
            <a:chExt cx="2001228" cy="866137"/>
          </a:xfrm>
        </p:grpSpPr>
        <p:sp>
          <p:nvSpPr>
            <p:cNvPr id="28" name="TextBox 48"/>
            <p:cNvSpPr txBox="1">
              <a:spLocks/>
            </p:cNvSpPr>
            <p:nvPr/>
          </p:nvSpPr>
          <p:spPr bwMode="auto">
            <a:xfrm>
              <a:off x="9477009" y="3764961"/>
              <a:ext cx="2001228" cy="309958"/>
            </a:xfrm>
            <a:prstGeom prst="rect">
              <a:avLst/>
            </a:prstGeom>
            <a:noFill/>
            <a:extLst/>
          </p:spPr>
          <p:txBody>
            <a:bodyPr wrap="none" lIns="480000" tIns="0" rIns="0" bIns="0" anchor="ctr" anchorCtr="0">
              <a:normAutofit/>
            </a:bodyPr>
            <a:lstStyle/>
            <a:p>
              <a:pPr algn="l" latinLnBrk="0"/>
              <a:r>
                <a:rPr lang="zh-CN" altLang="en-US" sz="14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49"/>
            <p:cNvSpPr txBox="1">
              <a:spLocks/>
            </p:cNvSpPr>
            <p:nvPr/>
          </p:nvSpPr>
          <p:spPr bwMode="auto">
            <a:xfrm>
              <a:off x="9477009" y="4074919"/>
              <a:ext cx="2001228" cy="556179"/>
            </a:xfrm>
            <a:prstGeom prst="rect">
              <a:avLst/>
            </a:prstGeom>
            <a:noFill/>
            <a:extLst/>
          </p:spPr>
          <p:txBody>
            <a:bodyPr wrap="square" lIns="480000" tIns="0" rIns="0" bIns="0" anchor="ctr" anchorCtr="0">
              <a:no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26" name="TextBox 50"/>
          <p:cNvSpPr txBox="1"/>
          <p:nvPr/>
        </p:nvSpPr>
        <p:spPr>
          <a:xfrm>
            <a:off x="7221798" y="2025989"/>
            <a:ext cx="3173599" cy="682143"/>
          </a:xfrm>
          <a:prstGeom prst="rect">
            <a:avLst/>
          </a:prstGeom>
          <a:noFill/>
        </p:spPr>
        <p:txBody>
          <a:bodyPr wrap="none" lIns="0" tIns="0" rIns="0" bIns="0" anchor="ctr" anchorCtr="0">
            <a:normAutofit/>
          </a:bodyPr>
          <a:lstStyle/>
          <a:p>
            <a:pPr algn="r"/>
            <a:r>
              <a:rPr lang="zh-CN" altLang="en-US" sz="26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Rectangle 51"/>
          <p:cNvSpPr/>
          <p:nvPr/>
        </p:nvSpPr>
        <p:spPr>
          <a:xfrm>
            <a:off x="7221798" y="2708132"/>
            <a:ext cx="3173599" cy="722201"/>
          </a:xfrm>
          <a:prstGeom prst="rect">
            <a:avLst/>
          </a:prstGeom>
        </p:spPr>
        <p:txBody>
          <a:bodyPr wrap="square" lIns="0" tIns="0" rIns="0" bIns="0" anchor="ctr" anchorCtr="0">
            <a:normAutofit/>
          </a:bodyPr>
          <a:lstStyle/>
          <a:p>
            <a:pPr algn="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Tree>
    <p:extLst>
      <p:ext uri="{BB962C8B-B14F-4D97-AF65-F5344CB8AC3E}">
        <p14:creationId xmlns:p14="http://schemas.microsoft.com/office/powerpoint/2010/main" val="147412689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9055298" y="2186395"/>
            <a:ext cx="1116567" cy="3163651"/>
            <a:chOff x="8980794" y="2186396"/>
            <a:chExt cx="1116911" cy="3163650"/>
          </a:xfrm>
        </p:grpSpPr>
        <p:sp>
          <p:nvSpPr>
            <p:cNvPr id="59" name="圆角矩形 58"/>
            <p:cNvSpPr/>
            <p:nvPr/>
          </p:nvSpPr>
          <p:spPr>
            <a:xfrm>
              <a:off x="9089705" y="221463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61" name="圆角矩形 60"/>
            <p:cNvSpPr/>
            <p:nvPr/>
          </p:nvSpPr>
          <p:spPr>
            <a:xfrm rot="29136">
              <a:off x="8980794" y="2186396"/>
              <a:ext cx="1104351" cy="3163650"/>
            </a:xfrm>
            <a:prstGeom prst="roundRect">
              <a:avLst/>
            </a:prstGeom>
            <a:solidFill>
              <a:schemeClr val="accent4"/>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62" name="圆角矩形 61"/>
            <p:cNvSpPr/>
            <p:nvPr/>
          </p:nvSpPr>
          <p:spPr>
            <a:xfrm rot="20533">
              <a:off x="9048660" y="2252561"/>
              <a:ext cx="966308" cy="3022903"/>
            </a:xfrm>
            <a:prstGeom prst="roundRect">
              <a:avLst/>
            </a:prstGeom>
            <a:noFill/>
            <a:ln w="25400" cap="flat" cmpd="sng" algn="ctr">
              <a:solidFill>
                <a:schemeClr val="accent4"/>
              </a:solidFill>
              <a:prstDash val="sysDot"/>
            </a:ln>
            <a:effectLst>
              <a:outerShdw dist="12700" algn="l" rotWithShape="0">
                <a:srgbClr val="F5EDE8"/>
              </a:outerShdw>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endParaRPr lang="en-US" sz="2399" kern="0">
                <a:solidFill>
                  <a:sysClr val="window" lastClr="FFFFFF"/>
                </a:solidFill>
                <a:latin typeface="Calibri"/>
              </a:endParaRPr>
            </a:p>
          </p:txBody>
        </p:sp>
        <p:sp>
          <p:nvSpPr>
            <p:cNvPr id="63" name="椭圆 62"/>
            <p:cNvSpPr/>
            <p:nvPr/>
          </p:nvSpPr>
          <p:spPr>
            <a:xfrm rot="184381">
              <a:off x="9408525" y="2220325"/>
              <a:ext cx="216000"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99" name="文本框 98"/>
            <p:cNvSpPr txBox="1"/>
            <p:nvPr/>
          </p:nvSpPr>
          <p:spPr>
            <a:xfrm>
              <a:off x="9085272" y="2489247"/>
              <a:ext cx="990600" cy="461537"/>
            </a:xfrm>
            <a:prstGeom prst="rect">
              <a:avLst/>
            </a:prstGeom>
            <a:noFill/>
          </p:spPr>
          <p:txBody>
            <a:bodyPr wrap="square" rtlCol="0">
              <a:spAutoFit/>
            </a:bodyPr>
            <a:lstStyle/>
            <a:p>
              <a:r>
                <a:rPr lang="en-US" altLang="zh-CN" sz="2399" dirty="0">
                  <a:solidFill>
                    <a:srgbClr val="F5EDE8"/>
                  </a:solidFill>
                  <a:latin typeface="方正综艺简体" panose="03000509000000000000" pitchFamily="65" charset="-122"/>
                  <a:ea typeface="方正综艺简体" panose="03000509000000000000" pitchFamily="65" charset="-122"/>
                </a:rPr>
                <a:t>04</a:t>
              </a:r>
              <a:endParaRPr lang="zh-CN" altLang="en-US" sz="2399" dirty="0">
                <a:solidFill>
                  <a:srgbClr val="F5EDE8"/>
                </a:solidFill>
                <a:latin typeface="方正综艺简体" panose="03000509000000000000" pitchFamily="65" charset="-122"/>
                <a:ea typeface="方正综艺简体" panose="03000509000000000000" pitchFamily="65" charset="-122"/>
              </a:endParaRPr>
            </a:p>
          </p:txBody>
        </p:sp>
        <p:sp>
          <p:nvSpPr>
            <p:cNvPr id="100" name="文本框 99"/>
            <p:cNvSpPr txBox="1"/>
            <p:nvPr/>
          </p:nvSpPr>
          <p:spPr>
            <a:xfrm>
              <a:off x="9085272" y="2995144"/>
              <a:ext cx="937060" cy="1444691"/>
            </a:xfrm>
            <a:prstGeom prst="rect">
              <a:avLst/>
            </a:prstGeom>
            <a:noFill/>
          </p:spPr>
          <p:txBody>
            <a:bodyPr wrap="square" rtlCol="0">
              <a:spAutoFit/>
            </a:bodyPr>
            <a:lstStyle/>
            <a:p>
              <a:pPr algn="just">
                <a:lnSpc>
                  <a:spcPct val="150000"/>
                </a:lnSpc>
              </a:pPr>
              <a:r>
                <a:rPr lang="zh-CN" altLang="en-US" sz="12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sp>
        <p:nvSpPr>
          <p:cNvPr id="53" name="圆角矩形 52"/>
          <p:cNvSpPr/>
          <p:nvPr/>
        </p:nvSpPr>
        <p:spPr>
          <a:xfrm rot="21420000">
            <a:off x="6812430" y="2788083"/>
            <a:ext cx="1043677" cy="3096000"/>
          </a:xfrm>
          <a:prstGeom prst="roundRect">
            <a:avLst/>
          </a:prstGeom>
          <a:solidFill>
            <a:srgbClr val="982B1C"/>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55" name="圆角矩形 54"/>
          <p:cNvSpPr/>
          <p:nvPr/>
        </p:nvSpPr>
        <p:spPr>
          <a:xfrm rot="21444755">
            <a:off x="6740068" y="2717540"/>
            <a:ext cx="1104009" cy="3163651"/>
          </a:xfrm>
          <a:prstGeom prst="roundRect">
            <a:avLst/>
          </a:prstGeom>
          <a:solidFill>
            <a:schemeClr val="accent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56" name="圆角矩形 55"/>
          <p:cNvSpPr/>
          <p:nvPr/>
        </p:nvSpPr>
        <p:spPr>
          <a:xfrm rot="21436152">
            <a:off x="6807649" y="2783766"/>
            <a:ext cx="966009" cy="3022903"/>
          </a:xfrm>
          <a:prstGeom prst="roundRect">
            <a:avLst/>
          </a:prstGeom>
          <a:noFill/>
          <a:ln w="25400" cap="flat" cmpd="sng" algn="ctr">
            <a:solidFill>
              <a:schemeClr val="accent3"/>
            </a:solidFill>
            <a:prstDash val="sysDot"/>
          </a:ln>
          <a:effectLst>
            <a:outerShdw dist="12700" algn="l" rotWithShape="0">
              <a:srgbClr val="F5EDE8"/>
            </a:outerShdw>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endParaRPr lang="en-US" sz="2399" kern="0">
              <a:solidFill>
                <a:sysClr val="window" lastClr="FFFFFF"/>
              </a:solidFill>
              <a:latin typeface="Calibri"/>
            </a:endParaRPr>
          </a:p>
        </p:txBody>
      </p:sp>
      <p:sp>
        <p:nvSpPr>
          <p:cNvPr id="57" name="椭圆 56"/>
          <p:cNvSpPr/>
          <p:nvPr/>
        </p:nvSpPr>
        <p:spPr>
          <a:xfrm>
            <a:off x="7077088" y="2754325"/>
            <a:ext cx="215933"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97" name="文本框 96"/>
          <p:cNvSpPr txBox="1"/>
          <p:nvPr/>
        </p:nvSpPr>
        <p:spPr>
          <a:xfrm rot="21420000">
            <a:off x="6845187" y="3097639"/>
            <a:ext cx="990295" cy="461506"/>
          </a:xfrm>
          <a:prstGeom prst="rect">
            <a:avLst/>
          </a:prstGeom>
          <a:noFill/>
        </p:spPr>
        <p:txBody>
          <a:bodyPr wrap="square" lIns="91412" tIns="45705" rIns="91412" bIns="45705" rtlCol="0">
            <a:spAutoFit/>
          </a:bodyPr>
          <a:lstStyle/>
          <a:p>
            <a:r>
              <a:rPr lang="en-US" altLang="zh-CN" sz="2399" dirty="0">
                <a:solidFill>
                  <a:srgbClr val="F5EDE8"/>
                </a:solidFill>
                <a:latin typeface="方正综艺简体" panose="03000509000000000000" pitchFamily="65" charset="-122"/>
                <a:ea typeface="方正综艺简体" panose="03000509000000000000" pitchFamily="65" charset="-122"/>
              </a:rPr>
              <a:t>03</a:t>
            </a:r>
            <a:endParaRPr lang="zh-CN" altLang="en-US" sz="2399" dirty="0">
              <a:solidFill>
                <a:srgbClr val="F5EDE8"/>
              </a:solidFill>
              <a:latin typeface="方正综艺简体" panose="03000509000000000000" pitchFamily="65" charset="-122"/>
              <a:ea typeface="方正综艺简体" panose="03000509000000000000" pitchFamily="65" charset="-122"/>
            </a:endParaRPr>
          </a:p>
        </p:txBody>
      </p:sp>
      <p:sp>
        <p:nvSpPr>
          <p:cNvPr id="98" name="文本框 97"/>
          <p:cNvSpPr txBox="1"/>
          <p:nvPr/>
        </p:nvSpPr>
        <p:spPr>
          <a:xfrm rot="21420000">
            <a:off x="6845188" y="3835232"/>
            <a:ext cx="936771" cy="1444661"/>
          </a:xfrm>
          <a:prstGeom prst="rect">
            <a:avLst/>
          </a:prstGeom>
          <a:noFill/>
        </p:spPr>
        <p:txBody>
          <a:bodyPr wrap="square" lIns="91412" tIns="45705" rIns="91412" bIns="45705" rtlCol="0">
            <a:spAutoFit/>
          </a:bodyPr>
          <a:lstStyle/>
          <a:p>
            <a:pPr algn="just">
              <a:lnSpc>
                <a:spcPct val="150000"/>
              </a:lnSpc>
            </a:pPr>
            <a:r>
              <a:rPr lang="zh-CN" altLang="en-US" sz="12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nvGrpSpPr>
          <p:cNvPr id="4" name="组合 3"/>
          <p:cNvGrpSpPr/>
          <p:nvPr/>
        </p:nvGrpSpPr>
        <p:grpSpPr>
          <a:xfrm>
            <a:off x="4418815" y="2166879"/>
            <a:ext cx="1122060" cy="3163651"/>
            <a:chOff x="4681669" y="2166879"/>
            <a:chExt cx="1122406" cy="3163650"/>
          </a:xfrm>
        </p:grpSpPr>
        <p:sp>
          <p:nvSpPr>
            <p:cNvPr id="47" name="圆角矩形 46"/>
            <p:cNvSpPr/>
            <p:nvPr/>
          </p:nvSpPr>
          <p:spPr>
            <a:xfrm>
              <a:off x="4796075" y="217848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49" name="圆角矩形 48"/>
            <p:cNvSpPr/>
            <p:nvPr/>
          </p:nvSpPr>
          <p:spPr>
            <a:xfrm rot="29136">
              <a:off x="4681669" y="2166879"/>
              <a:ext cx="1104351" cy="3163650"/>
            </a:xfrm>
            <a:prstGeom prst="roundRect">
              <a:avLst/>
            </a:prstGeom>
            <a:solidFill>
              <a:schemeClr val="accent2"/>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50" name="圆角矩形 49"/>
            <p:cNvSpPr/>
            <p:nvPr/>
          </p:nvSpPr>
          <p:spPr>
            <a:xfrm rot="20533">
              <a:off x="4749536" y="2233044"/>
              <a:ext cx="966308" cy="3022903"/>
            </a:xfrm>
            <a:prstGeom prst="roundRect">
              <a:avLst/>
            </a:prstGeom>
            <a:noFill/>
            <a:ln w="25400" cap="flat" cmpd="sng" algn="ctr">
              <a:solidFill>
                <a:schemeClr val="accent2"/>
              </a:solidFill>
              <a:prstDash val="sysDot"/>
            </a:ln>
            <a:effectLst>
              <a:outerShdw dist="12700" algn="l" rotWithShape="0">
                <a:srgbClr val="F5EDE8"/>
              </a:outerShdw>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51" name="椭圆 50"/>
            <p:cNvSpPr/>
            <p:nvPr/>
          </p:nvSpPr>
          <p:spPr>
            <a:xfrm rot="184381">
              <a:off x="5138374" y="2200809"/>
              <a:ext cx="216000"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121883" tIns="60941" rIns="121883" bIns="60941"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95" name="文本框 94"/>
            <p:cNvSpPr txBox="1"/>
            <p:nvPr/>
          </p:nvSpPr>
          <p:spPr>
            <a:xfrm>
              <a:off x="4802906" y="2489247"/>
              <a:ext cx="990599" cy="461537"/>
            </a:xfrm>
            <a:prstGeom prst="rect">
              <a:avLst/>
            </a:prstGeom>
            <a:noFill/>
          </p:spPr>
          <p:txBody>
            <a:bodyPr wrap="square" rtlCol="0">
              <a:spAutoFit/>
            </a:bodyPr>
            <a:lstStyle/>
            <a:p>
              <a:r>
                <a:rPr lang="en-US" altLang="zh-CN" sz="2399" dirty="0">
                  <a:solidFill>
                    <a:srgbClr val="F5EDE8"/>
                  </a:solidFill>
                  <a:latin typeface="方正综艺简体" panose="03000509000000000000" pitchFamily="65" charset="-122"/>
                  <a:ea typeface="方正综艺简体" panose="03000509000000000000" pitchFamily="65" charset="-122"/>
                </a:rPr>
                <a:t>02</a:t>
              </a:r>
              <a:endParaRPr lang="zh-CN" altLang="en-US" sz="2399" dirty="0">
                <a:solidFill>
                  <a:srgbClr val="F5EDE8"/>
                </a:solidFill>
                <a:latin typeface="方正综艺简体" panose="03000509000000000000" pitchFamily="65" charset="-122"/>
                <a:ea typeface="方正综艺简体" panose="03000509000000000000" pitchFamily="65" charset="-122"/>
              </a:endParaRPr>
            </a:p>
          </p:txBody>
        </p:sp>
        <p:sp>
          <p:nvSpPr>
            <p:cNvPr id="96" name="文本框 95"/>
            <p:cNvSpPr txBox="1"/>
            <p:nvPr/>
          </p:nvSpPr>
          <p:spPr>
            <a:xfrm>
              <a:off x="4802906" y="2995143"/>
              <a:ext cx="937060" cy="1444691"/>
            </a:xfrm>
            <a:prstGeom prst="rect">
              <a:avLst/>
            </a:prstGeom>
            <a:noFill/>
          </p:spPr>
          <p:txBody>
            <a:bodyPr wrap="square" rtlCol="0">
              <a:spAutoFit/>
            </a:bodyPr>
            <a:lstStyle/>
            <a:p>
              <a:pPr algn="just">
                <a:lnSpc>
                  <a:spcPct val="150000"/>
                </a:lnSpc>
              </a:pPr>
              <a:r>
                <a:rPr lang="zh-CN" altLang="en-US" sz="12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sp>
        <p:nvSpPr>
          <p:cNvPr id="41" name="圆角矩形 40"/>
          <p:cNvSpPr/>
          <p:nvPr/>
        </p:nvSpPr>
        <p:spPr>
          <a:xfrm rot="21420000">
            <a:off x="2139956" y="2762355"/>
            <a:ext cx="1079667" cy="3119868"/>
          </a:xfrm>
          <a:prstGeom prst="roundRect">
            <a:avLst/>
          </a:prstGeom>
          <a:solidFill>
            <a:srgbClr val="982B1C"/>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43" name="圆角矩形 42"/>
          <p:cNvSpPr/>
          <p:nvPr/>
        </p:nvSpPr>
        <p:spPr>
          <a:xfrm rot="21444755">
            <a:off x="2100304" y="2737185"/>
            <a:ext cx="1104009" cy="3163651"/>
          </a:xfrm>
          <a:prstGeom prst="roundRect">
            <a:avLst/>
          </a:prstGeom>
          <a:solidFill>
            <a:schemeClr val="accent1"/>
          </a:solidFill>
          <a:ln w="38100" cap="flat" cmpd="sng" algn="ctr">
            <a:solidFill>
              <a:schemeClr val="accent1"/>
            </a:solidFill>
            <a:prstDash val="solid"/>
          </a:ln>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44" name="圆角矩形 43"/>
          <p:cNvSpPr/>
          <p:nvPr/>
        </p:nvSpPr>
        <p:spPr>
          <a:xfrm rot="21436152">
            <a:off x="2167885" y="2803411"/>
            <a:ext cx="966009" cy="3022903"/>
          </a:xfrm>
          <a:prstGeom prst="roundRect">
            <a:avLst/>
          </a:prstGeom>
          <a:noFill/>
          <a:ln w="25400" cap="flat" cmpd="sng" algn="ctr">
            <a:solidFill>
              <a:schemeClr val="accent1"/>
            </a:solidFill>
            <a:prstDash val="sysDot"/>
          </a:ln>
          <a:effectLst>
            <a:outerShdw dist="12700" algn="l" rotWithShape="0">
              <a:srgbClr val="F5EDE8"/>
            </a:outerShdw>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45" name="椭圆 44"/>
          <p:cNvSpPr/>
          <p:nvPr/>
        </p:nvSpPr>
        <p:spPr>
          <a:xfrm>
            <a:off x="2437326" y="2773972"/>
            <a:ext cx="215933"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91412" tIns="45705" rIns="91412" bIns="45705" numCol="1" spcCol="0" rtlCol="0" fromWordArt="0" anchor="ctr" anchorCtr="0" forceAA="0" compatLnSpc="1">
            <a:prstTxWarp prst="textNoShape">
              <a:avLst/>
            </a:prstTxWarp>
            <a:noAutofit/>
          </a:bodyPr>
          <a:lstStyle/>
          <a:p>
            <a:pPr algn="ctr">
              <a:defRPr/>
            </a:pPr>
            <a:endParaRPr lang="en-US" sz="2399" kern="0">
              <a:solidFill>
                <a:sysClr val="window" lastClr="FFFFFF"/>
              </a:solidFill>
              <a:latin typeface="Calibri"/>
            </a:endParaRPr>
          </a:p>
        </p:txBody>
      </p:sp>
      <p:sp>
        <p:nvSpPr>
          <p:cNvPr id="93" name="文本框 92"/>
          <p:cNvSpPr txBox="1"/>
          <p:nvPr/>
        </p:nvSpPr>
        <p:spPr>
          <a:xfrm rot="21420000">
            <a:off x="2192007" y="3097639"/>
            <a:ext cx="990295" cy="461506"/>
          </a:xfrm>
          <a:prstGeom prst="rect">
            <a:avLst/>
          </a:prstGeom>
          <a:noFill/>
        </p:spPr>
        <p:txBody>
          <a:bodyPr wrap="square" lIns="91412" tIns="45705" rIns="91412" bIns="45705" rtlCol="0">
            <a:spAutoFit/>
          </a:bodyPr>
          <a:lstStyle/>
          <a:p>
            <a:r>
              <a:rPr lang="en-US" altLang="zh-CN" sz="2399" dirty="0">
                <a:solidFill>
                  <a:srgbClr val="F5EDE8"/>
                </a:solidFill>
                <a:latin typeface="方正综艺简体" panose="03000509000000000000" pitchFamily="65" charset="-122"/>
                <a:ea typeface="方正综艺简体" panose="03000509000000000000" pitchFamily="65" charset="-122"/>
              </a:rPr>
              <a:t>01</a:t>
            </a:r>
            <a:endParaRPr lang="zh-CN" altLang="en-US" sz="2399" dirty="0">
              <a:solidFill>
                <a:srgbClr val="F5EDE8"/>
              </a:solidFill>
              <a:latin typeface="方正综艺简体" panose="03000509000000000000" pitchFamily="65" charset="-122"/>
              <a:ea typeface="方正综艺简体" panose="03000509000000000000" pitchFamily="65" charset="-122"/>
            </a:endParaRPr>
          </a:p>
        </p:txBody>
      </p:sp>
      <p:sp>
        <p:nvSpPr>
          <p:cNvPr id="94" name="文本框 93"/>
          <p:cNvSpPr txBox="1"/>
          <p:nvPr/>
        </p:nvSpPr>
        <p:spPr>
          <a:xfrm rot="21420000">
            <a:off x="2192007" y="3835232"/>
            <a:ext cx="936771" cy="1444661"/>
          </a:xfrm>
          <a:prstGeom prst="rect">
            <a:avLst/>
          </a:prstGeom>
          <a:noFill/>
        </p:spPr>
        <p:txBody>
          <a:bodyPr wrap="square" lIns="91412" tIns="45705" rIns="91412" bIns="45705" rtlCol="0">
            <a:spAutoFit/>
          </a:bodyPr>
          <a:lstStyle/>
          <a:p>
            <a:pPr algn="just">
              <a:lnSpc>
                <a:spcPct val="150000"/>
              </a:lnSpc>
            </a:pPr>
            <a:r>
              <a:rPr lang="zh-CN" altLang="en-US" sz="12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nvGrpSpPr>
          <p:cNvPr id="5" name="组合 1"/>
          <p:cNvGrpSpPr/>
          <p:nvPr/>
        </p:nvGrpSpPr>
        <p:grpSpPr>
          <a:xfrm>
            <a:off x="-26392" y="1659121"/>
            <a:ext cx="12216509" cy="1380249"/>
            <a:chOff x="-28281" y="1659120"/>
            <a:chExt cx="12220280" cy="1380250"/>
          </a:xfrm>
        </p:grpSpPr>
        <p:sp>
          <p:nvSpPr>
            <p:cNvPr id="68" name="任意多边形 67"/>
            <p:cNvSpPr/>
            <p:nvPr/>
          </p:nvSpPr>
          <p:spPr>
            <a:xfrm>
              <a:off x="9596486" y="1802756"/>
              <a:ext cx="2595513" cy="866363"/>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 name="connsiteX0" fmla="*/ 0 w 1738870"/>
                <a:gd name="connsiteY0" fmla="*/ 265576 h 850193"/>
                <a:gd name="connsiteX1" fmla="*/ 1034321 w 1738870"/>
                <a:gd name="connsiteY1" fmla="*/ 160645 h 850193"/>
                <a:gd name="connsiteX2" fmla="*/ 1738859 w 1738870"/>
                <a:gd name="connsiteY2" fmla="*/ 850193 h 850193"/>
                <a:gd name="connsiteX0" fmla="*/ 0 w 1738902"/>
                <a:gd name="connsiteY0" fmla="*/ 226278 h 810895"/>
                <a:gd name="connsiteX1" fmla="*/ 1034321 w 1738902"/>
                <a:gd name="connsiteY1" fmla="*/ 121347 h 810895"/>
                <a:gd name="connsiteX2" fmla="*/ 1738859 w 1738902"/>
                <a:gd name="connsiteY2" fmla="*/ 810895 h 810895"/>
                <a:gd name="connsiteX0" fmla="*/ 0 w 2376365"/>
                <a:gd name="connsiteY0" fmla="*/ 263775 h 814840"/>
                <a:gd name="connsiteX1" fmla="*/ 1034321 w 2376365"/>
                <a:gd name="connsiteY1" fmla="*/ 158844 h 814840"/>
                <a:gd name="connsiteX2" fmla="*/ 2376361 w 2376365"/>
                <a:gd name="connsiteY2" fmla="*/ 814840 h 814840"/>
                <a:gd name="connsiteX0" fmla="*/ 0 w 2376366"/>
                <a:gd name="connsiteY0" fmla="*/ 508726 h 1059791"/>
                <a:gd name="connsiteX1" fmla="*/ 1034321 w 2376366"/>
                <a:gd name="connsiteY1" fmla="*/ 403795 h 1059791"/>
                <a:gd name="connsiteX2" fmla="*/ 2376361 w 2376366"/>
                <a:gd name="connsiteY2" fmla="*/ 1059791 h 1059791"/>
              </a:gdLst>
              <a:ahLst/>
              <a:cxnLst>
                <a:cxn ang="0">
                  <a:pos x="connsiteX0" y="connsiteY0"/>
                </a:cxn>
                <a:cxn ang="0">
                  <a:pos x="connsiteX1" y="connsiteY1"/>
                </a:cxn>
                <a:cxn ang="0">
                  <a:pos x="connsiteX2" y="connsiteY2"/>
                </a:cxn>
              </a:cxnLst>
              <a:rect l="l" t="t" r="r" b="b"/>
              <a:pathLst>
                <a:path w="2376366" h="1059791">
                  <a:moveTo>
                    <a:pt x="0" y="508726"/>
                  </a:moveTo>
                  <a:cubicBezTo>
                    <a:pt x="508416" y="47778"/>
                    <a:pt x="554378" y="-308773"/>
                    <a:pt x="1034321" y="403795"/>
                  </a:cubicBezTo>
                  <a:cubicBezTo>
                    <a:pt x="1514264" y="1116363"/>
                    <a:pt x="2378859" y="1017319"/>
                    <a:pt x="2376361" y="1059791"/>
                  </a:cubicBezTo>
                </a:path>
              </a:pathLst>
            </a:custGeom>
            <a:noFill/>
            <a:ln w="25400" cap="flat" cmpd="sng" algn="ctr">
              <a:solidFill>
                <a:schemeClr val="accent1"/>
              </a:solidFill>
              <a:prstDash val="solid"/>
            </a:ln>
            <a:effectLst/>
          </p:spPr>
          <p:txBody>
            <a:bodyPr rtlCol="0" anchor="ctr"/>
            <a:lstStyle/>
            <a:p>
              <a:pPr algn="ctr">
                <a:defRPr/>
              </a:pPr>
              <a:endParaRPr lang="en-US" sz="2399" kern="0">
                <a:solidFill>
                  <a:sysClr val="window" lastClr="FFFFFF"/>
                </a:solidFill>
                <a:latin typeface="Calibri"/>
              </a:endParaRPr>
            </a:p>
          </p:txBody>
        </p:sp>
        <p:sp>
          <p:nvSpPr>
            <p:cNvPr id="67" name="任意多边形 66"/>
            <p:cNvSpPr/>
            <p:nvPr/>
          </p:nvSpPr>
          <p:spPr>
            <a:xfrm>
              <a:off x="7142636" y="2347274"/>
              <a:ext cx="2453851" cy="631187"/>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 name="connsiteX0" fmla="*/ 0 w 1723880"/>
                <a:gd name="connsiteY0" fmla="*/ 513114 h 513114"/>
                <a:gd name="connsiteX1" fmla="*/ 1034321 w 1723880"/>
                <a:gd name="connsiteY1" fmla="*/ 408183 h 513114"/>
                <a:gd name="connsiteX2" fmla="*/ 1723869 w 1723880"/>
                <a:gd name="connsiteY2" fmla="*/ 3448 h 513114"/>
                <a:gd name="connsiteX0" fmla="*/ 0 w 1723877"/>
                <a:gd name="connsiteY0" fmla="*/ 511809 h 654152"/>
                <a:gd name="connsiteX1" fmla="*/ 884419 w 1723877"/>
                <a:gd name="connsiteY1" fmla="*/ 646721 h 654152"/>
                <a:gd name="connsiteX2" fmla="*/ 1723869 w 1723877"/>
                <a:gd name="connsiteY2" fmla="*/ 2143 h 654152"/>
              </a:gdLst>
              <a:ahLst/>
              <a:cxnLst>
                <a:cxn ang="0">
                  <a:pos x="connsiteX0" y="connsiteY0"/>
                </a:cxn>
                <a:cxn ang="0">
                  <a:pos x="connsiteX1" y="connsiteY1"/>
                </a:cxn>
                <a:cxn ang="0">
                  <a:pos x="connsiteX2" y="connsiteY2"/>
                </a:cxn>
              </a:cxnLst>
              <a:rect l="l" t="t" r="r" b="b"/>
              <a:pathLst>
                <a:path w="1723877" h="654152">
                  <a:moveTo>
                    <a:pt x="0" y="511809"/>
                  </a:moveTo>
                  <a:cubicBezTo>
                    <a:pt x="508416" y="50861"/>
                    <a:pt x="597108" y="731665"/>
                    <a:pt x="884419" y="646721"/>
                  </a:cubicBezTo>
                  <a:cubicBezTo>
                    <a:pt x="1171730" y="561777"/>
                    <a:pt x="1726367" y="-40329"/>
                    <a:pt x="1723869" y="2143"/>
                  </a:cubicBezTo>
                </a:path>
              </a:pathLst>
            </a:custGeom>
            <a:noFill/>
            <a:ln w="25400" cap="flat" cmpd="sng" algn="ctr">
              <a:solidFill>
                <a:schemeClr val="accent1"/>
              </a:solidFill>
              <a:prstDash val="solid"/>
            </a:ln>
            <a:effectLst/>
          </p:spPr>
          <p:txBody>
            <a:bodyPr rtlCol="0" anchor="ctr"/>
            <a:lstStyle/>
            <a:p>
              <a:pPr algn="ctr">
                <a:defRPr/>
              </a:pPr>
              <a:endParaRPr lang="en-US" sz="2399" kern="0">
                <a:solidFill>
                  <a:sysClr val="window" lastClr="FFFFFF"/>
                </a:solidFill>
                <a:latin typeface="Calibri"/>
              </a:endParaRPr>
            </a:p>
          </p:txBody>
        </p:sp>
        <p:sp>
          <p:nvSpPr>
            <p:cNvPr id="66" name="任意多边形 65"/>
            <p:cNvSpPr/>
            <p:nvPr/>
          </p:nvSpPr>
          <p:spPr>
            <a:xfrm>
              <a:off x="5058831" y="1932555"/>
              <a:ext cx="2143247" cy="923296"/>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Lst>
              <a:ahLst/>
              <a:cxnLst>
                <a:cxn ang="0">
                  <a:pos x="connsiteX0" y="connsiteY0"/>
                </a:cxn>
                <a:cxn ang="0">
                  <a:pos x="connsiteX1" y="connsiteY1"/>
                </a:cxn>
                <a:cxn ang="0">
                  <a:pos x="connsiteX2" y="connsiteY2"/>
                </a:cxn>
              </a:cxnLst>
              <a:rect l="l" t="t" r="r" b="b"/>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lgn="ctr">
              <a:solidFill>
                <a:schemeClr val="accent1"/>
              </a:solidFill>
              <a:prstDash val="solid"/>
            </a:ln>
            <a:effectLst/>
          </p:spPr>
          <p:txBody>
            <a:bodyPr rtlCol="0" anchor="ctr"/>
            <a:lstStyle/>
            <a:p>
              <a:pPr algn="ctr">
                <a:defRPr/>
              </a:pPr>
              <a:endParaRPr lang="en-US" sz="2399" kern="0">
                <a:solidFill>
                  <a:sysClr val="window" lastClr="FFFFFF"/>
                </a:solidFill>
                <a:latin typeface="Calibri"/>
              </a:endParaRPr>
            </a:p>
          </p:txBody>
        </p:sp>
        <p:sp>
          <p:nvSpPr>
            <p:cNvPr id="65" name="任意多边形 64"/>
            <p:cNvSpPr/>
            <p:nvPr/>
          </p:nvSpPr>
          <p:spPr>
            <a:xfrm>
              <a:off x="2498374" y="1825686"/>
              <a:ext cx="2488405" cy="983501"/>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708912"/>
                <a:gd name="connsiteY0" fmla="*/ 1013432 h 1013432"/>
                <a:gd name="connsiteX1" fmla="*/ 1289154 w 1708912"/>
                <a:gd name="connsiteY1" fmla="*/ 9091 h 1013432"/>
                <a:gd name="connsiteX2" fmla="*/ 1708879 w 1708912"/>
                <a:gd name="connsiteY2" fmla="*/ 503766 h 1013432"/>
              </a:gdLst>
              <a:ahLst/>
              <a:cxnLst>
                <a:cxn ang="0">
                  <a:pos x="connsiteX0" y="connsiteY0"/>
                </a:cxn>
                <a:cxn ang="0">
                  <a:pos x="connsiteX1" y="connsiteY1"/>
                </a:cxn>
                <a:cxn ang="0">
                  <a:pos x="connsiteX2" y="connsiteY2"/>
                </a:cxn>
              </a:cxnLst>
              <a:rect l="l" t="t" r="r" b="b"/>
              <a:pathLst>
                <a:path w="1708912" h="1013432">
                  <a:moveTo>
                    <a:pt x="0" y="1013432"/>
                  </a:moveTo>
                  <a:cubicBezTo>
                    <a:pt x="508416" y="552484"/>
                    <a:pt x="1004341" y="94035"/>
                    <a:pt x="1289154" y="9091"/>
                  </a:cubicBezTo>
                  <a:cubicBezTo>
                    <a:pt x="1573967" y="-75853"/>
                    <a:pt x="1711377" y="461294"/>
                    <a:pt x="1708879" y="503766"/>
                  </a:cubicBezTo>
                </a:path>
              </a:pathLst>
            </a:custGeom>
            <a:noFill/>
            <a:ln w="25400" cap="flat" cmpd="sng" algn="ctr">
              <a:solidFill>
                <a:schemeClr val="accent1"/>
              </a:solidFill>
              <a:prstDash val="solid"/>
            </a:ln>
            <a:effectLst/>
          </p:spPr>
          <p:txBody>
            <a:bodyPr rtlCol="0" anchor="ctr"/>
            <a:lstStyle/>
            <a:p>
              <a:pPr algn="ctr">
                <a:defRPr/>
              </a:pPr>
              <a:endParaRPr lang="en-US" sz="2399" kern="0">
                <a:solidFill>
                  <a:sysClr val="window" lastClr="FFFFFF"/>
                </a:solidFill>
                <a:latin typeface="Calibri"/>
              </a:endParaRPr>
            </a:p>
          </p:txBody>
        </p:sp>
        <p:sp>
          <p:nvSpPr>
            <p:cNvPr id="64" name="任意多边形 63"/>
            <p:cNvSpPr/>
            <p:nvPr/>
          </p:nvSpPr>
          <p:spPr>
            <a:xfrm>
              <a:off x="-28281" y="1659120"/>
              <a:ext cx="2556437" cy="1380250"/>
            </a:xfrm>
            <a:custGeom>
              <a:avLst/>
              <a:gdLst>
                <a:gd name="connsiteX0" fmla="*/ 0 w 1993691"/>
                <a:gd name="connsiteY0" fmla="*/ 0 h 974361"/>
                <a:gd name="connsiteX1" fmla="*/ 1993691 w 1993691"/>
                <a:gd name="connsiteY1" fmla="*/ 974361 h 974361"/>
                <a:gd name="connsiteX0" fmla="*/ 0 w 1993691"/>
                <a:gd name="connsiteY0" fmla="*/ 0 h 974361"/>
                <a:gd name="connsiteX1" fmla="*/ 1993691 w 1993691"/>
                <a:gd name="connsiteY1" fmla="*/ 974361 h 974361"/>
                <a:gd name="connsiteX0" fmla="*/ 0 w 1993691"/>
                <a:gd name="connsiteY0" fmla="*/ 0 h 1100308"/>
                <a:gd name="connsiteX1" fmla="*/ 1993691 w 1993691"/>
                <a:gd name="connsiteY1" fmla="*/ 974361 h 1100308"/>
                <a:gd name="connsiteX0" fmla="*/ 0 w 2413100"/>
                <a:gd name="connsiteY0" fmla="*/ 0 h 1100308"/>
                <a:gd name="connsiteX1" fmla="*/ 2413100 w 2413100"/>
                <a:gd name="connsiteY1" fmla="*/ 974361 h 1100308"/>
              </a:gdLst>
              <a:ahLst/>
              <a:cxnLst>
                <a:cxn ang="0">
                  <a:pos x="connsiteX0" y="connsiteY0"/>
                </a:cxn>
                <a:cxn ang="0">
                  <a:pos x="connsiteX1" y="connsiteY1"/>
                </a:cxn>
              </a:cxnLst>
              <a:rect l="l" t="t" r="r" b="b"/>
              <a:pathLst>
                <a:path w="2413100" h="1100308">
                  <a:moveTo>
                    <a:pt x="0" y="0"/>
                  </a:moveTo>
                  <a:cubicBezTo>
                    <a:pt x="1079291" y="1833796"/>
                    <a:pt x="869114" y="774493"/>
                    <a:pt x="2413100" y="974361"/>
                  </a:cubicBezTo>
                </a:path>
              </a:pathLst>
            </a:custGeom>
            <a:noFill/>
            <a:ln w="25400" cap="flat" cmpd="sng" algn="ctr">
              <a:solidFill>
                <a:schemeClr val="accent1"/>
              </a:solidFill>
              <a:prstDash val="solid"/>
            </a:ln>
            <a:effectLst/>
          </p:spPr>
          <p:txBody>
            <a:bodyPr rtlCol="0" anchor="ctr"/>
            <a:lstStyle/>
            <a:p>
              <a:pPr algn="ctr">
                <a:defRPr/>
              </a:pPr>
              <a:endParaRPr lang="en-US" sz="2399" kern="0">
                <a:solidFill>
                  <a:sysClr val="window" lastClr="FFFFFF"/>
                </a:solidFill>
                <a:latin typeface="Calibri"/>
              </a:endParaRPr>
            </a:p>
          </p:txBody>
        </p:sp>
      </p:grpSp>
    </p:spTree>
    <p:extLst>
      <p:ext uri="{BB962C8B-B14F-4D97-AF65-F5344CB8AC3E}">
        <p14:creationId xmlns:p14="http://schemas.microsoft.com/office/powerpoint/2010/main" val="31388879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8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120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par>
                                <p:cTn id="44" presetID="10" presetClass="entr" presetSubtype="0" fill="hold" grpId="0" nodeType="withEffect">
                                  <p:stCondLst>
                                    <p:cond delay="120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10" presetClass="entr" presetSubtype="0" fill="hold" nodeType="withEffect">
                                  <p:stCondLst>
                                    <p:cond delay="15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57" grpId="0" animBg="1"/>
      <p:bldP spid="97" grpId="0"/>
      <p:bldP spid="98" grpId="0"/>
      <p:bldP spid="41" grpId="0" animBg="1"/>
      <p:bldP spid="43" grpId="0" animBg="1"/>
      <p:bldP spid="44" grpId="0" animBg="1"/>
      <p:bldP spid="45" grpId="0" animBg="1"/>
      <p:bldP spid="93" grpId="0"/>
      <p:bldP spid="9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BDF0EB16-B993-4B17-B135-278BF835EA0E}"/>
              </a:ext>
            </a:extLst>
          </p:cNvPr>
          <p:cNvGrpSpPr/>
          <p:nvPr/>
        </p:nvGrpSpPr>
        <p:grpSpPr>
          <a:xfrm>
            <a:off x="3534410" y="2101215"/>
            <a:ext cx="5125085" cy="2055495"/>
            <a:chOff x="5610" y="2923"/>
            <a:chExt cx="8071" cy="3237"/>
          </a:xfrm>
        </p:grpSpPr>
        <p:sp>
          <p:nvSpPr>
            <p:cNvPr id="6" name="TextBox 8">
              <a:extLst>
                <a:ext uri="{FF2B5EF4-FFF2-40B4-BE49-F238E27FC236}">
                  <a16:creationId xmlns="" xmlns:a16="http://schemas.microsoft.com/office/drawing/2014/main" id="{F3D79A70-81A3-463D-BCA5-F0FA31C63D15}"/>
                </a:ext>
              </a:extLst>
            </p:cNvPr>
            <p:cNvSpPr txBox="1"/>
            <p:nvPr/>
          </p:nvSpPr>
          <p:spPr>
            <a:xfrm>
              <a:off x="8208" y="2923"/>
              <a:ext cx="2871" cy="1018"/>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en-US" altLang="zh-CN" sz="3600" dirty="0">
                  <a:solidFill>
                    <a:srgbClr val="A3B267"/>
                  </a:solidFill>
                  <a:effectLst>
                    <a:outerShdw blurRad="38100" dist="25400" dir="5400000" algn="ctr" rotWithShape="0">
                      <a:srgbClr val="6E747A">
                        <a:alpha val="43000"/>
                      </a:srgbClr>
                    </a:outerShdw>
                  </a:effectLst>
                </a:rPr>
                <a:t>PART 03</a:t>
              </a:r>
            </a:p>
          </p:txBody>
        </p:sp>
        <p:sp>
          <p:nvSpPr>
            <p:cNvPr id="7" name="TextBox 9">
              <a:extLst>
                <a:ext uri="{FF2B5EF4-FFF2-40B4-BE49-F238E27FC236}">
                  <a16:creationId xmlns="" xmlns:a16="http://schemas.microsoft.com/office/drawing/2014/main" id="{6BDF9B4E-2085-473B-B69A-2917F52FC5F6}"/>
                </a:ext>
              </a:extLst>
            </p:cNvPr>
            <p:cNvSpPr txBox="1"/>
            <p:nvPr/>
          </p:nvSpPr>
          <p:spPr>
            <a:xfrm>
              <a:off x="6228" y="3812"/>
              <a:ext cx="6834" cy="1454"/>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zh-CN" altLang="en-US" sz="5400" dirty="0">
                  <a:solidFill>
                    <a:srgbClr val="A3B267"/>
                  </a:solidFill>
                  <a:effectLst>
                    <a:outerShdw blurRad="38100" dist="25400" dir="5400000" algn="ctr" rotWithShape="0">
                      <a:srgbClr val="6E747A">
                        <a:alpha val="43000"/>
                      </a:srgbClr>
                    </a:outerShdw>
                  </a:effectLst>
                </a:rPr>
                <a:t>添加文字内容</a:t>
              </a:r>
            </a:p>
          </p:txBody>
        </p:sp>
        <p:sp>
          <p:nvSpPr>
            <p:cNvPr id="8" name="TextBox 10">
              <a:extLst>
                <a:ext uri="{FF2B5EF4-FFF2-40B4-BE49-F238E27FC236}">
                  <a16:creationId xmlns="" xmlns:a16="http://schemas.microsoft.com/office/drawing/2014/main" id="{54E66D12-A6B3-4DDD-B457-ED303CE95775}"/>
                </a:ext>
              </a:extLst>
            </p:cNvPr>
            <p:cNvSpPr txBox="1"/>
            <p:nvPr/>
          </p:nvSpPr>
          <p:spPr>
            <a:xfrm>
              <a:off x="5610" y="5288"/>
              <a:ext cx="8071" cy="872"/>
            </a:xfrm>
            <a:prstGeom prst="rect">
              <a:avLst/>
            </a:prstGeom>
            <a:noFill/>
          </p:spPr>
          <p:txBody>
            <a:bodyPr wrap="square" lIns="68580" tIns="34290" rIns="68580" bIns="3429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a:r>
                <a:rPr lang="en-US" altLang="zh-CN" sz="1050" dirty="0">
                  <a:solidFill>
                    <a:srgbClr val="A3B267"/>
                  </a:solidFill>
                  <a:latin typeface="微软雅黑" panose="020B0503020204020204" charset="-122"/>
                  <a:ea typeface="微软雅黑" panose="020B0503020204020204" charset="-122"/>
                </a:rPr>
                <a:t>Your content to play here, or through your copy, paste in this box, and select only the text. Your content to play here, or through your copy, paste in this box, and select only the text.</a:t>
              </a:r>
            </a:p>
          </p:txBody>
        </p:sp>
      </p:grpSp>
      <p:pic>
        <p:nvPicPr>
          <p:cNvPr id="9" name="图片 8">
            <a:extLst>
              <a:ext uri="{FF2B5EF4-FFF2-40B4-BE49-F238E27FC236}">
                <a16:creationId xmlns="" xmlns:a16="http://schemas.microsoft.com/office/drawing/2014/main" id="{C1480730-DA65-4A17-B7AF-2F642175C1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5495966"/>
            <a:ext cx="3802743" cy="1325143"/>
          </a:xfrm>
          <a:prstGeom prst="rect">
            <a:avLst/>
          </a:prstGeom>
        </p:spPr>
      </p:pic>
    </p:spTree>
    <p:extLst>
      <p:ext uri="{BB962C8B-B14F-4D97-AF65-F5344CB8AC3E}">
        <p14:creationId xmlns:p14="http://schemas.microsoft.com/office/powerpoint/2010/main" val="3613059622"/>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0b71456-bb78-4ace-824d-a189cb7ca7a1"/>
          <p:cNvGrpSpPr>
            <a:grpSpLocks noChangeAspect="1"/>
          </p:cNvGrpSpPr>
          <p:nvPr/>
        </p:nvGrpSpPr>
        <p:grpSpPr>
          <a:xfrm>
            <a:off x="772633" y="2443163"/>
            <a:ext cx="10646735" cy="1971675"/>
            <a:chOff x="544116" y="2443163"/>
            <a:chExt cx="11103769" cy="1971675"/>
          </a:xfrm>
        </p:grpSpPr>
        <p:grpSp>
          <p:nvGrpSpPr>
            <p:cNvPr id="4" name="组合 3"/>
            <p:cNvGrpSpPr/>
            <p:nvPr/>
          </p:nvGrpSpPr>
          <p:grpSpPr>
            <a:xfrm>
              <a:off x="544116" y="2443163"/>
              <a:ext cx="11103769" cy="1971675"/>
              <a:chOff x="544116" y="2730500"/>
              <a:chExt cx="11103769" cy="1971675"/>
            </a:xfrm>
          </p:grpSpPr>
          <p:sp>
            <p:nvSpPr>
              <p:cNvPr id="20" name="六边形 19"/>
              <p:cNvSpPr/>
              <p:nvPr/>
            </p:nvSpPr>
            <p:spPr>
              <a:xfrm>
                <a:off x="544116" y="2730500"/>
                <a:ext cx="3238500" cy="1971675"/>
              </a:xfrm>
              <a:prstGeom prst="hexagon">
                <a:avLst>
                  <a:gd name="adj" fmla="val 29094"/>
                  <a:gd name="vf" fmla="val 115470"/>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1" name="六边形 20"/>
              <p:cNvSpPr/>
              <p:nvPr/>
            </p:nvSpPr>
            <p:spPr>
              <a:xfrm>
                <a:off x="8409385" y="2730500"/>
                <a:ext cx="3238500" cy="1971675"/>
              </a:xfrm>
              <a:prstGeom prst="hexagon">
                <a:avLst>
                  <a:gd name="adj" fmla="val 29094"/>
                  <a:gd name="vf" fmla="val 115470"/>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2" name="六边形 21"/>
              <p:cNvSpPr/>
              <p:nvPr/>
            </p:nvSpPr>
            <p:spPr>
              <a:xfrm>
                <a:off x="2510433" y="2730500"/>
                <a:ext cx="3238500" cy="1971675"/>
              </a:xfrm>
              <a:prstGeom prst="hexagon">
                <a:avLst>
                  <a:gd name="adj" fmla="val 29094"/>
                  <a:gd name="vf" fmla="val 115470"/>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六边形 22"/>
              <p:cNvSpPr/>
              <p:nvPr/>
            </p:nvSpPr>
            <p:spPr>
              <a:xfrm>
                <a:off x="6443067" y="2730500"/>
                <a:ext cx="3238500" cy="1971675"/>
              </a:xfrm>
              <a:prstGeom prst="hexagon">
                <a:avLst>
                  <a:gd name="adj" fmla="val 29094"/>
                  <a:gd name="vf" fmla="val 115470"/>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4" name="六边形 23"/>
              <p:cNvSpPr/>
              <p:nvPr/>
            </p:nvSpPr>
            <p:spPr>
              <a:xfrm>
                <a:off x="4476750" y="2730500"/>
                <a:ext cx="3238500" cy="1971675"/>
              </a:xfrm>
              <a:prstGeom prst="hexagon">
                <a:avLst>
                  <a:gd name="adj" fmla="val 29094"/>
                  <a:gd name="vf" fmla="val 115470"/>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sp>
          <p:nvSpPr>
            <p:cNvPr id="5" name="文本框 9"/>
            <p:cNvSpPr txBox="1"/>
            <p:nvPr/>
          </p:nvSpPr>
          <p:spPr>
            <a:xfrm>
              <a:off x="5085513" y="3594786"/>
              <a:ext cx="2020975" cy="626646"/>
            </a:xfrm>
            <a:prstGeom prst="rect">
              <a:avLst/>
            </a:prstGeom>
            <a:noFill/>
          </p:spPr>
          <p:txBody>
            <a:bodyPr wrap="square" lIns="0" tIns="0" rIns="0" bIns="0" anchor="ctr" anchorCtr="1">
              <a:normAutofit fontScale="92500" lnSpcReduction="20000"/>
            </a:bodyPr>
            <a:lstStyle/>
            <a:p>
              <a:pPr algn="ctr">
                <a:lnSpc>
                  <a:spcPct val="120000"/>
                </a:lnSpc>
                <a:spcBef>
                  <a:spcPct val="0"/>
                </a:spcBef>
              </a:pPr>
              <a:r>
                <a:rPr lang="zh-CN" altLang="en-US" sz="1400">
                  <a:solidFill>
                    <a:schemeClr val="bg1"/>
                  </a:solidFill>
                </a:rPr>
                <a:t>此部分内容作为文字排版占位显示 （建议使用主题字体）</a:t>
              </a:r>
            </a:p>
          </p:txBody>
        </p:sp>
        <p:sp>
          <p:nvSpPr>
            <p:cNvPr id="6" name="矩形 5"/>
            <p:cNvSpPr/>
            <p:nvPr/>
          </p:nvSpPr>
          <p:spPr>
            <a:xfrm>
              <a:off x="5085512" y="3266295"/>
              <a:ext cx="2020976" cy="325410"/>
            </a:xfrm>
            <a:prstGeom prst="rect">
              <a:avLst/>
            </a:prstGeom>
          </p:spPr>
          <p:txBody>
            <a:bodyPr wrap="none" lIns="0" tIns="0" rIns="0" bIns="0" anchor="ctr" anchorCtr="1">
              <a:normAutofit fontScale="92500" lnSpcReduction="20000"/>
            </a:bodyPr>
            <a:lstStyle/>
            <a:p>
              <a:pPr algn="ctr" defTabSz="1219140">
                <a:spcBef>
                  <a:spcPct val="0"/>
                </a:spcBef>
                <a:defRPr/>
              </a:pPr>
              <a:r>
                <a:rPr lang="zh-CN" altLang="en-US" sz="2667" b="1">
                  <a:solidFill>
                    <a:schemeClr val="bg1"/>
                  </a:solidFill>
                </a:rPr>
                <a:t>标题文本预设</a:t>
              </a:r>
            </a:p>
          </p:txBody>
        </p:sp>
        <p:sp>
          <p:nvSpPr>
            <p:cNvPr id="7" name="文本框 15"/>
            <p:cNvSpPr txBox="1"/>
            <p:nvPr/>
          </p:nvSpPr>
          <p:spPr>
            <a:xfrm>
              <a:off x="7662863" y="3626333"/>
              <a:ext cx="1611630" cy="589556"/>
            </a:xfrm>
            <a:prstGeom prst="rect">
              <a:avLst/>
            </a:prstGeom>
            <a:noFill/>
          </p:spPr>
          <p:txBody>
            <a:bodyPr wrap="square" lIns="96000" tIns="0" rIns="96000" bIns="0" anchor="ctr" anchorCtr="0">
              <a:normAutofit fontScale="85000" lnSpcReduction="10000"/>
            </a:bodyPr>
            <a:lstStyle/>
            <a:p>
              <a:pPr algn="ctr" defTabSz="1219140">
                <a:lnSpc>
                  <a:spcPct val="120000"/>
                </a:lnSpc>
                <a:defRPr/>
              </a:pPr>
              <a:r>
                <a:rPr lang="zh-CN" altLang="en-US" sz="1333">
                  <a:solidFill>
                    <a:schemeClr val="bg1"/>
                  </a:solidFill>
                </a:rPr>
                <a:t>此部分内容作为文字</a:t>
              </a:r>
              <a:br>
                <a:rPr lang="zh-CN" altLang="en-US" sz="1333">
                  <a:solidFill>
                    <a:schemeClr val="bg1"/>
                  </a:solidFill>
                </a:rPr>
              </a:br>
              <a:r>
                <a:rPr lang="zh-CN" altLang="en-US" sz="1333">
                  <a:solidFill>
                    <a:schemeClr val="bg1"/>
                  </a:solidFill>
                </a:rPr>
                <a:t>排版占位显示</a:t>
              </a:r>
              <a:br>
                <a:rPr lang="zh-CN" altLang="en-US" sz="1333">
                  <a:solidFill>
                    <a:schemeClr val="bg1"/>
                  </a:solidFill>
                </a:rPr>
              </a:br>
              <a:r>
                <a:rPr lang="zh-CN" altLang="en-US" sz="1333">
                  <a:solidFill>
                    <a:schemeClr val="bg1"/>
                  </a:solidFill>
                </a:rPr>
                <a:t>（建议使用主题字体）</a:t>
              </a:r>
            </a:p>
          </p:txBody>
        </p:sp>
        <p:sp>
          <p:nvSpPr>
            <p:cNvPr id="8" name="矩形 7"/>
            <p:cNvSpPr/>
            <p:nvPr/>
          </p:nvSpPr>
          <p:spPr>
            <a:xfrm>
              <a:off x="7662863" y="3279297"/>
              <a:ext cx="1611630" cy="246221"/>
            </a:xfrm>
            <a:prstGeom prst="rect">
              <a:avLst/>
            </a:prstGeom>
          </p:spPr>
          <p:txBody>
            <a:bodyPr wrap="none" lIns="96000" tIns="0" rIns="96000" bIns="0">
              <a:normAutofit fontScale="85000" lnSpcReduction="20000"/>
            </a:bodyPr>
            <a:lstStyle/>
            <a:p>
              <a:pPr algn="ctr" defTabSz="1219140">
                <a:defRPr/>
              </a:pPr>
              <a:r>
                <a:rPr lang="zh-CN" altLang="en-US" sz="2133" b="1">
                  <a:solidFill>
                    <a:schemeClr val="bg1"/>
                  </a:solidFill>
                </a:rPr>
                <a:t>标题文本预设</a:t>
              </a:r>
            </a:p>
          </p:txBody>
        </p:sp>
        <p:sp>
          <p:nvSpPr>
            <p:cNvPr id="9" name="文本框 17"/>
            <p:cNvSpPr txBox="1"/>
            <p:nvPr/>
          </p:nvSpPr>
          <p:spPr>
            <a:xfrm>
              <a:off x="2929768" y="3626333"/>
              <a:ext cx="1611630" cy="589556"/>
            </a:xfrm>
            <a:prstGeom prst="rect">
              <a:avLst/>
            </a:prstGeom>
            <a:noFill/>
          </p:spPr>
          <p:txBody>
            <a:bodyPr wrap="square" lIns="96000" tIns="0" rIns="96000" bIns="0" anchor="ctr" anchorCtr="0">
              <a:normAutofit fontScale="85000" lnSpcReduction="10000"/>
            </a:bodyPr>
            <a:lstStyle/>
            <a:p>
              <a:pPr algn="ctr" defTabSz="1219140">
                <a:lnSpc>
                  <a:spcPct val="120000"/>
                </a:lnSpc>
                <a:defRPr/>
              </a:pPr>
              <a:r>
                <a:rPr lang="zh-CN" altLang="en-US" sz="1333">
                  <a:solidFill>
                    <a:schemeClr val="bg1"/>
                  </a:solidFill>
                </a:rPr>
                <a:t>此部分内容作为文字</a:t>
              </a:r>
              <a:br>
                <a:rPr lang="zh-CN" altLang="en-US" sz="1333">
                  <a:solidFill>
                    <a:schemeClr val="bg1"/>
                  </a:solidFill>
                </a:rPr>
              </a:br>
              <a:r>
                <a:rPr lang="zh-CN" altLang="en-US" sz="1333">
                  <a:solidFill>
                    <a:schemeClr val="bg1"/>
                  </a:solidFill>
                </a:rPr>
                <a:t>排版占位显示</a:t>
              </a:r>
              <a:br>
                <a:rPr lang="zh-CN" altLang="en-US" sz="1333">
                  <a:solidFill>
                    <a:schemeClr val="bg1"/>
                  </a:solidFill>
                </a:rPr>
              </a:br>
              <a:r>
                <a:rPr lang="zh-CN" altLang="en-US" sz="1333">
                  <a:solidFill>
                    <a:schemeClr val="bg1"/>
                  </a:solidFill>
                </a:rPr>
                <a:t>（建议使用主题字体）</a:t>
              </a:r>
            </a:p>
          </p:txBody>
        </p:sp>
        <p:sp>
          <p:nvSpPr>
            <p:cNvPr id="10" name="矩形 9"/>
            <p:cNvSpPr/>
            <p:nvPr/>
          </p:nvSpPr>
          <p:spPr>
            <a:xfrm>
              <a:off x="2929768" y="3279297"/>
              <a:ext cx="1611630" cy="246221"/>
            </a:xfrm>
            <a:prstGeom prst="rect">
              <a:avLst/>
            </a:prstGeom>
          </p:spPr>
          <p:txBody>
            <a:bodyPr wrap="none" lIns="96000" tIns="0" rIns="96000" bIns="0">
              <a:normAutofit fontScale="85000" lnSpcReduction="20000"/>
            </a:bodyPr>
            <a:lstStyle/>
            <a:p>
              <a:pPr algn="ctr" defTabSz="1219140">
                <a:defRPr/>
              </a:pPr>
              <a:r>
                <a:rPr lang="zh-CN" altLang="en-US" sz="2133" b="1">
                  <a:solidFill>
                    <a:schemeClr val="bg1"/>
                  </a:solidFill>
                </a:rPr>
                <a:t>标题文本预设</a:t>
              </a:r>
            </a:p>
          </p:txBody>
        </p:sp>
        <p:sp>
          <p:nvSpPr>
            <p:cNvPr id="11" name="文本框 19"/>
            <p:cNvSpPr txBox="1"/>
            <p:nvPr/>
          </p:nvSpPr>
          <p:spPr>
            <a:xfrm>
              <a:off x="954918" y="3626333"/>
              <a:ext cx="1611630" cy="589556"/>
            </a:xfrm>
            <a:prstGeom prst="rect">
              <a:avLst/>
            </a:prstGeom>
            <a:noFill/>
          </p:spPr>
          <p:txBody>
            <a:bodyPr wrap="square" lIns="96000" tIns="0" rIns="96000" bIns="0" anchor="ctr" anchorCtr="0">
              <a:normAutofit fontScale="85000" lnSpcReduction="10000"/>
            </a:bodyPr>
            <a:lstStyle/>
            <a:p>
              <a:pPr algn="ctr" defTabSz="1219140">
                <a:lnSpc>
                  <a:spcPct val="120000"/>
                </a:lnSpc>
                <a:defRPr/>
              </a:pPr>
              <a:r>
                <a:rPr lang="zh-CN" altLang="en-US" sz="1333">
                  <a:solidFill>
                    <a:schemeClr val="bg1"/>
                  </a:solidFill>
                </a:rPr>
                <a:t>此部分内容作为文字</a:t>
              </a:r>
              <a:br>
                <a:rPr lang="zh-CN" altLang="en-US" sz="1333">
                  <a:solidFill>
                    <a:schemeClr val="bg1"/>
                  </a:solidFill>
                </a:rPr>
              </a:br>
              <a:r>
                <a:rPr lang="zh-CN" altLang="en-US" sz="1333">
                  <a:solidFill>
                    <a:schemeClr val="bg1"/>
                  </a:solidFill>
                </a:rPr>
                <a:t>排版占位显示</a:t>
              </a:r>
              <a:br>
                <a:rPr lang="zh-CN" altLang="en-US" sz="1333">
                  <a:solidFill>
                    <a:schemeClr val="bg1"/>
                  </a:solidFill>
                </a:rPr>
              </a:br>
              <a:r>
                <a:rPr lang="zh-CN" altLang="en-US" sz="1333">
                  <a:solidFill>
                    <a:schemeClr val="bg1"/>
                  </a:solidFill>
                </a:rPr>
                <a:t>（建议使用主题字体）</a:t>
              </a:r>
            </a:p>
          </p:txBody>
        </p:sp>
        <p:sp>
          <p:nvSpPr>
            <p:cNvPr id="12" name="矩形 11"/>
            <p:cNvSpPr/>
            <p:nvPr/>
          </p:nvSpPr>
          <p:spPr>
            <a:xfrm>
              <a:off x="954918" y="3279297"/>
              <a:ext cx="1611630" cy="246221"/>
            </a:xfrm>
            <a:prstGeom prst="rect">
              <a:avLst/>
            </a:prstGeom>
          </p:spPr>
          <p:txBody>
            <a:bodyPr wrap="none" lIns="96000" tIns="0" rIns="96000" bIns="0">
              <a:normAutofit fontScale="85000" lnSpcReduction="20000"/>
            </a:bodyPr>
            <a:lstStyle/>
            <a:p>
              <a:pPr algn="ctr" defTabSz="1219140">
                <a:defRPr/>
              </a:pPr>
              <a:r>
                <a:rPr lang="zh-CN" altLang="en-US" sz="2133" b="1">
                  <a:solidFill>
                    <a:schemeClr val="bg1"/>
                  </a:solidFill>
                </a:rPr>
                <a:t>标题文本预设</a:t>
              </a:r>
            </a:p>
          </p:txBody>
        </p:sp>
        <p:sp>
          <p:nvSpPr>
            <p:cNvPr id="13" name="文本框 21"/>
            <p:cNvSpPr txBox="1"/>
            <p:nvPr/>
          </p:nvSpPr>
          <p:spPr>
            <a:xfrm>
              <a:off x="9635847" y="3626333"/>
              <a:ext cx="1611630" cy="589556"/>
            </a:xfrm>
            <a:prstGeom prst="rect">
              <a:avLst/>
            </a:prstGeom>
            <a:noFill/>
          </p:spPr>
          <p:txBody>
            <a:bodyPr wrap="square" lIns="96000" tIns="0" rIns="96000" bIns="0" anchor="ctr" anchorCtr="0">
              <a:normAutofit fontScale="85000" lnSpcReduction="10000"/>
            </a:bodyPr>
            <a:lstStyle/>
            <a:p>
              <a:pPr algn="ctr" defTabSz="1219140">
                <a:lnSpc>
                  <a:spcPct val="120000"/>
                </a:lnSpc>
                <a:defRPr/>
              </a:pPr>
              <a:r>
                <a:rPr lang="zh-CN" altLang="en-US" sz="1333">
                  <a:solidFill>
                    <a:schemeClr val="bg1"/>
                  </a:solidFill>
                </a:rPr>
                <a:t>此部分内容作为文字</a:t>
              </a:r>
              <a:br>
                <a:rPr lang="zh-CN" altLang="en-US" sz="1333">
                  <a:solidFill>
                    <a:schemeClr val="bg1"/>
                  </a:solidFill>
                </a:rPr>
              </a:br>
              <a:r>
                <a:rPr lang="zh-CN" altLang="en-US" sz="1333">
                  <a:solidFill>
                    <a:schemeClr val="bg1"/>
                  </a:solidFill>
                </a:rPr>
                <a:t>排版占位显示</a:t>
              </a:r>
              <a:br>
                <a:rPr lang="zh-CN" altLang="en-US" sz="1333">
                  <a:solidFill>
                    <a:schemeClr val="bg1"/>
                  </a:solidFill>
                </a:rPr>
              </a:br>
              <a:r>
                <a:rPr lang="zh-CN" altLang="en-US" sz="1333">
                  <a:solidFill>
                    <a:schemeClr val="bg1"/>
                  </a:solidFill>
                </a:rPr>
                <a:t>（建议使用主题字体）</a:t>
              </a:r>
            </a:p>
          </p:txBody>
        </p:sp>
        <p:sp>
          <p:nvSpPr>
            <p:cNvPr id="14" name="矩形 13"/>
            <p:cNvSpPr/>
            <p:nvPr/>
          </p:nvSpPr>
          <p:spPr>
            <a:xfrm>
              <a:off x="9635847" y="3279297"/>
              <a:ext cx="1611630" cy="246221"/>
            </a:xfrm>
            <a:prstGeom prst="rect">
              <a:avLst/>
            </a:prstGeom>
          </p:spPr>
          <p:txBody>
            <a:bodyPr wrap="none" lIns="96000" tIns="0" rIns="96000" bIns="0">
              <a:normAutofit fontScale="85000" lnSpcReduction="20000"/>
            </a:bodyPr>
            <a:lstStyle/>
            <a:p>
              <a:pPr algn="ctr" defTabSz="1219140">
                <a:defRPr/>
              </a:pPr>
              <a:r>
                <a:rPr lang="zh-CN" altLang="en-US" sz="2133" b="1">
                  <a:solidFill>
                    <a:schemeClr val="bg1"/>
                  </a:solidFill>
                </a:rPr>
                <a:t>标题文本预设</a:t>
              </a:r>
            </a:p>
          </p:txBody>
        </p:sp>
        <p:sp>
          <p:nvSpPr>
            <p:cNvPr id="15" name="任意多边形: 形状 14"/>
            <p:cNvSpPr>
              <a:spLocks noChangeAspect="1"/>
            </p:cNvSpPr>
            <p:nvPr/>
          </p:nvSpPr>
          <p:spPr bwMode="auto">
            <a:xfrm>
              <a:off x="3465307" y="2591238"/>
              <a:ext cx="540552" cy="539984"/>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2400"/>
            </a:p>
          </p:txBody>
        </p:sp>
        <p:sp>
          <p:nvSpPr>
            <p:cNvPr id="16" name="任意多边形: 形状 15"/>
            <p:cNvSpPr>
              <a:spLocks/>
            </p:cNvSpPr>
            <p:nvPr/>
          </p:nvSpPr>
          <p:spPr bwMode="auto">
            <a:xfrm>
              <a:off x="5883966" y="2649590"/>
              <a:ext cx="424066" cy="42328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2400"/>
            </a:p>
          </p:txBody>
        </p:sp>
        <p:sp>
          <p:nvSpPr>
            <p:cNvPr id="17" name="任意多边形: 形状 16"/>
            <p:cNvSpPr>
              <a:spLocks/>
            </p:cNvSpPr>
            <p:nvPr/>
          </p:nvSpPr>
          <p:spPr bwMode="auto">
            <a:xfrm>
              <a:off x="1542199" y="2643604"/>
              <a:ext cx="531375" cy="43674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sz="2400"/>
            </a:p>
          </p:txBody>
        </p:sp>
        <p:sp>
          <p:nvSpPr>
            <p:cNvPr id="18" name="任意多边形: 形状 17"/>
            <p:cNvSpPr>
              <a:spLocks/>
            </p:cNvSpPr>
            <p:nvPr/>
          </p:nvSpPr>
          <p:spPr bwMode="auto">
            <a:xfrm>
              <a:off x="10208292" y="2637326"/>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2400"/>
            </a:p>
          </p:txBody>
        </p:sp>
        <p:sp>
          <p:nvSpPr>
            <p:cNvPr id="19" name="任意多边形: 形状 18"/>
            <p:cNvSpPr>
              <a:spLocks/>
            </p:cNvSpPr>
            <p:nvPr/>
          </p:nvSpPr>
          <p:spPr bwMode="auto">
            <a:xfrm>
              <a:off x="8346292" y="2649590"/>
              <a:ext cx="244772" cy="440588"/>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a:extLst/>
          </p:spPr>
          <p:txBody>
            <a:bodyPr anchor="ctr"/>
            <a:lstStyle/>
            <a:p>
              <a:pPr algn="ctr"/>
              <a:endParaRPr sz="2400"/>
            </a:p>
          </p:txBody>
        </p:sp>
      </p:grpSp>
    </p:spTree>
    <p:extLst>
      <p:ext uri="{BB962C8B-B14F-4D97-AF65-F5344CB8AC3E}">
        <p14:creationId xmlns:p14="http://schemas.microsoft.com/office/powerpoint/2010/main" val="2770999777"/>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strVal val="#ppt_w*0.70"/>
                                          </p:val>
                                        </p:tav>
                                        <p:tav tm="100000">
                                          <p:val>
                                            <p:strVal val="#ppt_w"/>
                                          </p:val>
                                        </p:tav>
                                      </p:tavLst>
                                    </p:anim>
                                    <p:anim calcmode="lin" valueType="num">
                                      <p:cBhvr>
                                        <p:cTn id="8" dur="1500" fill="hold"/>
                                        <p:tgtEl>
                                          <p:spTgt spid="3"/>
                                        </p:tgtEl>
                                        <p:attrNameLst>
                                          <p:attrName>ppt_h</p:attrName>
                                        </p:attrNameLst>
                                      </p:cBhvr>
                                      <p:tavLst>
                                        <p:tav tm="0">
                                          <p:val>
                                            <p:strVal val="#ppt_h"/>
                                          </p:val>
                                        </p:tav>
                                        <p:tav tm="100000">
                                          <p:val>
                                            <p:strVal val="#ppt_h"/>
                                          </p:val>
                                        </p:tav>
                                      </p:tavLst>
                                    </p:anim>
                                    <p:animEffect transition="in" filter="fade">
                                      <p:cBhvr>
                                        <p:cTn id="9"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027321b-e93e-4907-a2ef-b9e91ff82059"/>
          <p:cNvGrpSpPr>
            <a:grpSpLocks noChangeAspect="1"/>
          </p:cNvGrpSpPr>
          <p:nvPr/>
        </p:nvGrpSpPr>
        <p:grpSpPr>
          <a:xfrm>
            <a:off x="1210731" y="1268603"/>
            <a:ext cx="9770539" cy="4320795"/>
            <a:chOff x="1536417" y="1448782"/>
            <a:chExt cx="9119167" cy="4032446"/>
          </a:xfrm>
        </p:grpSpPr>
        <p:cxnSp>
          <p:nvCxnSpPr>
            <p:cNvPr id="4" name="直接箭头连接符 3"/>
            <p:cNvCxnSpPr/>
            <p:nvPr/>
          </p:nvCxnSpPr>
          <p:spPr>
            <a:xfrm>
              <a:off x="1536417" y="5073926"/>
              <a:ext cx="9119167" cy="1818"/>
            </a:xfrm>
            <a:prstGeom prst="straightConnector1">
              <a:avLst/>
            </a:prstGeom>
            <a:noFill/>
            <a:ln w="12700" cap="flat" cmpd="sng">
              <a:solidFill>
                <a:schemeClr val="accent6"/>
              </a:solidFill>
              <a:prstDash val="solid"/>
              <a:round/>
              <a:headEnd type="none" w="med" len="med"/>
              <a:tailEnd type="none" w="med" len="med"/>
            </a:ln>
          </p:spPr>
        </p:cxnSp>
        <p:grpSp>
          <p:nvGrpSpPr>
            <p:cNvPr id="5" name="组合 4"/>
            <p:cNvGrpSpPr/>
            <p:nvPr/>
          </p:nvGrpSpPr>
          <p:grpSpPr>
            <a:xfrm>
              <a:off x="2108201" y="1448782"/>
              <a:ext cx="7975601" cy="2899804"/>
              <a:chOff x="1564184" y="1952298"/>
              <a:chExt cx="6881145" cy="2501875"/>
            </a:xfrm>
          </p:grpSpPr>
          <p:sp>
            <p:nvSpPr>
              <p:cNvPr id="7" name="文本框 6"/>
              <p:cNvSpPr txBox="1"/>
              <p:nvPr/>
            </p:nvSpPr>
            <p:spPr>
              <a:xfrm>
                <a:off x="2011110" y="3025743"/>
                <a:ext cx="1602330" cy="185102"/>
              </a:xfrm>
              <a:prstGeom prst="rect">
                <a:avLst/>
              </a:prstGeom>
              <a:noFill/>
              <a:ln>
                <a:noFill/>
              </a:ln>
            </p:spPr>
            <p:txBody>
              <a:bodyPr wrap="none" lIns="0" tIns="0" rIns="0" bIns="0" anchor="t" anchorCtr="0">
                <a:normAutofit fontScale="92500" lnSpcReduction="20000"/>
              </a:bodyPr>
              <a:lstStyle/>
              <a:p>
                <a:pPr algn="ctr">
                  <a:buSzPct val="25000"/>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8" name="文本框 7"/>
              <p:cNvSpPr txBox="1"/>
              <p:nvPr/>
            </p:nvSpPr>
            <p:spPr>
              <a:xfrm>
                <a:off x="2011110" y="3252692"/>
                <a:ext cx="1602330" cy="511380"/>
              </a:xfrm>
              <a:prstGeom prst="rect">
                <a:avLst/>
              </a:prstGeom>
              <a:noFill/>
              <a:ln>
                <a:noFill/>
              </a:ln>
            </p:spPr>
            <p:txBody>
              <a:bodyPr wrap="square" lIns="0" tIns="0" rIns="0" bIns="0" anchor="ctr" anchorCtr="1">
                <a:normAutofit/>
              </a:bodyPr>
              <a:lstStyle/>
              <a:p>
                <a:pPr algn="ctr">
                  <a:lnSpc>
                    <a:spcPct val="120000"/>
                  </a:lnSpc>
                  <a:buSzPct val="25000"/>
                </a:pPr>
                <a:r>
                  <a:rPr lang="zh-CN" altLang="en-US" sz="11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133">
                    <a:solidFill>
                      <a:schemeClr val="bg1">
                        <a:lumMod val="50000"/>
                      </a:schemeClr>
                    </a:solidFill>
                    <a:latin typeface="微软雅黑" panose="020B0503020204020204" pitchFamily="34" charset="-122"/>
                    <a:ea typeface="微软雅黑" panose="020B0503020204020204" pitchFamily="34" charset="-122"/>
                  </a:rPr>
                </a:br>
                <a:r>
                  <a:rPr lang="zh-CN" altLang="en-US" sz="11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9" name="文本框 8"/>
              <p:cNvSpPr txBox="1"/>
              <p:nvPr/>
            </p:nvSpPr>
            <p:spPr>
              <a:xfrm>
                <a:off x="4222686" y="3025743"/>
                <a:ext cx="1602330" cy="185102"/>
              </a:xfrm>
              <a:prstGeom prst="rect">
                <a:avLst/>
              </a:prstGeom>
              <a:noFill/>
              <a:ln>
                <a:noFill/>
              </a:ln>
            </p:spPr>
            <p:txBody>
              <a:bodyPr wrap="none" lIns="0" tIns="0" rIns="0" bIns="0" anchor="t" anchorCtr="0">
                <a:normAutofit fontScale="92500" lnSpcReduction="20000"/>
              </a:bodyPr>
              <a:lstStyle/>
              <a:p>
                <a:pPr algn="ctr">
                  <a:buSzPct val="25000"/>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文本框 9"/>
              <p:cNvSpPr txBox="1"/>
              <p:nvPr/>
            </p:nvSpPr>
            <p:spPr>
              <a:xfrm>
                <a:off x="4222686" y="3252692"/>
                <a:ext cx="1602330" cy="511380"/>
              </a:xfrm>
              <a:prstGeom prst="rect">
                <a:avLst/>
              </a:prstGeom>
              <a:noFill/>
              <a:ln>
                <a:noFill/>
              </a:ln>
            </p:spPr>
            <p:txBody>
              <a:bodyPr wrap="square" lIns="0" tIns="0" rIns="0" bIns="0" anchor="ctr" anchorCtr="1">
                <a:normAutofit/>
              </a:bodyPr>
              <a:lstStyle/>
              <a:p>
                <a:pPr algn="ctr">
                  <a:lnSpc>
                    <a:spcPct val="120000"/>
                  </a:lnSpc>
                  <a:buSzPct val="25000"/>
                </a:pPr>
                <a:r>
                  <a:rPr lang="zh-CN" altLang="en-US" sz="11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133">
                    <a:solidFill>
                      <a:schemeClr val="bg1">
                        <a:lumMod val="50000"/>
                      </a:schemeClr>
                    </a:solidFill>
                    <a:latin typeface="微软雅黑" panose="020B0503020204020204" pitchFamily="34" charset="-122"/>
                    <a:ea typeface="微软雅黑" panose="020B0503020204020204" pitchFamily="34" charset="-122"/>
                  </a:rPr>
                </a:br>
                <a:r>
                  <a:rPr lang="zh-CN" altLang="en-US" sz="11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文本框 10"/>
              <p:cNvSpPr txBox="1"/>
              <p:nvPr/>
            </p:nvSpPr>
            <p:spPr>
              <a:xfrm>
                <a:off x="6425193" y="3025743"/>
                <a:ext cx="1602330" cy="185102"/>
              </a:xfrm>
              <a:prstGeom prst="rect">
                <a:avLst/>
              </a:prstGeom>
              <a:noFill/>
              <a:ln>
                <a:noFill/>
              </a:ln>
            </p:spPr>
            <p:txBody>
              <a:bodyPr wrap="none" lIns="0" tIns="0" rIns="0" bIns="0" anchor="t" anchorCtr="0">
                <a:normAutofit fontScale="92500" lnSpcReduction="20000"/>
              </a:bodyPr>
              <a:lstStyle/>
              <a:p>
                <a:pPr algn="ctr">
                  <a:buSzPct val="25000"/>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文本框 11"/>
              <p:cNvSpPr txBox="1"/>
              <p:nvPr/>
            </p:nvSpPr>
            <p:spPr>
              <a:xfrm>
                <a:off x="6425193" y="3252692"/>
                <a:ext cx="1602330" cy="511380"/>
              </a:xfrm>
              <a:prstGeom prst="rect">
                <a:avLst/>
              </a:prstGeom>
              <a:noFill/>
              <a:ln>
                <a:noFill/>
              </a:ln>
            </p:spPr>
            <p:txBody>
              <a:bodyPr wrap="square" lIns="0" tIns="0" rIns="0" bIns="0" anchor="ctr" anchorCtr="1">
                <a:normAutofit/>
              </a:bodyPr>
              <a:lstStyle/>
              <a:p>
                <a:pPr algn="ctr">
                  <a:lnSpc>
                    <a:spcPct val="120000"/>
                  </a:lnSpc>
                  <a:buSzPct val="25000"/>
                </a:pPr>
                <a:r>
                  <a:rPr lang="zh-CN" altLang="en-US" sz="11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133">
                    <a:solidFill>
                      <a:schemeClr val="bg1">
                        <a:lumMod val="50000"/>
                      </a:schemeClr>
                    </a:solidFill>
                    <a:latin typeface="微软雅黑" panose="020B0503020204020204" pitchFamily="34" charset="-122"/>
                    <a:ea typeface="微软雅黑" panose="020B0503020204020204" pitchFamily="34" charset="-122"/>
                  </a:rPr>
                </a:br>
                <a:r>
                  <a:rPr lang="zh-CN" altLang="en-US" sz="11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任意多边形 14"/>
              <p:cNvSpPr/>
              <p:nvPr/>
            </p:nvSpPr>
            <p:spPr>
              <a:xfrm>
                <a:off x="3752128" y="1952298"/>
                <a:ext cx="2505254" cy="1252515"/>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任意多边形 16"/>
              <p:cNvSpPr/>
              <p:nvPr/>
            </p:nvSpPr>
            <p:spPr>
              <a:xfrm>
                <a:off x="5940075" y="3201659"/>
                <a:ext cx="2505254" cy="1252514"/>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任意多边形 17"/>
              <p:cNvSpPr/>
              <p:nvPr/>
            </p:nvSpPr>
            <p:spPr>
              <a:xfrm>
                <a:off x="1564184" y="3201659"/>
                <a:ext cx="2505254" cy="1252514"/>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1"/>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任意多边形 18"/>
              <p:cNvSpPr/>
              <p:nvPr/>
            </p:nvSpPr>
            <p:spPr>
              <a:xfrm>
                <a:off x="1564184" y="1952298"/>
                <a:ext cx="2505254" cy="1252515"/>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任意多边形 19"/>
              <p:cNvSpPr/>
              <p:nvPr/>
            </p:nvSpPr>
            <p:spPr>
              <a:xfrm>
                <a:off x="5940075" y="1952298"/>
                <a:ext cx="2505254" cy="1252515"/>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任意多边形 21"/>
              <p:cNvSpPr/>
              <p:nvPr/>
            </p:nvSpPr>
            <p:spPr>
              <a:xfrm>
                <a:off x="3752128" y="3201659"/>
                <a:ext cx="2505254" cy="1252514"/>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任意多边形 23"/>
              <p:cNvSpPr/>
              <p:nvPr/>
            </p:nvSpPr>
            <p:spPr>
              <a:xfrm>
                <a:off x="2562811" y="2515452"/>
                <a:ext cx="457104" cy="348237"/>
              </a:xfrm>
              <a:custGeom>
                <a:avLst/>
                <a:gdLst/>
                <a:ahLst/>
                <a:cxnLst/>
                <a:rect l="0" t="0" r="0" b="0"/>
                <a:pathLst>
                  <a:path w="120000" h="120000" extrusionOk="0">
                    <a:moveTo>
                      <a:pt x="77144" y="56250"/>
                    </a:moveTo>
                    <a:lnTo>
                      <a:pt x="42855" y="56250"/>
                    </a:lnTo>
                    <a:lnTo>
                      <a:pt x="42855" y="69377"/>
                    </a:lnTo>
                    <a:cubicBezTo>
                      <a:pt x="42855" y="70627"/>
                      <a:pt x="43333" y="71250"/>
                      <a:pt x="44283" y="71250"/>
                    </a:cubicBezTo>
                    <a:lnTo>
                      <a:pt x="75716" y="71250"/>
                    </a:lnTo>
                    <a:cubicBezTo>
                      <a:pt x="76666" y="71250"/>
                      <a:pt x="77144" y="70627"/>
                      <a:pt x="77144" y="69377"/>
                    </a:cubicBezTo>
                    <a:cubicBezTo>
                      <a:pt x="77144" y="69377"/>
                      <a:pt x="77144" y="56250"/>
                      <a:pt x="77144" y="56250"/>
                    </a:cubicBezTo>
                    <a:close/>
                    <a:moveTo>
                      <a:pt x="75716" y="0"/>
                    </a:moveTo>
                    <a:cubicBezTo>
                      <a:pt x="76905" y="0"/>
                      <a:pt x="77916" y="550"/>
                      <a:pt x="78750" y="1638"/>
                    </a:cubicBezTo>
                    <a:cubicBezTo>
                      <a:pt x="79583" y="2733"/>
                      <a:pt x="80000" y="4066"/>
                      <a:pt x="80000" y="5622"/>
                    </a:cubicBezTo>
                    <a:lnTo>
                      <a:pt x="80000" y="20627"/>
                    </a:lnTo>
                    <a:cubicBezTo>
                      <a:pt x="80000" y="21877"/>
                      <a:pt x="79522" y="22500"/>
                      <a:pt x="78572" y="22500"/>
                    </a:cubicBezTo>
                    <a:cubicBezTo>
                      <a:pt x="77616" y="22500"/>
                      <a:pt x="77144" y="21877"/>
                      <a:pt x="77144" y="20627"/>
                    </a:cubicBezTo>
                    <a:lnTo>
                      <a:pt x="77144" y="5622"/>
                    </a:lnTo>
                    <a:cubicBezTo>
                      <a:pt x="77144" y="4377"/>
                      <a:pt x="76666" y="3750"/>
                      <a:pt x="75716" y="3750"/>
                    </a:cubicBezTo>
                    <a:lnTo>
                      <a:pt x="44283" y="3750"/>
                    </a:lnTo>
                    <a:cubicBezTo>
                      <a:pt x="43333" y="3750"/>
                      <a:pt x="42855" y="4377"/>
                      <a:pt x="42855" y="5622"/>
                    </a:cubicBezTo>
                    <a:lnTo>
                      <a:pt x="42855" y="20627"/>
                    </a:lnTo>
                    <a:cubicBezTo>
                      <a:pt x="42855" y="21877"/>
                      <a:pt x="42377" y="22500"/>
                      <a:pt x="41427" y="22500"/>
                    </a:cubicBezTo>
                    <a:cubicBezTo>
                      <a:pt x="40472" y="22500"/>
                      <a:pt x="40000" y="21877"/>
                      <a:pt x="40000" y="20627"/>
                    </a:cubicBezTo>
                    <a:lnTo>
                      <a:pt x="40000" y="5622"/>
                    </a:lnTo>
                    <a:cubicBezTo>
                      <a:pt x="40000" y="4066"/>
                      <a:pt x="40416" y="2733"/>
                      <a:pt x="41250" y="1638"/>
                    </a:cubicBezTo>
                    <a:cubicBezTo>
                      <a:pt x="42083" y="550"/>
                      <a:pt x="43094" y="0"/>
                      <a:pt x="44283" y="0"/>
                    </a:cubicBezTo>
                    <a:cubicBezTo>
                      <a:pt x="44283" y="0"/>
                      <a:pt x="75716" y="0"/>
                      <a:pt x="75716" y="0"/>
                    </a:cubicBezTo>
                    <a:close/>
                    <a:moveTo>
                      <a:pt x="117144" y="31872"/>
                    </a:moveTo>
                    <a:cubicBezTo>
                      <a:pt x="117144" y="30627"/>
                      <a:pt x="116666" y="30000"/>
                      <a:pt x="115716" y="30000"/>
                    </a:cubicBezTo>
                    <a:lnTo>
                      <a:pt x="4283" y="30000"/>
                    </a:lnTo>
                    <a:cubicBezTo>
                      <a:pt x="3333" y="30000"/>
                      <a:pt x="2855" y="30627"/>
                      <a:pt x="2855" y="31872"/>
                    </a:cubicBezTo>
                    <a:lnTo>
                      <a:pt x="2855" y="52500"/>
                    </a:lnTo>
                    <a:lnTo>
                      <a:pt x="117144" y="52500"/>
                    </a:lnTo>
                    <a:cubicBezTo>
                      <a:pt x="117144" y="52500"/>
                      <a:pt x="117144" y="31872"/>
                      <a:pt x="117144" y="31872"/>
                    </a:cubicBezTo>
                    <a:close/>
                    <a:moveTo>
                      <a:pt x="120000" y="65627"/>
                    </a:moveTo>
                    <a:lnTo>
                      <a:pt x="120000" y="114377"/>
                    </a:lnTo>
                    <a:cubicBezTo>
                      <a:pt x="120000" y="115933"/>
                      <a:pt x="119583" y="117266"/>
                      <a:pt x="118750" y="118361"/>
                    </a:cubicBezTo>
                    <a:cubicBezTo>
                      <a:pt x="117916" y="119450"/>
                      <a:pt x="116905" y="120000"/>
                      <a:pt x="115716" y="120000"/>
                    </a:cubicBezTo>
                    <a:lnTo>
                      <a:pt x="4283" y="120000"/>
                    </a:lnTo>
                    <a:cubicBezTo>
                      <a:pt x="3094" y="120000"/>
                      <a:pt x="2083" y="119450"/>
                      <a:pt x="1250" y="118361"/>
                    </a:cubicBezTo>
                    <a:cubicBezTo>
                      <a:pt x="416" y="117266"/>
                      <a:pt x="0" y="115933"/>
                      <a:pt x="0" y="114377"/>
                    </a:cubicBezTo>
                    <a:lnTo>
                      <a:pt x="0" y="65627"/>
                    </a:lnTo>
                    <a:cubicBezTo>
                      <a:pt x="0" y="64377"/>
                      <a:pt x="472" y="63750"/>
                      <a:pt x="1427" y="63750"/>
                    </a:cubicBezTo>
                    <a:cubicBezTo>
                      <a:pt x="2377" y="63750"/>
                      <a:pt x="2855" y="64377"/>
                      <a:pt x="2855" y="65627"/>
                    </a:cubicBezTo>
                    <a:lnTo>
                      <a:pt x="2855" y="114377"/>
                    </a:lnTo>
                    <a:cubicBezTo>
                      <a:pt x="2855" y="115622"/>
                      <a:pt x="3333" y="116250"/>
                      <a:pt x="4283" y="116250"/>
                    </a:cubicBezTo>
                    <a:lnTo>
                      <a:pt x="115716" y="116250"/>
                    </a:lnTo>
                    <a:cubicBezTo>
                      <a:pt x="116666" y="116250"/>
                      <a:pt x="117144" y="115622"/>
                      <a:pt x="117144" y="114377"/>
                    </a:cubicBezTo>
                    <a:lnTo>
                      <a:pt x="117144" y="65627"/>
                    </a:lnTo>
                    <a:cubicBezTo>
                      <a:pt x="117144" y="64377"/>
                      <a:pt x="117616" y="63750"/>
                      <a:pt x="118572" y="63750"/>
                    </a:cubicBezTo>
                    <a:cubicBezTo>
                      <a:pt x="119522" y="63750"/>
                      <a:pt x="120000" y="64377"/>
                      <a:pt x="120000" y="65627"/>
                    </a:cubicBezTo>
                    <a:close/>
                    <a:moveTo>
                      <a:pt x="118750" y="27888"/>
                    </a:moveTo>
                    <a:cubicBezTo>
                      <a:pt x="119583" y="28983"/>
                      <a:pt x="120000" y="30316"/>
                      <a:pt x="120000" y="31872"/>
                    </a:cubicBezTo>
                    <a:lnTo>
                      <a:pt x="120000" y="54377"/>
                    </a:lnTo>
                    <a:cubicBezTo>
                      <a:pt x="120000" y="55627"/>
                      <a:pt x="119522" y="56250"/>
                      <a:pt x="118572" y="56250"/>
                    </a:cubicBezTo>
                    <a:lnTo>
                      <a:pt x="80000" y="56250"/>
                    </a:lnTo>
                    <a:lnTo>
                      <a:pt x="80000" y="69377"/>
                    </a:lnTo>
                    <a:cubicBezTo>
                      <a:pt x="80000" y="70938"/>
                      <a:pt x="79583" y="72266"/>
                      <a:pt x="78750" y="73361"/>
                    </a:cubicBezTo>
                    <a:cubicBezTo>
                      <a:pt x="77916" y="74455"/>
                      <a:pt x="76905" y="75000"/>
                      <a:pt x="75716" y="75000"/>
                    </a:cubicBezTo>
                    <a:lnTo>
                      <a:pt x="44283" y="75000"/>
                    </a:lnTo>
                    <a:cubicBezTo>
                      <a:pt x="43094" y="75000"/>
                      <a:pt x="42083" y="74455"/>
                      <a:pt x="41250" y="73361"/>
                    </a:cubicBezTo>
                    <a:cubicBezTo>
                      <a:pt x="40416" y="72266"/>
                      <a:pt x="40000" y="70938"/>
                      <a:pt x="40000" y="69377"/>
                    </a:cubicBezTo>
                    <a:lnTo>
                      <a:pt x="40000" y="56250"/>
                    </a:lnTo>
                    <a:lnTo>
                      <a:pt x="1427" y="56250"/>
                    </a:lnTo>
                    <a:cubicBezTo>
                      <a:pt x="472" y="56250"/>
                      <a:pt x="0" y="55627"/>
                      <a:pt x="0" y="54377"/>
                    </a:cubicBezTo>
                    <a:lnTo>
                      <a:pt x="0" y="31872"/>
                    </a:lnTo>
                    <a:cubicBezTo>
                      <a:pt x="0" y="30316"/>
                      <a:pt x="416" y="28983"/>
                      <a:pt x="1250" y="27888"/>
                    </a:cubicBezTo>
                    <a:cubicBezTo>
                      <a:pt x="2083" y="26800"/>
                      <a:pt x="3094" y="26250"/>
                      <a:pt x="4283" y="26250"/>
                    </a:cubicBezTo>
                    <a:lnTo>
                      <a:pt x="115716" y="26250"/>
                    </a:lnTo>
                    <a:cubicBezTo>
                      <a:pt x="116905" y="26250"/>
                      <a:pt x="117916" y="26800"/>
                      <a:pt x="118750" y="27888"/>
                    </a:cubicBezTo>
                    <a:close/>
                  </a:path>
                </a:pathLst>
              </a:custGeom>
              <a:solidFill>
                <a:schemeClr val="tx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任意多边形 24"/>
              <p:cNvSpPr/>
              <p:nvPr/>
            </p:nvSpPr>
            <p:spPr>
              <a:xfrm>
                <a:off x="4820671" y="2528549"/>
                <a:ext cx="350900" cy="352085"/>
              </a:xfrm>
              <a:custGeom>
                <a:avLst/>
                <a:gdLst/>
                <a:ahLst/>
                <a:cxnLst/>
                <a:rect l="0" t="0" r="0" b="0"/>
                <a:pathLst>
                  <a:path w="120000" h="120000" extrusionOk="0">
                    <a:moveTo>
                      <a:pt x="115023" y="109016"/>
                    </a:moveTo>
                    <a:cubicBezTo>
                      <a:pt x="116112" y="108079"/>
                      <a:pt x="116112" y="107148"/>
                      <a:pt x="115023" y="106211"/>
                    </a:cubicBezTo>
                    <a:lnTo>
                      <a:pt x="77499" y="68823"/>
                    </a:lnTo>
                    <a:cubicBezTo>
                      <a:pt x="76717" y="67886"/>
                      <a:pt x="76756" y="66988"/>
                      <a:pt x="77616" y="66135"/>
                    </a:cubicBezTo>
                    <a:cubicBezTo>
                      <a:pt x="78477" y="65277"/>
                      <a:pt x="79376" y="65238"/>
                      <a:pt x="80314" y="66018"/>
                    </a:cubicBezTo>
                    <a:lnTo>
                      <a:pt x="117838" y="103407"/>
                    </a:lnTo>
                    <a:cubicBezTo>
                      <a:pt x="118927" y="104656"/>
                      <a:pt x="119480" y="106055"/>
                      <a:pt x="119480" y="107616"/>
                    </a:cubicBezTo>
                    <a:cubicBezTo>
                      <a:pt x="119480" y="109172"/>
                      <a:pt x="118927" y="110577"/>
                      <a:pt x="117838" y="111820"/>
                    </a:cubicBezTo>
                    <a:lnTo>
                      <a:pt x="112442" y="117429"/>
                    </a:lnTo>
                    <a:cubicBezTo>
                      <a:pt x="111191" y="118516"/>
                      <a:pt x="109744" y="119063"/>
                      <a:pt x="108102" y="119063"/>
                    </a:cubicBezTo>
                    <a:cubicBezTo>
                      <a:pt x="106460" y="119063"/>
                      <a:pt x="105092" y="118516"/>
                      <a:pt x="104002" y="117429"/>
                    </a:cubicBezTo>
                    <a:lnTo>
                      <a:pt x="66244" y="80040"/>
                    </a:lnTo>
                    <a:cubicBezTo>
                      <a:pt x="65462" y="79104"/>
                      <a:pt x="65501" y="78206"/>
                      <a:pt x="66361" y="77347"/>
                    </a:cubicBezTo>
                    <a:cubicBezTo>
                      <a:pt x="67222" y="76494"/>
                      <a:pt x="68121" y="76455"/>
                      <a:pt x="69059" y="77236"/>
                    </a:cubicBezTo>
                    <a:lnTo>
                      <a:pt x="106577" y="114625"/>
                    </a:lnTo>
                    <a:cubicBezTo>
                      <a:pt x="107672" y="115712"/>
                      <a:pt x="108689" y="115712"/>
                      <a:pt x="109627" y="114625"/>
                    </a:cubicBezTo>
                    <a:cubicBezTo>
                      <a:pt x="109627" y="114625"/>
                      <a:pt x="115023" y="109016"/>
                      <a:pt x="115023" y="109016"/>
                    </a:cubicBezTo>
                    <a:close/>
                    <a:moveTo>
                      <a:pt x="18175" y="13202"/>
                    </a:moveTo>
                    <a:lnTo>
                      <a:pt x="9495" y="4555"/>
                    </a:lnTo>
                    <a:lnTo>
                      <a:pt x="4568" y="9461"/>
                    </a:lnTo>
                    <a:lnTo>
                      <a:pt x="13248" y="18108"/>
                    </a:lnTo>
                    <a:cubicBezTo>
                      <a:pt x="13248" y="18108"/>
                      <a:pt x="18175" y="13202"/>
                      <a:pt x="18175" y="13202"/>
                    </a:cubicBezTo>
                    <a:close/>
                    <a:moveTo>
                      <a:pt x="88994" y="19742"/>
                    </a:moveTo>
                    <a:cubicBezTo>
                      <a:pt x="88994" y="18187"/>
                      <a:pt x="89536" y="16787"/>
                      <a:pt x="90636" y="15538"/>
                    </a:cubicBezTo>
                    <a:lnTo>
                      <a:pt x="101891" y="4555"/>
                    </a:lnTo>
                    <a:cubicBezTo>
                      <a:pt x="94697" y="2375"/>
                      <a:pt x="88441" y="3936"/>
                      <a:pt x="83129" y="9227"/>
                    </a:cubicBezTo>
                    <a:cubicBezTo>
                      <a:pt x="80314" y="12031"/>
                      <a:pt x="78516" y="15499"/>
                      <a:pt x="77734" y="19625"/>
                    </a:cubicBezTo>
                    <a:cubicBezTo>
                      <a:pt x="76952" y="23756"/>
                      <a:pt x="77264" y="27615"/>
                      <a:pt x="78672" y="31194"/>
                    </a:cubicBezTo>
                    <a:cubicBezTo>
                      <a:pt x="78985" y="31975"/>
                      <a:pt x="78907" y="32677"/>
                      <a:pt x="78437" y="33302"/>
                    </a:cubicBezTo>
                    <a:lnTo>
                      <a:pt x="33412" y="78167"/>
                    </a:lnTo>
                    <a:cubicBezTo>
                      <a:pt x="32787" y="78791"/>
                      <a:pt x="32083" y="78870"/>
                      <a:pt x="31307" y="78401"/>
                    </a:cubicBezTo>
                    <a:cubicBezTo>
                      <a:pt x="29111" y="77465"/>
                      <a:pt x="26693" y="77002"/>
                      <a:pt x="24034" y="77002"/>
                    </a:cubicBezTo>
                    <a:cubicBezTo>
                      <a:pt x="18404" y="77002"/>
                      <a:pt x="13634" y="79026"/>
                      <a:pt x="9730" y="83073"/>
                    </a:cubicBezTo>
                    <a:cubicBezTo>
                      <a:pt x="4412" y="88220"/>
                      <a:pt x="2697" y="94291"/>
                      <a:pt x="4568" y="101305"/>
                    </a:cubicBezTo>
                    <a:lnTo>
                      <a:pt x="15594" y="90321"/>
                    </a:lnTo>
                    <a:cubicBezTo>
                      <a:pt x="16684" y="89234"/>
                      <a:pt x="18091" y="88649"/>
                      <a:pt x="19811" y="88565"/>
                    </a:cubicBezTo>
                    <a:cubicBezTo>
                      <a:pt x="21532" y="88493"/>
                      <a:pt x="22939" y="89000"/>
                      <a:pt x="24034" y="90087"/>
                    </a:cubicBezTo>
                    <a:lnTo>
                      <a:pt x="29664" y="95930"/>
                    </a:lnTo>
                    <a:cubicBezTo>
                      <a:pt x="30754" y="97179"/>
                      <a:pt x="31307" y="98579"/>
                      <a:pt x="31307" y="100134"/>
                    </a:cubicBezTo>
                    <a:cubicBezTo>
                      <a:pt x="31307" y="101695"/>
                      <a:pt x="30675" y="103095"/>
                      <a:pt x="29430" y="104344"/>
                    </a:cubicBezTo>
                    <a:lnTo>
                      <a:pt x="18404" y="115327"/>
                    </a:lnTo>
                    <a:cubicBezTo>
                      <a:pt x="21688" y="116414"/>
                      <a:pt x="25012" y="116532"/>
                      <a:pt x="28374" y="115679"/>
                    </a:cubicBezTo>
                    <a:cubicBezTo>
                      <a:pt x="31731" y="114820"/>
                      <a:pt x="34663" y="113142"/>
                      <a:pt x="37166" y="110650"/>
                    </a:cubicBezTo>
                    <a:cubicBezTo>
                      <a:pt x="39981" y="107845"/>
                      <a:pt x="41774" y="104383"/>
                      <a:pt x="42561" y="100251"/>
                    </a:cubicBezTo>
                    <a:cubicBezTo>
                      <a:pt x="43343" y="96126"/>
                      <a:pt x="43031" y="92273"/>
                      <a:pt x="41623" y="88682"/>
                    </a:cubicBezTo>
                    <a:cubicBezTo>
                      <a:pt x="41305" y="87907"/>
                      <a:pt x="41388" y="87205"/>
                      <a:pt x="41858" y="86580"/>
                    </a:cubicBezTo>
                    <a:lnTo>
                      <a:pt x="86883" y="41709"/>
                    </a:lnTo>
                    <a:cubicBezTo>
                      <a:pt x="87503" y="41247"/>
                      <a:pt x="88207" y="41168"/>
                      <a:pt x="88994" y="41481"/>
                    </a:cubicBezTo>
                    <a:cubicBezTo>
                      <a:pt x="91178" y="42412"/>
                      <a:pt x="93602" y="42880"/>
                      <a:pt x="96261" y="42880"/>
                    </a:cubicBezTo>
                    <a:cubicBezTo>
                      <a:pt x="101891" y="42880"/>
                      <a:pt x="106734" y="40934"/>
                      <a:pt x="110800" y="37037"/>
                    </a:cubicBezTo>
                    <a:cubicBezTo>
                      <a:pt x="115961" y="31746"/>
                      <a:pt x="117603" y="25585"/>
                      <a:pt x="115727" y="18577"/>
                    </a:cubicBezTo>
                    <a:lnTo>
                      <a:pt x="104706" y="29560"/>
                    </a:lnTo>
                    <a:cubicBezTo>
                      <a:pt x="103606" y="30653"/>
                      <a:pt x="102243" y="31194"/>
                      <a:pt x="100601" y="31194"/>
                    </a:cubicBezTo>
                    <a:cubicBezTo>
                      <a:pt x="98959" y="31194"/>
                      <a:pt x="97512" y="30653"/>
                      <a:pt x="96261" y="29560"/>
                    </a:cubicBezTo>
                    <a:lnTo>
                      <a:pt x="90636" y="23952"/>
                    </a:lnTo>
                    <a:cubicBezTo>
                      <a:pt x="89536" y="22708"/>
                      <a:pt x="88994" y="21303"/>
                      <a:pt x="88994" y="19742"/>
                    </a:cubicBezTo>
                    <a:close/>
                    <a:moveTo>
                      <a:pt x="93446" y="18343"/>
                    </a:moveTo>
                    <a:cubicBezTo>
                      <a:pt x="92351" y="19279"/>
                      <a:pt x="92351" y="20210"/>
                      <a:pt x="93446" y="21147"/>
                    </a:cubicBezTo>
                    <a:lnTo>
                      <a:pt x="99076" y="26756"/>
                    </a:lnTo>
                    <a:cubicBezTo>
                      <a:pt x="100014" y="27849"/>
                      <a:pt x="100953" y="27849"/>
                      <a:pt x="101891" y="26756"/>
                    </a:cubicBezTo>
                    <a:lnTo>
                      <a:pt x="115023" y="13670"/>
                    </a:lnTo>
                    <a:cubicBezTo>
                      <a:pt x="115492" y="13202"/>
                      <a:pt x="116078" y="13046"/>
                      <a:pt x="116782" y="13202"/>
                    </a:cubicBezTo>
                    <a:cubicBezTo>
                      <a:pt x="117486" y="13358"/>
                      <a:pt x="117911" y="13749"/>
                      <a:pt x="118072" y="14367"/>
                    </a:cubicBezTo>
                    <a:cubicBezTo>
                      <a:pt x="119944" y="18577"/>
                      <a:pt x="120452" y="22981"/>
                      <a:pt x="119597" y="27576"/>
                    </a:cubicBezTo>
                    <a:cubicBezTo>
                      <a:pt x="118732" y="32170"/>
                      <a:pt x="116665" y="36184"/>
                      <a:pt x="113381" y="39607"/>
                    </a:cubicBezTo>
                    <a:cubicBezTo>
                      <a:pt x="108689" y="44285"/>
                      <a:pt x="102980" y="46621"/>
                      <a:pt x="96261" y="46621"/>
                    </a:cubicBezTo>
                    <a:cubicBezTo>
                      <a:pt x="93602" y="46621"/>
                      <a:pt x="91100" y="46153"/>
                      <a:pt x="88760" y="45216"/>
                    </a:cubicBezTo>
                    <a:lnTo>
                      <a:pt x="45377" y="88448"/>
                    </a:lnTo>
                    <a:cubicBezTo>
                      <a:pt x="46935" y="92658"/>
                      <a:pt x="47209" y="97062"/>
                      <a:pt x="46198" y="101656"/>
                    </a:cubicBezTo>
                    <a:cubicBezTo>
                      <a:pt x="45175" y="106250"/>
                      <a:pt x="43031" y="110109"/>
                      <a:pt x="39746" y="113220"/>
                    </a:cubicBezTo>
                    <a:cubicBezTo>
                      <a:pt x="35367" y="117741"/>
                      <a:pt x="30134" y="120000"/>
                      <a:pt x="24034" y="120000"/>
                    </a:cubicBezTo>
                    <a:cubicBezTo>
                      <a:pt x="20750" y="120000"/>
                      <a:pt x="17544" y="119219"/>
                      <a:pt x="14421" y="117663"/>
                    </a:cubicBezTo>
                    <a:cubicBezTo>
                      <a:pt x="13796" y="117351"/>
                      <a:pt x="13399" y="116883"/>
                      <a:pt x="13248" y="116258"/>
                    </a:cubicBezTo>
                    <a:cubicBezTo>
                      <a:pt x="13092" y="115634"/>
                      <a:pt x="13248" y="115093"/>
                      <a:pt x="13718" y="114625"/>
                    </a:cubicBezTo>
                    <a:lnTo>
                      <a:pt x="26849" y="101539"/>
                    </a:lnTo>
                    <a:cubicBezTo>
                      <a:pt x="27788" y="100603"/>
                      <a:pt x="27788" y="99666"/>
                      <a:pt x="26849" y="98735"/>
                    </a:cubicBezTo>
                    <a:lnTo>
                      <a:pt x="21219" y="92658"/>
                    </a:lnTo>
                    <a:cubicBezTo>
                      <a:pt x="20281" y="91877"/>
                      <a:pt x="19342" y="91955"/>
                      <a:pt x="18404" y="92892"/>
                    </a:cubicBezTo>
                    <a:lnTo>
                      <a:pt x="5272" y="106211"/>
                    </a:lnTo>
                    <a:cubicBezTo>
                      <a:pt x="4803" y="106680"/>
                      <a:pt x="4217" y="106836"/>
                      <a:pt x="3518" y="106680"/>
                    </a:cubicBezTo>
                    <a:cubicBezTo>
                      <a:pt x="2815" y="106524"/>
                      <a:pt x="2379" y="106133"/>
                      <a:pt x="2228" y="105509"/>
                    </a:cubicBezTo>
                    <a:cubicBezTo>
                      <a:pt x="351" y="101305"/>
                      <a:pt x="-156" y="96906"/>
                      <a:pt x="703" y="92306"/>
                    </a:cubicBezTo>
                    <a:cubicBezTo>
                      <a:pt x="1558" y="87712"/>
                      <a:pt x="3636" y="83698"/>
                      <a:pt x="6914" y="80269"/>
                    </a:cubicBezTo>
                    <a:cubicBezTo>
                      <a:pt x="11606" y="75597"/>
                      <a:pt x="17309" y="73261"/>
                      <a:pt x="24034" y="73261"/>
                    </a:cubicBezTo>
                    <a:cubicBezTo>
                      <a:pt x="26693" y="73261"/>
                      <a:pt x="29195" y="73729"/>
                      <a:pt x="31541" y="74660"/>
                    </a:cubicBezTo>
                    <a:lnTo>
                      <a:pt x="74924" y="31428"/>
                    </a:lnTo>
                    <a:cubicBezTo>
                      <a:pt x="73355" y="27224"/>
                      <a:pt x="73081" y="22825"/>
                      <a:pt x="74103" y="18226"/>
                    </a:cubicBezTo>
                    <a:cubicBezTo>
                      <a:pt x="75114" y="13631"/>
                      <a:pt x="77264" y="9779"/>
                      <a:pt x="80549" y="6657"/>
                    </a:cubicBezTo>
                    <a:cubicBezTo>
                      <a:pt x="83833" y="3233"/>
                      <a:pt x="87821" y="1131"/>
                      <a:pt x="92507" y="351"/>
                    </a:cubicBezTo>
                    <a:cubicBezTo>
                      <a:pt x="97199" y="-429"/>
                      <a:pt x="101657" y="195"/>
                      <a:pt x="105874" y="2219"/>
                    </a:cubicBezTo>
                    <a:cubicBezTo>
                      <a:pt x="106499" y="2531"/>
                      <a:pt x="106890" y="2999"/>
                      <a:pt x="107047" y="3618"/>
                    </a:cubicBezTo>
                    <a:cubicBezTo>
                      <a:pt x="107203" y="4242"/>
                      <a:pt x="107047" y="4789"/>
                      <a:pt x="106577" y="5257"/>
                    </a:cubicBezTo>
                    <a:cubicBezTo>
                      <a:pt x="106577" y="5257"/>
                      <a:pt x="93446" y="18343"/>
                      <a:pt x="93446" y="18343"/>
                    </a:cubicBezTo>
                    <a:close/>
                    <a:moveTo>
                      <a:pt x="22157" y="14602"/>
                    </a:moveTo>
                    <a:lnTo>
                      <a:pt x="19577" y="16938"/>
                    </a:lnTo>
                    <a:lnTo>
                      <a:pt x="48421" y="45450"/>
                    </a:lnTo>
                    <a:cubicBezTo>
                      <a:pt x="49203" y="46387"/>
                      <a:pt x="49203" y="47318"/>
                      <a:pt x="48421" y="48255"/>
                    </a:cubicBezTo>
                    <a:cubicBezTo>
                      <a:pt x="47951" y="48567"/>
                      <a:pt x="47482" y="48723"/>
                      <a:pt x="47019" y="48723"/>
                    </a:cubicBezTo>
                    <a:cubicBezTo>
                      <a:pt x="46549" y="48723"/>
                      <a:pt x="46080" y="48567"/>
                      <a:pt x="45611" y="48255"/>
                    </a:cubicBezTo>
                    <a:lnTo>
                      <a:pt x="17002" y="19514"/>
                    </a:lnTo>
                    <a:lnTo>
                      <a:pt x="14656" y="22084"/>
                    </a:lnTo>
                    <a:cubicBezTo>
                      <a:pt x="14187" y="22396"/>
                      <a:pt x="13718" y="22547"/>
                      <a:pt x="13248" y="22547"/>
                    </a:cubicBezTo>
                    <a:cubicBezTo>
                      <a:pt x="12779" y="22547"/>
                      <a:pt x="12310" y="22396"/>
                      <a:pt x="11841" y="22084"/>
                    </a:cubicBezTo>
                    <a:lnTo>
                      <a:pt x="586" y="10866"/>
                    </a:lnTo>
                    <a:cubicBezTo>
                      <a:pt x="-195" y="9929"/>
                      <a:pt x="-195" y="8993"/>
                      <a:pt x="586" y="8062"/>
                    </a:cubicBezTo>
                    <a:lnTo>
                      <a:pt x="8087" y="579"/>
                    </a:lnTo>
                    <a:cubicBezTo>
                      <a:pt x="9026" y="-195"/>
                      <a:pt x="9964" y="-195"/>
                      <a:pt x="10902" y="579"/>
                    </a:cubicBezTo>
                    <a:lnTo>
                      <a:pt x="22157" y="11797"/>
                    </a:lnTo>
                    <a:cubicBezTo>
                      <a:pt x="22939" y="12734"/>
                      <a:pt x="22939" y="13670"/>
                      <a:pt x="22157" y="14602"/>
                    </a:cubicBezTo>
                    <a:close/>
                  </a:path>
                </a:pathLst>
              </a:custGeom>
              <a:solidFill>
                <a:schemeClr val="tx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任意多边形 25"/>
              <p:cNvSpPr/>
              <p:nvPr/>
            </p:nvSpPr>
            <p:spPr>
              <a:xfrm>
                <a:off x="7036372" y="2526305"/>
                <a:ext cx="307205" cy="351057"/>
              </a:xfrm>
              <a:custGeom>
                <a:avLst/>
                <a:gdLst/>
                <a:ahLst/>
                <a:cxnLst/>
                <a:rect l="0" t="0" r="0" b="0"/>
                <a:pathLst>
                  <a:path w="120000" h="120000" extrusionOk="0">
                    <a:moveTo>
                      <a:pt x="34283" y="88122"/>
                    </a:moveTo>
                    <a:cubicBezTo>
                      <a:pt x="34283" y="86877"/>
                      <a:pt x="34994" y="86250"/>
                      <a:pt x="36427" y="86250"/>
                    </a:cubicBezTo>
                    <a:lnTo>
                      <a:pt x="83572" y="86250"/>
                    </a:lnTo>
                    <a:cubicBezTo>
                      <a:pt x="85000" y="86250"/>
                      <a:pt x="85716" y="86877"/>
                      <a:pt x="85716" y="88122"/>
                    </a:cubicBezTo>
                    <a:cubicBezTo>
                      <a:pt x="85716" y="89377"/>
                      <a:pt x="85000" y="90000"/>
                      <a:pt x="83572" y="90000"/>
                    </a:cubicBezTo>
                    <a:lnTo>
                      <a:pt x="36427" y="90000"/>
                    </a:lnTo>
                    <a:cubicBezTo>
                      <a:pt x="34994" y="90000"/>
                      <a:pt x="34283" y="89377"/>
                      <a:pt x="34283" y="88122"/>
                    </a:cubicBezTo>
                    <a:close/>
                    <a:moveTo>
                      <a:pt x="34283" y="73127"/>
                    </a:moveTo>
                    <a:cubicBezTo>
                      <a:pt x="34283" y="71877"/>
                      <a:pt x="34994" y="71250"/>
                      <a:pt x="36427" y="71250"/>
                    </a:cubicBezTo>
                    <a:lnTo>
                      <a:pt x="83572" y="71250"/>
                    </a:lnTo>
                    <a:cubicBezTo>
                      <a:pt x="85000" y="71250"/>
                      <a:pt x="85716" y="71877"/>
                      <a:pt x="85716" y="73127"/>
                    </a:cubicBezTo>
                    <a:cubicBezTo>
                      <a:pt x="85716" y="74377"/>
                      <a:pt x="85000" y="75000"/>
                      <a:pt x="83572" y="75000"/>
                    </a:cubicBezTo>
                    <a:lnTo>
                      <a:pt x="36427" y="75000"/>
                    </a:lnTo>
                    <a:cubicBezTo>
                      <a:pt x="34994" y="75000"/>
                      <a:pt x="34283" y="74377"/>
                      <a:pt x="34283" y="73127"/>
                    </a:cubicBezTo>
                    <a:close/>
                    <a:moveTo>
                      <a:pt x="34283" y="58127"/>
                    </a:moveTo>
                    <a:cubicBezTo>
                      <a:pt x="34283" y="56877"/>
                      <a:pt x="34994" y="56250"/>
                      <a:pt x="36427" y="56250"/>
                    </a:cubicBezTo>
                    <a:lnTo>
                      <a:pt x="83572" y="56250"/>
                    </a:lnTo>
                    <a:cubicBezTo>
                      <a:pt x="85000" y="56250"/>
                      <a:pt x="85716" y="56877"/>
                      <a:pt x="85716" y="58127"/>
                    </a:cubicBezTo>
                    <a:cubicBezTo>
                      <a:pt x="85716" y="59377"/>
                      <a:pt x="85000" y="60000"/>
                      <a:pt x="83572" y="60000"/>
                    </a:cubicBezTo>
                    <a:lnTo>
                      <a:pt x="36427" y="60000"/>
                    </a:lnTo>
                    <a:cubicBezTo>
                      <a:pt x="34994" y="60000"/>
                      <a:pt x="34283" y="59377"/>
                      <a:pt x="34283" y="58127"/>
                    </a:cubicBezTo>
                    <a:close/>
                    <a:moveTo>
                      <a:pt x="34283" y="43127"/>
                    </a:moveTo>
                    <a:cubicBezTo>
                      <a:pt x="34283" y="41877"/>
                      <a:pt x="34994" y="41250"/>
                      <a:pt x="36427" y="41250"/>
                    </a:cubicBezTo>
                    <a:lnTo>
                      <a:pt x="83572" y="41250"/>
                    </a:lnTo>
                    <a:cubicBezTo>
                      <a:pt x="85000" y="41250"/>
                      <a:pt x="85716" y="41877"/>
                      <a:pt x="85716" y="43127"/>
                    </a:cubicBezTo>
                    <a:cubicBezTo>
                      <a:pt x="85716" y="44377"/>
                      <a:pt x="85000" y="45000"/>
                      <a:pt x="83572" y="45000"/>
                    </a:cubicBezTo>
                    <a:lnTo>
                      <a:pt x="36427" y="45000"/>
                    </a:lnTo>
                    <a:cubicBezTo>
                      <a:pt x="34994" y="45000"/>
                      <a:pt x="34283" y="44377"/>
                      <a:pt x="34283" y="43127"/>
                    </a:cubicBezTo>
                    <a:close/>
                    <a:moveTo>
                      <a:pt x="34283" y="18750"/>
                    </a:moveTo>
                    <a:cubicBezTo>
                      <a:pt x="34283" y="21250"/>
                      <a:pt x="35711" y="22500"/>
                      <a:pt x="38572" y="22500"/>
                    </a:cubicBezTo>
                    <a:lnTo>
                      <a:pt x="81427" y="22500"/>
                    </a:lnTo>
                    <a:cubicBezTo>
                      <a:pt x="84283" y="22500"/>
                      <a:pt x="85716" y="21250"/>
                      <a:pt x="85716" y="18750"/>
                    </a:cubicBezTo>
                    <a:lnTo>
                      <a:pt x="85716" y="3750"/>
                    </a:lnTo>
                    <a:lnTo>
                      <a:pt x="34283" y="3750"/>
                    </a:lnTo>
                    <a:cubicBezTo>
                      <a:pt x="34283" y="3750"/>
                      <a:pt x="34283" y="18750"/>
                      <a:pt x="34283" y="18750"/>
                    </a:cubicBezTo>
                    <a:close/>
                    <a:moveTo>
                      <a:pt x="32277" y="24255"/>
                    </a:moveTo>
                    <a:cubicBezTo>
                      <a:pt x="30755" y="22933"/>
                      <a:pt x="30000" y="21094"/>
                      <a:pt x="30000" y="18750"/>
                    </a:cubicBezTo>
                    <a:lnTo>
                      <a:pt x="30000" y="1872"/>
                    </a:lnTo>
                    <a:cubicBezTo>
                      <a:pt x="30000" y="627"/>
                      <a:pt x="30711" y="0"/>
                      <a:pt x="32144" y="0"/>
                    </a:cubicBezTo>
                    <a:lnTo>
                      <a:pt x="87855" y="0"/>
                    </a:lnTo>
                    <a:cubicBezTo>
                      <a:pt x="89283" y="0"/>
                      <a:pt x="90000" y="627"/>
                      <a:pt x="90000" y="1872"/>
                    </a:cubicBezTo>
                    <a:lnTo>
                      <a:pt x="90000" y="18750"/>
                    </a:lnTo>
                    <a:cubicBezTo>
                      <a:pt x="90000" y="21094"/>
                      <a:pt x="89238" y="22933"/>
                      <a:pt x="87722" y="24255"/>
                    </a:cubicBezTo>
                    <a:cubicBezTo>
                      <a:pt x="86205" y="25588"/>
                      <a:pt x="84105" y="26250"/>
                      <a:pt x="81427" y="26250"/>
                    </a:cubicBezTo>
                    <a:lnTo>
                      <a:pt x="38572" y="26250"/>
                    </a:lnTo>
                    <a:cubicBezTo>
                      <a:pt x="35894" y="26250"/>
                      <a:pt x="33794" y="25588"/>
                      <a:pt x="32277" y="24255"/>
                    </a:cubicBezTo>
                    <a:close/>
                    <a:moveTo>
                      <a:pt x="17144" y="18750"/>
                    </a:moveTo>
                    <a:lnTo>
                      <a:pt x="17144" y="105000"/>
                    </a:lnTo>
                    <a:lnTo>
                      <a:pt x="102855" y="105000"/>
                    </a:lnTo>
                    <a:lnTo>
                      <a:pt x="102855" y="18750"/>
                    </a:lnTo>
                    <a:lnTo>
                      <a:pt x="96427" y="18750"/>
                    </a:lnTo>
                    <a:cubicBezTo>
                      <a:pt x="95000" y="18750"/>
                      <a:pt x="94283" y="18127"/>
                      <a:pt x="94283" y="16872"/>
                    </a:cubicBezTo>
                    <a:cubicBezTo>
                      <a:pt x="94283" y="15627"/>
                      <a:pt x="95000" y="15000"/>
                      <a:pt x="96427" y="15000"/>
                    </a:cubicBezTo>
                    <a:lnTo>
                      <a:pt x="105000" y="15000"/>
                    </a:lnTo>
                    <a:cubicBezTo>
                      <a:pt x="106427" y="15000"/>
                      <a:pt x="107144" y="15627"/>
                      <a:pt x="107144" y="16872"/>
                    </a:cubicBezTo>
                    <a:lnTo>
                      <a:pt x="107144" y="106872"/>
                    </a:lnTo>
                    <a:cubicBezTo>
                      <a:pt x="107144" y="108127"/>
                      <a:pt x="106427" y="108750"/>
                      <a:pt x="105000" y="108750"/>
                    </a:cubicBezTo>
                    <a:lnTo>
                      <a:pt x="15000" y="108750"/>
                    </a:lnTo>
                    <a:cubicBezTo>
                      <a:pt x="13566" y="108750"/>
                      <a:pt x="12855" y="108127"/>
                      <a:pt x="12855" y="106872"/>
                    </a:cubicBezTo>
                    <a:lnTo>
                      <a:pt x="12855" y="16872"/>
                    </a:lnTo>
                    <a:cubicBezTo>
                      <a:pt x="12855" y="15627"/>
                      <a:pt x="13566" y="15000"/>
                      <a:pt x="15000" y="15000"/>
                    </a:cubicBezTo>
                    <a:lnTo>
                      <a:pt x="23572" y="15000"/>
                    </a:lnTo>
                    <a:cubicBezTo>
                      <a:pt x="25000" y="15000"/>
                      <a:pt x="25716" y="15627"/>
                      <a:pt x="25716" y="16872"/>
                    </a:cubicBezTo>
                    <a:cubicBezTo>
                      <a:pt x="25716" y="18127"/>
                      <a:pt x="25000" y="18750"/>
                      <a:pt x="23572" y="18750"/>
                    </a:cubicBezTo>
                    <a:cubicBezTo>
                      <a:pt x="23572" y="18750"/>
                      <a:pt x="17144" y="18750"/>
                      <a:pt x="17144" y="18750"/>
                    </a:cubicBezTo>
                    <a:close/>
                    <a:moveTo>
                      <a:pt x="1872" y="118361"/>
                    </a:moveTo>
                    <a:cubicBezTo>
                      <a:pt x="622" y="117266"/>
                      <a:pt x="0" y="115933"/>
                      <a:pt x="0" y="114377"/>
                    </a:cubicBezTo>
                    <a:lnTo>
                      <a:pt x="0" y="9372"/>
                    </a:lnTo>
                    <a:cubicBezTo>
                      <a:pt x="0" y="7816"/>
                      <a:pt x="622" y="6483"/>
                      <a:pt x="1872" y="5388"/>
                    </a:cubicBezTo>
                    <a:cubicBezTo>
                      <a:pt x="3122" y="4300"/>
                      <a:pt x="4638" y="3750"/>
                      <a:pt x="6427" y="3750"/>
                    </a:cubicBezTo>
                    <a:lnTo>
                      <a:pt x="23572" y="3750"/>
                    </a:lnTo>
                    <a:cubicBezTo>
                      <a:pt x="25000" y="3750"/>
                      <a:pt x="25716" y="4377"/>
                      <a:pt x="25716" y="5622"/>
                    </a:cubicBezTo>
                    <a:cubicBezTo>
                      <a:pt x="25716" y="6877"/>
                      <a:pt x="25000" y="7500"/>
                      <a:pt x="23572" y="7500"/>
                    </a:cubicBezTo>
                    <a:lnTo>
                      <a:pt x="6427" y="7500"/>
                    </a:lnTo>
                    <a:cubicBezTo>
                      <a:pt x="4994" y="7500"/>
                      <a:pt x="4283" y="8127"/>
                      <a:pt x="4283" y="9372"/>
                    </a:cubicBezTo>
                    <a:lnTo>
                      <a:pt x="4283" y="114377"/>
                    </a:lnTo>
                    <a:cubicBezTo>
                      <a:pt x="4283" y="115622"/>
                      <a:pt x="4994" y="116250"/>
                      <a:pt x="6427" y="116250"/>
                    </a:cubicBezTo>
                    <a:lnTo>
                      <a:pt x="113572" y="116250"/>
                    </a:lnTo>
                    <a:cubicBezTo>
                      <a:pt x="115000" y="116250"/>
                      <a:pt x="115716" y="115622"/>
                      <a:pt x="115716" y="114377"/>
                    </a:cubicBezTo>
                    <a:lnTo>
                      <a:pt x="115716" y="9372"/>
                    </a:lnTo>
                    <a:cubicBezTo>
                      <a:pt x="115716" y="8127"/>
                      <a:pt x="115000" y="7500"/>
                      <a:pt x="113572" y="7500"/>
                    </a:cubicBezTo>
                    <a:lnTo>
                      <a:pt x="96427" y="7500"/>
                    </a:lnTo>
                    <a:cubicBezTo>
                      <a:pt x="95000" y="7500"/>
                      <a:pt x="94283" y="6877"/>
                      <a:pt x="94283" y="5622"/>
                    </a:cubicBezTo>
                    <a:cubicBezTo>
                      <a:pt x="94283" y="4377"/>
                      <a:pt x="95000" y="3750"/>
                      <a:pt x="96427" y="3750"/>
                    </a:cubicBezTo>
                    <a:lnTo>
                      <a:pt x="113572" y="3750"/>
                    </a:lnTo>
                    <a:cubicBezTo>
                      <a:pt x="115355" y="3750"/>
                      <a:pt x="116872" y="4300"/>
                      <a:pt x="118127" y="5388"/>
                    </a:cubicBezTo>
                    <a:cubicBezTo>
                      <a:pt x="119372" y="6483"/>
                      <a:pt x="120000" y="7816"/>
                      <a:pt x="120000" y="9372"/>
                    </a:cubicBezTo>
                    <a:lnTo>
                      <a:pt x="120000" y="114377"/>
                    </a:lnTo>
                    <a:cubicBezTo>
                      <a:pt x="120000" y="115933"/>
                      <a:pt x="119372" y="117266"/>
                      <a:pt x="118127" y="118361"/>
                    </a:cubicBezTo>
                    <a:cubicBezTo>
                      <a:pt x="116872" y="119450"/>
                      <a:pt x="115355" y="120000"/>
                      <a:pt x="113572" y="120000"/>
                    </a:cubicBezTo>
                    <a:lnTo>
                      <a:pt x="6427" y="120000"/>
                    </a:lnTo>
                    <a:cubicBezTo>
                      <a:pt x="4638" y="120000"/>
                      <a:pt x="3122" y="119450"/>
                      <a:pt x="1872" y="118361"/>
                    </a:cubicBezTo>
                    <a:close/>
                  </a:path>
                </a:pathLst>
              </a:custGeom>
              <a:solidFill>
                <a:schemeClr val="tx2"/>
              </a:solidFill>
              <a:ln>
                <a:noFill/>
              </a:ln>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文本框 4"/>
            <p:cNvSpPr txBox="1">
              <a:spLocks/>
            </p:cNvSpPr>
            <p:nvPr/>
          </p:nvSpPr>
          <p:spPr>
            <a:xfrm>
              <a:off x="3857198" y="4667548"/>
              <a:ext cx="4477604" cy="813680"/>
            </a:xfrm>
            <a:prstGeom prst="rect">
              <a:avLst/>
            </a:prstGeom>
            <a:solidFill>
              <a:schemeClr val="bg1"/>
            </a:solidFill>
          </p:spPr>
          <p:txBody>
            <a:bodyPr wrap="square" lIns="96000" tIns="96000" rIns="96000" bIns="96000" anchor="ctr" anchorCtr="1">
              <a:normAutofit fontScale="70000" lnSpcReduction="20000"/>
            </a:bodyPr>
            <a:lstStyle/>
            <a:p>
              <a:pPr algn="ctr">
                <a:lnSpc>
                  <a:spcPct val="130000"/>
                </a:lnSpc>
              </a:pP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建议使用主题字体，已保持全文档文本格式的统一</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bg1">
                      <a:lumMod val="50000"/>
                    </a:schemeClr>
                  </a:solidFill>
                  <a:latin typeface="微软雅黑" panose="020B0503020204020204" pitchFamily="34" charset="-122"/>
                  <a:ea typeface="微软雅黑" panose="020B0503020204020204" pitchFamily="34" charset="-122"/>
                </a:rPr>
              </a:br>
              <a:r>
                <a:rPr lang="zh-CN" altLang="en-US" sz="1467">
                  <a:solidFill>
                    <a:schemeClr val="bg1">
                      <a:lumMod val="50000"/>
                    </a:schemeClr>
                  </a:solidFill>
                  <a:latin typeface="微软雅黑" panose="020B0503020204020204" pitchFamily="34" charset="-122"/>
                  <a:ea typeface="微软雅黑" panose="020B0503020204020204" pitchFamily="34" charset="-122"/>
                </a:rPr>
                <a:t>建议使用主题字体，已保持全文档文本格式的统一</a:t>
              </a:r>
              <a:endParaRPr lang="zh-CN" altLang="en-US" sz="14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5273975"/>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10312 -1.000986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7253" y="1111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093903" y="1340768"/>
            <a:ext cx="4731511" cy="1550021"/>
            <a:chOff x="3820427" y="1005576"/>
            <a:chExt cx="3548633" cy="1162516"/>
          </a:xfrm>
        </p:grpSpPr>
        <p:grpSp>
          <p:nvGrpSpPr>
            <p:cNvPr id="31" name="组合 30"/>
            <p:cNvGrpSpPr/>
            <p:nvPr/>
          </p:nvGrpSpPr>
          <p:grpSpPr>
            <a:xfrm>
              <a:off x="3820427" y="1005576"/>
              <a:ext cx="3548633" cy="1162516"/>
              <a:chOff x="3820427" y="1005576"/>
              <a:chExt cx="3548633" cy="1162516"/>
            </a:xfrm>
          </p:grpSpPr>
          <p:sp>
            <p:nvSpPr>
              <p:cNvPr id="4" name="任意多边形: 形状 3">
                <a:extLst>
                  <a:ext uri="{FF2B5EF4-FFF2-40B4-BE49-F238E27FC236}">
                    <a16:creationId xmlns="" xmlns:a16="http://schemas.microsoft.com/office/drawing/2014/main" id="{576456E1-C604-4774-8149-F2329C2DC994}"/>
                  </a:ext>
                </a:extLst>
              </p:cNvPr>
              <p:cNvSpPr>
                <a:spLocks/>
              </p:cNvSpPr>
              <p:nvPr/>
            </p:nvSpPr>
            <p:spPr bwMode="auto">
              <a:xfrm>
                <a:off x="3820427" y="1033426"/>
                <a:ext cx="1594247" cy="1134666"/>
              </a:xfrm>
              <a:custGeom>
                <a:avLst/>
                <a:gdLst>
                  <a:gd name="T0" fmla="*/ 1339 w 1339"/>
                  <a:gd name="T1" fmla="*/ 953 h 953"/>
                  <a:gd name="T2" fmla="*/ 670 w 1339"/>
                  <a:gd name="T3" fmla="*/ 0 h 953"/>
                  <a:gd name="T4" fmla="*/ 0 w 1339"/>
                  <a:gd name="T5" fmla="*/ 953 h 953"/>
                  <a:gd name="T6" fmla="*/ 1339 w 1339"/>
                  <a:gd name="T7" fmla="*/ 953 h 953"/>
                </a:gdLst>
                <a:ahLst/>
                <a:cxnLst>
                  <a:cxn ang="0">
                    <a:pos x="T0" y="T1"/>
                  </a:cxn>
                  <a:cxn ang="0">
                    <a:pos x="T2" y="T3"/>
                  </a:cxn>
                  <a:cxn ang="0">
                    <a:pos x="T4" y="T5"/>
                  </a:cxn>
                  <a:cxn ang="0">
                    <a:pos x="T6" y="T7"/>
                  </a:cxn>
                </a:cxnLst>
                <a:rect l="0" t="0" r="r" b="b"/>
                <a:pathLst>
                  <a:path w="1339" h="953">
                    <a:moveTo>
                      <a:pt x="1339" y="953"/>
                    </a:moveTo>
                    <a:lnTo>
                      <a:pt x="670" y="0"/>
                    </a:lnTo>
                    <a:lnTo>
                      <a:pt x="0" y="953"/>
                    </a:lnTo>
                    <a:lnTo>
                      <a:pt x="1339" y="953"/>
                    </a:lnTo>
                    <a:close/>
                  </a:path>
                </a:pathLst>
              </a:custGeom>
              <a:solidFill>
                <a:schemeClr val="accent3"/>
              </a:solidFill>
              <a:ln>
                <a:noFill/>
              </a:ln>
            </p:spPr>
            <p:txBody>
              <a:bodyPr anchor="ctr"/>
              <a:lstStyle/>
              <a:p>
                <a:pPr algn="ctr"/>
                <a:endParaRPr sz="2400"/>
              </a:p>
            </p:txBody>
          </p:sp>
          <p:sp>
            <p:nvSpPr>
              <p:cNvPr id="12" name="任意多边形: 形状 11">
                <a:extLst>
                  <a:ext uri="{FF2B5EF4-FFF2-40B4-BE49-F238E27FC236}">
                    <a16:creationId xmlns="" xmlns:a16="http://schemas.microsoft.com/office/drawing/2014/main" id="{CF5046E7-27E8-434F-A0AA-2FBE91E21628}"/>
                  </a:ext>
                </a:extLst>
              </p:cNvPr>
              <p:cNvSpPr>
                <a:spLocks/>
              </p:cNvSpPr>
              <p:nvPr/>
            </p:nvSpPr>
            <p:spPr bwMode="auto">
              <a:xfrm>
                <a:off x="4398417" y="1411610"/>
                <a:ext cx="444815" cy="304098"/>
              </a:xfrm>
              <a:custGeom>
                <a:avLst/>
                <a:gdLst>
                  <a:gd name="T0" fmla="*/ 99 w 199"/>
                  <a:gd name="T1" fmla="*/ 101 h 136"/>
                  <a:gd name="T2" fmla="*/ 0 w 199"/>
                  <a:gd name="T3" fmla="*/ 51 h 136"/>
                  <a:gd name="T4" fmla="*/ 99 w 199"/>
                  <a:gd name="T5" fmla="*/ 0 h 136"/>
                  <a:gd name="T6" fmla="*/ 199 w 199"/>
                  <a:gd name="T7" fmla="*/ 51 h 136"/>
                  <a:gd name="T8" fmla="*/ 157 w 199"/>
                  <a:gd name="T9" fmla="*/ 72 h 136"/>
                  <a:gd name="T10" fmla="*/ 157 w 199"/>
                  <a:gd name="T11" fmla="*/ 71 h 136"/>
                  <a:gd name="T12" fmla="*/ 107 w 199"/>
                  <a:gd name="T13" fmla="*/ 46 h 136"/>
                  <a:gd name="T14" fmla="*/ 101 w 199"/>
                  <a:gd name="T15" fmla="*/ 44 h 136"/>
                  <a:gd name="T16" fmla="*/ 95 w 199"/>
                  <a:gd name="T17" fmla="*/ 46 h 136"/>
                  <a:gd name="T18" fmla="*/ 93 w 199"/>
                  <a:gd name="T19" fmla="*/ 52 h 136"/>
                  <a:gd name="T20" fmla="*/ 97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4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5 h 136"/>
                  <a:gd name="T50" fmla="*/ 147 w 199"/>
                  <a:gd name="T51" fmla="*/ 132 h 136"/>
                  <a:gd name="T52" fmla="*/ 146 w 199"/>
                  <a:gd name="T53" fmla="*/ 136 h 136"/>
                  <a:gd name="T54" fmla="*/ 157 w 199"/>
                  <a:gd name="T55" fmla="*/ 124 h 136"/>
                  <a:gd name="T56" fmla="*/ 153 w 199"/>
                  <a:gd name="T57" fmla="*/ 117 h 136"/>
                  <a:gd name="T58" fmla="*/ 34 w 199"/>
                  <a:gd name="T59" fmla="*/ 75 h 136"/>
                  <a:gd name="T60" fmla="*/ 34 w 199"/>
                  <a:gd name="T61" fmla="*/ 117 h 136"/>
                  <a:gd name="T62" fmla="*/ 35 w 199"/>
                  <a:gd name="T63" fmla="*/ 117 h 136"/>
                  <a:gd name="T64" fmla="*/ 100 w 199"/>
                  <a:gd name="T65" fmla="*/ 135 h 136"/>
                  <a:gd name="T66" fmla="*/ 139 w 199"/>
                  <a:gd name="T67" fmla="*/ 129 h 136"/>
                  <a:gd name="T68" fmla="*/ 138 w 199"/>
                  <a:gd name="T69" fmla="*/ 125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20 h 136"/>
                  <a:gd name="T90" fmla="*/ 164 w 199"/>
                  <a:gd name="T91" fmla="*/ 117 h 136"/>
                  <a:gd name="T92" fmla="*/ 165 w 199"/>
                  <a:gd name="T93" fmla="*/ 117 h 136"/>
                  <a:gd name="T94" fmla="*/ 165 w 199"/>
                  <a:gd name="T95" fmla="*/ 75 h 136"/>
                  <a:gd name="T96" fmla="*/ 157 w 199"/>
                  <a:gd name="T97" fmla="*/ 79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1"/>
                      <a:pt x="0" y="51"/>
                      <a:pt x="0" y="51"/>
                    </a:cubicBezTo>
                    <a:cubicBezTo>
                      <a:pt x="99" y="0"/>
                      <a:pt x="99" y="0"/>
                      <a:pt x="99" y="0"/>
                    </a:cubicBezTo>
                    <a:cubicBezTo>
                      <a:pt x="199" y="51"/>
                      <a:pt x="199" y="51"/>
                      <a:pt x="199" y="51"/>
                    </a:cubicBezTo>
                    <a:cubicBezTo>
                      <a:pt x="157" y="72"/>
                      <a:pt x="157" y="72"/>
                      <a:pt x="157" y="72"/>
                    </a:cubicBezTo>
                    <a:cubicBezTo>
                      <a:pt x="157" y="71"/>
                      <a:pt x="157" y="71"/>
                      <a:pt x="157" y="71"/>
                    </a:cubicBezTo>
                    <a:cubicBezTo>
                      <a:pt x="107" y="46"/>
                      <a:pt x="107" y="46"/>
                      <a:pt x="107" y="46"/>
                    </a:cubicBezTo>
                    <a:cubicBezTo>
                      <a:pt x="106" y="45"/>
                      <a:pt x="104" y="44"/>
                      <a:pt x="101" y="44"/>
                    </a:cubicBezTo>
                    <a:cubicBezTo>
                      <a:pt x="99" y="44"/>
                      <a:pt x="97" y="44"/>
                      <a:pt x="95" y="46"/>
                    </a:cubicBezTo>
                    <a:cubicBezTo>
                      <a:pt x="93" y="48"/>
                      <a:pt x="92" y="51"/>
                      <a:pt x="93" y="52"/>
                    </a:cubicBezTo>
                    <a:cubicBezTo>
                      <a:pt x="93" y="56"/>
                      <a:pt x="96" y="58"/>
                      <a:pt x="97" y="59"/>
                    </a:cubicBezTo>
                    <a:cubicBezTo>
                      <a:pt x="140" y="80"/>
                      <a:pt x="140" y="80"/>
                      <a:pt x="140" y="80"/>
                    </a:cubicBezTo>
                    <a:lnTo>
                      <a:pt x="99" y="101"/>
                    </a:lnTo>
                    <a:close/>
                    <a:moveTo>
                      <a:pt x="153" y="117"/>
                    </a:moveTo>
                    <a:cubicBezTo>
                      <a:pt x="154" y="117"/>
                      <a:pt x="155" y="115"/>
                      <a:pt x="155" y="114"/>
                    </a:cubicBezTo>
                    <a:cubicBezTo>
                      <a:pt x="155" y="113"/>
                      <a:pt x="154" y="112"/>
                      <a:pt x="153" y="111"/>
                    </a:cubicBezTo>
                    <a:cubicBezTo>
                      <a:pt x="153" y="74"/>
                      <a:pt x="153" y="74"/>
                      <a:pt x="153" y="74"/>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2"/>
                      <a:pt x="143" y="113"/>
                      <a:pt x="143" y="114"/>
                    </a:cubicBezTo>
                    <a:cubicBezTo>
                      <a:pt x="143" y="115"/>
                      <a:pt x="144" y="117"/>
                      <a:pt x="145" y="117"/>
                    </a:cubicBezTo>
                    <a:cubicBezTo>
                      <a:pt x="144" y="118"/>
                      <a:pt x="142" y="121"/>
                      <a:pt x="142" y="125"/>
                    </a:cubicBezTo>
                    <a:cubicBezTo>
                      <a:pt x="142" y="129"/>
                      <a:pt x="147" y="129"/>
                      <a:pt x="147" y="132"/>
                    </a:cubicBezTo>
                    <a:cubicBezTo>
                      <a:pt x="147" y="134"/>
                      <a:pt x="146" y="136"/>
                      <a:pt x="146" y="136"/>
                    </a:cubicBezTo>
                    <a:cubicBezTo>
                      <a:pt x="146" y="136"/>
                      <a:pt x="157" y="132"/>
                      <a:pt x="157" y="124"/>
                    </a:cubicBezTo>
                    <a:cubicBezTo>
                      <a:pt x="157" y="120"/>
                      <a:pt x="154" y="118"/>
                      <a:pt x="153" y="117"/>
                    </a:cubicBezTo>
                    <a:close/>
                    <a:moveTo>
                      <a:pt x="34" y="75"/>
                    </a:moveTo>
                    <a:cubicBezTo>
                      <a:pt x="34" y="117"/>
                      <a:pt x="34" y="117"/>
                      <a:pt x="34" y="117"/>
                    </a:cubicBezTo>
                    <a:cubicBezTo>
                      <a:pt x="35" y="117"/>
                      <a:pt x="35" y="117"/>
                      <a:pt x="35" y="117"/>
                    </a:cubicBezTo>
                    <a:cubicBezTo>
                      <a:pt x="53" y="129"/>
                      <a:pt x="76" y="135"/>
                      <a:pt x="100" y="135"/>
                    </a:cubicBezTo>
                    <a:cubicBezTo>
                      <a:pt x="113" y="135"/>
                      <a:pt x="127" y="133"/>
                      <a:pt x="139" y="129"/>
                    </a:cubicBezTo>
                    <a:cubicBezTo>
                      <a:pt x="138" y="128"/>
                      <a:pt x="138" y="126"/>
                      <a:pt x="138" y="125"/>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1"/>
                      <a:pt x="159" y="112"/>
                      <a:pt x="159" y="114"/>
                    </a:cubicBezTo>
                    <a:cubicBezTo>
                      <a:pt x="159" y="115"/>
                      <a:pt x="159" y="116"/>
                      <a:pt x="158" y="117"/>
                    </a:cubicBezTo>
                    <a:cubicBezTo>
                      <a:pt x="159" y="118"/>
                      <a:pt x="159" y="119"/>
                      <a:pt x="160" y="120"/>
                    </a:cubicBezTo>
                    <a:cubicBezTo>
                      <a:pt x="161" y="119"/>
                      <a:pt x="163" y="118"/>
                      <a:pt x="164" y="117"/>
                    </a:cubicBezTo>
                    <a:cubicBezTo>
                      <a:pt x="165" y="117"/>
                      <a:pt x="165" y="117"/>
                      <a:pt x="165" y="117"/>
                    </a:cubicBezTo>
                    <a:cubicBezTo>
                      <a:pt x="165" y="75"/>
                      <a:pt x="165" y="75"/>
                      <a:pt x="165" y="75"/>
                    </a:cubicBezTo>
                    <a:cubicBezTo>
                      <a:pt x="157" y="79"/>
                      <a:pt x="157" y="79"/>
                      <a:pt x="157" y="79"/>
                    </a:cubicBezTo>
                    <a:lnTo>
                      <a:pt x="157" y="109"/>
                    </a:lnTo>
                    <a:close/>
                  </a:path>
                </a:pathLst>
              </a:custGeom>
              <a:solidFill>
                <a:schemeClr val="bg1"/>
              </a:solidFill>
              <a:ln>
                <a:noFill/>
              </a:ln>
              <a:extLst/>
            </p:spPr>
            <p:txBody>
              <a:bodyPr anchor="ctr"/>
              <a:lstStyle/>
              <a:p>
                <a:pPr algn="ctr"/>
                <a:endParaRPr sz="2400"/>
              </a:p>
            </p:txBody>
          </p:sp>
          <p:sp>
            <p:nvSpPr>
              <p:cNvPr id="22" name="文本框 19">
                <a:extLst>
                  <a:ext uri="{FF2B5EF4-FFF2-40B4-BE49-F238E27FC236}">
                    <a16:creationId xmlns="" xmlns:a16="http://schemas.microsoft.com/office/drawing/2014/main" id="{EE477EA0-1DF3-4680-9B76-711AFE153328}"/>
                  </a:ext>
                </a:extLst>
              </p:cNvPr>
              <p:cNvSpPr txBox="1"/>
              <p:nvPr/>
            </p:nvSpPr>
            <p:spPr>
              <a:xfrm>
                <a:off x="5606021" y="1249748"/>
                <a:ext cx="1763039" cy="796372"/>
              </a:xfrm>
              <a:prstGeom prst="rect">
                <a:avLst/>
              </a:prstGeom>
              <a:noFill/>
            </p:spPr>
            <p:txBody>
              <a:bodyPr wrap="square">
                <a:normAutofit/>
              </a:bodyPr>
              <a:lstStyle/>
              <a:p>
                <a:pP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3" name="文本框 20">
                <a:extLst>
                  <a:ext uri="{FF2B5EF4-FFF2-40B4-BE49-F238E27FC236}">
                    <a16:creationId xmlns="" xmlns:a16="http://schemas.microsoft.com/office/drawing/2014/main" id="{29A1314A-44BC-4598-ADF3-784E5042A1B8}"/>
                  </a:ext>
                </a:extLst>
              </p:cNvPr>
              <p:cNvSpPr txBox="1"/>
              <p:nvPr/>
            </p:nvSpPr>
            <p:spPr>
              <a:xfrm>
                <a:off x="5606020" y="1005576"/>
                <a:ext cx="1763039" cy="207749"/>
              </a:xfrm>
              <a:prstGeom prst="rect">
                <a:avLst/>
              </a:prstGeom>
              <a:noFill/>
            </p:spPr>
            <p:txBody>
              <a:bodyPr wrap="none" lIns="0" tIns="0" rIns="0" bIns="0">
                <a:noAutofit/>
              </a:bodyPr>
              <a:lstStyle/>
              <a:p>
                <a:pPr>
                  <a:lnSpc>
                    <a:spcPct val="120000"/>
                  </a:lnSpc>
                </a:pPr>
                <a:r>
                  <a:rPr lang="zh-CN" altLang="en-US" sz="1333" b="1">
                    <a:solidFill>
                      <a:schemeClr val="bg1">
                        <a:lumMod val="50000"/>
                      </a:schemeClr>
                    </a:solidFill>
                    <a:latin typeface="微软雅黑" panose="020B0503020204020204" pitchFamily="34" charset="-122"/>
                    <a:ea typeface="微软雅黑" panose="020B0503020204020204" pitchFamily="34" charset="-122"/>
                  </a:rPr>
                  <a:t>标题文本预设</a:t>
                </a:r>
              </a:p>
            </p:txBody>
          </p:sp>
          <p:cxnSp>
            <p:nvCxnSpPr>
              <p:cNvPr id="27" name="直接箭头连接符 26">
                <a:extLst>
                  <a:ext uri="{FF2B5EF4-FFF2-40B4-BE49-F238E27FC236}">
                    <a16:creationId xmlns="" xmlns:a16="http://schemas.microsoft.com/office/drawing/2014/main" id="{CC304862-01E7-4627-AF59-33A7AA9C76FD}"/>
                  </a:ext>
                </a:extLst>
              </p:cNvPr>
              <p:cNvCxnSpPr>
                <a:cxnSpLocks/>
              </p:cNvCxnSpPr>
              <p:nvPr/>
            </p:nvCxnSpPr>
            <p:spPr>
              <a:xfrm>
                <a:off x="4736391" y="1302059"/>
                <a:ext cx="761411" cy="0"/>
              </a:xfrm>
              <a:prstGeom prst="straightConnector1">
                <a:avLst/>
              </a:prstGeom>
              <a:ln w="15875">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sp>
          <p:nvSpPr>
            <p:cNvPr id="11" name="文本框 8">
              <a:extLst>
                <a:ext uri="{FF2B5EF4-FFF2-40B4-BE49-F238E27FC236}">
                  <a16:creationId xmlns="" xmlns:a16="http://schemas.microsoft.com/office/drawing/2014/main" id="{D71373EB-D061-4083-843F-7337E65120B1}"/>
                </a:ext>
              </a:extLst>
            </p:cNvPr>
            <p:cNvSpPr txBox="1"/>
            <p:nvPr/>
          </p:nvSpPr>
          <p:spPr>
            <a:xfrm>
              <a:off x="4147618" y="1836428"/>
              <a:ext cx="946414" cy="230833"/>
            </a:xfrm>
            <a:prstGeom prst="rect">
              <a:avLst/>
            </a:prstGeom>
            <a:noFill/>
          </p:spPr>
          <p:txBody>
            <a:bodyPr wrap="none">
              <a:normAutofit fontScale="92500" lnSpcReduction="10000"/>
            </a:bodyPr>
            <a:lstStyle/>
            <a:p>
              <a:pPr algn="ctr"/>
              <a:r>
                <a:rPr lang="zh-CN" altLang="en-US" sz="1600" b="1" dirty="0">
                  <a:solidFill>
                    <a:schemeClr val="bg1"/>
                  </a:solidFill>
                </a:rPr>
                <a:t>标题文本预设</a:t>
              </a:r>
            </a:p>
          </p:txBody>
        </p:sp>
      </p:grpSp>
      <p:grpSp>
        <p:nvGrpSpPr>
          <p:cNvPr id="32" name="组合 31"/>
          <p:cNvGrpSpPr/>
          <p:nvPr/>
        </p:nvGrpSpPr>
        <p:grpSpPr>
          <a:xfrm>
            <a:off x="901315" y="2793644"/>
            <a:ext cx="7392989" cy="1627496"/>
            <a:chOff x="675986" y="2095233"/>
            <a:chExt cx="5544742" cy="1220622"/>
          </a:xfrm>
        </p:grpSpPr>
        <p:sp>
          <p:nvSpPr>
            <p:cNvPr id="5" name="任意多边形: 形状 4">
              <a:extLst>
                <a:ext uri="{FF2B5EF4-FFF2-40B4-BE49-F238E27FC236}">
                  <a16:creationId xmlns="" xmlns:a16="http://schemas.microsoft.com/office/drawing/2014/main" id="{BB6FF004-1EF8-4113-A4D4-C5E4467CDDA6}"/>
                </a:ext>
              </a:extLst>
            </p:cNvPr>
            <p:cNvSpPr>
              <a:spLocks/>
            </p:cNvSpPr>
            <p:nvPr/>
          </p:nvSpPr>
          <p:spPr bwMode="auto">
            <a:xfrm>
              <a:off x="3014374" y="2193095"/>
              <a:ext cx="3206354" cy="1122760"/>
            </a:xfrm>
            <a:custGeom>
              <a:avLst/>
              <a:gdLst>
                <a:gd name="T0" fmla="*/ 0 w 2693"/>
                <a:gd name="T1" fmla="*/ 943 h 943"/>
                <a:gd name="T2" fmla="*/ 1336 w 2693"/>
                <a:gd name="T3" fmla="*/ 943 h 943"/>
                <a:gd name="T4" fmla="*/ 1358 w 2693"/>
                <a:gd name="T5" fmla="*/ 943 h 943"/>
                <a:gd name="T6" fmla="*/ 2693 w 2693"/>
                <a:gd name="T7" fmla="*/ 943 h 943"/>
                <a:gd name="T8" fmla="*/ 2031 w 2693"/>
                <a:gd name="T9" fmla="*/ 0 h 943"/>
                <a:gd name="T10" fmla="*/ 662 w 2693"/>
                <a:gd name="T11" fmla="*/ 0 h 943"/>
                <a:gd name="T12" fmla="*/ 0 w 2693"/>
                <a:gd name="T13" fmla="*/ 943 h 943"/>
              </a:gdLst>
              <a:ahLst/>
              <a:cxnLst>
                <a:cxn ang="0">
                  <a:pos x="T0" y="T1"/>
                </a:cxn>
                <a:cxn ang="0">
                  <a:pos x="T2" y="T3"/>
                </a:cxn>
                <a:cxn ang="0">
                  <a:pos x="T4" y="T5"/>
                </a:cxn>
                <a:cxn ang="0">
                  <a:pos x="T6" y="T7"/>
                </a:cxn>
                <a:cxn ang="0">
                  <a:pos x="T8" y="T9"/>
                </a:cxn>
                <a:cxn ang="0">
                  <a:pos x="T10" y="T11"/>
                </a:cxn>
                <a:cxn ang="0">
                  <a:pos x="T12" y="T13"/>
                </a:cxn>
              </a:cxnLst>
              <a:rect l="0" t="0" r="r" b="b"/>
              <a:pathLst>
                <a:path w="2693" h="943">
                  <a:moveTo>
                    <a:pt x="0" y="943"/>
                  </a:moveTo>
                  <a:lnTo>
                    <a:pt x="1336" y="943"/>
                  </a:lnTo>
                  <a:lnTo>
                    <a:pt x="1358" y="943"/>
                  </a:lnTo>
                  <a:lnTo>
                    <a:pt x="2693" y="943"/>
                  </a:lnTo>
                  <a:lnTo>
                    <a:pt x="2031" y="0"/>
                  </a:lnTo>
                  <a:lnTo>
                    <a:pt x="662" y="0"/>
                  </a:lnTo>
                  <a:lnTo>
                    <a:pt x="0" y="943"/>
                  </a:lnTo>
                  <a:close/>
                </a:path>
              </a:pathLst>
            </a:custGeom>
            <a:solidFill>
              <a:schemeClr val="accent2"/>
            </a:solidFill>
            <a:ln>
              <a:noFill/>
            </a:ln>
          </p:spPr>
          <p:txBody>
            <a:bodyPr anchor="ctr"/>
            <a:lstStyle/>
            <a:p>
              <a:pPr algn="ctr"/>
              <a:endParaRPr sz="2400"/>
            </a:p>
          </p:txBody>
        </p:sp>
        <p:sp>
          <p:nvSpPr>
            <p:cNvPr id="10" name="文本框 7">
              <a:extLst>
                <a:ext uri="{FF2B5EF4-FFF2-40B4-BE49-F238E27FC236}">
                  <a16:creationId xmlns="" xmlns:a16="http://schemas.microsoft.com/office/drawing/2014/main" id="{0DE8651B-129D-42AE-853D-4126377F67A2}"/>
                </a:ext>
              </a:extLst>
            </p:cNvPr>
            <p:cNvSpPr txBox="1"/>
            <p:nvPr/>
          </p:nvSpPr>
          <p:spPr>
            <a:xfrm>
              <a:off x="4147618" y="2843771"/>
              <a:ext cx="946414" cy="230833"/>
            </a:xfrm>
            <a:prstGeom prst="rect">
              <a:avLst/>
            </a:prstGeom>
            <a:noFill/>
          </p:spPr>
          <p:txBody>
            <a:bodyPr wrap="none">
              <a:normAutofit fontScale="92500" lnSpcReduction="10000"/>
            </a:bodyPr>
            <a:lstStyle/>
            <a:p>
              <a:pPr algn="ctr"/>
              <a:r>
                <a:rPr lang="zh-CN" altLang="en-US" sz="1600" b="1">
                  <a:solidFill>
                    <a:schemeClr val="bg1"/>
                  </a:solidFill>
                </a:rPr>
                <a:t>标题文本预设</a:t>
              </a:r>
            </a:p>
          </p:txBody>
        </p:sp>
        <p:sp>
          <p:nvSpPr>
            <p:cNvPr id="14" name="任意多边形: 形状 13">
              <a:extLst>
                <a:ext uri="{FF2B5EF4-FFF2-40B4-BE49-F238E27FC236}">
                  <a16:creationId xmlns="" xmlns:a16="http://schemas.microsoft.com/office/drawing/2014/main" id="{CC4EEE0C-E7A4-48EE-A167-91F05A4515F0}"/>
                </a:ext>
              </a:extLst>
            </p:cNvPr>
            <p:cNvSpPr>
              <a:spLocks/>
            </p:cNvSpPr>
            <p:nvPr/>
          </p:nvSpPr>
          <p:spPr bwMode="auto">
            <a:xfrm>
              <a:off x="4437610" y="2388939"/>
              <a:ext cx="366429" cy="413649"/>
            </a:xfrm>
            <a:custGeom>
              <a:avLst/>
              <a:gdLst>
                <a:gd name="T0" fmla="*/ 50 w 164"/>
                <a:gd name="T1" fmla="*/ 67 h 185"/>
                <a:gd name="T2" fmla="*/ 46 w 164"/>
                <a:gd name="T3" fmla="*/ 67 h 185"/>
                <a:gd name="T4" fmla="*/ 42 w 164"/>
                <a:gd name="T5" fmla="*/ 59 h 185"/>
                <a:gd name="T6" fmla="*/ 50 w 164"/>
                <a:gd name="T7" fmla="*/ 63 h 185"/>
                <a:gd name="T8" fmla="*/ 79 w 164"/>
                <a:gd name="T9" fmla="*/ 148 h 185"/>
                <a:gd name="T10" fmla="*/ 82 w 164"/>
                <a:gd name="T11" fmla="*/ 156 h 185"/>
                <a:gd name="T12" fmla="*/ 85 w 164"/>
                <a:gd name="T13" fmla="*/ 148 h 185"/>
                <a:gd name="T14" fmla="*/ 46 w 164"/>
                <a:gd name="T15" fmla="*/ 132 h 185"/>
                <a:gd name="T16" fmla="*/ 42 w 164"/>
                <a:gd name="T17" fmla="*/ 140 h 185"/>
                <a:gd name="T18" fmla="*/ 46 w 164"/>
                <a:gd name="T19" fmla="*/ 140 h 185"/>
                <a:gd name="T20" fmla="*/ 50 w 164"/>
                <a:gd name="T21" fmla="*/ 132 h 185"/>
                <a:gd name="T22" fmla="*/ 33 w 164"/>
                <a:gd name="T23" fmla="*/ 97 h 185"/>
                <a:gd name="T24" fmla="*/ 25 w 164"/>
                <a:gd name="T25" fmla="*/ 100 h 185"/>
                <a:gd name="T26" fmla="*/ 33 w 164"/>
                <a:gd name="T27" fmla="*/ 102 h 185"/>
                <a:gd name="T28" fmla="*/ 33 w 164"/>
                <a:gd name="T29" fmla="*/ 97 h 185"/>
                <a:gd name="T30" fmla="*/ 85 w 164"/>
                <a:gd name="T31" fmla="*/ 51 h 185"/>
                <a:gd name="T32" fmla="*/ 82 w 164"/>
                <a:gd name="T33" fmla="*/ 43 h 185"/>
                <a:gd name="T34" fmla="*/ 79 w 164"/>
                <a:gd name="T35" fmla="*/ 51 h 185"/>
                <a:gd name="T36" fmla="*/ 119 w 164"/>
                <a:gd name="T37" fmla="*/ 132 h 185"/>
                <a:gd name="T38" fmla="*/ 114 w 164"/>
                <a:gd name="T39" fmla="*/ 136 h 185"/>
                <a:gd name="T40" fmla="*/ 120 w 164"/>
                <a:gd name="T41" fmla="*/ 141 h 185"/>
                <a:gd name="T42" fmla="*/ 122 w 164"/>
                <a:gd name="T43" fmla="*/ 136 h 185"/>
                <a:gd name="T44" fmla="*/ 131 w 164"/>
                <a:gd name="T45" fmla="*/ 102 h 185"/>
                <a:gd name="T46" fmla="*/ 139 w 164"/>
                <a:gd name="T47" fmla="*/ 100 h 185"/>
                <a:gd name="T48" fmla="*/ 131 w 164"/>
                <a:gd name="T49" fmla="*/ 97 h 185"/>
                <a:gd name="T50" fmla="*/ 131 w 164"/>
                <a:gd name="T51" fmla="*/ 102 h 185"/>
                <a:gd name="T52" fmla="*/ 111 w 164"/>
                <a:gd name="T53" fmla="*/ 97 h 185"/>
                <a:gd name="T54" fmla="*/ 84 w 164"/>
                <a:gd name="T55" fmla="*/ 95 h 185"/>
                <a:gd name="T56" fmla="*/ 82 w 164"/>
                <a:gd name="T57" fmla="*/ 59 h 185"/>
                <a:gd name="T58" fmla="*/ 80 w 164"/>
                <a:gd name="T59" fmla="*/ 95 h 185"/>
                <a:gd name="T60" fmla="*/ 82 w 164"/>
                <a:gd name="T61" fmla="*/ 105 h 185"/>
                <a:gd name="T62" fmla="*/ 111 w 164"/>
                <a:gd name="T63" fmla="*/ 102 h 185"/>
                <a:gd name="T64" fmla="*/ 159 w 164"/>
                <a:gd name="T65" fmla="*/ 100 h 185"/>
                <a:gd name="T66" fmla="*/ 148 w 164"/>
                <a:gd name="T67" fmla="*/ 170 h 185"/>
                <a:gd name="T68" fmla="*/ 142 w 164"/>
                <a:gd name="T69" fmla="*/ 184 h 185"/>
                <a:gd name="T70" fmla="*/ 128 w 164"/>
                <a:gd name="T71" fmla="*/ 179 h 185"/>
                <a:gd name="T72" fmla="*/ 82 w 164"/>
                <a:gd name="T73" fmla="*/ 177 h 185"/>
                <a:gd name="T74" fmla="*/ 36 w 164"/>
                <a:gd name="T75" fmla="*/ 179 h 185"/>
                <a:gd name="T76" fmla="*/ 22 w 164"/>
                <a:gd name="T77" fmla="*/ 184 h 185"/>
                <a:gd name="T78" fmla="*/ 16 w 164"/>
                <a:gd name="T79" fmla="*/ 170 h 185"/>
                <a:gd name="T80" fmla="*/ 5 w 164"/>
                <a:gd name="T81" fmla="*/ 100 h 185"/>
                <a:gd name="T82" fmla="*/ 159 w 164"/>
                <a:gd name="T83" fmla="*/ 100 h 185"/>
                <a:gd name="T84" fmla="*/ 148 w 164"/>
                <a:gd name="T85" fmla="*/ 100 h 185"/>
                <a:gd name="T86" fmla="*/ 16 w 164"/>
                <a:gd name="T87" fmla="*/ 100 h 185"/>
                <a:gd name="T88" fmla="*/ 118 w 164"/>
                <a:gd name="T89" fmla="*/ 59 h 185"/>
                <a:gd name="T90" fmla="*/ 114 w 164"/>
                <a:gd name="T91" fmla="*/ 67 h 185"/>
                <a:gd name="T92" fmla="*/ 119 w 164"/>
                <a:gd name="T93" fmla="*/ 67 h 185"/>
                <a:gd name="T94" fmla="*/ 122 w 164"/>
                <a:gd name="T95" fmla="*/ 59 h 185"/>
                <a:gd name="T96" fmla="*/ 156 w 164"/>
                <a:gd name="T97" fmla="*/ 47 h 185"/>
                <a:gd name="T98" fmla="*/ 141 w 164"/>
                <a:gd name="T99" fmla="*/ 7 h 185"/>
                <a:gd name="T100" fmla="*/ 110 w 164"/>
                <a:gd name="T101" fmla="*/ 17 h 185"/>
                <a:gd name="T102" fmla="*/ 156 w 164"/>
                <a:gd name="T103" fmla="*/ 47 h 185"/>
                <a:gd name="T104" fmla="*/ 54 w 164"/>
                <a:gd name="T105" fmla="*/ 17 h 185"/>
                <a:gd name="T106" fmla="*/ 23 w 164"/>
                <a:gd name="T107" fmla="*/ 7 h 185"/>
                <a:gd name="T108" fmla="*/ 8 w 164"/>
                <a:gd name="T109" fmla="*/ 4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85">
                  <a:moveTo>
                    <a:pt x="50" y="63"/>
                  </a:moveTo>
                  <a:cubicBezTo>
                    <a:pt x="51" y="64"/>
                    <a:pt x="51" y="66"/>
                    <a:pt x="50" y="67"/>
                  </a:cubicBezTo>
                  <a:cubicBezTo>
                    <a:pt x="49" y="68"/>
                    <a:pt x="48" y="68"/>
                    <a:pt x="48" y="68"/>
                  </a:cubicBezTo>
                  <a:cubicBezTo>
                    <a:pt x="47" y="68"/>
                    <a:pt x="46" y="68"/>
                    <a:pt x="46" y="67"/>
                  </a:cubicBezTo>
                  <a:cubicBezTo>
                    <a:pt x="42" y="63"/>
                    <a:pt x="42" y="63"/>
                    <a:pt x="42" y="63"/>
                  </a:cubicBezTo>
                  <a:cubicBezTo>
                    <a:pt x="41" y="62"/>
                    <a:pt x="41" y="60"/>
                    <a:pt x="42" y="59"/>
                  </a:cubicBezTo>
                  <a:cubicBezTo>
                    <a:pt x="43" y="58"/>
                    <a:pt x="45" y="58"/>
                    <a:pt x="46" y="59"/>
                  </a:cubicBezTo>
                  <a:lnTo>
                    <a:pt x="50" y="63"/>
                  </a:lnTo>
                  <a:close/>
                  <a:moveTo>
                    <a:pt x="82" y="145"/>
                  </a:moveTo>
                  <a:cubicBezTo>
                    <a:pt x="80" y="145"/>
                    <a:pt x="79" y="147"/>
                    <a:pt x="79" y="148"/>
                  </a:cubicBezTo>
                  <a:cubicBezTo>
                    <a:pt x="79" y="153"/>
                    <a:pt x="79" y="153"/>
                    <a:pt x="79" y="153"/>
                  </a:cubicBezTo>
                  <a:cubicBezTo>
                    <a:pt x="79" y="155"/>
                    <a:pt x="80" y="156"/>
                    <a:pt x="82" y="156"/>
                  </a:cubicBezTo>
                  <a:cubicBezTo>
                    <a:pt x="84" y="156"/>
                    <a:pt x="85" y="155"/>
                    <a:pt x="85" y="153"/>
                  </a:cubicBezTo>
                  <a:cubicBezTo>
                    <a:pt x="85" y="148"/>
                    <a:pt x="85" y="148"/>
                    <a:pt x="85" y="148"/>
                  </a:cubicBezTo>
                  <a:cubicBezTo>
                    <a:pt x="85" y="147"/>
                    <a:pt x="84" y="145"/>
                    <a:pt x="82" y="145"/>
                  </a:cubicBezTo>
                  <a:close/>
                  <a:moveTo>
                    <a:pt x="46" y="132"/>
                  </a:moveTo>
                  <a:cubicBezTo>
                    <a:pt x="42" y="136"/>
                    <a:pt x="42" y="136"/>
                    <a:pt x="42" y="136"/>
                  </a:cubicBezTo>
                  <a:cubicBezTo>
                    <a:pt x="41" y="137"/>
                    <a:pt x="41" y="139"/>
                    <a:pt x="42" y="140"/>
                  </a:cubicBezTo>
                  <a:cubicBezTo>
                    <a:pt x="42" y="140"/>
                    <a:pt x="43" y="141"/>
                    <a:pt x="44" y="141"/>
                  </a:cubicBezTo>
                  <a:cubicBezTo>
                    <a:pt x="45" y="141"/>
                    <a:pt x="45" y="140"/>
                    <a:pt x="46" y="140"/>
                  </a:cubicBezTo>
                  <a:cubicBezTo>
                    <a:pt x="50" y="136"/>
                    <a:pt x="50" y="136"/>
                    <a:pt x="50" y="136"/>
                  </a:cubicBezTo>
                  <a:cubicBezTo>
                    <a:pt x="51" y="135"/>
                    <a:pt x="51" y="133"/>
                    <a:pt x="50" y="132"/>
                  </a:cubicBezTo>
                  <a:cubicBezTo>
                    <a:pt x="49" y="131"/>
                    <a:pt x="47" y="131"/>
                    <a:pt x="46" y="132"/>
                  </a:cubicBezTo>
                  <a:close/>
                  <a:moveTo>
                    <a:pt x="33" y="97"/>
                  </a:moveTo>
                  <a:cubicBezTo>
                    <a:pt x="28" y="97"/>
                    <a:pt x="28" y="97"/>
                    <a:pt x="28" y="97"/>
                  </a:cubicBezTo>
                  <a:cubicBezTo>
                    <a:pt x="26" y="97"/>
                    <a:pt x="25" y="98"/>
                    <a:pt x="25" y="100"/>
                  </a:cubicBezTo>
                  <a:cubicBezTo>
                    <a:pt x="25" y="101"/>
                    <a:pt x="26" y="102"/>
                    <a:pt x="28" y="102"/>
                  </a:cubicBezTo>
                  <a:cubicBezTo>
                    <a:pt x="33" y="102"/>
                    <a:pt x="33" y="102"/>
                    <a:pt x="33" y="102"/>
                  </a:cubicBezTo>
                  <a:cubicBezTo>
                    <a:pt x="35" y="102"/>
                    <a:pt x="36" y="101"/>
                    <a:pt x="36" y="100"/>
                  </a:cubicBezTo>
                  <a:cubicBezTo>
                    <a:pt x="36" y="98"/>
                    <a:pt x="35" y="97"/>
                    <a:pt x="33" y="97"/>
                  </a:cubicBezTo>
                  <a:close/>
                  <a:moveTo>
                    <a:pt x="82" y="54"/>
                  </a:moveTo>
                  <a:cubicBezTo>
                    <a:pt x="84" y="54"/>
                    <a:pt x="85" y="52"/>
                    <a:pt x="85" y="51"/>
                  </a:cubicBezTo>
                  <a:cubicBezTo>
                    <a:pt x="85" y="46"/>
                    <a:pt x="85" y="46"/>
                    <a:pt x="85" y="46"/>
                  </a:cubicBezTo>
                  <a:cubicBezTo>
                    <a:pt x="85" y="44"/>
                    <a:pt x="84" y="43"/>
                    <a:pt x="82" y="43"/>
                  </a:cubicBezTo>
                  <a:cubicBezTo>
                    <a:pt x="80" y="43"/>
                    <a:pt x="79" y="44"/>
                    <a:pt x="79" y="46"/>
                  </a:cubicBezTo>
                  <a:cubicBezTo>
                    <a:pt x="79" y="51"/>
                    <a:pt x="79" y="51"/>
                    <a:pt x="79" y="51"/>
                  </a:cubicBezTo>
                  <a:cubicBezTo>
                    <a:pt x="79" y="52"/>
                    <a:pt x="80" y="54"/>
                    <a:pt x="82" y="54"/>
                  </a:cubicBezTo>
                  <a:close/>
                  <a:moveTo>
                    <a:pt x="119" y="132"/>
                  </a:moveTo>
                  <a:cubicBezTo>
                    <a:pt x="117" y="131"/>
                    <a:pt x="116" y="131"/>
                    <a:pt x="114" y="132"/>
                  </a:cubicBezTo>
                  <a:cubicBezTo>
                    <a:pt x="113" y="133"/>
                    <a:pt x="113" y="135"/>
                    <a:pt x="114" y="136"/>
                  </a:cubicBezTo>
                  <a:cubicBezTo>
                    <a:pt x="118" y="140"/>
                    <a:pt x="118" y="140"/>
                    <a:pt x="118" y="140"/>
                  </a:cubicBezTo>
                  <a:cubicBezTo>
                    <a:pt x="119" y="140"/>
                    <a:pt x="119" y="141"/>
                    <a:pt x="120" y="141"/>
                  </a:cubicBezTo>
                  <a:cubicBezTo>
                    <a:pt x="121" y="141"/>
                    <a:pt x="122" y="140"/>
                    <a:pt x="122" y="140"/>
                  </a:cubicBezTo>
                  <a:cubicBezTo>
                    <a:pt x="123" y="139"/>
                    <a:pt x="123" y="137"/>
                    <a:pt x="122" y="136"/>
                  </a:cubicBezTo>
                  <a:lnTo>
                    <a:pt x="119" y="132"/>
                  </a:lnTo>
                  <a:close/>
                  <a:moveTo>
                    <a:pt x="131" y="102"/>
                  </a:moveTo>
                  <a:cubicBezTo>
                    <a:pt x="136" y="102"/>
                    <a:pt x="136" y="102"/>
                    <a:pt x="136" y="102"/>
                  </a:cubicBezTo>
                  <a:cubicBezTo>
                    <a:pt x="138" y="102"/>
                    <a:pt x="139" y="101"/>
                    <a:pt x="139" y="100"/>
                  </a:cubicBezTo>
                  <a:cubicBezTo>
                    <a:pt x="139" y="98"/>
                    <a:pt x="138" y="97"/>
                    <a:pt x="136" y="97"/>
                  </a:cubicBezTo>
                  <a:cubicBezTo>
                    <a:pt x="131" y="97"/>
                    <a:pt x="131" y="97"/>
                    <a:pt x="131" y="97"/>
                  </a:cubicBezTo>
                  <a:cubicBezTo>
                    <a:pt x="129" y="97"/>
                    <a:pt x="128" y="98"/>
                    <a:pt x="128" y="100"/>
                  </a:cubicBezTo>
                  <a:cubicBezTo>
                    <a:pt x="128" y="101"/>
                    <a:pt x="129" y="102"/>
                    <a:pt x="131" y="102"/>
                  </a:cubicBezTo>
                  <a:close/>
                  <a:moveTo>
                    <a:pt x="114" y="100"/>
                  </a:moveTo>
                  <a:cubicBezTo>
                    <a:pt x="114" y="98"/>
                    <a:pt x="113" y="97"/>
                    <a:pt x="111" y="97"/>
                  </a:cubicBezTo>
                  <a:cubicBezTo>
                    <a:pt x="87" y="97"/>
                    <a:pt x="87" y="97"/>
                    <a:pt x="87" y="97"/>
                  </a:cubicBezTo>
                  <a:cubicBezTo>
                    <a:pt x="86" y="96"/>
                    <a:pt x="85" y="95"/>
                    <a:pt x="84" y="95"/>
                  </a:cubicBezTo>
                  <a:cubicBezTo>
                    <a:pt x="84" y="61"/>
                    <a:pt x="84" y="61"/>
                    <a:pt x="84" y="61"/>
                  </a:cubicBezTo>
                  <a:cubicBezTo>
                    <a:pt x="84" y="60"/>
                    <a:pt x="83" y="59"/>
                    <a:pt x="82" y="59"/>
                  </a:cubicBezTo>
                  <a:cubicBezTo>
                    <a:pt x="81" y="59"/>
                    <a:pt x="80" y="60"/>
                    <a:pt x="80" y="61"/>
                  </a:cubicBezTo>
                  <a:cubicBezTo>
                    <a:pt x="80" y="95"/>
                    <a:pt x="80" y="95"/>
                    <a:pt x="80" y="95"/>
                  </a:cubicBezTo>
                  <a:cubicBezTo>
                    <a:pt x="78" y="95"/>
                    <a:pt x="77" y="97"/>
                    <a:pt x="77" y="100"/>
                  </a:cubicBezTo>
                  <a:cubicBezTo>
                    <a:pt x="77" y="103"/>
                    <a:pt x="79" y="105"/>
                    <a:pt x="82" y="105"/>
                  </a:cubicBezTo>
                  <a:cubicBezTo>
                    <a:pt x="84" y="105"/>
                    <a:pt x="86" y="104"/>
                    <a:pt x="87" y="102"/>
                  </a:cubicBezTo>
                  <a:cubicBezTo>
                    <a:pt x="111" y="102"/>
                    <a:pt x="111" y="102"/>
                    <a:pt x="111" y="102"/>
                  </a:cubicBezTo>
                  <a:cubicBezTo>
                    <a:pt x="113" y="102"/>
                    <a:pt x="114" y="101"/>
                    <a:pt x="114" y="100"/>
                  </a:cubicBezTo>
                  <a:close/>
                  <a:moveTo>
                    <a:pt x="159" y="100"/>
                  </a:moveTo>
                  <a:cubicBezTo>
                    <a:pt x="159" y="119"/>
                    <a:pt x="152" y="138"/>
                    <a:pt x="139" y="151"/>
                  </a:cubicBezTo>
                  <a:cubicBezTo>
                    <a:pt x="148" y="170"/>
                    <a:pt x="148" y="170"/>
                    <a:pt x="148" y="170"/>
                  </a:cubicBezTo>
                  <a:cubicBezTo>
                    <a:pt x="149" y="172"/>
                    <a:pt x="149" y="175"/>
                    <a:pt x="148" y="178"/>
                  </a:cubicBezTo>
                  <a:cubicBezTo>
                    <a:pt x="147" y="181"/>
                    <a:pt x="145" y="183"/>
                    <a:pt x="142" y="184"/>
                  </a:cubicBezTo>
                  <a:cubicBezTo>
                    <a:pt x="141" y="184"/>
                    <a:pt x="139" y="185"/>
                    <a:pt x="138" y="185"/>
                  </a:cubicBezTo>
                  <a:cubicBezTo>
                    <a:pt x="134" y="185"/>
                    <a:pt x="130" y="182"/>
                    <a:pt x="128" y="179"/>
                  </a:cubicBezTo>
                  <a:cubicBezTo>
                    <a:pt x="122" y="165"/>
                    <a:pt x="122" y="165"/>
                    <a:pt x="122" y="165"/>
                  </a:cubicBezTo>
                  <a:cubicBezTo>
                    <a:pt x="111" y="172"/>
                    <a:pt x="97" y="177"/>
                    <a:pt x="82" y="177"/>
                  </a:cubicBezTo>
                  <a:cubicBezTo>
                    <a:pt x="67" y="177"/>
                    <a:pt x="53" y="172"/>
                    <a:pt x="42" y="165"/>
                  </a:cubicBezTo>
                  <a:cubicBezTo>
                    <a:pt x="36" y="179"/>
                    <a:pt x="36" y="179"/>
                    <a:pt x="36" y="179"/>
                  </a:cubicBezTo>
                  <a:cubicBezTo>
                    <a:pt x="34" y="182"/>
                    <a:pt x="30" y="185"/>
                    <a:pt x="26" y="185"/>
                  </a:cubicBezTo>
                  <a:cubicBezTo>
                    <a:pt x="25" y="185"/>
                    <a:pt x="23" y="184"/>
                    <a:pt x="22" y="184"/>
                  </a:cubicBezTo>
                  <a:cubicBezTo>
                    <a:pt x="19" y="183"/>
                    <a:pt x="17" y="181"/>
                    <a:pt x="16" y="178"/>
                  </a:cubicBezTo>
                  <a:cubicBezTo>
                    <a:pt x="15" y="175"/>
                    <a:pt x="15" y="172"/>
                    <a:pt x="16" y="170"/>
                  </a:cubicBezTo>
                  <a:cubicBezTo>
                    <a:pt x="25" y="151"/>
                    <a:pt x="25" y="151"/>
                    <a:pt x="25" y="151"/>
                  </a:cubicBezTo>
                  <a:cubicBezTo>
                    <a:pt x="12" y="138"/>
                    <a:pt x="5" y="119"/>
                    <a:pt x="5" y="100"/>
                  </a:cubicBezTo>
                  <a:cubicBezTo>
                    <a:pt x="5" y="57"/>
                    <a:pt x="39" y="22"/>
                    <a:pt x="82" y="22"/>
                  </a:cubicBezTo>
                  <a:cubicBezTo>
                    <a:pt x="125" y="22"/>
                    <a:pt x="159" y="57"/>
                    <a:pt x="159" y="100"/>
                  </a:cubicBezTo>
                  <a:close/>
                  <a:moveTo>
                    <a:pt x="82" y="165"/>
                  </a:moveTo>
                  <a:cubicBezTo>
                    <a:pt x="118" y="165"/>
                    <a:pt x="148" y="136"/>
                    <a:pt x="148" y="100"/>
                  </a:cubicBezTo>
                  <a:cubicBezTo>
                    <a:pt x="148" y="63"/>
                    <a:pt x="118" y="34"/>
                    <a:pt x="82" y="34"/>
                  </a:cubicBezTo>
                  <a:cubicBezTo>
                    <a:pt x="46" y="34"/>
                    <a:pt x="16" y="63"/>
                    <a:pt x="16" y="100"/>
                  </a:cubicBezTo>
                  <a:cubicBezTo>
                    <a:pt x="16" y="136"/>
                    <a:pt x="46" y="165"/>
                    <a:pt x="82" y="165"/>
                  </a:cubicBezTo>
                  <a:close/>
                  <a:moveTo>
                    <a:pt x="118" y="59"/>
                  </a:moveTo>
                  <a:cubicBezTo>
                    <a:pt x="114" y="63"/>
                    <a:pt x="114" y="63"/>
                    <a:pt x="114" y="63"/>
                  </a:cubicBezTo>
                  <a:cubicBezTo>
                    <a:pt x="113" y="64"/>
                    <a:pt x="113" y="66"/>
                    <a:pt x="114" y="67"/>
                  </a:cubicBezTo>
                  <a:cubicBezTo>
                    <a:pt x="115" y="68"/>
                    <a:pt x="116" y="68"/>
                    <a:pt x="116" y="68"/>
                  </a:cubicBezTo>
                  <a:cubicBezTo>
                    <a:pt x="117" y="68"/>
                    <a:pt x="118" y="68"/>
                    <a:pt x="119" y="67"/>
                  </a:cubicBezTo>
                  <a:cubicBezTo>
                    <a:pt x="122" y="63"/>
                    <a:pt x="122" y="63"/>
                    <a:pt x="122" y="63"/>
                  </a:cubicBezTo>
                  <a:cubicBezTo>
                    <a:pt x="123" y="62"/>
                    <a:pt x="123" y="60"/>
                    <a:pt x="122" y="59"/>
                  </a:cubicBezTo>
                  <a:cubicBezTo>
                    <a:pt x="121" y="58"/>
                    <a:pt x="119" y="58"/>
                    <a:pt x="118" y="59"/>
                  </a:cubicBezTo>
                  <a:close/>
                  <a:moveTo>
                    <a:pt x="156" y="47"/>
                  </a:moveTo>
                  <a:cubicBezTo>
                    <a:pt x="164" y="37"/>
                    <a:pt x="163" y="24"/>
                    <a:pt x="155" y="17"/>
                  </a:cubicBezTo>
                  <a:cubicBezTo>
                    <a:pt x="141" y="7"/>
                    <a:pt x="141" y="7"/>
                    <a:pt x="141" y="7"/>
                  </a:cubicBezTo>
                  <a:cubicBezTo>
                    <a:pt x="132" y="0"/>
                    <a:pt x="119" y="4"/>
                    <a:pt x="112" y="14"/>
                  </a:cubicBezTo>
                  <a:cubicBezTo>
                    <a:pt x="110" y="17"/>
                    <a:pt x="110" y="17"/>
                    <a:pt x="110" y="17"/>
                  </a:cubicBezTo>
                  <a:cubicBezTo>
                    <a:pt x="154" y="50"/>
                    <a:pt x="154" y="50"/>
                    <a:pt x="154" y="50"/>
                  </a:cubicBezTo>
                  <a:lnTo>
                    <a:pt x="156" y="47"/>
                  </a:lnTo>
                  <a:close/>
                  <a:moveTo>
                    <a:pt x="10" y="50"/>
                  </a:moveTo>
                  <a:cubicBezTo>
                    <a:pt x="54" y="17"/>
                    <a:pt x="54" y="17"/>
                    <a:pt x="54" y="17"/>
                  </a:cubicBezTo>
                  <a:cubicBezTo>
                    <a:pt x="52" y="14"/>
                    <a:pt x="52" y="14"/>
                    <a:pt x="52" y="14"/>
                  </a:cubicBezTo>
                  <a:cubicBezTo>
                    <a:pt x="45" y="4"/>
                    <a:pt x="32" y="0"/>
                    <a:pt x="23" y="7"/>
                  </a:cubicBezTo>
                  <a:cubicBezTo>
                    <a:pt x="9" y="17"/>
                    <a:pt x="9" y="17"/>
                    <a:pt x="9" y="17"/>
                  </a:cubicBezTo>
                  <a:cubicBezTo>
                    <a:pt x="1" y="24"/>
                    <a:pt x="0" y="37"/>
                    <a:pt x="8" y="47"/>
                  </a:cubicBezTo>
                  <a:lnTo>
                    <a:pt x="10" y="50"/>
                  </a:lnTo>
                  <a:close/>
                </a:path>
              </a:pathLst>
            </a:custGeom>
            <a:solidFill>
              <a:schemeClr val="bg1"/>
            </a:solidFill>
            <a:ln>
              <a:noFill/>
            </a:ln>
            <a:extLst/>
          </p:spPr>
          <p:txBody>
            <a:bodyPr anchor="ctr"/>
            <a:lstStyle/>
            <a:p>
              <a:pPr algn="ctr"/>
              <a:endParaRPr sz="2400"/>
            </a:p>
          </p:txBody>
        </p:sp>
        <p:sp>
          <p:nvSpPr>
            <p:cNvPr id="16" name="文本框 13">
              <a:extLst>
                <a:ext uri="{FF2B5EF4-FFF2-40B4-BE49-F238E27FC236}">
                  <a16:creationId xmlns="" xmlns:a16="http://schemas.microsoft.com/office/drawing/2014/main" id="{C7199F4B-015A-4925-8DE7-FDC0B939FF86}"/>
                </a:ext>
              </a:extLst>
            </p:cNvPr>
            <p:cNvSpPr txBox="1"/>
            <p:nvPr/>
          </p:nvSpPr>
          <p:spPr>
            <a:xfrm>
              <a:off x="675986" y="2339405"/>
              <a:ext cx="1763039" cy="796372"/>
            </a:xfrm>
            <a:prstGeom prst="rect">
              <a:avLst/>
            </a:prstGeom>
            <a:noFill/>
          </p:spPr>
          <p:txBody>
            <a:bodyPr wrap="square">
              <a:normAutofit/>
            </a:bodyPr>
            <a:lstStyle/>
            <a:p>
              <a:pPr algn="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文本框 14">
              <a:extLst>
                <a:ext uri="{FF2B5EF4-FFF2-40B4-BE49-F238E27FC236}">
                  <a16:creationId xmlns="" xmlns:a16="http://schemas.microsoft.com/office/drawing/2014/main" id="{34ABF14E-F72D-4D80-B32B-7E5EEE65413D}"/>
                </a:ext>
              </a:extLst>
            </p:cNvPr>
            <p:cNvSpPr txBox="1"/>
            <p:nvPr/>
          </p:nvSpPr>
          <p:spPr>
            <a:xfrm>
              <a:off x="675986" y="2095233"/>
              <a:ext cx="1763039" cy="207749"/>
            </a:xfrm>
            <a:prstGeom prst="rect">
              <a:avLst/>
            </a:prstGeom>
            <a:noFill/>
          </p:spPr>
          <p:txBody>
            <a:bodyPr wrap="none" lIns="0" tIns="0" rIns="0" bIns="0">
              <a:noAutofit/>
            </a:bodyPr>
            <a:lstStyle/>
            <a:p>
              <a:pPr algn="r">
                <a:lnSpc>
                  <a:spcPct val="120000"/>
                </a:lnSpc>
              </a:pPr>
              <a:r>
                <a:rPr lang="zh-CN" altLang="en-US" sz="13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cxnSp>
          <p:nvCxnSpPr>
            <p:cNvPr id="24" name="直接箭头连接符 23">
              <a:extLst>
                <a:ext uri="{FF2B5EF4-FFF2-40B4-BE49-F238E27FC236}">
                  <a16:creationId xmlns="" xmlns:a16="http://schemas.microsoft.com/office/drawing/2014/main" id="{61C0FDDD-317E-4EE6-BCA6-AE2171752586}"/>
                </a:ext>
              </a:extLst>
            </p:cNvPr>
            <p:cNvCxnSpPr>
              <a:cxnSpLocks/>
            </p:cNvCxnSpPr>
            <p:nvPr/>
          </p:nvCxnSpPr>
          <p:spPr>
            <a:xfrm flipH="1">
              <a:off x="3067625" y="2388939"/>
              <a:ext cx="761411" cy="0"/>
            </a:xfrm>
            <a:prstGeom prst="straightConnector1">
              <a:avLst/>
            </a:prstGeom>
            <a:ln w="15875">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93988" y="4454476"/>
            <a:ext cx="5646077" cy="1512888"/>
            <a:chOff x="370491" y="3340857"/>
            <a:chExt cx="4234558" cy="1134666"/>
          </a:xfrm>
        </p:grpSpPr>
        <p:sp>
          <p:nvSpPr>
            <p:cNvPr id="6" name="任意多边形: 形状 5">
              <a:extLst>
                <a:ext uri="{FF2B5EF4-FFF2-40B4-BE49-F238E27FC236}">
                  <a16:creationId xmlns="" xmlns:a16="http://schemas.microsoft.com/office/drawing/2014/main" id="{346B48C2-0A58-4289-BDB0-3B208AD27F97}"/>
                </a:ext>
              </a:extLst>
            </p:cNvPr>
            <p:cNvSpPr>
              <a:spLocks/>
            </p:cNvSpPr>
            <p:nvPr/>
          </p:nvSpPr>
          <p:spPr bwMode="auto">
            <a:xfrm>
              <a:off x="2199986" y="3340857"/>
              <a:ext cx="2405063" cy="1134666"/>
            </a:xfrm>
            <a:custGeom>
              <a:avLst/>
              <a:gdLst>
                <a:gd name="T0" fmla="*/ 2020 w 2020"/>
                <a:gd name="T1" fmla="*/ 0 h 953"/>
                <a:gd name="T2" fmla="*/ 669 w 2020"/>
                <a:gd name="T3" fmla="*/ 0 h 953"/>
                <a:gd name="T4" fmla="*/ 0 w 2020"/>
                <a:gd name="T5" fmla="*/ 953 h 953"/>
                <a:gd name="T6" fmla="*/ 2020 w 2020"/>
                <a:gd name="T7" fmla="*/ 953 h 953"/>
                <a:gd name="T8" fmla="*/ 2020 w 2020"/>
                <a:gd name="T9" fmla="*/ 0 h 953"/>
              </a:gdLst>
              <a:ahLst/>
              <a:cxnLst>
                <a:cxn ang="0">
                  <a:pos x="T0" y="T1"/>
                </a:cxn>
                <a:cxn ang="0">
                  <a:pos x="T2" y="T3"/>
                </a:cxn>
                <a:cxn ang="0">
                  <a:pos x="T4" y="T5"/>
                </a:cxn>
                <a:cxn ang="0">
                  <a:pos x="T6" y="T7"/>
                </a:cxn>
                <a:cxn ang="0">
                  <a:pos x="T8" y="T9"/>
                </a:cxn>
              </a:cxnLst>
              <a:rect l="0" t="0" r="r" b="b"/>
              <a:pathLst>
                <a:path w="2020" h="953">
                  <a:moveTo>
                    <a:pt x="2020" y="0"/>
                  </a:moveTo>
                  <a:lnTo>
                    <a:pt x="669" y="0"/>
                  </a:lnTo>
                  <a:lnTo>
                    <a:pt x="0" y="953"/>
                  </a:lnTo>
                  <a:lnTo>
                    <a:pt x="2020" y="953"/>
                  </a:lnTo>
                  <a:lnTo>
                    <a:pt x="2020" y="0"/>
                  </a:lnTo>
                  <a:close/>
                </a:path>
              </a:pathLst>
            </a:custGeom>
            <a:solidFill>
              <a:schemeClr val="accent1"/>
            </a:solidFill>
            <a:ln>
              <a:noFill/>
            </a:ln>
          </p:spPr>
          <p:txBody>
            <a:bodyPr anchor="ctr"/>
            <a:lstStyle/>
            <a:p>
              <a:pPr algn="ctr"/>
              <a:endParaRPr sz="2400"/>
            </a:p>
          </p:txBody>
        </p:sp>
        <p:sp>
          <p:nvSpPr>
            <p:cNvPr id="8" name="文本框 5">
              <a:extLst>
                <a:ext uri="{FF2B5EF4-FFF2-40B4-BE49-F238E27FC236}">
                  <a16:creationId xmlns="" xmlns:a16="http://schemas.microsoft.com/office/drawing/2014/main" id="{C701E410-DB19-43BE-9DEF-F150E97F70F4}"/>
                </a:ext>
              </a:extLst>
            </p:cNvPr>
            <p:cNvSpPr txBox="1"/>
            <p:nvPr/>
          </p:nvSpPr>
          <p:spPr>
            <a:xfrm>
              <a:off x="3139245" y="3936765"/>
              <a:ext cx="946414" cy="230833"/>
            </a:xfrm>
            <a:prstGeom prst="rect">
              <a:avLst/>
            </a:prstGeom>
            <a:noFill/>
          </p:spPr>
          <p:txBody>
            <a:bodyPr wrap="none">
              <a:normAutofit fontScale="92500" lnSpcReduction="10000"/>
            </a:bodyPr>
            <a:lstStyle/>
            <a:p>
              <a:pPr algn="ctr"/>
              <a:r>
                <a:rPr lang="zh-CN" altLang="en-US" sz="1600" b="1">
                  <a:solidFill>
                    <a:schemeClr val="bg1"/>
                  </a:solidFill>
                </a:rPr>
                <a:t>标题文本预设</a:t>
              </a:r>
            </a:p>
          </p:txBody>
        </p:sp>
        <p:sp>
          <p:nvSpPr>
            <p:cNvPr id="15" name="任意多边形: 形状 14">
              <a:extLst>
                <a:ext uri="{FF2B5EF4-FFF2-40B4-BE49-F238E27FC236}">
                  <a16:creationId xmlns="" xmlns:a16="http://schemas.microsoft.com/office/drawing/2014/main" id="{C0D4AAB9-0B48-4988-BFD1-28BAB3D057C1}"/>
                </a:ext>
              </a:extLst>
            </p:cNvPr>
            <p:cNvSpPr>
              <a:spLocks/>
            </p:cNvSpPr>
            <p:nvPr/>
          </p:nvSpPr>
          <p:spPr bwMode="auto">
            <a:xfrm>
              <a:off x="3448331" y="3532364"/>
              <a:ext cx="372096" cy="318265"/>
            </a:xfrm>
            <a:custGeom>
              <a:avLst/>
              <a:gdLst>
                <a:gd name="T0" fmla="*/ 394 w 394"/>
                <a:gd name="T1" fmla="*/ 0 h 337"/>
                <a:gd name="T2" fmla="*/ 298 w 394"/>
                <a:gd name="T3" fmla="*/ 337 h 337"/>
                <a:gd name="T4" fmla="*/ 132 w 394"/>
                <a:gd name="T5" fmla="*/ 218 h 337"/>
                <a:gd name="T6" fmla="*/ 394 w 394"/>
                <a:gd name="T7" fmla="*/ 0 h 337"/>
                <a:gd name="T8" fmla="*/ 113 w 394"/>
                <a:gd name="T9" fmla="*/ 204 h 337"/>
                <a:gd name="T10" fmla="*/ 394 w 394"/>
                <a:gd name="T11" fmla="*/ 0 h 337"/>
                <a:gd name="T12" fmla="*/ 0 w 394"/>
                <a:gd name="T13" fmla="*/ 123 h 337"/>
                <a:gd name="T14" fmla="*/ 113 w 394"/>
                <a:gd name="T15" fmla="*/ 204 h 337"/>
                <a:gd name="T16" fmla="*/ 132 w 394"/>
                <a:gd name="T17" fmla="*/ 322 h 337"/>
                <a:gd name="T18" fmla="*/ 177 w 394"/>
                <a:gd name="T19" fmla="*/ 268 h 337"/>
                <a:gd name="T20" fmla="*/ 132 w 394"/>
                <a:gd name="T21" fmla="*/ 237 h 337"/>
                <a:gd name="T22" fmla="*/ 132 w 394"/>
                <a:gd name="T23" fmla="*/ 32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4" h="337">
                  <a:moveTo>
                    <a:pt x="394" y="0"/>
                  </a:moveTo>
                  <a:lnTo>
                    <a:pt x="298" y="337"/>
                  </a:lnTo>
                  <a:lnTo>
                    <a:pt x="132" y="218"/>
                  </a:lnTo>
                  <a:lnTo>
                    <a:pt x="394" y="0"/>
                  </a:lnTo>
                  <a:close/>
                  <a:moveTo>
                    <a:pt x="113" y="204"/>
                  </a:moveTo>
                  <a:lnTo>
                    <a:pt x="394" y="0"/>
                  </a:lnTo>
                  <a:lnTo>
                    <a:pt x="0" y="123"/>
                  </a:lnTo>
                  <a:lnTo>
                    <a:pt x="113" y="204"/>
                  </a:lnTo>
                  <a:close/>
                  <a:moveTo>
                    <a:pt x="132" y="322"/>
                  </a:moveTo>
                  <a:lnTo>
                    <a:pt x="177" y="268"/>
                  </a:lnTo>
                  <a:lnTo>
                    <a:pt x="132" y="237"/>
                  </a:lnTo>
                  <a:lnTo>
                    <a:pt x="132" y="322"/>
                  </a:lnTo>
                  <a:close/>
                </a:path>
              </a:pathLst>
            </a:custGeom>
            <a:solidFill>
              <a:schemeClr val="bg1"/>
            </a:solidFill>
            <a:ln>
              <a:noFill/>
            </a:ln>
            <a:extLst/>
          </p:spPr>
          <p:txBody>
            <a:bodyPr anchor="ctr"/>
            <a:lstStyle/>
            <a:p>
              <a:pPr algn="ctr"/>
              <a:endParaRPr sz="2400"/>
            </a:p>
          </p:txBody>
        </p:sp>
        <p:sp>
          <p:nvSpPr>
            <p:cNvPr id="18" name="文本框 15">
              <a:extLst>
                <a:ext uri="{FF2B5EF4-FFF2-40B4-BE49-F238E27FC236}">
                  <a16:creationId xmlns="" xmlns:a16="http://schemas.microsoft.com/office/drawing/2014/main" id="{0D5405C5-0D12-49FD-97C4-2C24387822E1}"/>
                </a:ext>
              </a:extLst>
            </p:cNvPr>
            <p:cNvSpPr txBox="1"/>
            <p:nvPr/>
          </p:nvSpPr>
          <p:spPr>
            <a:xfrm>
              <a:off x="370491" y="3665577"/>
              <a:ext cx="1763039" cy="614591"/>
            </a:xfrm>
            <a:prstGeom prst="rect">
              <a:avLst/>
            </a:prstGeom>
            <a:noFill/>
          </p:spPr>
          <p:txBody>
            <a:bodyPr wrap="square">
              <a:normAutofit/>
            </a:bodyPr>
            <a:lstStyle/>
            <a:p>
              <a:pPr algn="r">
                <a:lnSpc>
                  <a:spcPct val="120000"/>
                </a:lnSpc>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文本框 16">
              <a:extLst>
                <a:ext uri="{FF2B5EF4-FFF2-40B4-BE49-F238E27FC236}">
                  <a16:creationId xmlns="" xmlns:a16="http://schemas.microsoft.com/office/drawing/2014/main" id="{F5190061-E1B2-4683-BE12-D2F6D42AE9AB}"/>
                </a:ext>
              </a:extLst>
            </p:cNvPr>
            <p:cNvSpPr txBox="1"/>
            <p:nvPr/>
          </p:nvSpPr>
          <p:spPr>
            <a:xfrm>
              <a:off x="370491" y="3421405"/>
              <a:ext cx="1763039" cy="207749"/>
            </a:xfrm>
            <a:prstGeom prst="rect">
              <a:avLst/>
            </a:prstGeom>
            <a:noFill/>
          </p:spPr>
          <p:txBody>
            <a:bodyPr wrap="none" lIns="0" tIns="0" rIns="0" bIns="0">
              <a:noAutofit/>
            </a:bodyPr>
            <a:lstStyle/>
            <a:p>
              <a:pPr algn="r">
                <a:lnSpc>
                  <a:spcPct val="120000"/>
                </a:lnSpc>
              </a:pPr>
              <a:r>
                <a:rPr lang="zh-CN" altLang="en-US" sz="14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cxnSp>
          <p:nvCxnSpPr>
            <p:cNvPr id="25" name="直接箭头连接符 24">
              <a:extLst>
                <a:ext uri="{FF2B5EF4-FFF2-40B4-BE49-F238E27FC236}">
                  <a16:creationId xmlns="" xmlns:a16="http://schemas.microsoft.com/office/drawing/2014/main" id="{BD1A6C6A-44EE-4B2F-B9C7-3CFEB56DB880}"/>
                </a:ext>
              </a:extLst>
            </p:cNvPr>
            <p:cNvCxnSpPr>
              <a:cxnSpLocks/>
            </p:cNvCxnSpPr>
            <p:nvPr/>
          </p:nvCxnSpPr>
          <p:spPr>
            <a:xfrm flipH="1">
              <a:off x="2306215" y="3704976"/>
              <a:ext cx="761411" cy="0"/>
            </a:xfrm>
            <a:prstGeom prst="straightConnector1">
              <a:avLst/>
            </a:prstGeom>
            <a:ln w="15875">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174991" y="4454476"/>
            <a:ext cx="5523023" cy="1512888"/>
            <a:chOff x="4631243" y="3340857"/>
            <a:chExt cx="4142267" cy="1134666"/>
          </a:xfrm>
        </p:grpSpPr>
        <p:sp>
          <p:nvSpPr>
            <p:cNvPr id="7" name="任意多边形: 形状 6">
              <a:extLst>
                <a:ext uri="{FF2B5EF4-FFF2-40B4-BE49-F238E27FC236}">
                  <a16:creationId xmlns="" xmlns:a16="http://schemas.microsoft.com/office/drawing/2014/main" id="{EC13E3F7-0D7C-4F22-9280-8DBABC62824D}"/>
                </a:ext>
              </a:extLst>
            </p:cNvPr>
            <p:cNvSpPr>
              <a:spLocks/>
            </p:cNvSpPr>
            <p:nvPr/>
          </p:nvSpPr>
          <p:spPr bwMode="auto">
            <a:xfrm>
              <a:off x="4631243" y="3340857"/>
              <a:ext cx="2405063" cy="1134666"/>
            </a:xfrm>
            <a:custGeom>
              <a:avLst/>
              <a:gdLst>
                <a:gd name="T0" fmla="*/ 0 w 2020"/>
                <a:gd name="T1" fmla="*/ 0 h 953"/>
                <a:gd name="T2" fmla="*/ 0 w 2020"/>
                <a:gd name="T3" fmla="*/ 953 h 953"/>
                <a:gd name="T4" fmla="*/ 2020 w 2020"/>
                <a:gd name="T5" fmla="*/ 953 h 953"/>
                <a:gd name="T6" fmla="*/ 1350 w 2020"/>
                <a:gd name="T7" fmla="*/ 0 h 953"/>
                <a:gd name="T8" fmla="*/ 0 w 2020"/>
                <a:gd name="T9" fmla="*/ 0 h 953"/>
              </a:gdLst>
              <a:ahLst/>
              <a:cxnLst>
                <a:cxn ang="0">
                  <a:pos x="T0" y="T1"/>
                </a:cxn>
                <a:cxn ang="0">
                  <a:pos x="T2" y="T3"/>
                </a:cxn>
                <a:cxn ang="0">
                  <a:pos x="T4" y="T5"/>
                </a:cxn>
                <a:cxn ang="0">
                  <a:pos x="T6" y="T7"/>
                </a:cxn>
                <a:cxn ang="0">
                  <a:pos x="T8" y="T9"/>
                </a:cxn>
              </a:cxnLst>
              <a:rect l="0" t="0" r="r" b="b"/>
              <a:pathLst>
                <a:path w="2020" h="953">
                  <a:moveTo>
                    <a:pt x="0" y="0"/>
                  </a:moveTo>
                  <a:lnTo>
                    <a:pt x="0" y="953"/>
                  </a:lnTo>
                  <a:lnTo>
                    <a:pt x="2020" y="953"/>
                  </a:lnTo>
                  <a:lnTo>
                    <a:pt x="1350" y="0"/>
                  </a:lnTo>
                  <a:lnTo>
                    <a:pt x="0" y="0"/>
                  </a:lnTo>
                  <a:close/>
                </a:path>
              </a:pathLst>
            </a:custGeom>
            <a:solidFill>
              <a:schemeClr val="accent1">
                <a:lumMod val="75000"/>
              </a:schemeClr>
            </a:solidFill>
            <a:ln>
              <a:noFill/>
            </a:ln>
          </p:spPr>
          <p:txBody>
            <a:bodyPr anchor="ctr"/>
            <a:lstStyle/>
            <a:p>
              <a:pPr algn="ctr"/>
              <a:endParaRPr sz="2400"/>
            </a:p>
          </p:txBody>
        </p:sp>
        <p:sp>
          <p:nvSpPr>
            <p:cNvPr id="9" name="文本框 6">
              <a:extLst>
                <a:ext uri="{FF2B5EF4-FFF2-40B4-BE49-F238E27FC236}">
                  <a16:creationId xmlns="" xmlns:a16="http://schemas.microsoft.com/office/drawing/2014/main" id="{A0D4D385-0786-4745-8168-4AFB04867FB0}"/>
                </a:ext>
              </a:extLst>
            </p:cNvPr>
            <p:cNvSpPr txBox="1"/>
            <p:nvPr/>
          </p:nvSpPr>
          <p:spPr>
            <a:xfrm>
              <a:off x="5232364" y="3936765"/>
              <a:ext cx="946414" cy="230833"/>
            </a:xfrm>
            <a:prstGeom prst="rect">
              <a:avLst/>
            </a:prstGeom>
            <a:noFill/>
          </p:spPr>
          <p:txBody>
            <a:bodyPr wrap="none">
              <a:normAutofit fontScale="92500" lnSpcReduction="10000"/>
            </a:bodyPr>
            <a:lstStyle/>
            <a:p>
              <a:pPr algn="ctr"/>
              <a:r>
                <a:rPr lang="zh-CN" altLang="en-US" sz="1600" b="1">
                  <a:solidFill>
                    <a:schemeClr val="bg1"/>
                  </a:solidFill>
                </a:rPr>
                <a:t>标题文本预设</a:t>
              </a:r>
            </a:p>
          </p:txBody>
        </p:sp>
        <p:sp>
          <p:nvSpPr>
            <p:cNvPr id="13" name="任意多边形: 形状 12">
              <a:extLst>
                <a:ext uri="{FF2B5EF4-FFF2-40B4-BE49-F238E27FC236}">
                  <a16:creationId xmlns="" xmlns:a16="http://schemas.microsoft.com/office/drawing/2014/main" id="{9785FF68-BC53-40FA-9E8A-2A7E1D7BC4B7}"/>
                </a:ext>
              </a:extLst>
            </p:cNvPr>
            <p:cNvSpPr>
              <a:spLocks/>
            </p:cNvSpPr>
            <p:nvPr/>
          </p:nvSpPr>
          <p:spPr bwMode="auto">
            <a:xfrm>
              <a:off x="5497802" y="3535197"/>
              <a:ext cx="415538" cy="312598"/>
            </a:xfrm>
            <a:custGeom>
              <a:avLst/>
              <a:gdLst>
                <a:gd name="T0" fmla="*/ 56 w 186"/>
                <a:gd name="T1" fmla="*/ 67 h 140"/>
                <a:gd name="T2" fmla="*/ 34 w 186"/>
                <a:gd name="T3" fmla="*/ 77 h 140"/>
                <a:gd name="T4" fmla="*/ 15 w 186"/>
                <a:gd name="T5" fmla="*/ 87 h 140"/>
                <a:gd name="T6" fmla="*/ 50 w 186"/>
                <a:gd name="T7" fmla="*/ 61 h 140"/>
                <a:gd name="T8" fmla="*/ 68 w 186"/>
                <a:gd name="T9" fmla="*/ 67 h 140"/>
                <a:gd name="T10" fmla="*/ 59 w 186"/>
                <a:gd name="T11" fmla="*/ 81 h 140"/>
                <a:gd name="T12" fmla="*/ 82 w 186"/>
                <a:gd name="T13" fmla="*/ 68 h 140"/>
                <a:gd name="T14" fmla="*/ 68 w 186"/>
                <a:gd name="T15" fmla="*/ 67 h 140"/>
                <a:gd name="T16" fmla="*/ 82 w 186"/>
                <a:gd name="T17" fmla="*/ 27 h 140"/>
                <a:gd name="T18" fmla="*/ 64 w 186"/>
                <a:gd name="T19" fmla="*/ 40 h 140"/>
                <a:gd name="T20" fmla="*/ 36 w 186"/>
                <a:gd name="T21" fmla="*/ 36 h 140"/>
                <a:gd name="T22" fmla="*/ 15 w 186"/>
                <a:gd name="T23" fmla="*/ 27 h 140"/>
                <a:gd name="T24" fmla="*/ 72 w 186"/>
                <a:gd name="T25" fmla="*/ 40 h 140"/>
                <a:gd name="T26" fmla="*/ 72 w 186"/>
                <a:gd name="T27" fmla="*/ 26 h 140"/>
                <a:gd name="T28" fmla="*/ 106 w 186"/>
                <a:gd name="T29" fmla="*/ 95 h 140"/>
                <a:gd name="T30" fmla="*/ 144 w 186"/>
                <a:gd name="T31" fmla="*/ 95 h 140"/>
                <a:gd name="T32" fmla="*/ 106 w 186"/>
                <a:gd name="T33" fmla="*/ 95 h 140"/>
                <a:gd name="T34" fmla="*/ 106 w 186"/>
                <a:gd name="T35" fmla="*/ 72 h 140"/>
                <a:gd name="T36" fmla="*/ 170 w 186"/>
                <a:gd name="T37" fmla="*/ 68 h 140"/>
                <a:gd name="T38" fmla="*/ 126 w 186"/>
                <a:gd name="T39" fmla="*/ 24 h 140"/>
                <a:gd name="T40" fmla="*/ 170 w 186"/>
                <a:gd name="T41" fmla="*/ 31 h 140"/>
                <a:gd name="T42" fmla="*/ 126 w 186"/>
                <a:gd name="T43" fmla="*/ 24 h 140"/>
                <a:gd name="T44" fmla="*/ 106 w 186"/>
                <a:gd name="T45" fmla="*/ 45 h 140"/>
                <a:gd name="T46" fmla="*/ 170 w 186"/>
                <a:gd name="T47" fmla="*/ 40 h 140"/>
                <a:gd name="T48" fmla="*/ 106 w 186"/>
                <a:gd name="T49" fmla="*/ 81 h 140"/>
                <a:gd name="T50" fmla="*/ 170 w 186"/>
                <a:gd name="T51" fmla="*/ 86 h 140"/>
                <a:gd name="T52" fmla="*/ 106 w 186"/>
                <a:gd name="T53" fmla="*/ 81 h 140"/>
                <a:gd name="T54" fmla="*/ 106 w 186"/>
                <a:gd name="T55" fmla="*/ 59 h 140"/>
                <a:gd name="T56" fmla="*/ 170 w 186"/>
                <a:gd name="T57" fmla="*/ 54 h 140"/>
                <a:gd name="T58" fmla="*/ 186 w 186"/>
                <a:gd name="T59" fmla="*/ 9 h 140"/>
                <a:gd name="T60" fmla="*/ 186 w 186"/>
                <a:gd name="T61" fmla="*/ 134 h 140"/>
                <a:gd name="T62" fmla="*/ 142 w 186"/>
                <a:gd name="T63" fmla="*/ 128 h 140"/>
                <a:gd name="T64" fmla="*/ 93 w 186"/>
                <a:gd name="T65" fmla="*/ 140 h 140"/>
                <a:gd name="T66" fmla="*/ 44 w 186"/>
                <a:gd name="T67" fmla="*/ 128 h 140"/>
                <a:gd name="T68" fmla="*/ 0 w 186"/>
                <a:gd name="T69" fmla="*/ 134 h 140"/>
                <a:gd name="T70" fmla="*/ 0 w 186"/>
                <a:gd name="T71" fmla="*/ 9 h 140"/>
                <a:gd name="T72" fmla="*/ 44 w 186"/>
                <a:gd name="T73" fmla="*/ 0 h 140"/>
                <a:gd name="T74" fmla="*/ 142 w 186"/>
                <a:gd name="T75" fmla="*/ 0 h 140"/>
                <a:gd name="T76" fmla="*/ 186 w 186"/>
                <a:gd name="T77" fmla="*/ 9 h 140"/>
                <a:gd name="T78" fmla="*/ 44 w 186"/>
                <a:gd name="T79" fmla="*/ 8 h 140"/>
                <a:gd name="T80" fmla="*/ 8 w 186"/>
                <a:gd name="T81" fmla="*/ 118 h 140"/>
                <a:gd name="T82" fmla="*/ 89 w 186"/>
                <a:gd name="T83" fmla="*/ 121 h 140"/>
                <a:gd name="T84" fmla="*/ 178 w 186"/>
                <a:gd name="T85" fmla="*/ 14 h 140"/>
                <a:gd name="T86" fmla="*/ 97 w 186"/>
                <a:gd name="T87" fmla="*/ 18 h 140"/>
                <a:gd name="T88" fmla="*/ 142 w 186"/>
                <a:gd name="T89" fmla="*/ 112 h 140"/>
                <a:gd name="T90" fmla="*/ 178 w 186"/>
                <a:gd name="T91"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40">
                  <a:moveTo>
                    <a:pt x="56" y="66"/>
                  </a:moveTo>
                  <a:cubicBezTo>
                    <a:pt x="56" y="66"/>
                    <a:pt x="56" y="67"/>
                    <a:pt x="56" y="67"/>
                  </a:cubicBezTo>
                  <a:cubicBezTo>
                    <a:pt x="54" y="69"/>
                    <a:pt x="50" y="70"/>
                    <a:pt x="46" y="71"/>
                  </a:cubicBezTo>
                  <a:cubicBezTo>
                    <a:pt x="41" y="72"/>
                    <a:pt x="37" y="73"/>
                    <a:pt x="34" y="77"/>
                  </a:cubicBezTo>
                  <a:cubicBezTo>
                    <a:pt x="32" y="79"/>
                    <a:pt x="31" y="80"/>
                    <a:pt x="29" y="82"/>
                  </a:cubicBezTo>
                  <a:cubicBezTo>
                    <a:pt x="24" y="83"/>
                    <a:pt x="19" y="85"/>
                    <a:pt x="15" y="87"/>
                  </a:cubicBezTo>
                  <a:cubicBezTo>
                    <a:pt x="15" y="80"/>
                    <a:pt x="15" y="74"/>
                    <a:pt x="15" y="68"/>
                  </a:cubicBezTo>
                  <a:cubicBezTo>
                    <a:pt x="26" y="63"/>
                    <a:pt x="38" y="61"/>
                    <a:pt x="50" y="61"/>
                  </a:cubicBezTo>
                  <a:cubicBezTo>
                    <a:pt x="52" y="62"/>
                    <a:pt x="56" y="64"/>
                    <a:pt x="56" y="66"/>
                  </a:cubicBezTo>
                  <a:close/>
                  <a:moveTo>
                    <a:pt x="68" y="67"/>
                  </a:moveTo>
                  <a:cubicBezTo>
                    <a:pt x="70" y="73"/>
                    <a:pt x="67" y="75"/>
                    <a:pt x="62" y="77"/>
                  </a:cubicBezTo>
                  <a:cubicBezTo>
                    <a:pt x="60" y="78"/>
                    <a:pt x="59" y="80"/>
                    <a:pt x="59" y="81"/>
                  </a:cubicBezTo>
                  <a:cubicBezTo>
                    <a:pt x="67" y="82"/>
                    <a:pt x="74" y="84"/>
                    <a:pt x="82" y="87"/>
                  </a:cubicBezTo>
                  <a:cubicBezTo>
                    <a:pt x="82" y="80"/>
                    <a:pt x="82" y="74"/>
                    <a:pt x="82" y="68"/>
                  </a:cubicBezTo>
                  <a:cubicBezTo>
                    <a:pt x="76" y="66"/>
                    <a:pt x="71" y="64"/>
                    <a:pt x="65" y="63"/>
                  </a:cubicBezTo>
                  <a:cubicBezTo>
                    <a:pt x="66" y="64"/>
                    <a:pt x="67" y="66"/>
                    <a:pt x="68" y="67"/>
                  </a:cubicBezTo>
                  <a:close/>
                  <a:moveTo>
                    <a:pt x="15" y="27"/>
                  </a:moveTo>
                  <a:cubicBezTo>
                    <a:pt x="36" y="19"/>
                    <a:pt x="60" y="19"/>
                    <a:pt x="82" y="27"/>
                  </a:cubicBezTo>
                  <a:cubicBezTo>
                    <a:pt x="82" y="39"/>
                    <a:pt x="82" y="51"/>
                    <a:pt x="82" y="63"/>
                  </a:cubicBezTo>
                  <a:cubicBezTo>
                    <a:pt x="76" y="55"/>
                    <a:pt x="70" y="47"/>
                    <a:pt x="64" y="40"/>
                  </a:cubicBezTo>
                  <a:cubicBezTo>
                    <a:pt x="60" y="43"/>
                    <a:pt x="55" y="47"/>
                    <a:pt x="51" y="51"/>
                  </a:cubicBezTo>
                  <a:cubicBezTo>
                    <a:pt x="46" y="45"/>
                    <a:pt x="41" y="41"/>
                    <a:pt x="36" y="36"/>
                  </a:cubicBezTo>
                  <a:cubicBezTo>
                    <a:pt x="29" y="44"/>
                    <a:pt x="22" y="53"/>
                    <a:pt x="15" y="63"/>
                  </a:cubicBezTo>
                  <a:cubicBezTo>
                    <a:pt x="15" y="51"/>
                    <a:pt x="15" y="39"/>
                    <a:pt x="15" y="27"/>
                  </a:cubicBezTo>
                  <a:close/>
                  <a:moveTo>
                    <a:pt x="65" y="32"/>
                  </a:moveTo>
                  <a:cubicBezTo>
                    <a:pt x="65" y="35"/>
                    <a:pt x="68" y="39"/>
                    <a:pt x="72" y="40"/>
                  </a:cubicBezTo>
                  <a:cubicBezTo>
                    <a:pt x="75" y="41"/>
                    <a:pt x="78" y="39"/>
                    <a:pt x="78" y="35"/>
                  </a:cubicBezTo>
                  <a:cubicBezTo>
                    <a:pt x="78" y="31"/>
                    <a:pt x="75" y="27"/>
                    <a:pt x="72" y="26"/>
                  </a:cubicBezTo>
                  <a:cubicBezTo>
                    <a:pt x="68" y="25"/>
                    <a:pt x="65" y="28"/>
                    <a:pt x="65" y="32"/>
                  </a:cubicBezTo>
                  <a:close/>
                  <a:moveTo>
                    <a:pt x="106" y="95"/>
                  </a:moveTo>
                  <a:cubicBezTo>
                    <a:pt x="106" y="99"/>
                    <a:pt x="106" y="99"/>
                    <a:pt x="106" y="99"/>
                  </a:cubicBezTo>
                  <a:cubicBezTo>
                    <a:pt x="118" y="96"/>
                    <a:pt x="131" y="95"/>
                    <a:pt x="144" y="95"/>
                  </a:cubicBezTo>
                  <a:cubicBezTo>
                    <a:pt x="144" y="91"/>
                    <a:pt x="144" y="91"/>
                    <a:pt x="144" y="91"/>
                  </a:cubicBezTo>
                  <a:cubicBezTo>
                    <a:pt x="131" y="90"/>
                    <a:pt x="118" y="92"/>
                    <a:pt x="106" y="95"/>
                  </a:cubicBezTo>
                  <a:close/>
                  <a:moveTo>
                    <a:pt x="106" y="68"/>
                  </a:moveTo>
                  <a:cubicBezTo>
                    <a:pt x="106" y="72"/>
                    <a:pt x="106" y="72"/>
                    <a:pt x="106" y="72"/>
                  </a:cubicBezTo>
                  <a:cubicBezTo>
                    <a:pt x="126" y="66"/>
                    <a:pt x="150" y="66"/>
                    <a:pt x="170" y="72"/>
                  </a:cubicBezTo>
                  <a:cubicBezTo>
                    <a:pt x="170" y="68"/>
                    <a:pt x="170" y="68"/>
                    <a:pt x="170" y="68"/>
                  </a:cubicBezTo>
                  <a:cubicBezTo>
                    <a:pt x="149" y="62"/>
                    <a:pt x="127" y="62"/>
                    <a:pt x="106" y="68"/>
                  </a:cubicBezTo>
                  <a:close/>
                  <a:moveTo>
                    <a:pt x="126" y="24"/>
                  </a:moveTo>
                  <a:cubicBezTo>
                    <a:pt x="126" y="28"/>
                    <a:pt x="126" y="28"/>
                    <a:pt x="126" y="28"/>
                  </a:cubicBezTo>
                  <a:cubicBezTo>
                    <a:pt x="140" y="26"/>
                    <a:pt x="156" y="27"/>
                    <a:pt x="170" y="31"/>
                  </a:cubicBezTo>
                  <a:cubicBezTo>
                    <a:pt x="170" y="27"/>
                    <a:pt x="170" y="27"/>
                    <a:pt x="170" y="27"/>
                  </a:cubicBezTo>
                  <a:cubicBezTo>
                    <a:pt x="156" y="23"/>
                    <a:pt x="140" y="22"/>
                    <a:pt x="126" y="24"/>
                  </a:cubicBezTo>
                  <a:close/>
                  <a:moveTo>
                    <a:pt x="106" y="41"/>
                  </a:moveTo>
                  <a:cubicBezTo>
                    <a:pt x="106" y="45"/>
                    <a:pt x="106" y="45"/>
                    <a:pt x="106" y="45"/>
                  </a:cubicBezTo>
                  <a:cubicBezTo>
                    <a:pt x="126" y="39"/>
                    <a:pt x="150" y="39"/>
                    <a:pt x="170" y="45"/>
                  </a:cubicBezTo>
                  <a:cubicBezTo>
                    <a:pt x="170" y="40"/>
                    <a:pt x="170" y="40"/>
                    <a:pt x="170" y="40"/>
                  </a:cubicBezTo>
                  <a:cubicBezTo>
                    <a:pt x="149" y="35"/>
                    <a:pt x="127" y="35"/>
                    <a:pt x="106" y="41"/>
                  </a:cubicBezTo>
                  <a:close/>
                  <a:moveTo>
                    <a:pt x="106" y="81"/>
                  </a:moveTo>
                  <a:cubicBezTo>
                    <a:pt x="106" y="86"/>
                    <a:pt x="106" y="86"/>
                    <a:pt x="106" y="86"/>
                  </a:cubicBezTo>
                  <a:cubicBezTo>
                    <a:pt x="126" y="80"/>
                    <a:pt x="150" y="80"/>
                    <a:pt x="170" y="86"/>
                  </a:cubicBezTo>
                  <a:cubicBezTo>
                    <a:pt x="170" y="81"/>
                    <a:pt x="170" y="81"/>
                    <a:pt x="170" y="81"/>
                  </a:cubicBezTo>
                  <a:cubicBezTo>
                    <a:pt x="149" y="76"/>
                    <a:pt x="127" y="76"/>
                    <a:pt x="106" y="81"/>
                  </a:cubicBezTo>
                  <a:close/>
                  <a:moveTo>
                    <a:pt x="106" y="54"/>
                  </a:moveTo>
                  <a:cubicBezTo>
                    <a:pt x="106" y="59"/>
                    <a:pt x="106" y="59"/>
                    <a:pt x="106" y="59"/>
                  </a:cubicBezTo>
                  <a:cubicBezTo>
                    <a:pt x="126" y="53"/>
                    <a:pt x="150" y="53"/>
                    <a:pt x="170" y="59"/>
                  </a:cubicBezTo>
                  <a:cubicBezTo>
                    <a:pt x="170" y="54"/>
                    <a:pt x="170" y="54"/>
                    <a:pt x="170" y="54"/>
                  </a:cubicBezTo>
                  <a:cubicBezTo>
                    <a:pt x="149" y="48"/>
                    <a:pt x="127" y="49"/>
                    <a:pt x="106" y="54"/>
                  </a:cubicBezTo>
                  <a:close/>
                  <a:moveTo>
                    <a:pt x="186" y="9"/>
                  </a:moveTo>
                  <a:cubicBezTo>
                    <a:pt x="186" y="126"/>
                    <a:pt x="186" y="126"/>
                    <a:pt x="186" y="126"/>
                  </a:cubicBezTo>
                  <a:cubicBezTo>
                    <a:pt x="186" y="134"/>
                    <a:pt x="186" y="134"/>
                    <a:pt x="186" y="134"/>
                  </a:cubicBezTo>
                  <a:cubicBezTo>
                    <a:pt x="184" y="136"/>
                    <a:pt x="182" y="136"/>
                    <a:pt x="180" y="135"/>
                  </a:cubicBezTo>
                  <a:cubicBezTo>
                    <a:pt x="168" y="131"/>
                    <a:pt x="155" y="128"/>
                    <a:pt x="142" y="128"/>
                  </a:cubicBezTo>
                  <a:cubicBezTo>
                    <a:pt x="126" y="128"/>
                    <a:pt x="110" y="132"/>
                    <a:pt x="96" y="139"/>
                  </a:cubicBezTo>
                  <a:cubicBezTo>
                    <a:pt x="95" y="140"/>
                    <a:pt x="94" y="140"/>
                    <a:pt x="93" y="140"/>
                  </a:cubicBezTo>
                  <a:cubicBezTo>
                    <a:pt x="92" y="140"/>
                    <a:pt x="91" y="140"/>
                    <a:pt x="91" y="139"/>
                  </a:cubicBezTo>
                  <a:cubicBezTo>
                    <a:pt x="76" y="132"/>
                    <a:pt x="60" y="128"/>
                    <a:pt x="44" y="128"/>
                  </a:cubicBezTo>
                  <a:cubicBezTo>
                    <a:pt x="31" y="128"/>
                    <a:pt x="18" y="131"/>
                    <a:pt x="6" y="135"/>
                  </a:cubicBezTo>
                  <a:cubicBezTo>
                    <a:pt x="4" y="136"/>
                    <a:pt x="2" y="136"/>
                    <a:pt x="0" y="134"/>
                  </a:cubicBezTo>
                  <a:cubicBezTo>
                    <a:pt x="0" y="126"/>
                    <a:pt x="0" y="126"/>
                    <a:pt x="0" y="126"/>
                  </a:cubicBezTo>
                  <a:cubicBezTo>
                    <a:pt x="0" y="9"/>
                    <a:pt x="0" y="9"/>
                    <a:pt x="0" y="9"/>
                  </a:cubicBezTo>
                  <a:cubicBezTo>
                    <a:pt x="3" y="8"/>
                    <a:pt x="3" y="8"/>
                    <a:pt x="3" y="8"/>
                  </a:cubicBezTo>
                  <a:cubicBezTo>
                    <a:pt x="16" y="3"/>
                    <a:pt x="30" y="0"/>
                    <a:pt x="44" y="0"/>
                  </a:cubicBezTo>
                  <a:cubicBezTo>
                    <a:pt x="61" y="0"/>
                    <a:pt x="78" y="4"/>
                    <a:pt x="93" y="11"/>
                  </a:cubicBezTo>
                  <a:cubicBezTo>
                    <a:pt x="108" y="4"/>
                    <a:pt x="125" y="0"/>
                    <a:pt x="142" y="0"/>
                  </a:cubicBezTo>
                  <a:cubicBezTo>
                    <a:pt x="157" y="0"/>
                    <a:pt x="170" y="3"/>
                    <a:pt x="183" y="8"/>
                  </a:cubicBezTo>
                  <a:lnTo>
                    <a:pt x="186" y="9"/>
                  </a:lnTo>
                  <a:close/>
                  <a:moveTo>
                    <a:pt x="89" y="18"/>
                  </a:moveTo>
                  <a:cubicBezTo>
                    <a:pt x="75" y="11"/>
                    <a:pt x="60" y="8"/>
                    <a:pt x="44" y="8"/>
                  </a:cubicBezTo>
                  <a:cubicBezTo>
                    <a:pt x="31" y="8"/>
                    <a:pt x="19" y="10"/>
                    <a:pt x="8" y="14"/>
                  </a:cubicBezTo>
                  <a:cubicBezTo>
                    <a:pt x="8" y="118"/>
                    <a:pt x="8" y="118"/>
                    <a:pt x="8" y="118"/>
                  </a:cubicBezTo>
                  <a:cubicBezTo>
                    <a:pt x="19" y="114"/>
                    <a:pt x="31" y="112"/>
                    <a:pt x="44" y="112"/>
                  </a:cubicBezTo>
                  <a:cubicBezTo>
                    <a:pt x="60" y="112"/>
                    <a:pt x="75" y="115"/>
                    <a:pt x="89" y="121"/>
                  </a:cubicBezTo>
                  <a:lnTo>
                    <a:pt x="89" y="18"/>
                  </a:lnTo>
                  <a:close/>
                  <a:moveTo>
                    <a:pt x="178" y="14"/>
                  </a:moveTo>
                  <a:cubicBezTo>
                    <a:pt x="167" y="10"/>
                    <a:pt x="155" y="8"/>
                    <a:pt x="142" y="8"/>
                  </a:cubicBezTo>
                  <a:cubicBezTo>
                    <a:pt x="126" y="8"/>
                    <a:pt x="111" y="11"/>
                    <a:pt x="97" y="18"/>
                  </a:cubicBezTo>
                  <a:cubicBezTo>
                    <a:pt x="97" y="121"/>
                    <a:pt x="97" y="121"/>
                    <a:pt x="97" y="121"/>
                  </a:cubicBezTo>
                  <a:cubicBezTo>
                    <a:pt x="111" y="115"/>
                    <a:pt x="127" y="112"/>
                    <a:pt x="142" y="112"/>
                  </a:cubicBezTo>
                  <a:cubicBezTo>
                    <a:pt x="155" y="112"/>
                    <a:pt x="167" y="114"/>
                    <a:pt x="178" y="118"/>
                  </a:cubicBezTo>
                  <a:lnTo>
                    <a:pt x="178" y="14"/>
                  </a:lnTo>
                  <a:close/>
                </a:path>
              </a:pathLst>
            </a:custGeom>
            <a:solidFill>
              <a:schemeClr val="bg1"/>
            </a:solidFill>
            <a:ln>
              <a:noFill/>
            </a:ln>
            <a:extLst/>
          </p:spPr>
          <p:txBody>
            <a:bodyPr anchor="ctr"/>
            <a:lstStyle/>
            <a:p>
              <a:pPr algn="ctr"/>
              <a:endParaRPr sz="2400"/>
            </a:p>
          </p:txBody>
        </p:sp>
        <p:sp>
          <p:nvSpPr>
            <p:cNvPr id="20" name="文本框 17">
              <a:extLst>
                <a:ext uri="{FF2B5EF4-FFF2-40B4-BE49-F238E27FC236}">
                  <a16:creationId xmlns="" xmlns:a16="http://schemas.microsoft.com/office/drawing/2014/main" id="{E0E4A975-6BCD-4B6D-AA3E-37658BF7CA46}"/>
                </a:ext>
              </a:extLst>
            </p:cNvPr>
            <p:cNvSpPr txBox="1"/>
            <p:nvPr/>
          </p:nvSpPr>
          <p:spPr>
            <a:xfrm>
              <a:off x="7010471" y="3665577"/>
              <a:ext cx="1763039" cy="614591"/>
            </a:xfrm>
            <a:prstGeom prst="rect">
              <a:avLst/>
            </a:prstGeom>
            <a:noFill/>
          </p:spPr>
          <p:txBody>
            <a:bodyPr wrap="square">
              <a:normAutofit/>
            </a:bodyPr>
            <a:lstStyle/>
            <a:p>
              <a:pPr>
                <a:lnSpc>
                  <a:spcPct val="120000"/>
                </a:lnSpc>
              </a:pPr>
              <a:r>
                <a:rPr lang="zh-CN" altLang="en-US" sz="9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33">
                  <a:solidFill>
                    <a:schemeClr val="bg1">
                      <a:lumMod val="50000"/>
                    </a:schemeClr>
                  </a:solidFill>
                  <a:latin typeface="微软雅黑" panose="020B0503020204020204" pitchFamily="34" charset="-122"/>
                  <a:ea typeface="微软雅黑" panose="020B0503020204020204" pitchFamily="34" charset="-122"/>
                </a:rPr>
              </a:br>
              <a:r>
                <a:rPr lang="zh-CN" altLang="en-US" sz="9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文本框 18">
              <a:extLst>
                <a:ext uri="{FF2B5EF4-FFF2-40B4-BE49-F238E27FC236}">
                  <a16:creationId xmlns="" xmlns:a16="http://schemas.microsoft.com/office/drawing/2014/main" id="{66FE4A17-9977-44C8-AEC6-015B7E066D0D}"/>
                </a:ext>
              </a:extLst>
            </p:cNvPr>
            <p:cNvSpPr txBox="1"/>
            <p:nvPr/>
          </p:nvSpPr>
          <p:spPr>
            <a:xfrm>
              <a:off x="7010471" y="3421405"/>
              <a:ext cx="1763039" cy="207749"/>
            </a:xfrm>
            <a:prstGeom prst="rect">
              <a:avLst/>
            </a:prstGeom>
            <a:noFill/>
          </p:spPr>
          <p:txBody>
            <a:bodyPr wrap="none" lIns="0" tIns="0" rIns="0" bIns="0">
              <a:normAutofit/>
            </a:bodyPr>
            <a:lstStyle/>
            <a:p>
              <a:pPr>
                <a:lnSpc>
                  <a:spcPct val="120000"/>
                </a:lnSpc>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cxnSp>
          <p:nvCxnSpPr>
            <p:cNvPr id="26" name="直接箭头连接符 25">
              <a:extLst>
                <a:ext uri="{FF2B5EF4-FFF2-40B4-BE49-F238E27FC236}">
                  <a16:creationId xmlns="" xmlns:a16="http://schemas.microsoft.com/office/drawing/2014/main" id="{19FBB2CA-E458-4DDE-8CB0-EE583CA3D774}"/>
                </a:ext>
              </a:extLst>
            </p:cNvPr>
            <p:cNvCxnSpPr>
              <a:cxnSpLocks/>
            </p:cNvCxnSpPr>
            <p:nvPr/>
          </p:nvCxnSpPr>
          <p:spPr>
            <a:xfrm>
              <a:off x="6143912" y="3702013"/>
              <a:ext cx="761411" cy="0"/>
            </a:xfrm>
            <a:prstGeom prst="straightConnector1">
              <a:avLst/>
            </a:prstGeom>
            <a:ln w="15875">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8626209"/>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902390" y="1520789"/>
            <a:ext cx="4433455" cy="4433455"/>
            <a:chOff x="676792" y="1140591"/>
            <a:chExt cx="3325091" cy="3325091"/>
          </a:xfrm>
        </p:grpSpPr>
        <p:sp>
          <p:nvSpPr>
            <p:cNvPr id="4" name="任意多边形: 形状 3">
              <a:extLst>
                <a:ext uri="{FF2B5EF4-FFF2-40B4-BE49-F238E27FC236}">
                  <a16:creationId xmlns="" xmlns:a16="http://schemas.microsoft.com/office/drawing/2014/main" id="{062200FF-2D34-4873-8EAC-BC9EE89E350D}"/>
                </a:ext>
              </a:extLst>
            </p:cNvPr>
            <p:cNvSpPr/>
            <p:nvPr/>
          </p:nvSpPr>
          <p:spPr>
            <a:xfrm>
              <a:off x="676792" y="1140591"/>
              <a:ext cx="3325091" cy="3325091"/>
            </a:xfrm>
            <a:custGeom>
              <a:avLst/>
              <a:gdLst>
                <a:gd name="connsiteX0" fmla="*/ 0 w 4093507"/>
                <a:gd name="connsiteY0" fmla="*/ 2046754 h 4093507"/>
                <a:gd name="connsiteX1" fmla="*/ 2046754 w 4093507"/>
                <a:gd name="connsiteY1" fmla="*/ 0 h 4093507"/>
                <a:gd name="connsiteX2" fmla="*/ 4093508 w 4093507"/>
                <a:gd name="connsiteY2" fmla="*/ 2046754 h 4093507"/>
                <a:gd name="connsiteX3" fmla="*/ 2046754 w 4093507"/>
                <a:gd name="connsiteY3" fmla="*/ 4093508 h 4093507"/>
                <a:gd name="connsiteX4" fmla="*/ 0 w 4093507"/>
                <a:gd name="connsiteY4" fmla="*/ 2046754 h 4093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507" h="4093507">
                  <a:moveTo>
                    <a:pt x="0" y="2046754"/>
                  </a:moveTo>
                  <a:cubicBezTo>
                    <a:pt x="0" y="916363"/>
                    <a:pt x="916363" y="0"/>
                    <a:pt x="2046754" y="0"/>
                  </a:cubicBezTo>
                  <a:cubicBezTo>
                    <a:pt x="3177145" y="0"/>
                    <a:pt x="4093508" y="916363"/>
                    <a:pt x="4093508" y="2046754"/>
                  </a:cubicBezTo>
                  <a:cubicBezTo>
                    <a:pt x="4093508" y="3177145"/>
                    <a:pt x="3177145" y="4093508"/>
                    <a:pt x="2046754" y="4093508"/>
                  </a:cubicBezTo>
                  <a:cubicBezTo>
                    <a:pt x="916363" y="4093508"/>
                    <a:pt x="0" y="3177145"/>
                    <a:pt x="0" y="2046754"/>
                  </a:cubicBezTo>
                  <a:close/>
                </a:path>
              </a:pathLst>
            </a:custGeom>
            <a:solidFill>
              <a:schemeClr val="accent1"/>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a:solidFill>
                  <a:schemeClr val="bg1"/>
                </a:solidFill>
              </a:endParaRPr>
            </a:p>
          </p:txBody>
        </p:sp>
        <p:sp>
          <p:nvSpPr>
            <p:cNvPr id="8" name="文本框 52">
              <a:extLst>
                <a:ext uri="{FF2B5EF4-FFF2-40B4-BE49-F238E27FC236}">
                  <a16:creationId xmlns="" xmlns:a16="http://schemas.microsoft.com/office/drawing/2014/main" id="{3FC18F13-4F39-49A4-B7BD-824E513A0D94}"/>
                </a:ext>
              </a:extLst>
            </p:cNvPr>
            <p:cNvSpPr txBox="1"/>
            <p:nvPr/>
          </p:nvSpPr>
          <p:spPr>
            <a:xfrm>
              <a:off x="752790" y="2673353"/>
              <a:ext cx="679706" cy="293157"/>
            </a:xfrm>
            <a:prstGeom prst="rect">
              <a:avLst/>
            </a:prstGeom>
            <a:noFill/>
          </p:spPr>
          <p:txBody>
            <a:bodyPr wrap="square">
              <a:normAutofit fontScale="70000" lnSpcReduction="20000"/>
            </a:bodyPr>
            <a:lstStyle/>
            <a:p>
              <a:r>
                <a:rPr lang="en-US" sz="3200" b="1" dirty="0">
                  <a:solidFill>
                    <a:schemeClr val="bg1"/>
                  </a:solidFill>
                </a:rPr>
                <a:t>01</a:t>
              </a:r>
            </a:p>
          </p:txBody>
        </p:sp>
      </p:grpSp>
      <p:grpSp>
        <p:nvGrpSpPr>
          <p:cNvPr id="27" name="组合 26"/>
          <p:cNvGrpSpPr/>
          <p:nvPr/>
        </p:nvGrpSpPr>
        <p:grpSpPr>
          <a:xfrm>
            <a:off x="1686935" y="1964133"/>
            <a:ext cx="3546763" cy="3546763"/>
            <a:chOff x="1265201" y="1473100"/>
            <a:chExt cx="2660072" cy="2660072"/>
          </a:xfrm>
        </p:grpSpPr>
        <p:sp>
          <p:nvSpPr>
            <p:cNvPr id="5" name="任意多边形: 形状 4">
              <a:extLst>
                <a:ext uri="{FF2B5EF4-FFF2-40B4-BE49-F238E27FC236}">
                  <a16:creationId xmlns="" xmlns:a16="http://schemas.microsoft.com/office/drawing/2014/main" id="{483E8E52-0348-4C1D-962B-8C95AE58B827}"/>
                </a:ext>
              </a:extLst>
            </p:cNvPr>
            <p:cNvSpPr/>
            <p:nvPr/>
          </p:nvSpPr>
          <p:spPr>
            <a:xfrm>
              <a:off x="1265201" y="1473100"/>
              <a:ext cx="2660072" cy="2660072"/>
            </a:xfrm>
            <a:custGeom>
              <a:avLst/>
              <a:gdLst>
                <a:gd name="connsiteX0" fmla="*/ 0 w 3274805"/>
                <a:gd name="connsiteY0" fmla="*/ 1637403 h 3274805"/>
                <a:gd name="connsiteX1" fmla="*/ 1637403 w 3274805"/>
                <a:gd name="connsiteY1" fmla="*/ 0 h 3274805"/>
                <a:gd name="connsiteX2" fmla="*/ 3274806 w 3274805"/>
                <a:gd name="connsiteY2" fmla="*/ 1637403 h 3274805"/>
                <a:gd name="connsiteX3" fmla="*/ 1637403 w 3274805"/>
                <a:gd name="connsiteY3" fmla="*/ 3274806 h 3274805"/>
                <a:gd name="connsiteX4" fmla="*/ 0 w 3274805"/>
                <a:gd name="connsiteY4" fmla="*/ 1637403 h 327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805" h="3274805">
                  <a:moveTo>
                    <a:pt x="0" y="1637403"/>
                  </a:moveTo>
                  <a:cubicBezTo>
                    <a:pt x="0" y="733090"/>
                    <a:pt x="733090" y="0"/>
                    <a:pt x="1637403" y="0"/>
                  </a:cubicBezTo>
                  <a:cubicBezTo>
                    <a:pt x="2541716" y="0"/>
                    <a:pt x="3274806" y="733090"/>
                    <a:pt x="3274806" y="1637403"/>
                  </a:cubicBezTo>
                  <a:cubicBezTo>
                    <a:pt x="3274806" y="2541716"/>
                    <a:pt x="2541716" y="3274806"/>
                    <a:pt x="1637403" y="3274806"/>
                  </a:cubicBezTo>
                  <a:cubicBezTo>
                    <a:pt x="733090" y="3274806"/>
                    <a:pt x="0" y="2541716"/>
                    <a:pt x="0" y="1637403"/>
                  </a:cubicBezTo>
                  <a:close/>
                </a:path>
              </a:pathLst>
            </a:custGeom>
            <a:solidFill>
              <a:schemeClr val="accent2"/>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a:solidFill>
                  <a:schemeClr val="bg1"/>
                </a:solidFill>
              </a:endParaRPr>
            </a:p>
          </p:txBody>
        </p:sp>
        <p:sp>
          <p:nvSpPr>
            <p:cNvPr id="9" name="文本框 53">
              <a:extLst>
                <a:ext uri="{FF2B5EF4-FFF2-40B4-BE49-F238E27FC236}">
                  <a16:creationId xmlns="" xmlns:a16="http://schemas.microsoft.com/office/drawing/2014/main" id="{6347AF9D-1713-4227-8BC5-E26FC5F644B8}"/>
                </a:ext>
              </a:extLst>
            </p:cNvPr>
            <p:cNvSpPr txBox="1"/>
            <p:nvPr/>
          </p:nvSpPr>
          <p:spPr>
            <a:xfrm>
              <a:off x="1321551" y="2673353"/>
              <a:ext cx="822557" cy="293157"/>
            </a:xfrm>
            <a:prstGeom prst="rect">
              <a:avLst/>
            </a:prstGeom>
            <a:noFill/>
          </p:spPr>
          <p:txBody>
            <a:bodyPr wrap="square">
              <a:normAutofit fontScale="70000" lnSpcReduction="20000"/>
            </a:bodyPr>
            <a:lstStyle/>
            <a:p>
              <a:r>
                <a:rPr lang="en-US" sz="3200" b="1" dirty="0">
                  <a:solidFill>
                    <a:schemeClr val="bg1"/>
                  </a:solidFill>
                </a:rPr>
                <a:t>02</a:t>
              </a:r>
            </a:p>
          </p:txBody>
        </p:sp>
      </p:grpSp>
      <p:grpSp>
        <p:nvGrpSpPr>
          <p:cNvPr id="26" name="组合 25"/>
          <p:cNvGrpSpPr/>
          <p:nvPr/>
        </p:nvGrpSpPr>
        <p:grpSpPr>
          <a:xfrm>
            <a:off x="2473013" y="2407480"/>
            <a:ext cx="2660073" cy="2660073"/>
            <a:chOff x="1854759" y="1805609"/>
            <a:chExt cx="1995055" cy="1995055"/>
          </a:xfrm>
        </p:grpSpPr>
        <p:sp>
          <p:nvSpPr>
            <p:cNvPr id="6" name="任意多边形: 形状 5">
              <a:extLst>
                <a:ext uri="{FF2B5EF4-FFF2-40B4-BE49-F238E27FC236}">
                  <a16:creationId xmlns="" xmlns:a16="http://schemas.microsoft.com/office/drawing/2014/main" id="{6F0C5FED-00DB-407C-9447-A88BB69209F8}"/>
                </a:ext>
              </a:extLst>
            </p:cNvPr>
            <p:cNvSpPr/>
            <p:nvPr/>
          </p:nvSpPr>
          <p:spPr>
            <a:xfrm>
              <a:off x="1854759" y="1805609"/>
              <a:ext cx="1995055" cy="1995055"/>
            </a:xfrm>
            <a:custGeom>
              <a:avLst/>
              <a:gdLst>
                <a:gd name="connsiteX0" fmla="*/ 0 w 2456104"/>
                <a:gd name="connsiteY0" fmla="*/ 1228052 h 2456104"/>
                <a:gd name="connsiteX1" fmla="*/ 1228052 w 2456104"/>
                <a:gd name="connsiteY1" fmla="*/ 0 h 2456104"/>
                <a:gd name="connsiteX2" fmla="*/ 2456104 w 2456104"/>
                <a:gd name="connsiteY2" fmla="*/ 1228052 h 2456104"/>
                <a:gd name="connsiteX3" fmla="*/ 1228052 w 2456104"/>
                <a:gd name="connsiteY3" fmla="*/ 2456104 h 2456104"/>
                <a:gd name="connsiteX4" fmla="*/ 0 w 2456104"/>
                <a:gd name="connsiteY4" fmla="*/ 1228052 h 2456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104" h="2456104">
                  <a:moveTo>
                    <a:pt x="0" y="1228052"/>
                  </a:moveTo>
                  <a:cubicBezTo>
                    <a:pt x="0" y="549818"/>
                    <a:pt x="549818" y="0"/>
                    <a:pt x="1228052" y="0"/>
                  </a:cubicBezTo>
                  <a:cubicBezTo>
                    <a:pt x="1906286" y="0"/>
                    <a:pt x="2456104" y="549818"/>
                    <a:pt x="2456104" y="1228052"/>
                  </a:cubicBezTo>
                  <a:cubicBezTo>
                    <a:pt x="2456104" y="1906286"/>
                    <a:pt x="1906286" y="2456104"/>
                    <a:pt x="1228052" y="2456104"/>
                  </a:cubicBezTo>
                  <a:cubicBezTo>
                    <a:pt x="549818" y="2456104"/>
                    <a:pt x="0" y="1906286"/>
                    <a:pt x="0" y="1228052"/>
                  </a:cubicBezTo>
                  <a:close/>
                </a:path>
              </a:pathLst>
            </a:custGeom>
            <a:solidFill>
              <a:schemeClr val="accent3"/>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a:solidFill>
                  <a:schemeClr val="bg1"/>
                </a:solidFill>
              </a:endParaRPr>
            </a:p>
          </p:txBody>
        </p:sp>
        <p:sp>
          <p:nvSpPr>
            <p:cNvPr id="10" name="文本框 54">
              <a:extLst>
                <a:ext uri="{FF2B5EF4-FFF2-40B4-BE49-F238E27FC236}">
                  <a16:creationId xmlns="" xmlns:a16="http://schemas.microsoft.com/office/drawing/2014/main" id="{CC5D1289-F639-45FB-BE4D-697B13963FD7}"/>
                </a:ext>
              </a:extLst>
            </p:cNvPr>
            <p:cNvSpPr txBox="1"/>
            <p:nvPr/>
          </p:nvSpPr>
          <p:spPr>
            <a:xfrm>
              <a:off x="1896441" y="2673353"/>
              <a:ext cx="679706" cy="293157"/>
            </a:xfrm>
            <a:prstGeom prst="rect">
              <a:avLst/>
            </a:prstGeom>
            <a:noFill/>
          </p:spPr>
          <p:txBody>
            <a:bodyPr wrap="square">
              <a:normAutofit fontScale="70000" lnSpcReduction="20000"/>
            </a:bodyPr>
            <a:lstStyle/>
            <a:p>
              <a:r>
                <a:rPr lang="en-US" sz="3200" b="1" dirty="0">
                  <a:solidFill>
                    <a:schemeClr val="bg1"/>
                  </a:solidFill>
                </a:rPr>
                <a:t>03</a:t>
              </a:r>
            </a:p>
          </p:txBody>
        </p:sp>
      </p:grpSp>
      <p:sp>
        <p:nvSpPr>
          <p:cNvPr id="12" name="文本框 56">
            <a:extLst>
              <a:ext uri="{FF2B5EF4-FFF2-40B4-BE49-F238E27FC236}">
                <a16:creationId xmlns="" xmlns:a16="http://schemas.microsoft.com/office/drawing/2014/main" id="{00E470A0-D213-4D40-954B-2067E8C3AA6B}"/>
              </a:ext>
            </a:extLst>
          </p:cNvPr>
          <p:cNvSpPr txBox="1"/>
          <p:nvPr/>
        </p:nvSpPr>
        <p:spPr>
          <a:xfrm>
            <a:off x="6251594" y="1735426"/>
            <a:ext cx="4493909" cy="502765"/>
          </a:xfrm>
          <a:prstGeom prst="rect">
            <a:avLst/>
          </a:prstGeom>
          <a:noFill/>
        </p:spPr>
        <p:txBody>
          <a:bodyPr wrap="none">
            <a:normAutofit/>
          </a:bodyPr>
          <a:lstStyle/>
          <a:p>
            <a:r>
              <a:rPr lang="zh-CN" altLang="en-US" sz="2667"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2667"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25E24889-15EB-4997-B58C-217422D99634}"/>
              </a:ext>
            </a:extLst>
          </p:cNvPr>
          <p:cNvSpPr/>
          <p:nvPr/>
        </p:nvSpPr>
        <p:spPr>
          <a:xfrm>
            <a:off x="6251595" y="2201247"/>
            <a:ext cx="4493908" cy="830200"/>
          </a:xfrm>
          <a:prstGeom prst="rect">
            <a:avLst/>
          </a:prstGeom>
        </p:spPr>
        <p:txBody>
          <a:bodyPr wrap="square">
            <a:normAutofit/>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 xmlns:a16="http://schemas.microsoft.com/office/drawing/2014/main" id="{AFC4353D-7983-4584-9BE7-B5BCF5F442B4}"/>
              </a:ext>
            </a:extLst>
          </p:cNvPr>
          <p:cNvGrpSpPr/>
          <p:nvPr/>
        </p:nvGrpSpPr>
        <p:grpSpPr>
          <a:xfrm>
            <a:off x="6299787" y="3384224"/>
            <a:ext cx="4967103" cy="554920"/>
            <a:chOff x="6528480" y="3075709"/>
            <a:chExt cx="4967103" cy="554920"/>
          </a:xfrm>
        </p:grpSpPr>
        <p:sp>
          <p:nvSpPr>
            <p:cNvPr id="22" name="任意多边形: 形状 21">
              <a:extLst>
                <a:ext uri="{FF2B5EF4-FFF2-40B4-BE49-F238E27FC236}">
                  <a16:creationId xmlns="" xmlns:a16="http://schemas.microsoft.com/office/drawing/2014/main" id="{ECFC5B1E-83ED-4EFE-82ED-404401C0E12B}"/>
                </a:ext>
              </a:extLst>
            </p:cNvPr>
            <p:cNvSpPr/>
            <p:nvPr/>
          </p:nvSpPr>
          <p:spPr>
            <a:xfrm>
              <a:off x="6528480" y="3171934"/>
              <a:ext cx="331846" cy="33182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accent1">
                <a:lumMod val="100000"/>
              </a:schemeClr>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 xmlns:a16="http://schemas.microsoft.com/office/drawing/2014/main" id="{1490F3A5-E5FD-4BA2-9497-D37A96362A45}"/>
                </a:ext>
              </a:extLst>
            </p:cNvPr>
            <p:cNvSpPr/>
            <p:nvPr/>
          </p:nvSpPr>
          <p:spPr>
            <a:xfrm>
              <a:off x="7067167" y="3075709"/>
              <a:ext cx="4428416" cy="554920"/>
            </a:xfrm>
            <a:prstGeom prst="rect">
              <a:avLst/>
            </a:prstGeom>
          </p:spPr>
          <p:txBody>
            <a:bodyPr wrap="square">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1888D767-BFBC-4F65-93A5-AE4BDAF059C6}"/>
              </a:ext>
            </a:extLst>
          </p:cNvPr>
          <p:cNvGrpSpPr/>
          <p:nvPr/>
        </p:nvGrpSpPr>
        <p:grpSpPr>
          <a:xfrm>
            <a:off x="6299787" y="4269979"/>
            <a:ext cx="4989823" cy="554920"/>
            <a:chOff x="6505760" y="3961464"/>
            <a:chExt cx="4989823" cy="554920"/>
          </a:xfrm>
        </p:grpSpPr>
        <p:sp>
          <p:nvSpPr>
            <p:cNvPr id="20" name="任意多边形: 形状 19">
              <a:extLst>
                <a:ext uri="{FF2B5EF4-FFF2-40B4-BE49-F238E27FC236}">
                  <a16:creationId xmlns="" xmlns:a16="http://schemas.microsoft.com/office/drawing/2014/main" id="{FB03AA0E-B3AB-42D8-8AA1-8F56EB1064E4}"/>
                </a:ext>
              </a:extLst>
            </p:cNvPr>
            <p:cNvSpPr/>
            <p:nvPr/>
          </p:nvSpPr>
          <p:spPr>
            <a:xfrm>
              <a:off x="6505760" y="4087854"/>
              <a:ext cx="331845" cy="271490"/>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accent2">
                <a:lumMod val="100000"/>
              </a:schemeClr>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 xmlns:a16="http://schemas.microsoft.com/office/drawing/2014/main" id="{3C2F69B0-0611-4453-85F9-5BC2544539C0}"/>
                </a:ext>
              </a:extLst>
            </p:cNvPr>
            <p:cNvSpPr/>
            <p:nvPr/>
          </p:nvSpPr>
          <p:spPr>
            <a:xfrm>
              <a:off x="7067167" y="3961464"/>
              <a:ext cx="4428416" cy="554920"/>
            </a:xfrm>
            <a:prstGeom prst="rect">
              <a:avLst/>
            </a:prstGeom>
          </p:spPr>
          <p:txBody>
            <a:bodyPr wrap="square">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 xmlns:a16="http://schemas.microsoft.com/office/drawing/2014/main" id="{FC6C5BFA-388A-41A7-9D03-9F99C0881A82}"/>
              </a:ext>
            </a:extLst>
          </p:cNvPr>
          <p:cNvGrpSpPr/>
          <p:nvPr/>
        </p:nvGrpSpPr>
        <p:grpSpPr>
          <a:xfrm>
            <a:off x="6299787" y="5155733"/>
            <a:ext cx="4967103" cy="554920"/>
            <a:chOff x="6528480" y="4847219"/>
            <a:chExt cx="4967103" cy="554920"/>
          </a:xfrm>
        </p:grpSpPr>
        <p:sp>
          <p:nvSpPr>
            <p:cNvPr id="18" name="任意多边形: 形状 17">
              <a:extLst>
                <a:ext uri="{FF2B5EF4-FFF2-40B4-BE49-F238E27FC236}">
                  <a16:creationId xmlns="" xmlns:a16="http://schemas.microsoft.com/office/drawing/2014/main" id="{1BB0C6FE-B6DF-44F2-818D-DF90D0C88D39}"/>
                </a:ext>
              </a:extLst>
            </p:cNvPr>
            <p:cNvSpPr/>
            <p:nvPr/>
          </p:nvSpPr>
          <p:spPr>
            <a:xfrm>
              <a:off x="6528480" y="4943436"/>
              <a:ext cx="331640" cy="331837"/>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accent3">
                <a:lumMod val="100000"/>
              </a:schemeClr>
            </a:solidFill>
            <a:ln w="12700">
              <a:miter lim="400000"/>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3C1CE054-5B78-416E-A93E-705CD95FE66B}"/>
                </a:ext>
              </a:extLst>
            </p:cNvPr>
            <p:cNvSpPr/>
            <p:nvPr/>
          </p:nvSpPr>
          <p:spPr>
            <a:xfrm>
              <a:off x="7067167" y="4847219"/>
              <a:ext cx="4428416" cy="554920"/>
            </a:xfrm>
            <a:prstGeom prst="rect">
              <a:avLst/>
            </a:prstGeom>
          </p:spPr>
          <p:txBody>
            <a:bodyPr wrap="square">
              <a:normAutofit/>
            </a:bodyPr>
            <a:lstStyle/>
            <a:p>
              <a:pPr>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067"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259020" y="2850826"/>
            <a:ext cx="1773381" cy="1773381"/>
            <a:chOff x="2444265" y="2138119"/>
            <a:chExt cx="1330036" cy="1330036"/>
          </a:xfrm>
        </p:grpSpPr>
        <p:sp>
          <p:nvSpPr>
            <p:cNvPr id="7" name="任意多边形: 形状 6">
              <a:extLst>
                <a:ext uri="{FF2B5EF4-FFF2-40B4-BE49-F238E27FC236}">
                  <a16:creationId xmlns="" xmlns:a16="http://schemas.microsoft.com/office/drawing/2014/main" id="{92962CE3-77F1-4CA1-84B2-499237D8472E}"/>
                </a:ext>
              </a:extLst>
            </p:cNvPr>
            <p:cNvSpPr/>
            <p:nvPr/>
          </p:nvSpPr>
          <p:spPr>
            <a:xfrm>
              <a:off x="2444265" y="2138119"/>
              <a:ext cx="1330036" cy="1330036"/>
            </a:xfrm>
            <a:custGeom>
              <a:avLst/>
              <a:gdLst>
                <a:gd name="connsiteX0" fmla="*/ 0 w 1637402"/>
                <a:gd name="connsiteY0" fmla="*/ 818701 h 1637402"/>
                <a:gd name="connsiteX1" fmla="*/ 818701 w 1637402"/>
                <a:gd name="connsiteY1" fmla="*/ 0 h 1637402"/>
                <a:gd name="connsiteX2" fmla="*/ 1637402 w 1637402"/>
                <a:gd name="connsiteY2" fmla="*/ 818701 h 1637402"/>
                <a:gd name="connsiteX3" fmla="*/ 818701 w 1637402"/>
                <a:gd name="connsiteY3" fmla="*/ 1637402 h 1637402"/>
                <a:gd name="connsiteX4" fmla="*/ 0 w 1637402"/>
                <a:gd name="connsiteY4" fmla="*/ 818701 h 163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402" h="1637402">
                  <a:moveTo>
                    <a:pt x="0" y="818701"/>
                  </a:moveTo>
                  <a:cubicBezTo>
                    <a:pt x="0" y="366545"/>
                    <a:pt x="366545" y="0"/>
                    <a:pt x="818701" y="0"/>
                  </a:cubicBezTo>
                  <a:cubicBezTo>
                    <a:pt x="1270857" y="0"/>
                    <a:pt x="1637402" y="366545"/>
                    <a:pt x="1637402" y="818701"/>
                  </a:cubicBezTo>
                  <a:cubicBezTo>
                    <a:pt x="1637402" y="1270857"/>
                    <a:pt x="1270857" y="1637402"/>
                    <a:pt x="818701" y="1637402"/>
                  </a:cubicBezTo>
                  <a:cubicBezTo>
                    <a:pt x="366545" y="1637402"/>
                    <a:pt x="0" y="1270857"/>
                    <a:pt x="0" y="818701"/>
                  </a:cubicBezTo>
                  <a:close/>
                </a:path>
              </a:pathLst>
            </a:custGeom>
            <a:solidFill>
              <a:schemeClr val="accent4"/>
            </a:solidFill>
            <a:ln w="3175" cmpd="sng">
              <a:noFill/>
            </a:ln>
            <a:effectLst>
              <a:outerShdw dist="127000" dir="10800000" algn="r" rotWithShape="0">
                <a:prstClr val="black">
                  <a:alpha val="25000"/>
                </a:prstClr>
              </a:outerShdw>
            </a:effectLst>
          </p:spPr>
          <p:style>
            <a:lnRef idx="0">
              <a:scrgbClr r="0" g="0" b="0"/>
            </a:lnRef>
            <a:fillRef idx="3">
              <a:scrgbClr r="0" g="0" b="0"/>
            </a:fillRef>
            <a:effectRef idx="2">
              <a:scrgbClr r="0" g="0" b="0"/>
            </a:effectRef>
            <a:fontRef idx="minor">
              <a:schemeClr val="lt1"/>
            </a:fontRef>
          </p:style>
          <p:txBody>
            <a:bodyPr anchor="ctr"/>
            <a:lstStyle/>
            <a:p>
              <a:pPr algn="ctr"/>
              <a:endParaRPr sz="2400">
                <a:solidFill>
                  <a:schemeClr val="bg1"/>
                </a:solidFill>
              </a:endParaRPr>
            </a:p>
          </p:txBody>
        </p:sp>
        <p:sp>
          <p:nvSpPr>
            <p:cNvPr id="11" name="文本框 55">
              <a:extLst>
                <a:ext uri="{FF2B5EF4-FFF2-40B4-BE49-F238E27FC236}">
                  <a16:creationId xmlns="" xmlns:a16="http://schemas.microsoft.com/office/drawing/2014/main" id="{80663336-1899-4605-9EB8-3A53D7C06EA1}"/>
                </a:ext>
              </a:extLst>
            </p:cNvPr>
            <p:cNvSpPr txBox="1"/>
            <p:nvPr/>
          </p:nvSpPr>
          <p:spPr>
            <a:xfrm>
              <a:off x="2484849" y="2673353"/>
              <a:ext cx="679706" cy="293157"/>
            </a:xfrm>
            <a:prstGeom prst="rect">
              <a:avLst/>
            </a:prstGeom>
            <a:noFill/>
          </p:spPr>
          <p:txBody>
            <a:bodyPr wrap="square">
              <a:normAutofit fontScale="70000" lnSpcReduction="20000"/>
            </a:bodyPr>
            <a:lstStyle/>
            <a:p>
              <a:r>
                <a:rPr lang="en-US" sz="3200" b="1">
                  <a:solidFill>
                    <a:schemeClr val="bg1"/>
                  </a:solidFill>
                </a:rPr>
                <a:t>04</a:t>
              </a:r>
              <a:endParaRPr lang="en-US" sz="3200" b="1" dirty="0">
                <a:solidFill>
                  <a:schemeClr val="bg1"/>
                </a:solidFill>
              </a:endParaRPr>
            </a:p>
          </p:txBody>
        </p:sp>
        <p:sp>
          <p:nvSpPr>
            <p:cNvPr id="17" name="任意多边形: 形状 16">
              <a:extLst>
                <a:ext uri="{FF2B5EF4-FFF2-40B4-BE49-F238E27FC236}">
                  <a16:creationId xmlns="" xmlns:a16="http://schemas.microsoft.com/office/drawing/2014/main" id="{E4E08E0B-5D2F-48B1-AA3C-CC677A2E6F4C}"/>
                </a:ext>
              </a:extLst>
            </p:cNvPr>
            <p:cNvSpPr/>
            <p:nvPr/>
          </p:nvSpPr>
          <p:spPr>
            <a:xfrm>
              <a:off x="2958582" y="2528866"/>
              <a:ext cx="585969" cy="548540"/>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w="3175" cmpd="sng">
              <a:noFill/>
            </a:ln>
            <a:effectLst/>
          </p:spPr>
          <p:style>
            <a:lnRef idx="0">
              <a:scrgbClr r="0" g="0" b="0"/>
            </a:lnRef>
            <a:fillRef idx="3">
              <a:scrgbClr r="0" g="0" b="0"/>
            </a:fillRef>
            <a:effectRef idx="2">
              <a:scrgbClr r="0" g="0" b="0"/>
            </a:effectRef>
            <a:fontRef idx="minor">
              <a:schemeClr val="lt1"/>
            </a:fontRef>
          </p:style>
          <p:txBody>
            <a:bodyPr anchor="ctr"/>
            <a:lstStyle/>
            <a:p>
              <a:pPr algn="ctr"/>
              <a:endParaRPr sz="2400">
                <a:solidFill>
                  <a:schemeClr val="bg1"/>
                </a:solidFill>
              </a:endParaRPr>
            </a:p>
          </p:txBody>
        </p:sp>
      </p:grpSp>
    </p:spTree>
    <p:extLst>
      <p:ext uri="{BB962C8B-B14F-4D97-AF65-F5344CB8AC3E}">
        <p14:creationId xmlns:p14="http://schemas.microsoft.com/office/powerpoint/2010/main" val="1570873539"/>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250" fill="hold"/>
                                        <p:tgtEl>
                                          <p:spTgt spid="25"/>
                                        </p:tgtEl>
                                        <p:attrNameLst>
                                          <p:attrName>ppt_x</p:attrName>
                                        </p:attrNameLst>
                                      </p:cBhvr>
                                      <p:tavLst>
                                        <p:tav tm="0">
                                          <p:val>
                                            <p:strVal val="0-#ppt_w/2"/>
                                          </p:val>
                                        </p:tav>
                                        <p:tav tm="100000">
                                          <p:val>
                                            <p:strVal val="#ppt_x"/>
                                          </p:val>
                                        </p:tav>
                                      </p:tavLst>
                                    </p:anim>
                                    <p:anim calcmode="lin" valueType="num">
                                      <p:cBhvr additive="base">
                                        <p:cTn id="8" dur="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0-#ppt_w/2"/>
                                          </p:val>
                                        </p:tav>
                                        <p:tav tm="100000">
                                          <p:val>
                                            <p:strVal val="#ppt_x"/>
                                          </p:val>
                                        </p:tav>
                                      </p:tavLst>
                                    </p:anim>
                                    <p:anim calcmode="lin" valueType="num">
                                      <p:cBhvr additive="base">
                                        <p:cTn id="13" dur="25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250" fill="hold"/>
                                        <p:tgtEl>
                                          <p:spTgt spid="27"/>
                                        </p:tgtEl>
                                        <p:attrNameLst>
                                          <p:attrName>ppt_x</p:attrName>
                                        </p:attrNameLst>
                                      </p:cBhvr>
                                      <p:tavLst>
                                        <p:tav tm="0">
                                          <p:val>
                                            <p:strVal val="0-#ppt_w/2"/>
                                          </p:val>
                                        </p:tav>
                                        <p:tav tm="100000">
                                          <p:val>
                                            <p:strVal val="#ppt_x"/>
                                          </p:val>
                                        </p:tav>
                                      </p:tavLst>
                                    </p:anim>
                                    <p:anim calcmode="lin" valueType="num">
                                      <p:cBhvr additive="base">
                                        <p:cTn id="18" dur="25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250" fill="hold"/>
                                        <p:tgtEl>
                                          <p:spTgt spid="28"/>
                                        </p:tgtEl>
                                        <p:attrNameLst>
                                          <p:attrName>ppt_x</p:attrName>
                                        </p:attrNameLst>
                                      </p:cBhvr>
                                      <p:tavLst>
                                        <p:tav tm="0">
                                          <p:val>
                                            <p:strVal val="0-#ppt_w/2"/>
                                          </p:val>
                                        </p:tav>
                                        <p:tav tm="100000">
                                          <p:val>
                                            <p:strVal val="#ppt_x"/>
                                          </p:val>
                                        </p:tav>
                                      </p:tavLst>
                                    </p:anim>
                                    <p:anim calcmode="lin" valueType="num">
                                      <p:cBhvr additive="base">
                                        <p:cTn id="23" dur="2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500"/>
                                        <p:tgtEl>
                                          <p:spTgt spid="14"/>
                                        </p:tgtEl>
                                      </p:cBhvr>
                                    </p:animEffect>
                                  </p:childTnLst>
                                </p:cTn>
                              </p:par>
                              <p:par>
                                <p:cTn id="39" presetID="14" presetClass="entr" presetSubtype="1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randombar(horizontal)">
                                      <p:cBhvr>
                                        <p:cTn id="41" dur="500"/>
                                        <p:tgtEl>
                                          <p:spTgt spid="15"/>
                                        </p:tgtEl>
                                      </p:cBhvr>
                                    </p:animEffect>
                                  </p:childTnLst>
                                </p:cTn>
                              </p:par>
                              <p:par>
                                <p:cTn id="42" presetID="14" presetClass="entr" presetSubtype="1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horizont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447766" y="1868463"/>
            <a:ext cx="2156108" cy="2156108"/>
            <a:chOff x="1835824" y="1401347"/>
            <a:chExt cx="1617081" cy="1617081"/>
          </a:xfrm>
        </p:grpSpPr>
        <p:sp>
          <p:nvSpPr>
            <p:cNvPr id="6" name="Oval 6"/>
            <p:cNvSpPr/>
            <p:nvPr/>
          </p:nvSpPr>
          <p:spPr>
            <a:xfrm flipV="1">
              <a:off x="1835824" y="1401347"/>
              <a:ext cx="1617081" cy="1617081"/>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7" name="Freeform: Shape 7"/>
            <p:cNvSpPr>
              <a:spLocks/>
            </p:cNvSpPr>
            <p:nvPr/>
          </p:nvSpPr>
          <p:spPr bwMode="auto">
            <a:xfrm>
              <a:off x="2469938" y="2035759"/>
              <a:ext cx="348853" cy="34825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grpSp>
      <p:grpSp>
        <p:nvGrpSpPr>
          <p:cNvPr id="2" name="组合 1"/>
          <p:cNvGrpSpPr/>
          <p:nvPr/>
        </p:nvGrpSpPr>
        <p:grpSpPr>
          <a:xfrm>
            <a:off x="3359001" y="3329159"/>
            <a:ext cx="2156108" cy="2156108"/>
            <a:chOff x="2519250" y="2496869"/>
            <a:chExt cx="1617081" cy="1617081"/>
          </a:xfrm>
        </p:grpSpPr>
        <p:sp>
          <p:nvSpPr>
            <p:cNvPr id="5" name="Oval 5"/>
            <p:cNvSpPr/>
            <p:nvPr/>
          </p:nvSpPr>
          <p:spPr>
            <a:xfrm flipV="1">
              <a:off x="2519250" y="2496869"/>
              <a:ext cx="1617081" cy="1617081"/>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8" name="Group 8"/>
            <p:cNvGrpSpPr/>
            <p:nvPr/>
          </p:nvGrpSpPr>
          <p:grpSpPr>
            <a:xfrm>
              <a:off x="3153363" y="3135913"/>
              <a:ext cx="348853" cy="326827"/>
              <a:chOff x="3613710" y="4303892"/>
              <a:chExt cx="465138" cy="435769"/>
            </a:xfrm>
            <a:solidFill>
              <a:schemeClr val="bg1"/>
            </a:solidFill>
          </p:grpSpPr>
          <p:sp>
            <p:nvSpPr>
              <p:cNvPr id="25" name="Freeform: Shape 9"/>
              <p:cNvSpPr>
                <a:spLocks/>
              </p:cNvSpPr>
              <p:nvPr/>
            </p:nvSpPr>
            <p:spPr bwMode="auto">
              <a:xfrm>
                <a:off x="3672447" y="4361836"/>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sp>
            <p:nvSpPr>
              <p:cNvPr id="26" name="Freeform: Shape 10"/>
              <p:cNvSpPr>
                <a:spLocks/>
              </p:cNvSpPr>
              <p:nvPr/>
            </p:nvSpPr>
            <p:spPr bwMode="auto">
              <a:xfrm>
                <a:off x="3613710" y="4303892"/>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grpSp>
      </p:grpSp>
      <p:grpSp>
        <p:nvGrpSpPr>
          <p:cNvPr id="28" name="组合 27"/>
          <p:cNvGrpSpPr/>
          <p:nvPr/>
        </p:nvGrpSpPr>
        <p:grpSpPr>
          <a:xfrm>
            <a:off x="1536531" y="3329159"/>
            <a:ext cx="2156108" cy="2156108"/>
            <a:chOff x="1152398" y="2496869"/>
            <a:chExt cx="1617081" cy="1617081"/>
          </a:xfrm>
        </p:grpSpPr>
        <p:sp>
          <p:nvSpPr>
            <p:cNvPr id="4" name="Oval 4"/>
            <p:cNvSpPr/>
            <p:nvPr/>
          </p:nvSpPr>
          <p:spPr>
            <a:xfrm flipV="1">
              <a:off x="1152398" y="2496869"/>
              <a:ext cx="1617081" cy="1617081"/>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9" name="Group 11"/>
            <p:cNvGrpSpPr/>
            <p:nvPr/>
          </p:nvGrpSpPr>
          <p:grpSpPr>
            <a:xfrm>
              <a:off x="1786512" y="3158664"/>
              <a:ext cx="348853" cy="293489"/>
              <a:chOff x="1791241" y="4334227"/>
              <a:chExt cx="465138" cy="391319"/>
            </a:xfrm>
            <a:solidFill>
              <a:schemeClr val="bg1"/>
            </a:solidFill>
          </p:grpSpPr>
          <p:sp>
            <p:nvSpPr>
              <p:cNvPr id="22" name="Freeform: Shape 12"/>
              <p:cNvSpPr>
                <a:spLocks/>
              </p:cNvSpPr>
              <p:nvPr/>
            </p:nvSpPr>
            <p:spPr bwMode="auto">
              <a:xfrm>
                <a:off x="1907922" y="4435827"/>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sp>
            <p:nvSpPr>
              <p:cNvPr id="23" name="Freeform: Shape 13"/>
              <p:cNvSpPr>
                <a:spLocks/>
              </p:cNvSpPr>
              <p:nvPr/>
            </p:nvSpPr>
            <p:spPr bwMode="auto">
              <a:xfrm>
                <a:off x="1965866" y="4493771"/>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sp>
            <p:nvSpPr>
              <p:cNvPr id="24" name="Freeform: Shape 14"/>
              <p:cNvSpPr>
                <a:spLocks/>
              </p:cNvSpPr>
              <p:nvPr/>
            </p:nvSpPr>
            <p:spPr bwMode="auto">
              <a:xfrm>
                <a:off x="1791241" y="4334227"/>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2400"/>
              </a:p>
            </p:txBody>
          </p:sp>
        </p:grpSp>
      </p:grpSp>
      <p:grpSp>
        <p:nvGrpSpPr>
          <p:cNvPr id="30" name="组合 29"/>
          <p:cNvGrpSpPr/>
          <p:nvPr/>
        </p:nvGrpSpPr>
        <p:grpSpPr>
          <a:xfrm>
            <a:off x="6167483" y="1808820"/>
            <a:ext cx="5033123" cy="3945456"/>
            <a:chOff x="4625612" y="1356615"/>
            <a:chExt cx="3774842" cy="2959092"/>
          </a:xfrm>
        </p:grpSpPr>
        <p:sp>
          <p:nvSpPr>
            <p:cNvPr id="10" name="Rectangle 16"/>
            <p:cNvSpPr/>
            <p:nvPr/>
          </p:nvSpPr>
          <p:spPr>
            <a:xfrm>
              <a:off x="4625612" y="1356615"/>
              <a:ext cx="685800" cy="6858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GB" sz="4267">
                  <a:solidFill>
                    <a:schemeClr val="accent1"/>
                  </a:solidFill>
                  <a:latin typeface="Impact" panose="020B0806030902050204" pitchFamily="34" charset="0"/>
                </a:rPr>
                <a:t>01</a:t>
              </a:r>
            </a:p>
          </p:txBody>
        </p:sp>
        <p:sp>
          <p:nvSpPr>
            <p:cNvPr id="11" name="Rectangle 19"/>
            <p:cNvSpPr/>
            <p:nvPr/>
          </p:nvSpPr>
          <p:spPr>
            <a:xfrm>
              <a:off x="4625612" y="2493261"/>
              <a:ext cx="685800" cy="6858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GB" sz="4267">
                  <a:solidFill>
                    <a:schemeClr val="accent2"/>
                  </a:solidFill>
                  <a:latin typeface="Impact" panose="020B0806030902050204" pitchFamily="34" charset="0"/>
                </a:rPr>
                <a:t>02</a:t>
              </a:r>
            </a:p>
          </p:txBody>
        </p:sp>
        <p:sp>
          <p:nvSpPr>
            <p:cNvPr id="12" name="Rectangle 22"/>
            <p:cNvSpPr/>
            <p:nvPr/>
          </p:nvSpPr>
          <p:spPr>
            <a:xfrm>
              <a:off x="4625612" y="3629907"/>
              <a:ext cx="685800" cy="68580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GB" sz="4267">
                  <a:solidFill>
                    <a:schemeClr val="accent3"/>
                  </a:solidFill>
                  <a:latin typeface="Impact" panose="020B0806030902050204" pitchFamily="34" charset="0"/>
                </a:rPr>
                <a:t>03</a:t>
              </a:r>
            </a:p>
          </p:txBody>
        </p:sp>
        <p:grpSp>
          <p:nvGrpSpPr>
            <p:cNvPr id="13" name="Group 36"/>
            <p:cNvGrpSpPr/>
            <p:nvPr/>
          </p:nvGrpSpPr>
          <p:grpSpPr>
            <a:xfrm>
              <a:off x="5311412" y="1397659"/>
              <a:ext cx="3089042" cy="588623"/>
              <a:chOff x="7081882" y="1863545"/>
              <a:chExt cx="4118723" cy="784830"/>
            </a:xfrm>
          </p:grpSpPr>
          <p:sp>
            <p:nvSpPr>
              <p:cNvPr id="20" name="TextBox 25"/>
              <p:cNvSpPr txBox="1"/>
              <p:nvPr/>
            </p:nvSpPr>
            <p:spPr>
              <a:xfrm>
                <a:off x="7081882" y="1863545"/>
                <a:ext cx="4118723" cy="276999"/>
              </a:xfrm>
              <a:prstGeom prst="rect">
                <a:avLst/>
              </a:prstGeom>
              <a:noFill/>
            </p:spPr>
            <p:txBody>
              <a:bodyPr wrap="none" lIns="288000" tIns="0" rIns="288000" bIns="0" anchor="ctr">
                <a:normAutofit lnSpcReduction="10000"/>
              </a:bodyPr>
              <a:lstStyle/>
              <a:p>
                <a:r>
                  <a:rPr lang="zh-CN" altLang="en-US" sz="18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Rectangle 26"/>
              <p:cNvSpPr/>
              <p:nvPr/>
            </p:nvSpPr>
            <p:spPr>
              <a:xfrm>
                <a:off x="7081882" y="2140544"/>
                <a:ext cx="4118723" cy="507831"/>
              </a:xfrm>
              <a:prstGeom prst="rect">
                <a:avLst/>
              </a:prstGeom>
            </p:spPr>
            <p:txBody>
              <a:bodyPr wrap="square" lIns="288000" tIns="0" rIns="288000" bIns="0" anchor="ctr">
                <a:noAutofit/>
              </a:bodyPr>
              <a:lstStyle/>
              <a:p>
                <a:pPr>
                  <a:lnSpc>
                    <a:spcPct val="120000"/>
                  </a:lnSpc>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37"/>
            <p:cNvGrpSpPr/>
            <p:nvPr/>
          </p:nvGrpSpPr>
          <p:grpSpPr>
            <a:xfrm>
              <a:off x="5311412" y="2534495"/>
              <a:ext cx="3089042" cy="588623"/>
              <a:chOff x="7081882" y="3379327"/>
              <a:chExt cx="4118723" cy="784830"/>
            </a:xfrm>
          </p:grpSpPr>
          <p:sp>
            <p:nvSpPr>
              <p:cNvPr id="18" name="TextBox 28"/>
              <p:cNvSpPr txBox="1"/>
              <p:nvPr/>
            </p:nvSpPr>
            <p:spPr>
              <a:xfrm>
                <a:off x="7081882" y="3379327"/>
                <a:ext cx="4118723" cy="276999"/>
              </a:xfrm>
              <a:prstGeom prst="rect">
                <a:avLst/>
              </a:prstGeom>
              <a:noFill/>
            </p:spPr>
            <p:txBody>
              <a:bodyPr wrap="none" lIns="288000" tIns="0" rIns="288000" bIns="0" anchor="ctr">
                <a:normAutofit lnSpcReduction="10000"/>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Rectangle 29"/>
              <p:cNvSpPr/>
              <p:nvPr/>
            </p:nvSpPr>
            <p:spPr>
              <a:xfrm>
                <a:off x="7081882" y="3656326"/>
                <a:ext cx="4118723" cy="507831"/>
              </a:xfrm>
              <a:prstGeom prst="rect">
                <a:avLst/>
              </a:prstGeom>
            </p:spPr>
            <p:txBody>
              <a:bodyPr wrap="square" lIns="288000" tIns="0" rIns="288000" bIns="0" anchor="ctr">
                <a:noAutofit/>
              </a:bodyPr>
              <a:lstStyle/>
              <a:p>
                <a:pP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5" name="Group 38"/>
            <p:cNvGrpSpPr/>
            <p:nvPr/>
          </p:nvGrpSpPr>
          <p:grpSpPr>
            <a:xfrm>
              <a:off x="5311412" y="3671332"/>
              <a:ext cx="3089042" cy="588623"/>
              <a:chOff x="7081882" y="4895109"/>
              <a:chExt cx="4118723" cy="784830"/>
            </a:xfrm>
          </p:grpSpPr>
          <p:sp>
            <p:nvSpPr>
              <p:cNvPr id="16" name="TextBox 31"/>
              <p:cNvSpPr txBox="1"/>
              <p:nvPr/>
            </p:nvSpPr>
            <p:spPr>
              <a:xfrm>
                <a:off x="7081882" y="4895109"/>
                <a:ext cx="4118723" cy="276999"/>
              </a:xfrm>
              <a:prstGeom prst="rect">
                <a:avLst/>
              </a:prstGeom>
              <a:noFill/>
            </p:spPr>
            <p:txBody>
              <a:bodyPr wrap="none" lIns="288000" tIns="0" rIns="288000" bIns="0" anchor="ctr">
                <a:normAutofit lnSpcReduction="10000"/>
              </a:bodyPr>
              <a:lstStyle/>
              <a:p>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Rectangle 32"/>
              <p:cNvSpPr/>
              <p:nvPr/>
            </p:nvSpPr>
            <p:spPr>
              <a:xfrm>
                <a:off x="7081882" y="5172108"/>
                <a:ext cx="4118723" cy="507831"/>
              </a:xfrm>
              <a:prstGeom prst="rect">
                <a:avLst/>
              </a:prstGeom>
            </p:spPr>
            <p:txBody>
              <a:bodyPr wrap="square" lIns="288000" tIns="0" rIns="288000" bIns="0" anchor="ctr">
                <a:noAutofit/>
              </a:bodyPr>
              <a:lstStyle/>
              <a:p>
                <a:pPr>
                  <a:lnSpc>
                    <a:spcPct val="120000"/>
                  </a:lnSpc>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540962185"/>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2A6EE392-0EEF-4954-81B7-D30D9C922FDA}"/>
              </a:ext>
            </a:extLst>
          </p:cNvPr>
          <p:cNvSpPr/>
          <p:nvPr/>
        </p:nvSpPr>
        <p:spPr>
          <a:xfrm>
            <a:off x="2253857" y="1657325"/>
            <a:ext cx="1383527" cy="1333432"/>
          </a:xfrm>
          <a:prstGeom prst="rect">
            <a:avLst/>
          </a:prstGeom>
          <a:noFill/>
          <a:ln>
            <a:solidFill>
              <a:srgbClr val="A3B267"/>
            </a:solid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zh-CN" altLang="en-US" sz="2400">
              <a:solidFill>
                <a:schemeClr val="bg1"/>
              </a:solidFill>
            </a:endParaRPr>
          </a:p>
        </p:txBody>
      </p:sp>
      <p:sp>
        <p:nvSpPr>
          <p:cNvPr id="5" name="矩形 4">
            <a:extLst>
              <a:ext uri="{FF2B5EF4-FFF2-40B4-BE49-F238E27FC236}">
                <a16:creationId xmlns="" xmlns:a16="http://schemas.microsoft.com/office/drawing/2014/main" id="{5411EEEC-80DB-4BAA-B8EE-83E7B4117121}"/>
              </a:ext>
            </a:extLst>
          </p:cNvPr>
          <p:cNvSpPr/>
          <p:nvPr/>
        </p:nvSpPr>
        <p:spPr>
          <a:xfrm>
            <a:off x="2027555" y="-12700"/>
            <a:ext cx="1297305" cy="2690495"/>
          </a:xfrm>
          <a:prstGeom prst="rect">
            <a:avLst/>
          </a:prstGeom>
          <a:solidFill>
            <a:srgbClr val="CCE198"/>
          </a:solidFill>
          <a:ln>
            <a:noFill/>
          </a:ln>
        </p:spPr>
        <p:style>
          <a:lnRef idx="2">
            <a:schemeClr val="accent1">
              <a:shade val="50000"/>
            </a:schemeClr>
          </a:lnRef>
          <a:fillRef idx="1">
            <a:schemeClr val="accent1"/>
          </a:fillRef>
          <a:effectRef idx="0">
            <a:schemeClr val="accent1"/>
          </a:effectRef>
          <a:fontRef idx="minor">
            <a:schemeClr val="lt1"/>
          </a:fontRef>
        </p:style>
        <p:txBody>
          <a:bodyPr lIns="86697" tIns="43348" rIns="86697" bIns="43348" rtlCol="0" anchor="ctr"/>
          <a:lstStyle/>
          <a:p>
            <a:pPr algn="ctr"/>
            <a:endParaRPr lang="zh-CN" altLang="en-US" sz="2400">
              <a:solidFill>
                <a:schemeClr val="bg1"/>
              </a:solidFill>
            </a:endParaRPr>
          </a:p>
        </p:txBody>
      </p:sp>
      <p:sp>
        <p:nvSpPr>
          <p:cNvPr id="6" name="TextBox 148">
            <a:extLst>
              <a:ext uri="{FF2B5EF4-FFF2-40B4-BE49-F238E27FC236}">
                <a16:creationId xmlns="" xmlns:a16="http://schemas.microsoft.com/office/drawing/2014/main" id="{BB1248D8-A66B-405C-8021-0196B738C38D}"/>
              </a:ext>
            </a:extLst>
          </p:cNvPr>
          <p:cNvSpPr txBox="1"/>
          <p:nvPr/>
        </p:nvSpPr>
        <p:spPr>
          <a:xfrm>
            <a:off x="2253312" y="521486"/>
            <a:ext cx="1010285" cy="1498547"/>
          </a:xfrm>
          <a:prstGeom prst="rect">
            <a:avLst/>
          </a:prstGeom>
          <a:noFill/>
        </p:spPr>
        <p:txBody>
          <a:bodyPr vert="eaVert" wrap="square" lIns="86697" tIns="43348" rIns="86697" bIns="43348" rtlCol="0">
            <a:spAutoFit/>
          </a:bodyPr>
          <a:lstStyle/>
          <a:p>
            <a:pPr algn="ctr">
              <a:lnSpc>
                <a:spcPct val="120000"/>
              </a:lnSpc>
            </a:pPr>
            <a:r>
              <a:rPr lang="zh-CN" altLang="en-US" sz="4535" cap="all" spc="213" dirty="0">
                <a:solidFill>
                  <a:schemeClr val="bg1"/>
                </a:solidFill>
                <a:latin typeface="微软雅黑" panose="020B0503020204020204" charset="-122"/>
                <a:ea typeface="微软雅黑" panose="020B0503020204020204" charset="-122"/>
                <a:cs typeface="+mn-ea"/>
                <a:sym typeface="+mn-lt"/>
              </a:rPr>
              <a:t>目录</a:t>
            </a:r>
          </a:p>
        </p:txBody>
      </p:sp>
      <p:sp>
        <p:nvSpPr>
          <p:cNvPr id="7" name="TextBox 148">
            <a:extLst>
              <a:ext uri="{FF2B5EF4-FFF2-40B4-BE49-F238E27FC236}">
                <a16:creationId xmlns="" xmlns:a16="http://schemas.microsoft.com/office/drawing/2014/main" id="{10E3A20E-8868-4396-80F2-1474EA4ED570}"/>
              </a:ext>
            </a:extLst>
          </p:cNvPr>
          <p:cNvSpPr txBox="1"/>
          <p:nvPr/>
        </p:nvSpPr>
        <p:spPr>
          <a:xfrm>
            <a:off x="1905212" y="2142588"/>
            <a:ext cx="1477768" cy="578485"/>
          </a:xfrm>
          <a:prstGeom prst="rect">
            <a:avLst/>
          </a:prstGeom>
          <a:noFill/>
        </p:spPr>
        <p:txBody>
          <a:bodyPr wrap="square" lIns="86697" tIns="43348" rIns="86697" bIns="43348" rtlCol="0">
            <a:spAutoFit/>
          </a:bodyPr>
          <a:lstStyle/>
          <a:p>
            <a:pPr algn="ctr">
              <a:lnSpc>
                <a:spcPct val="120000"/>
              </a:lnSpc>
            </a:pPr>
            <a:r>
              <a:rPr lang="en-US" altLang="zh-CN" sz="2665" dirty="0">
                <a:solidFill>
                  <a:schemeClr val="bg1"/>
                </a:solidFill>
                <a:latin typeface="Arial" panose="020B0604020202020204" pitchFamily="34" charset="0"/>
                <a:ea typeface="Cambria Math" panose="02040503050406030204" pitchFamily="18" charset="0"/>
                <a:cs typeface="Arial" panose="020B0604020202020204" pitchFamily="34" charset="0"/>
                <a:sym typeface="+mn-lt"/>
              </a:rPr>
              <a:t>Content</a:t>
            </a:r>
          </a:p>
        </p:txBody>
      </p:sp>
      <p:sp>
        <p:nvSpPr>
          <p:cNvPr id="8" name="MH_Number_1">
            <a:extLst>
              <a:ext uri="{FF2B5EF4-FFF2-40B4-BE49-F238E27FC236}">
                <a16:creationId xmlns="" xmlns:a16="http://schemas.microsoft.com/office/drawing/2014/main" id="{DA10A2CF-C24D-45E5-ACA1-1C58EC59130C}"/>
              </a:ext>
            </a:extLst>
          </p:cNvPr>
          <p:cNvSpPr/>
          <p:nvPr>
            <p:custDataLst>
              <p:tags r:id="rId1"/>
            </p:custDataLst>
          </p:nvPr>
        </p:nvSpPr>
        <p:spPr>
          <a:xfrm>
            <a:off x="5517912" y="1641687"/>
            <a:ext cx="681567" cy="681567"/>
          </a:xfrm>
          <a:prstGeom prst="ellipse">
            <a:avLst/>
          </a:prstGeom>
          <a:solidFill>
            <a:srgbClr val="A3B26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3200" b="1" dirty="0">
                <a:solidFill>
                  <a:schemeClr val="bg1"/>
                </a:solidFill>
                <a:effectLst>
                  <a:outerShdw blurRad="50800" dist="38100" dir="2700000" algn="tl" rotWithShape="0">
                    <a:prstClr val="black">
                      <a:alpha val="40000"/>
                    </a:prstClr>
                  </a:outerShdw>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1</a:t>
            </a:r>
          </a:p>
        </p:txBody>
      </p:sp>
      <p:sp>
        <p:nvSpPr>
          <p:cNvPr id="9" name="MH_Entry_1">
            <a:extLst>
              <a:ext uri="{FF2B5EF4-FFF2-40B4-BE49-F238E27FC236}">
                <a16:creationId xmlns="" xmlns:a16="http://schemas.microsoft.com/office/drawing/2014/main" id="{0DC0ABC6-4D57-4128-81C7-419BBE6BF4F4}"/>
              </a:ext>
            </a:extLst>
          </p:cNvPr>
          <p:cNvSpPr/>
          <p:nvPr>
            <p:custDataLst>
              <p:tags r:id="rId2"/>
            </p:custDataLst>
          </p:nvPr>
        </p:nvSpPr>
        <p:spPr>
          <a:xfrm>
            <a:off x="6784207" y="1797513"/>
            <a:ext cx="3158067" cy="36893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sz="2400" b="1" dirty="0">
                <a:solidFill>
                  <a:srgbClr val="A3B267"/>
                </a:solidFill>
                <a:effectLst/>
                <a:latin typeface="微软雅黑" panose="020B0503020204020204" charset="-122"/>
                <a:ea typeface="微软雅黑" panose="020B0503020204020204" charset="-122"/>
              </a:rPr>
              <a:t>在此输入标题</a:t>
            </a:r>
          </a:p>
        </p:txBody>
      </p:sp>
      <p:sp>
        <p:nvSpPr>
          <p:cNvPr id="10" name="MH_Number_2">
            <a:extLst>
              <a:ext uri="{FF2B5EF4-FFF2-40B4-BE49-F238E27FC236}">
                <a16:creationId xmlns="" xmlns:a16="http://schemas.microsoft.com/office/drawing/2014/main" id="{5991FAD3-30B5-448B-BAE6-5B78E6D5C441}"/>
              </a:ext>
            </a:extLst>
          </p:cNvPr>
          <p:cNvSpPr/>
          <p:nvPr>
            <p:custDataLst>
              <p:tags r:id="rId3"/>
            </p:custDataLst>
          </p:nvPr>
        </p:nvSpPr>
        <p:spPr>
          <a:xfrm>
            <a:off x="5517912" y="2463165"/>
            <a:ext cx="681567" cy="685577"/>
          </a:xfrm>
          <a:prstGeom prst="ellipse">
            <a:avLst/>
          </a:prstGeom>
          <a:solidFill>
            <a:srgbClr val="A3B26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3200" b="1" dirty="0">
                <a:solidFill>
                  <a:schemeClr val="bg1"/>
                </a:solidFill>
                <a:effectLst>
                  <a:outerShdw blurRad="50800" dist="38100" dir="2700000" algn="tl" rotWithShape="0">
                    <a:prstClr val="black">
                      <a:alpha val="40000"/>
                    </a:prstClr>
                  </a:outerShdw>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2</a:t>
            </a:r>
          </a:p>
        </p:txBody>
      </p:sp>
      <p:sp>
        <p:nvSpPr>
          <p:cNvPr id="11" name="MH_Entry_2">
            <a:extLst>
              <a:ext uri="{FF2B5EF4-FFF2-40B4-BE49-F238E27FC236}">
                <a16:creationId xmlns="" xmlns:a16="http://schemas.microsoft.com/office/drawing/2014/main" id="{8891DD26-5A86-4E00-B6FA-DACEF9961C2D}"/>
              </a:ext>
            </a:extLst>
          </p:cNvPr>
          <p:cNvSpPr/>
          <p:nvPr>
            <p:custDataLst>
              <p:tags r:id="rId4"/>
            </p:custDataLst>
          </p:nvPr>
        </p:nvSpPr>
        <p:spPr>
          <a:xfrm>
            <a:off x="6784207" y="2621955"/>
            <a:ext cx="3342217" cy="36893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sz="2400" b="1" dirty="0">
                <a:solidFill>
                  <a:srgbClr val="A3B267"/>
                </a:solidFill>
                <a:effectLst/>
                <a:latin typeface="微软雅黑" panose="020B0503020204020204" charset="-122"/>
                <a:ea typeface="微软雅黑" panose="020B0503020204020204" charset="-122"/>
                <a:sym typeface="+mn-ea"/>
              </a:rPr>
              <a:t>在此输入标题</a:t>
            </a:r>
          </a:p>
        </p:txBody>
      </p:sp>
      <p:sp>
        <p:nvSpPr>
          <p:cNvPr id="12" name="MH_Number_3">
            <a:extLst>
              <a:ext uri="{FF2B5EF4-FFF2-40B4-BE49-F238E27FC236}">
                <a16:creationId xmlns="" xmlns:a16="http://schemas.microsoft.com/office/drawing/2014/main" id="{B121E7B3-4069-4BCC-A803-4E6786078BF9}"/>
              </a:ext>
            </a:extLst>
          </p:cNvPr>
          <p:cNvSpPr/>
          <p:nvPr>
            <p:custDataLst>
              <p:tags r:id="rId5"/>
            </p:custDataLst>
          </p:nvPr>
        </p:nvSpPr>
        <p:spPr>
          <a:xfrm>
            <a:off x="5517912" y="3281680"/>
            <a:ext cx="681567" cy="681567"/>
          </a:xfrm>
          <a:prstGeom prst="ellipse">
            <a:avLst/>
          </a:prstGeom>
          <a:solidFill>
            <a:srgbClr val="A3B26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3200" b="1" dirty="0">
                <a:solidFill>
                  <a:schemeClr val="bg1"/>
                </a:solidFill>
                <a:effectLst>
                  <a:outerShdw blurRad="50800" dist="38100" dir="2700000" algn="tl" rotWithShape="0">
                    <a:prstClr val="black">
                      <a:alpha val="40000"/>
                    </a:prstClr>
                  </a:outerShdw>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3</a:t>
            </a:r>
          </a:p>
        </p:txBody>
      </p:sp>
      <p:sp>
        <p:nvSpPr>
          <p:cNvPr id="13" name="MH_Entry_3">
            <a:extLst>
              <a:ext uri="{FF2B5EF4-FFF2-40B4-BE49-F238E27FC236}">
                <a16:creationId xmlns="" xmlns:a16="http://schemas.microsoft.com/office/drawing/2014/main" id="{81AC4ACB-8F83-4324-8115-4733F3807E8D}"/>
              </a:ext>
            </a:extLst>
          </p:cNvPr>
          <p:cNvSpPr/>
          <p:nvPr>
            <p:custDataLst>
              <p:tags r:id="rId6"/>
            </p:custDataLst>
          </p:nvPr>
        </p:nvSpPr>
        <p:spPr>
          <a:xfrm>
            <a:off x="6784207" y="3447455"/>
            <a:ext cx="3342217" cy="36893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sz="2400" b="1" dirty="0">
                <a:solidFill>
                  <a:srgbClr val="A3B267"/>
                </a:solidFill>
                <a:effectLst/>
                <a:latin typeface="微软雅黑" panose="020B0503020204020204" charset="-122"/>
                <a:ea typeface="微软雅黑" panose="020B0503020204020204" charset="-122"/>
                <a:sym typeface="+mn-ea"/>
              </a:rPr>
              <a:t>在此输入标题</a:t>
            </a:r>
          </a:p>
        </p:txBody>
      </p:sp>
      <p:sp>
        <p:nvSpPr>
          <p:cNvPr id="14" name="MH_Number_4">
            <a:extLst>
              <a:ext uri="{FF2B5EF4-FFF2-40B4-BE49-F238E27FC236}">
                <a16:creationId xmlns="" xmlns:a16="http://schemas.microsoft.com/office/drawing/2014/main" id="{42E15D9E-5FE8-4407-9295-728234EB0F15}"/>
              </a:ext>
            </a:extLst>
          </p:cNvPr>
          <p:cNvSpPr/>
          <p:nvPr>
            <p:custDataLst>
              <p:tags r:id="rId7"/>
            </p:custDataLst>
          </p:nvPr>
        </p:nvSpPr>
        <p:spPr>
          <a:xfrm>
            <a:off x="5517912" y="4107180"/>
            <a:ext cx="681567" cy="681567"/>
          </a:xfrm>
          <a:prstGeom prst="ellipse">
            <a:avLst/>
          </a:prstGeom>
          <a:solidFill>
            <a:srgbClr val="A3B26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3200" b="1" dirty="0">
                <a:solidFill>
                  <a:schemeClr val="bg1"/>
                </a:solidFill>
                <a:effectLst>
                  <a:outerShdw blurRad="50800" dist="38100" dir="2700000" algn="tl" rotWithShape="0">
                    <a:prstClr val="black">
                      <a:alpha val="40000"/>
                    </a:prstClr>
                  </a:outerShdw>
                </a:effectLst>
                <a:latin typeface="Arial" panose="020B0604020202020204" pitchFamily="34" charset="0"/>
                <a:ea typeface="微软雅黑" panose="020B0503020204020204" charset="-122"/>
                <a:cs typeface="Times New Roman" panose="02020603050405020304" pitchFamily="18" charset="0"/>
                <a:sym typeface="Arial" panose="020B0604020202020204" pitchFamily="34" charset="0"/>
              </a:rPr>
              <a:t>4</a:t>
            </a:r>
          </a:p>
        </p:txBody>
      </p:sp>
      <p:sp>
        <p:nvSpPr>
          <p:cNvPr id="15" name="MH_Entry_4">
            <a:extLst>
              <a:ext uri="{FF2B5EF4-FFF2-40B4-BE49-F238E27FC236}">
                <a16:creationId xmlns="" xmlns:a16="http://schemas.microsoft.com/office/drawing/2014/main" id="{8467247F-852A-4FB9-9ABB-89FAD81E3EC3}"/>
              </a:ext>
            </a:extLst>
          </p:cNvPr>
          <p:cNvSpPr/>
          <p:nvPr>
            <p:custDataLst>
              <p:tags r:id="rId8"/>
            </p:custDataLst>
          </p:nvPr>
        </p:nvSpPr>
        <p:spPr>
          <a:xfrm>
            <a:off x="6784207" y="4309533"/>
            <a:ext cx="3342217" cy="36893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sz="2400" b="1" dirty="0">
                <a:solidFill>
                  <a:srgbClr val="A3B267"/>
                </a:solidFill>
                <a:effectLst/>
                <a:latin typeface="微软雅黑" panose="020B0503020204020204" charset="-122"/>
                <a:ea typeface="微软雅黑" panose="020B0503020204020204" charset="-122"/>
                <a:sym typeface="+mn-ea"/>
              </a:rPr>
              <a:t>在此输入标题</a:t>
            </a:r>
          </a:p>
        </p:txBody>
      </p:sp>
      <p:pic>
        <p:nvPicPr>
          <p:cNvPr id="18" name="图片 17">
            <a:extLst>
              <a:ext uri="{FF2B5EF4-FFF2-40B4-BE49-F238E27FC236}">
                <a16:creationId xmlns="" xmlns:a16="http://schemas.microsoft.com/office/drawing/2014/main" id="{4E1AEDB1-14CD-4C57-9723-A37376A536F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31134" y="-418073"/>
            <a:ext cx="6191735" cy="3095868"/>
          </a:xfrm>
          <a:prstGeom prst="rect">
            <a:avLst/>
          </a:prstGeom>
        </p:spPr>
      </p:pic>
    </p:spTree>
    <p:extLst>
      <p:ext uri="{BB962C8B-B14F-4D97-AF65-F5344CB8AC3E}">
        <p14:creationId xmlns:p14="http://schemas.microsoft.com/office/powerpoint/2010/main" val="245374363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23"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strVal val="4*#ppt_w"/>
                                          </p:val>
                                        </p:tav>
                                        <p:tav tm="100000">
                                          <p:val>
                                            <p:strVal val="#ppt_w"/>
                                          </p:val>
                                        </p:tav>
                                      </p:tavLst>
                                    </p:anim>
                                    <p:anim calcmode="lin" valueType="num">
                                      <p:cBhvr>
                                        <p:cTn id="20" dur="500" fill="hold"/>
                                        <p:tgtEl>
                                          <p:spTgt spid="7"/>
                                        </p:tgtEl>
                                        <p:attrNameLst>
                                          <p:attrName>ppt_h</p:attrName>
                                        </p:attrNameLst>
                                      </p:cBhvr>
                                      <p:tavLst>
                                        <p:tav tm="0">
                                          <p:val>
                                            <p:strVal val="4*#ppt_h"/>
                                          </p:val>
                                        </p:tav>
                                        <p:tav tm="100000">
                                          <p:val>
                                            <p:strVal val="#ppt_h"/>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00"/>
                                        <p:tgtEl>
                                          <p:spTgt spid="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7" grpId="0"/>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2A78DFE5-1CF6-4A52-8FCA-71E93BC95182}"/>
              </a:ext>
            </a:extLst>
          </p:cNvPr>
          <p:cNvGrpSpPr/>
          <p:nvPr/>
        </p:nvGrpSpPr>
        <p:grpSpPr>
          <a:xfrm>
            <a:off x="3534410" y="2101215"/>
            <a:ext cx="5125085" cy="2055495"/>
            <a:chOff x="5610" y="2923"/>
            <a:chExt cx="8071" cy="3237"/>
          </a:xfrm>
        </p:grpSpPr>
        <p:sp>
          <p:nvSpPr>
            <p:cNvPr id="6" name="TextBox 8">
              <a:extLst>
                <a:ext uri="{FF2B5EF4-FFF2-40B4-BE49-F238E27FC236}">
                  <a16:creationId xmlns="" xmlns:a16="http://schemas.microsoft.com/office/drawing/2014/main" id="{AF1065C3-DD2E-4199-81EF-C787E844EA4D}"/>
                </a:ext>
              </a:extLst>
            </p:cNvPr>
            <p:cNvSpPr txBox="1"/>
            <p:nvPr/>
          </p:nvSpPr>
          <p:spPr>
            <a:xfrm>
              <a:off x="8208" y="2923"/>
              <a:ext cx="2871" cy="1018"/>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en-US" altLang="zh-CN" sz="3600" dirty="0">
                  <a:solidFill>
                    <a:srgbClr val="A3B267"/>
                  </a:solidFill>
                  <a:effectLst>
                    <a:outerShdw blurRad="38100" dist="25400" dir="5400000" algn="ctr" rotWithShape="0">
                      <a:srgbClr val="6E747A">
                        <a:alpha val="43000"/>
                      </a:srgbClr>
                    </a:outerShdw>
                  </a:effectLst>
                </a:rPr>
                <a:t>PART 04</a:t>
              </a:r>
            </a:p>
          </p:txBody>
        </p:sp>
        <p:sp>
          <p:nvSpPr>
            <p:cNvPr id="7" name="TextBox 9">
              <a:extLst>
                <a:ext uri="{FF2B5EF4-FFF2-40B4-BE49-F238E27FC236}">
                  <a16:creationId xmlns="" xmlns:a16="http://schemas.microsoft.com/office/drawing/2014/main" id="{698F25E0-8372-43EC-9D5F-F38CED175763}"/>
                </a:ext>
              </a:extLst>
            </p:cNvPr>
            <p:cNvSpPr txBox="1"/>
            <p:nvPr/>
          </p:nvSpPr>
          <p:spPr>
            <a:xfrm>
              <a:off x="6228" y="3812"/>
              <a:ext cx="6834" cy="1454"/>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zh-CN" altLang="en-US" sz="5400" dirty="0">
                  <a:solidFill>
                    <a:srgbClr val="A3B267"/>
                  </a:solidFill>
                  <a:effectLst>
                    <a:outerShdw blurRad="38100" dist="25400" dir="5400000" algn="ctr" rotWithShape="0">
                      <a:srgbClr val="6E747A">
                        <a:alpha val="43000"/>
                      </a:srgbClr>
                    </a:outerShdw>
                  </a:effectLst>
                </a:rPr>
                <a:t>添加文字内容</a:t>
              </a:r>
            </a:p>
          </p:txBody>
        </p:sp>
        <p:sp>
          <p:nvSpPr>
            <p:cNvPr id="8" name="TextBox 10">
              <a:extLst>
                <a:ext uri="{FF2B5EF4-FFF2-40B4-BE49-F238E27FC236}">
                  <a16:creationId xmlns="" xmlns:a16="http://schemas.microsoft.com/office/drawing/2014/main" id="{299B6E72-AD10-4E3C-8F3D-61D857CAD1F1}"/>
                </a:ext>
              </a:extLst>
            </p:cNvPr>
            <p:cNvSpPr txBox="1"/>
            <p:nvPr/>
          </p:nvSpPr>
          <p:spPr>
            <a:xfrm>
              <a:off x="5610" y="5288"/>
              <a:ext cx="8071" cy="872"/>
            </a:xfrm>
            <a:prstGeom prst="rect">
              <a:avLst/>
            </a:prstGeom>
            <a:noFill/>
          </p:spPr>
          <p:txBody>
            <a:bodyPr wrap="square" lIns="68580" tIns="34290" rIns="68580" bIns="3429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a:r>
                <a:rPr lang="en-US" altLang="zh-CN" sz="1050" dirty="0">
                  <a:solidFill>
                    <a:srgbClr val="A3B267"/>
                  </a:solidFill>
                  <a:latin typeface="微软雅黑" panose="020B0503020204020204" charset="-122"/>
                  <a:ea typeface="微软雅黑" panose="020B0503020204020204" charset="-122"/>
                </a:rPr>
                <a:t>Your content to play here, or through your copy, paste in this box, and select only the text. Your content to play here, or through your copy, paste in this box, and select only the text.</a:t>
              </a:r>
            </a:p>
          </p:txBody>
        </p:sp>
      </p:grpSp>
      <p:pic>
        <p:nvPicPr>
          <p:cNvPr id="9" name="图片 8">
            <a:extLst>
              <a:ext uri="{FF2B5EF4-FFF2-40B4-BE49-F238E27FC236}">
                <a16:creationId xmlns="" xmlns:a16="http://schemas.microsoft.com/office/drawing/2014/main" id="{E74EBDA0-A0B6-442F-93BB-8E6F32C04F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5495966"/>
            <a:ext cx="3802743" cy="1325143"/>
          </a:xfrm>
          <a:prstGeom prst="rect">
            <a:avLst/>
          </a:prstGeom>
        </p:spPr>
      </p:pic>
    </p:spTree>
    <p:extLst>
      <p:ext uri="{BB962C8B-B14F-4D97-AF65-F5344CB8AC3E}">
        <p14:creationId xmlns:p14="http://schemas.microsoft.com/office/powerpoint/2010/main" val="366466529"/>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215a998-6735-4028-9747-c71a7337c7c5"/>
          <p:cNvGrpSpPr>
            <a:grpSpLocks noChangeAspect="1"/>
          </p:cNvGrpSpPr>
          <p:nvPr/>
        </p:nvGrpSpPr>
        <p:grpSpPr>
          <a:xfrm>
            <a:off x="371364" y="1852629"/>
            <a:ext cx="11449272" cy="3196552"/>
            <a:chOff x="371364" y="1852629"/>
            <a:chExt cx="11449272" cy="3196552"/>
          </a:xfrm>
        </p:grpSpPr>
        <p:cxnSp>
          <p:nvCxnSpPr>
            <p:cNvPr id="4" name="直接连接符 3"/>
            <p:cNvCxnSpPr>
              <a:cxnSpLocks/>
            </p:cNvCxnSpPr>
            <p:nvPr/>
          </p:nvCxnSpPr>
          <p:spPr>
            <a:xfrm>
              <a:off x="371364" y="3626214"/>
              <a:ext cx="11449272"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022948" y="1852629"/>
              <a:ext cx="10146105" cy="3196552"/>
              <a:chOff x="1022948" y="1852629"/>
              <a:chExt cx="10146105" cy="3196552"/>
            </a:xfrm>
          </p:grpSpPr>
          <p:grpSp>
            <p:nvGrpSpPr>
              <p:cNvPr id="6" name="组合 5"/>
              <p:cNvGrpSpPr/>
              <p:nvPr/>
            </p:nvGrpSpPr>
            <p:grpSpPr>
              <a:xfrm>
                <a:off x="1022948" y="1852629"/>
                <a:ext cx="3169904" cy="3196552"/>
                <a:chOff x="1022948" y="1852629"/>
                <a:chExt cx="3169904" cy="3196552"/>
              </a:xfrm>
            </p:grpSpPr>
            <p:sp>
              <p:nvSpPr>
                <p:cNvPr id="21" name="六边形 20"/>
                <p:cNvSpPr/>
                <p:nvPr/>
              </p:nvSpPr>
              <p:spPr>
                <a:xfrm rot="1800000">
                  <a:off x="1022948" y="2316509"/>
                  <a:ext cx="3169904" cy="2732672"/>
                </a:xfrm>
                <a:prstGeom prst="hexagon">
                  <a:avLst>
                    <a:gd name="adj" fmla="val 28912"/>
                    <a:gd name="vf" fmla="val 115470"/>
                  </a:avLst>
                </a:prstGeom>
                <a:solidFill>
                  <a:schemeClr val="accent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2" name="文本框 8"/>
                <p:cNvSpPr txBox="1">
                  <a:spLocks/>
                </p:cNvSpPr>
                <p:nvPr/>
              </p:nvSpPr>
              <p:spPr bwMode="auto">
                <a:xfrm>
                  <a:off x="1235195" y="3374899"/>
                  <a:ext cx="2745412" cy="285039"/>
                </a:xfrm>
                <a:prstGeom prst="rect">
                  <a:avLst/>
                </a:prstGeom>
                <a:noFill/>
                <a:scene3d>
                  <a:camera prst="orthographicFront">
                    <a:rot lat="0" lon="0" rev="0"/>
                  </a:camera>
                  <a:lightRig rig="threePt" dir="t"/>
                </a:scene3d>
                <a:sp3d prstMaterial="matte">
                  <a:bevelT w="1270" h="1270"/>
                </a:sp3d>
              </p:spPr>
              <p:txBody>
                <a:bodyPr wrap="none" lIns="0" tIns="0" rIns="0" bIns="0" anchor="ctr">
                  <a:normAutofit fontScale="92500" lnSpcReduction="10000"/>
                  <a:sp3d/>
                </a:bodyPr>
                <a:lstStyle/>
                <a:p>
                  <a:pPr algn="ctr">
                    <a:defRPr/>
                  </a:pPr>
                  <a:r>
                    <a:rPr lang="zh-CN" altLang="en-US" sz="2133" b="1">
                      <a:solidFill>
                        <a:schemeClr val="bg1"/>
                      </a:solidFill>
                    </a:rPr>
                    <a:t>标题文本预设</a:t>
                  </a:r>
                </a:p>
              </p:txBody>
            </p:sp>
            <p:sp>
              <p:nvSpPr>
                <p:cNvPr id="23" name="矩形 22"/>
                <p:cNvSpPr/>
                <p:nvPr/>
              </p:nvSpPr>
              <p:spPr>
                <a:xfrm>
                  <a:off x="1235195" y="3659938"/>
                  <a:ext cx="2754295" cy="732956"/>
                </a:xfrm>
                <a:prstGeom prst="rect">
                  <a:avLst/>
                </a:prstGeom>
              </p:spPr>
              <p:txBody>
                <a:bodyPr wrap="square" anchor="ctr" anchorCtr="1">
                  <a:normAutofit fontScale="92500" lnSpcReduction="20000"/>
                </a:bodyPr>
                <a:lstStyle/>
                <a:p>
                  <a:pPr algn="ctr">
                    <a:lnSpc>
                      <a:spcPct val="120000"/>
                    </a:lnSpc>
                    <a:defRPr/>
                  </a:pPr>
                  <a:r>
                    <a:rPr lang="zh-CN" altLang="en-US" sz="1467">
                      <a:solidFill>
                        <a:schemeClr val="bg1"/>
                      </a:solidFill>
                    </a:rPr>
                    <a:t>此部分内容作为文字排版占位显示</a:t>
                  </a:r>
                  <a:br>
                    <a:rPr lang="zh-CN" altLang="en-US" sz="1467">
                      <a:solidFill>
                        <a:schemeClr val="bg1"/>
                      </a:solidFill>
                    </a:rPr>
                  </a:br>
                  <a:r>
                    <a:rPr lang="zh-CN" altLang="en-US" sz="1467">
                      <a:solidFill>
                        <a:schemeClr val="bg1"/>
                      </a:solidFill>
                    </a:rPr>
                    <a:t>（建议使用主题字体）</a:t>
                  </a:r>
                </a:p>
              </p:txBody>
            </p:sp>
            <p:grpSp>
              <p:nvGrpSpPr>
                <p:cNvPr id="24" name="组合 23"/>
                <p:cNvGrpSpPr/>
                <p:nvPr/>
              </p:nvGrpSpPr>
              <p:grpSpPr>
                <a:xfrm>
                  <a:off x="1939749" y="1852629"/>
                  <a:ext cx="1336303" cy="1151984"/>
                  <a:chOff x="2026813" y="1702803"/>
                  <a:chExt cx="1010032" cy="870716"/>
                </a:xfrm>
              </p:grpSpPr>
              <p:sp>
                <p:nvSpPr>
                  <p:cNvPr id="25" name="六边形 24"/>
                  <p:cNvSpPr/>
                  <p:nvPr/>
                </p:nvSpPr>
                <p:spPr>
                  <a:xfrm rot="1800000">
                    <a:off x="2026813" y="1702803"/>
                    <a:ext cx="1010032" cy="870716"/>
                  </a:xfrm>
                  <a:prstGeom prst="hexagon">
                    <a:avLst>
                      <a:gd name="adj" fmla="val 28912"/>
                      <a:gd name="vf" fmla="val 115470"/>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6" name="任意多边形 23"/>
                  <p:cNvSpPr>
                    <a:spLocks/>
                  </p:cNvSpPr>
                  <p:nvPr/>
                </p:nvSpPr>
                <p:spPr bwMode="auto">
                  <a:xfrm>
                    <a:off x="2288060"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1"/>
                  </a:solidFill>
                  <a:ln>
                    <a:noFill/>
                  </a:ln>
                  <a:extLst/>
                </p:spPr>
                <p:txBody>
                  <a:bodyPr anchor="ctr"/>
                  <a:lstStyle/>
                  <a:p>
                    <a:pPr algn="ctr"/>
                    <a:endParaRPr sz="2400"/>
                  </a:p>
                </p:txBody>
              </p:sp>
            </p:grpSp>
          </p:grpSp>
          <p:grpSp>
            <p:nvGrpSpPr>
              <p:cNvPr id="7" name="组合 6"/>
              <p:cNvGrpSpPr/>
              <p:nvPr/>
            </p:nvGrpSpPr>
            <p:grpSpPr>
              <a:xfrm>
                <a:off x="4511049" y="1852629"/>
                <a:ext cx="3169904" cy="3196552"/>
                <a:chOff x="4511048" y="1852629"/>
                <a:chExt cx="3169904" cy="3196552"/>
              </a:xfrm>
            </p:grpSpPr>
            <p:sp>
              <p:nvSpPr>
                <p:cNvPr id="15" name="六边形 14"/>
                <p:cNvSpPr/>
                <p:nvPr/>
              </p:nvSpPr>
              <p:spPr>
                <a:xfrm rot="1800000">
                  <a:off x="4511048" y="2316509"/>
                  <a:ext cx="3169904" cy="2732672"/>
                </a:xfrm>
                <a:prstGeom prst="hexagon">
                  <a:avLst>
                    <a:gd name="adj" fmla="val 28912"/>
                    <a:gd name="vf" fmla="val 115470"/>
                  </a:avLst>
                </a:prstGeom>
                <a:solidFill>
                  <a:schemeClr val="accent2"/>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矩形 15"/>
                <p:cNvSpPr/>
                <p:nvPr/>
              </p:nvSpPr>
              <p:spPr>
                <a:xfrm>
                  <a:off x="4717286" y="3659938"/>
                  <a:ext cx="2760303" cy="732956"/>
                </a:xfrm>
                <a:prstGeom prst="rect">
                  <a:avLst/>
                </a:prstGeom>
              </p:spPr>
              <p:txBody>
                <a:bodyPr wrap="square" anchor="ctr" anchorCtr="1">
                  <a:normAutofit fontScale="92500" lnSpcReduction="20000"/>
                </a:bodyPr>
                <a:lstStyle/>
                <a:p>
                  <a:pPr algn="ctr">
                    <a:lnSpc>
                      <a:spcPct val="120000"/>
                    </a:lnSpc>
                    <a:defRPr/>
                  </a:pPr>
                  <a:r>
                    <a:rPr lang="zh-CN" altLang="en-US" sz="1467">
                      <a:solidFill>
                        <a:schemeClr val="bg1"/>
                      </a:solidFill>
                    </a:rPr>
                    <a:t>此部分内容作为文字排版占位显示</a:t>
                  </a:r>
                  <a:br>
                    <a:rPr lang="zh-CN" altLang="en-US" sz="1467">
                      <a:solidFill>
                        <a:schemeClr val="bg1"/>
                      </a:solidFill>
                    </a:rPr>
                  </a:br>
                  <a:r>
                    <a:rPr lang="zh-CN" altLang="en-US" sz="1467">
                      <a:solidFill>
                        <a:schemeClr val="bg1"/>
                      </a:solidFill>
                    </a:rPr>
                    <a:t>（建议使用主题字体）</a:t>
                  </a:r>
                </a:p>
              </p:txBody>
            </p:sp>
            <p:grpSp>
              <p:nvGrpSpPr>
                <p:cNvPr id="17" name="组合 16"/>
                <p:cNvGrpSpPr/>
                <p:nvPr/>
              </p:nvGrpSpPr>
              <p:grpSpPr>
                <a:xfrm>
                  <a:off x="5427847" y="1852629"/>
                  <a:ext cx="1336303" cy="1151984"/>
                  <a:chOff x="4444522" y="1702803"/>
                  <a:chExt cx="1010032" cy="870716"/>
                </a:xfrm>
              </p:grpSpPr>
              <p:sp>
                <p:nvSpPr>
                  <p:cNvPr id="19" name="六边形 18"/>
                  <p:cNvSpPr/>
                  <p:nvPr/>
                </p:nvSpPr>
                <p:spPr>
                  <a:xfrm rot="1800000">
                    <a:off x="4444522" y="1702803"/>
                    <a:ext cx="1010032" cy="870716"/>
                  </a:xfrm>
                  <a:prstGeom prst="hexagon">
                    <a:avLst>
                      <a:gd name="adj" fmla="val 28912"/>
                      <a:gd name="vf" fmla="val 115470"/>
                    </a:avLst>
                  </a:prstGeom>
                  <a:solidFill>
                    <a:schemeClr val="bg1"/>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任意多边形 27"/>
                  <p:cNvSpPr>
                    <a:spLocks/>
                  </p:cNvSpPr>
                  <p:nvPr/>
                </p:nvSpPr>
                <p:spPr bwMode="auto">
                  <a:xfrm>
                    <a:off x="4696313"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2"/>
                  </a:solidFill>
                  <a:ln>
                    <a:noFill/>
                  </a:ln>
                  <a:extLst/>
                </p:spPr>
                <p:txBody>
                  <a:bodyPr anchor="ctr"/>
                  <a:lstStyle/>
                  <a:p>
                    <a:pPr algn="ctr"/>
                    <a:endParaRPr sz="2400"/>
                  </a:p>
                </p:txBody>
              </p:sp>
            </p:grpSp>
            <p:sp>
              <p:nvSpPr>
                <p:cNvPr id="18" name="文本框 17"/>
                <p:cNvSpPr txBox="1">
                  <a:spLocks/>
                </p:cNvSpPr>
                <p:nvPr/>
              </p:nvSpPr>
              <p:spPr bwMode="auto">
                <a:xfrm>
                  <a:off x="4695336" y="3374899"/>
                  <a:ext cx="2745412" cy="285039"/>
                </a:xfrm>
                <a:prstGeom prst="rect">
                  <a:avLst/>
                </a:prstGeom>
                <a:noFill/>
                <a:scene3d>
                  <a:camera prst="orthographicFront">
                    <a:rot lat="0" lon="0" rev="0"/>
                  </a:camera>
                  <a:lightRig rig="threePt" dir="t"/>
                </a:scene3d>
                <a:sp3d prstMaterial="matte">
                  <a:bevelT w="1270" h="1270"/>
                </a:sp3d>
              </p:spPr>
              <p:txBody>
                <a:bodyPr wrap="none" lIns="0" tIns="0" rIns="0" bIns="0" anchor="ctr">
                  <a:normAutofit fontScale="92500" lnSpcReduction="10000"/>
                  <a:sp3d/>
                </a:bodyPr>
                <a:lstStyle/>
                <a:p>
                  <a:pPr algn="ctr">
                    <a:defRPr/>
                  </a:pPr>
                  <a:r>
                    <a:rPr lang="zh-CN" altLang="en-US" sz="2133" b="1">
                      <a:solidFill>
                        <a:schemeClr val="bg1"/>
                      </a:solidFill>
                    </a:rPr>
                    <a:t>标题文本预设</a:t>
                  </a:r>
                </a:p>
              </p:txBody>
            </p:sp>
          </p:grpSp>
          <p:grpSp>
            <p:nvGrpSpPr>
              <p:cNvPr id="8" name="组合 7"/>
              <p:cNvGrpSpPr/>
              <p:nvPr/>
            </p:nvGrpSpPr>
            <p:grpSpPr>
              <a:xfrm>
                <a:off x="7999149" y="1852629"/>
                <a:ext cx="3169904" cy="3196552"/>
                <a:chOff x="7999149" y="1852629"/>
                <a:chExt cx="3169904" cy="3196552"/>
              </a:xfrm>
            </p:grpSpPr>
            <p:sp>
              <p:nvSpPr>
                <p:cNvPr id="9" name="六边形 8"/>
                <p:cNvSpPr/>
                <p:nvPr/>
              </p:nvSpPr>
              <p:spPr>
                <a:xfrm rot="1800000">
                  <a:off x="7999149" y="2316509"/>
                  <a:ext cx="3169904" cy="2732672"/>
                </a:xfrm>
                <a:prstGeom prst="hexagon">
                  <a:avLst>
                    <a:gd name="adj" fmla="val 28912"/>
                    <a:gd name="vf" fmla="val 115470"/>
                  </a:avLst>
                </a:prstGeom>
                <a:solidFill>
                  <a:schemeClr val="accent3"/>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0" name="矩形 9"/>
                <p:cNvSpPr/>
                <p:nvPr/>
              </p:nvSpPr>
              <p:spPr>
                <a:xfrm>
                  <a:off x="8205386" y="3659938"/>
                  <a:ext cx="2745415" cy="732956"/>
                </a:xfrm>
                <a:prstGeom prst="rect">
                  <a:avLst/>
                </a:prstGeom>
              </p:spPr>
              <p:txBody>
                <a:bodyPr wrap="square" anchor="ctr" anchorCtr="1">
                  <a:normAutofit fontScale="92500" lnSpcReduction="20000"/>
                </a:bodyPr>
                <a:lstStyle/>
                <a:p>
                  <a:pPr algn="ctr">
                    <a:lnSpc>
                      <a:spcPct val="120000"/>
                    </a:lnSpc>
                    <a:defRPr/>
                  </a:pPr>
                  <a:r>
                    <a:rPr lang="zh-CN" altLang="en-US" sz="1467">
                      <a:solidFill>
                        <a:schemeClr val="bg1"/>
                      </a:solidFill>
                    </a:rPr>
                    <a:t>此部分内容作为文字排版占位显示</a:t>
                  </a:r>
                  <a:br>
                    <a:rPr lang="zh-CN" altLang="en-US" sz="1467">
                      <a:solidFill>
                        <a:schemeClr val="bg1"/>
                      </a:solidFill>
                    </a:rPr>
                  </a:br>
                  <a:r>
                    <a:rPr lang="zh-CN" altLang="en-US" sz="1467">
                      <a:solidFill>
                        <a:schemeClr val="bg1"/>
                      </a:solidFill>
                    </a:rPr>
                    <a:t>（建议使用主题字体）</a:t>
                  </a:r>
                </a:p>
              </p:txBody>
            </p:sp>
            <p:grpSp>
              <p:nvGrpSpPr>
                <p:cNvPr id="11" name="组合 10"/>
                <p:cNvGrpSpPr/>
                <p:nvPr/>
              </p:nvGrpSpPr>
              <p:grpSpPr>
                <a:xfrm>
                  <a:off x="8915947" y="1852629"/>
                  <a:ext cx="1336303" cy="1151984"/>
                  <a:chOff x="6862231" y="1702803"/>
                  <a:chExt cx="1010032" cy="870716"/>
                </a:xfrm>
              </p:grpSpPr>
              <p:sp>
                <p:nvSpPr>
                  <p:cNvPr id="13" name="六边形 12"/>
                  <p:cNvSpPr/>
                  <p:nvPr/>
                </p:nvSpPr>
                <p:spPr>
                  <a:xfrm rot="1800000">
                    <a:off x="6862231" y="1702803"/>
                    <a:ext cx="1010032" cy="870716"/>
                  </a:xfrm>
                  <a:prstGeom prst="hexagon">
                    <a:avLst>
                      <a:gd name="adj" fmla="val 28912"/>
                      <a:gd name="vf" fmla="val 115470"/>
                    </a:avLst>
                  </a:prstGeom>
                  <a:solidFill>
                    <a:schemeClr val="bg1"/>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任意多边形 25"/>
                  <p:cNvSpPr>
                    <a:spLocks/>
                  </p:cNvSpPr>
                  <p:nvPr/>
                </p:nvSpPr>
                <p:spPr bwMode="auto">
                  <a:xfrm>
                    <a:off x="7114023" y="1860636"/>
                    <a:ext cx="506452" cy="506452"/>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accent3"/>
                  </a:solidFill>
                  <a:ln>
                    <a:noFill/>
                  </a:ln>
                  <a:extLst/>
                </p:spPr>
                <p:txBody>
                  <a:bodyPr anchor="ctr"/>
                  <a:lstStyle/>
                  <a:p>
                    <a:pPr algn="ctr"/>
                    <a:endParaRPr sz="2400"/>
                  </a:p>
                </p:txBody>
              </p:sp>
            </p:grpSp>
            <p:sp>
              <p:nvSpPr>
                <p:cNvPr id="12" name="文本框 18"/>
                <p:cNvSpPr txBox="1">
                  <a:spLocks/>
                </p:cNvSpPr>
                <p:nvPr/>
              </p:nvSpPr>
              <p:spPr bwMode="auto">
                <a:xfrm>
                  <a:off x="8205388" y="3374899"/>
                  <a:ext cx="2745412" cy="285039"/>
                </a:xfrm>
                <a:prstGeom prst="rect">
                  <a:avLst/>
                </a:prstGeom>
                <a:noFill/>
                <a:scene3d>
                  <a:camera prst="orthographicFront">
                    <a:rot lat="0" lon="0" rev="0"/>
                  </a:camera>
                  <a:lightRig rig="threePt" dir="t"/>
                </a:scene3d>
                <a:sp3d prstMaterial="matte">
                  <a:bevelT w="1270" h="1270"/>
                </a:sp3d>
              </p:spPr>
              <p:txBody>
                <a:bodyPr wrap="none" lIns="0" tIns="0" rIns="0" bIns="0" anchor="ctr">
                  <a:normAutofit fontScale="92500" lnSpcReduction="10000"/>
                  <a:sp3d/>
                </a:bodyPr>
                <a:lstStyle/>
                <a:p>
                  <a:pPr algn="ctr">
                    <a:defRPr/>
                  </a:pPr>
                  <a:r>
                    <a:rPr lang="zh-CN" altLang="en-US" sz="2133" b="1">
                      <a:solidFill>
                        <a:schemeClr val="bg1"/>
                      </a:solidFill>
                    </a:rPr>
                    <a:t>标题文本预设</a:t>
                  </a:r>
                  <a:endParaRPr lang="zh-CN" altLang="en-US" sz="2133" b="1" dirty="0">
                    <a:solidFill>
                      <a:schemeClr val="bg1"/>
                    </a:solidFill>
                  </a:endParaRPr>
                </a:p>
              </p:txBody>
            </p:sp>
          </p:grpSp>
        </p:grpSp>
      </p:grpSp>
    </p:spTree>
    <p:extLst>
      <p:ext uri="{BB962C8B-B14F-4D97-AF65-F5344CB8AC3E}">
        <p14:creationId xmlns:p14="http://schemas.microsoft.com/office/powerpoint/2010/main" val="1465375550"/>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 0.738796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6709" y="2402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p:cNvGrpSpPr/>
          <p:nvPr/>
        </p:nvGrpSpPr>
        <p:grpSpPr>
          <a:xfrm>
            <a:off x="8463772" y="4782577"/>
            <a:ext cx="3534837" cy="106155"/>
            <a:chOff x="6347829" y="3586933"/>
            <a:chExt cx="2651128" cy="79616"/>
          </a:xfrm>
        </p:grpSpPr>
        <p:sp>
          <p:nvSpPr>
            <p:cNvPr id="4" name="Straight Connector 41"/>
            <p:cNvSpPr>
              <a:spLocks/>
            </p:cNvSpPr>
            <p:nvPr/>
          </p:nvSpPr>
          <p:spPr bwMode="auto">
            <a:xfrm flipH="1">
              <a:off x="6347829" y="3626741"/>
              <a:ext cx="2651128" cy="0"/>
            </a:xfrm>
            <a:prstGeom prst="line">
              <a:avLst/>
            </a:prstGeom>
            <a:noFill/>
            <a:ln w="292100" cap="sq">
              <a:solidFill>
                <a:schemeClr val="accent4"/>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Oval 61"/>
            <p:cNvSpPr/>
            <p:nvPr/>
          </p:nvSpPr>
          <p:spPr bwMode="auto">
            <a:xfrm>
              <a:off x="7394455"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928550" y="4679742"/>
            <a:ext cx="4551509" cy="298559"/>
            <a:chOff x="2946412" y="3509806"/>
            <a:chExt cx="3413632" cy="223919"/>
          </a:xfrm>
        </p:grpSpPr>
        <p:sp>
          <p:nvSpPr>
            <p:cNvPr id="8" name="Straight Connector 46"/>
            <p:cNvSpPr>
              <a:spLocks/>
            </p:cNvSpPr>
            <p:nvPr/>
          </p:nvSpPr>
          <p:spPr bwMode="auto">
            <a:xfrm flipH="1">
              <a:off x="2946412" y="3626741"/>
              <a:ext cx="3301673" cy="0"/>
            </a:xfrm>
            <a:prstGeom prst="line">
              <a:avLst/>
            </a:prstGeom>
            <a:noFill/>
            <a:ln w="292100" cap="rnd">
              <a:solidFill>
                <a:schemeClr val="accent3"/>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Oval 49"/>
            <p:cNvSpPr/>
            <p:nvPr/>
          </p:nvSpPr>
          <p:spPr bwMode="auto">
            <a:xfrm>
              <a:off x="3763771"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Oval 53"/>
            <p:cNvSpPr/>
            <p:nvPr/>
          </p:nvSpPr>
          <p:spPr bwMode="auto">
            <a:xfrm>
              <a:off x="6136126"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Oval 60"/>
            <p:cNvSpPr/>
            <p:nvPr/>
          </p:nvSpPr>
          <p:spPr bwMode="auto">
            <a:xfrm>
              <a:off x="5022100"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3422738" y="3697818"/>
            <a:ext cx="572237" cy="1187599"/>
            <a:chOff x="2567053" y="2773363"/>
            <a:chExt cx="429178" cy="890699"/>
          </a:xfrm>
        </p:grpSpPr>
        <p:sp>
          <p:nvSpPr>
            <p:cNvPr id="6" name="Freeform: Shape 43"/>
            <p:cNvSpPr>
              <a:spLocks/>
            </p:cNvSpPr>
            <p:nvPr/>
          </p:nvSpPr>
          <p:spPr bwMode="auto">
            <a:xfrm>
              <a:off x="2567053" y="2773363"/>
              <a:ext cx="393100" cy="85088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Oval 59"/>
            <p:cNvSpPr/>
            <p:nvPr/>
          </p:nvSpPr>
          <p:spPr bwMode="auto">
            <a:xfrm>
              <a:off x="2916616" y="3584446"/>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155341" y="2412362"/>
            <a:ext cx="8913769" cy="298559"/>
            <a:chOff x="116505" y="1809271"/>
            <a:chExt cx="6685327" cy="223919"/>
          </a:xfrm>
        </p:grpSpPr>
        <p:sp>
          <p:nvSpPr>
            <p:cNvPr id="5" name="Straight Connector 44"/>
            <p:cNvSpPr>
              <a:spLocks/>
            </p:cNvSpPr>
            <p:nvPr/>
          </p:nvSpPr>
          <p:spPr bwMode="auto">
            <a:xfrm flipH="1">
              <a:off x="116505" y="1921230"/>
              <a:ext cx="6685327" cy="0"/>
            </a:xfrm>
            <a:prstGeom prst="line">
              <a:avLst/>
            </a:prstGeom>
            <a:noFill/>
            <a:ln w="292100" cap="sq">
              <a:solidFill>
                <a:schemeClr val="accent1"/>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sz="2400"/>
            </a:p>
          </p:txBody>
        </p:sp>
        <p:sp>
          <p:nvSpPr>
            <p:cNvPr id="10" name="Oval 48"/>
            <p:cNvSpPr/>
            <p:nvPr/>
          </p:nvSpPr>
          <p:spPr bwMode="auto">
            <a:xfrm>
              <a:off x="1872882"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2" name="Oval 50"/>
            <p:cNvSpPr/>
            <p:nvPr/>
          </p:nvSpPr>
          <p:spPr bwMode="auto">
            <a:xfrm>
              <a:off x="5654637"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Oval 54"/>
            <p:cNvSpPr/>
            <p:nvPr/>
          </p:nvSpPr>
          <p:spPr bwMode="auto">
            <a:xfrm>
              <a:off x="3484128"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7" name="Oval 55"/>
            <p:cNvSpPr/>
            <p:nvPr/>
          </p:nvSpPr>
          <p:spPr bwMode="auto">
            <a:xfrm>
              <a:off x="4569382"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grpSp>
        <p:nvGrpSpPr>
          <p:cNvPr id="106" name="组合 105"/>
          <p:cNvGrpSpPr/>
          <p:nvPr/>
        </p:nvGrpSpPr>
        <p:grpSpPr>
          <a:xfrm>
            <a:off x="3764419" y="3548541"/>
            <a:ext cx="5515024" cy="298559"/>
            <a:chOff x="2823314" y="2661405"/>
            <a:chExt cx="4136268" cy="223919"/>
          </a:xfrm>
        </p:grpSpPr>
        <p:sp>
          <p:nvSpPr>
            <p:cNvPr id="7" name="Straight Connector 45"/>
            <p:cNvSpPr>
              <a:spLocks/>
            </p:cNvSpPr>
            <p:nvPr/>
          </p:nvSpPr>
          <p:spPr bwMode="auto">
            <a:xfrm flipH="1">
              <a:off x="2956423" y="2773363"/>
              <a:ext cx="2244158" cy="0"/>
            </a:xfrm>
            <a:prstGeom prst="line">
              <a:avLst/>
            </a:prstGeom>
            <a:noFill/>
            <a:ln w="292100" cap="rnd">
              <a:solidFill>
                <a:schemeClr val="accent2"/>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Straight Connector 47"/>
            <p:cNvSpPr>
              <a:spLocks/>
            </p:cNvSpPr>
            <p:nvPr/>
          </p:nvSpPr>
          <p:spPr bwMode="auto">
            <a:xfrm flipH="1">
              <a:off x="5200580" y="2773363"/>
              <a:ext cx="1759002" cy="0"/>
            </a:xfrm>
            <a:prstGeom prst="line">
              <a:avLst/>
            </a:prstGeom>
            <a:noFill/>
            <a:ln w="292100" cap="rnd">
              <a:solidFill>
                <a:schemeClr val="accent2"/>
              </a:solidFill>
              <a:prstDash val="solid"/>
              <a:round/>
              <a:headEnd/>
              <a:tailEnd/>
            </a:ln>
            <a:extLst>
              <a:ext uri="{909E8E84-426E-40DD-AFC4-6F175D3DCCD1}">
                <a14:hiddenFill xmlns:a14="http://schemas.microsoft.com/office/drawing/2010/main">
                  <a:no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Oval 51"/>
            <p:cNvSpPr/>
            <p:nvPr/>
          </p:nvSpPr>
          <p:spPr bwMode="auto">
            <a:xfrm>
              <a:off x="5088621"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Oval 52"/>
            <p:cNvSpPr/>
            <p:nvPr/>
          </p:nvSpPr>
          <p:spPr bwMode="auto">
            <a:xfrm>
              <a:off x="2823314"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Oval 58"/>
            <p:cNvSpPr/>
            <p:nvPr/>
          </p:nvSpPr>
          <p:spPr bwMode="auto">
            <a:xfrm>
              <a:off x="6147256" y="2727336"/>
              <a:ext cx="80860" cy="80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2537369" y="1546169"/>
            <a:ext cx="3013660" cy="697700"/>
            <a:chOff x="1903026" y="1159626"/>
            <a:chExt cx="2260245" cy="523275"/>
          </a:xfrm>
        </p:grpSpPr>
        <p:sp>
          <p:nvSpPr>
            <p:cNvPr id="23" name="TextBox 65"/>
            <p:cNvSpPr txBox="1">
              <a:spLocks/>
            </p:cNvSpPr>
            <p:nvPr/>
          </p:nvSpPr>
          <p:spPr bwMode="auto">
            <a:xfrm>
              <a:off x="1903027" y="1159626"/>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20000"/>
              <a:sp3d extrusionH="57150">
                <a:bevelT w="0" h="0"/>
              </a:sp3d>
            </a:bodyPr>
            <a:lstStyle/>
            <a:p>
              <a:pPr>
                <a:buClr>
                  <a:prstClr val="white"/>
                </a:buClr>
                <a:defRPr/>
              </a:pPr>
              <a:r>
                <a:rPr lang="zh-CN" altLang="en-US" sz="1956"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4" name="TextBox 66"/>
            <p:cNvSpPr txBox="1">
              <a:spLocks/>
            </p:cNvSpPr>
            <p:nvPr/>
          </p:nvSpPr>
          <p:spPr bwMode="auto">
            <a:xfrm>
              <a:off x="1903026" y="1336652"/>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12" name="组合 111"/>
          <p:cNvGrpSpPr/>
          <p:nvPr/>
        </p:nvGrpSpPr>
        <p:grpSpPr>
          <a:xfrm>
            <a:off x="6743477" y="1470246"/>
            <a:ext cx="3013660" cy="673551"/>
            <a:chOff x="5057607" y="1102684"/>
            <a:chExt cx="2260245" cy="505163"/>
          </a:xfrm>
        </p:grpSpPr>
        <p:sp>
          <p:nvSpPr>
            <p:cNvPr id="25" name="TextBox 115"/>
            <p:cNvSpPr txBox="1">
              <a:spLocks/>
            </p:cNvSpPr>
            <p:nvPr/>
          </p:nvSpPr>
          <p:spPr bwMode="auto">
            <a:xfrm>
              <a:off x="5057607" y="1261598"/>
              <a:ext cx="2260245" cy="346249"/>
            </a:xfrm>
            <a:prstGeom prst="rect">
              <a:avLst/>
            </a:prstGeom>
          </p:spPr>
          <p:txBody>
            <a:bodyPr wrap="square" lIns="0" tIns="0" rIns="0" bIns="0" anchor="ctr" anchorCtr="0">
              <a:normAutofit lnSpcReduction="10000"/>
              <a:scene3d>
                <a:camera prst="orthographicFront"/>
                <a:lightRig rig="threePt" dir="t"/>
              </a:scene3d>
              <a:sp3d>
                <a:bevelT w="0" h="0"/>
              </a:sp3d>
            </a:bodyPr>
            <a:lstStyle/>
            <a:p>
              <a:pPr>
                <a:lnSpc>
                  <a:spcPct val="120000"/>
                </a:lnSpc>
                <a:spcBef>
                  <a:spcPct val="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8" name="TextBox 68"/>
            <p:cNvSpPr txBox="1">
              <a:spLocks/>
            </p:cNvSpPr>
            <p:nvPr/>
          </p:nvSpPr>
          <p:spPr bwMode="auto">
            <a:xfrm>
              <a:off x="5057607" y="1102684"/>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85000" lnSpcReduction="20000"/>
              <a:sp3d extrusionH="57150">
                <a:bevelT w="0" h="0"/>
              </a:sp3d>
            </a:bodyPr>
            <a:lstStyle/>
            <a:p>
              <a:pPr>
                <a:buClr>
                  <a:prstClr val="white"/>
                </a:buClr>
                <a:defRPr/>
              </a:pPr>
              <a:r>
                <a:rPr lang="zh-CN" altLang="en-US" sz="1956"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13" name="组合 112"/>
          <p:cNvGrpSpPr/>
          <p:nvPr/>
        </p:nvGrpSpPr>
        <p:grpSpPr>
          <a:xfrm>
            <a:off x="3931174" y="5253204"/>
            <a:ext cx="3013660" cy="701073"/>
            <a:chOff x="2948380" y="3939902"/>
            <a:chExt cx="2260245" cy="525805"/>
          </a:xfrm>
        </p:grpSpPr>
        <p:sp>
          <p:nvSpPr>
            <p:cNvPr id="26" name="TextBox 116"/>
            <p:cNvSpPr txBox="1">
              <a:spLocks/>
            </p:cNvSpPr>
            <p:nvPr/>
          </p:nvSpPr>
          <p:spPr bwMode="auto">
            <a:xfrm>
              <a:off x="2948380"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333"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lumMod val="50000"/>
                    </a:schemeClr>
                  </a:solidFill>
                  <a:latin typeface="微软雅黑" panose="020B0503020204020204" pitchFamily="34" charset="-122"/>
                  <a:ea typeface="微软雅黑" panose="020B0503020204020204" pitchFamily="34" charset="-122"/>
                </a:rPr>
              </a:br>
              <a:r>
                <a:rPr lang="zh-CN" altLang="en-US" sz="1333"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9" name="TextBox 72"/>
            <p:cNvSpPr txBox="1">
              <a:spLocks/>
            </p:cNvSpPr>
            <p:nvPr/>
          </p:nvSpPr>
          <p:spPr bwMode="auto">
            <a:xfrm>
              <a:off x="2956423" y="3939902"/>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20000"/>
              <a:sp3d extrusionH="57150">
                <a:bevelT w="0" h="0"/>
              </a:sp3d>
            </a:bodyPr>
            <a:lstStyle/>
            <a:p>
              <a:pPr>
                <a:buClr>
                  <a:prstClr val="white"/>
                </a:buClr>
                <a:defRPr/>
              </a:pPr>
              <a:r>
                <a:rPr lang="zh-CN" altLang="en-US" sz="1956"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14" name="组合 113"/>
          <p:cNvGrpSpPr/>
          <p:nvPr/>
        </p:nvGrpSpPr>
        <p:grpSpPr>
          <a:xfrm>
            <a:off x="7744077" y="5253212"/>
            <a:ext cx="3059491" cy="701064"/>
            <a:chOff x="5808058" y="3939909"/>
            <a:chExt cx="2294618" cy="525798"/>
          </a:xfrm>
        </p:grpSpPr>
        <p:sp>
          <p:nvSpPr>
            <p:cNvPr id="27" name="TextBox 117"/>
            <p:cNvSpPr txBox="1">
              <a:spLocks/>
            </p:cNvSpPr>
            <p:nvPr/>
          </p:nvSpPr>
          <p:spPr bwMode="auto">
            <a:xfrm>
              <a:off x="5842431"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0" name="TextBox 75"/>
            <p:cNvSpPr txBox="1">
              <a:spLocks/>
            </p:cNvSpPr>
            <p:nvPr/>
          </p:nvSpPr>
          <p:spPr bwMode="auto">
            <a:xfrm>
              <a:off x="5808058" y="3939909"/>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20000"/>
              <a:sp3d extrusionH="57150">
                <a:bevelT w="0" h="0"/>
              </a:sp3d>
            </a:bodyPr>
            <a:lstStyle/>
            <a:p>
              <a:pPr algn="ctr">
                <a:buClr>
                  <a:prstClr val="white"/>
                </a:buClr>
                <a:defRPr/>
              </a:pPr>
              <a:r>
                <a:rPr lang="zh-CN" altLang="en-US" sz="1956"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04" name="组合 103"/>
          <p:cNvGrpSpPr/>
          <p:nvPr/>
        </p:nvGrpSpPr>
        <p:grpSpPr>
          <a:xfrm>
            <a:off x="9165042" y="2508565"/>
            <a:ext cx="592095" cy="1235697"/>
            <a:chOff x="6873781" y="1881423"/>
            <a:chExt cx="444071" cy="926773"/>
          </a:xfrm>
        </p:grpSpPr>
        <p:sp>
          <p:nvSpPr>
            <p:cNvPr id="31" name="Freeform: Shape 42"/>
            <p:cNvSpPr>
              <a:spLocks/>
            </p:cNvSpPr>
            <p:nvPr/>
          </p:nvSpPr>
          <p:spPr bwMode="auto">
            <a:xfrm>
              <a:off x="6927239" y="1921230"/>
              <a:ext cx="390613" cy="852134"/>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56"/>
            <p:cNvSpPr/>
            <p:nvPr/>
          </p:nvSpPr>
          <p:spPr bwMode="auto">
            <a:xfrm>
              <a:off x="6873781"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Oval 57"/>
            <p:cNvSpPr/>
            <p:nvPr/>
          </p:nvSpPr>
          <p:spPr bwMode="auto">
            <a:xfrm>
              <a:off x="6892938" y="2727336"/>
              <a:ext cx="79615" cy="8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Group 113"/>
          <p:cNvGrpSpPr/>
          <p:nvPr/>
        </p:nvGrpSpPr>
        <p:grpSpPr>
          <a:xfrm rot="7377629">
            <a:off x="328933" y="1810654"/>
            <a:ext cx="1646315" cy="1621580"/>
            <a:chOff x="811876" y="3094925"/>
            <a:chExt cx="1690688" cy="1665287"/>
          </a:xfrm>
        </p:grpSpPr>
        <p:sp>
          <p:nvSpPr>
            <p:cNvPr id="35" name="Rectangle 5"/>
            <p:cNvSpPr>
              <a:spLocks noChangeAspect="1"/>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36" name="Freeform: Shape 6"/>
            <p:cNvSpPr>
              <a:spLocks/>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accent3"/>
            </a:solidFill>
            <a:ln>
              <a:noFill/>
            </a:ln>
          </p:spPr>
          <p:txBody>
            <a:bodyPr anchor="ctr"/>
            <a:lstStyle/>
            <a:p>
              <a:pPr algn="ctr"/>
              <a:endParaRPr sz="2400"/>
            </a:p>
          </p:txBody>
        </p:sp>
        <p:sp>
          <p:nvSpPr>
            <p:cNvPr id="37" name="Freeform: Shape 7"/>
            <p:cNvSpPr>
              <a:spLocks/>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Freeform: Shape 8"/>
            <p:cNvSpPr>
              <a:spLocks/>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Freeform: Shape 10"/>
            <p:cNvSpPr>
              <a:spLocks/>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accent3"/>
            </a:solidFill>
            <a:ln>
              <a:noFill/>
            </a:ln>
          </p:spPr>
          <p:txBody>
            <a:bodyPr anchor="ctr"/>
            <a:lstStyle/>
            <a:p>
              <a:pPr algn="ctr"/>
              <a:endParaRPr sz="2400"/>
            </a:p>
          </p:txBody>
        </p:sp>
        <p:sp>
          <p:nvSpPr>
            <p:cNvPr id="40" name="Freeform: Shape 11"/>
            <p:cNvSpPr>
              <a:spLocks/>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Freeform: Shape 12"/>
            <p:cNvSpPr>
              <a:spLocks/>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Freeform: Shape 14"/>
            <p:cNvSpPr>
              <a:spLocks/>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 name="Freeform: Shape 15"/>
            <p:cNvSpPr>
              <a:spLocks/>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 name="Freeform: Shape 16"/>
            <p:cNvSpPr>
              <a:spLocks/>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Freeform: Shape 17"/>
            <p:cNvSpPr>
              <a:spLocks/>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 name="Freeform: Shape 18"/>
            <p:cNvSpPr>
              <a:spLocks/>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Freeform: Shape 19"/>
            <p:cNvSpPr>
              <a:spLocks/>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8" name="Freeform: Shape 20"/>
            <p:cNvSpPr>
              <a:spLocks/>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accent3"/>
            </a:solidFill>
            <a:ln>
              <a:noFill/>
            </a:ln>
          </p:spPr>
          <p:txBody>
            <a:bodyPr anchor="ctr"/>
            <a:lstStyle/>
            <a:p>
              <a:pPr algn="ctr"/>
              <a:endParaRPr sz="2400"/>
            </a:p>
          </p:txBody>
        </p:sp>
        <p:sp>
          <p:nvSpPr>
            <p:cNvPr id="49" name="Freeform: Shape 21"/>
            <p:cNvSpPr>
              <a:spLocks/>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 name="Freeform: Shape 22"/>
            <p:cNvSpPr>
              <a:spLocks/>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accent3"/>
            </a:solidFill>
            <a:ln>
              <a:noFill/>
            </a:ln>
          </p:spPr>
          <p:txBody>
            <a:bodyPr anchor="ctr"/>
            <a:lstStyle/>
            <a:p>
              <a:pPr algn="ctr"/>
              <a:endParaRPr sz="2400"/>
            </a:p>
          </p:txBody>
        </p:sp>
        <p:sp>
          <p:nvSpPr>
            <p:cNvPr id="51" name="Freeform: Shape 23"/>
            <p:cNvSpPr>
              <a:spLocks/>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anchor="ctr"/>
            <a:lstStyle/>
            <a:p>
              <a:pPr algn="ctr"/>
              <a:endParaRPr sz="2400"/>
            </a:p>
          </p:txBody>
        </p:sp>
        <p:sp>
          <p:nvSpPr>
            <p:cNvPr id="52" name="Freeform: Shape 24"/>
            <p:cNvSpPr>
              <a:spLocks/>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 name="Freeform: Shape 25"/>
            <p:cNvSpPr>
              <a:spLocks/>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4" name="Freeform: Shape 26"/>
            <p:cNvSpPr>
              <a:spLocks/>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5" name="Freeform: Shape 27"/>
            <p:cNvSpPr>
              <a:spLocks/>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anchor="ctr"/>
            <a:lstStyle/>
            <a:p>
              <a:pPr algn="ctr"/>
              <a:endParaRPr sz="2400"/>
            </a:p>
          </p:txBody>
        </p:sp>
        <p:sp>
          <p:nvSpPr>
            <p:cNvPr id="56" name="Freeform: Shape 28"/>
            <p:cNvSpPr>
              <a:spLocks/>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 name="Freeform: Shape 29"/>
            <p:cNvSpPr>
              <a:spLocks/>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 name="Freeform: Shape 30"/>
            <p:cNvSpPr>
              <a:spLocks/>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9" name="Freeform: Shape 31"/>
            <p:cNvSpPr>
              <a:spLocks/>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 name="Freeform: Shape 32"/>
            <p:cNvSpPr>
              <a:spLocks/>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 name="Freeform: Shape 33"/>
            <p:cNvSpPr>
              <a:spLocks/>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accent3"/>
            </a:solidFill>
            <a:ln>
              <a:noFill/>
            </a:ln>
          </p:spPr>
          <p:txBody>
            <a:bodyPr anchor="ctr"/>
            <a:lstStyle/>
            <a:p>
              <a:pPr algn="ctr"/>
              <a:endParaRPr sz="2400"/>
            </a:p>
          </p:txBody>
        </p:sp>
        <p:sp>
          <p:nvSpPr>
            <p:cNvPr id="62" name="Freeform: Shape 34"/>
            <p:cNvSpPr>
              <a:spLocks/>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3" name="Freeform: Shape 35"/>
            <p:cNvSpPr>
              <a:spLocks/>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accent3"/>
            </a:solidFill>
            <a:ln>
              <a:noFill/>
            </a:ln>
          </p:spPr>
          <p:txBody>
            <a:bodyPr anchor="ctr"/>
            <a:lstStyle/>
            <a:p>
              <a:pPr algn="ctr"/>
              <a:endParaRPr sz="2400"/>
            </a:p>
          </p:txBody>
        </p:sp>
        <p:sp>
          <p:nvSpPr>
            <p:cNvPr id="64" name="Freeform: Shape 36"/>
            <p:cNvSpPr>
              <a:spLocks/>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 name="Freeform: Shape 37"/>
            <p:cNvSpPr>
              <a:spLocks/>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6" name="Freeform: Shape 39"/>
            <p:cNvSpPr>
              <a:spLocks/>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7" name="Freeform: Shape 40"/>
            <p:cNvSpPr>
              <a:spLocks/>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8" name="Freeform: Shape 78"/>
            <p:cNvSpPr>
              <a:spLocks/>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9" name="Freeform: Shape 80"/>
            <p:cNvSpPr>
              <a:spLocks/>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0" name="Freeform: Shape 81"/>
            <p:cNvSpPr>
              <a:spLocks/>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1" name="Freeform: Shape 82"/>
            <p:cNvSpPr>
              <a:spLocks/>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2" name="Freeform: Shape 83"/>
            <p:cNvSpPr>
              <a:spLocks/>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3" name="Freeform: Shape 84"/>
            <p:cNvSpPr>
              <a:spLocks/>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4" name="Freeform: Shape 85"/>
            <p:cNvSpPr>
              <a:spLocks/>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5" name="Freeform: Shape 86"/>
            <p:cNvSpPr>
              <a:spLocks/>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6" name="Freeform: Shape 87"/>
            <p:cNvSpPr>
              <a:spLocks/>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7" name="Freeform: Shape 88"/>
            <p:cNvSpPr>
              <a:spLocks/>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8" name="Freeform: Shape 89"/>
            <p:cNvSpPr>
              <a:spLocks/>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79" name="Freeform: Shape 90"/>
            <p:cNvSpPr>
              <a:spLocks/>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0" name="Freeform: Shape 91"/>
            <p:cNvSpPr>
              <a:spLocks/>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1" name="Freeform: Shape 92"/>
            <p:cNvSpPr>
              <a:spLocks/>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2" name="Freeform: Shape 93"/>
            <p:cNvSpPr>
              <a:spLocks/>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3" name="Freeform: Shape 94"/>
            <p:cNvSpPr>
              <a:spLocks/>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4" name="Freeform: Shape 95"/>
            <p:cNvSpPr>
              <a:spLocks/>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5" name="Freeform: Shape 96"/>
            <p:cNvSpPr>
              <a:spLocks/>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6" name="Freeform: Shape 97"/>
            <p:cNvSpPr>
              <a:spLocks/>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7" name="Freeform: Shape 98"/>
            <p:cNvSpPr>
              <a:spLocks/>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8" name="Freeform: Shape 99"/>
            <p:cNvSpPr>
              <a:spLocks/>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89" name="Freeform: Shape 100"/>
            <p:cNvSpPr>
              <a:spLocks/>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0" name="Freeform: Shape 101"/>
            <p:cNvSpPr>
              <a:spLocks/>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1" name="Freeform: Shape 102"/>
            <p:cNvSpPr>
              <a:spLocks/>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2" name="Freeform: Shape 103"/>
            <p:cNvSpPr>
              <a:spLocks/>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3" name="Freeform: Shape 104"/>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4" name="Freeform: Shape 105"/>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5" name="Freeform: Shape 106"/>
            <p:cNvSpPr>
              <a:spLocks/>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6" name="Freeform: Shape 107"/>
            <p:cNvSpPr>
              <a:spLocks/>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7" name="Freeform: Shape 108"/>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8" name="Freeform: Shape 109"/>
            <p:cNvSpPr>
              <a:spLocks/>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9" name="Freeform: Shape 110"/>
            <p:cNvSpPr>
              <a:spLocks/>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0" name="Freeform: Shape 111"/>
            <p:cNvSpPr>
              <a:spLocks/>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1" name="Freeform: Shape 112"/>
            <p:cNvSpPr>
              <a:spLocks/>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spTree>
    <p:extLst>
      <p:ext uri="{BB962C8B-B14F-4D97-AF65-F5344CB8AC3E}">
        <p14:creationId xmlns:p14="http://schemas.microsoft.com/office/powerpoint/2010/main" val="2191469488"/>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left)">
                                      <p:cBhvr>
                                        <p:cTn id="12" dur="500"/>
                                        <p:tgtEl>
                                          <p:spTgt spid="10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wipe(up)">
                                      <p:cBhvr>
                                        <p:cTn id="16" dur="500"/>
                                        <p:tgtEl>
                                          <p:spTgt spid="104"/>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wipe(right)">
                                      <p:cBhvr>
                                        <p:cTn id="20" dur="500"/>
                                        <p:tgtEl>
                                          <p:spTgt spid="106"/>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wipe(up)">
                                      <p:cBhvr>
                                        <p:cTn id="24" dur="500"/>
                                        <p:tgtEl>
                                          <p:spTgt spid="10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Effect transition="in" filter="fade">
                                      <p:cBhvr>
                                        <p:cTn id="36" dur="1000"/>
                                        <p:tgtEl>
                                          <p:spTgt spid="111"/>
                                        </p:tgtEl>
                                      </p:cBhvr>
                                    </p:animEffect>
                                    <p:anim calcmode="lin" valueType="num">
                                      <p:cBhvr>
                                        <p:cTn id="37" dur="1000" fill="hold"/>
                                        <p:tgtEl>
                                          <p:spTgt spid="111"/>
                                        </p:tgtEl>
                                        <p:attrNameLst>
                                          <p:attrName>ppt_x</p:attrName>
                                        </p:attrNameLst>
                                      </p:cBhvr>
                                      <p:tavLst>
                                        <p:tav tm="0">
                                          <p:val>
                                            <p:strVal val="#ppt_x"/>
                                          </p:val>
                                        </p:tav>
                                        <p:tav tm="100000">
                                          <p:val>
                                            <p:strVal val="#ppt_x"/>
                                          </p:val>
                                        </p:tav>
                                      </p:tavLst>
                                    </p:anim>
                                    <p:anim calcmode="lin" valueType="num">
                                      <p:cBhvr>
                                        <p:cTn id="38" dur="1000" fill="hold"/>
                                        <p:tgtEl>
                                          <p:spTgt spid="1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anim calcmode="lin" valueType="num">
                                      <p:cBhvr>
                                        <p:cTn id="42" dur="1000" fill="hold"/>
                                        <p:tgtEl>
                                          <p:spTgt spid="112"/>
                                        </p:tgtEl>
                                        <p:attrNameLst>
                                          <p:attrName>ppt_x</p:attrName>
                                        </p:attrNameLst>
                                      </p:cBhvr>
                                      <p:tavLst>
                                        <p:tav tm="0">
                                          <p:val>
                                            <p:strVal val="#ppt_x"/>
                                          </p:val>
                                        </p:tav>
                                        <p:tav tm="100000">
                                          <p:val>
                                            <p:strVal val="#ppt_x"/>
                                          </p:val>
                                        </p:tav>
                                      </p:tavLst>
                                    </p:anim>
                                    <p:anim calcmode="lin" valueType="num">
                                      <p:cBhvr>
                                        <p:cTn id="43" dur="1000" fill="hold"/>
                                        <p:tgtEl>
                                          <p:spTgt spid="1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1000"/>
                                        <p:tgtEl>
                                          <p:spTgt spid="114"/>
                                        </p:tgtEl>
                                      </p:cBhvr>
                                    </p:animEffect>
                                    <p:anim calcmode="lin" valueType="num">
                                      <p:cBhvr>
                                        <p:cTn id="47" dur="1000" fill="hold"/>
                                        <p:tgtEl>
                                          <p:spTgt spid="114"/>
                                        </p:tgtEl>
                                        <p:attrNameLst>
                                          <p:attrName>ppt_x</p:attrName>
                                        </p:attrNameLst>
                                      </p:cBhvr>
                                      <p:tavLst>
                                        <p:tav tm="0">
                                          <p:val>
                                            <p:strVal val="#ppt_x"/>
                                          </p:val>
                                        </p:tav>
                                        <p:tav tm="100000">
                                          <p:val>
                                            <p:strVal val="#ppt_x"/>
                                          </p:val>
                                        </p:tav>
                                      </p:tavLst>
                                    </p:anim>
                                    <p:anim calcmode="lin" valueType="num">
                                      <p:cBhvr>
                                        <p:cTn id="48" dur="1000" fill="hold"/>
                                        <p:tgtEl>
                                          <p:spTgt spid="1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1000"/>
                                        <p:tgtEl>
                                          <p:spTgt spid="113"/>
                                        </p:tgtEl>
                                      </p:cBhvr>
                                    </p:animEffect>
                                    <p:anim calcmode="lin" valueType="num">
                                      <p:cBhvr>
                                        <p:cTn id="52" dur="1000" fill="hold"/>
                                        <p:tgtEl>
                                          <p:spTgt spid="113"/>
                                        </p:tgtEl>
                                        <p:attrNameLst>
                                          <p:attrName>ppt_x</p:attrName>
                                        </p:attrNameLst>
                                      </p:cBhvr>
                                      <p:tavLst>
                                        <p:tav tm="0">
                                          <p:val>
                                            <p:strVal val="#ppt_x"/>
                                          </p:val>
                                        </p:tav>
                                        <p:tav tm="100000">
                                          <p:val>
                                            <p:strVal val="#ppt_x"/>
                                          </p:val>
                                        </p:tav>
                                      </p:tavLst>
                                    </p:anim>
                                    <p:anim calcmode="lin" valueType="num">
                                      <p:cBhvr>
                                        <p:cTn id="53"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54029" y="1545130"/>
            <a:ext cx="2847411" cy="4188367"/>
            <a:chOff x="1990055" y="662512"/>
            <a:chExt cx="2847411" cy="4188367"/>
          </a:xfrm>
        </p:grpSpPr>
        <p:grpSp>
          <p:nvGrpSpPr>
            <p:cNvPr id="15" name="组合 14"/>
            <p:cNvGrpSpPr/>
            <p:nvPr/>
          </p:nvGrpSpPr>
          <p:grpSpPr>
            <a:xfrm>
              <a:off x="1990055" y="662512"/>
              <a:ext cx="2847411" cy="2876550"/>
              <a:chOff x="1922526" y="662512"/>
              <a:chExt cx="2847411" cy="2876550"/>
            </a:xfrm>
          </p:grpSpPr>
          <p:sp>
            <p:nvSpPr>
              <p:cNvPr id="20" name="平行四边形 19"/>
              <p:cNvSpPr/>
              <p:nvPr/>
            </p:nvSpPr>
            <p:spPr>
              <a:xfrm flipH="1">
                <a:off x="3164096" y="2568575"/>
                <a:ext cx="1605841" cy="481752"/>
              </a:xfrm>
              <a:prstGeom prst="parallelogram">
                <a:avLst>
                  <a:gd name="adj" fmla="val 63945"/>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1" name="平行四边形 20"/>
              <p:cNvSpPr/>
              <p:nvPr/>
            </p:nvSpPr>
            <p:spPr>
              <a:xfrm>
                <a:off x="2851120" y="2568575"/>
                <a:ext cx="1605841" cy="970487"/>
              </a:xfrm>
              <a:prstGeom prst="parallelogram">
                <a:avLst>
                  <a:gd name="adj" fmla="val 38669"/>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22" name="组合 21"/>
              <p:cNvGrpSpPr/>
              <p:nvPr/>
            </p:nvGrpSpPr>
            <p:grpSpPr>
              <a:xfrm>
                <a:off x="1922526" y="662512"/>
                <a:ext cx="2150430" cy="2876550"/>
                <a:chOff x="1922526" y="662512"/>
                <a:chExt cx="2150430" cy="2876550"/>
              </a:xfrm>
              <a:solidFill>
                <a:schemeClr val="accent2"/>
              </a:solidFill>
            </p:grpSpPr>
            <p:sp>
              <p:nvSpPr>
                <p:cNvPr id="23" name="等腰三角形 22"/>
                <p:cNvSpPr/>
                <p:nvPr/>
              </p:nvSpPr>
              <p:spPr>
                <a:xfrm flipH="1">
                  <a:off x="1922526"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4" name="平行四边形 23"/>
                <p:cNvSpPr/>
                <p:nvPr/>
              </p:nvSpPr>
              <p:spPr>
                <a:xfrm flipH="1">
                  <a:off x="2371923"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grpSp>
        <p:sp>
          <p:nvSpPr>
            <p:cNvPr id="16" name="文本框 17"/>
            <p:cNvSpPr txBox="1"/>
            <p:nvPr/>
          </p:nvSpPr>
          <p:spPr>
            <a:xfrm>
              <a:off x="2305110" y="4261323"/>
              <a:ext cx="2457329" cy="589556"/>
            </a:xfrm>
            <a:prstGeom prst="rect">
              <a:avLst/>
            </a:prstGeom>
            <a:noFill/>
          </p:spPr>
          <p:txBody>
            <a:bodyPr wrap="square" lIns="96000" tIns="0" rIns="96000" bIns="0" anchor="ctr" anchorCtr="0">
              <a:normAutofit/>
            </a:bodyPr>
            <a:lstStyle/>
            <a:p>
              <a:pPr algn="ctr" defTabSz="1219140">
                <a:lnSpc>
                  <a:spcPct val="120000"/>
                </a:lnSpc>
                <a:defRPr/>
              </a:pPr>
              <a:r>
                <a:rPr lang="zh-CN" altLang="en-US" sz="1067"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dirty="0">
                  <a:solidFill>
                    <a:schemeClr val="bg1">
                      <a:lumMod val="50000"/>
                    </a:schemeClr>
                  </a:solidFill>
                  <a:latin typeface="微软雅黑" panose="020B0503020204020204" pitchFamily="34" charset="-122"/>
                  <a:ea typeface="微软雅黑" panose="020B0503020204020204" pitchFamily="34" charset="-122"/>
                </a:rPr>
              </a:br>
              <a:r>
                <a:rPr lang="zh-CN" altLang="en-US" sz="1067"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矩形 16"/>
            <p:cNvSpPr/>
            <p:nvPr/>
          </p:nvSpPr>
          <p:spPr>
            <a:xfrm>
              <a:off x="2305110" y="3953558"/>
              <a:ext cx="2457329" cy="246221"/>
            </a:xfrm>
            <a:prstGeom prst="rect">
              <a:avLst/>
            </a:prstGeom>
          </p:spPr>
          <p:txBody>
            <a:bodyPr wrap="none" lIns="96000" tIns="0" rIns="96000" bIns="0">
              <a:noAutofit/>
            </a:bodyPr>
            <a:lstStyle/>
            <a:p>
              <a:pPr algn="ctr" defTabSz="1219140">
                <a:defRPr/>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任意多边形: 形状 17"/>
            <p:cNvSpPr>
              <a:spLocks/>
            </p:cNvSpPr>
            <p:nvPr/>
          </p:nvSpPr>
          <p:spPr bwMode="auto">
            <a:xfrm>
              <a:off x="2661123" y="1315323"/>
              <a:ext cx="515051" cy="51409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2400"/>
            </a:p>
          </p:txBody>
        </p:sp>
        <p:sp>
          <p:nvSpPr>
            <p:cNvPr id="19" name="矩形 18"/>
            <p:cNvSpPr/>
            <p:nvPr/>
          </p:nvSpPr>
          <p:spPr>
            <a:xfrm>
              <a:off x="2723573" y="2555787"/>
              <a:ext cx="1132790" cy="523220"/>
            </a:xfrm>
            <a:prstGeom prst="rect">
              <a:avLst/>
            </a:prstGeom>
          </p:spPr>
          <p:txBody>
            <a:bodyPr wrap="none">
              <a:normAutofit fontScale="85000" lnSpcReduction="20000"/>
            </a:bodyPr>
            <a:lstStyle/>
            <a:p>
              <a:r>
                <a:rPr lang="en-US" altLang="zh-CN" sz="3733" b="1">
                  <a:solidFill>
                    <a:schemeClr val="bg1"/>
                  </a:solidFill>
                </a:rPr>
                <a:t>+15%</a:t>
              </a:r>
            </a:p>
          </p:txBody>
        </p:sp>
      </p:grpSp>
      <p:grpSp>
        <p:nvGrpSpPr>
          <p:cNvPr id="5" name="组合 4"/>
          <p:cNvGrpSpPr/>
          <p:nvPr/>
        </p:nvGrpSpPr>
        <p:grpSpPr>
          <a:xfrm>
            <a:off x="6780077" y="1422019"/>
            <a:ext cx="2906727" cy="4023107"/>
            <a:chOff x="7354535" y="1422019"/>
            <a:chExt cx="2906726" cy="4023106"/>
          </a:xfrm>
        </p:grpSpPr>
        <p:grpSp>
          <p:nvGrpSpPr>
            <p:cNvPr id="6" name="组合 5"/>
            <p:cNvGrpSpPr/>
            <p:nvPr/>
          </p:nvGrpSpPr>
          <p:grpSpPr>
            <a:xfrm flipH="1" flipV="1">
              <a:off x="7354535" y="2568575"/>
              <a:ext cx="2847411" cy="2876550"/>
              <a:chOff x="2074926" y="1130300"/>
              <a:chExt cx="2847411" cy="2876550"/>
            </a:xfrm>
          </p:grpSpPr>
          <p:sp>
            <p:nvSpPr>
              <p:cNvPr id="11" name="平行四边形 10"/>
              <p:cNvSpPr/>
              <p:nvPr/>
            </p:nvSpPr>
            <p:spPr>
              <a:xfrm>
                <a:off x="2074926" y="3036363"/>
                <a:ext cx="1605841" cy="481752"/>
              </a:xfrm>
              <a:prstGeom prst="parallelogram">
                <a:avLst>
                  <a:gd name="adj" fmla="val 63945"/>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2" name="平行四边形 11"/>
              <p:cNvSpPr/>
              <p:nvPr/>
            </p:nvSpPr>
            <p:spPr>
              <a:xfrm flipH="1">
                <a:off x="2387902" y="3036363"/>
                <a:ext cx="1605841" cy="970487"/>
              </a:xfrm>
              <a:prstGeom prst="parallelogram">
                <a:avLst>
                  <a:gd name="adj" fmla="val 38669"/>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3" name="等腰三角形 12"/>
              <p:cNvSpPr/>
              <p:nvPr/>
            </p:nvSpPr>
            <p:spPr>
              <a:xfrm>
                <a:off x="2771907" y="1130300"/>
                <a:ext cx="2150430" cy="1368456"/>
              </a:xfrm>
              <a:prstGeom prst="triangle">
                <a:avLst>
                  <a:gd name="adj" fmla="val 652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平行四边形 13"/>
              <p:cNvSpPr/>
              <p:nvPr/>
            </p:nvSpPr>
            <p:spPr>
              <a:xfrm>
                <a:off x="2771907" y="2491774"/>
                <a:ext cx="1701033" cy="1515076"/>
              </a:xfrm>
              <a:prstGeom prst="parallelogram">
                <a:avLst>
                  <a:gd name="adj" fmla="val 30532"/>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sp>
          <p:nvSpPr>
            <p:cNvPr id="7" name="文本框 15"/>
            <p:cNvSpPr txBox="1"/>
            <p:nvPr/>
          </p:nvSpPr>
          <p:spPr>
            <a:xfrm>
              <a:off x="7803932" y="1729784"/>
              <a:ext cx="2457329" cy="589556"/>
            </a:xfrm>
            <a:prstGeom prst="rect">
              <a:avLst/>
            </a:prstGeom>
            <a:noFill/>
          </p:spPr>
          <p:txBody>
            <a:bodyPr wrap="square" lIns="96000" tIns="0" rIns="96000" bIns="0" anchor="ctr" anchorCtr="0">
              <a:normAutofit/>
            </a:bodyPr>
            <a:lstStyle/>
            <a:p>
              <a:pPr algn="ctr" defTabSz="1219140">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8" name="矩形 7"/>
            <p:cNvSpPr/>
            <p:nvPr/>
          </p:nvSpPr>
          <p:spPr>
            <a:xfrm>
              <a:off x="7803932" y="1422019"/>
              <a:ext cx="2457329" cy="246221"/>
            </a:xfrm>
            <a:prstGeom prst="rect">
              <a:avLst/>
            </a:prstGeom>
          </p:spPr>
          <p:txBody>
            <a:bodyPr wrap="none" lIns="96000" tIns="0" rIns="96000" bIns="0">
              <a:noAutofit/>
            </a:bodyPr>
            <a:lstStyle/>
            <a:p>
              <a:pPr algn="ctr" defTabSz="1219140">
                <a:defRPr/>
              </a:pPr>
              <a:r>
                <a:rPr lang="zh-CN" altLang="en-US" sz="1867"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9" name="任意多边形: 形状 8"/>
            <p:cNvSpPr>
              <a:spLocks/>
            </p:cNvSpPr>
            <p:nvPr/>
          </p:nvSpPr>
          <p:spPr bwMode="auto">
            <a:xfrm>
              <a:off x="7991981" y="4311082"/>
              <a:ext cx="441736" cy="425669"/>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2400"/>
            </a:p>
          </p:txBody>
        </p:sp>
        <p:sp>
          <p:nvSpPr>
            <p:cNvPr id="10" name="矩形 9"/>
            <p:cNvSpPr/>
            <p:nvPr/>
          </p:nvSpPr>
          <p:spPr>
            <a:xfrm>
              <a:off x="8171783" y="3012667"/>
              <a:ext cx="1132790" cy="523220"/>
            </a:xfrm>
            <a:prstGeom prst="rect">
              <a:avLst/>
            </a:prstGeom>
          </p:spPr>
          <p:txBody>
            <a:bodyPr wrap="none">
              <a:normAutofit fontScale="85000" lnSpcReduction="20000"/>
            </a:bodyPr>
            <a:lstStyle/>
            <a:p>
              <a:r>
                <a:rPr lang="en-US" altLang="zh-CN" sz="3733" b="1">
                  <a:solidFill>
                    <a:schemeClr val="bg1"/>
                  </a:solidFill>
                </a:rPr>
                <a:t>-15%</a:t>
              </a:r>
            </a:p>
          </p:txBody>
        </p:sp>
      </p:grpSp>
    </p:spTree>
    <p:extLst>
      <p:ext uri="{BB962C8B-B14F-4D97-AF65-F5344CB8AC3E}">
        <p14:creationId xmlns:p14="http://schemas.microsoft.com/office/powerpoint/2010/main" val="3700820834"/>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D63A0D6C-5EBB-4B61-AEE4-9FF42683D15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484" t="20393" r="25859" b="15857"/>
          <a:stretch/>
        </p:blipFill>
        <p:spPr>
          <a:xfrm>
            <a:off x="5446525" y="-586802"/>
            <a:ext cx="7029450" cy="3886201"/>
          </a:xfrm>
          <a:prstGeom prst="rect">
            <a:avLst/>
          </a:prstGeom>
        </p:spPr>
      </p:pic>
      <p:pic>
        <p:nvPicPr>
          <p:cNvPr id="6" name="图片 5">
            <a:extLst>
              <a:ext uri="{FF2B5EF4-FFF2-40B4-BE49-F238E27FC236}">
                <a16:creationId xmlns="" xmlns:a16="http://schemas.microsoft.com/office/drawing/2014/main" id="{FB05220E-D644-43F4-85C9-8D08BE96DC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970871" cy="6858000"/>
          </a:xfrm>
          <a:prstGeom prst="rect">
            <a:avLst/>
          </a:prstGeom>
        </p:spPr>
      </p:pic>
      <p:pic>
        <p:nvPicPr>
          <p:cNvPr id="7" name="图片 6">
            <a:extLst>
              <a:ext uri="{FF2B5EF4-FFF2-40B4-BE49-F238E27FC236}">
                <a16:creationId xmlns="" xmlns:a16="http://schemas.microsoft.com/office/drawing/2014/main" id="{590A0BAC-8443-4202-A128-A31D80B738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7313" y="0"/>
            <a:ext cx="2385391" cy="6858000"/>
          </a:xfrm>
          <a:prstGeom prst="rect">
            <a:avLst/>
          </a:prstGeom>
        </p:spPr>
      </p:pic>
      <p:pic>
        <p:nvPicPr>
          <p:cNvPr id="8" name="图片 7">
            <a:extLst>
              <a:ext uri="{FF2B5EF4-FFF2-40B4-BE49-F238E27FC236}">
                <a16:creationId xmlns="" xmlns:a16="http://schemas.microsoft.com/office/drawing/2014/main" id="{93468426-B159-4E36-A27B-0C3F1FF09C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3105" y="0"/>
            <a:ext cx="3793504" cy="5593937"/>
          </a:xfrm>
          <a:prstGeom prst="rect">
            <a:avLst/>
          </a:prstGeom>
        </p:spPr>
      </p:pic>
      <p:pic>
        <p:nvPicPr>
          <p:cNvPr id="9" name="图片 8">
            <a:extLst>
              <a:ext uri="{FF2B5EF4-FFF2-40B4-BE49-F238E27FC236}">
                <a16:creationId xmlns="" xmlns:a16="http://schemas.microsoft.com/office/drawing/2014/main" id="{71A31B6E-DB28-4F2B-B5E3-CF57A3ECEF7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5444" y="3333337"/>
            <a:ext cx="4970871" cy="3642827"/>
          </a:xfrm>
          <a:prstGeom prst="rect">
            <a:avLst/>
          </a:prstGeom>
        </p:spPr>
      </p:pic>
      <p:sp>
        <p:nvSpPr>
          <p:cNvPr id="10" name="文本框 9">
            <a:extLst>
              <a:ext uri="{FF2B5EF4-FFF2-40B4-BE49-F238E27FC236}">
                <a16:creationId xmlns="" xmlns:a16="http://schemas.microsoft.com/office/drawing/2014/main" id="{592E87FE-D450-4402-A240-AE74E2DFF08D}"/>
              </a:ext>
            </a:extLst>
          </p:cNvPr>
          <p:cNvSpPr txBox="1"/>
          <p:nvPr/>
        </p:nvSpPr>
        <p:spPr>
          <a:xfrm>
            <a:off x="7598765" y="5570891"/>
            <a:ext cx="3877985" cy="830997"/>
          </a:xfrm>
          <a:prstGeom prst="rect">
            <a:avLst/>
          </a:prstGeom>
          <a:noFill/>
        </p:spPr>
        <p:txBody>
          <a:bodyPr wrap="none" rtlCol="0">
            <a:spAutoFit/>
          </a:bodyPr>
          <a:lstStyle/>
          <a:p>
            <a:r>
              <a:rPr lang="zh-CN" altLang="en-US" sz="4800" dirty="0">
                <a:solidFill>
                  <a:schemeClr val="accent6">
                    <a:lumMod val="50000"/>
                  </a:schemeClr>
                </a:solidFill>
                <a:latin typeface="微软雅黑" panose="020B0503020204020204" pitchFamily="34" charset="-122"/>
                <a:ea typeface="微软雅黑" panose="020B0503020204020204" pitchFamily="34" charset="-122"/>
              </a:rPr>
              <a:t>谢谢您的观看</a:t>
            </a:r>
          </a:p>
        </p:txBody>
      </p:sp>
    </p:spTree>
    <p:extLst>
      <p:ext uri="{BB962C8B-B14F-4D97-AF65-F5344CB8AC3E}">
        <p14:creationId xmlns:p14="http://schemas.microsoft.com/office/powerpoint/2010/main" val="42651056"/>
      </p:ext>
    </p:extLst>
  </p:cSld>
  <p:clrMapOvr>
    <a:masterClrMapping/>
  </p:clrMapOvr>
  <mc:AlternateContent xmlns:mc="http://schemas.openxmlformats.org/markup-compatibility/2006">
    <mc:Choice xmlns:p14="http://schemas.microsoft.com/office/powerpoint/2010/main" Requires="p14">
      <p:transition spd="slow" p14:dur="1250">
        <p:pull/>
      </p:transition>
    </mc:Choice>
    <mc:Fallback>
      <p:transition spd="slow">
        <p:pull/>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05253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94914047-B402-4391-A9D6-9CDBC8CED0A9}"/>
              </a:ext>
            </a:extLst>
          </p:cNvPr>
          <p:cNvGrpSpPr/>
          <p:nvPr/>
        </p:nvGrpSpPr>
        <p:grpSpPr>
          <a:xfrm>
            <a:off x="3534410" y="2101215"/>
            <a:ext cx="5125085" cy="2055495"/>
            <a:chOff x="5610" y="2923"/>
            <a:chExt cx="8071" cy="3237"/>
          </a:xfrm>
        </p:grpSpPr>
        <p:sp>
          <p:nvSpPr>
            <p:cNvPr id="5" name="TextBox 8">
              <a:extLst>
                <a:ext uri="{FF2B5EF4-FFF2-40B4-BE49-F238E27FC236}">
                  <a16:creationId xmlns="" xmlns:a16="http://schemas.microsoft.com/office/drawing/2014/main" id="{6BB472ED-560E-4140-AE66-11C977637478}"/>
                </a:ext>
              </a:extLst>
            </p:cNvPr>
            <p:cNvSpPr txBox="1"/>
            <p:nvPr/>
          </p:nvSpPr>
          <p:spPr>
            <a:xfrm>
              <a:off x="8229" y="2923"/>
              <a:ext cx="2829" cy="1016"/>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en-US" altLang="zh-CN" sz="3600" dirty="0">
                  <a:solidFill>
                    <a:srgbClr val="A3B267"/>
                  </a:solidFill>
                  <a:effectLst>
                    <a:outerShdw blurRad="38100" dist="25400" dir="5400000" algn="ctr" rotWithShape="0">
                      <a:srgbClr val="6E747A">
                        <a:alpha val="43000"/>
                      </a:srgbClr>
                    </a:outerShdw>
                  </a:effectLst>
                </a:rPr>
                <a:t>PART 01</a:t>
              </a:r>
            </a:p>
          </p:txBody>
        </p:sp>
        <p:sp>
          <p:nvSpPr>
            <p:cNvPr id="6" name="TextBox 9">
              <a:extLst>
                <a:ext uri="{FF2B5EF4-FFF2-40B4-BE49-F238E27FC236}">
                  <a16:creationId xmlns="" xmlns:a16="http://schemas.microsoft.com/office/drawing/2014/main" id="{B6EE44EC-D1DD-4B6D-A216-F4B094C649A1}"/>
                </a:ext>
              </a:extLst>
            </p:cNvPr>
            <p:cNvSpPr txBox="1"/>
            <p:nvPr/>
          </p:nvSpPr>
          <p:spPr>
            <a:xfrm>
              <a:off x="6228" y="3812"/>
              <a:ext cx="6834" cy="1454"/>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zh-CN" altLang="en-US" sz="5400" dirty="0">
                  <a:solidFill>
                    <a:srgbClr val="A3B267"/>
                  </a:solidFill>
                  <a:effectLst>
                    <a:outerShdw blurRad="38100" dist="25400" dir="5400000" algn="ctr" rotWithShape="0">
                      <a:srgbClr val="6E747A">
                        <a:alpha val="43000"/>
                      </a:srgbClr>
                    </a:outerShdw>
                  </a:effectLst>
                </a:rPr>
                <a:t>添加文字内容</a:t>
              </a:r>
            </a:p>
          </p:txBody>
        </p:sp>
        <p:sp>
          <p:nvSpPr>
            <p:cNvPr id="7" name="TextBox 10">
              <a:extLst>
                <a:ext uri="{FF2B5EF4-FFF2-40B4-BE49-F238E27FC236}">
                  <a16:creationId xmlns="" xmlns:a16="http://schemas.microsoft.com/office/drawing/2014/main" id="{528FEB22-B335-46F4-8624-438B43D673B0}"/>
                </a:ext>
              </a:extLst>
            </p:cNvPr>
            <p:cNvSpPr txBox="1"/>
            <p:nvPr/>
          </p:nvSpPr>
          <p:spPr>
            <a:xfrm>
              <a:off x="5610" y="5288"/>
              <a:ext cx="8071" cy="872"/>
            </a:xfrm>
            <a:prstGeom prst="rect">
              <a:avLst/>
            </a:prstGeom>
            <a:noFill/>
          </p:spPr>
          <p:txBody>
            <a:bodyPr wrap="square" lIns="68580" tIns="34290" rIns="68580" bIns="3429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a:r>
                <a:rPr lang="en-US" altLang="zh-CN" sz="1050" dirty="0">
                  <a:solidFill>
                    <a:srgbClr val="A3B267"/>
                  </a:solidFill>
                  <a:latin typeface="微软雅黑" panose="020B0503020204020204" charset="-122"/>
                  <a:ea typeface="微软雅黑" panose="020B0503020204020204" charset="-122"/>
                </a:rPr>
                <a:t>Your content to play here, or through your copy, paste in this box, and select only the text. Your content to play here, or through your copy, paste in this box, and select only the text.</a:t>
              </a:r>
            </a:p>
          </p:txBody>
        </p:sp>
      </p:grpSp>
      <p:pic>
        <p:nvPicPr>
          <p:cNvPr id="10" name="图片 9">
            <a:extLst>
              <a:ext uri="{FF2B5EF4-FFF2-40B4-BE49-F238E27FC236}">
                <a16:creationId xmlns="" xmlns:a16="http://schemas.microsoft.com/office/drawing/2014/main" id="{969B5063-9458-4EB3-8015-DDDD0D36CA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5495966"/>
            <a:ext cx="3802743" cy="1325143"/>
          </a:xfrm>
          <a:prstGeom prst="rect">
            <a:avLst/>
          </a:prstGeom>
        </p:spPr>
      </p:pic>
    </p:spTree>
    <p:extLst>
      <p:ext uri="{BB962C8B-B14F-4D97-AF65-F5344CB8AC3E}">
        <p14:creationId xmlns:p14="http://schemas.microsoft.com/office/powerpoint/2010/main" val="125463778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dd36f2b-dae7-40c1-8a6a-86b7a0673745"/>
          <p:cNvGrpSpPr>
            <a:grpSpLocks noChangeAspect="1"/>
          </p:cNvGrpSpPr>
          <p:nvPr/>
        </p:nvGrpSpPr>
        <p:grpSpPr>
          <a:xfrm>
            <a:off x="2224087" y="1838325"/>
            <a:ext cx="7743827" cy="2981327"/>
            <a:chOff x="2486025" y="1838324"/>
            <a:chExt cx="7743826" cy="2981326"/>
          </a:xfrm>
        </p:grpSpPr>
        <p:sp>
          <p:nvSpPr>
            <p:cNvPr id="4" name="Freeform: Shape 6"/>
            <p:cNvSpPr/>
            <p:nvPr/>
          </p:nvSpPr>
          <p:spPr>
            <a:xfrm>
              <a:off x="2486025" y="1838324"/>
              <a:ext cx="2681288" cy="2981326"/>
            </a:xfrm>
            <a:custGeom>
              <a:avLst/>
              <a:gdLst>
                <a:gd name="connsiteX0" fmla="*/ 1490663 w 2681288"/>
                <a:gd name="connsiteY0" fmla="*/ 0 h 2981326"/>
                <a:gd name="connsiteX1" fmla="*/ 2640931 w 2681288"/>
                <a:gd name="connsiteY1" fmla="*/ 542463 h 2981326"/>
                <a:gd name="connsiteX2" fmla="*/ 2681288 w 2681288"/>
                <a:gd name="connsiteY2" fmla="*/ 596432 h 2981326"/>
                <a:gd name="connsiteX3" fmla="*/ 2635832 w 2681288"/>
                <a:gd name="connsiteY3" fmla="*/ 657219 h 2981326"/>
                <a:gd name="connsiteX4" fmla="*/ 2381250 w 2681288"/>
                <a:gd name="connsiteY4" fmla="*/ 1490663 h 2981326"/>
                <a:gd name="connsiteX5" fmla="*/ 2635832 w 2681288"/>
                <a:gd name="connsiteY5" fmla="*/ 2324107 h 2981326"/>
                <a:gd name="connsiteX6" fmla="*/ 2681288 w 2681288"/>
                <a:gd name="connsiteY6" fmla="*/ 2384895 h 2981326"/>
                <a:gd name="connsiteX7" fmla="*/ 2640931 w 2681288"/>
                <a:gd name="connsiteY7" fmla="*/ 2438863 h 2981326"/>
                <a:gd name="connsiteX8" fmla="*/ 1490663 w 2681288"/>
                <a:gd name="connsiteY8" fmla="*/ 2981326 h 2981326"/>
                <a:gd name="connsiteX9" fmla="*/ 0 w 2681288"/>
                <a:gd name="connsiteY9" fmla="*/ 1490663 h 2981326"/>
                <a:gd name="connsiteX10" fmla="*/ 1490663 w 2681288"/>
                <a:gd name="connsiteY10"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1288" h="2981326">
                  <a:moveTo>
                    <a:pt x="1490663" y="0"/>
                  </a:moveTo>
                  <a:cubicBezTo>
                    <a:pt x="1953752" y="0"/>
                    <a:pt x="2367521" y="211167"/>
                    <a:pt x="2640931" y="542463"/>
                  </a:cubicBezTo>
                  <a:lnTo>
                    <a:pt x="2681288" y="596432"/>
                  </a:lnTo>
                  <a:lnTo>
                    <a:pt x="2635832" y="657219"/>
                  </a:lnTo>
                  <a:cubicBezTo>
                    <a:pt x="2475102" y="895131"/>
                    <a:pt x="2381250" y="1181937"/>
                    <a:pt x="2381250" y="1490663"/>
                  </a:cubicBezTo>
                  <a:cubicBezTo>
                    <a:pt x="2381250" y="1799389"/>
                    <a:pt x="2475102" y="2086195"/>
                    <a:pt x="2635832" y="2324107"/>
                  </a:cubicBezTo>
                  <a:lnTo>
                    <a:pt x="2681288" y="2384895"/>
                  </a:lnTo>
                  <a:lnTo>
                    <a:pt x="2640931" y="2438863"/>
                  </a:lnTo>
                  <a:cubicBezTo>
                    <a:pt x="2367521" y="2770159"/>
                    <a:pt x="1953752" y="2981326"/>
                    <a:pt x="1490663" y="2981326"/>
                  </a:cubicBezTo>
                  <a:cubicBezTo>
                    <a:pt x="667393" y="2981326"/>
                    <a:pt x="0" y="2313933"/>
                    <a:pt x="0" y="1490663"/>
                  </a:cubicBezTo>
                  <a:cubicBezTo>
                    <a:pt x="0" y="667393"/>
                    <a:pt x="667393" y="0"/>
                    <a:pt x="1490663"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600"/>
                <a:t>此部分内容作为文字</a:t>
              </a:r>
              <a:br>
                <a:rPr lang="zh-CN" altLang="en-US" sz="1600"/>
              </a:br>
              <a:r>
                <a:rPr lang="zh-CN" altLang="en-US" sz="1600"/>
                <a:t>排版占位显示 </a:t>
              </a:r>
              <a:br>
                <a:rPr lang="zh-CN" altLang="en-US" sz="1600"/>
              </a:br>
              <a:r>
                <a:rPr lang="zh-CN" altLang="en-US" sz="1600"/>
                <a:t>（建议使用主题字体）</a:t>
              </a:r>
            </a:p>
          </p:txBody>
        </p:sp>
        <p:sp>
          <p:nvSpPr>
            <p:cNvPr id="5" name="Freeform: Shape 5"/>
            <p:cNvSpPr/>
            <p:nvPr/>
          </p:nvSpPr>
          <p:spPr>
            <a:xfrm>
              <a:off x="5167313" y="1838324"/>
              <a:ext cx="2381250" cy="2981326"/>
            </a:xfrm>
            <a:custGeom>
              <a:avLst/>
              <a:gdLst>
                <a:gd name="connsiteX0" fmla="*/ 1190625 w 2381250"/>
                <a:gd name="connsiteY0" fmla="*/ 0 h 2981326"/>
                <a:gd name="connsiteX1" fmla="*/ 2340893 w 2381250"/>
                <a:gd name="connsiteY1" fmla="*/ 542463 h 2981326"/>
                <a:gd name="connsiteX2" fmla="*/ 2381250 w 2381250"/>
                <a:gd name="connsiteY2" fmla="*/ 596432 h 2981326"/>
                <a:gd name="connsiteX3" fmla="*/ 2335794 w 2381250"/>
                <a:gd name="connsiteY3" fmla="*/ 657219 h 2981326"/>
                <a:gd name="connsiteX4" fmla="*/ 2081212 w 2381250"/>
                <a:gd name="connsiteY4" fmla="*/ 1490663 h 2981326"/>
                <a:gd name="connsiteX5" fmla="*/ 2335794 w 2381250"/>
                <a:gd name="connsiteY5" fmla="*/ 2324107 h 2981326"/>
                <a:gd name="connsiteX6" fmla="*/ 2381250 w 2381250"/>
                <a:gd name="connsiteY6" fmla="*/ 2384895 h 2981326"/>
                <a:gd name="connsiteX7" fmla="*/ 2340893 w 2381250"/>
                <a:gd name="connsiteY7" fmla="*/ 2438863 h 2981326"/>
                <a:gd name="connsiteX8" fmla="*/ 1190625 w 2381250"/>
                <a:gd name="connsiteY8" fmla="*/ 2981326 h 2981326"/>
                <a:gd name="connsiteX9" fmla="*/ 40357 w 2381250"/>
                <a:gd name="connsiteY9" fmla="*/ 2438863 h 2981326"/>
                <a:gd name="connsiteX10" fmla="*/ 0 w 2381250"/>
                <a:gd name="connsiteY10" fmla="*/ 2384895 h 2981326"/>
                <a:gd name="connsiteX11" fmla="*/ 45456 w 2381250"/>
                <a:gd name="connsiteY11" fmla="*/ 2324107 h 2981326"/>
                <a:gd name="connsiteX12" fmla="*/ 300038 w 2381250"/>
                <a:gd name="connsiteY12" fmla="*/ 1490663 h 2981326"/>
                <a:gd name="connsiteX13" fmla="*/ 45456 w 2381250"/>
                <a:gd name="connsiteY13" fmla="*/ 657219 h 2981326"/>
                <a:gd name="connsiteX14" fmla="*/ 0 w 2381250"/>
                <a:gd name="connsiteY14" fmla="*/ 596432 h 2981326"/>
                <a:gd name="connsiteX15" fmla="*/ 40357 w 2381250"/>
                <a:gd name="connsiteY15" fmla="*/ 542463 h 2981326"/>
                <a:gd name="connsiteX16" fmla="*/ 1190625 w 2381250"/>
                <a:gd name="connsiteY16"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81250" h="2981326">
                  <a:moveTo>
                    <a:pt x="1190625" y="0"/>
                  </a:moveTo>
                  <a:cubicBezTo>
                    <a:pt x="1653714" y="0"/>
                    <a:pt x="2067483" y="211167"/>
                    <a:pt x="2340893" y="542463"/>
                  </a:cubicBezTo>
                  <a:lnTo>
                    <a:pt x="2381250" y="596432"/>
                  </a:lnTo>
                  <a:lnTo>
                    <a:pt x="2335794" y="657219"/>
                  </a:lnTo>
                  <a:cubicBezTo>
                    <a:pt x="2175064" y="895131"/>
                    <a:pt x="2081212" y="1181937"/>
                    <a:pt x="2081212" y="1490663"/>
                  </a:cubicBezTo>
                  <a:cubicBezTo>
                    <a:pt x="2081212" y="1799389"/>
                    <a:pt x="2175064" y="2086195"/>
                    <a:pt x="2335794" y="2324107"/>
                  </a:cubicBezTo>
                  <a:lnTo>
                    <a:pt x="2381250" y="2384895"/>
                  </a:lnTo>
                  <a:lnTo>
                    <a:pt x="2340893" y="2438863"/>
                  </a:lnTo>
                  <a:cubicBezTo>
                    <a:pt x="2067483" y="2770159"/>
                    <a:pt x="1653714" y="2981326"/>
                    <a:pt x="1190625" y="2981326"/>
                  </a:cubicBezTo>
                  <a:cubicBezTo>
                    <a:pt x="727535" y="2981326"/>
                    <a:pt x="313766" y="2770159"/>
                    <a:pt x="40357" y="2438863"/>
                  </a:cubicBezTo>
                  <a:lnTo>
                    <a:pt x="0" y="2384895"/>
                  </a:lnTo>
                  <a:lnTo>
                    <a:pt x="45456" y="2324107"/>
                  </a:lnTo>
                  <a:cubicBezTo>
                    <a:pt x="206186" y="2086195"/>
                    <a:pt x="300038" y="1799389"/>
                    <a:pt x="300038" y="1490663"/>
                  </a:cubicBezTo>
                  <a:cubicBezTo>
                    <a:pt x="300038" y="1181937"/>
                    <a:pt x="206186" y="895131"/>
                    <a:pt x="45456" y="657219"/>
                  </a:cubicBezTo>
                  <a:lnTo>
                    <a:pt x="0" y="596432"/>
                  </a:lnTo>
                  <a:lnTo>
                    <a:pt x="40357" y="542463"/>
                  </a:lnTo>
                  <a:cubicBezTo>
                    <a:pt x="313766" y="211167"/>
                    <a:pt x="727535" y="0"/>
                    <a:pt x="1190625"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600"/>
                <a:t>此部分内容作为文字</a:t>
              </a:r>
              <a:br>
                <a:rPr lang="zh-CN" altLang="en-US" sz="1600"/>
              </a:br>
              <a:r>
                <a:rPr lang="zh-CN" altLang="en-US" sz="1600"/>
                <a:t>排版占位显示 </a:t>
              </a:r>
              <a:br>
                <a:rPr lang="zh-CN" altLang="en-US" sz="1600"/>
              </a:br>
              <a:r>
                <a:rPr lang="zh-CN" altLang="en-US" sz="1600"/>
                <a:t>（建议使用主题字体）</a:t>
              </a:r>
            </a:p>
          </p:txBody>
        </p:sp>
        <p:sp>
          <p:nvSpPr>
            <p:cNvPr id="6" name="Freeform: Shape 4"/>
            <p:cNvSpPr/>
            <p:nvPr/>
          </p:nvSpPr>
          <p:spPr>
            <a:xfrm>
              <a:off x="7548563" y="1838324"/>
              <a:ext cx="2681288" cy="2981326"/>
            </a:xfrm>
            <a:custGeom>
              <a:avLst/>
              <a:gdLst>
                <a:gd name="connsiteX0" fmla="*/ 1190625 w 2681288"/>
                <a:gd name="connsiteY0" fmla="*/ 0 h 2981326"/>
                <a:gd name="connsiteX1" fmla="*/ 2681288 w 2681288"/>
                <a:gd name="connsiteY1" fmla="*/ 1490663 h 2981326"/>
                <a:gd name="connsiteX2" fmla="*/ 1190625 w 2681288"/>
                <a:gd name="connsiteY2" fmla="*/ 2981326 h 2981326"/>
                <a:gd name="connsiteX3" fmla="*/ 40357 w 2681288"/>
                <a:gd name="connsiteY3" fmla="*/ 2438863 h 2981326"/>
                <a:gd name="connsiteX4" fmla="*/ 0 w 2681288"/>
                <a:gd name="connsiteY4" fmla="*/ 2384895 h 2981326"/>
                <a:gd name="connsiteX5" fmla="*/ 45456 w 2681288"/>
                <a:gd name="connsiteY5" fmla="*/ 2324107 h 2981326"/>
                <a:gd name="connsiteX6" fmla="*/ 300038 w 2681288"/>
                <a:gd name="connsiteY6" fmla="*/ 1490663 h 2981326"/>
                <a:gd name="connsiteX7" fmla="*/ 45456 w 2681288"/>
                <a:gd name="connsiteY7" fmla="*/ 657219 h 2981326"/>
                <a:gd name="connsiteX8" fmla="*/ 0 w 2681288"/>
                <a:gd name="connsiteY8" fmla="*/ 596432 h 2981326"/>
                <a:gd name="connsiteX9" fmla="*/ 40357 w 2681288"/>
                <a:gd name="connsiteY9" fmla="*/ 542463 h 2981326"/>
                <a:gd name="connsiteX10" fmla="*/ 1190625 w 2681288"/>
                <a:gd name="connsiteY10" fmla="*/ 0 h 298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1288" h="2981326">
                  <a:moveTo>
                    <a:pt x="1190625" y="0"/>
                  </a:moveTo>
                  <a:cubicBezTo>
                    <a:pt x="2013895" y="0"/>
                    <a:pt x="2681288" y="667393"/>
                    <a:pt x="2681288" y="1490663"/>
                  </a:cubicBezTo>
                  <a:cubicBezTo>
                    <a:pt x="2681288" y="2313933"/>
                    <a:pt x="2013895" y="2981326"/>
                    <a:pt x="1190625" y="2981326"/>
                  </a:cubicBezTo>
                  <a:cubicBezTo>
                    <a:pt x="727536" y="2981326"/>
                    <a:pt x="313767" y="2770159"/>
                    <a:pt x="40357" y="2438863"/>
                  </a:cubicBezTo>
                  <a:lnTo>
                    <a:pt x="0" y="2384895"/>
                  </a:lnTo>
                  <a:lnTo>
                    <a:pt x="45456" y="2324107"/>
                  </a:lnTo>
                  <a:cubicBezTo>
                    <a:pt x="206186" y="2086195"/>
                    <a:pt x="300038" y="1799389"/>
                    <a:pt x="300038" y="1490663"/>
                  </a:cubicBezTo>
                  <a:cubicBezTo>
                    <a:pt x="300038" y="1181937"/>
                    <a:pt x="206186" y="895131"/>
                    <a:pt x="45456" y="657219"/>
                  </a:cubicBezTo>
                  <a:lnTo>
                    <a:pt x="0" y="596432"/>
                  </a:lnTo>
                  <a:lnTo>
                    <a:pt x="40357" y="542463"/>
                  </a:lnTo>
                  <a:cubicBezTo>
                    <a:pt x="313767" y="211167"/>
                    <a:pt x="727536" y="0"/>
                    <a:pt x="1190625"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spcBef>
                  <a:spcPct val="0"/>
                </a:spcBef>
              </a:pPr>
              <a:r>
                <a:rPr lang="zh-CN" altLang="en-US" sz="1600"/>
                <a:t>此部分内容作为文字</a:t>
              </a:r>
              <a:br>
                <a:rPr lang="zh-CN" altLang="en-US" sz="1600"/>
              </a:br>
              <a:r>
                <a:rPr lang="zh-CN" altLang="en-US" sz="1600"/>
                <a:t>排版占位显示 </a:t>
              </a:r>
              <a:br>
                <a:rPr lang="zh-CN" altLang="en-US" sz="1600"/>
              </a:br>
              <a:r>
                <a:rPr lang="zh-CN" altLang="en-US" sz="1600"/>
                <a:t>（建议使用主题字体）</a:t>
              </a:r>
            </a:p>
          </p:txBody>
        </p:sp>
        <p:sp>
          <p:nvSpPr>
            <p:cNvPr id="7" name="Rectangle 8"/>
            <p:cNvSpPr/>
            <p:nvPr/>
          </p:nvSpPr>
          <p:spPr>
            <a:xfrm>
              <a:off x="5560648" y="2362537"/>
              <a:ext cx="1594580" cy="325410"/>
            </a:xfrm>
            <a:prstGeom prst="rect">
              <a:avLst/>
            </a:prstGeom>
          </p:spPr>
          <p:txBody>
            <a:bodyPr wrap="none" lIns="0" tIns="0" rIns="0" bIns="0" anchor="ctr" anchorCtr="1">
              <a:normAutofit fontScale="92500" lnSpcReduction="20000"/>
            </a:bodyPr>
            <a:lstStyle/>
            <a:p>
              <a:pPr algn="ctr" defTabSz="1219140">
                <a:spcBef>
                  <a:spcPct val="0"/>
                </a:spcBef>
                <a:defRPr/>
              </a:pPr>
              <a:r>
                <a:rPr lang="zh-CN" altLang="en-US" sz="2667" b="1">
                  <a:solidFill>
                    <a:schemeClr val="bg1"/>
                  </a:solidFill>
                </a:rPr>
                <a:t>标题文本预设</a:t>
              </a:r>
            </a:p>
          </p:txBody>
        </p:sp>
        <p:sp>
          <p:nvSpPr>
            <p:cNvPr id="8" name="Rectangle 9"/>
            <p:cNvSpPr/>
            <p:nvPr/>
          </p:nvSpPr>
          <p:spPr>
            <a:xfrm>
              <a:off x="3029379" y="2362537"/>
              <a:ext cx="1594580" cy="325410"/>
            </a:xfrm>
            <a:prstGeom prst="rect">
              <a:avLst/>
            </a:prstGeom>
          </p:spPr>
          <p:txBody>
            <a:bodyPr wrap="none" lIns="0" tIns="0" rIns="0" bIns="0" anchor="ctr" anchorCtr="1">
              <a:normAutofit fontScale="92500" lnSpcReduction="20000"/>
            </a:bodyPr>
            <a:lstStyle/>
            <a:p>
              <a:pPr algn="ctr" defTabSz="1219140">
                <a:spcBef>
                  <a:spcPct val="0"/>
                </a:spcBef>
                <a:defRPr/>
              </a:pPr>
              <a:r>
                <a:rPr lang="zh-CN" altLang="en-US" sz="2667" b="1">
                  <a:solidFill>
                    <a:schemeClr val="bg1"/>
                  </a:solidFill>
                </a:rPr>
                <a:t>标题文本预设</a:t>
              </a:r>
            </a:p>
          </p:txBody>
        </p:sp>
        <p:sp>
          <p:nvSpPr>
            <p:cNvPr id="9" name="Rectangle 10"/>
            <p:cNvSpPr/>
            <p:nvPr/>
          </p:nvSpPr>
          <p:spPr>
            <a:xfrm>
              <a:off x="8091917" y="2362537"/>
              <a:ext cx="1594580" cy="325410"/>
            </a:xfrm>
            <a:prstGeom prst="rect">
              <a:avLst/>
            </a:prstGeom>
          </p:spPr>
          <p:txBody>
            <a:bodyPr wrap="none" lIns="0" tIns="0" rIns="0" bIns="0" anchor="ctr" anchorCtr="1">
              <a:normAutofit fontScale="92500" lnSpcReduction="20000"/>
            </a:bodyPr>
            <a:lstStyle/>
            <a:p>
              <a:pPr algn="ctr" defTabSz="1219140">
                <a:spcBef>
                  <a:spcPct val="0"/>
                </a:spcBef>
                <a:defRPr/>
              </a:pPr>
              <a:r>
                <a:rPr lang="zh-CN" altLang="en-US" sz="2667" b="1">
                  <a:solidFill>
                    <a:schemeClr val="bg1"/>
                  </a:solidFill>
                </a:rPr>
                <a:t>标题文本预设</a:t>
              </a:r>
            </a:p>
          </p:txBody>
        </p:sp>
      </p:grpSp>
    </p:spTree>
    <p:extLst>
      <p:ext uri="{BB962C8B-B14F-4D97-AF65-F5344CB8AC3E}">
        <p14:creationId xmlns:p14="http://schemas.microsoft.com/office/powerpoint/2010/main" val="7229938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AutoShape 5"/>
          <p:cNvSpPr/>
          <p:nvPr/>
        </p:nvSpPr>
        <p:spPr bwMode="auto">
          <a:xfrm>
            <a:off x="1515650" y="1362782"/>
            <a:ext cx="9403399" cy="4753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分钟之内。此处添加详细文本描述，建议与标题相关并符合整体语言风格</a:t>
            </a:r>
          </a:p>
        </p:txBody>
      </p:sp>
      <p:sp>
        <p:nvSpPr>
          <p:cNvPr id="38918" name="AutoShape 6"/>
          <p:cNvSpPr/>
          <p:nvPr/>
        </p:nvSpPr>
        <p:spPr bwMode="auto">
          <a:xfrm flipH="1">
            <a:off x="7576448" y="4232053"/>
            <a:ext cx="1825617" cy="1824268"/>
          </a:xfrm>
          <a:custGeom>
            <a:avLst/>
            <a:gdLst>
              <a:gd name="T0" fmla="*/ 1826419 w 21600"/>
              <a:gd name="T1" fmla="*/ 1824832 h 21600"/>
              <a:gd name="T2" fmla="*/ 1826419 w 21600"/>
              <a:gd name="T3" fmla="*/ 1824832 h 21600"/>
              <a:gd name="T4" fmla="*/ 1826419 w 21600"/>
              <a:gd name="T5" fmla="*/ 1824832 h 21600"/>
              <a:gd name="T6" fmla="*/ 1826419 w 21600"/>
              <a:gd name="T7" fmla="*/ 18248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2"/>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19" name="AutoShape 7"/>
          <p:cNvSpPr/>
          <p:nvPr/>
        </p:nvSpPr>
        <p:spPr bwMode="auto">
          <a:xfrm flipH="1">
            <a:off x="7627226" y="2162590"/>
            <a:ext cx="1695500" cy="1885369"/>
          </a:xfrm>
          <a:custGeom>
            <a:avLst/>
            <a:gdLst>
              <a:gd name="T0" fmla="*/ 1696244 w 21600"/>
              <a:gd name="T1" fmla="*/ 1885950 h 21600"/>
              <a:gd name="T2" fmla="*/ 1696244 w 21600"/>
              <a:gd name="T3" fmla="*/ 1885950 h 21600"/>
              <a:gd name="T4" fmla="*/ 1696244 w 21600"/>
              <a:gd name="T5" fmla="*/ 1885950 h 21600"/>
              <a:gd name="T6" fmla="*/ 1696244 w 21600"/>
              <a:gd name="T7" fmla="*/ 18859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1"/>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20" name="AutoShape 8"/>
          <p:cNvSpPr/>
          <p:nvPr/>
        </p:nvSpPr>
        <p:spPr bwMode="auto">
          <a:xfrm flipH="1">
            <a:off x="5694498" y="4232052"/>
            <a:ext cx="1695500" cy="1887749"/>
          </a:xfrm>
          <a:custGeom>
            <a:avLst/>
            <a:gdLst>
              <a:gd name="T0" fmla="*/ 1696244 w 21600"/>
              <a:gd name="T1" fmla="*/ 1888332 h 21600"/>
              <a:gd name="T2" fmla="*/ 1696244 w 21600"/>
              <a:gd name="T3" fmla="*/ 1888332 h 21600"/>
              <a:gd name="T4" fmla="*/ 1696244 w 21600"/>
              <a:gd name="T5" fmla="*/ 1888332 h 21600"/>
              <a:gd name="T6" fmla="*/ 1696244 w 21600"/>
              <a:gd name="T7" fmla="*/ 1888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21" name="AutoShape 9"/>
          <p:cNvSpPr/>
          <p:nvPr/>
        </p:nvSpPr>
        <p:spPr bwMode="auto">
          <a:xfrm flipH="1">
            <a:off x="4426640" y="2218138"/>
            <a:ext cx="1881949" cy="1829821"/>
          </a:xfrm>
          <a:custGeom>
            <a:avLst/>
            <a:gdLst>
              <a:gd name="T0" fmla="*/ 1882775 w 21600"/>
              <a:gd name="T1" fmla="*/ 1887972 h 21265"/>
              <a:gd name="T2" fmla="*/ 1882775 w 21600"/>
              <a:gd name="T3" fmla="*/ 1887972 h 21265"/>
              <a:gd name="T4" fmla="*/ 1882775 w 21600"/>
              <a:gd name="T5" fmla="*/ 1887972 h 21265"/>
              <a:gd name="T6" fmla="*/ 1882775 w 21600"/>
              <a:gd name="T7" fmla="*/ 1887972 h 212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22" name="AutoShape 10"/>
          <p:cNvSpPr/>
          <p:nvPr/>
        </p:nvSpPr>
        <p:spPr bwMode="auto">
          <a:xfrm flipH="1">
            <a:off x="2359827" y="2209410"/>
            <a:ext cx="1885916" cy="1838551"/>
          </a:xfrm>
          <a:custGeom>
            <a:avLst/>
            <a:gdLst>
              <a:gd name="T0" fmla="*/ 1886744 w 21600"/>
              <a:gd name="T1" fmla="*/ 1839119 h 21600"/>
              <a:gd name="T2" fmla="*/ 1886744 w 21600"/>
              <a:gd name="T3" fmla="*/ 1839119 h 21600"/>
              <a:gd name="T4" fmla="*/ 1886744 w 21600"/>
              <a:gd name="T5" fmla="*/ 1839119 h 21600"/>
              <a:gd name="T6" fmla="*/ 1886744 w 21600"/>
              <a:gd name="T7" fmla="*/ 1839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23" name="AutoShape 11"/>
          <p:cNvSpPr/>
          <p:nvPr/>
        </p:nvSpPr>
        <p:spPr bwMode="auto">
          <a:xfrm flipH="1">
            <a:off x="2179727" y="4232053"/>
            <a:ext cx="1836727" cy="1891716"/>
          </a:xfrm>
          <a:custGeom>
            <a:avLst/>
            <a:gdLst>
              <a:gd name="T0" fmla="*/ 1837532 w 21600"/>
              <a:gd name="T1" fmla="*/ 1892300 h 21600"/>
              <a:gd name="T2" fmla="*/ 1837532 w 21600"/>
              <a:gd name="T3" fmla="*/ 1892300 h 21600"/>
              <a:gd name="T4" fmla="*/ 1837532 w 21600"/>
              <a:gd name="T5" fmla="*/ 1892300 h 21600"/>
              <a:gd name="T6" fmla="*/ 1837532 w 21600"/>
              <a:gd name="T7" fmla="*/ 1892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p:spPr>
        <p:txBody>
          <a:bodyPr lIns="22848" tIns="22848" rIns="22848" bIns="22848"/>
          <a:lstStyle/>
          <a:p>
            <a:endParaRPr lang="zh-CN" altLang="en-US">
              <a:solidFill>
                <a:schemeClr val="tx1">
                  <a:lumMod val="50000"/>
                  <a:lumOff val="50000"/>
                </a:schemeClr>
              </a:solidFill>
            </a:endParaRPr>
          </a:p>
        </p:txBody>
      </p:sp>
      <p:sp>
        <p:nvSpPr>
          <p:cNvPr id="38924" name="AutoShape 12"/>
          <p:cNvSpPr/>
          <p:nvPr/>
        </p:nvSpPr>
        <p:spPr bwMode="auto">
          <a:xfrm>
            <a:off x="3301200" y="3987653"/>
            <a:ext cx="1970717" cy="5586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在此输入您的图表说明文字，在此输入您的图表说明文字</a:t>
            </a:r>
          </a:p>
        </p:txBody>
      </p:sp>
      <p:sp>
        <p:nvSpPr>
          <p:cNvPr id="38925" name="AutoShape 13"/>
          <p:cNvSpPr/>
          <p:nvPr/>
        </p:nvSpPr>
        <p:spPr bwMode="auto">
          <a:xfrm>
            <a:off x="6514872" y="4025739"/>
            <a:ext cx="2022384" cy="4189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在此输入您的图表说明文字，在此输入您的图表说明文字</a:t>
            </a:r>
          </a:p>
        </p:txBody>
      </p:sp>
      <p:sp>
        <p:nvSpPr>
          <p:cNvPr id="38926" name="AutoShape 14"/>
          <p:cNvSpPr/>
          <p:nvPr/>
        </p:nvSpPr>
        <p:spPr bwMode="auto">
          <a:xfrm>
            <a:off x="4296525" y="5601642"/>
            <a:ext cx="634721" cy="634804"/>
          </a:xfrm>
          <a:custGeom>
            <a:avLst/>
            <a:gdLst>
              <a:gd name="T0" fmla="*/ 635000 w 21600"/>
              <a:gd name="T1" fmla="*/ 635000 h 21600"/>
              <a:gd name="T2" fmla="*/ 635000 w 21600"/>
              <a:gd name="T3" fmla="*/ 635000 h 21600"/>
              <a:gd name="T4" fmla="*/ 635000 w 21600"/>
              <a:gd name="T5" fmla="*/ 635000 h 21600"/>
              <a:gd name="T6" fmla="*/ 635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2"/>
          </a:solidFill>
          <a:ln>
            <a:noFill/>
          </a:ln>
          <a:effectLst/>
        </p:spPr>
        <p:txBody>
          <a:bodyPr lIns="19041" tIns="19041" rIns="19041" bIns="19041" anchor="ctr"/>
          <a:lstStyle/>
          <a:p>
            <a:endParaRPr lang="zh-CN" altLang="en-US">
              <a:solidFill>
                <a:schemeClr val="tx1">
                  <a:lumMod val="50000"/>
                  <a:lumOff val="50000"/>
                </a:schemeClr>
              </a:solidFill>
            </a:endParaRPr>
          </a:p>
        </p:txBody>
      </p:sp>
      <p:sp>
        <p:nvSpPr>
          <p:cNvPr id="38927" name="AutoShape 15"/>
          <p:cNvSpPr/>
          <p:nvPr/>
        </p:nvSpPr>
        <p:spPr bwMode="auto">
          <a:xfrm>
            <a:off x="6784633" y="2216551"/>
            <a:ext cx="634721" cy="529267"/>
          </a:xfrm>
          <a:custGeom>
            <a:avLst/>
            <a:gdLst>
              <a:gd name="T0" fmla="*/ 635000 w 21600"/>
              <a:gd name="T1" fmla="*/ 529407 h 21579"/>
              <a:gd name="T2" fmla="*/ 635000 w 21600"/>
              <a:gd name="T3" fmla="*/ 529407 h 21579"/>
              <a:gd name="T4" fmla="*/ 635000 w 21600"/>
              <a:gd name="T5" fmla="*/ 529407 h 21579"/>
              <a:gd name="T6" fmla="*/ 635000 w 21600"/>
              <a:gd name="T7" fmla="*/ 52940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p:spPr>
        <p:txBody>
          <a:bodyPr lIns="19041" tIns="19041" rIns="19041" bIns="19041" anchor="ctr"/>
          <a:lstStyle/>
          <a:p>
            <a:endParaRPr lang="zh-CN" altLang="en-US">
              <a:solidFill>
                <a:schemeClr val="tx1">
                  <a:lumMod val="50000"/>
                  <a:lumOff val="50000"/>
                </a:schemeClr>
              </a:solidFill>
            </a:endParaRPr>
          </a:p>
        </p:txBody>
      </p:sp>
      <p:sp>
        <p:nvSpPr>
          <p:cNvPr id="38928" name="AutoShape 16"/>
          <p:cNvSpPr/>
          <p:nvPr/>
        </p:nvSpPr>
        <p:spPr bwMode="auto">
          <a:xfrm>
            <a:off x="3072598" y="3570201"/>
            <a:ext cx="2200897" cy="304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s-E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929" name="AutoShape 17"/>
          <p:cNvSpPr/>
          <p:nvPr/>
        </p:nvSpPr>
        <p:spPr bwMode="auto">
          <a:xfrm>
            <a:off x="6438601" y="3570201"/>
            <a:ext cx="2200897" cy="3047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1" tIns="19041" rIns="19041" bIns="19041" anchor="ct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标题</a:t>
            </a:r>
            <a:endParaRPr lang="es-E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455293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wipe(left)">
                                      <p:cBhvr>
                                        <p:cTn id="7" dur="500"/>
                                        <p:tgtEl>
                                          <p:spTgt spid="389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926"/>
                                        </p:tgtEl>
                                        <p:attrNameLst>
                                          <p:attrName>style.visibility</p:attrName>
                                        </p:attrNameLst>
                                      </p:cBhvr>
                                      <p:to>
                                        <p:strVal val="visible"/>
                                      </p:to>
                                    </p:set>
                                    <p:animEffect transition="in" filter="fade">
                                      <p:cBhvr>
                                        <p:cTn id="11" dur="500"/>
                                        <p:tgtEl>
                                          <p:spTgt spid="389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8923"/>
                                        </p:tgtEl>
                                        <p:attrNameLst>
                                          <p:attrName>style.visibility</p:attrName>
                                        </p:attrNameLst>
                                      </p:cBhvr>
                                      <p:to>
                                        <p:strVal val="visible"/>
                                      </p:to>
                                    </p:set>
                                    <p:animEffect transition="in" filter="wipe(right)">
                                      <p:cBhvr>
                                        <p:cTn id="15" dur="500"/>
                                        <p:tgtEl>
                                          <p:spTgt spid="3892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8922"/>
                                        </p:tgtEl>
                                        <p:attrNameLst>
                                          <p:attrName>style.visibility</p:attrName>
                                        </p:attrNameLst>
                                      </p:cBhvr>
                                      <p:to>
                                        <p:strVal val="visible"/>
                                      </p:to>
                                    </p:set>
                                    <p:animEffect transition="in" filter="wipe(left)">
                                      <p:cBhvr>
                                        <p:cTn id="19" dur="500"/>
                                        <p:tgtEl>
                                          <p:spTgt spid="389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921"/>
                                        </p:tgtEl>
                                        <p:attrNameLst>
                                          <p:attrName>style.visibility</p:attrName>
                                        </p:attrNameLst>
                                      </p:cBhvr>
                                      <p:to>
                                        <p:strVal val="visible"/>
                                      </p:to>
                                    </p:set>
                                    <p:animEffect transition="in" filter="wipe(left)">
                                      <p:cBhvr>
                                        <p:cTn id="23" dur="500"/>
                                        <p:tgtEl>
                                          <p:spTgt spid="389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wipe(left)">
                                      <p:cBhvr>
                                        <p:cTn id="27" dur="500"/>
                                        <p:tgtEl>
                                          <p:spTgt spid="389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8918"/>
                                        </p:tgtEl>
                                        <p:attrNameLst>
                                          <p:attrName>style.visibility</p:attrName>
                                        </p:attrNameLst>
                                      </p:cBhvr>
                                      <p:to>
                                        <p:strVal val="visible"/>
                                      </p:to>
                                    </p:set>
                                    <p:animEffect transition="in" filter="wipe(left)">
                                      <p:cBhvr>
                                        <p:cTn id="31" dur="500"/>
                                        <p:tgtEl>
                                          <p:spTgt spid="3891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8919"/>
                                        </p:tgtEl>
                                        <p:attrNameLst>
                                          <p:attrName>style.visibility</p:attrName>
                                        </p:attrNameLst>
                                      </p:cBhvr>
                                      <p:to>
                                        <p:strVal val="visible"/>
                                      </p:to>
                                    </p:set>
                                    <p:animEffect transition="in" filter="wipe(down)">
                                      <p:cBhvr>
                                        <p:cTn id="35" dur="500"/>
                                        <p:tgtEl>
                                          <p:spTgt spid="389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8927"/>
                                        </p:tgtEl>
                                        <p:attrNameLst>
                                          <p:attrName>style.visibility</p:attrName>
                                        </p:attrNameLst>
                                      </p:cBhvr>
                                      <p:to>
                                        <p:strVal val="visible"/>
                                      </p:to>
                                    </p:set>
                                    <p:animEffect transition="in" filter="fade">
                                      <p:cBhvr>
                                        <p:cTn id="39" dur="250"/>
                                        <p:tgtEl>
                                          <p:spTgt spid="38927"/>
                                        </p:tgtEl>
                                      </p:cBhvr>
                                    </p:animEffect>
                                  </p:childTnLst>
                                </p:cTn>
                              </p:par>
                            </p:childTnLst>
                          </p:cTn>
                        </p:par>
                        <p:par>
                          <p:cTn id="40" fill="hold">
                            <p:stCondLst>
                              <p:cond delay="4250"/>
                            </p:stCondLst>
                            <p:childTnLst>
                              <p:par>
                                <p:cTn id="41" presetID="2" presetClass="entr" presetSubtype="2" fill="hold" grpId="0" nodeType="afterEffect">
                                  <p:stCondLst>
                                    <p:cond delay="0"/>
                                  </p:stCondLst>
                                  <p:childTnLst>
                                    <p:set>
                                      <p:cBhvr>
                                        <p:cTn id="42" dur="1" fill="hold">
                                          <p:stCondLst>
                                            <p:cond delay="0"/>
                                          </p:stCondLst>
                                        </p:cTn>
                                        <p:tgtEl>
                                          <p:spTgt spid="38928"/>
                                        </p:tgtEl>
                                        <p:attrNameLst>
                                          <p:attrName>style.visibility</p:attrName>
                                        </p:attrNameLst>
                                      </p:cBhvr>
                                      <p:to>
                                        <p:strVal val="visible"/>
                                      </p:to>
                                    </p:set>
                                    <p:anim calcmode="lin" valueType="num">
                                      <p:cBhvr additive="base">
                                        <p:cTn id="43" dur="500" fill="hold"/>
                                        <p:tgtEl>
                                          <p:spTgt spid="38928"/>
                                        </p:tgtEl>
                                        <p:attrNameLst>
                                          <p:attrName>ppt_x</p:attrName>
                                        </p:attrNameLst>
                                      </p:cBhvr>
                                      <p:tavLst>
                                        <p:tav tm="0">
                                          <p:val>
                                            <p:strVal val="1+#ppt_w/2"/>
                                          </p:val>
                                        </p:tav>
                                        <p:tav tm="100000">
                                          <p:val>
                                            <p:strVal val="#ppt_x"/>
                                          </p:val>
                                        </p:tav>
                                      </p:tavLst>
                                    </p:anim>
                                    <p:anim calcmode="lin" valueType="num">
                                      <p:cBhvr additive="base">
                                        <p:cTn id="44" dur="500" fill="hold"/>
                                        <p:tgtEl>
                                          <p:spTgt spid="38928"/>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9" presetClass="entr" presetSubtype="0" fill="hold" grpId="0" nodeType="afterEffect">
                                  <p:stCondLst>
                                    <p:cond delay="0"/>
                                  </p:stCondLst>
                                  <p:childTnLst>
                                    <p:set>
                                      <p:cBhvr>
                                        <p:cTn id="47" dur="1" fill="hold">
                                          <p:stCondLst>
                                            <p:cond delay="0"/>
                                          </p:stCondLst>
                                        </p:cTn>
                                        <p:tgtEl>
                                          <p:spTgt spid="38924"/>
                                        </p:tgtEl>
                                        <p:attrNameLst>
                                          <p:attrName>style.visibility</p:attrName>
                                        </p:attrNameLst>
                                      </p:cBhvr>
                                      <p:to>
                                        <p:strVal val="visible"/>
                                      </p:to>
                                    </p:set>
                                    <p:animEffect transition="in" filter="dissolve">
                                      <p:cBhvr>
                                        <p:cTn id="48" dur="500"/>
                                        <p:tgtEl>
                                          <p:spTgt spid="38924"/>
                                        </p:tgtEl>
                                      </p:cBhvr>
                                    </p:animEffect>
                                  </p:childTnLst>
                                </p:cTn>
                              </p:par>
                            </p:childTnLst>
                          </p:cTn>
                        </p:par>
                        <p:par>
                          <p:cTn id="49" fill="hold">
                            <p:stCondLst>
                              <p:cond delay="5250"/>
                            </p:stCondLst>
                            <p:childTnLst>
                              <p:par>
                                <p:cTn id="50" presetID="2" presetClass="entr" presetSubtype="2" fill="hold" grpId="0" nodeType="afterEffect">
                                  <p:stCondLst>
                                    <p:cond delay="0"/>
                                  </p:stCondLst>
                                  <p:childTnLst>
                                    <p:set>
                                      <p:cBhvr>
                                        <p:cTn id="51" dur="1" fill="hold">
                                          <p:stCondLst>
                                            <p:cond delay="0"/>
                                          </p:stCondLst>
                                        </p:cTn>
                                        <p:tgtEl>
                                          <p:spTgt spid="38929"/>
                                        </p:tgtEl>
                                        <p:attrNameLst>
                                          <p:attrName>style.visibility</p:attrName>
                                        </p:attrNameLst>
                                      </p:cBhvr>
                                      <p:to>
                                        <p:strVal val="visible"/>
                                      </p:to>
                                    </p:set>
                                    <p:anim calcmode="lin" valueType="num">
                                      <p:cBhvr additive="base">
                                        <p:cTn id="52" dur="500" fill="hold"/>
                                        <p:tgtEl>
                                          <p:spTgt spid="38929"/>
                                        </p:tgtEl>
                                        <p:attrNameLst>
                                          <p:attrName>ppt_x</p:attrName>
                                        </p:attrNameLst>
                                      </p:cBhvr>
                                      <p:tavLst>
                                        <p:tav tm="0">
                                          <p:val>
                                            <p:strVal val="1+#ppt_w/2"/>
                                          </p:val>
                                        </p:tav>
                                        <p:tav tm="100000">
                                          <p:val>
                                            <p:strVal val="#ppt_x"/>
                                          </p:val>
                                        </p:tav>
                                      </p:tavLst>
                                    </p:anim>
                                    <p:anim calcmode="lin" valueType="num">
                                      <p:cBhvr additive="base">
                                        <p:cTn id="53" dur="500" fill="hold"/>
                                        <p:tgtEl>
                                          <p:spTgt spid="38929"/>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9" presetClass="entr" presetSubtype="0" fill="hold" grpId="0" nodeType="afterEffect">
                                  <p:stCondLst>
                                    <p:cond delay="0"/>
                                  </p:stCondLst>
                                  <p:childTnLst>
                                    <p:set>
                                      <p:cBhvr>
                                        <p:cTn id="56" dur="1" fill="hold">
                                          <p:stCondLst>
                                            <p:cond delay="0"/>
                                          </p:stCondLst>
                                        </p:cTn>
                                        <p:tgtEl>
                                          <p:spTgt spid="38925"/>
                                        </p:tgtEl>
                                        <p:attrNameLst>
                                          <p:attrName>style.visibility</p:attrName>
                                        </p:attrNameLst>
                                      </p:cBhvr>
                                      <p:to>
                                        <p:strVal val="visible"/>
                                      </p:to>
                                    </p:set>
                                    <p:animEffect transition="in" filter="dissolve">
                                      <p:cBhvr>
                                        <p:cTn id="57" dur="500"/>
                                        <p:tgtEl>
                                          <p:spTgt spid="38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animBg="1"/>
      <p:bldP spid="38919" grpId="0" animBg="1"/>
      <p:bldP spid="38920" grpId="0" animBg="1"/>
      <p:bldP spid="38921" grpId="0" animBg="1"/>
      <p:bldP spid="38922" grpId="0" animBg="1"/>
      <p:bldP spid="38923" grpId="0" animBg="1"/>
      <p:bldP spid="38924" grpId="0" autoUpdateAnimBg="0"/>
      <p:bldP spid="38925" grpId="0" autoUpdateAnimBg="0"/>
      <p:bldP spid="38926" grpId="0" animBg="1"/>
      <p:bldP spid="38927" grpId="0" animBg="1"/>
      <p:bldP spid="38928" grpId="0" autoUpdateAnimBg="0"/>
      <p:bldP spid="3892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056551" y="2200199"/>
            <a:ext cx="4023707" cy="4073117"/>
            <a:chOff x="4084147" y="2092187"/>
            <a:chExt cx="4023707" cy="4073117"/>
          </a:xfrm>
        </p:grpSpPr>
        <p:sp>
          <p:nvSpPr>
            <p:cNvPr id="20" name="Freeform: Shape 65"/>
            <p:cNvSpPr>
              <a:spLocks/>
            </p:cNvSpPr>
            <p:nvPr/>
          </p:nvSpPr>
          <p:spPr bwMode="auto">
            <a:xfrm>
              <a:off x="4084147" y="2668249"/>
              <a:ext cx="2195147" cy="1828562"/>
            </a:xfrm>
            <a:custGeom>
              <a:avLst/>
              <a:gdLst/>
              <a:ahLst/>
              <a:cxnLst>
                <a:cxn ang="0">
                  <a:pos x="126" y="396"/>
                </a:cxn>
                <a:cxn ang="0">
                  <a:pos x="76" y="153"/>
                </a:cxn>
                <a:cxn ang="0">
                  <a:pos x="475" y="73"/>
                </a:cxn>
                <a:cxn ang="0">
                  <a:pos x="225" y="182"/>
                </a:cxn>
                <a:cxn ang="0">
                  <a:pos x="126" y="396"/>
                </a:cxn>
              </a:cxnLst>
              <a:rect l="0" t="0" r="r" b="b"/>
              <a:pathLst>
                <a:path w="475" h="396">
                  <a:moveTo>
                    <a:pt x="126" y="396"/>
                  </a:moveTo>
                  <a:cubicBezTo>
                    <a:pt x="126" y="396"/>
                    <a:pt x="0" y="278"/>
                    <a:pt x="76" y="153"/>
                  </a:cubicBezTo>
                  <a:cubicBezTo>
                    <a:pt x="168" y="0"/>
                    <a:pt x="475" y="73"/>
                    <a:pt x="475" y="73"/>
                  </a:cubicBezTo>
                  <a:cubicBezTo>
                    <a:pt x="475" y="73"/>
                    <a:pt x="318" y="70"/>
                    <a:pt x="225" y="182"/>
                  </a:cubicBezTo>
                  <a:cubicBezTo>
                    <a:pt x="160" y="261"/>
                    <a:pt x="126" y="396"/>
                    <a:pt x="126" y="396"/>
                  </a:cubicBezTo>
                  <a:close/>
                </a:path>
              </a:pathLst>
            </a:custGeom>
            <a:solidFill>
              <a:schemeClr val="accent1"/>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66"/>
            <p:cNvSpPr>
              <a:spLocks/>
            </p:cNvSpPr>
            <p:nvPr/>
          </p:nvSpPr>
          <p:spPr bwMode="auto">
            <a:xfrm>
              <a:off x="5371557" y="2092187"/>
              <a:ext cx="1911479" cy="1793649"/>
            </a:xfrm>
            <a:custGeom>
              <a:avLst/>
              <a:gdLst/>
              <a:ahLst/>
              <a:cxnLst>
                <a:cxn ang="0">
                  <a:pos x="0" y="157"/>
                </a:cxn>
                <a:cxn ang="0">
                  <a:pos x="215" y="33"/>
                </a:cxn>
                <a:cxn ang="0">
                  <a:pos x="414" y="388"/>
                </a:cxn>
                <a:cxn ang="0">
                  <a:pos x="234" y="184"/>
                </a:cxn>
                <a:cxn ang="0">
                  <a:pos x="0" y="157"/>
                </a:cxn>
              </a:cxnLst>
              <a:rect l="0" t="0" r="r" b="b"/>
              <a:pathLst>
                <a:path w="414" h="388">
                  <a:moveTo>
                    <a:pt x="0" y="157"/>
                  </a:moveTo>
                  <a:cubicBezTo>
                    <a:pt x="0" y="157"/>
                    <a:pt x="73" y="0"/>
                    <a:pt x="215" y="33"/>
                  </a:cubicBezTo>
                  <a:cubicBezTo>
                    <a:pt x="389" y="74"/>
                    <a:pt x="414" y="388"/>
                    <a:pt x="414" y="388"/>
                  </a:cubicBezTo>
                  <a:cubicBezTo>
                    <a:pt x="414" y="388"/>
                    <a:pt x="370" y="238"/>
                    <a:pt x="234" y="184"/>
                  </a:cubicBezTo>
                  <a:cubicBezTo>
                    <a:pt x="139" y="146"/>
                    <a:pt x="0" y="157"/>
                    <a:pt x="0" y="157"/>
                  </a:cubicBezTo>
                  <a:close/>
                </a:path>
              </a:pathLst>
            </a:custGeom>
            <a:solidFill>
              <a:schemeClr val="accent2"/>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67"/>
            <p:cNvSpPr>
              <a:spLocks/>
            </p:cNvSpPr>
            <p:nvPr/>
          </p:nvSpPr>
          <p:spPr bwMode="auto">
            <a:xfrm>
              <a:off x="6763709" y="2969371"/>
              <a:ext cx="1344145" cy="2151506"/>
            </a:xfrm>
            <a:custGeom>
              <a:avLst/>
              <a:gdLst/>
              <a:ahLst/>
              <a:cxnLst>
                <a:cxn ang="0">
                  <a:pos x="92" y="0"/>
                </a:cxn>
                <a:cxn ang="0">
                  <a:pos x="276" y="167"/>
                </a:cxn>
                <a:cxn ang="0">
                  <a:pos x="0" y="466"/>
                </a:cxn>
                <a:cxn ang="0">
                  <a:pos x="138" y="231"/>
                </a:cxn>
                <a:cxn ang="0">
                  <a:pos x="92" y="0"/>
                </a:cxn>
              </a:cxnLst>
              <a:rect l="0" t="0" r="r" b="b"/>
              <a:pathLst>
                <a:path w="291" h="466">
                  <a:moveTo>
                    <a:pt x="92" y="0"/>
                  </a:moveTo>
                  <a:cubicBezTo>
                    <a:pt x="92" y="0"/>
                    <a:pt x="264" y="21"/>
                    <a:pt x="276" y="167"/>
                  </a:cubicBezTo>
                  <a:cubicBezTo>
                    <a:pt x="291" y="345"/>
                    <a:pt x="0" y="466"/>
                    <a:pt x="0" y="466"/>
                  </a:cubicBezTo>
                  <a:cubicBezTo>
                    <a:pt x="0" y="466"/>
                    <a:pt x="129" y="377"/>
                    <a:pt x="138" y="231"/>
                  </a:cubicBezTo>
                  <a:cubicBezTo>
                    <a:pt x="144" y="129"/>
                    <a:pt x="92" y="0"/>
                    <a:pt x="92" y="0"/>
                  </a:cubicBezTo>
                  <a:close/>
                </a:path>
              </a:pathLst>
            </a:custGeom>
            <a:solidFill>
              <a:schemeClr val="accent3"/>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68"/>
            <p:cNvSpPr>
              <a:spLocks/>
            </p:cNvSpPr>
            <p:nvPr/>
          </p:nvSpPr>
          <p:spPr bwMode="auto">
            <a:xfrm>
              <a:off x="5428291" y="4794975"/>
              <a:ext cx="2326070" cy="1370329"/>
            </a:xfrm>
            <a:custGeom>
              <a:avLst/>
              <a:gdLst/>
              <a:ahLst/>
              <a:cxnLst>
                <a:cxn ang="0">
                  <a:pos x="471" y="0"/>
                </a:cxn>
                <a:cxn ang="0">
                  <a:pos x="370" y="226"/>
                </a:cxn>
                <a:cxn ang="0">
                  <a:pos x="0" y="56"/>
                </a:cxn>
                <a:cxn ang="0">
                  <a:pos x="266" y="115"/>
                </a:cxn>
                <a:cxn ang="0">
                  <a:pos x="471" y="0"/>
                </a:cxn>
              </a:cxnLst>
              <a:rect l="0" t="0" r="r" b="b"/>
              <a:pathLst>
                <a:path w="504" h="296">
                  <a:moveTo>
                    <a:pt x="471" y="0"/>
                  </a:moveTo>
                  <a:cubicBezTo>
                    <a:pt x="471" y="0"/>
                    <a:pt x="504" y="170"/>
                    <a:pt x="370" y="226"/>
                  </a:cubicBezTo>
                  <a:cubicBezTo>
                    <a:pt x="205" y="296"/>
                    <a:pt x="0" y="56"/>
                    <a:pt x="0" y="56"/>
                  </a:cubicBezTo>
                  <a:cubicBezTo>
                    <a:pt x="0" y="56"/>
                    <a:pt x="124" y="151"/>
                    <a:pt x="266" y="115"/>
                  </a:cubicBezTo>
                  <a:cubicBezTo>
                    <a:pt x="365" y="89"/>
                    <a:pt x="471" y="0"/>
                    <a:pt x="471" y="0"/>
                  </a:cubicBezTo>
                  <a:close/>
                </a:path>
              </a:pathLst>
            </a:custGeom>
            <a:solidFill>
              <a:schemeClr val="accent4"/>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69"/>
            <p:cNvSpPr>
              <a:spLocks/>
            </p:cNvSpPr>
            <p:nvPr/>
          </p:nvSpPr>
          <p:spPr bwMode="auto">
            <a:xfrm>
              <a:off x="4367813" y="3751954"/>
              <a:ext cx="1680182" cy="2374074"/>
            </a:xfrm>
            <a:custGeom>
              <a:avLst/>
              <a:gdLst/>
              <a:ahLst/>
              <a:cxnLst>
                <a:cxn ang="0">
                  <a:pos x="363" y="431"/>
                </a:cxn>
                <a:cxn ang="0">
                  <a:pos x="116" y="404"/>
                </a:cxn>
                <a:cxn ang="0">
                  <a:pos x="164" y="0"/>
                </a:cxn>
                <a:cxn ang="0">
                  <a:pos x="190" y="271"/>
                </a:cxn>
                <a:cxn ang="0">
                  <a:pos x="363" y="431"/>
                </a:cxn>
              </a:cxnLst>
              <a:rect l="0" t="0" r="r" b="b"/>
              <a:pathLst>
                <a:path w="363" h="514">
                  <a:moveTo>
                    <a:pt x="363" y="431"/>
                  </a:moveTo>
                  <a:cubicBezTo>
                    <a:pt x="363" y="431"/>
                    <a:pt x="212" y="514"/>
                    <a:pt x="116" y="404"/>
                  </a:cubicBezTo>
                  <a:cubicBezTo>
                    <a:pt x="0" y="269"/>
                    <a:pt x="164" y="0"/>
                    <a:pt x="164" y="0"/>
                  </a:cubicBezTo>
                  <a:cubicBezTo>
                    <a:pt x="164" y="0"/>
                    <a:pt x="112" y="147"/>
                    <a:pt x="190" y="271"/>
                  </a:cubicBezTo>
                  <a:cubicBezTo>
                    <a:pt x="245" y="357"/>
                    <a:pt x="363" y="431"/>
                    <a:pt x="363" y="431"/>
                  </a:cubicBezTo>
                  <a:close/>
                </a:path>
              </a:pathLst>
            </a:custGeom>
            <a:solidFill>
              <a:schemeClr val="accent5"/>
            </a:solid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Group 70"/>
            <p:cNvGrpSpPr/>
            <p:nvPr/>
          </p:nvGrpSpPr>
          <p:grpSpPr>
            <a:xfrm>
              <a:off x="4560017" y="3277267"/>
              <a:ext cx="298494" cy="459220"/>
              <a:chOff x="4235451" y="4579938"/>
              <a:chExt cx="123825" cy="190499"/>
            </a:xfrm>
            <a:solidFill>
              <a:schemeClr val="bg1"/>
            </a:solidFill>
          </p:grpSpPr>
          <p:sp>
            <p:nvSpPr>
              <p:cNvPr id="56" name="Freeform: Shape 71"/>
              <p:cNvSpPr>
                <a:spLocks/>
              </p:cNvSpPr>
              <p:nvPr/>
            </p:nvSpPr>
            <p:spPr bwMode="auto">
              <a:xfrm>
                <a:off x="4235451" y="4721225"/>
                <a:ext cx="123825" cy="49212"/>
              </a:xfrm>
              <a:custGeom>
                <a:avLst/>
                <a:gdLst/>
                <a:ahLst/>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72"/>
              <p:cNvSpPr>
                <a:spLocks/>
              </p:cNvSpPr>
              <p:nvPr/>
            </p:nvSpPr>
            <p:spPr bwMode="auto">
              <a:xfrm>
                <a:off x="4281488" y="4695825"/>
                <a:ext cx="49213" cy="19050"/>
              </a:xfrm>
              <a:custGeom>
                <a:avLst/>
                <a:gdLst/>
                <a:ahLst/>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73"/>
              <p:cNvSpPr>
                <a:spLocks/>
              </p:cNvSpPr>
              <p:nvPr/>
            </p:nvSpPr>
            <p:spPr bwMode="auto">
              <a:xfrm>
                <a:off x="4260851" y="4579938"/>
                <a:ext cx="88900" cy="100012"/>
              </a:xfrm>
              <a:custGeom>
                <a:avLst/>
                <a:gdLst/>
                <a:ahLst/>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74"/>
              <p:cNvSpPr>
                <a:spLocks/>
              </p:cNvSpPr>
              <p:nvPr/>
            </p:nvSpPr>
            <p:spPr bwMode="auto">
              <a:xfrm>
                <a:off x="4281488" y="4683125"/>
                <a:ext cx="49213" cy="9525"/>
              </a:xfrm>
              <a:custGeom>
                <a:avLst/>
                <a:gdLst/>
                <a:ahLst/>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Group 75"/>
            <p:cNvGrpSpPr/>
            <p:nvPr/>
          </p:nvGrpSpPr>
          <p:grpSpPr>
            <a:xfrm>
              <a:off x="5893527" y="2352964"/>
              <a:ext cx="478369" cy="392590"/>
              <a:chOff x="2551113" y="4586288"/>
              <a:chExt cx="230188" cy="188912"/>
            </a:xfrm>
            <a:solidFill>
              <a:schemeClr val="bg1"/>
            </a:solidFill>
          </p:grpSpPr>
          <p:sp>
            <p:nvSpPr>
              <p:cNvPr id="48" name="Oval 76"/>
              <p:cNvSpPr>
                <a:spLocks/>
              </p:cNvSpPr>
              <p:nvPr/>
            </p:nvSpPr>
            <p:spPr bwMode="auto">
              <a:xfrm>
                <a:off x="2732088" y="4678363"/>
                <a:ext cx="20638" cy="19050"/>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85"/>
              <p:cNvSpPr>
                <a:spLocks/>
              </p:cNvSpPr>
              <p:nvPr/>
            </p:nvSpPr>
            <p:spPr bwMode="auto">
              <a:xfrm>
                <a:off x="2697163" y="4679950"/>
                <a:ext cx="49213" cy="95250"/>
              </a:xfrm>
              <a:custGeom>
                <a:avLst/>
                <a:gdLst/>
                <a:ahLst/>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Oval 86"/>
              <p:cNvSpPr>
                <a:spLocks/>
              </p:cNvSpPr>
              <p:nvPr/>
            </p:nvSpPr>
            <p:spPr bwMode="auto">
              <a:xfrm>
                <a:off x="2565401" y="4678363"/>
                <a:ext cx="20638" cy="19050"/>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87"/>
              <p:cNvSpPr>
                <a:spLocks/>
              </p:cNvSpPr>
              <p:nvPr/>
            </p:nvSpPr>
            <p:spPr bwMode="auto">
              <a:xfrm>
                <a:off x="2571751" y="4679950"/>
                <a:ext cx="49213" cy="95250"/>
              </a:xfrm>
              <a:custGeom>
                <a:avLst/>
                <a:gdLst/>
                <a:ahLst/>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Oval 88"/>
              <p:cNvSpPr>
                <a:spLocks/>
              </p:cNvSpPr>
              <p:nvPr/>
            </p:nvSpPr>
            <p:spPr bwMode="auto">
              <a:xfrm>
                <a:off x="2649538" y="4692650"/>
                <a:ext cx="19050" cy="22225"/>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89"/>
              <p:cNvSpPr>
                <a:spLocks/>
              </p:cNvSpPr>
              <p:nvPr/>
            </p:nvSpPr>
            <p:spPr bwMode="auto">
              <a:xfrm>
                <a:off x="2625726" y="4689475"/>
                <a:ext cx="63500" cy="85725"/>
              </a:xfrm>
              <a:custGeom>
                <a:avLst/>
                <a:gdLst/>
                <a:ahLst/>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90"/>
              <p:cNvSpPr>
                <a:spLocks/>
              </p:cNvSpPr>
              <p:nvPr/>
            </p:nvSpPr>
            <p:spPr bwMode="auto">
              <a:xfrm>
                <a:off x="2660651" y="4586288"/>
                <a:ext cx="120650" cy="77787"/>
              </a:xfrm>
              <a:custGeom>
                <a:avLst/>
                <a:gdLst/>
                <a:ahLst/>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91"/>
              <p:cNvSpPr>
                <a:spLocks/>
              </p:cNvSpPr>
              <p:nvPr/>
            </p:nvSpPr>
            <p:spPr bwMode="auto">
              <a:xfrm>
                <a:off x="2551113" y="4625975"/>
                <a:ext cx="130175" cy="42862"/>
              </a:xfrm>
              <a:custGeom>
                <a:avLst/>
                <a:gdLst/>
                <a:ahLst/>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Group 92"/>
            <p:cNvGrpSpPr/>
            <p:nvPr/>
          </p:nvGrpSpPr>
          <p:grpSpPr>
            <a:xfrm>
              <a:off x="7486694" y="3532461"/>
              <a:ext cx="447738" cy="505132"/>
              <a:chOff x="5010151" y="4568825"/>
              <a:chExt cx="185737" cy="209550"/>
            </a:xfrm>
            <a:solidFill>
              <a:schemeClr val="bg1"/>
            </a:solidFill>
          </p:grpSpPr>
          <p:sp>
            <p:nvSpPr>
              <p:cNvPr id="39" name="Oval 93"/>
              <p:cNvSpPr>
                <a:spLocks/>
              </p:cNvSpPr>
              <p:nvPr/>
            </p:nvSpPr>
            <p:spPr bwMode="auto">
              <a:xfrm>
                <a:off x="5073651" y="4654550"/>
                <a:ext cx="28575" cy="25400"/>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94"/>
              <p:cNvSpPr>
                <a:spLocks/>
              </p:cNvSpPr>
              <p:nvPr/>
            </p:nvSpPr>
            <p:spPr bwMode="auto">
              <a:xfrm>
                <a:off x="5010151" y="4679950"/>
                <a:ext cx="114300" cy="98425"/>
              </a:xfrm>
              <a:custGeom>
                <a:avLst/>
                <a:gdLst/>
                <a:ahLst/>
                <a:cxnLst>
                  <a:cxn ang="0">
                    <a:pos x="38" y="10"/>
                  </a:cxn>
                  <a:cxn ang="0">
                    <a:pos x="29" y="9"/>
                  </a:cxn>
                  <a:cxn ang="0">
                    <a:pos x="29" y="8"/>
                  </a:cxn>
                  <a:cxn ang="0">
                    <a:pos x="32" y="8"/>
                  </a:cxn>
                  <a:cxn ang="0">
                    <a:pos x="34" y="3"/>
                  </a:cxn>
                  <a:cxn ang="0">
                    <a:pos x="27" y="4"/>
                  </a:cxn>
                  <a:cxn ang="0">
                    <a:pos x="25" y="2"/>
                  </a:cxn>
                  <a:cxn ang="0">
                    <a:pos x="22" y="1"/>
                  </a:cxn>
                  <a:cxn ang="0">
                    <a:pos x="17" y="3"/>
                  </a:cxn>
                  <a:cxn ang="0">
                    <a:pos x="13" y="15"/>
                  </a:cxn>
                  <a:cxn ang="0">
                    <a:pos x="13" y="15"/>
                  </a:cxn>
                  <a:cxn ang="0">
                    <a:pos x="11" y="22"/>
                  </a:cxn>
                  <a:cxn ang="0">
                    <a:pos x="3" y="22"/>
                  </a:cxn>
                  <a:cxn ang="0">
                    <a:pos x="0" y="25"/>
                  </a:cxn>
                  <a:cxn ang="0">
                    <a:pos x="3" y="28"/>
                  </a:cxn>
                  <a:cxn ang="0">
                    <a:pos x="13" y="28"/>
                  </a:cxn>
                  <a:cxn ang="0">
                    <a:pos x="15" y="26"/>
                  </a:cxn>
                  <a:cxn ang="0">
                    <a:pos x="18" y="20"/>
                  </a:cxn>
                  <a:cxn ang="0">
                    <a:pos x="19" y="21"/>
                  </a:cxn>
                  <a:cxn ang="0">
                    <a:pos x="20" y="21"/>
                  </a:cxn>
                  <a:cxn ang="0">
                    <a:pos x="24" y="33"/>
                  </a:cxn>
                  <a:cxn ang="0">
                    <a:pos x="27" y="34"/>
                  </a:cxn>
                  <a:cxn ang="0">
                    <a:pos x="28" y="34"/>
                  </a:cxn>
                  <a:cxn ang="0">
                    <a:pos x="30" y="31"/>
                  </a:cxn>
                  <a:cxn ang="0">
                    <a:pos x="24" y="17"/>
                  </a:cxn>
                  <a:cxn ang="0">
                    <a:pos x="26" y="12"/>
                  </a:cxn>
                  <a:cxn ang="0">
                    <a:pos x="27" y="13"/>
                  </a:cxn>
                  <a:cxn ang="0">
                    <a:pos x="38" y="15"/>
                  </a:cxn>
                  <a:cxn ang="0">
                    <a:pos x="38" y="15"/>
                  </a:cxn>
                  <a:cxn ang="0">
                    <a:pos x="40" y="13"/>
                  </a:cxn>
                  <a:cxn ang="0">
                    <a:pos x="38" y="10"/>
                  </a:cxn>
                </a:cxnLst>
                <a:rect l="0" t="0" r="r" b="b"/>
                <a:pathLst>
                  <a:path w="40" h="34">
                    <a:moveTo>
                      <a:pt x="38" y="10"/>
                    </a:moveTo>
                    <a:cubicBezTo>
                      <a:pt x="29" y="9"/>
                      <a:pt x="29" y="9"/>
                      <a:pt x="29" y="9"/>
                    </a:cubicBezTo>
                    <a:cubicBezTo>
                      <a:pt x="29" y="8"/>
                      <a:pt x="29" y="8"/>
                      <a:pt x="29" y="8"/>
                    </a:cubicBezTo>
                    <a:cubicBezTo>
                      <a:pt x="32" y="8"/>
                      <a:pt x="32" y="8"/>
                      <a:pt x="32" y="8"/>
                    </a:cubicBezTo>
                    <a:cubicBezTo>
                      <a:pt x="34" y="3"/>
                      <a:pt x="34" y="3"/>
                      <a:pt x="34" y="3"/>
                    </a:cubicBezTo>
                    <a:cubicBezTo>
                      <a:pt x="27" y="4"/>
                      <a:pt x="27" y="4"/>
                      <a:pt x="27" y="4"/>
                    </a:cubicBezTo>
                    <a:cubicBezTo>
                      <a:pt x="27" y="3"/>
                      <a:pt x="26" y="2"/>
                      <a:pt x="25" y="2"/>
                    </a:cubicBezTo>
                    <a:cubicBezTo>
                      <a:pt x="22" y="1"/>
                      <a:pt x="22" y="1"/>
                      <a:pt x="22" y="1"/>
                    </a:cubicBezTo>
                    <a:cubicBezTo>
                      <a:pt x="20" y="0"/>
                      <a:pt x="18" y="1"/>
                      <a:pt x="17" y="3"/>
                    </a:cubicBezTo>
                    <a:cubicBezTo>
                      <a:pt x="13" y="15"/>
                      <a:pt x="13" y="15"/>
                      <a:pt x="13" y="15"/>
                    </a:cubicBezTo>
                    <a:cubicBezTo>
                      <a:pt x="13" y="15"/>
                      <a:pt x="13" y="15"/>
                      <a:pt x="13" y="15"/>
                    </a:cubicBezTo>
                    <a:cubicBezTo>
                      <a:pt x="11" y="22"/>
                      <a:pt x="11" y="22"/>
                      <a:pt x="11" y="22"/>
                    </a:cubicBezTo>
                    <a:cubicBezTo>
                      <a:pt x="3" y="22"/>
                      <a:pt x="3" y="22"/>
                      <a:pt x="3" y="22"/>
                    </a:cubicBezTo>
                    <a:cubicBezTo>
                      <a:pt x="1" y="22"/>
                      <a:pt x="0" y="23"/>
                      <a:pt x="0" y="25"/>
                    </a:cubicBezTo>
                    <a:cubicBezTo>
                      <a:pt x="0" y="27"/>
                      <a:pt x="1" y="28"/>
                      <a:pt x="3" y="28"/>
                    </a:cubicBezTo>
                    <a:cubicBezTo>
                      <a:pt x="13" y="28"/>
                      <a:pt x="13" y="28"/>
                      <a:pt x="13" y="28"/>
                    </a:cubicBezTo>
                    <a:cubicBezTo>
                      <a:pt x="14" y="28"/>
                      <a:pt x="15" y="27"/>
                      <a:pt x="15" y="26"/>
                    </a:cubicBezTo>
                    <a:cubicBezTo>
                      <a:pt x="18" y="20"/>
                      <a:pt x="18" y="20"/>
                      <a:pt x="18" y="20"/>
                    </a:cubicBezTo>
                    <a:cubicBezTo>
                      <a:pt x="19" y="21"/>
                      <a:pt x="19" y="21"/>
                      <a:pt x="19" y="21"/>
                    </a:cubicBezTo>
                    <a:cubicBezTo>
                      <a:pt x="19" y="21"/>
                      <a:pt x="20" y="21"/>
                      <a:pt x="20" y="21"/>
                    </a:cubicBezTo>
                    <a:cubicBezTo>
                      <a:pt x="24" y="33"/>
                      <a:pt x="24" y="33"/>
                      <a:pt x="24" y="33"/>
                    </a:cubicBezTo>
                    <a:cubicBezTo>
                      <a:pt x="25" y="34"/>
                      <a:pt x="26" y="34"/>
                      <a:pt x="27" y="34"/>
                    </a:cubicBezTo>
                    <a:cubicBezTo>
                      <a:pt x="27" y="34"/>
                      <a:pt x="28" y="34"/>
                      <a:pt x="28" y="34"/>
                    </a:cubicBezTo>
                    <a:cubicBezTo>
                      <a:pt x="29" y="34"/>
                      <a:pt x="30" y="32"/>
                      <a:pt x="30" y="31"/>
                    </a:cubicBezTo>
                    <a:cubicBezTo>
                      <a:pt x="24" y="17"/>
                      <a:pt x="24" y="17"/>
                      <a:pt x="24" y="17"/>
                    </a:cubicBezTo>
                    <a:cubicBezTo>
                      <a:pt x="26" y="12"/>
                      <a:pt x="26" y="12"/>
                      <a:pt x="26" y="12"/>
                    </a:cubicBezTo>
                    <a:cubicBezTo>
                      <a:pt x="26" y="13"/>
                      <a:pt x="27" y="13"/>
                      <a:pt x="27" y="13"/>
                    </a:cubicBezTo>
                    <a:cubicBezTo>
                      <a:pt x="38" y="15"/>
                      <a:pt x="38" y="15"/>
                      <a:pt x="38" y="15"/>
                    </a:cubicBezTo>
                    <a:cubicBezTo>
                      <a:pt x="38" y="15"/>
                      <a:pt x="38" y="15"/>
                      <a:pt x="38" y="15"/>
                    </a:cubicBezTo>
                    <a:cubicBezTo>
                      <a:pt x="39" y="15"/>
                      <a:pt x="40" y="14"/>
                      <a:pt x="40" y="13"/>
                    </a:cubicBezTo>
                    <a:cubicBezTo>
                      <a:pt x="40" y="11"/>
                      <a:pt x="39" y="10"/>
                      <a:pt x="38" y="1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95"/>
              <p:cNvSpPr>
                <a:spLocks/>
              </p:cNvSpPr>
              <p:nvPr/>
            </p:nvSpPr>
            <p:spPr bwMode="auto">
              <a:xfrm>
                <a:off x="5119688" y="4689475"/>
                <a:ext cx="11113" cy="14287"/>
              </a:xfrm>
              <a:custGeom>
                <a:avLst/>
                <a:gdLst/>
                <a:ahLst/>
                <a:cxnLst>
                  <a:cxn ang="0">
                    <a:pos x="2" y="0"/>
                  </a:cxn>
                  <a:cxn ang="0">
                    <a:pos x="0" y="5"/>
                  </a:cxn>
                  <a:cxn ang="0">
                    <a:pos x="2" y="5"/>
                  </a:cxn>
                  <a:cxn ang="0">
                    <a:pos x="4" y="2"/>
                  </a:cxn>
                  <a:cxn ang="0">
                    <a:pos x="2" y="0"/>
                  </a:cxn>
                </a:cxnLst>
                <a:rect l="0" t="0" r="r" b="b"/>
                <a:pathLst>
                  <a:path w="4" h="5">
                    <a:moveTo>
                      <a:pt x="2" y="0"/>
                    </a:moveTo>
                    <a:cubicBezTo>
                      <a:pt x="0" y="5"/>
                      <a:pt x="0" y="5"/>
                      <a:pt x="0" y="5"/>
                    </a:cubicBezTo>
                    <a:cubicBezTo>
                      <a:pt x="2" y="5"/>
                      <a:pt x="2" y="5"/>
                      <a:pt x="2" y="5"/>
                    </a:cubicBezTo>
                    <a:cubicBezTo>
                      <a:pt x="3" y="5"/>
                      <a:pt x="4" y="4"/>
                      <a:pt x="4" y="2"/>
                    </a:cubicBezTo>
                    <a:cubicBezTo>
                      <a:pt x="4" y="1"/>
                      <a:pt x="3" y="0"/>
                      <a:pt x="2"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96"/>
              <p:cNvSpPr>
                <a:spLocks/>
              </p:cNvSpPr>
              <p:nvPr/>
            </p:nvSpPr>
            <p:spPr bwMode="auto">
              <a:xfrm>
                <a:off x="5089526" y="4724400"/>
                <a:ext cx="17463" cy="17462"/>
              </a:xfrm>
              <a:custGeom>
                <a:avLst/>
                <a:gdLst/>
                <a:ahLst/>
                <a:cxnLst>
                  <a:cxn ang="0">
                    <a:pos x="2" y="0"/>
                  </a:cxn>
                  <a:cxn ang="0">
                    <a:pos x="2" y="0"/>
                  </a:cxn>
                  <a:cxn ang="0">
                    <a:pos x="1" y="2"/>
                  </a:cxn>
                  <a:cxn ang="0">
                    <a:pos x="2" y="5"/>
                  </a:cxn>
                  <a:cxn ang="0">
                    <a:pos x="5" y="4"/>
                  </a:cxn>
                  <a:cxn ang="0">
                    <a:pos x="6" y="1"/>
                  </a:cxn>
                  <a:cxn ang="0">
                    <a:pos x="2" y="0"/>
                  </a:cxn>
                </a:cxnLst>
                <a:rect l="0" t="0" r="r" b="b"/>
                <a:pathLst>
                  <a:path w="6" h="6">
                    <a:moveTo>
                      <a:pt x="2" y="0"/>
                    </a:moveTo>
                    <a:cubicBezTo>
                      <a:pt x="2" y="0"/>
                      <a:pt x="2" y="0"/>
                      <a:pt x="2" y="0"/>
                    </a:cubicBezTo>
                    <a:cubicBezTo>
                      <a:pt x="1" y="2"/>
                      <a:pt x="1" y="2"/>
                      <a:pt x="1" y="2"/>
                    </a:cubicBezTo>
                    <a:cubicBezTo>
                      <a:pt x="0" y="3"/>
                      <a:pt x="1" y="5"/>
                      <a:pt x="2" y="5"/>
                    </a:cubicBezTo>
                    <a:cubicBezTo>
                      <a:pt x="3" y="6"/>
                      <a:pt x="4" y="5"/>
                      <a:pt x="5" y="4"/>
                    </a:cubicBezTo>
                    <a:cubicBezTo>
                      <a:pt x="6" y="1"/>
                      <a:pt x="6" y="1"/>
                      <a:pt x="6" y="1"/>
                    </a:cubicBezTo>
                    <a:cubicBezTo>
                      <a:pt x="5" y="0"/>
                      <a:pt x="4" y="0"/>
                      <a:pt x="2" y="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97"/>
              <p:cNvSpPr>
                <a:spLocks/>
              </p:cNvSpPr>
              <p:nvPr/>
            </p:nvSpPr>
            <p:spPr bwMode="auto">
              <a:xfrm>
                <a:off x="5110163" y="4678363"/>
                <a:ext cx="17463" cy="7937"/>
              </a:xfrm>
              <a:custGeom>
                <a:avLst/>
                <a:gdLst/>
                <a:ahLst/>
                <a:cxnLst>
                  <a:cxn ang="0">
                    <a:pos x="5" y="3"/>
                  </a:cxn>
                  <a:cxn ang="0">
                    <a:pos x="5" y="1"/>
                  </a:cxn>
                  <a:cxn ang="0">
                    <a:pos x="2" y="0"/>
                  </a:cxn>
                  <a:cxn ang="0">
                    <a:pos x="1" y="1"/>
                  </a:cxn>
                  <a:cxn ang="0">
                    <a:pos x="1" y="1"/>
                  </a:cxn>
                  <a:cxn ang="0">
                    <a:pos x="1" y="2"/>
                  </a:cxn>
                  <a:cxn ang="0">
                    <a:pos x="4" y="3"/>
                  </a:cxn>
                  <a:cxn ang="0">
                    <a:pos x="5" y="3"/>
                  </a:cxn>
                </a:cxnLst>
                <a:rect l="0" t="0" r="r" b="b"/>
                <a:pathLst>
                  <a:path w="6" h="3">
                    <a:moveTo>
                      <a:pt x="5" y="3"/>
                    </a:moveTo>
                    <a:cubicBezTo>
                      <a:pt x="6" y="2"/>
                      <a:pt x="5" y="2"/>
                      <a:pt x="5" y="1"/>
                    </a:cubicBezTo>
                    <a:cubicBezTo>
                      <a:pt x="2" y="0"/>
                      <a:pt x="2" y="0"/>
                      <a:pt x="2" y="0"/>
                    </a:cubicBezTo>
                    <a:cubicBezTo>
                      <a:pt x="1" y="0"/>
                      <a:pt x="1" y="0"/>
                      <a:pt x="1" y="1"/>
                    </a:cubicBezTo>
                    <a:cubicBezTo>
                      <a:pt x="1" y="1"/>
                      <a:pt x="1" y="1"/>
                      <a:pt x="1" y="1"/>
                    </a:cubicBezTo>
                    <a:cubicBezTo>
                      <a:pt x="0" y="1"/>
                      <a:pt x="1" y="2"/>
                      <a:pt x="1" y="2"/>
                    </a:cubicBezTo>
                    <a:cubicBezTo>
                      <a:pt x="4" y="3"/>
                      <a:pt x="4" y="3"/>
                      <a:pt x="4" y="3"/>
                    </a:cubicBezTo>
                    <a:cubicBezTo>
                      <a:pt x="5" y="3"/>
                      <a:pt x="5" y="3"/>
                      <a:pt x="5" y="3"/>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98"/>
              <p:cNvSpPr>
                <a:spLocks/>
              </p:cNvSpPr>
              <p:nvPr/>
            </p:nvSpPr>
            <p:spPr bwMode="auto">
              <a:xfrm>
                <a:off x="5116513" y="4672013"/>
                <a:ext cx="11113" cy="7937"/>
              </a:xfrm>
              <a:custGeom>
                <a:avLst/>
                <a:gdLst/>
                <a:ahLst/>
                <a:cxnLst>
                  <a:cxn ang="0">
                    <a:pos x="7" y="5"/>
                  </a:cxn>
                  <a:cxn ang="0">
                    <a:pos x="7" y="4"/>
                  </a:cxn>
                  <a:cxn ang="0">
                    <a:pos x="0" y="0"/>
                  </a:cxn>
                  <a:cxn ang="0">
                    <a:pos x="0" y="2"/>
                  </a:cxn>
                  <a:cxn ang="0">
                    <a:pos x="7" y="5"/>
                  </a:cxn>
                </a:cxnLst>
                <a:rect l="0" t="0" r="r" b="b"/>
                <a:pathLst>
                  <a:path w="7" h="5">
                    <a:moveTo>
                      <a:pt x="7" y="5"/>
                    </a:moveTo>
                    <a:lnTo>
                      <a:pt x="7" y="4"/>
                    </a:lnTo>
                    <a:lnTo>
                      <a:pt x="0" y="0"/>
                    </a:lnTo>
                    <a:lnTo>
                      <a:pt x="0" y="2"/>
                    </a:lnTo>
                    <a:lnTo>
                      <a:pt x="7" y="5"/>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99"/>
              <p:cNvSpPr>
                <a:spLocks/>
              </p:cNvSpPr>
              <p:nvPr/>
            </p:nvSpPr>
            <p:spPr bwMode="auto">
              <a:xfrm>
                <a:off x="5084763" y="4568825"/>
                <a:ext cx="111125" cy="109537"/>
              </a:xfrm>
              <a:custGeom>
                <a:avLst/>
                <a:gdLst/>
                <a:ahLst/>
                <a:cxnLst>
                  <a:cxn ang="0">
                    <a:pos x="20" y="38"/>
                  </a:cxn>
                  <a:cxn ang="0">
                    <a:pos x="13" y="37"/>
                  </a:cxn>
                  <a:cxn ang="0">
                    <a:pos x="4" y="12"/>
                  </a:cxn>
                  <a:cxn ang="0">
                    <a:pos x="21" y="0"/>
                  </a:cxn>
                  <a:cxn ang="0">
                    <a:pos x="28" y="2"/>
                  </a:cxn>
                  <a:cxn ang="0">
                    <a:pos x="37" y="12"/>
                  </a:cxn>
                  <a:cxn ang="0">
                    <a:pos x="37" y="26"/>
                  </a:cxn>
                  <a:cxn ang="0">
                    <a:pos x="20" y="38"/>
                  </a:cxn>
                  <a:cxn ang="0">
                    <a:pos x="21" y="4"/>
                  </a:cxn>
                  <a:cxn ang="0">
                    <a:pos x="8" y="14"/>
                  </a:cxn>
                  <a:cxn ang="0">
                    <a:pos x="15" y="33"/>
                  </a:cxn>
                  <a:cxn ang="0">
                    <a:pos x="20" y="34"/>
                  </a:cxn>
                  <a:cxn ang="0">
                    <a:pos x="33" y="24"/>
                  </a:cxn>
                  <a:cxn ang="0">
                    <a:pos x="34" y="13"/>
                  </a:cxn>
                  <a:cxn ang="0">
                    <a:pos x="26" y="5"/>
                  </a:cxn>
                  <a:cxn ang="0">
                    <a:pos x="21" y="4"/>
                  </a:cxn>
                </a:cxnLst>
                <a:rect l="0" t="0" r="r" b="b"/>
                <a:pathLst>
                  <a:path w="39" h="38">
                    <a:moveTo>
                      <a:pt x="20" y="38"/>
                    </a:moveTo>
                    <a:cubicBezTo>
                      <a:pt x="18" y="38"/>
                      <a:pt x="15" y="37"/>
                      <a:pt x="13" y="37"/>
                    </a:cubicBezTo>
                    <a:cubicBezTo>
                      <a:pt x="4" y="33"/>
                      <a:pt x="0" y="22"/>
                      <a:pt x="4" y="12"/>
                    </a:cubicBezTo>
                    <a:cubicBezTo>
                      <a:pt x="7" y="5"/>
                      <a:pt x="14" y="0"/>
                      <a:pt x="21" y="0"/>
                    </a:cubicBezTo>
                    <a:cubicBezTo>
                      <a:pt x="24" y="0"/>
                      <a:pt x="26" y="1"/>
                      <a:pt x="28" y="2"/>
                    </a:cubicBezTo>
                    <a:cubicBezTo>
                      <a:pt x="32" y="3"/>
                      <a:pt x="36" y="7"/>
                      <a:pt x="37" y="12"/>
                    </a:cubicBezTo>
                    <a:cubicBezTo>
                      <a:pt x="39" y="16"/>
                      <a:pt x="39" y="21"/>
                      <a:pt x="37" y="26"/>
                    </a:cubicBezTo>
                    <a:cubicBezTo>
                      <a:pt x="34" y="33"/>
                      <a:pt x="27" y="38"/>
                      <a:pt x="20" y="38"/>
                    </a:cubicBezTo>
                    <a:close/>
                    <a:moveTo>
                      <a:pt x="21" y="4"/>
                    </a:moveTo>
                    <a:cubicBezTo>
                      <a:pt x="16" y="4"/>
                      <a:pt x="10" y="8"/>
                      <a:pt x="8" y="14"/>
                    </a:cubicBezTo>
                    <a:cubicBezTo>
                      <a:pt x="4" y="21"/>
                      <a:pt x="8" y="30"/>
                      <a:pt x="15" y="33"/>
                    </a:cubicBezTo>
                    <a:cubicBezTo>
                      <a:pt x="16" y="34"/>
                      <a:pt x="18" y="34"/>
                      <a:pt x="20" y="34"/>
                    </a:cubicBezTo>
                    <a:cubicBezTo>
                      <a:pt x="26" y="34"/>
                      <a:pt x="31" y="30"/>
                      <a:pt x="33" y="24"/>
                    </a:cubicBezTo>
                    <a:cubicBezTo>
                      <a:pt x="35" y="21"/>
                      <a:pt x="35" y="17"/>
                      <a:pt x="34" y="13"/>
                    </a:cubicBezTo>
                    <a:cubicBezTo>
                      <a:pt x="32" y="9"/>
                      <a:pt x="30" y="7"/>
                      <a:pt x="26" y="5"/>
                    </a:cubicBezTo>
                    <a:cubicBezTo>
                      <a:pt x="25" y="4"/>
                      <a:pt x="23" y="4"/>
                      <a:pt x="21" y="4"/>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00"/>
              <p:cNvSpPr>
                <a:spLocks/>
              </p:cNvSpPr>
              <p:nvPr/>
            </p:nvSpPr>
            <p:spPr bwMode="auto">
              <a:xfrm>
                <a:off x="5103813" y="4605338"/>
                <a:ext cx="52388" cy="58737"/>
              </a:xfrm>
              <a:custGeom>
                <a:avLst/>
                <a:gdLst/>
                <a:ahLst/>
                <a:cxnLst>
                  <a:cxn ang="0">
                    <a:pos x="13" y="20"/>
                  </a:cxn>
                  <a:cxn ang="0">
                    <a:pos x="8" y="19"/>
                  </a:cxn>
                  <a:cxn ang="0">
                    <a:pos x="2" y="11"/>
                  </a:cxn>
                  <a:cxn ang="0">
                    <a:pos x="2" y="1"/>
                  </a:cxn>
                  <a:cxn ang="0">
                    <a:pos x="4" y="1"/>
                  </a:cxn>
                  <a:cxn ang="0">
                    <a:pos x="4" y="2"/>
                  </a:cxn>
                  <a:cxn ang="0">
                    <a:pos x="4" y="11"/>
                  </a:cxn>
                  <a:cxn ang="0">
                    <a:pos x="9" y="16"/>
                  </a:cxn>
                  <a:cxn ang="0">
                    <a:pos x="16" y="16"/>
                  </a:cxn>
                  <a:cxn ang="0">
                    <a:pos x="17" y="17"/>
                  </a:cxn>
                  <a:cxn ang="0">
                    <a:pos x="16" y="19"/>
                  </a:cxn>
                  <a:cxn ang="0">
                    <a:pos x="13" y="20"/>
                  </a:cxn>
                </a:cxnLst>
                <a:rect l="0" t="0" r="r" b="b"/>
                <a:pathLst>
                  <a:path w="18" h="20">
                    <a:moveTo>
                      <a:pt x="13" y="20"/>
                    </a:moveTo>
                    <a:cubicBezTo>
                      <a:pt x="11" y="20"/>
                      <a:pt x="10" y="19"/>
                      <a:pt x="8" y="19"/>
                    </a:cubicBezTo>
                    <a:cubicBezTo>
                      <a:pt x="5" y="17"/>
                      <a:pt x="3" y="15"/>
                      <a:pt x="2" y="11"/>
                    </a:cubicBezTo>
                    <a:cubicBezTo>
                      <a:pt x="0" y="8"/>
                      <a:pt x="0" y="5"/>
                      <a:pt x="2" y="1"/>
                    </a:cubicBezTo>
                    <a:cubicBezTo>
                      <a:pt x="2" y="1"/>
                      <a:pt x="3" y="0"/>
                      <a:pt x="4" y="1"/>
                    </a:cubicBezTo>
                    <a:cubicBezTo>
                      <a:pt x="4" y="1"/>
                      <a:pt x="5" y="2"/>
                      <a:pt x="4" y="2"/>
                    </a:cubicBezTo>
                    <a:cubicBezTo>
                      <a:pt x="3" y="5"/>
                      <a:pt x="3" y="8"/>
                      <a:pt x="4" y="11"/>
                    </a:cubicBezTo>
                    <a:cubicBezTo>
                      <a:pt x="5" y="13"/>
                      <a:pt x="7" y="15"/>
                      <a:pt x="9" y="16"/>
                    </a:cubicBezTo>
                    <a:cubicBezTo>
                      <a:pt x="11" y="17"/>
                      <a:pt x="14" y="17"/>
                      <a:pt x="16" y="16"/>
                    </a:cubicBezTo>
                    <a:cubicBezTo>
                      <a:pt x="16" y="16"/>
                      <a:pt x="17" y="17"/>
                      <a:pt x="17" y="17"/>
                    </a:cubicBezTo>
                    <a:cubicBezTo>
                      <a:pt x="18" y="18"/>
                      <a:pt x="17" y="19"/>
                      <a:pt x="16" y="19"/>
                    </a:cubicBezTo>
                    <a:cubicBezTo>
                      <a:pt x="15" y="19"/>
                      <a:pt x="14" y="20"/>
                      <a:pt x="13" y="2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01"/>
              <p:cNvSpPr>
                <a:spLocks/>
              </p:cNvSpPr>
              <p:nvPr/>
            </p:nvSpPr>
            <p:spPr bwMode="auto">
              <a:xfrm>
                <a:off x="5102226" y="4683125"/>
                <a:ext cx="19050" cy="23812"/>
              </a:xfrm>
              <a:custGeom>
                <a:avLst/>
                <a:gdLst/>
                <a:ahLst/>
                <a:cxnLst>
                  <a:cxn ang="0">
                    <a:pos x="0" y="8"/>
                  </a:cxn>
                  <a:cxn ang="0">
                    <a:pos x="4" y="8"/>
                  </a:cxn>
                  <a:cxn ang="0">
                    <a:pos x="5" y="8"/>
                  </a:cxn>
                  <a:cxn ang="0">
                    <a:pos x="7" y="2"/>
                  </a:cxn>
                  <a:cxn ang="0">
                    <a:pos x="3" y="0"/>
                  </a:cxn>
                  <a:cxn ang="0">
                    <a:pos x="0" y="8"/>
                  </a:cxn>
                  <a:cxn ang="0">
                    <a:pos x="0" y="8"/>
                  </a:cxn>
                </a:cxnLst>
                <a:rect l="0" t="0" r="r" b="b"/>
                <a:pathLst>
                  <a:path w="7" h="8">
                    <a:moveTo>
                      <a:pt x="0" y="8"/>
                    </a:moveTo>
                    <a:cubicBezTo>
                      <a:pt x="2" y="8"/>
                      <a:pt x="3" y="8"/>
                      <a:pt x="4" y="8"/>
                    </a:cubicBezTo>
                    <a:cubicBezTo>
                      <a:pt x="4" y="8"/>
                      <a:pt x="4" y="8"/>
                      <a:pt x="5" y="8"/>
                    </a:cubicBezTo>
                    <a:cubicBezTo>
                      <a:pt x="7" y="2"/>
                      <a:pt x="7" y="2"/>
                      <a:pt x="7" y="2"/>
                    </a:cubicBezTo>
                    <a:cubicBezTo>
                      <a:pt x="3" y="0"/>
                      <a:pt x="3" y="0"/>
                      <a:pt x="3" y="0"/>
                    </a:cubicBezTo>
                    <a:cubicBezTo>
                      <a:pt x="0" y="8"/>
                      <a:pt x="0" y="8"/>
                      <a:pt x="0" y="8"/>
                    </a:cubicBezTo>
                    <a:cubicBezTo>
                      <a:pt x="0" y="8"/>
                      <a:pt x="0" y="8"/>
                      <a:pt x="0" y="8"/>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102"/>
            <p:cNvGrpSpPr/>
            <p:nvPr/>
          </p:nvGrpSpPr>
          <p:grpSpPr>
            <a:xfrm>
              <a:off x="6817729" y="5266374"/>
              <a:ext cx="367372" cy="466866"/>
              <a:chOff x="3949701" y="4570413"/>
              <a:chExt cx="152400" cy="193675"/>
            </a:xfrm>
            <a:solidFill>
              <a:schemeClr val="bg1"/>
            </a:solidFill>
          </p:grpSpPr>
          <p:sp>
            <p:nvSpPr>
              <p:cNvPr id="33" name="Oval 103"/>
              <p:cNvSpPr>
                <a:spLocks/>
              </p:cNvSpPr>
              <p:nvPr/>
            </p:nvSpPr>
            <p:spPr bwMode="auto">
              <a:xfrm>
                <a:off x="4079876" y="4657725"/>
                <a:ext cx="22225" cy="22225"/>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104"/>
              <p:cNvSpPr>
                <a:spLocks/>
              </p:cNvSpPr>
              <p:nvPr/>
            </p:nvSpPr>
            <p:spPr bwMode="auto">
              <a:xfrm>
                <a:off x="4041776" y="4660900"/>
                <a:ext cx="55563" cy="103187"/>
              </a:xfrm>
              <a:custGeom>
                <a:avLst/>
                <a:gdLst/>
                <a:ahLst/>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Oval 105"/>
              <p:cNvSpPr>
                <a:spLocks/>
              </p:cNvSpPr>
              <p:nvPr/>
            </p:nvSpPr>
            <p:spPr bwMode="auto">
              <a:xfrm>
                <a:off x="3987801" y="4675188"/>
                <a:ext cx="25400" cy="22225"/>
              </a:xfrm>
              <a:prstGeom prst="ellipse">
                <a:avLst/>
              </a:pr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106"/>
              <p:cNvSpPr>
                <a:spLocks/>
              </p:cNvSpPr>
              <p:nvPr/>
            </p:nvSpPr>
            <p:spPr bwMode="auto">
              <a:xfrm>
                <a:off x="3963988" y="4672013"/>
                <a:ext cx="69850" cy="92075"/>
              </a:xfrm>
              <a:custGeom>
                <a:avLst/>
                <a:gdLst/>
                <a:ahLst/>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107"/>
              <p:cNvSpPr>
                <a:spLocks/>
              </p:cNvSpPr>
              <p:nvPr/>
            </p:nvSpPr>
            <p:spPr bwMode="auto">
              <a:xfrm>
                <a:off x="3949701" y="4570413"/>
                <a:ext cx="87313" cy="95250"/>
              </a:xfrm>
              <a:custGeom>
                <a:avLst/>
                <a:gdLst/>
                <a:ahLst/>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108"/>
              <p:cNvSpPr>
                <a:spLocks/>
              </p:cNvSpPr>
              <p:nvPr/>
            </p:nvSpPr>
            <p:spPr bwMode="auto">
              <a:xfrm>
                <a:off x="4033838" y="4594225"/>
                <a:ext cx="57150" cy="60325"/>
              </a:xfrm>
              <a:custGeom>
                <a:avLst/>
                <a:gdLst/>
                <a:ahLst/>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Group 109"/>
            <p:cNvGrpSpPr/>
            <p:nvPr/>
          </p:nvGrpSpPr>
          <p:grpSpPr>
            <a:xfrm>
              <a:off x="4982521" y="5099251"/>
              <a:ext cx="285861" cy="549036"/>
              <a:chOff x="4486276" y="4586288"/>
              <a:chExt cx="100012" cy="192087"/>
            </a:xfrm>
            <a:solidFill>
              <a:schemeClr val="bg1"/>
            </a:solidFill>
          </p:grpSpPr>
          <p:sp>
            <p:nvSpPr>
              <p:cNvPr id="30" name="Freeform: Shape 110"/>
              <p:cNvSpPr>
                <a:spLocks/>
              </p:cNvSpPr>
              <p:nvPr/>
            </p:nvSpPr>
            <p:spPr bwMode="auto">
              <a:xfrm>
                <a:off x="4494213" y="4586288"/>
                <a:ext cx="92075" cy="77787"/>
              </a:xfrm>
              <a:custGeom>
                <a:avLst/>
                <a:gdLst/>
                <a:ahLst/>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Shape 111"/>
              <p:cNvSpPr>
                <a:spLocks/>
              </p:cNvSpPr>
              <p:nvPr/>
            </p:nvSpPr>
            <p:spPr bwMode="auto">
              <a:xfrm>
                <a:off x="4486276" y="4689475"/>
                <a:ext cx="88900" cy="88900"/>
              </a:xfrm>
              <a:custGeom>
                <a:avLst/>
                <a:gdLst/>
                <a:ahLst/>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112"/>
              <p:cNvSpPr>
                <a:spLocks/>
              </p:cNvSpPr>
              <p:nvPr/>
            </p:nvSpPr>
            <p:spPr bwMode="auto">
              <a:xfrm>
                <a:off x="4491038" y="4660900"/>
                <a:ext cx="38100" cy="31750"/>
              </a:xfrm>
              <a:custGeom>
                <a:avLst/>
                <a:gdLst/>
                <a:ahLst/>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headEnd/>
                <a:tailEnd/>
              </a:ln>
            </p:spPr>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Group 59"/>
          <p:cNvGrpSpPr/>
          <p:nvPr/>
        </p:nvGrpSpPr>
        <p:grpSpPr>
          <a:xfrm>
            <a:off x="4859912" y="1236582"/>
            <a:ext cx="2619115" cy="963617"/>
            <a:chOff x="4818760" y="1367017"/>
            <a:chExt cx="2619115" cy="963617"/>
          </a:xfrm>
        </p:grpSpPr>
        <p:sp>
          <p:nvSpPr>
            <p:cNvPr id="18" name="TextBox 60"/>
            <p:cNvSpPr txBox="1">
              <a:spLocks/>
            </p:cNvSpPr>
            <p:nvPr/>
          </p:nvSpPr>
          <p:spPr bwMode="auto">
            <a:xfrm>
              <a:off x="4818760" y="1367017"/>
              <a:ext cx="2619115" cy="309958"/>
            </a:xfrm>
            <a:prstGeom prst="rect">
              <a:avLst/>
            </a:prstGeom>
            <a:noFill/>
            <a:extLst/>
          </p:spPr>
          <p:txBody>
            <a:bodyPr wrap="none" lIns="0" tIns="0" rIns="0" bIns="0" anchor="t" anchorCtr="1">
              <a:normAutofit/>
            </a:bodyPr>
            <a:lstStyle/>
            <a:p>
              <a:pPr latinLnBrk="0"/>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TextBox 61"/>
            <p:cNvSpPr txBox="1">
              <a:spLocks/>
            </p:cNvSpPr>
            <p:nvPr/>
          </p:nvSpPr>
          <p:spPr bwMode="auto">
            <a:xfrm>
              <a:off x="4818760" y="1676976"/>
              <a:ext cx="2619115" cy="653658"/>
            </a:xfrm>
            <a:prstGeom prst="rect">
              <a:avLst/>
            </a:prstGeom>
            <a:noFill/>
            <a:extLst/>
          </p:spPr>
          <p:txBody>
            <a:bodyPr wrap="square" lIns="0" tIns="0" rIns="0" bIns="0" anchor="t" anchorCtr="1">
              <a:normAutofit/>
            </a:bodyPr>
            <a:lstStyle/>
            <a:p>
              <a:pPr algn="ctr" latinLnBrk="0">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Group 62"/>
          <p:cNvGrpSpPr/>
          <p:nvPr/>
        </p:nvGrpSpPr>
        <p:grpSpPr>
          <a:xfrm>
            <a:off x="8080259" y="2311599"/>
            <a:ext cx="3019543" cy="856637"/>
            <a:chOff x="1415480" y="1651350"/>
            <a:chExt cx="3219490" cy="856637"/>
          </a:xfrm>
        </p:grpSpPr>
        <p:sp>
          <p:nvSpPr>
            <p:cNvPr id="16" name="TextBox 63"/>
            <p:cNvSpPr txBox="1">
              <a:spLocks/>
            </p:cNvSpPr>
            <p:nvPr/>
          </p:nvSpPr>
          <p:spPr bwMode="auto">
            <a:xfrm>
              <a:off x="1415480" y="1651350"/>
              <a:ext cx="2913191" cy="309958"/>
            </a:xfrm>
            <a:prstGeom prst="rect">
              <a:avLst/>
            </a:prstGeom>
            <a:noFill/>
            <a:extLst/>
          </p:spPr>
          <p:txBody>
            <a:bodyPr wrap="none" lIns="480000" tIns="0" rIns="0" bIns="0" anchor="ctr" anchorCtr="0">
              <a:normAutofit/>
            </a:bodyPr>
            <a:lstStyle/>
            <a:p>
              <a:pPr algn="l" latinLnBrk="0"/>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TextBox 64"/>
            <p:cNvSpPr txBox="1">
              <a:spLocks/>
            </p:cNvSpPr>
            <p:nvPr/>
          </p:nvSpPr>
          <p:spPr bwMode="auto">
            <a:xfrm>
              <a:off x="1415480" y="1951808"/>
              <a:ext cx="3219490" cy="556179"/>
            </a:xfrm>
            <a:prstGeom prst="rect">
              <a:avLst/>
            </a:prstGeom>
            <a:noFill/>
            <a:extLst/>
          </p:spPr>
          <p:txBody>
            <a:bodyPr wrap="square" lIns="480000" tIns="0" rIns="0" bIns="0" anchor="ctr" anchorCtr="0">
              <a:normAutofit/>
            </a:bodyPr>
            <a:lstStyle/>
            <a:p>
              <a:pPr algn="l"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Group 77"/>
          <p:cNvGrpSpPr/>
          <p:nvPr/>
        </p:nvGrpSpPr>
        <p:grpSpPr>
          <a:xfrm>
            <a:off x="762001" y="5027113"/>
            <a:ext cx="3294551" cy="866137"/>
            <a:chOff x="-201321" y="1227225"/>
            <a:chExt cx="3294551" cy="866137"/>
          </a:xfrm>
        </p:grpSpPr>
        <p:sp>
          <p:nvSpPr>
            <p:cNvPr id="14" name="TextBox 78"/>
            <p:cNvSpPr txBox="1">
              <a:spLocks/>
            </p:cNvSpPr>
            <p:nvPr/>
          </p:nvSpPr>
          <p:spPr bwMode="auto">
            <a:xfrm>
              <a:off x="793990" y="1227225"/>
              <a:ext cx="2299240" cy="309958"/>
            </a:xfrm>
            <a:prstGeom prst="rect">
              <a:avLst/>
            </a:prstGeom>
            <a:noFill/>
            <a:extLst/>
          </p:spPr>
          <p:txBody>
            <a:bodyPr wrap="none" lIns="0" tIns="0" rIns="480000" bIns="0" anchor="ctr" anchorCtr="0">
              <a:normAutofit/>
            </a:bodyPr>
            <a:lstStyle/>
            <a:p>
              <a:pPr algn="r" latinLnBrk="0"/>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5" name="TextBox 79"/>
            <p:cNvSpPr txBox="1">
              <a:spLocks/>
            </p:cNvSpPr>
            <p:nvPr/>
          </p:nvSpPr>
          <p:spPr bwMode="auto">
            <a:xfrm>
              <a:off x="-201321" y="1537183"/>
              <a:ext cx="3294551" cy="556179"/>
            </a:xfrm>
            <a:prstGeom prst="rect">
              <a:avLst/>
            </a:prstGeom>
            <a:noFill/>
            <a:extLst/>
          </p:spPr>
          <p:txBody>
            <a:bodyPr wrap="square" lIns="0" tIns="0" rIns="480000" bIns="0" anchor="ctr" anchorCtr="0">
              <a:normAutofit/>
            </a:bodyPr>
            <a:lstStyle/>
            <a:p>
              <a:pPr algn="r" latinLnBrk="0">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80"/>
          <p:cNvGrpSpPr/>
          <p:nvPr/>
        </p:nvGrpSpPr>
        <p:grpSpPr>
          <a:xfrm>
            <a:off x="762001" y="2311600"/>
            <a:ext cx="3294551" cy="866137"/>
            <a:chOff x="-201321" y="1227225"/>
            <a:chExt cx="3294551" cy="866137"/>
          </a:xfrm>
        </p:grpSpPr>
        <p:sp>
          <p:nvSpPr>
            <p:cNvPr id="12" name="TextBox 81"/>
            <p:cNvSpPr txBox="1">
              <a:spLocks/>
            </p:cNvSpPr>
            <p:nvPr/>
          </p:nvSpPr>
          <p:spPr bwMode="auto">
            <a:xfrm>
              <a:off x="793990" y="1227225"/>
              <a:ext cx="2299240" cy="309958"/>
            </a:xfrm>
            <a:prstGeom prst="rect">
              <a:avLst/>
            </a:prstGeom>
            <a:noFill/>
            <a:extLst/>
          </p:spPr>
          <p:txBody>
            <a:bodyPr wrap="none" lIns="0" tIns="0" rIns="576000" bIns="0" anchor="ctr" anchorCtr="0">
              <a:normAutofit/>
            </a:bodyPr>
            <a:lstStyle/>
            <a:p>
              <a:pPr algn="r" latinLnBrk="0"/>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TextBox 82"/>
            <p:cNvSpPr txBox="1">
              <a:spLocks/>
            </p:cNvSpPr>
            <p:nvPr/>
          </p:nvSpPr>
          <p:spPr bwMode="auto">
            <a:xfrm>
              <a:off x="-201321" y="1537183"/>
              <a:ext cx="3294551" cy="556179"/>
            </a:xfrm>
            <a:prstGeom prst="rect">
              <a:avLst/>
            </a:prstGeom>
            <a:noFill/>
            <a:extLst/>
          </p:spPr>
          <p:txBody>
            <a:bodyPr wrap="square" lIns="0" tIns="0" rIns="576000" bIns="0" anchor="ctr" anchorCtr="0">
              <a:normAutofit/>
            </a:bodyPr>
            <a:lstStyle/>
            <a:p>
              <a:pPr algn="r" latinLnBrk="0">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9" name="Group 83"/>
          <p:cNvGrpSpPr/>
          <p:nvPr/>
        </p:nvGrpSpPr>
        <p:grpSpPr>
          <a:xfrm>
            <a:off x="8080259" y="5036612"/>
            <a:ext cx="3019543" cy="856637"/>
            <a:chOff x="1415480" y="1651350"/>
            <a:chExt cx="3219490" cy="856637"/>
          </a:xfrm>
        </p:grpSpPr>
        <p:sp>
          <p:nvSpPr>
            <p:cNvPr id="10" name="TextBox 84"/>
            <p:cNvSpPr txBox="1">
              <a:spLocks/>
            </p:cNvSpPr>
            <p:nvPr/>
          </p:nvSpPr>
          <p:spPr bwMode="auto">
            <a:xfrm>
              <a:off x="1415480" y="1651350"/>
              <a:ext cx="2913191" cy="309958"/>
            </a:xfrm>
            <a:prstGeom prst="rect">
              <a:avLst/>
            </a:prstGeom>
            <a:noFill/>
            <a:extLst/>
          </p:spPr>
          <p:txBody>
            <a:bodyPr wrap="none" lIns="480000" tIns="0" rIns="0" bIns="0" anchor="ctr" anchorCtr="0">
              <a:normAutofit/>
            </a:bodyPr>
            <a:lstStyle/>
            <a:p>
              <a:pPr algn="l" latinLnBrk="0"/>
              <a:r>
                <a:rPr lang="zh-CN" altLang="en-US" sz="16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 name="TextBox 128"/>
            <p:cNvSpPr txBox="1">
              <a:spLocks/>
            </p:cNvSpPr>
            <p:nvPr/>
          </p:nvSpPr>
          <p:spPr bwMode="auto">
            <a:xfrm>
              <a:off x="1415480" y="1951808"/>
              <a:ext cx="3219490" cy="556179"/>
            </a:xfrm>
            <a:prstGeom prst="rect">
              <a:avLst/>
            </a:prstGeom>
            <a:noFill/>
            <a:extLst/>
          </p:spPr>
          <p:txBody>
            <a:bodyPr wrap="square" lIns="480000" tIns="0" rIns="0" bIns="0" anchor="ctr" anchorCtr="0">
              <a:normAutofit/>
            </a:bodyPr>
            <a:lstStyle/>
            <a:p>
              <a:pPr algn="l" latinLnBrk="0">
                <a:lnSpc>
                  <a:spcPct val="120000"/>
                </a:lnSpc>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6241391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536173" y="2630763"/>
            <a:ext cx="2694815" cy="1346412"/>
          </a:xfrm>
          <a:prstGeom prst="wedgeRectCallout">
            <a:avLst>
              <a:gd name="adj1" fmla="val 41393"/>
              <a:gd name="adj2" fmla="val -19934"/>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itchFamily="34" charset="-122"/>
                <a:ea typeface="微软雅黑" pitchFamily="34" charset="-122"/>
                <a:sym typeface="Arial" pitchFamily="34" charset="0"/>
              </a:rPr>
              <a:t>     单击编辑标题</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200" dirty="0">
                <a:solidFill>
                  <a:schemeClr val="bg1"/>
                </a:solidFill>
                <a:latin typeface="微软雅黑" pitchFamily="34" charset="-122"/>
                <a:ea typeface="微软雅黑" pitchFamily="34" charset="-122"/>
              </a:rPr>
              <a:t>   请在此粘贴或者输入你的文字内容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   请在此粘贴或者输入你的文字内容</a:t>
            </a:r>
            <a:endParaRPr lang="en-US" altLang="zh-CN" sz="1200" dirty="0">
              <a:solidFill>
                <a:schemeClr val="bg1"/>
              </a:solidFill>
              <a:latin typeface="微软雅黑" pitchFamily="34" charset="-122"/>
              <a:ea typeface="微软雅黑" pitchFamily="34" charset="-122"/>
            </a:endParaRPr>
          </a:p>
        </p:txBody>
      </p:sp>
      <p:sp>
        <p:nvSpPr>
          <p:cNvPr id="8" name="矩形标注 7"/>
          <p:cNvSpPr/>
          <p:nvPr/>
        </p:nvSpPr>
        <p:spPr>
          <a:xfrm>
            <a:off x="6041391" y="2630763"/>
            <a:ext cx="2494781" cy="1346412"/>
          </a:xfrm>
          <a:prstGeom prst="wedgeRectCallout">
            <a:avLst>
              <a:gd name="adj1" fmla="val 59514"/>
              <a:gd name="adj2" fmla="val -21196"/>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itchFamily="34" charset="-122"/>
                <a:ea typeface="微软雅黑" pitchFamily="34" charset="-122"/>
                <a:sym typeface="Arial" pitchFamily="34" charset="0"/>
              </a:rPr>
              <a:t>     单击编辑标题</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p:txBody>
      </p:sp>
      <p:sp>
        <p:nvSpPr>
          <p:cNvPr id="9" name="矩形标注 8"/>
          <p:cNvSpPr/>
          <p:nvPr/>
        </p:nvSpPr>
        <p:spPr>
          <a:xfrm>
            <a:off x="3546611" y="2630763"/>
            <a:ext cx="2494781" cy="1346412"/>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itchFamily="34" charset="-122"/>
                <a:ea typeface="微软雅黑" pitchFamily="34" charset="-122"/>
                <a:sym typeface="Arial" pitchFamily="34" charset="0"/>
              </a:rPr>
              <a:t>     单击编辑标题</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p:txBody>
      </p:sp>
      <p:sp>
        <p:nvSpPr>
          <p:cNvPr id="10" name="矩形标注 9"/>
          <p:cNvSpPr/>
          <p:nvPr/>
        </p:nvSpPr>
        <p:spPr>
          <a:xfrm>
            <a:off x="1051831" y="2630763"/>
            <a:ext cx="2494781" cy="1346412"/>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5630">
              <a:spcBef>
                <a:spcPct val="20000"/>
              </a:spcBef>
            </a:pPr>
            <a:r>
              <a:rPr lang="zh-CN" altLang="en-US" sz="1600" dirty="0">
                <a:solidFill>
                  <a:schemeClr val="bg1"/>
                </a:solidFill>
                <a:latin typeface="微软雅黑" pitchFamily="34" charset="-122"/>
                <a:ea typeface="微软雅黑" pitchFamily="34" charset="-122"/>
                <a:sym typeface="Arial" pitchFamily="34" charset="0"/>
              </a:rPr>
              <a:t>单击编辑标题</a:t>
            </a:r>
            <a:endParaRPr lang="en-US" altLang="zh-CN" sz="1600" dirty="0">
              <a:solidFill>
                <a:schemeClr val="bg1"/>
              </a:solidFill>
              <a:latin typeface="微软雅黑" pitchFamily="34" charset="-122"/>
              <a:ea typeface="微软雅黑" pitchFamily="34" charset="-122"/>
              <a:sym typeface="Arial" pitchFamily="34" charset="0"/>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请在此粘贴或者输入你的文字内容</a:t>
            </a:r>
            <a:endParaRPr lang="en-US" altLang="zh-CN" sz="1200" dirty="0">
              <a:solidFill>
                <a:schemeClr val="bg1"/>
              </a:solidFill>
              <a:latin typeface="微软雅黑" pitchFamily="34" charset="-122"/>
              <a:ea typeface="微软雅黑" pitchFamily="34" charset="-122"/>
            </a:endParaRPr>
          </a:p>
        </p:txBody>
      </p:sp>
      <p:sp>
        <p:nvSpPr>
          <p:cNvPr id="12" name="文本框 11"/>
          <p:cNvSpPr txBox="1"/>
          <p:nvPr/>
        </p:nvSpPr>
        <p:spPr>
          <a:xfrm>
            <a:off x="961550" y="4968047"/>
            <a:ext cx="10382855" cy="830966"/>
          </a:xfrm>
          <a:prstGeom prst="rect">
            <a:avLst/>
          </a:prstGeom>
          <a:noFill/>
        </p:spPr>
        <p:txBody>
          <a:bodyPr wrap="square" lIns="91412" tIns="45705" rIns="91412" bIns="45705" rtlCol="0">
            <a:spAutoFit/>
          </a:bodyPr>
          <a:lstStyle/>
          <a:p>
            <a:r>
              <a:rPr lang="zh-CN" altLang="en-US" sz="12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a:p>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3" name="文本框 12"/>
          <p:cNvSpPr txBox="1"/>
          <p:nvPr/>
        </p:nvSpPr>
        <p:spPr>
          <a:xfrm>
            <a:off x="961552" y="4534387"/>
            <a:ext cx="7625139" cy="338524"/>
          </a:xfrm>
          <a:prstGeom prst="rect">
            <a:avLst/>
          </a:prstGeom>
          <a:noFill/>
        </p:spPr>
        <p:txBody>
          <a:bodyPr wrap="square" lIns="91412" tIns="45705" rIns="91412" bIns="45705" rtlCol="0">
            <a:spAutoFit/>
          </a:bodyPr>
          <a:lstStyle/>
          <a:p>
            <a:pPr defTabSz="1215630">
              <a:spcBef>
                <a:spcPct val="20000"/>
              </a:spcBef>
            </a:pPr>
            <a:r>
              <a:rPr lang="zh-CN" altLang="en-US" sz="16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600" dirty="0">
              <a:solidFill>
                <a:schemeClr val="tx1">
                  <a:lumMod val="75000"/>
                  <a:lumOff val="2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90646061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4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childTnLst>
                          </p:cTn>
                        </p:par>
                        <p:par>
                          <p:cTn id="20" fill="hold">
                            <p:stCondLst>
                              <p:cond delay="5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15400"/>
                            </p:stCondLst>
                            <p:childTnLst>
                              <p:par>
                                <p:cTn id="25" presetID="22" presetClass="entr" presetSubtype="8"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6"/>
          <p:cNvGrpSpPr/>
          <p:nvPr/>
        </p:nvGrpSpPr>
        <p:grpSpPr>
          <a:xfrm>
            <a:off x="2597106" y="1123951"/>
            <a:ext cx="7020809" cy="3562436"/>
            <a:chOff x="2597105" y="1706793"/>
            <a:chExt cx="7020809" cy="3562437"/>
          </a:xfrm>
        </p:grpSpPr>
        <p:sp>
          <p:nvSpPr>
            <p:cNvPr id="15" name="Trapezoid 87"/>
            <p:cNvSpPr/>
            <p:nvPr/>
          </p:nvSpPr>
          <p:spPr>
            <a:xfrm>
              <a:off x="7316039" y="2275927"/>
              <a:ext cx="2301875" cy="2042791"/>
            </a:xfrm>
            <a:prstGeom prst="trapezoid">
              <a:avLst>
                <a:gd name="adj" fmla="val 13571"/>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16" name="Oval 88"/>
            <p:cNvSpPr/>
            <p:nvPr/>
          </p:nvSpPr>
          <p:spPr>
            <a:xfrm>
              <a:off x="7891507" y="2448566"/>
              <a:ext cx="129787" cy="129787"/>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17" name="Oval 89"/>
            <p:cNvSpPr/>
            <p:nvPr/>
          </p:nvSpPr>
          <p:spPr>
            <a:xfrm>
              <a:off x="8918781" y="2448566"/>
              <a:ext cx="129787" cy="129787"/>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18" name="Arc 90"/>
            <p:cNvSpPr/>
            <p:nvPr/>
          </p:nvSpPr>
          <p:spPr>
            <a:xfrm rot="18894015">
              <a:off x="7897842" y="1710012"/>
              <a:ext cx="1138267" cy="1131830"/>
            </a:xfrm>
            <a:prstGeom prst="arc">
              <a:avLst>
                <a:gd name="adj1" fmla="val 11954411"/>
                <a:gd name="adj2" fmla="val 4303291"/>
              </a:avLst>
            </a:prstGeom>
            <a:noFill/>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2133">
                <a:latin typeface="微软雅黑" panose="020B0503020204020204" pitchFamily="34" charset="-122"/>
                <a:ea typeface="微软雅黑" panose="020B0503020204020204" pitchFamily="34" charset="-122"/>
              </a:endParaRPr>
            </a:p>
          </p:txBody>
        </p:sp>
        <p:grpSp>
          <p:nvGrpSpPr>
            <p:cNvPr id="19" name="Group 91"/>
            <p:cNvGrpSpPr/>
            <p:nvPr/>
          </p:nvGrpSpPr>
          <p:grpSpPr>
            <a:xfrm>
              <a:off x="2597105" y="1706793"/>
              <a:ext cx="2301875" cy="2611925"/>
              <a:chOff x="2900758" y="1478193"/>
              <a:chExt cx="2301875" cy="2611925"/>
            </a:xfrm>
          </p:grpSpPr>
          <p:sp>
            <p:nvSpPr>
              <p:cNvPr id="34" name="Trapezoid 106"/>
              <p:cNvSpPr/>
              <p:nvPr/>
            </p:nvSpPr>
            <p:spPr>
              <a:xfrm>
                <a:off x="2900758" y="2047327"/>
                <a:ext cx="2301875" cy="2042791"/>
              </a:xfrm>
              <a:prstGeom prst="trapezoid">
                <a:avLst>
                  <a:gd name="adj" fmla="val 13571"/>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5" name="Oval 107"/>
              <p:cNvSpPr/>
              <p:nvPr/>
            </p:nvSpPr>
            <p:spPr>
              <a:xfrm>
                <a:off x="3476226" y="2219966"/>
                <a:ext cx="129787" cy="129787"/>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6" name="Oval 108"/>
              <p:cNvSpPr/>
              <p:nvPr/>
            </p:nvSpPr>
            <p:spPr>
              <a:xfrm>
                <a:off x="4503500" y="2219966"/>
                <a:ext cx="129787" cy="129787"/>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7" name="Arc 109"/>
              <p:cNvSpPr/>
              <p:nvPr/>
            </p:nvSpPr>
            <p:spPr>
              <a:xfrm rot="18894015">
                <a:off x="3482561" y="1481412"/>
                <a:ext cx="1138267" cy="1131830"/>
              </a:xfrm>
              <a:prstGeom prst="arc">
                <a:avLst>
                  <a:gd name="adj1" fmla="val 11954411"/>
                  <a:gd name="adj2" fmla="val 4303291"/>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2133">
                  <a:latin typeface="微软雅黑" panose="020B0503020204020204" pitchFamily="34" charset="-122"/>
                  <a:ea typeface="微软雅黑" panose="020B0503020204020204" pitchFamily="34" charset="-122"/>
                </a:endParaRPr>
              </a:p>
            </p:txBody>
          </p:sp>
        </p:grpSp>
        <p:grpSp>
          <p:nvGrpSpPr>
            <p:cNvPr id="20" name="Group 92"/>
            <p:cNvGrpSpPr/>
            <p:nvPr/>
          </p:nvGrpSpPr>
          <p:grpSpPr>
            <a:xfrm>
              <a:off x="4603750" y="1882735"/>
              <a:ext cx="2984500" cy="3386495"/>
              <a:chOff x="4603750" y="1654135"/>
              <a:chExt cx="2984500" cy="3386495"/>
            </a:xfrm>
          </p:grpSpPr>
          <p:sp>
            <p:nvSpPr>
              <p:cNvPr id="30" name="Trapezoid 102"/>
              <p:cNvSpPr/>
              <p:nvPr/>
            </p:nvSpPr>
            <p:spPr>
              <a:xfrm>
                <a:off x="4603750" y="2392045"/>
                <a:ext cx="2984500" cy="2648585"/>
              </a:xfrm>
              <a:prstGeom prst="trapezoid">
                <a:avLst>
                  <a:gd name="adj" fmla="val 13571"/>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1" name="Oval 103"/>
              <p:cNvSpPr/>
              <p:nvPr/>
            </p:nvSpPr>
            <p:spPr>
              <a:xfrm>
                <a:off x="5349874" y="2615881"/>
                <a:ext cx="168275" cy="168275"/>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2" name="Oval 104"/>
              <p:cNvSpPr/>
              <p:nvPr/>
            </p:nvSpPr>
            <p:spPr>
              <a:xfrm>
                <a:off x="6681788" y="2615881"/>
                <a:ext cx="168275" cy="168275"/>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latin typeface="微软雅黑" panose="020B0503020204020204" pitchFamily="34" charset="-122"/>
                  <a:ea typeface="微软雅黑" panose="020B0503020204020204" pitchFamily="34" charset="-122"/>
                </a:endParaRPr>
              </a:p>
            </p:txBody>
          </p:sp>
          <p:sp>
            <p:nvSpPr>
              <p:cNvPr id="33" name="Arc 105"/>
              <p:cNvSpPr/>
              <p:nvPr/>
            </p:nvSpPr>
            <p:spPr>
              <a:xfrm rot="18894015">
                <a:off x="5358088" y="1658308"/>
                <a:ext cx="1475822" cy="1467476"/>
              </a:xfrm>
              <a:prstGeom prst="arc">
                <a:avLst>
                  <a:gd name="adj1" fmla="val 11954411"/>
                  <a:gd name="adj2" fmla="val 4303291"/>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2133">
                  <a:latin typeface="微软雅黑" panose="020B0503020204020204" pitchFamily="34" charset="-122"/>
                  <a:ea typeface="微软雅黑" panose="020B0503020204020204" pitchFamily="34" charset="-122"/>
                </a:endParaRPr>
              </a:p>
            </p:txBody>
          </p:sp>
        </p:grpSp>
        <p:sp>
          <p:nvSpPr>
            <p:cNvPr id="21" name="TextBox 93"/>
            <p:cNvSpPr txBox="1"/>
            <p:nvPr/>
          </p:nvSpPr>
          <p:spPr>
            <a:xfrm>
              <a:off x="5049000" y="439094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20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2" name="Rectangle 94"/>
            <p:cNvSpPr/>
            <p:nvPr/>
          </p:nvSpPr>
          <p:spPr>
            <a:xfrm>
              <a:off x="5048999" y="4062457"/>
              <a:ext cx="2020976" cy="325410"/>
            </a:xfrm>
            <a:prstGeom prst="rect">
              <a:avLst/>
            </a:prstGeom>
          </p:spPr>
          <p:txBody>
            <a:bodyPr wrap="none" lIns="0" tIns="0" rIns="0" bIns="0" anchor="ctr" anchorCtr="1">
              <a:normAutofit fontScale="92500" lnSpcReduction="10000"/>
            </a:bodyPr>
            <a:lstStyle/>
            <a:p>
              <a:pPr algn="ctr" defTabSz="1219140">
                <a:spcBef>
                  <a:spcPct val="0"/>
                </a:spcBef>
                <a:defRPr/>
              </a:pPr>
              <a:r>
                <a:rPr lang="zh-CN" altLang="en-US" sz="2400" b="1">
                  <a:solidFill>
                    <a:schemeClr val="bg1"/>
                  </a:solidFill>
                  <a:latin typeface="微软雅黑" panose="020B0503020204020204" pitchFamily="34" charset="-122"/>
                  <a:ea typeface="微软雅黑" panose="020B0503020204020204" pitchFamily="34" charset="-122"/>
                </a:rPr>
                <a:t>标题文本预设</a:t>
              </a:r>
            </a:p>
          </p:txBody>
        </p:sp>
        <p:sp>
          <p:nvSpPr>
            <p:cNvPr id="23" name="Freeform: Shape 95"/>
            <p:cNvSpPr>
              <a:spLocks/>
            </p:cNvSpPr>
            <p:nvPr/>
          </p:nvSpPr>
          <p:spPr bwMode="auto">
            <a:xfrm>
              <a:off x="3476534" y="2594108"/>
              <a:ext cx="543016" cy="530268"/>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p:spPr>
          <p:txBody>
            <a:bodyPr anchor="ctr"/>
            <a:lstStyle/>
            <a:p>
              <a:pPr algn="ctr"/>
              <a:endParaRPr sz="2133">
                <a:latin typeface="微软雅黑" panose="020B0503020204020204" pitchFamily="34" charset="-122"/>
                <a:ea typeface="微软雅黑" panose="020B0503020204020204" pitchFamily="34" charset="-122"/>
              </a:endParaRPr>
            </a:p>
          </p:txBody>
        </p:sp>
        <p:sp>
          <p:nvSpPr>
            <p:cNvPr id="24" name="TextBox 96"/>
            <p:cNvSpPr txBox="1"/>
            <p:nvPr/>
          </p:nvSpPr>
          <p:spPr>
            <a:xfrm>
              <a:off x="2737555" y="3589035"/>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67">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5" name="Rectangle 97"/>
            <p:cNvSpPr/>
            <p:nvPr/>
          </p:nvSpPr>
          <p:spPr>
            <a:xfrm>
              <a:off x="2737554" y="3260544"/>
              <a:ext cx="2020976" cy="325410"/>
            </a:xfrm>
            <a:prstGeom prst="rect">
              <a:avLst/>
            </a:prstGeom>
          </p:spPr>
          <p:txBody>
            <a:bodyPr wrap="none" lIns="0" tIns="0" rIns="0" bIns="0" anchor="ctr" anchorCtr="1">
              <a:normAutofit/>
            </a:bodyPr>
            <a:lstStyle/>
            <a:p>
              <a:pPr algn="ctr" defTabSz="1219140">
                <a:spcBef>
                  <a:spcPct val="0"/>
                </a:spcBef>
                <a:defRPr/>
              </a:pPr>
              <a:r>
                <a:rPr lang="zh-CN" altLang="en-US" sz="2133" b="1" dirty="0">
                  <a:solidFill>
                    <a:schemeClr val="bg1"/>
                  </a:solidFill>
                  <a:latin typeface="微软雅黑" panose="020B0503020204020204" pitchFamily="34" charset="-122"/>
                  <a:ea typeface="微软雅黑" panose="020B0503020204020204" pitchFamily="34" charset="-122"/>
                </a:rPr>
                <a:t>标题文本预设</a:t>
              </a:r>
            </a:p>
          </p:txBody>
        </p:sp>
        <p:sp>
          <p:nvSpPr>
            <p:cNvPr id="26" name="TextBox 98"/>
            <p:cNvSpPr txBox="1"/>
            <p:nvPr/>
          </p:nvSpPr>
          <p:spPr>
            <a:xfrm>
              <a:off x="7435024" y="3589035"/>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67"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7" name="Rectangle 99"/>
            <p:cNvSpPr/>
            <p:nvPr/>
          </p:nvSpPr>
          <p:spPr>
            <a:xfrm>
              <a:off x="7435023" y="3260544"/>
              <a:ext cx="2020976" cy="325410"/>
            </a:xfrm>
            <a:prstGeom prst="rect">
              <a:avLst/>
            </a:prstGeom>
          </p:spPr>
          <p:txBody>
            <a:bodyPr wrap="none" lIns="0" tIns="0" rIns="0" bIns="0" anchor="ctr" anchorCtr="1">
              <a:normAutofit/>
            </a:bodyPr>
            <a:lstStyle/>
            <a:p>
              <a:pPr algn="ctr" defTabSz="1219140">
                <a:spcBef>
                  <a:spcPct val="0"/>
                </a:spcBef>
                <a:defRPr/>
              </a:pPr>
              <a:r>
                <a:rPr lang="zh-CN" altLang="en-US" sz="2133" b="1">
                  <a:solidFill>
                    <a:schemeClr val="bg1"/>
                  </a:solidFill>
                  <a:latin typeface="微软雅黑" panose="020B0503020204020204" pitchFamily="34" charset="-122"/>
                  <a:ea typeface="微软雅黑" panose="020B0503020204020204" pitchFamily="34" charset="-122"/>
                </a:rPr>
                <a:t>标题文本预设</a:t>
              </a:r>
            </a:p>
          </p:txBody>
        </p:sp>
        <p:sp>
          <p:nvSpPr>
            <p:cNvPr id="28" name="Freeform: Shape 100"/>
            <p:cNvSpPr>
              <a:spLocks/>
            </p:cNvSpPr>
            <p:nvPr/>
          </p:nvSpPr>
          <p:spPr bwMode="auto">
            <a:xfrm>
              <a:off x="5729930" y="3205103"/>
              <a:ext cx="732140" cy="61871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sz="2133">
                <a:latin typeface="微软雅黑" panose="020B0503020204020204" pitchFamily="34" charset="-122"/>
                <a:ea typeface="微软雅黑" panose="020B0503020204020204" pitchFamily="34" charset="-122"/>
              </a:endParaRPr>
            </a:p>
          </p:txBody>
        </p:sp>
        <p:sp>
          <p:nvSpPr>
            <p:cNvPr id="29" name="Freeform: Shape 101"/>
            <p:cNvSpPr>
              <a:spLocks/>
            </p:cNvSpPr>
            <p:nvPr/>
          </p:nvSpPr>
          <p:spPr bwMode="auto">
            <a:xfrm>
              <a:off x="8253090" y="2624098"/>
              <a:ext cx="427771" cy="53284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sz="2133">
                <a:latin typeface="微软雅黑" panose="020B0503020204020204" pitchFamily="34" charset="-122"/>
                <a:ea typeface="微软雅黑" panose="020B0503020204020204" pitchFamily="34" charset="-122"/>
              </a:endParaRPr>
            </a:p>
          </p:txBody>
        </p:sp>
      </p:grpSp>
      <p:grpSp>
        <p:nvGrpSpPr>
          <p:cNvPr id="5" name="Group 28"/>
          <p:cNvGrpSpPr/>
          <p:nvPr/>
        </p:nvGrpSpPr>
        <p:grpSpPr>
          <a:xfrm>
            <a:off x="1770325" y="5024313"/>
            <a:ext cx="8651351" cy="857260"/>
            <a:chOff x="1768931" y="4705020"/>
            <a:chExt cx="8651351" cy="857260"/>
          </a:xfrm>
        </p:grpSpPr>
        <p:grpSp>
          <p:nvGrpSpPr>
            <p:cNvPr id="6" name="Group 29"/>
            <p:cNvGrpSpPr/>
            <p:nvPr/>
          </p:nvGrpSpPr>
          <p:grpSpPr>
            <a:xfrm>
              <a:off x="1768931" y="4705020"/>
              <a:ext cx="2213143" cy="857260"/>
              <a:chOff x="1732858" y="5001250"/>
              <a:chExt cx="2213143" cy="857260"/>
            </a:xfrm>
          </p:grpSpPr>
          <p:sp>
            <p:nvSpPr>
              <p:cNvPr id="13" name="TextBox 36"/>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37"/>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Group 30"/>
            <p:cNvGrpSpPr/>
            <p:nvPr/>
          </p:nvGrpSpPr>
          <p:grpSpPr>
            <a:xfrm>
              <a:off x="4988035" y="4705020"/>
              <a:ext cx="2213143" cy="857260"/>
              <a:chOff x="1732858" y="5001250"/>
              <a:chExt cx="2213143" cy="857260"/>
            </a:xfrm>
          </p:grpSpPr>
          <p:sp>
            <p:nvSpPr>
              <p:cNvPr id="11" name="TextBox 34"/>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35"/>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31"/>
            <p:cNvGrpSpPr/>
            <p:nvPr/>
          </p:nvGrpSpPr>
          <p:grpSpPr>
            <a:xfrm>
              <a:off x="8207139" y="4705020"/>
              <a:ext cx="2213143" cy="857260"/>
              <a:chOff x="1732858" y="5001250"/>
              <a:chExt cx="2213143" cy="857260"/>
            </a:xfrm>
          </p:grpSpPr>
          <p:sp>
            <p:nvSpPr>
              <p:cNvPr id="9" name="TextBox 32"/>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33"/>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67">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067">
                    <a:solidFill>
                      <a:schemeClr val="bg1">
                        <a:lumMod val="50000"/>
                      </a:schemeClr>
                    </a:solidFill>
                    <a:latin typeface="微软雅黑" panose="020B0503020204020204" pitchFamily="34" charset="-122"/>
                    <a:ea typeface="微软雅黑" panose="020B0503020204020204" pitchFamily="34" charset="-122"/>
                  </a:rPr>
                </a:br>
                <a:r>
                  <a:rPr lang="zh-CN" altLang="en-US" sz="1067">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232156657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63" presetClass="path" presetSubtype="0" accel="50000" decel="50000" fill="hold" nodeType="withEffect">
                                  <p:stCondLst>
                                    <p:cond delay="0"/>
                                  </p:stCondLst>
                                  <p:childTnLst>
                                    <p:animMotion origin="layout" path="M -0.000944 -0.541966 L 0 0 E" pathEditMode="relative" ptsTypes="">
                                      <p:cBhvr>
                                        <p:cTn id="9" dur="2000" fill="hold"/>
                                        <p:tgtEl>
                                          <p:spTgt spid="4"/>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4"/>
                                        </p:tgtEl>
                                      </p:cBhvr>
                                      <p:by x="150000" y="150000"/>
                                      <p:from x="5470" y="10780"/>
                                      <p:to x="100000" y="100000"/>
                                    </p:animScale>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BFE121EC-6B79-43FA-B3A0-8AC99C8FA17B}"/>
              </a:ext>
            </a:extLst>
          </p:cNvPr>
          <p:cNvGrpSpPr/>
          <p:nvPr/>
        </p:nvGrpSpPr>
        <p:grpSpPr>
          <a:xfrm>
            <a:off x="3534410" y="2101215"/>
            <a:ext cx="5125085" cy="2055495"/>
            <a:chOff x="5610" y="2923"/>
            <a:chExt cx="8071" cy="3237"/>
          </a:xfrm>
        </p:grpSpPr>
        <p:sp>
          <p:nvSpPr>
            <p:cNvPr id="6" name="TextBox 8">
              <a:extLst>
                <a:ext uri="{FF2B5EF4-FFF2-40B4-BE49-F238E27FC236}">
                  <a16:creationId xmlns="" xmlns:a16="http://schemas.microsoft.com/office/drawing/2014/main" id="{7D09D70D-68DE-49AB-99B6-BDBBFB6AA314}"/>
                </a:ext>
              </a:extLst>
            </p:cNvPr>
            <p:cNvSpPr txBox="1"/>
            <p:nvPr/>
          </p:nvSpPr>
          <p:spPr>
            <a:xfrm>
              <a:off x="8208" y="2923"/>
              <a:ext cx="2871" cy="1018"/>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en-US" altLang="zh-CN" sz="3600" dirty="0">
                  <a:solidFill>
                    <a:srgbClr val="A3B267"/>
                  </a:solidFill>
                  <a:effectLst>
                    <a:outerShdw blurRad="38100" dist="25400" dir="5400000" algn="ctr" rotWithShape="0">
                      <a:srgbClr val="6E747A">
                        <a:alpha val="43000"/>
                      </a:srgbClr>
                    </a:outerShdw>
                  </a:effectLst>
                </a:rPr>
                <a:t>PART 02</a:t>
              </a:r>
            </a:p>
          </p:txBody>
        </p:sp>
        <p:sp>
          <p:nvSpPr>
            <p:cNvPr id="7" name="TextBox 9">
              <a:extLst>
                <a:ext uri="{FF2B5EF4-FFF2-40B4-BE49-F238E27FC236}">
                  <a16:creationId xmlns="" xmlns:a16="http://schemas.microsoft.com/office/drawing/2014/main" id="{DF918872-B5F9-4B88-8126-42338A2D9001}"/>
                </a:ext>
              </a:extLst>
            </p:cNvPr>
            <p:cNvSpPr txBox="1"/>
            <p:nvPr/>
          </p:nvSpPr>
          <p:spPr>
            <a:xfrm>
              <a:off x="6228" y="3812"/>
              <a:ext cx="6834" cy="1454"/>
            </a:xfrm>
            <a:prstGeom prst="rect">
              <a:avLst/>
            </a:prstGeom>
            <a:noFill/>
            <a:ln>
              <a:noFill/>
            </a:ln>
          </p:spPr>
          <p:txBody>
            <a:bodyPr wrap="none" rtlCol="0">
              <a:spAutoFit/>
            </a:bodyPr>
            <a:lstStyle>
              <a:defPPr>
                <a:defRPr lang="zh-CN"/>
              </a:defPPr>
              <a:lvl1pPr algn="ctr">
                <a:defRPr sz="3200" b="1">
                  <a:ln w="18415" cmpd="sng">
                    <a:noFill/>
                    <a:prstDash val="solid"/>
                  </a:ln>
                  <a:solidFill>
                    <a:schemeClr val="tx2"/>
                  </a:solidFill>
                  <a:effectLst>
                    <a:glow rad="101600">
                      <a:schemeClr val="bg1"/>
                    </a:glow>
                  </a:effectLst>
                  <a:latin typeface="+mj-ea"/>
                  <a:ea typeface="+mj-ea"/>
                </a:defRPr>
              </a:lvl1pPr>
            </a:lstStyle>
            <a:p>
              <a:r>
                <a:rPr lang="zh-CN" altLang="en-US" sz="5400" dirty="0">
                  <a:solidFill>
                    <a:srgbClr val="A3B267"/>
                  </a:solidFill>
                  <a:effectLst>
                    <a:outerShdw blurRad="38100" dist="25400" dir="5400000" algn="ctr" rotWithShape="0">
                      <a:srgbClr val="6E747A">
                        <a:alpha val="43000"/>
                      </a:srgbClr>
                    </a:outerShdw>
                  </a:effectLst>
                </a:rPr>
                <a:t>添加文字内容</a:t>
              </a:r>
            </a:p>
          </p:txBody>
        </p:sp>
        <p:sp>
          <p:nvSpPr>
            <p:cNvPr id="8" name="TextBox 10">
              <a:extLst>
                <a:ext uri="{FF2B5EF4-FFF2-40B4-BE49-F238E27FC236}">
                  <a16:creationId xmlns="" xmlns:a16="http://schemas.microsoft.com/office/drawing/2014/main" id="{75E0DC3A-E07D-47C3-BDBC-BCAE9A13FD62}"/>
                </a:ext>
              </a:extLst>
            </p:cNvPr>
            <p:cNvSpPr txBox="1"/>
            <p:nvPr/>
          </p:nvSpPr>
          <p:spPr>
            <a:xfrm>
              <a:off x="5610" y="5288"/>
              <a:ext cx="8071" cy="872"/>
            </a:xfrm>
            <a:prstGeom prst="rect">
              <a:avLst/>
            </a:prstGeom>
            <a:noFill/>
          </p:spPr>
          <p:txBody>
            <a:bodyPr wrap="square" lIns="68580" tIns="34290" rIns="68580" bIns="3429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a:r>
                <a:rPr lang="en-US" altLang="zh-CN" sz="1050" dirty="0">
                  <a:solidFill>
                    <a:srgbClr val="A3B267"/>
                  </a:solidFill>
                  <a:latin typeface="微软雅黑" panose="020B0503020204020204" charset="-122"/>
                  <a:ea typeface="微软雅黑" panose="020B0503020204020204" charset="-122"/>
                </a:rPr>
                <a:t>Your content to play here, or through your copy, paste in this box, and select only the text. Your content to play here, or through your copy, paste in this box, and select only the text.</a:t>
              </a:r>
            </a:p>
          </p:txBody>
        </p:sp>
      </p:grpSp>
      <p:pic>
        <p:nvPicPr>
          <p:cNvPr id="9" name="图片 8">
            <a:extLst>
              <a:ext uri="{FF2B5EF4-FFF2-40B4-BE49-F238E27FC236}">
                <a16:creationId xmlns="" xmlns:a16="http://schemas.microsoft.com/office/drawing/2014/main" id="{09A13210-4406-465F-B482-E7D5770345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5495966"/>
            <a:ext cx="3802743" cy="1325143"/>
          </a:xfrm>
          <a:prstGeom prst="rect">
            <a:avLst/>
          </a:prstGeom>
        </p:spPr>
      </p:pic>
    </p:spTree>
    <p:extLst>
      <p:ext uri="{BB962C8B-B14F-4D97-AF65-F5344CB8AC3E}">
        <p14:creationId xmlns:p14="http://schemas.microsoft.com/office/powerpoint/2010/main" val="352946118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千图海量PPT模板www.58pic.com​​">
  <a:themeElements>
    <a:clrScheme name="自定义 28">
      <a:dk1>
        <a:sysClr val="windowText" lastClr="000000"/>
      </a:dk1>
      <a:lt1>
        <a:sysClr val="window" lastClr="FFFFFF"/>
      </a:lt1>
      <a:dk2>
        <a:srgbClr val="455F51"/>
      </a:dk2>
      <a:lt2>
        <a:srgbClr val="E3DED1"/>
      </a:lt2>
      <a:accent1>
        <a:srgbClr val="FF994B"/>
      </a:accent1>
      <a:accent2>
        <a:srgbClr val="8AB833"/>
      </a:accent2>
      <a:accent3>
        <a:srgbClr val="C0CF3A"/>
      </a:accent3>
      <a:accent4>
        <a:srgbClr val="FF994B"/>
      </a:accent4>
      <a:accent5>
        <a:srgbClr val="4AB5C4"/>
      </a:accent5>
      <a:accent6>
        <a:srgbClr val="0989B1"/>
      </a:accent6>
      <a:hlink>
        <a:srgbClr val="6B9F25"/>
      </a:hlink>
      <a:folHlink>
        <a:srgbClr val="BA6906"/>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2220</Words>
  <Application>Microsoft Office PowerPoint</Application>
  <PresentationFormat>宽屏</PresentationFormat>
  <Paragraphs>193</Paragraphs>
  <Slides>25</Slides>
  <Notes>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Meiryo</vt:lpstr>
      <vt:lpstr>等线</vt:lpstr>
      <vt:lpstr>等线 Light</vt:lpstr>
      <vt:lpstr>方正综艺简体</vt:lpstr>
      <vt:lpstr>宋体</vt:lpstr>
      <vt:lpstr>微软雅黑</vt:lpstr>
      <vt:lpstr>Arial</vt:lpstr>
      <vt:lpstr>Calibri</vt:lpstr>
      <vt:lpstr>Calibri Light</vt:lpstr>
      <vt:lpstr>Cambria Math</vt:lpstr>
      <vt:lpstr>Impact</vt:lpstr>
      <vt:lpstr>Times New Roman</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10</cp:revision>
  <dcterms:created xsi:type="dcterms:W3CDTF">2018-05-29T07:16:53Z</dcterms:created>
  <dcterms:modified xsi:type="dcterms:W3CDTF">2018-06-07T13:54:57Z</dcterms:modified>
</cp:coreProperties>
</file>