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sldIdLst>
    <p:sldId id="8651" r:id="rId3"/>
    <p:sldId id="8650" r:id="rId4"/>
    <p:sldId id="8652" r:id="rId5"/>
    <p:sldId id="8653" r:id="rId6"/>
    <p:sldId id="8655" r:id="rId7"/>
    <p:sldId id="8656" r:id="rId8"/>
    <p:sldId id="8657" r:id="rId9"/>
    <p:sldId id="8658" r:id="rId10"/>
    <p:sldId id="8659" r:id="rId11"/>
    <p:sldId id="8660" r:id="rId12"/>
    <p:sldId id="8661" r:id="rId13"/>
    <p:sldId id="8662" r:id="rId14"/>
    <p:sldId id="8663" r:id="rId15"/>
    <p:sldId id="8664" r:id="rId16"/>
    <p:sldId id="8665" r:id="rId17"/>
    <p:sldId id="8666" r:id="rId18"/>
    <p:sldId id="8667" r:id="rId19"/>
    <p:sldId id="8668" r:id="rId20"/>
    <p:sldId id="8669" r:id="rId21"/>
    <p:sldId id="8670" r:id="rId22"/>
    <p:sldId id="8671" r:id="rId23"/>
    <p:sldId id="8672" r:id="rId24"/>
    <p:sldId id="8673" r:id="rId25"/>
    <p:sldId id="8674" r:id="rId26"/>
    <p:sldId id="867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8000"/>
    <a:srgbClr val="0E62A7"/>
    <a:srgbClr val="ED1C24"/>
    <a:srgbClr val="3D0205"/>
    <a:srgbClr val="650308"/>
    <a:srgbClr val="8ABFC4"/>
    <a:srgbClr val="FBD331"/>
    <a:srgbClr val="FF9685"/>
    <a:srgbClr val="77BDD8"/>
    <a:srgbClr val="FF88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43" autoAdjust="0"/>
    <p:restoredTop sz="94660"/>
  </p:normalViewPr>
  <p:slideViewPr>
    <p:cSldViewPr snapToGrid="0">
      <p:cViewPr varScale="1">
        <p:scale>
          <a:sx n="84" d="100"/>
          <a:sy n="84" d="100"/>
        </p:scale>
        <p:origin x="29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62203-9D3E-40AF-9021-74521AA71F96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8A6AD-F5A1-4067-94D3-813992C07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2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401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3420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0061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778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4059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7495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1731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7088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4939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993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4576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375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218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1838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0259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4763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7424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6821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390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296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121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902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170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440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1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797D23F-CF4D-4FC0-897D-9550A60149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0D067241-51E5-434B-B9A4-1CC619AA1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27CF17F-11B5-43BC-93A0-AE7B61CD7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75970F3-6628-45FB-BEBD-155D7ACC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EB995FB-3283-4388-AAA1-F8064C7BE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164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92A49BF-4686-4053-80D9-9A788E1E3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F23F4542-4774-4403-9F41-8B58D82250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AD87918-DA36-4575-86B6-2A7B3553C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7A5CC5B-FB18-4D4B-87D7-67EC3B1C8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8880E9B-4D52-4633-977F-A517DBF37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874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FDB57C7-DB21-45F0-A6C3-B7B122F7AB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55749F6-D89F-4BAA-976C-61ECB2A499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D0AC281-C3B3-4887-8B18-23CF0BA9B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9323AA9-8E16-4D3A-BD47-7DE4FF130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B5C34A9-8584-46BD-9E5E-AB6902F23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360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7070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017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4762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37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703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1636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67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572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AAB2F5F-5B3D-4F39-9FDD-CA5EB2C8A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71F2F49-4592-450D-AF26-954205EFCB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15A5565-63C5-4097-8338-032F49A84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7642D3B-E031-4BF2-A8DF-9361CBD7F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AB45456-8552-4063-AE0B-F48BF5909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64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144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877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4466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182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7DC12DB-F01C-4E64-8E18-FFED8D972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D60927E-DB4C-4876-A45B-E99D530C0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9B7F915-4587-4B39-B56B-617549170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5F017CD-D680-4A06-A217-2767CB23A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FD0B76-36D7-4775-955D-63FC6E937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290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A531344-38C9-4BBD-9764-18268345C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5CC1B85-AD7C-42DB-AA16-F0044828D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DE6874A-92AE-46CD-A646-3721A4511D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DE362D8-9EB2-45ED-98F1-645CA3F9E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493D09E-E1F7-454C-B4C3-D840DF2A1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60025D5-39A1-4BBE-9348-FBC78BB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698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9C2F822-EDDB-432A-BC97-B86594AC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DEA9C4A-5DAC-4256-B1C1-A9457121C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DE821AE-5447-4CB5-B748-00B46CE4A7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378DDC4-3ED0-4187-904F-5F74F771AE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B9107532-4F1A-47BF-8051-770B2C1BD3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E3E972A9-376F-4CFE-BF21-4BF6622F9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A68918A8-6FBB-4161-A59B-837827814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9F8547C-B031-401C-9B36-49C756CA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21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4BBD538-7B7B-4CF7-91D5-70996431E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3680D02-9900-4A09-8CD0-2CF95EDFF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2611BAA-811A-4F18-98E7-ACAE9D7B2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05025BC0-0621-4A17-8999-6F8CE4AA7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107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1D9B83C-F7C5-4F35-9E10-9A12CBE62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CCE2D35-9BD8-4FEA-8266-2608A17E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1C48F75-AB76-4DDF-B819-A2069E1BD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2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143DE1-4271-4592-A091-D48FC1EE6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0DB5824-961B-4F74-8E4E-75E094BBE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C931356-A34D-4903-B46B-93630698A2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8BDAE9B-385F-4F27-A6FA-B0A1DCA7B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0504EE8-CBE9-4625-B096-09B51ADA1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F52B8AA-63F0-42E7-A335-D16E3B9AA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479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D558878-D6EC-4223-8D72-DB1695608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80C6AB8B-32C3-462F-8761-7A9764B138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201A19E-5EDE-44FA-B386-B2DB26268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ACF96AF-7AE0-41CC-B9AC-E1A3EB2AB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1E846DD-0207-487C-97AC-8BDA5381F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9E97AF8-CFB9-4333-8ED0-8B61EB7D0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13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8946090A-BE49-466F-87F5-B31A0A777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B9291C7-40D6-47F5-BD9A-510FA8423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C2A4E78-AE2A-4CE0-AE66-A403F94975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905FC-CF9B-4ECA-A0B9-752F163B5B50}" type="datetimeFigureOut">
              <a:rPr lang="zh-CN" altLang="en-US" smtClean="0"/>
              <a:t>2018/6/8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D777C89-5121-4E0F-8655-7E285C84D3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A932CC7-ACB3-4B30-AE3E-3A14C2544E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08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604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11" Type="http://schemas.openxmlformats.org/officeDocument/2006/relationships/image" Target="../media/image21.png"/><Relationship Id="rId5" Type="http://schemas.openxmlformats.org/officeDocument/2006/relationships/image" Target="../media/image11.png"/><Relationship Id="rId10" Type="http://schemas.openxmlformats.org/officeDocument/2006/relationships/image" Target="../media/image20.png"/><Relationship Id="rId4" Type="http://schemas.openxmlformats.org/officeDocument/2006/relationships/image" Target="../media/image8.pn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11" Type="http://schemas.openxmlformats.org/officeDocument/2006/relationships/image" Target="../media/image21.png"/><Relationship Id="rId5" Type="http://schemas.openxmlformats.org/officeDocument/2006/relationships/image" Target="../media/image11.png"/><Relationship Id="rId10" Type="http://schemas.openxmlformats.org/officeDocument/2006/relationships/image" Target="../media/image20.png"/><Relationship Id="rId4" Type="http://schemas.openxmlformats.org/officeDocument/2006/relationships/image" Target="../media/image8.png"/><Relationship Id="rId9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image" Target="../media/image1.jpg"/><Relationship Id="rId10" Type="http://schemas.openxmlformats.org/officeDocument/2006/relationships/image" Target="../media/image30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8.png"/><Relationship Id="rId2" Type="http://schemas.openxmlformats.org/officeDocument/2006/relationships/tags" Target="../tags/tag3.xml"/><Relationship Id="rId16" Type="http://schemas.openxmlformats.org/officeDocument/2006/relationships/image" Target="../media/image10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9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1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8.png"/><Relationship Id="rId5" Type="http://schemas.openxmlformats.org/officeDocument/2006/relationships/image" Target="../media/image1.jpg"/><Relationship Id="rId10" Type="http://schemas.openxmlformats.org/officeDocument/2006/relationships/image" Target="../media/image32.png"/><Relationship Id="rId4" Type="http://schemas.openxmlformats.org/officeDocument/2006/relationships/notesSlide" Target="../notesSlides/notesSlide20.xml"/><Relationship Id="rId9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11" Type="http://schemas.openxmlformats.org/officeDocument/2006/relationships/image" Target="../media/image36.png"/><Relationship Id="rId5" Type="http://schemas.openxmlformats.org/officeDocument/2006/relationships/image" Target="../media/image11.png"/><Relationship Id="rId10" Type="http://schemas.openxmlformats.org/officeDocument/2006/relationships/image" Target="../media/image35.png"/><Relationship Id="rId4" Type="http://schemas.openxmlformats.org/officeDocument/2006/relationships/image" Target="../media/image8.png"/><Relationship Id="rId9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8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24.png"/><Relationship Id="rId4" Type="http://schemas.openxmlformats.org/officeDocument/2006/relationships/image" Target="../media/image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8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53CBAE6-ABA5-4B9B-A175-CAA756446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64000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598AF404-58F8-4612-B9B8-7FA42D480C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685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4073208-210C-42A4-8A09-52E7C072E0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00" y="0"/>
            <a:ext cx="40640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8F5F195-5A43-4D46-A178-6EA6D3CF1D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043" y="1810190"/>
            <a:ext cx="1078994" cy="252070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39A11DA-6823-4478-950C-1215069657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62" y="237938"/>
            <a:ext cx="4430379" cy="428035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EDDB8067-8845-4101-89E4-6E6D7BA5A4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62" y="3718175"/>
            <a:ext cx="4625365" cy="25207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92B4C52-47A7-4116-A9B5-9C5FD976AF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3" y="-14672"/>
            <a:ext cx="4652290" cy="268306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7A7B12B-8F29-4AED-B224-D943DE04AD3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726" y="206477"/>
            <a:ext cx="2350365" cy="407396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1557989B-F1B1-41D8-B3CD-93038AB1F7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151" y="2950954"/>
            <a:ext cx="591063" cy="2068721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="" xmlns:a16="http://schemas.microsoft.com/office/drawing/2014/main" id="{07F96952-6061-4508-BF2A-E9E3AF2472D8}"/>
              </a:ext>
            </a:extLst>
          </p:cNvPr>
          <p:cNvSpPr/>
          <p:nvPr/>
        </p:nvSpPr>
        <p:spPr>
          <a:xfrm>
            <a:off x="6328318" y="3346946"/>
            <a:ext cx="1365914" cy="1365914"/>
          </a:xfrm>
          <a:prstGeom prst="ellipse">
            <a:avLst/>
          </a:prstGeom>
          <a:noFill/>
          <a:ln w="19050"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59F3BA41-1F71-4D27-9E56-757817B5954E}"/>
              </a:ext>
            </a:extLst>
          </p:cNvPr>
          <p:cNvSpPr/>
          <p:nvPr/>
        </p:nvSpPr>
        <p:spPr>
          <a:xfrm>
            <a:off x="7565208" y="3350034"/>
            <a:ext cx="1365914" cy="1365914"/>
          </a:xfrm>
          <a:prstGeom prst="ellipse">
            <a:avLst/>
          </a:prstGeom>
          <a:noFill/>
          <a:ln w="19050"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49C05025-550B-4C67-9DF7-055D96922A76}"/>
              </a:ext>
            </a:extLst>
          </p:cNvPr>
          <p:cNvSpPr/>
          <p:nvPr/>
        </p:nvSpPr>
        <p:spPr>
          <a:xfrm>
            <a:off x="8791545" y="3351585"/>
            <a:ext cx="1365914" cy="1365914"/>
          </a:xfrm>
          <a:prstGeom prst="ellipse">
            <a:avLst/>
          </a:prstGeom>
          <a:noFill/>
          <a:ln w="19050"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DC4F63C6-5B98-4C74-8147-CCD5B45A434D}"/>
              </a:ext>
            </a:extLst>
          </p:cNvPr>
          <p:cNvSpPr/>
          <p:nvPr/>
        </p:nvSpPr>
        <p:spPr>
          <a:xfrm>
            <a:off x="10007853" y="3346265"/>
            <a:ext cx="1365914" cy="1365914"/>
          </a:xfrm>
          <a:prstGeom prst="ellipse">
            <a:avLst/>
          </a:prstGeom>
          <a:noFill/>
          <a:ln w="19050"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1088328A-04B7-4276-84FF-5309A36F01A4}"/>
              </a:ext>
            </a:extLst>
          </p:cNvPr>
          <p:cNvSpPr/>
          <p:nvPr/>
        </p:nvSpPr>
        <p:spPr>
          <a:xfrm>
            <a:off x="6535444" y="4090513"/>
            <a:ext cx="4640556" cy="451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ts val="1600"/>
              </a:lnSpc>
            </a:pPr>
            <a:r>
              <a:rPr lang="zh-CN" altLang="en-US" sz="6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浓情粽意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7727173-5869-485B-8B7C-A148693FD37B}"/>
              </a:ext>
            </a:extLst>
          </p:cNvPr>
          <p:cNvSpPr txBox="1"/>
          <p:nvPr/>
        </p:nvSpPr>
        <p:spPr>
          <a:xfrm>
            <a:off x="6610380" y="4859520"/>
            <a:ext cx="4565620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800"/>
              </a:lnSpc>
              <a:defRPr sz="1000" kern="0">
                <a:solidFill>
                  <a:srgbClr val="64443D"/>
                </a:solidFill>
                <a:latin typeface="+mn-ea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48A272A-62D7-482F-BBAE-91F1A2D9FE33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F8093E21-7800-4E13-94A4-B40885A375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F75D9902-4FAA-4CA1-875B-CF0E866AB7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63532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贰</a:t>
            </a:r>
          </a:p>
        </p:txBody>
      </p:sp>
      <p:cxnSp>
        <p:nvCxnSpPr>
          <p:cNvPr id="21" name="Straight Connector 70">
            <a:extLst>
              <a:ext uri="{FF2B5EF4-FFF2-40B4-BE49-F238E27FC236}">
                <a16:creationId xmlns="" xmlns:a16="http://schemas.microsoft.com/office/drawing/2014/main" id="{F467E709-E9BE-4E80-8C5C-59C4D514E2E0}"/>
              </a:ext>
            </a:extLst>
          </p:cNvPr>
          <p:cNvCxnSpPr/>
          <p:nvPr/>
        </p:nvCxnSpPr>
        <p:spPr>
          <a:xfrm>
            <a:off x="4713372" y="1677983"/>
            <a:ext cx="0" cy="437176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Dot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72">
            <a:extLst>
              <a:ext uri="{FF2B5EF4-FFF2-40B4-BE49-F238E27FC236}">
                <a16:creationId xmlns="" xmlns:a16="http://schemas.microsoft.com/office/drawing/2014/main" id="{02CF3D6A-571D-4272-A696-F270418C919D}"/>
              </a:ext>
            </a:extLst>
          </p:cNvPr>
          <p:cNvSpPr/>
          <p:nvPr/>
        </p:nvSpPr>
        <p:spPr>
          <a:xfrm>
            <a:off x="1031666" y="2259222"/>
            <a:ext cx="3111964" cy="3111964"/>
          </a:xfrm>
          <a:prstGeom prst="ellipse">
            <a:avLst/>
          </a:prstGeom>
          <a:noFill/>
          <a:ln w="76200" cmpd="tri">
            <a:solidFill>
              <a:srgbClr val="65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 sz="2365">
              <a:solidFill>
                <a:srgbClr val="FFFFFF"/>
              </a:solidFill>
            </a:endParaRPr>
          </a:p>
        </p:txBody>
      </p:sp>
      <p:sp>
        <p:nvSpPr>
          <p:cNvPr id="25" name="Rectangle 74">
            <a:extLst>
              <a:ext uri="{FF2B5EF4-FFF2-40B4-BE49-F238E27FC236}">
                <a16:creationId xmlns="" xmlns:a16="http://schemas.microsoft.com/office/drawing/2014/main" id="{66737FC1-60FE-415E-A4C9-72DABFD181F9}"/>
              </a:ext>
            </a:extLst>
          </p:cNvPr>
          <p:cNvSpPr/>
          <p:nvPr/>
        </p:nvSpPr>
        <p:spPr>
          <a:xfrm>
            <a:off x="5153468" y="3761664"/>
            <a:ext cx="5548139" cy="20649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 sz="2365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6" name="Rectangle 75">
            <a:extLst>
              <a:ext uri="{FF2B5EF4-FFF2-40B4-BE49-F238E27FC236}">
                <a16:creationId xmlns="" xmlns:a16="http://schemas.microsoft.com/office/drawing/2014/main" id="{1B9951B7-7801-41A0-9C24-B19021D32678}"/>
              </a:ext>
            </a:extLst>
          </p:cNvPr>
          <p:cNvSpPr/>
          <p:nvPr/>
        </p:nvSpPr>
        <p:spPr>
          <a:xfrm>
            <a:off x="5153468" y="3761664"/>
            <a:ext cx="3806524" cy="206492"/>
          </a:xfrm>
          <a:prstGeom prst="rect">
            <a:avLst/>
          </a:prstGeom>
          <a:solidFill>
            <a:srgbClr val="0E6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 sz="2365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8" name="TextBox 18">
            <a:extLst>
              <a:ext uri="{FF2B5EF4-FFF2-40B4-BE49-F238E27FC236}">
                <a16:creationId xmlns="" xmlns:a16="http://schemas.microsoft.com/office/drawing/2014/main" id="{9B5046D9-5981-4701-A198-CF317C2BC09A}"/>
              </a:ext>
            </a:extLst>
          </p:cNvPr>
          <p:cNvSpPr txBox="1"/>
          <p:nvPr/>
        </p:nvSpPr>
        <p:spPr>
          <a:xfrm>
            <a:off x="5119646" y="3407083"/>
            <a:ext cx="1242648" cy="3046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sz="138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输入此处标题</a:t>
            </a:r>
          </a:p>
        </p:txBody>
      </p:sp>
      <p:sp>
        <p:nvSpPr>
          <p:cNvPr id="31" name="Rectangle 79">
            <a:extLst>
              <a:ext uri="{FF2B5EF4-FFF2-40B4-BE49-F238E27FC236}">
                <a16:creationId xmlns="" xmlns:a16="http://schemas.microsoft.com/office/drawing/2014/main" id="{17F41DFB-8B04-4854-B9A4-99B35E742B7C}"/>
              </a:ext>
            </a:extLst>
          </p:cNvPr>
          <p:cNvSpPr/>
          <p:nvPr/>
        </p:nvSpPr>
        <p:spPr>
          <a:xfrm>
            <a:off x="5153468" y="4422851"/>
            <a:ext cx="5548139" cy="20649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 sz="2365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2" name="Rectangle 80">
            <a:extLst>
              <a:ext uri="{FF2B5EF4-FFF2-40B4-BE49-F238E27FC236}">
                <a16:creationId xmlns="" xmlns:a16="http://schemas.microsoft.com/office/drawing/2014/main" id="{461EF17B-337F-47FF-A920-5326FCF12BA6}"/>
              </a:ext>
            </a:extLst>
          </p:cNvPr>
          <p:cNvSpPr/>
          <p:nvPr/>
        </p:nvSpPr>
        <p:spPr>
          <a:xfrm>
            <a:off x="5153468" y="4420764"/>
            <a:ext cx="5258218" cy="208577"/>
          </a:xfrm>
          <a:prstGeom prst="rect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 sz="2365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3" name="TextBox 22">
            <a:extLst>
              <a:ext uri="{FF2B5EF4-FFF2-40B4-BE49-F238E27FC236}">
                <a16:creationId xmlns="" xmlns:a16="http://schemas.microsoft.com/office/drawing/2014/main" id="{5864C359-9C7B-4026-B374-59ED8794694C}"/>
              </a:ext>
            </a:extLst>
          </p:cNvPr>
          <p:cNvSpPr txBox="1"/>
          <p:nvPr/>
        </p:nvSpPr>
        <p:spPr>
          <a:xfrm>
            <a:off x="5119644" y="4066185"/>
            <a:ext cx="1242648" cy="3046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altLang="zh-CN" sz="138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输入此处标题</a:t>
            </a:r>
          </a:p>
        </p:txBody>
      </p:sp>
      <p:sp>
        <p:nvSpPr>
          <p:cNvPr id="35" name="Rectangle 83">
            <a:extLst>
              <a:ext uri="{FF2B5EF4-FFF2-40B4-BE49-F238E27FC236}">
                <a16:creationId xmlns="" xmlns:a16="http://schemas.microsoft.com/office/drawing/2014/main" id="{7DBD8BC8-B689-43A2-BF9A-15ED40389229}"/>
              </a:ext>
            </a:extLst>
          </p:cNvPr>
          <p:cNvSpPr/>
          <p:nvPr/>
        </p:nvSpPr>
        <p:spPr>
          <a:xfrm>
            <a:off x="5153468" y="5092381"/>
            <a:ext cx="5548139" cy="20857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 sz="2365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6" name="Rectangle 84">
            <a:extLst>
              <a:ext uri="{FF2B5EF4-FFF2-40B4-BE49-F238E27FC236}">
                <a16:creationId xmlns="" xmlns:a16="http://schemas.microsoft.com/office/drawing/2014/main" id="{DE042959-1D1D-451F-81B0-9CF8F6294A44}"/>
              </a:ext>
            </a:extLst>
          </p:cNvPr>
          <p:cNvSpPr/>
          <p:nvPr/>
        </p:nvSpPr>
        <p:spPr>
          <a:xfrm>
            <a:off x="5153470" y="5090298"/>
            <a:ext cx="4686718" cy="210662"/>
          </a:xfrm>
          <a:prstGeom prst="rect">
            <a:avLst/>
          </a:prstGeom>
          <a:solidFill>
            <a:srgbClr val="3D0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zh-CN" altLang="zh-CN" sz="2365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7" name="TextBox 26">
            <a:extLst>
              <a:ext uri="{FF2B5EF4-FFF2-40B4-BE49-F238E27FC236}">
                <a16:creationId xmlns="" xmlns:a16="http://schemas.microsoft.com/office/drawing/2014/main" id="{7742BEBB-F081-4DD3-862A-427AC4A754D1}"/>
              </a:ext>
            </a:extLst>
          </p:cNvPr>
          <p:cNvSpPr txBox="1"/>
          <p:nvPr/>
        </p:nvSpPr>
        <p:spPr>
          <a:xfrm>
            <a:off x="5119645" y="4737802"/>
            <a:ext cx="1242648" cy="3046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id-ID" altLang="zh-CN" sz="138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输入此处标题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BC8624A-385F-4438-A96D-D8637B6956ED}"/>
              </a:ext>
            </a:extLst>
          </p:cNvPr>
          <p:cNvGrpSpPr/>
          <p:nvPr/>
        </p:nvGrpSpPr>
        <p:grpSpPr>
          <a:xfrm>
            <a:off x="5215193" y="1869509"/>
            <a:ext cx="2630880" cy="560028"/>
            <a:chOff x="5215193" y="1869509"/>
            <a:chExt cx="2630880" cy="560028"/>
          </a:xfrm>
        </p:grpSpPr>
        <p:sp>
          <p:nvSpPr>
            <p:cNvPr id="52" name="Freeform 5">
              <a:extLst>
                <a:ext uri="{FF2B5EF4-FFF2-40B4-BE49-F238E27FC236}">
                  <a16:creationId xmlns="" xmlns:a16="http://schemas.microsoft.com/office/drawing/2014/main" id="{985A3CE4-DB70-4A68-8F48-AEE26AC53290}"/>
                </a:ext>
              </a:extLst>
            </p:cNvPr>
            <p:cNvSpPr>
              <a:spLocks noEditPoints="1"/>
            </p:cNvSpPr>
            <p:nvPr/>
          </p:nvSpPr>
          <p:spPr>
            <a:xfrm>
              <a:off x="5260244" y="1869509"/>
              <a:ext cx="481813" cy="484941"/>
            </a:xfrm>
            <a:custGeom>
              <a:avLst/>
              <a:gdLst/>
              <a:ahLst/>
              <a:cxnLst>
                <a:cxn ang="0">
                  <a:pos x="482277" y="85269"/>
                </a:cxn>
                <a:cxn ang="0">
                  <a:pos x="457920" y="107195"/>
                </a:cxn>
                <a:cxn ang="0">
                  <a:pos x="382412" y="31671"/>
                </a:cxn>
                <a:cxn ang="0">
                  <a:pos x="406769" y="9745"/>
                </a:cxn>
                <a:cxn ang="0">
                  <a:pos x="435998" y="7308"/>
                </a:cxn>
                <a:cxn ang="0">
                  <a:pos x="482277" y="56034"/>
                </a:cxn>
                <a:cxn ang="0">
                  <a:pos x="482277" y="85269"/>
                </a:cxn>
                <a:cxn ang="0">
                  <a:pos x="280110" y="285042"/>
                </a:cxn>
                <a:cxn ang="0">
                  <a:pos x="204602" y="209518"/>
                </a:cxn>
                <a:cxn ang="0">
                  <a:pos x="372669" y="43852"/>
                </a:cxn>
                <a:cxn ang="0">
                  <a:pos x="448177" y="119376"/>
                </a:cxn>
                <a:cxn ang="0">
                  <a:pos x="280110" y="285042"/>
                </a:cxn>
                <a:cxn ang="0">
                  <a:pos x="270367" y="294787"/>
                </a:cxn>
                <a:cxn ang="0">
                  <a:pos x="163195" y="324022"/>
                </a:cxn>
                <a:cxn ang="0">
                  <a:pos x="194859" y="219263"/>
                </a:cxn>
                <a:cxn ang="0">
                  <a:pos x="270367" y="294787"/>
                </a:cxn>
                <a:cxn ang="0">
                  <a:pos x="94994" y="63342"/>
                </a:cxn>
                <a:cxn ang="0">
                  <a:pos x="48714" y="109631"/>
                </a:cxn>
                <a:cxn ang="0">
                  <a:pos x="48714" y="394674"/>
                </a:cxn>
                <a:cxn ang="0">
                  <a:pos x="94994" y="443399"/>
                </a:cxn>
                <a:cxn ang="0">
                  <a:pos x="379976" y="443399"/>
                </a:cxn>
                <a:cxn ang="0">
                  <a:pos x="428691" y="394674"/>
                </a:cxn>
                <a:cxn ang="0">
                  <a:pos x="428691" y="207082"/>
                </a:cxn>
                <a:cxn ang="0">
                  <a:pos x="477406" y="160793"/>
                </a:cxn>
                <a:cxn ang="0">
                  <a:pos x="477406" y="411728"/>
                </a:cxn>
                <a:cxn ang="0">
                  <a:pos x="397026" y="492125"/>
                </a:cxn>
                <a:cxn ang="0">
                  <a:pos x="77943" y="492125"/>
                </a:cxn>
                <a:cxn ang="0">
                  <a:pos x="0" y="411728"/>
                </a:cxn>
                <a:cxn ang="0">
                  <a:pos x="0" y="97450"/>
                </a:cxn>
                <a:cxn ang="0">
                  <a:pos x="77943" y="14617"/>
                </a:cxn>
                <a:cxn ang="0">
                  <a:pos x="331261" y="14617"/>
                </a:cxn>
                <a:cxn ang="0">
                  <a:pos x="282546" y="63342"/>
                </a:cxn>
                <a:cxn ang="0">
                  <a:pos x="94994" y="63342"/>
                </a:cxn>
              </a:cxnLst>
              <a:rect l="0" t="0" r="0" b="0"/>
              <a:pathLst>
                <a:path w="201" h="202">
                  <a:moveTo>
                    <a:pt x="198" y="35"/>
                  </a:moveTo>
                  <a:cubicBezTo>
                    <a:pt x="188" y="44"/>
                    <a:pt x="188" y="44"/>
                    <a:pt x="188" y="4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67" y="4"/>
                    <a:pt x="167" y="4"/>
                    <a:pt x="167" y="4"/>
                  </a:cubicBezTo>
                  <a:cubicBezTo>
                    <a:pt x="170" y="0"/>
                    <a:pt x="175" y="0"/>
                    <a:pt x="179" y="3"/>
                  </a:cubicBezTo>
                  <a:cubicBezTo>
                    <a:pt x="198" y="23"/>
                    <a:pt x="198" y="23"/>
                    <a:pt x="198" y="23"/>
                  </a:cubicBezTo>
                  <a:cubicBezTo>
                    <a:pt x="201" y="26"/>
                    <a:pt x="201" y="31"/>
                    <a:pt x="198" y="35"/>
                  </a:cubicBezTo>
                  <a:close/>
                  <a:moveTo>
                    <a:pt x="115" y="117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84" y="49"/>
                    <a:pt x="184" y="49"/>
                    <a:pt x="184" y="49"/>
                  </a:cubicBezTo>
                  <a:lnTo>
                    <a:pt x="115" y="117"/>
                  </a:lnTo>
                  <a:close/>
                  <a:moveTo>
                    <a:pt x="111" y="121"/>
                  </a:moveTo>
                  <a:cubicBezTo>
                    <a:pt x="67" y="133"/>
                    <a:pt x="67" y="133"/>
                    <a:pt x="67" y="133"/>
                  </a:cubicBezTo>
                  <a:cubicBezTo>
                    <a:pt x="80" y="90"/>
                    <a:pt x="80" y="90"/>
                    <a:pt x="80" y="90"/>
                  </a:cubicBezTo>
                  <a:lnTo>
                    <a:pt x="111" y="121"/>
                  </a:lnTo>
                  <a:close/>
                  <a:moveTo>
                    <a:pt x="39" y="26"/>
                  </a:moveTo>
                  <a:cubicBezTo>
                    <a:pt x="28" y="26"/>
                    <a:pt x="20" y="34"/>
                    <a:pt x="20" y="45"/>
                  </a:cubicBezTo>
                  <a:cubicBezTo>
                    <a:pt x="20" y="162"/>
                    <a:pt x="20" y="162"/>
                    <a:pt x="20" y="162"/>
                  </a:cubicBezTo>
                  <a:cubicBezTo>
                    <a:pt x="20" y="173"/>
                    <a:pt x="28" y="182"/>
                    <a:pt x="39" y="182"/>
                  </a:cubicBezTo>
                  <a:cubicBezTo>
                    <a:pt x="156" y="182"/>
                    <a:pt x="156" y="182"/>
                    <a:pt x="156" y="182"/>
                  </a:cubicBezTo>
                  <a:cubicBezTo>
                    <a:pt x="167" y="182"/>
                    <a:pt x="176" y="173"/>
                    <a:pt x="176" y="162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96" y="66"/>
                    <a:pt x="196" y="66"/>
                    <a:pt x="196" y="66"/>
                  </a:cubicBezTo>
                  <a:cubicBezTo>
                    <a:pt x="196" y="169"/>
                    <a:pt x="196" y="169"/>
                    <a:pt x="196" y="169"/>
                  </a:cubicBezTo>
                  <a:cubicBezTo>
                    <a:pt x="196" y="187"/>
                    <a:pt x="181" y="202"/>
                    <a:pt x="163" y="202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4" y="202"/>
                    <a:pt x="0" y="187"/>
                    <a:pt x="0" y="16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14" y="6"/>
                    <a:pt x="32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16" y="26"/>
                    <a:pt x="116" y="26"/>
                    <a:pt x="116" y="26"/>
                  </a:cubicBezTo>
                  <a:lnTo>
                    <a:pt x="39" y="26"/>
                  </a:lnTo>
                  <a:close/>
                </a:path>
              </a:pathLst>
            </a:custGeom>
            <a:solidFill>
              <a:srgbClr val="404040"/>
            </a:solidFill>
            <a:ln w="9525">
              <a:noFill/>
            </a:ln>
          </p:spPr>
          <p:txBody>
            <a:bodyPr/>
            <a:lstStyle/>
            <a:p>
              <a:endParaRPr lang="zh-CN" altLang="en-US" sz="1338">
                <a:latin typeface="+mn-ea"/>
              </a:endParaRPr>
            </a:p>
          </p:txBody>
        </p:sp>
        <p:sp>
          <p:nvSpPr>
            <p:cNvPr id="53" name="文本框 20">
              <a:extLst>
                <a:ext uri="{FF2B5EF4-FFF2-40B4-BE49-F238E27FC236}">
                  <a16:creationId xmlns="" xmlns:a16="http://schemas.microsoft.com/office/drawing/2014/main" id="{5F93F0B2-CA22-4A3C-8BF8-5BC86761B1CA}"/>
                </a:ext>
              </a:extLst>
            </p:cNvPr>
            <p:cNvSpPr txBox="1"/>
            <p:nvPr/>
          </p:nvSpPr>
          <p:spPr>
            <a:xfrm flipH="1">
              <a:off x="5879718" y="1948664"/>
              <a:ext cx="1966355" cy="335028"/>
            </a:xfrm>
            <a:prstGeom prst="rect">
              <a:avLst/>
            </a:prstGeom>
            <a:noFill/>
            <a:ln w="9525">
              <a:noFill/>
              <a:miter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/>
              <a:r>
                <a:rPr lang="zh-CN" altLang="en-US" sz="1577" dirty="0">
                  <a:solidFill>
                    <a:srgbClr val="595959"/>
                  </a:solidFill>
                  <a:latin typeface="+mn-ea"/>
                  <a:sym typeface="Arial" panose="020B0604020202020204" pitchFamily="34" charset="0"/>
                </a:rPr>
                <a:t>单击键入标题 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21DCF4CD-25DE-4BF1-9348-5DF2969B1195}"/>
                </a:ext>
              </a:extLst>
            </p:cNvPr>
            <p:cNvCxnSpPr/>
            <p:nvPr/>
          </p:nvCxnSpPr>
          <p:spPr>
            <a:xfrm>
              <a:off x="5215193" y="2429537"/>
              <a:ext cx="2199441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17FCD99F-F35E-410B-BC4F-7D019878245C}"/>
              </a:ext>
            </a:extLst>
          </p:cNvPr>
          <p:cNvSpPr txBox="1"/>
          <p:nvPr/>
        </p:nvSpPr>
        <p:spPr>
          <a:xfrm>
            <a:off x="5077754" y="2571321"/>
            <a:ext cx="4951616" cy="807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400" dirty="0">
                <a:latin typeface="+mn-ea"/>
              </a:rPr>
              <a:t>请在此处添加具体具体内容，文字尽量言简意赅，表明意思即可，不必过于繁琐，注意版面的美观度。</a:t>
            </a:r>
          </a:p>
          <a:p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+mn-ea"/>
              <a:cs typeface="Hiragino Sans GB W3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E1C0E57-4863-4366-BC90-FD2CBF9B58B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058" y="2846112"/>
            <a:ext cx="2898656" cy="217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9878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23" grpId="0" animBg="1"/>
      <p:bldP spid="25" grpId="0" animBg="1"/>
      <p:bldP spid="26" grpId="0" animBg="1"/>
      <p:bldP spid="28" grpId="0"/>
      <p:bldP spid="31" grpId="0" animBg="1"/>
      <p:bldP spid="32" grpId="0" animBg="1"/>
      <p:bldP spid="33" grpId="0"/>
      <p:bldP spid="35" grpId="0" animBg="1"/>
      <p:bldP spid="36" grpId="0" animBg="1"/>
      <p:bldP spid="37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贰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3C191714-A418-4E4D-A346-B1777EC4949A}"/>
              </a:ext>
            </a:extLst>
          </p:cNvPr>
          <p:cNvGrpSpPr/>
          <p:nvPr/>
        </p:nvGrpSpPr>
        <p:grpSpPr>
          <a:xfrm>
            <a:off x="845867" y="3348467"/>
            <a:ext cx="1697251" cy="1751707"/>
            <a:chOff x="539354" y="2554609"/>
            <a:chExt cx="1272938" cy="1313780"/>
          </a:xfrm>
        </p:grpSpPr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589969DB-9948-425B-859F-5F9AF1513978}"/>
                </a:ext>
              </a:extLst>
            </p:cNvPr>
            <p:cNvCxnSpPr/>
            <p:nvPr/>
          </p:nvCxnSpPr>
          <p:spPr>
            <a:xfrm flipH="1">
              <a:off x="1270870" y="2652598"/>
              <a:ext cx="1" cy="344095"/>
            </a:xfrm>
            <a:prstGeom prst="line">
              <a:avLst/>
            </a:prstGeom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圆: 空心 17">
              <a:extLst>
                <a:ext uri="{FF2B5EF4-FFF2-40B4-BE49-F238E27FC236}">
                  <a16:creationId xmlns="" xmlns:a16="http://schemas.microsoft.com/office/drawing/2014/main" id="{CB4D51EB-4799-432F-81E9-552F9E2BD792}"/>
                </a:ext>
              </a:extLst>
            </p:cNvPr>
            <p:cNvSpPr/>
            <p:nvPr/>
          </p:nvSpPr>
          <p:spPr>
            <a:xfrm>
              <a:off x="1203416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DDDB6257-55ED-48F0-8C63-44CB9B4F06D8}"/>
                </a:ext>
              </a:extLst>
            </p:cNvPr>
            <p:cNvGrpSpPr/>
            <p:nvPr/>
          </p:nvGrpSpPr>
          <p:grpSpPr>
            <a:xfrm>
              <a:off x="539354" y="3225444"/>
              <a:ext cx="1272938" cy="642945"/>
              <a:chOff x="1732858" y="5001250"/>
              <a:chExt cx="2213143" cy="857260"/>
            </a:xfrm>
          </p:grpSpPr>
          <p:sp>
            <p:nvSpPr>
              <p:cNvPr id="20" name="文本框 63">
                <a:extLst>
                  <a:ext uri="{FF2B5EF4-FFF2-40B4-BE49-F238E27FC236}">
                    <a16:creationId xmlns="" xmlns:a16="http://schemas.microsoft.com/office/drawing/2014/main" id="{DAB851ED-352A-44F4-8574-61A9EB82CD1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67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1" name="文本框 64">
                <a:extLst>
                  <a:ext uri="{FF2B5EF4-FFF2-40B4-BE49-F238E27FC236}">
                    <a16:creationId xmlns="" xmlns:a16="http://schemas.microsoft.com/office/drawing/2014/main" id="{E707F1EC-7CAF-4FA9-B031-D5D625C08AC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zh-CN" altLang="en-US" sz="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请在此处添加具体具体内容，文字尽量言简意赅，表明意思即可，不必过于繁琐，注意版面的美观度。</a:t>
                </a: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41FE941F-127C-40AA-A547-2AD12797A04A}"/>
              </a:ext>
            </a:extLst>
          </p:cNvPr>
          <p:cNvGrpSpPr/>
          <p:nvPr/>
        </p:nvGrpSpPr>
        <p:grpSpPr>
          <a:xfrm>
            <a:off x="3019111" y="3348468"/>
            <a:ext cx="1697251" cy="1751707"/>
            <a:chOff x="1897825" y="2554609"/>
            <a:chExt cx="1272938" cy="1313780"/>
          </a:xfrm>
        </p:grpSpPr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11CFE4E7-651A-4C78-B304-F40C3AB6CC7F}"/>
                </a:ext>
              </a:extLst>
            </p:cNvPr>
            <p:cNvCxnSpPr/>
            <p:nvPr/>
          </p:nvCxnSpPr>
          <p:spPr>
            <a:xfrm flipH="1">
              <a:off x="2558836" y="2652598"/>
              <a:ext cx="1" cy="344095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圆: 空心 24">
              <a:extLst>
                <a:ext uri="{FF2B5EF4-FFF2-40B4-BE49-F238E27FC236}">
                  <a16:creationId xmlns="" xmlns:a16="http://schemas.microsoft.com/office/drawing/2014/main" id="{5331C285-4A3D-41E7-9EEE-3E3FD88FE968}"/>
                </a:ext>
              </a:extLst>
            </p:cNvPr>
            <p:cNvSpPr/>
            <p:nvPr/>
          </p:nvSpPr>
          <p:spPr>
            <a:xfrm>
              <a:off x="2491382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DBE0D7DE-9662-4C5D-AF59-10DBAB330EF4}"/>
                </a:ext>
              </a:extLst>
            </p:cNvPr>
            <p:cNvGrpSpPr/>
            <p:nvPr/>
          </p:nvGrpSpPr>
          <p:grpSpPr>
            <a:xfrm>
              <a:off x="1897825" y="3225444"/>
              <a:ext cx="1272938" cy="642945"/>
              <a:chOff x="1732858" y="5001250"/>
              <a:chExt cx="2213143" cy="857260"/>
            </a:xfrm>
          </p:grpSpPr>
          <p:sp>
            <p:nvSpPr>
              <p:cNvPr id="27" name="文本框 61">
                <a:extLst>
                  <a:ext uri="{FF2B5EF4-FFF2-40B4-BE49-F238E27FC236}">
                    <a16:creationId xmlns="" xmlns:a16="http://schemas.microsoft.com/office/drawing/2014/main" id="{6E8D0A50-4422-4A7A-BD66-4400CB1FD96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67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8" name="文本框 62">
                <a:extLst>
                  <a:ext uri="{FF2B5EF4-FFF2-40B4-BE49-F238E27FC236}">
                    <a16:creationId xmlns="" xmlns:a16="http://schemas.microsoft.com/office/drawing/2014/main" id="{8BF5FB43-3A72-478F-8519-0ECD27D301E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zh-CN" altLang="en-US" sz="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请在此处添加具体具体内容，文字尽量言简意赅，表明意思即可，不必过于繁琐，注意版面的美观度。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41BD04DC-64E2-42DF-B007-0BA602999322}"/>
              </a:ext>
            </a:extLst>
          </p:cNvPr>
          <p:cNvGrpSpPr/>
          <p:nvPr/>
        </p:nvGrpSpPr>
        <p:grpSpPr>
          <a:xfrm>
            <a:off x="5173307" y="3348467"/>
            <a:ext cx="1697251" cy="1751707"/>
            <a:chOff x="3256297" y="2554609"/>
            <a:chExt cx="1272938" cy="1313780"/>
          </a:xfrm>
        </p:grpSpPr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590F4864-6AD7-4B1E-A5F0-538C53417954}"/>
                </a:ext>
              </a:extLst>
            </p:cNvPr>
            <p:cNvCxnSpPr/>
            <p:nvPr/>
          </p:nvCxnSpPr>
          <p:spPr>
            <a:xfrm flipH="1">
              <a:off x="3877935" y="2652598"/>
              <a:ext cx="1" cy="344095"/>
            </a:xfrm>
            <a:prstGeom prst="line">
              <a:avLst/>
            </a:prstGeom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圆: 空心 32">
              <a:extLst>
                <a:ext uri="{FF2B5EF4-FFF2-40B4-BE49-F238E27FC236}">
                  <a16:creationId xmlns="" xmlns:a16="http://schemas.microsoft.com/office/drawing/2014/main" id="{F978BF45-697F-4099-B8E2-932156ECA3E6}"/>
                </a:ext>
              </a:extLst>
            </p:cNvPr>
            <p:cNvSpPr/>
            <p:nvPr/>
          </p:nvSpPr>
          <p:spPr>
            <a:xfrm>
              <a:off x="3810480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FBCD8822-A95B-47BC-B48E-87B07E560E6A}"/>
                </a:ext>
              </a:extLst>
            </p:cNvPr>
            <p:cNvGrpSpPr/>
            <p:nvPr/>
          </p:nvGrpSpPr>
          <p:grpSpPr>
            <a:xfrm>
              <a:off x="3256297" y="3225444"/>
              <a:ext cx="1272938" cy="642945"/>
              <a:chOff x="1732858" y="5001250"/>
              <a:chExt cx="2213143" cy="857260"/>
            </a:xfrm>
          </p:grpSpPr>
          <p:sp>
            <p:nvSpPr>
              <p:cNvPr id="35" name="文本框 59">
                <a:extLst>
                  <a:ext uri="{FF2B5EF4-FFF2-40B4-BE49-F238E27FC236}">
                    <a16:creationId xmlns="" xmlns:a16="http://schemas.microsoft.com/office/drawing/2014/main" id="{C8EAF082-D57F-4281-AE5F-84ACED41680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67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6" name="文本框 60">
                <a:extLst>
                  <a:ext uri="{FF2B5EF4-FFF2-40B4-BE49-F238E27FC236}">
                    <a16:creationId xmlns="" xmlns:a16="http://schemas.microsoft.com/office/drawing/2014/main" id="{50DE14E9-E1C5-43E5-9236-E4354130BDB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zh-CN" altLang="en-US" sz="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请在此处添加具体具体内容，文字尽量言简意赅，表明意思即可，不必过于繁琐，注意版面的美观度。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3786D9C9-C49A-45A0-B7E3-A1A1EC7F1627}"/>
              </a:ext>
            </a:extLst>
          </p:cNvPr>
          <p:cNvGrpSpPr/>
          <p:nvPr/>
        </p:nvGrpSpPr>
        <p:grpSpPr>
          <a:xfrm>
            <a:off x="7270353" y="3348468"/>
            <a:ext cx="1697251" cy="1751707"/>
            <a:chOff x="4614769" y="2554609"/>
            <a:chExt cx="1272938" cy="1313780"/>
          </a:xfrm>
        </p:grpSpPr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D7A61479-C6A7-4C77-9815-D6A0F4B819F2}"/>
                </a:ext>
              </a:extLst>
            </p:cNvPr>
            <p:cNvCxnSpPr/>
            <p:nvPr/>
          </p:nvCxnSpPr>
          <p:spPr>
            <a:xfrm flipH="1">
              <a:off x="5198240" y="2652598"/>
              <a:ext cx="1" cy="344095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圆: 空心 39">
              <a:extLst>
                <a:ext uri="{FF2B5EF4-FFF2-40B4-BE49-F238E27FC236}">
                  <a16:creationId xmlns="" xmlns:a16="http://schemas.microsoft.com/office/drawing/2014/main" id="{A5A0E3B6-FAAC-455A-9917-62B1378AB9C6}"/>
                </a:ext>
              </a:extLst>
            </p:cNvPr>
            <p:cNvSpPr/>
            <p:nvPr/>
          </p:nvSpPr>
          <p:spPr>
            <a:xfrm>
              <a:off x="5130786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DD1A25BC-9D88-4688-A666-42D9FBB945FC}"/>
                </a:ext>
              </a:extLst>
            </p:cNvPr>
            <p:cNvGrpSpPr/>
            <p:nvPr/>
          </p:nvGrpSpPr>
          <p:grpSpPr>
            <a:xfrm>
              <a:off x="4614769" y="3225444"/>
              <a:ext cx="1272938" cy="642945"/>
              <a:chOff x="1732858" y="5001250"/>
              <a:chExt cx="2213143" cy="857260"/>
            </a:xfrm>
          </p:grpSpPr>
          <p:sp>
            <p:nvSpPr>
              <p:cNvPr id="42" name="文本框 57">
                <a:extLst>
                  <a:ext uri="{FF2B5EF4-FFF2-40B4-BE49-F238E27FC236}">
                    <a16:creationId xmlns="" xmlns:a16="http://schemas.microsoft.com/office/drawing/2014/main" id="{4723DABE-1D3D-467B-A593-7FF4D44D867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67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3" name="文本框 58">
                <a:extLst>
                  <a:ext uri="{FF2B5EF4-FFF2-40B4-BE49-F238E27FC236}">
                    <a16:creationId xmlns="" xmlns:a16="http://schemas.microsoft.com/office/drawing/2014/main" id="{B641D650-EFC8-4F8A-8A7D-D16A9905D6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zh-CN" altLang="en-US" sz="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请在此处添加具体具体内容，文字尽量言简意赅，表明意思即可，不必过于繁琐，注意版面的美观度。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139629AE-32A8-40B8-94E0-E5845275C087}"/>
              </a:ext>
            </a:extLst>
          </p:cNvPr>
          <p:cNvGrpSpPr/>
          <p:nvPr/>
        </p:nvGrpSpPr>
        <p:grpSpPr>
          <a:xfrm>
            <a:off x="9348348" y="3348467"/>
            <a:ext cx="1697251" cy="1751707"/>
            <a:chOff x="5973240" y="2554609"/>
            <a:chExt cx="1272938" cy="1313780"/>
          </a:xfrm>
        </p:grpSpPr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D23CF026-9557-4CD7-8DE5-52BF872FFF4B}"/>
                </a:ext>
              </a:extLst>
            </p:cNvPr>
            <p:cNvCxnSpPr/>
            <p:nvPr/>
          </p:nvCxnSpPr>
          <p:spPr>
            <a:xfrm flipH="1">
              <a:off x="6506629" y="2652598"/>
              <a:ext cx="1" cy="344095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圆: 空心 46">
              <a:extLst>
                <a:ext uri="{FF2B5EF4-FFF2-40B4-BE49-F238E27FC236}">
                  <a16:creationId xmlns="" xmlns:a16="http://schemas.microsoft.com/office/drawing/2014/main" id="{B1506357-75A7-4459-9DCD-A90695B45D83}"/>
                </a:ext>
              </a:extLst>
            </p:cNvPr>
            <p:cNvSpPr/>
            <p:nvPr/>
          </p:nvSpPr>
          <p:spPr>
            <a:xfrm>
              <a:off x="6439175" y="2554609"/>
              <a:ext cx="134908" cy="134908"/>
            </a:xfrm>
            <a:prstGeom prst="donu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BF58D9AD-90C0-4387-86DB-ACBBCE62DE74}"/>
                </a:ext>
              </a:extLst>
            </p:cNvPr>
            <p:cNvGrpSpPr/>
            <p:nvPr/>
          </p:nvGrpSpPr>
          <p:grpSpPr>
            <a:xfrm>
              <a:off x="5973240" y="3225444"/>
              <a:ext cx="1272938" cy="642945"/>
              <a:chOff x="1732858" y="5001250"/>
              <a:chExt cx="2213143" cy="857260"/>
            </a:xfrm>
          </p:grpSpPr>
          <p:sp>
            <p:nvSpPr>
              <p:cNvPr id="49" name="文本框 55">
                <a:extLst>
                  <a:ext uri="{FF2B5EF4-FFF2-40B4-BE49-F238E27FC236}">
                    <a16:creationId xmlns="" xmlns:a16="http://schemas.microsoft.com/office/drawing/2014/main" id="{03A60B1F-83FB-4CB1-B225-7B3A05E8C4E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67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50" name="文本框 56">
                <a:extLst>
                  <a:ext uri="{FF2B5EF4-FFF2-40B4-BE49-F238E27FC236}">
                    <a16:creationId xmlns="" xmlns:a16="http://schemas.microsoft.com/office/drawing/2014/main" id="{7149753B-37D0-46A4-85A7-3A56121B4DE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zh-CN" altLang="en-US" sz="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请在此处添加具体具体内容，文字尽量言简意赅，表明意思即可，不必过于繁琐，注意版面的美观度。</a:t>
                </a:r>
              </a:p>
            </p:txBody>
          </p:sp>
        </p:grpSp>
      </p:grpSp>
      <p:pic>
        <p:nvPicPr>
          <p:cNvPr id="63" name="图片 62">
            <a:extLst>
              <a:ext uri="{FF2B5EF4-FFF2-40B4-BE49-F238E27FC236}">
                <a16:creationId xmlns="" xmlns:a16="http://schemas.microsoft.com/office/drawing/2014/main" id="{8E707246-41AA-42FD-8728-2C93BE00DB8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886" y="2256615"/>
            <a:ext cx="1026527" cy="1026527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="" xmlns:a16="http://schemas.microsoft.com/office/drawing/2014/main" id="{B7550F6C-04AD-48F9-9FA4-F0028CB076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650" y="2363499"/>
            <a:ext cx="908398" cy="908398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="" xmlns:a16="http://schemas.microsoft.com/office/drawing/2014/main" id="{6132EE58-5A62-4C84-93D6-6E7A491D5F8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583" y="1995996"/>
            <a:ext cx="1283141" cy="1158089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852E2A4A-0B56-49C6-B101-64CE165A2C3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014" y="2243654"/>
            <a:ext cx="1081946" cy="1173434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="" xmlns:a16="http://schemas.microsoft.com/office/drawing/2014/main" id="{339ADF87-3D83-4AAB-BC49-0D8909A41E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140" y="2252926"/>
            <a:ext cx="1026527" cy="102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967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贰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C82D0BAD-4B20-4380-99C3-51550B6FC8C0}"/>
              </a:ext>
            </a:extLst>
          </p:cNvPr>
          <p:cNvGrpSpPr/>
          <p:nvPr/>
        </p:nvGrpSpPr>
        <p:grpSpPr>
          <a:xfrm>
            <a:off x="980893" y="1757834"/>
            <a:ext cx="2504730" cy="4192587"/>
            <a:chOff x="980893" y="1757834"/>
            <a:chExt cx="2504730" cy="4192587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BACE2D96-FECC-45D7-9394-E1C5EA6E0A8C}"/>
                </a:ext>
              </a:extLst>
            </p:cNvPr>
            <p:cNvGrpSpPr/>
            <p:nvPr/>
          </p:nvGrpSpPr>
          <p:grpSpPr>
            <a:xfrm>
              <a:off x="980893" y="2154070"/>
              <a:ext cx="2504730" cy="3796351"/>
              <a:chOff x="770933" y="1038958"/>
              <a:chExt cx="1915922" cy="2900944"/>
            </a:xfrm>
          </p:grpSpPr>
          <p:sp>
            <p:nvSpPr>
              <p:cNvPr id="33" name="圆角矩形 32">
                <a:extLst>
                  <a:ext uri="{FF2B5EF4-FFF2-40B4-BE49-F238E27FC236}">
                    <a16:creationId xmlns="" xmlns:a16="http://schemas.microsoft.com/office/drawing/2014/main" id="{7AC7FB23-E940-4E6A-8009-B101FC9C1C18}"/>
                  </a:ext>
                </a:extLst>
              </p:cNvPr>
              <p:cNvSpPr/>
              <p:nvPr/>
            </p:nvSpPr>
            <p:spPr>
              <a:xfrm>
                <a:off x="887052" y="1038958"/>
                <a:ext cx="1632254" cy="1502650"/>
              </a:xfrm>
              <a:prstGeom prst="roundRect">
                <a:avLst>
                  <a:gd name="adj" fmla="val 9350"/>
                </a:avLst>
              </a:prstGeom>
              <a:noFill/>
              <a:ln>
                <a:solidFill>
                  <a:srgbClr val="658000"/>
                </a:solidFill>
              </a:ln>
              <a:effectLst>
                <a:outerShdw blurRad="1270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HK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Calibri"/>
                  <a:ea typeface="新細明體" panose="02020500000000000000" pitchFamily="18" charset="-120"/>
                  <a:cs typeface="+mn-cs"/>
                </a:endParaRPr>
              </a:p>
            </p:txBody>
          </p:sp>
          <p:sp>
            <p:nvSpPr>
              <p:cNvPr id="34" name="任意多边形 33">
                <a:extLst>
                  <a:ext uri="{FF2B5EF4-FFF2-40B4-BE49-F238E27FC236}">
                    <a16:creationId xmlns="" xmlns:a16="http://schemas.microsoft.com/office/drawing/2014/main" id="{9DED402D-3305-48D6-B5CE-5E67E7E2DBB2}"/>
                  </a:ext>
                </a:extLst>
              </p:cNvPr>
              <p:cNvSpPr/>
              <p:nvPr/>
            </p:nvSpPr>
            <p:spPr>
              <a:xfrm>
                <a:off x="770933" y="1947912"/>
                <a:ext cx="1850186" cy="1991990"/>
              </a:xfrm>
              <a:custGeom>
                <a:avLst/>
                <a:gdLst>
                  <a:gd name="connsiteX0" fmla="*/ 1 w 2466914"/>
                  <a:gd name="connsiteY0" fmla="*/ 0 h 3944375"/>
                  <a:gd name="connsiteX1" fmla="*/ 2466914 w 2466914"/>
                  <a:gd name="connsiteY1" fmla="*/ 0 h 3944375"/>
                  <a:gd name="connsiteX2" fmla="*/ 2466914 w 2466914"/>
                  <a:gd name="connsiteY2" fmla="*/ 3515745 h 3944375"/>
                  <a:gd name="connsiteX3" fmla="*/ 2466913 w 2466914"/>
                  <a:gd name="connsiteY3" fmla="*/ 3515745 h 3944375"/>
                  <a:gd name="connsiteX4" fmla="*/ 2466913 w 2466914"/>
                  <a:gd name="connsiteY4" fmla="*/ 3757044 h 3944375"/>
                  <a:gd name="connsiteX5" fmla="*/ 2279582 w 2466914"/>
                  <a:gd name="connsiteY5" fmla="*/ 3944375 h 3944375"/>
                  <a:gd name="connsiteX6" fmla="*/ 187331 w 2466914"/>
                  <a:gd name="connsiteY6" fmla="*/ 3944375 h 3944375"/>
                  <a:gd name="connsiteX7" fmla="*/ 0 w 2466914"/>
                  <a:gd name="connsiteY7" fmla="*/ 3757044 h 3944375"/>
                  <a:gd name="connsiteX8" fmla="*/ 0 w 2466914"/>
                  <a:gd name="connsiteY8" fmla="*/ 2128171 h 3944375"/>
                  <a:gd name="connsiteX9" fmla="*/ 1 w 2466914"/>
                  <a:gd name="connsiteY9" fmla="*/ 2128161 h 394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914" h="3944375">
                    <a:moveTo>
                      <a:pt x="1" y="0"/>
                    </a:moveTo>
                    <a:lnTo>
                      <a:pt x="2466914" y="0"/>
                    </a:lnTo>
                    <a:lnTo>
                      <a:pt x="2466914" y="3515745"/>
                    </a:lnTo>
                    <a:lnTo>
                      <a:pt x="2466913" y="3515745"/>
                    </a:lnTo>
                    <a:lnTo>
                      <a:pt x="2466913" y="3757044"/>
                    </a:lnTo>
                    <a:cubicBezTo>
                      <a:pt x="2466913" y="3860504"/>
                      <a:pt x="2383042" y="3944375"/>
                      <a:pt x="2279582" y="3944375"/>
                    </a:cubicBezTo>
                    <a:lnTo>
                      <a:pt x="187331" y="3944375"/>
                    </a:lnTo>
                    <a:cubicBezTo>
                      <a:pt x="83871" y="3944375"/>
                      <a:pt x="0" y="3860504"/>
                      <a:pt x="0" y="3757044"/>
                    </a:cubicBezTo>
                    <a:lnTo>
                      <a:pt x="0" y="2128171"/>
                    </a:lnTo>
                    <a:lnTo>
                      <a:pt x="1" y="212816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>
                <a:solidFill>
                  <a:srgbClr val="658000"/>
                </a:solidFill>
              </a:ln>
              <a:effectLst>
                <a:outerShdw blurRad="1270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HK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Calibri"/>
                  <a:ea typeface="新細明體" panose="02020500000000000000" pitchFamily="18" charset="-120"/>
                  <a:cs typeface="+mn-cs"/>
                </a:endParaRPr>
              </a:p>
            </p:txBody>
          </p:sp>
          <p:sp>
            <p:nvSpPr>
              <p:cNvPr id="36" name="文本框 11">
                <a:extLst>
                  <a:ext uri="{FF2B5EF4-FFF2-40B4-BE49-F238E27FC236}">
                    <a16:creationId xmlns="" xmlns:a16="http://schemas.microsoft.com/office/drawing/2014/main" id="{E26E6AE8-E385-47F2-BA12-26ECF99EE6B5}"/>
                  </a:ext>
                </a:extLst>
              </p:cNvPr>
              <p:cNvSpPr txBox="1"/>
              <p:nvPr/>
            </p:nvSpPr>
            <p:spPr>
              <a:xfrm>
                <a:off x="1847488" y="1290251"/>
                <a:ext cx="839367" cy="44097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HK" sz="3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Impact" pitchFamily="34" charset="0"/>
                    <a:ea typeface="张海山锐谐体2.0-授权联系：Samtype@QQ.com" panose="02000000000000000000" pitchFamily="2" charset="-122"/>
                    <a:cs typeface="+mn-cs"/>
                  </a:rPr>
                  <a:t>01</a:t>
                </a:r>
                <a:endParaRPr kumimoji="0" lang="zh-HK" altLang="en-US" sz="3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Impact" pitchFamily="34" charset="0"/>
                  <a:ea typeface="张海山锐谐体2.0-授权联系：Samtype@QQ.com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7540E644-2777-49F0-B6D0-FB1BA6D81106}"/>
                </a:ext>
              </a:extLst>
            </p:cNvPr>
            <p:cNvSpPr/>
            <p:nvPr/>
          </p:nvSpPr>
          <p:spPr>
            <a:xfrm>
              <a:off x="1144949" y="4105676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单击此处添加标题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B4D9676D-4016-462B-8C21-B08196F7E822}"/>
                </a:ext>
              </a:extLst>
            </p:cNvPr>
            <p:cNvSpPr txBox="1"/>
            <p:nvPr/>
          </p:nvSpPr>
          <p:spPr>
            <a:xfrm>
              <a:off x="1096302" y="4472292"/>
              <a:ext cx="2220345" cy="1095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请在此处添加具体具体内容，文字尽量言简意赅，表明意思即可，不必过于繁琐，注意版面的美观度。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22E2BDED-6DA5-4705-8B06-87285455DFA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1139733" y="1757834"/>
              <a:ext cx="1688768" cy="1583220"/>
            </a:xfrm>
            <a:prstGeom prst="rect">
              <a:avLst/>
            </a:prstGeom>
          </p:spPr>
        </p:pic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8798A7E3-C768-4C6A-B180-BE5FD788944D}"/>
              </a:ext>
            </a:extLst>
          </p:cNvPr>
          <p:cNvGrpSpPr/>
          <p:nvPr/>
        </p:nvGrpSpPr>
        <p:grpSpPr>
          <a:xfrm>
            <a:off x="8792314" y="1757834"/>
            <a:ext cx="2565854" cy="4192590"/>
            <a:chOff x="8792314" y="1757834"/>
            <a:chExt cx="2565854" cy="4192590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EF64A9EB-CBAA-40E7-8012-40F26A98EA17}"/>
                </a:ext>
              </a:extLst>
            </p:cNvPr>
            <p:cNvGrpSpPr/>
            <p:nvPr/>
          </p:nvGrpSpPr>
          <p:grpSpPr>
            <a:xfrm>
              <a:off x="8792314" y="2154070"/>
              <a:ext cx="2565854" cy="3796354"/>
              <a:chOff x="6515731" y="1038958"/>
              <a:chExt cx="1962676" cy="2900945"/>
            </a:xfrm>
          </p:grpSpPr>
          <p:sp>
            <p:nvSpPr>
              <p:cNvPr id="20" name="圆角矩形 53">
                <a:extLst>
                  <a:ext uri="{FF2B5EF4-FFF2-40B4-BE49-F238E27FC236}">
                    <a16:creationId xmlns="" xmlns:a16="http://schemas.microsoft.com/office/drawing/2014/main" id="{D67B5820-B5CA-4668-B4FA-5CFE6BA16AEB}"/>
                  </a:ext>
                </a:extLst>
              </p:cNvPr>
              <p:cNvSpPr/>
              <p:nvPr/>
            </p:nvSpPr>
            <p:spPr>
              <a:xfrm>
                <a:off x="6624698" y="1038958"/>
                <a:ext cx="1632254" cy="1502651"/>
              </a:xfrm>
              <a:prstGeom prst="roundRect">
                <a:avLst>
                  <a:gd name="adj" fmla="val 9350"/>
                </a:avLst>
              </a:prstGeom>
              <a:noFill/>
              <a:ln>
                <a:solidFill>
                  <a:srgbClr val="0E62A7"/>
                </a:solidFill>
              </a:ln>
              <a:effectLst>
                <a:outerShdw blurRad="1270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HK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Calibri"/>
                  <a:ea typeface="新細明體" panose="02020500000000000000" pitchFamily="18" charset="-120"/>
                  <a:cs typeface="+mn-cs"/>
                </a:endParaRPr>
              </a:p>
            </p:txBody>
          </p:sp>
          <p:sp>
            <p:nvSpPr>
              <p:cNvPr id="21" name="任意多边形 54">
                <a:extLst>
                  <a:ext uri="{FF2B5EF4-FFF2-40B4-BE49-F238E27FC236}">
                    <a16:creationId xmlns="" xmlns:a16="http://schemas.microsoft.com/office/drawing/2014/main" id="{8EA6E387-975E-4F24-A6F5-C8C2497D3330}"/>
                  </a:ext>
                </a:extLst>
              </p:cNvPr>
              <p:cNvSpPr/>
              <p:nvPr/>
            </p:nvSpPr>
            <p:spPr>
              <a:xfrm>
                <a:off x="6515731" y="1947912"/>
                <a:ext cx="1850186" cy="1991991"/>
              </a:xfrm>
              <a:custGeom>
                <a:avLst/>
                <a:gdLst>
                  <a:gd name="connsiteX0" fmla="*/ 1 w 2466914"/>
                  <a:gd name="connsiteY0" fmla="*/ 0 h 3944375"/>
                  <a:gd name="connsiteX1" fmla="*/ 2466914 w 2466914"/>
                  <a:gd name="connsiteY1" fmla="*/ 0 h 3944375"/>
                  <a:gd name="connsiteX2" fmla="*/ 2466914 w 2466914"/>
                  <a:gd name="connsiteY2" fmla="*/ 3515745 h 3944375"/>
                  <a:gd name="connsiteX3" fmla="*/ 2466913 w 2466914"/>
                  <a:gd name="connsiteY3" fmla="*/ 3515745 h 3944375"/>
                  <a:gd name="connsiteX4" fmla="*/ 2466913 w 2466914"/>
                  <a:gd name="connsiteY4" fmla="*/ 3757044 h 3944375"/>
                  <a:gd name="connsiteX5" fmla="*/ 2279582 w 2466914"/>
                  <a:gd name="connsiteY5" fmla="*/ 3944375 h 3944375"/>
                  <a:gd name="connsiteX6" fmla="*/ 187331 w 2466914"/>
                  <a:gd name="connsiteY6" fmla="*/ 3944375 h 3944375"/>
                  <a:gd name="connsiteX7" fmla="*/ 0 w 2466914"/>
                  <a:gd name="connsiteY7" fmla="*/ 3757044 h 3944375"/>
                  <a:gd name="connsiteX8" fmla="*/ 0 w 2466914"/>
                  <a:gd name="connsiteY8" fmla="*/ 2128171 h 3944375"/>
                  <a:gd name="connsiteX9" fmla="*/ 1 w 2466914"/>
                  <a:gd name="connsiteY9" fmla="*/ 2128161 h 394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914" h="3944375">
                    <a:moveTo>
                      <a:pt x="1" y="0"/>
                    </a:moveTo>
                    <a:lnTo>
                      <a:pt x="2466914" y="0"/>
                    </a:lnTo>
                    <a:lnTo>
                      <a:pt x="2466914" y="3515745"/>
                    </a:lnTo>
                    <a:lnTo>
                      <a:pt x="2466913" y="3515745"/>
                    </a:lnTo>
                    <a:lnTo>
                      <a:pt x="2466913" y="3757044"/>
                    </a:lnTo>
                    <a:cubicBezTo>
                      <a:pt x="2466913" y="3860504"/>
                      <a:pt x="2383042" y="3944375"/>
                      <a:pt x="2279582" y="3944375"/>
                    </a:cubicBezTo>
                    <a:lnTo>
                      <a:pt x="187331" y="3944375"/>
                    </a:lnTo>
                    <a:cubicBezTo>
                      <a:pt x="83871" y="3944375"/>
                      <a:pt x="0" y="3860504"/>
                      <a:pt x="0" y="3757044"/>
                    </a:cubicBezTo>
                    <a:lnTo>
                      <a:pt x="0" y="2128171"/>
                    </a:lnTo>
                    <a:lnTo>
                      <a:pt x="1" y="212816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>
                <a:solidFill>
                  <a:srgbClr val="0E62A7"/>
                </a:solidFill>
              </a:ln>
              <a:effectLst>
                <a:outerShdw blurRad="1016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HK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Calibri"/>
                  <a:ea typeface="新細明體" panose="02020500000000000000" pitchFamily="18" charset="-120"/>
                  <a:cs typeface="+mn-cs"/>
                </a:endParaRPr>
              </a:p>
            </p:txBody>
          </p:sp>
          <p:sp>
            <p:nvSpPr>
              <p:cNvPr id="23" name="文本框 60">
                <a:extLst>
                  <a:ext uri="{FF2B5EF4-FFF2-40B4-BE49-F238E27FC236}">
                    <a16:creationId xmlns="" xmlns:a16="http://schemas.microsoft.com/office/drawing/2014/main" id="{382F8E87-AECD-4333-AB02-867ED5F84988}"/>
                  </a:ext>
                </a:extLst>
              </p:cNvPr>
              <p:cNvSpPr txBox="1"/>
              <p:nvPr/>
            </p:nvSpPr>
            <p:spPr>
              <a:xfrm>
                <a:off x="7602133" y="1290251"/>
                <a:ext cx="876274" cy="44097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HK" sz="3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Impact" pitchFamily="34" charset="0"/>
                    <a:ea typeface="张海山锐谐体2.0-授权联系：Samtype@QQ.com" panose="02000000000000000000" pitchFamily="2" charset="-122"/>
                    <a:cs typeface="+mn-cs"/>
                  </a:rPr>
                  <a:t>04</a:t>
                </a:r>
                <a:endParaRPr kumimoji="0" lang="zh-HK" altLang="en-US" sz="3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Impact" pitchFamily="34" charset="0"/>
                  <a:ea typeface="张海山锐谐体2.0-授权联系：Samtype@QQ.com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1070504D-66B3-4BBD-AE86-769A8A236385}"/>
                </a:ext>
              </a:extLst>
            </p:cNvPr>
            <p:cNvSpPr/>
            <p:nvPr/>
          </p:nvSpPr>
          <p:spPr>
            <a:xfrm>
              <a:off x="8956659" y="4105676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单击此处添加标题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C6AE83F3-A7DF-47AC-A82B-E6F4B6813F5F}"/>
                </a:ext>
              </a:extLst>
            </p:cNvPr>
            <p:cNvSpPr txBox="1"/>
            <p:nvPr/>
          </p:nvSpPr>
          <p:spPr>
            <a:xfrm>
              <a:off x="8908012" y="4472292"/>
              <a:ext cx="2220345" cy="1095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请在此处添加具体具体内容，文字尽量言简意赅，表明意思即可，不必过于繁琐，注意版面的美观度。</a:t>
              </a:r>
            </a:p>
          </p:txBody>
        </p:sp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8AC9BBD2-EC96-4EB4-A506-4CCE345B95A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952418" y="1757834"/>
              <a:ext cx="1688768" cy="158322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B13E7DE7-DD04-4722-8FD8-A92397E896F9}"/>
              </a:ext>
            </a:extLst>
          </p:cNvPr>
          <p:cNvGrpSpPr/>
          <p:nvPr/>
        </p:nvGrpSpPr>
        <p:grpSpPr>
          <a:xfrm>
            <a:off x="3594521" y="1753149"/>
            <a:ext cx="2514186" cy="4197275"/>
            <a:chOff x="3594521" y="1753149"/>
            <a:chExt cx="2514186" cy="4197275"/>
          </a:xfrm>
        </p:grpSpPr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878B775D-8A90-4861-B9B9-D8B30DC7F2C0}"/>
                </a:ext>
              </a:extLst>
            </p:cNvPr>
            <p:cNvGrpSpPr/>
            <p:nvPr/>
          </p:nvGrpSpPr>
          <p:grpSpPr>
            <a:xfrm>
              <a:off x="3594521" y="2154070"/>
              <a:ext cx="2514186" cy="3796354"/>
              <a:chOff x="2690633" y="1038958"/>
              <a:chExt cx="1923155" cy="2900945"/>
            </a:xfrm>
          </p:grpSpPr>
          <p:sp>
            <p:nvSpPr>
              <p:cNvPr id="28" name="圆角矩形 39">
                <a:extLst>
                  <a:ext uri="{FF2B5EF4-FFF2-40B4-BE49-F238E27FC236}">
                    <a16:creationId xmlns="" xmlns:a16="http://schemas.microsoft.com/office/drawing/2014/main" id="{77E03D75-1CCE-4E27-80AF-6CF2BFB6EB71}"/>
                  </a:ext>
                </a:extLst>
              </p:cNvPr>
              <p:cNvSpPr/>
              <p:nvPr/>
            </p:nvSpPr>
            <p:spPr>
              <a:xfrm>
                <a:off x="2799601" y="1038958"/>
                <a:ext cx="1632254" cy="1502651"/>
              </a:xfrm>
              <a:prstGeom prst="roundRect">
                <a:avLst>
                  <a:gd name="adj" fmla="val 9350"/>
                </a:avLst>
              </a:prstGeom>
              <a:noFill/>
              <a:ln>
                <a:solidFill>
                  <a:srgbClr val="3D0205"/>
                </a:solidFill>
              </a:ln>
              <a:effectLst>
                <a:outerShdw blurRad="1270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HK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Calibri"/>
                  <a:ea typeface="新細明體" panose="02020500000000000000" pitchFamily="18" charset="-120"/>
                  <a:cs typeface="+mn-cs"/>
                </a:endParaRPr>
              </a:p>
            </p:txBody>
          </p:sp>
          <p:sp>
            <p:nvSpPr>
              <p:cNvPr id="29" name="任意多边形 40">
                <a:extLst>
                  <a:ext uri="{FF2B5EF4-FFF2-40B4-BE49-F238E27FC236}">
                    <a16:creationId xmlns="" xmlns:a16="http://schemas.microsoft.com/office/drawing/2014/main" id="{D6F9C631-08BC-438C-9436-F6B415AF10BB}"/>
                  </a:ext>
                </a:extLst>
              </p:cNvPr>
              <p:cNvSpPr/>
              <p:nvPr/>
            </p:nvSpPr>
            <p:spPr>
              <a:xfrm>
                <a:off x="2690633" y="1947912"/>
                <a:ext cx="1850186" cy="1991991"/>
              </a:xfrm>
              <a:custGeom>
                <a:avLst/>
                <a:gdLst>
                  <a:gd name="connsiteX0" fmla="*/ 1 w 2466914"/>
                  <a:gd name="connsiteY0" fmla="*/ 0 h 3944375"/>
                  <a:gd name="connsiteX1" fmla="*/ 2466914 w 2466914"/>
                  <a:gd name="connsiteY1" fmla="*/ 0 h 3944375"/>
                  <a:gd name="connsiteX2" fmla="*/ 2466914 w 2466914"/>
                  <a:gd name="connsiteY2" fmla="*/ 3515745 h 3944375"/>
                  <a:gd name="connsiteX3" fmla="*/ 2466913 w 2466914"/>
                  <a:gd name="connsiteY3" fmla="*/ 3515745 h 3944375"/>
                  <a:gd name="connsiteX4" fmla="*/ 2466913 w 2466914"/>
                  <a:gd name="connsiteY4" fmla="*/ 3757044 h 3944375"/>
                  <a:gd name="connsiteX5" fmla="*/ 2279582 w 2466914"/>
                  <a:gd name="connsiteY5" fmla="*/ 3944375 h 3944375"/>
                  <a:gd name="connsiteX6" fmla="*/ 187331 w 2466914"/>
                  <a:gd name="connsiteY6" fmla="*/ 3944375 h 3944375"/>
                  <a:gd name="connsiteX7" fmla="*/ 0 w 2466914"/>
                  <a:gd name="connsiteY7" fmla="*/ 3757044 h 3944375"/>
                  <a:gd name="connsiteX8" fmla="*/ 0 w 2466914"/>
                  <a:gd name="connsiteY8" fmla="*/ 2128171 h 3944375"/>
                  <a:gd name="connsiteX9" fmla="*/ 1 w 2466914"/>
                  <a:gd name="connsiteY9" fmla="*/ 2128161 h 394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914" h="3944375">
                    <a:moveTo>
                      <a:pt x="1" y="0"/>
                    </a:moveTo>
                    <a:lnTo>
                      <a:pt x="2466914" y="0"/>
                    </a:lnTo>
                    <a:lnTo>
                      <a:pt x="2466914" y="3515745"/>
                    </a:lnTo>
                    <a:lnTo>
                      <a:pt x="2466913" y="3515745"/>
                    </a:lnTo>
                    <a:lnTo>
                      <a:pt x="2466913" y="3757044"/>
                    </a:lnTo>
                    <a:cubicBezTo>
                      <a:pt x="2466913" y="3860504"/>
                      <a:pt x="2383042" y="3944375"/>
                      <a:pt x="2279582" y="3944375"/>
                    </a:cubicBezTo>
                    <a:lnTo>
                      <a:pt x="187331" y="3944375"/>
                    </a:lnTo>
                    <a:cubicBezTo>
                      <a:pt x="83871" y="3944375"/>
                      <a:pt x="0" y="3860504"/>
                      <a:pt x="0" y="3757044"/>
                    </a:cubicBezTo>
                    <a:lnTo>
                      <a:pt x="0" y="2128171"/>
                    </a:lnTo>
                    <a:lnTo>
                      <a:pt x="1" y="212816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>
                <a:solidFill>
                  <a:srgbClr val="3D0205"/>
                </a:solidFill>
              </a:ln>
              <a:effectLst>
                <a:outerShdw blurRad="1016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HK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Calibri"/>
                  <a:ea typeface="新細明體" panose="02020500000000000000" pitchFamily="18" charset="-120"/>
                  <a:cs typeface="+mn-cs"/>
                </a:endParaRPr>
              </a:p>
            </p:txBody>
          </p:sp>
          <p:sp>
            <p:nvSpPr>
              <p:cNvPr id="32" name="文本框 48">
                <a:extLst>
                  <a:ext uri="{FF2B5EF4-FFF2-40B4-BE49-F238E27FC236}">
                    <a16:creationId xmlns="" xmlns:a16="http://schemas.microsoft.com/office/drawing/2014/main" id="{55B559E9-9D20-4350-ABE6-9397B94F4B7E}"/>
                  </a:ext>
                </a:extLst>
              </p:cNvPr>
              <p:cNvSpPr txBox="1"/>
              <p:nvPr/>
            </p:nvSpPr>
            <p:spPr>
              <a:xfrm>
                <a:off x="3718844" y="1271539"/>
                <a:ext cx="894944" cy="44097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HK" sz="3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Impact" pitchFamily="34" charset="0"/>
                    <a:ea typeface="张海山锐谐体2.0-授权联系：Samtype@QQ.com" panose="02000000000000000000" pitchFamily="2" charset="-122"/>
                    <a:cs typeface="+mn-cs"/>
                  </a:rPr>
                  <a:t>02</a:t>
                </a:r>
                <a:endParaRPr kumimoji="0" lang="zh-HK" altLang="en-US" sz="3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Impact" pitchFamily="34" charset="0"/>
                  <a:ea typeface="张海山锐谐体2.0-授权联系：Samtype@QQ.com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230107F-C1CA-47DC-9302-665B58FBB27A}"/>
                </a:ext>
              </a:extLst>
            </p:cNvPr>
            <p:cNvSpPr/>
            <p:nvPr/>
          </p:nvSpPr>
          <p:spPr>
            <a:xfrm>
              <a:off x="3802350" y="4105676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单击此处添加标题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B6D1EC31-10D5-416A-B11A-077B5A83DB59}"/>
                </a:ext>
              </a:extLst>
            </p:cNvPr>
            <p:cNvSpPr txBox="1"/>
            <p:nvPr/>
          </p:nvSpPr>
          <p:spPr>
            <a:xfrm>
              <a:off x="3753703" y="4472292"/>
              <a:ext cx="2220345" cy="1095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请在此处添加具体具体内容，文字尽量言简意赅，表明意思即可，不必过于繁琐，注意版面的美观度。</a:t>
              </a:r>
            </a:p>
          </p:txBody>
        </p:sp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69687A60-2DF8-48E2-92BC-190FD6529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742967" y="1753149"/>
              <a:ext cx="1688768" cy="1583220"/>
            </a:xfrm>
            <a:prstGeom prst="rect">
              <a:avLst/>
            </a:prstGeom>
          </p:spPr>
        </p:pic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8112F204-2710-4252-A872-A781F90996BF}"/>
              </a:ext>
            </a:extLst>
          </p:cNvPr>
          <p:cNvGrpSpPr/>
          <p:nvPr/>
        </p:nvGrpSpPr>
        <p:grpSpPr>
          <a:xfrm>
            <a:off x="6188035" y="1739361"/>
            <a:ext cx="2604279" cy="4211063"/>
            <a:chOff x="6188035" y="1739361"/>
            <a:chExt cx="2604279" cy="4211063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9C7BF781-9907-496B-971D-2306AECEF2C8}"/>
                </a:ext>
              </a:extLst>
            </p:cNvPr>
            <p:cNvGrpSpPr/>
            <p:nvPr/>
          </p:nvGrpSpPr>
          <p:grpSpPr>
            <a:xfrm>
              <a:off x="6188035" y="2154070"/>
              <a:ext cx="2604279" cy="3796354"/>
              <a:chOff x="4603182" y="1038958"/>
              <a:chExt cx="1992068" cy="2900945"/>
            </a:xfrm>
          </p:grpSpPr>
          <p:sp>
            <p:nvSpPr>
              <p:cNvPr id="24" name="圆角矩形 46">
                <a:extLst>
                  <a:ext uri="{FF2B5EF4-FFF2-40B4-BE49-F238E27FC236}">
                    <a16:creationId xmlns="" xmlns:a16="http://schemas.microsoft.com/office/drawing/2014/main" id="{CEAC9415-8092-4551-83A9-2E486D238DE3}"/>
                  </a:ext>
                </a:extLst>
              </p:cNvPr>
              <p:cNvSpPr/>
              <p:nvPr/>
            </p:nvSpPr>
            <p:spPr>
              <a:xfrm>
                <a:off x="4712149" y="1038958"/>
                <a:ext cx="1632254" cy="1502651"/>
              </a:xfrm>
              <a:prstGeom prst="roundRect">
                <a:avLst>
                  <a:gd name="adj" fmla="val 9350"/>
                </a:avLst>
              </a:prstGeom>
              <a:noFill/>
              <a:ln>
                <a:solidFill>
                  <a:srgbClr val="ED1C24"/>
                </a:solidFill>
              </a:ln>
              <a:effectLst>
                <a:outerShdw blurRad="1270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HK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Calibri"/>
                  <a:ea typeface="新細明體" panose="02020500000000000000" pitchFamily="18" charset="-120"/>
                  <a:cs typeface="+mn-cs"/>
                </a:endParaRPr>
              </a:p>
            </p:txBody>
          </p:sp>
          <p:sp>
            <p:nvSpPr>
              <p:cNvPr id="25" name="任意多边形 47">
                <a:extLst>
                  <a:ext uri="{FF2B5EF4-FFF2-40B4-BE49-F238E27FC236}">
                    <a16:creationId xmlns="" xmlns:a16="http://schemas.microsoft.com/office/drawing/2014/main" id="{3301B3A8-BA9A-4F8C-9E42-1DBEEF97037E}"/>
                  </a:ext>
                </a:extLst>
              </p:cNvPr>
              <p:cNvSpPr/>
              <p:nvPr/>
            </p:nvSpPr>
            <p:spPr>
              <a:xfrm>
                <a:off x="4603182" y="1947912"/>
                <a:ext cx="1850186" cy="1991991"/>
              </a:xfrm>
              <a:custGeom>
                <a:avLst/>
                <a:gdLst>
                  <a:gd name="connsiteX0" fmla="*/ 1 w 2466914"/>
                  <a:gd name="connsiteY0" fmla="*/ 0 h 3944375"/>
                  <a:gd name="connsiteX1" fmla="*/ 2466914 w 2466914"/>
                  <a:gd name="connsiteY1" fmla="*/ 0 h 3944375"/>
                  <a:gd name="connsiteX2" fmla="*/ 2466914 w 2466914"/>
                  <a:gd name="connsiteY2" fmla="*/ 3515745 h 3944375"/>
                  <a:gd name="connsiteX3" fmla="*/ 2466913 w 2466914"/>
                  <a:gd name="connsiteY3" fmla="*/ 3515745 h 3944375"/>
                  <a:gd name="connsiteX4" fmla="*/ 2466913 w 2466914"/>
                  <a:gd name="connsiteY4" fmla="*/ 3757044 h 3944375"/>
                  <a:gd name="connsiteX5" fmla="*/ 2279582 w 2466914"/>
                  <a:gd name="connsiteY5" fmla="*/ 3944375 h 3944375"/>
                  <a:gd name="connsiteX6" fmla="*/ 187331 w 2466914"/>
                  <a:gd name="connsiteY6" fmla="*/ 3944375 h 3944375"/>
                  <a:gd name="connsiteX7" fmla="*/ 0 w 2466914"/>
                  <a:gd name="connsiteY7" fmla="*/ 3757044 h 3944375"/>
                  <a:gd name="connsiteX8" fmla="*/ 0 w 2466914"/>
                  <a:gd name="connsiteY8" fmla="*/ 2128171 h 3944375"/>
                  <a:gd name="connsiteX9" fmla="*/ 1 w 2466914"/>
                  <a:gd name="connsiteY9" fmla="*/ 2128161 h 394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66914" h="3944375">
                    <a:moveTo>
                      <a:pt x="1" y="0"/>
                    </a:moveTo>
                    <a:lnTo>
                      <a:pt x="2466914" y="0"/>
                    </a:lnTo>
                    <a:lnTo>
                      <a:pt x="2466914" y="3515745"/>
                    </a:lnTo>
                    <a:lnTo>
                      <a:pt x="2466913" y="3515745"/>
                    </a:lnTo>
                    <a:lnTo>
                      <a:pt x="2466913" y="3757044"/>
                    </a:lnTo>
                    <a:cubicBezTo>
                      <a:pt x="2466913" y="3860504"/>
                      <a:pt x="2383042" y="3944375"/>
                      <a:pt x="2279582" y="3944375"/>
                    </a:cubicBezTo>
                    <a:lnTo>
                      <a:pt x="187331" y="3944375"/>
                    </a:lnTo>
                    <a:cubicBezTo>
                      <a:pt x="83871" y="3944375"/>
                      <a:pt x="0" y="3860504"/>
                      <a:pt x="0" y="3757044"/>
                    </a:cubicBezTo>
                    <a:lnTo>
                      <a:pt x="0" y="2128171"/>
                    </a:lnTo>
                    <a:lnTo>
                      <a:pt x="1" y="212816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25400">
                <a:solidFill>
                  <a:srgbClr val="ED1C24"/>
                </a:solidFill>
              </a:ln>
              <a:effectLst>
                <a:outerShdw blurRad="1016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HK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Calibri"/>
                  <a:ea typeface="新細明體" panose="02020500000000000000" pitchFamily="18" charset="-120"/>
                  <a:cs typeface="+mn-cs"/>
                </a:endParaRPr>
              </a:p>
            </p:txBody>
          </p:sp>
          <p:sp>
            <p:nvSpPr>
              <p:cNvPr id="27" name="文本框 54">
                <a:extLst>
                  <a:ext uri="{FF2B5EF4-FFF2-40B4-BE49-F238E27FC236}">
                    <a16:creationId xmlns="" xmlns:a16="http://schemas.microsoft.com/office/drawing/2014/main" id="{8D6D1F0C-9B57-462A-9EE3-A1CE56053760}"/>
                  </a:ext>
                </a:extLst>
              </p:cNvPr>
              <p:cNvSpPr txBox="1"/>
              <p:nvPr/>
            </p:nvSpPr>
            <p:spPr>
              <a:xfrm>
                <a:off x="5616666" y="1298806"/>
                <a:ext cx="978584" cy="44097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HK" sz="33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Impact" pitchFamily="34" charset="0"/>
                    <a:ea typeface="张海山锐谐体2.0-授权联系：Samtype@QQ.com" panose="02000000000000000000" pitchFamily="2" charset="-122"/>
                    <a:cs typeface="+mn-cs"/>
                  </a:rPr>
                  <a:t>03</a:t>
                </a:r>
                <a:endParaRPr kumimoji="0" lang="zh-HK" altLang="en-US" sz="3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Impact" pitchFamily="34" charset="0"/>
                  <a:ea typeface="张海山锐谐体2.0-授权联系：Samtype@QQ.com" panose="02000000000000000000" pitchFamily="2" charset="-122"/>
                  <a:cs typeface="+mn-cs"/>
                </a:endParaRPr>
              </a:p>
            </p:txBody>
          </p:sp>
        </p:grp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244111A8-5480-44D4-A7F9-E5C559CB35CF}"/>
                </a:ext>
              </a:extLst>
            </p:cNvPr>
            <p:cNvSpPr/>
            <p:nvPr/>
          </p:nvSpPr>
          <p:spPr>
            <a:xfrm>
              <a:off x="6349168" y="4105676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单击此处添加标题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42CFA331-9E1E-4E50-8A78-C27BA69D83C6}"/>
                </a:ext>
              </a:extLst>
            </p:cNvPr>
            <p:cNvSpPr txBox="1"/>
            <p:nvPr/>
          </p:nvSpPr>
          <p:spPr>
            <a:xfrm>
              <a:off x="6300521" y="4472292"/>
              <a:ext cx="2220345" cy="1095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r>
                <a:rPr lang="zh-CN" altLang="en-US" dirty="0"/>
                <a:t>请在此处添加具体具体内容，文字尽量言简意赅，表明意思即可，不必过于繁琐，注意版面的美观度。</a:t>
              </a:r>
            </a:p>
          </p:txBody>
        </p:sp>
        <p:pic>
          <p:nvPicPr>
            <p:cNvPr id="52" name="图片 51">
              <a:extLst>
                <a:ext uri="{FF2B5EF4-FFF2-40B4-BE49-F238E27FC236}">
                  <a16:creationId xmlns="" xmlns:a16="http://schemas.microsoft.com/office/drawing/2014/main" id="{1B25B480-5BD7-4A0A-9C89-73973C371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6331323" y="1739361"/>
              <a:ext cx="1688768" cy="15832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286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AF0DA07-04BA-4621-9AFB-B63596EFE769}"/>
              </a:ext>
            </a:extLst>
          </p:cNvPr>
          <p:cNvSpPr/>
          <p:nvPr/>
        </p:nvSpPr>
        <p:spPr>
          <a:xfrm>
            <a:off x="3042281" y="-1864699"/>
            <a:ext cx="867024" cy="1104335"/>
          </a:xfrm>
          <a:prstGeom prst="rect">
            <a:avLst/>
          </a:prstGeom>
          <a:solidFill>
            <a:srgbClr val="65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0FED938D-EC0C-4F75-B0F3-430460F7BF4A}"/>
              </a:ext>
            </a:extLst>
          </p:cNvPr>
          <p:cNvSpPr/>
          <p:nvPr/>
        </p:nvSpPr>
        <p:spPr>
          <a:xfrm>
            <a:off x="4080296" y="-1871885"/>
            <a:ext cx="867024" cy="1104335"/>
          </a:xfrm>
          <a:prstGeom prst="rect">
            <a:avLst/>
          </a:prstGeom>
          <a:solidFill>
            <a:srgbClr val="3D02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C81B6168-B544-4A50-9BAE-52C58EA0233B}"/>
              </a:ext>
            </a:extLst>
          </p:cNvPr>
          <p:cNvSpPr/>
          <p:nvPr/>
        </p:nvSpPr>
        <p:spPr>
          <a:xfrm>
            <a:off x="6150467" y="-1871886"/>
            <a:ext cx="867024" cy="1104335"/>
          </a:xfrm>
          <a:prstGeom prst="rect">
            <a:avLst/>
          </a:prstGeom>
          <a:solidFill>
            <a:srgbClr val="0E6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40E562C6-6BEC-4BEF-8900-0A47D059CEE4}"/>
              </a:ext>
            </a:extLst>
          </p:cNvPr>
          <p:cNvSpPr/>
          <p:nvPr/>
        </p:nvSpPr>
        <p:spPr>
          <a:xfrm>
            <a:off x="5125138" y="-1879845"/>
            <a:ext cx="867024" cy="1104335"/>
          </a:xfrm>
          <a:prstGeom prst="rect">
            <a:avLst/>
          </a:prstGeom>
          <a:solidFill>
            <a:srgbClr val="ED1C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CE4497C1-6119-4991-8C00-3A70295525A2}"/>
              </a:ext>
            </a:extLst>
          </p:cNvPr>
          <p:cNvSpPr txBox="1"/>
          <p:nvPr/>
        </p:nvSpPr>
        <p:spPr>
          <a:xfrm>
            <a:off x="8086572" y="277240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3D464199-37AA-40B1-9C35-283B22DB8345}"/>
              </a:ext>
            </a:extLst>
          </p:cNvPr>
          <p:cNvSpPr txBox="1"/>
          <p:nvPr/>
        </p:nvSpPr>
        <p:spPr>
          <a:xfrm>
            <a:off x="7146858" y="3480294"/>
            <a:ext cx="4628897" cy="744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5783">
              <a:lnSpc>
                <a:spcPct val="140000"/>
              </a:lnSpc>
            </a:pPr>
            <a:r>
              <a:rPr lang="zh-CN" altLang="en-US" sz="1600" dirty="0">
                <a:latin typeface="+mn-ea"/>
                <a:cs typeface="+mn-ea"/>
                <a:sym typeface="+mn-lt"/>
              </a:rPr>
              <a:t>您的内容打在这里，或者通过复制您的文本后，打在这里，或者通过复制您的文本后</a:t>
            </a:r>
            <a:endParaRPr lang="zh-CN" altLang="en-US" sz="1400" dirty="0">
              <a:latin typeface="+mn-ea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4B25751B-795E-4046-8FEA-15FD81C4A63A}"/>
              </a:ext>
            </a:extLst>
          </p:cNvPr>
          <p:cNvSpPr/>
          <p:nvPr/>
        </p:nvSpPr>
        <p:spPr>
          <a:xfrm>
            <a:off x="5501354" y="2390765"/>
            <a:ext cx="1787669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500" dirty="0">
                <a:latin typeface="+mn-ea"/>
                <a:cs typeface="+mn-ea"/>
                <a:sym typeface="+mn-lt"/>
              </a:rPr>
              <a:t>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417" y="4040643"/>
            <a:ext cx="5819634" cy="211891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CD08A044-FE32-4C48-A92B-9D7B7E19D7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58318" y="-373120"/>
            <a:ext cx="4779274" cy="622402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18D32D7A-54BB-4305-BDC4-DEB6DE52675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21345" y="-1319719"/>
            <a:ext cx="6544681" cy="855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75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叁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46668B9C-1B63-4851-9EE2-2FCD989002C5}"/>
              </a:ext>
            </a:extLst>
          </p:cNvPr>
          <p:cNvGrpSpPr/>
          <p:nvPr/>
        </p:nvGrpSpPr>
        <p:grpSpPr>
          <a:xfrm>
            <a:off x="1276220" y="2020992"/>
            <a:ext cx="3948016" cy="3811156"/>
            <a:chOff x="1377893" y="1726293"/>
            <a:chExt cx="4396316" cy="4243916"/>
          </a:xfrm>
        </p:grpSpPr>
        <p:grpSp>
          <p:nvGrpSpPr>
            <p:cNvPr id="16" name="Group 9">
              <a:extLst>
                <a:ext uri="{FF2B5EF4-FFF2-40B4-BE49-F238E27FC236}">
                  <a16:creationId xmlns="" xmlns:a16="http://schemas.microsoft.com/office/drawing/2014/main" id="{219C5823-9704-4AC3-B175-7183762D561B}"/>
                </a:ext>
              </a:extLst>
            </p:cNvPr>
            <p:cNvGrpSpPr/>
            <p:nvPr/>
          </p:nvGrpSpPr>
          <p:grpSpPr bwMode="auto">
            <a:xfrm>
              <a:off x="1894359" y="2452309"/>
              <a:ext cx="3359149" cy="3517900"/>
              <a:chOff x="0" y="0"/>
              <a:chExt cx="2520000" cy="2636995"/>
            </a:xfrm>
            <a:solidFill>
              <a:schemeClr val="bg1">
                <a:lumMod val="85000"/>
              </a:schemeClr>
            </a:solidFill>
          </p:grpSpPr>
          <p:sp>
            <p:nvSpPr>
              <p:cNvPr id="33" name="灰色圆形背景">
                <a:extLst>
                  <a:ext uri="{FF2B5EF4-FFF2-40B4-BE49-F238E27FC236}">
                    <a16:creationId xmlns="" xmlns:a16="http://schemas.microsoft.com/office/drawing/2014/main" id="{C1497C5A-DD18-4D03-8BDF-F1BC874DFC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520000" cy="2520000"/>
              </a:xfrm>
              <a:custGeom>
                <a:avLst/>
                <a:gdLst>
                  <a:gd name="G0" fmla="+- 411 0 0"/>
                  <a:gd name="G1" fmla="+- 21600 0 411"/>
                  <a:gd name="G2" fmla="+- 21600 0 411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411" y="10800"/>
                    </a:moveTo>
                    <a:cubicBezTo>
                      <a:pt x="411" y="16538"/>
                      <a:pt x="5062" y="21189"/>
                      <a:pt x="10800" y="21189"/>
                    </a:cubicBezTo>
                    <a:cubicBezTo>
                      <a:pt x="16538" y="21189"/>
                      <a:pt x="21189" y="16538"/>
                      <a:pt x="21189" y="10800"/>
                    </a:cubicBezTo>
                    <a:cubicBezTo>
                      <a:pt x="21189" y="5062"/>
                      <a:pt x="16538" y="411"/>
                      <a:pt x="10800" y="411"/>
                    </a:cubicBezTo>
                    <a:cubicBezTo>
                      <a:pt x="5062" y="411"/>
                      <a:pt x="411" y="5062"/>
                      <a:pt x="411" y="108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rgbClr val="FFFFFF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34" name="等腰三角形 103">
                <a:extLst>
                  <a:ext uri="{FF2B5EF4-FFF2-40B4-BE49-F238E27FC236}">
                    <a16:creationId xmlns="" xmlns:a16="http://schemas.microsoft.com/office/drawing/2014/main" id="{5363B786-137A-4125-8763-3A2EC8E69F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911463">
                <a:off x="2189868" y="530437"/>
                <a:ext cx="288032" cy="288032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35" name="等腰三角形 104">
                <a:extLst>
                  <a:ext uri="{FF2B5EF4-FFF2-40B4-BE49-F238E27FC236}">
                    <a16:creationId xmlns="" xmlns:a16="http://schemas.microsoft.com/office/drawing/2014/main" id="{22594988-1F51-465B-BB89-36A4E8BB5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153284" y="2348963"/>
                <a:ext cx="288032" cy="288032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36" name="等腰三角形 105">
                <a:extLst>
                  <a:ext uri="{FF2B5EF4-FFF2-40B4-BE49-F238E27FC236}">
                    <a16:creationId xmlns="" xmlns:a16="http://schemas.microsoft.com/office/drawing/2014/main" id="{01E73704-E630-457D-BE51-24563AC842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6189">
                <a:off x="42101" y="505016"/>
                <a:ext cx="288032" cy="288032"/>
              </a:xfrm>
              <a:prstGeom prst="triangle">
                <a:avLst>
                  <a:gd name="adj" fmla="val 50000"/>
                </a:avLst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>
                  <a:latin typeface="+mn-ea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7" name="Group 14">
              <a:extLst>
                <a:ext uri="{FF2B5EF4-FFF2-40B4-BE49-F238E27FC236}">
                  <a16:creationId xmlns="" xmlns:a16="http://schemas.microsoft.com/office/drawing/2014/main" id="{47CE353C-C2A5-4E0C-9879-8AD265B80261}"/>
                </a:ext>
              </a:extLst>
            </p:cNvPr>
            <p:cNvGrpSpPr/>
            <p:nvPr/>
          </p:nvGrpSpPr>
          <p:grpSpPr bwMode="auto">
            <a:xfrm>
              <a:off x="2800293" y="1726293"/>
              <a:ext cx="1536700" cy="1534583"/>
              <a:chOff x="0" y="0"/>
              <a:chExt cx="1152000" cy="1152000"/>
            </a:xfrm>
          </p:grpSpPr>
          <p:sp>
            <p:nvSpPr>
              <p:cNvPr id="29" name="灰色圆形背景">
                <a:extLst>
                  <a:ext uri="{FF2B5EF4-FFF2-40B4-BE49-F238E27FC236}">
                    <a16:creationId xmlns="" xmlns:a16="http://schemas.microsoft.com/office/drawing/2014/main" id="{77B60392-0F8C-42BD-A9F3-129DD5BFA9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152000" cy="1152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665">
                  <a:solidFill>
                    <a:srgbClr val="FFFFFF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31" name="椭圆 111">
                <a:extLst>
                  <a:ext uri="{FF2B5EF4-FFF2-40B4-BE49-F238E27FC236}">
                    <a16:creationId xmlns="" xmlns:a16="http://schemas.microsoft.com/office/drawing/2014/main" id="{26342957-F47C-4D3C-B62F-2390F98963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419" y="67304"/>
                <a:ext cx="1008000" cy="1008000"/>
              </a:xfrm>
              <a:prstGeom prst="ellipse">
                <a:avLst/>
              </a:prstGeom>
              <a:solidFill>
                <a:srgbClr val="0E62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665" dirty="0">
                  <a:solidFill>
                    <a:srgbClr val="FFFFFF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32" name="矩形 113">
                <a:extLst>
                  <a:ext uri="{FF2B5EF4-FFF2-40B4-BE49-F238E27FC236}">
                    <a16:creationId xmlns="" xmlns:a16="http://schemas.microsoft.com/office/drawing/2014/main" id="{1E692478-802E-470D-94CD-1C797D3CB0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63" y="279873"/>
                <a:ext cx="986691" cy="5620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ts val="2265"/>
                  </a:lnSpc>
                </a:pPr>
                <a:r>
                  <a:rPr lang="zh-CN" altLang="en-US" sz="1865" dirty="0">
                    <a:solidFill>
                      <a:srgbClr val="FFFFFF"/>
                    </a:solidFill>
                    <a:latin typeface="+mn-ea"/>
                    <a:sym typeface="微软雅黑" panose="020B0503020204020204" pitchFamily="34" charset="-122"/>
                  </a:rPr>
                  <a:t>加入</a:t>
                </a:r>
                <a:endParaRPr lang="en-US" altLang="zh-CN" sz="1865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endParaRPr>
              </a:p>
              <a:p>
                <a:pPr algn="ctr">
                  <a:lnSpc>
                    <a:spcPts val="2265"/>
                  </a:lnSpc>
                </a:pPr>
                <a:r>
                  <a:rPr lang="zh-CN" altLang="en-US" sz="1865" dirty="0">
                    <a:solidFill>
                      <a:srgbClr val="FFFFFF"/>
                    </a:solidFill>
                    <a:latin typeface="+mn-ea"/>
                    <a:sym typeface="微软雅黑" panose="020B0503020204020204" pitchFamily="34" charset="-122"/>
                  </a:rPr>
                  <a:t>标题</a:t>
                </a:r>
              </a:p>
            </p:txBody>
          </p:sp>
        </p:grpSp>
        <p:grpSp>
          <p:nvGrpSpPr>
            <p:cNvPr id="19" name="Group 22">
              <a:extLst>
                <a:ext uri="{FF2B5EF4-FFF2-40B4-BE49-F238E27FC236}">
                  <a16:creationId xmlns="" xmlns:a16="http://schemas.microsoft.com/office/drawing/2014/main" id="{2E077766-EE7E-4686-BCBF-1B0B44DB12FD}"/>
                </a:ext>
              </a:extLst>
            </p:cNvPr>
            <p:cNvGrpSpPr/>
            <p:nvPr/>
          </p:nvGrpSpPr>
          <p:grpSpPr bwMode="auto">
            <a:xfrm>
              <a:off x="4237509" y="4192209"/>
              <a:ext cx="1536700" cy="1536700"/>
              <a:chOff x="0" y="0"/>
              <a:chExt cx="1152000" cy="1152000"/>
            </a:xfrm>
          </p:grpSpPr>
          <p:sp>
            <p:nvSpPr>
              <p:cNvPr id="24" name="灰色圆形背景">
                <a:extLst>
                  <a:ext uri="{FF2B5EF4-FFF2-40B4-BE49-F238E27FC236}">
                    <a16:creationId xmlns="" xmlns:a16="http://schemas.microsoft.com/office/drawing/2014/main" id="{B3A52388-D616-4879-82C6-20EEBDC9C3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152000" cy="1152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665">
                  <a:solidFill>
                    <a:srgbClr val="FFFFFF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25" name="椭圆 116">
                <a:extLst>
                  <a:ext uri="{FF2B5EF4-FFF2-40B4-BE49-F238E27FC236}">
                    <a16:creationId xmlns="" xmlns:a16="http://schemas.microsoft.com/office/drawing/2014/main" id="{C7CCA70C-B124-4472-8477-407276A557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000" y="69125"/>
                <a:ext cx="1008000" cy="1008000"/>
              </a:xfrm>
              <a:prstGeom prst="ellipse">
                <a:avLst/>
              </a:prstGeom>
              <a:solidFill>
                <a:srgbClr val="3D02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665">
                  <a:solidFill>
                    <a:srgbClr val="FFFFFF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矩形 118">
                <a:extLst>
                  <a:ext uri="{FF2B5EF4-FFF2-40B4-BE49-F238E27FC236}">
                    <a16:creationId xmlns="" xmlns:a16="http://schemas.microsoft.com/office/drawing/2014/main" id="{BA7DC15D-035F-46F2-AEA0-2A96420E31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40" y="298593"/>
                <a:ext cx="986691" cy="561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ts val="2265"/>
                  </a:lnSpc>
                </a:pPr>
                <a:r>
                  <a:rPr lang="zh-CN" altLang="en-US" sz="1865" dirty="0">
                    <a:solidFill>
                      <a:srgbClr val="FFFFFF"/>
                    </a:solidFill>
                    <a:latin typeface="+mn-ea"/>
                    <a:sym typeface="微软雅黑" panose="020B0503020204020204" pitchFamily="34" charset="-122"/>
                  </a:rPr>
                  <a:t>加入</a:t>
                </a:r>
                <a:endParaRPr lang="en-US" altLang="zh-CN" sz="1865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endParaRPr>
              </a:p>
              <a:p>
                <a:pPr algn="ctr">
                  <a:lnSpc>
                    <a:spcPts val="2265"/>
                  </a:lnSpc>
                </a:pPr>
                <a:r>
                  <a:rPr lang="zh-CN" altLang="en-US" sz="1865" dirty="0">
                    <a:solidFill>
                      <a:srgbClr val="FFFFFF"/>
                    </a:solidFill>
                    <a:latin typeface="+mn-ea"/>
                    <a:sym typeface="微软雅黑" panose="020B0503020204020204" pitchFamily="34" charset="-122"/>
                  </a:rPr>
                  <a:t>标题</a:t>
                </a:r>
              </a:p>
            </p:txBody>
          </p:sp>
        </p:grpSp>
        <p:grpSp>
          <p:nvGrpSpPr>
            <p:cNvPr id="20" name="Group 27">
              <a:extLst>
                <a:ext uri="{FF2B5EF4-FFF2-40B4-BE49-F238E27FC236}">
                  <a16:creationId xmlns="" xmlns:a16="http://schemas.microsoft.com/office/drawing/2014/main" id="{594C2E53-9BFB-4020-B855-82490CCC4039}"/>
                </a:ext>
              </a:extLst>
            </p:cNvPr>
            <p:cNvGrpSpPr/>
            <p:nvPr/>
          </p:nvGrpSpPr>
          <p:grpSpPr bwMode="auto">
            <a:xfrm>
              <a:off x="1377893" y="4192209"/>
              <a:ext cx="1536700" cy="1536700"/>
              <a:chOff x="0" y="0"/>
              <a:chExt cx="1152000" cy="1152000"/>
            </a:xfrm>
          </p:grpSpPr>
          <p:sp>
            <p:nvSpPr>
              <p:cNvPr id="21" name="灰色圆形背景">
                <a:extLst>
                  <a:ext uri="{FF2B5EF4-FFF2-40B4-BE49-F238E27FC236}">
                    <a16:creationId xmlns="" xmlns:a16="http://schemas.microsoft.com/office/drawing/2014/main" id="{270A5E87-9524-477F-A408-6C227FF52F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152000" cy="1152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665">
                  <a:solidFill>
                    <a:srgbClr val="FFFFFF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椭圆 121">
                <a:extLst>
                  <a:ext uri="{FF2B5EF4-FFF2-40B4-BE49-F238E27FC236}">
                    <a16:creationId xmlns="" xmlns:a16="http://schemas.microsoft.com/office/drawing/2014/main" id="{7C572AF8-A0BD-4A9D-8E6D-D56AC6AD36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592" y="69125"/>
                <a:ext cx="1008000" cy="1008000"/>
              </a:xfrm>
              <a:prstGeom prst="ellipse">
                <a:avLst/>
              </a:prstGeom>
              <a:solidFill>
                <a:srgbClr val="ED1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665">
                  <a:solidFill>
                    <a:srgbClr val="FFFFFF"/>
                  </a:solidFill>
                  <a:latin typeface="+mn-ea"/>
                  <a:sym typeface="宋体" panose="02010600030101010101" pitchFamily="2" charset="-122"/>
                </a:endParaRPr>
              </a:p>
            </p:txBody>
          </p:sp>
          <p:sp>
            <p:nvSpPr>
              <p:cNvPr id="23" name="矩形 123">
                <a:extLst>
                  <a:ext uri="{FF2B5EF4-FFF2-40B4-BE49-F238E27FC236}">
                    <a16:creationId xmlns="" xmlns:a16="http://schemas.microsoft.com/office/drawing/2014/main" id="{C56A986E-D344-46C9-A965-133EE167A3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30" y="240778"/>
                <a:ext cx="986691" cy="561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ts val="2265"/>
                  </a:lnSpc>
                </a:pPr>
                <a:r>
                  <a:rPr lang="zh-CN" altLang="en-US" sz="1865" dirty="0">
                    <a:solidFill>
                      <a:srgbClr val="FFFFFF"/>
                    </a:solidFill>
                    <a:latin typeface="+mn-ea"/>
                    <a:sym typeface="微软雅黑" panose="020B0503020204020204" pitchFamily="34" charset="-122"/>
                  </a:rPr>
                  <a:t>加入</a:t>
                </a:r>
                <a:endParaRPr lang="en-US" altLang="zh-CN" sz="1865" dirty="0">
                  <a:solidFill>
                    <a:srgbClr val="FFFFFF"/>
                  </a:solidFill>
                  <a:latin typeface="+mn-ea"/>
                  <a:sym typeface="微软雅黑" panose="020B0503020204020204" pitchFamily="34" charset="-122"/>
                </a:endParaRPr>
              </a:p>
              <a:p>
                <a:pPr algn="ctr">
                  <a:lnSpc>
                    <a:spcPts val="2265"/>
                  </a:lnSpc>
                </a:pPr>
                <a:r>
                  <a:rPr lang="zh-CN" altLang="en-US" sz="1865" dirty="0">
                    <a:solidFill>
                      <a:srgbClr val="FFFFFF"/>
                    </a:solidFill>
                    <a:latin typeface="+mn-ea"/>
                    <a:sym typeface="微软雅黑" panose="020B0503020204020204" pitchFamily="34" charset="-122"/>
                  </a:rPr>
                  <a:t>标题</a:t>
                </a:r>
              </a:p>
            </p:txBody>
          </p:sp>
        </p:grpSp>
      </p:grp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8508EC73-E3FA-41A5-9936-9411D430E863}"/>
              </a:ext>
            </a:extLst>
          </p:cNvPr>
          <p:cNvSpPr/>
          <p:nvPr/>
        </p:nvSpPr>
        <p:spPr>
          <a:xfrm>
            <a:off x="6033342" y="2727886"/>
            <a:ext cx="576622" cy="576785"/>
          </a:xfrm>
          <a:prstGeom prst="ellipse">
            <a:avLst/>
          </a:prstGeom>
          <a:solidFill>
            <a:srgbClr val="65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+mn-ea"/>
              </a:rPr>
              <a:t>1</a:t>
            </a:r>
            <a:endParaRPr lang="zh-CN" altLang="en-US" sz="1600" dirty="0">
              <a:latin typeface="+mn-ea"/>
            </a:endParaRP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270ED17F-4D64-4B25-9DC7-147ACAE077CD}"/>
              </a:ext>
            </a:extLst>
          </p:cNvPr>
          <p:cNvCxnSpPr/>
          <p:nvPr/>
        </p:nvCxnSpPr>
        <p:spPr>
          <a:xfrm>
            <a:off x="6597780" y="2994618"/>
            <a:ext cx="100703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标题 11">
            <a:extLst>
              <a:ext uri="{FF2B5EF4-FFF2-40B4-BE49-F238E27FC236}">
                <a16:creationId xmlns="" xmlns:a16="http://schemas.microsoft.com/office/drawing/2014/main" id="{2CDD8365-4C06-4DC3-A08B-65B8D1F07D79}"/>
              </a:ext>
            </a:extLst>
          </p:cNvPr>
          <p:cNvSpPr txBox="1">
            <a:spLocks/>
          </p:cNvSpPr>
          <p:nvPr/>
        </p:nvSpPr>
        <p:spPr>
          <a:xfrm>
            <a:off x="7627321" y="277403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请在此处添加具体具体内容，文字尽量言简意赅，表明意思即可，不必过于繁琐，注意版面的美观度。</a:t>
            </a:r>
          </a:p>
          <a:p>
            <a:pPr algn="l"/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9C967360-1037-4FEC-9FE9-DCB030C1F6C2}"/>
              </a:ext>
            </a:extLst>
          </p:cNvPr>
          <p:cNvSpPr/>
          <p:nvPr/>
        </p:nvSpPr>
        <p:spPr>
          <a:xfrm>
            <a:off x="6033343" y="3659838"/>
            <a:ext cx="576622" cy="576785"/>
          </a:xfrm>
          <a:prstGeom prst="ellipse">
            <a:avLst/>
          </a:prstGeom>
          <a:solidFill>
            <a:srgbClr val="0E62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+mn-ea"/>
              </a:rPr>
              <a:t>2</a:t>
            </a:r>
            <a:endParaRPr lang="zh-CN" altLang="en-US" sz="1600" dirty="0">
              <a:latin typeface="+mn-ea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D2B24322-7C49-4FA3-BC6E-F3E9AE22CCE9}"/>
              </a:ext>
            </a:extLst>
          </p:cNvPr>
          <p:cNvCxnSpPr/>
          <p:nvPr/>
        </p:nvCxnSpPr>
        <p:spPr>
          <a:xfrm>
            <a:off x="6597781" y="3926570"/>
            <a:ext cx="100703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标题 11">
            <a:extLst>
              <a:ext uri="{FF2B5EF4-FFF2-40B4-BE49-F238E27FC236}">
                <a16:creationId xmlns="" xmlns:a16="http://schemas.microsoft.com/office/drawing/2014/main" id="{39CB9CC0-B0CA-4138-9821-D0C6F3E1DF85}"/>
              </a:ext>
            </a:extLst>
          </p:cNvPr>
          <p:cNvSpPr txBox="1">
            <a:spLocks/>
          </p:cNvSpPr>
          <p:nvPr/>
        </p:nvSpPr>
        <p:spPr>
          <a:xfrm>
            <a:off x="7627322" y="3705982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ct val="0"/>
              </a:spcBef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请在此处添加具体具体内容，文字尽量言简意赅，表明意思即可，不必过于繁琐，注意版面的美观度。</a:t>
            </a:r>
          </a:p>
          <a:p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2AD24EAF-6BBE-49EF-AB13-1543F0DCC8FA}"/>
              </a:ext>
            </a:extLst>
          </p:cNvPr>
          <p:cNvSpPr/>
          <p:nvPr/>
        </p:nvSpPr>
        <p:spPr>
          <a:xfrm>
            <a:off x="6033343" y="4575136"/>
            <a:ext cx="576622" cy="576785"/>
          </a:xfrm>
          <a:prstGeom prst="ellipse">
            <a:avLst/>
          </a:prstGeom>
          <a:solidFill>
            <a:srgbClr val="ED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latin typeface="+mn-ea"/>
              </a:rPr>
              <a:t>3</a:t>
            </a:r>
            <a:endParaRPr lang="zh-CN" altLang="en-US" sz="1600" dirty="0">
              <a:latin typeface="+mn-ea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2908B958-E7C9-4A89-9D7B-F2BCEA0CA7E3}"/>
              </a:ext>
            </a:extLst>
          </p:cNvPr>
          <p:cNvCxnSpPr/>
          <p:nvPr/>
        </p:nvCxnSpPr>
        <p:spPr>
          <a:xfrm>
            <a:off x="6597781" y="4841868"/>
            <a:ext cx="1007039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标题 11">
            <a:extLst>
              <a:ext uri="{FF2B5EF4-FFF2-40B4-BE49-F238E27FC236}">
                <a16:creationId xmlns="" xmlns:a16="http://schemas.microsoft.com/office/drawing/2014/main" id="{8528D821-E353-4B32-A4FC-3BA78591BED4}"/>
              </a:ext>
            </a:extLst>
          </p:cNvPr>
          <p:cNvSpPr txBox="1">
            <a:spLocks/>
          </p:cNvSpPr>
          <p:nvPr/>
        </p:nvSpPr>
        <p:spPr>
          <a:xfrm>
            <a:off x="7627322" y="462128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>
              <a:lnSpc>
                <a:spcPts val="2000"/>
              </a:lnSpc>
              <a:spcBef>
                <a:spcPct val="0"/>
              </a:spcBef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请在此处添加具体具体内容，文字尽量言简意赅，表明意思即可，不必过于繁琐，注意版面的美观度。</a:t>
            </a:r>
          </a:p>
          <a:p>
            <a:endParaRPr lang="zh-CN" altLang="en-US" dirty="0">
              <a:latin typeface="+mn-ea"/>
              <a:ea typeface="+mn-ea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7AC93A27-8BD3-4DEF-9B9A-F4AD14003B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40" y="3526577"/>
            <a:ext cx="1380000" cy="13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921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37" grpId="0" animBg="1"/>
      <p:bldP spid="39" grpId="0"/>
      <p:bldP spid="40" grpId="0" animBg="1"/>
      <p:bldP spid="42" grpId="0"/>
      <p:bldP spid="43" grpId="0" animBg="1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叁</a:t>
            </a:r>
          </a:p>
        </p:txBody>
      </p:sp>
      <p:sp>
        <p:nvSpPr>
          <p:cNvPr id="27" name="矩形 3">
            <a:extLst>
              <a:ext uri="{FF2B5EF4-FFF2-40B4-BE49-F238E27FC236}">
                <a16:creationId xmlns="" xmlns:a16="http://schemas.microsoft.com/office/drawing/2014/main" id="{6FDE525C-C288-4206-A590-705B334B50D7}"/>
              </a:ext>
            </a:extLst>
          </p:cNvPr>
          <p:cNvSpPr/>
          <p:nvPr/>
        </p:nvSpPr>
        <p:spPr>
          <a:xfrm>
            <a:off x="5215683" y="1917289"/>
            <a:ext cx="1664645" cy="4491255"/>
          </a:xfrm>
          <a:custGeom>
            <a:avLst/>
            <a:gdLst/>
            <a:ahLst/>
            <a:cxnLst/>
            <a:rect l="l" t="t" r="r" b="b"/>
            <a:pathLst>
              <a:path w="1248646" h="3368441">
                <a:moveTo>
                  <a:pt x="631752" y="239"/>
                </a:moveTo>
                <a:cubicBezTo>
                  <a:pt x="653183" y="-6905"/>
                  <a:pt x="655565" y="147876"/>
                  <a:pt x="667471" y="221694"/>
                </a:cubicBezTo>
                <a:lnTo>
                  <a:pt x="699275" y="805116"/>
                </a:lnTo>
                <a:cubicBezTo>
                  <a:pt x="780727" y="785687"/>
                  <a:pt x="874454" y="750908"/>
                  <a:pt x="968181" y="709755"/>
                </a:cubicBezTo>
                <a:cubicBezTo>
                  <a:pt x="1015739" y="636894"/>
                  <a:pt x="1018875" y="494229"/>
                  <a:pt x="1038933" y="472136"/>
                </a:cubicBezTo>
                <a:cubicBezTo>
                  <a:pt x="1056245" y="496344"/>
                  <a:pt x="1079903" y="736314"/>
                  <a:pt x="1016834" y="766868"/>
                </a:cubicBezTo>
                <a:cubicBezTo>
                  <a:pt x="917545" y="830272"/>
                  <a:pt x="787426" y="890429"/>
                  <a:pt x="707494" y="955882"/>
                </a:cubicBezTo>
                <a:cubicBezTo>
                  <a:pt x="732179" y="1404272"/>
                  <a:pt x="749030" y="1851940"/>
                  <a:pt x="761225" y="2289631"/>
                </a:cubicBezTo>
                <a:cubicBezTo>
                  <a:pt x="871858" y="2262771"/>
                  <a:pt x="998604" y="2215615"/>
                  <a:pt x="1125347" y="2159965"/>
                </a:cubicBezTo>
                <a:cubicBezTo>
                  <a:pt x="1190610" y="2059977"/>
                  <a:pt x="1194914" y="1864197"/>
                  <a:pt x="1222440" y="1833878"/>
                </a:cubicBezTo>
                <a:cubicBezTo>
                  <a:pt x="1246198" y="1867099"/>
                  <a:pt x="1278664" y="2196412"/>
                  <a:pt x="1192113" y="2238342"/>
                </a:cubicBezTo>
                <a:cubicBezTo>
                  <a:pt x="1055842" y="2325362"/>
                  <a:pt x="877250" y="2407926"/>
                  <a:pt x="767565" y="2497762"/>
                </a:cubicBezTo>
                <a:cubicBezTo>
                  <a:pt x="775963" y="2794289"/>
                  <a:pt x="781976" y="3085491"/>
                  <a:pt x="786533" y="3368441"/>
                </a:cubicBezTo>
                <a:lnTo>
                  <a:pt x="479351" y="3368441"/>
                </a:lnTo>
                <a:lnTo>
                  <a:pt x="488334" y="2864358"/>
                </a:lnTo>
                <a:cubicBezTo>
                  <a:pt x="379738" y="2771724"/>
                  <a:pt x="195979" y="2687344"/>
                  <a:pt x="56533" y="2598297"/>
                </a:cubicBezTo>
                <a:cubicBezTo>
                  <a:pt x="-30018" y="2556367"/>
                  <a:pt x="2448" y="2227054"/>
                  <a:pt x="26206" y="2193833"/>
                </a:cubicBezTo>
                <a:cubicBezTo>
                  <a:pt x="53732" y="2224152"/>
                  <a:pt x="58036" y="2419932"/>
                  <a:pt x="123299" y="2519920"/>
                </a:cubicBezTo>
                <a:cubicBezTo>
                  <a:pt x="251852" y="2576364"/>
                  <a:pt x="380406" y="2624071"/>
                  <a:pt x="492141" y="2650740"/>
                </a:cubicBezTo>
                <a:cubicBezTo>
                  <a:pt x="501434" y="2273170"/>
                  <a:pt x="515339" y="1896815"/>
                  <a:pt x="531905" y="1520182"/>
                </a:cubicBezTo>
                <a:cubicBezTo>
                  <a:pt x="433219" y="1442297"/>
                  <a:pt x="279360" y="1370505"/>
                  <a:pt x="161070" y="1294968"/>
                </a:cubicBezTo>
                <a:cubicBezTo>
                  <a:pt x="83475" y="1257377"/>
                  <a:pt x="112582" y="962138"/>
                  <a:pt x="133881" y="932354"/>
                </a:cubicBezTo>
                <a:cubicBezTo>
                  <a:pt x="158559" y="959536"/>
                  <a:pt x="162418" y="1135059"/>
                  <a:pt x="220928" y="1224701"/>
                </a:cubicBezTo>
                <a:cubicBezTo>
                  <a:pt x="331747" y="1273358"/>
                  <a:pt x="442567" y="1314774"/>
                  <a:pt x="539990" y="1339143"/>
                </a:cubicBezTo>
                <a:cubicBezTo>
                  <a:pt x="556379" y="968432"/>
                  <a:pt x="575085" y="597225"/>
                  <a:pt x="593651" y="224075"/>
                </a:cubicBezTo>
                <a:cubicBezTo>
                  <a:pt x="606351" y="149463"/>
                  <a:pt x="600003" y="-6112"/>
                  <a:pt x="631752" y="23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1">
            <a:extLst>
              <a:ext uri="{FF2B5EF4-FFF2-40B4-BE49-F238E27FC236}">
                <a16:creationId xmlns="" xmlns:a16="http://schemas.microsoft.com/office/drawing/2014/main" id="{6E0AB440-A51E-407F-ADFD-B3B49988E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8730" y="4186838"/>
            <a:ext cx="3270333" cy="861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5" rIns="121908" bIns="60955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请在此处添加具体具体内容，文字尽量言简意赅，表明意思即可，不必过于繁琐，注意版面的美观度。</a:t>
            </a:r>
          </a:p>
        </p:txBody>
      </p:sp>
      <p:sp>
        <p:nvSpPr>
          <p:cNvPr id="29" name="矩形 1">
            <a:extLst>
              <a:ext uri="{FF2B5EF4-FFF2-40B4-BE49-F238E27FC236}">
                <a16:creationId xmlns="" xmlns:a16="http://schemas.microsoft.com/office/drawing/2014/main" id="{E64B32CF-444E-4111-ACEF-260D618B8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8730" y="2549082"/>
            <a:ext cx="3270333" cy="861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5" rIns="121908" bIns="60955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请在此处添加具体具体内容，文字尽量言简意赅，表明意思即可，不必过于繁琐，注意版面的美观度。</a:t>
            </a:r>
          </a:p>
        </p:txBody>
      </p:sp>
      <p:sp>
        <p:nvSpPr>
          <p:cNvPr id="31" name="矩形 1">
            <a:extLst>
              <a:ext uri="{FF2B5EF4-FFF2-40B4-BE49-F238E27FC236}">
                <a16:creationId xmlns="" xmlns:a16="http://schemas.microsoft.com/office/drawing/2014/main" id="{5A3963A3-0D0B-4DFA-A7C9-423A9F6061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3980" y="1992814"/>
            <a:ext cx="3270333" cy="861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5" rIns="121908" bIns="60955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请在此处添加具体具体内容，文字尽量言简意赅，表明意思即可，不必过于繁琐，注意版面的美观度。</a:t>
            </a:r>
          </a:p>
        </p:txBody>
      </p:sp>
      <p:sp>
        <p:nvSpPr>
          <p:cNvPr id="32" name="矩形 1">
            <a:extLst>
              <a:ext uri="{FF2B5EF4-FFF2-40B4-BE49-F238E27FC236}">
                <a16:creationId xmlns="" xmlns:a16="http://schemas.microsoft.com/office/drawing/2014/main" id="{737E831D-F592-4DEB-A8A1-D9F437580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3980" y="3740474"/>
            <a:ext cx="3270333" cy="861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5" rIns="121908" bIns="60955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请在此处添加具体具体内容，文字尽量言简意赅，表明意思即可，不必过于繁琐，注意版面的美观度。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DC701033-E935-4106-9B05-0642FC5DA9A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421" y="3649652"/>
            <a:ext cx="1026527" cy="1026527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9AB81EB4-58BD-493A-803B-9FF75CE0C61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258" y="4269568"/>
            <a:ext cx="908398" cy="90839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C9D9D1F7-E3D1-4E6C-87B6-A1305A3A48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266" y="1696489"/>
            <a:ext cx="1283141" cy="115808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185944EA-65E7-4708-9F1D-D129EC122AF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320" y="2308184"/>
            <a:ext cx="1081946" cy="117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542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8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8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2" grpId="0"/>
          <p:bldP spid="143" grpId="0"/>
          <p:bldP spid="27" grpId="0" animBg="1"/>
          <p:bldP spid="28" grpId="0"/>
          <p:bldP spid="29" grpId="0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2" grpId="0"/>
          <p:bldP spid="143" grpId="0"/>
          <p:bldP spid="27" grpId="0" animBg="1"/>
          <p:bldP spid="28" grpId="0"/>
          <p:bldP spid="29" grpId="0"/>
          <p:bldP spid="31" grpId="0"/>
          <p:bldP spid="3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叁</a:t>
            </a:r>
          </a:p>
        </p:txBody>
      </p:sp>
      <p:grpSp>
        <p:nvGrpSpPr>
          <p:cNvPr id="50" name="PA_组合 97">
            <a:extLst>
              <a:ext uri="{FF2B5EF4-FFF2-40B4-BE49-F238E27FC236}">
                <a16:creationId xmlns="" xmlns:a16="http://schemas.microsoft.com/office/drawing/2014/main" id="{4367458B-2D4B-42E6-8305-B3C59788D6F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170813" y="1929540"/>
            <a:ext cx="2749722" cy="3463424"/>
            <a:chOff x="8170814" y="1912116"/>
            <a:chExt cx="2749722" cy="3463424"/>
          </a:xfrm>
        </p:grpSpPr>
        <p:grpSp>
          <p:nvGrpSpPr>
            <p:cNvPr id="51" name="Group 98">
              <a:extLst>
                <a:ext uri="{FF2B5EF4-FFF2-40B4-BE49-F238E27FC236}">
                  <a16:creationId xmlns="" xmlns:a16="http://schemas.microsoft.com/office/drawing/2014/main" id="{A63DFD06-2E18-44E1-B570-832D5A11D589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54" name="Group 101">
                <a:extLst>
                  <a:ext uri="{FF2B5EF4-FFF2-40B4-BE49-F238E27FC236}">
                    <a16:creationId xmlns="" xmlns:a16="http://schemas.microsoft.com/office/drawing/2014/main" id="{2824BDED-D01A-447E-81F8-417629959C3C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61" name="TextBox 108">
                  <a:extLst>
                    <a:ext uri="{FF2B5EF4-FFF2-40B4-BE49-F238E27FC236}">
                      <a16:creationId xmlns="" xmlns:a16="http://schemas.microsoft.com/office/drawing/2014/main" id="{CAF9C5F0-7D06-4485-A1C9-365B36AFCA17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40000" lnSpcReduction="20000"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请在此处添加具体具体内容，文字尽量言简意赅，表明意思即可，不必过于繁琐，注意版面的美观度。</a:t>
                  </a:r>
                </a:p>
              </p:txBody>
            </p:sp>
            <p:sp>
              <p:nvSpPr>
                <p:cNvPr id="62" name="Rectangle 109">
                  <a:extLst>
                    <a:ext uri="{FF2B5EF4-FFF2-40B4-BE49-F238E27FC236}">
                      <a16:creationId xmlns="" xmlns:a16="http://schemas.microsoft.com/office/drawing/2014/main" id="{AE9CC206-9C61-4D9B-9ABA-49498EDF973C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55" name="Group 102">
                <a:extLst>
                  <a:ext uri="{FF2B5EF4-FFF2-40B4-BE49-F238E27FC236}">
                    <a16:creationId xmlns="" xmlns:a16="http://schemas.microsoft.com/office/drawing/2014/main" id="{DF8F9EAB-8E91-40BD-8807-AA433BC64C80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59" name="TextBox 106">
                  <a:extLst>
                    <a:ext uri="{FF2B5EF4-FFF2-40B4-BE49-F238E27FC236}">
                      <a16:creationId xmlns="" xmlns:a16="http://schemas.microsoft.com/office/drawing/2014/main" id="{E8FD5A52-BB6D-48A9-A0A0-46CD47EDF51E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40000" lnSpcReduction="20000"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请在此处添加具体具体内容，文字尽量言简意赅，表明意思即可，不必过于繁琐，注意版面的美观度。</a:t>
                  </a:r>
                </a:p>
              </p:txBody>
            </p:sp>
            <p:sp>
              <p:nvSpPr>
                <p:cNvPr id="60" name="Rectangle 107">
                  <a:extLst>
                    <a:ext uri="{FF2B5EF4-FFF2-40B4-BE49-F238E27FC236}">
                      <a16:creationId xmlns="" xmlns:a16="http://schemas.microsoft.com/office/drawing/2014/main" id="{37DC7867-9B33-46AC-B93E-E07E3B85E288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56" name="Group 103">
                <a:extLst>
                  <a:ext uri="{FF2B5EF4-FFF2-40B4-BE49-F238E27FC236}">
                    <a16:creationId xmlns="" xmlns:a16="http://schemas.microsoft.com/office/drawing/2014/main" id="{8C1997F4-8F94-47C0-8F0F-94DD945B980F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57" name="TextBox 104">
                  <a:extLst>
                    <a:ext uri="{FF2B5EF4-FFF2-40B4-BE49-F238E27FC236}">
                      <a16:creationId xmlns="" xmlns:a16="http://schemas.microsoft.com/office/drawing/2014/main" id="{F6CB5E1B-4FFC-442D-AF11-EF63563B0391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40000" lnSpcReduction="20000"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请在此处添加具体具体内容，文字尽量言简意赅，表明意思即可，不必过于繁琐，注意版面的美观度。</a:t>
                  </a:r>
                </a:p>
              </p:txBody>
            </p:sp>
            <p:sp>
              <p:nvSpPr>
                <p:cNvPr id="58" name="Rectangle 105">
                  <a:extLst>
                    <a:ext uri="{FF2B5EF4-FFF2-40B4-BE49-F238E27FC236}">
                      <a16:creationId xmlns="" xmlns:a16="http://schemas.microsoft.com/office/drawing/2014/main" id="{FF1B1787-9B89-47AF-9181-F9FE568D6A4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输入标题文本</a:t>
                  </a:r>
                </a:p>
              </p:txBody>
            </p:sp>
          </p:grpSp>
        </p:grpSp>
        <p:cxnSp>
          <p:nvCxnSpPr>
            <p:cNvPr id="52" name="Straight Connector 99">
              <a:extLst>
                <a:ext uri="{FF2B5EF4-FFF2-40B4-BE49-F238E27FC236}">
                  <a16:creationId xmlns="" xmlns:a16="http://schemas.microsoft.com/office/drawing/2014/main" id="{DEA38AFD-71BE-4A78-87B7-9C6D75A3A6A3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100">
              <a:extLst>
                <a:ext uri="{FF2B5EF4-FFF2-40B4-BE49-F238E27FC236}">
                  <a16:creationId xmlns="" xmlns:a16="http://schemas.microsoft.com/office/drawing/2014/main" id="{4C74ABF0-E5C2-4E86-8198-A99B82BEB8E8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PA_组合 110">
            <a:extLst>
              <a:ext uri="{FF2B5EF4-FFF2-40B4-BE49-F238E27FC236}">
                <a16:creationId xmlns="" xmlns:a16="http://schemas.microsoft.com/office/drawing/2014/main" id="{57809546-D6B0-4E6E-9B14-A436BA0C2EF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307467" y="1929540"/>
            <a:ext cx="2713719" cy="3463424"/>
            <a:chOff x="1307468" y="1697288"/>
            <a:chExt cx="2713719" cy="3463424"/>
          </a:xfrm>
        </p:grpSpPr>
        <p:grpSp>
          <p:nvGrpSpPr>
            <p:cNvPr id="64" name="Group 111">
              <a:extLst>
                <a:ext uri="{FF2B5EF4-FFF2-40B4-BE49-F238E27FC236}">
                  <a16:creationId xmlns="" xmlns:a16="http://schemas.microsoft.com/office/drawing/2014/main" id="{6A8E7282-B0E4-4B3E-A092-21B0A2A00745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68" name="Group 115">
                <a:extLst>
                  <a:ext uri="{FF2B5EF4-FFF2-40B4-BE49-F238E27FC236}">
                    <a16:creationId xmlns="" xmlns:a16="http://schemas.microsoft.com/office/drawing/2014/main" id="{8EDE401F-51C6-46F9-894B-576C0E33D701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75" name="TextBox 122">
                  <a:extLst>
                    <a:ext uri="{FF2B5EF4-FFF2-40B4-BE49-F238E27FC236}">
                      <a16:creationId xmlns="" xmlns:a16="http://schemas.microsoft.com/office/drawing/2014/main" id="{5DD0BCC0-C194-49CF-B1BB-6DD58F96C6F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40000" lnSpcReduction="20000"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请在此处添加具体具体内容，文字尽量言简意赅，表明意思即可，不必过于繁琐，注意版面的美观度。</a:t>
                  </a:r>
                </a:p>
              </p:txBody>
            </p:sp>
            <p:sp>
              <p:nvSpPr>
                <p:cNvPr id="76" name="Rectangle 123">
                  <a:extLst>
                    <a:ext uri="{FF2B5EF4-FFF2-40B4-BE49-F238E27FC236}">
                      <a16:creationId xmlns="" xmlns:a16="http://schemas.microsoft.com/office/drawing/2014/main" id="{5C59F91B-D775-40BF-8F28-2308C2B0A0A5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69" name="Group 116">
                <a:extLst>
                  <a:ext uri="{FF2B5EF4-FFF2-40B4-BE49-F238E27FC236}">
                    <a16:creationId xmlns="" xmlns:a16="http://schemas.microsoft.com/office/drawing/2014/main" id="{5D26DD89-1662-4568-B39F-72A820ACB1C2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73" name="TextBox 120">
                  <a:extLst>
                    <a:ext uri="{FF2B5EF4-FFF2-40B4-BE49-F238E27FC236}">
                      <a16:creationId xmlns="" xmlns:a16="http://schemas.microsoft.com/office/drawing/2014/main" id="{C02077A9-7F04-4FBE-9042-00F8D33C90D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40000" lnSpcReduction="20000"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请在此处添加具体具体内容，文字尽量言简意赅，表明意思即可，不必过于繁琐，注意版面的美观度。</a:t>
                  </a:r>
                </a:p>
              </p:txBody>
            </p:sp>
            <p:sp>
              <p:nvSpPr>
                <p:cNvPr id="74" name="Rectangle 121">
                  <a:extLst>
                    <a:ext uri="{FF2B5EF4-FFF2-40B4-BE49-F238E27FC236}">
                      <a16:creationId xmlns="" xmlns:a16="http://schemas.microsoft.com/office/drawing/2014/main" id="{AB2BE106-1035-4E41-80DD-171662F9F004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输入标题文本</a:t>
                  </a:r>
                </a:p>
              </p:txBody>
            </p:sp>
          </p:grpSp>
          <p:grpSp>
            <p:nvGrpSpPr>
              <p:cNvPr id="70" name="Group 117">
                <a:extLst>
                  <a:ext uri="{FF2B5EF4-FFF2-40B4-BE49-F238E27FC236}">
                    <a16:creationId xmlns="" xmlns:a16="http://schemas.microsoft.com/office/drawing/2014/main" id="{586BA57C-DFF1-4626-B8B4-6E229013CAE4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71" name="TextBox 118">
                  <a:extLst>
                    <a:ext uri="{FF2B5EF4-FFF2-40B4-BE49-F238E27FC236}">
                      <a16:creationId xmlns="" xmlns:a16="http://schemas.microsoft.com/office/drawing/2014/main" id="{98FF6018-B01E-400F-BC6F-F4FCE47AC5B4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40000" lnSpcReduction="20000"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请在此处添加具体具体内容，文字尽量言简意赅，表明意思即可，不必过于繁琐，注意版面的美观度。</a:t>
                  </a:r>
                </a:p>
              </p:txBody>
            </p:sp>
            <p:sp>
              <p:nvSpPr>
                <p:cNvPr id="72" name="Rectangle 119">
                  <a:extLst>
                    <a:ext uri="{FF2B5EF4-FFF2-40B4-BE49-F238E27FC236}">
                      <a16:creationId xmlns="" xmlns:a16="http://schemas.microsoft.com/office/drawing/2014/main" id="{BE35BBD8-E399-46D4-81F4-FEB484DA33F2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输入标题文本</a:t>
                  </a:r>
                </a:p>
              </p:txBody>
            </p:sp>
          </p:grpSp>
        </p:grpSp>
        <p:grpSp>
          <p:nvGrpSpPr>
            <p:cNvPr id="65" name="Group 112">
              <a:extLst>
                <a:ext uri="{FF2B5EF4-FFF2-40B4-BE49-F238E27FC236}">
                  <a16:creationId xmlns="" xmlns:a16="http://schemas.microsoft.com/office/drawing/2014/main" id="{FB1C8F99-C16E-4E6B-BB6C-5DEF335F8B30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66" name="Straight Connector 113">
                <a:extLst>
                  <a:ext uri="{FF2B5EF4-FFF2-40B4-BE49-F238E27FC236}">
                    <a16:creationId xmlns="" xmlns:a16="http://schemas.microsoft.com/office/drawing/2014/main" id="{BF566842-D834-4E58-9817-4F2E55CD7137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114">
                <a:extLst>
                  <a:ext uri="{FF2B5EF4-FFF2-40B4-BE49-F238E27FC236}">
                    <a16:creationId xmlns="" xmlns:a16="http://schemas.microsoft.com/office/drawing/2014/main" id="{0E89CC8A-AD64-4B9C-8745-A8BCDA8E495C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7" name="图片 76">
            <a:extLst>
              <a:ext uri="{FF2B5EF4-FFF2-40B4-BE49-F238E27FC236}">
                <a16:creationId xmlns="" xmlns:a16="http://schemas.microsoft.com/office/drawing/2014/main" id="{BD0171A1-4344-4974-9A2F-C5B6B412132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020" y="2189894"/>
            <a:ext cx="3946540" cy="295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82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叁</a:t>
            </a:r>
          </a:p>
        </p:txBody>
      </p:sp>
      <p:grpSp>
        <p:nvGrpSpPr>
          <p:cNvPr id="15" name="Group 2">
            <a:extLst>
              <a:ext uri="{FF2B5EF4-FFF2-40B4-BE49-F238E27FC236}">
                <a16:creationId xmlns="" xmlns:a16="http://schemas.microsoft.com/office/drawing/2014/main" id="{775B819D-F928-4CA7-ACF6-913800C92FFA}"/>
              </a:ext>
            </a:extLst>
          </p:cNvPr>
          <p:cNvGrpSpPr/>
          <p:nvPr/>
        </p:nvGrpSpPr>
        <p:grpSpPr>
          <a:xfrm>
            <a:off x="837332" y="1498698"/>
            <a:ext cx="2987147" cy="2097701"/>
            <a:chOff x="1828798" y="2275747"/>
            <a:chExt cx="4572002" cy="3210653"/>
          </a:xfrm>
        </p:grpSpPr>
        <p:sp>
          <p:nvSpPr>
            <p:cNvPr id="16" name="Rectangle: Rounded Corners 33">
              <a:extLst>
                <a:ext uri="{FF2B5EF4-FFF2-40B4-BE49-F238E27FC236}">
                  <a16:creationId xmlns="" xmlns:a16="http://schemas.microsoft.com/office/drawing/2014/main" id="{4AB37D31-AC26-48E6-BDE8-98973D1893A9}"/>
                </a:ext>
              </a:extLst>
            </p:cNvPr>
            <p:cNvSpPr/>
            <p:nvPr/>
          </p:nvSpPr>
          <p:spPr>
            <a:xfrm>
              <a:off x="1828799" y="2743200"/>
              <a:ext cx="4572001" cy="2743200"/>
            </a:xfrm>
            <a:prstGeom prst="roundRect">
              <a:avLst>
                <a:gd name="adj" fmla="val 2728"/>
              </a:avLst>
            </a:prstGeom>
            <a:solidFill>
              <a:srgbClr val="ED1C24"/>
            </a:solidFill>
            <a:ln>
              <a:noFill/>
            </a:ln>
            <a:effectLst>
              <a:outerShdw dist="1016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: Shape 34">
              <a:extLst>
                <a:ext uri="{FF2B5EF4-FFF2-40B4-BE49-F238E27FC236}">
                  <a16:creationId xmlns="" xmlns:a16="http://schemas.microsoft.com/office/drawing/2014/main" id="{180BD3C5-AAF7-449D-A678-E8A588678E5F}"/>
                </a:ext>
              </a:extLst>
            </p:cNvPr>
            <p:cNvSpPr/>
            <p:nvPr/>
          </p:nvSpPr>
          <p:spPr>
            <a:xfrm>
              <a:off x="1828798" y="4114800"/>
              <a:ext cx="4572001" cy="1371600"/>
            </a:xfrm>
            <a:custGeom>
              <a:avLst/>
              <a:gdLst>
                <a:gd name="connsiteX0" fmla="*/ 0 w 4572001"/>
                <a:gd name="connsiteY0" fmla="*/ 0 h 1371600"/>
                <a:gd name="connsiteX1" fmla="*/ 87289 w 4572001"/>
                <a:gd name="connsiteY1" fmla="*/ 0 h 1371600"/>
                <a:gd name="connsiteX2" fmla="*/ 4484712 w 4572001"/>
                <a:gd name="connsiteY2" fmla="*/ 0 h 1371600"/>
                <a:gd name="connsiteX3" fmla="*/ 4572001 w 4572001"/>
                <a:gd name="connsiteY3" fmla="*/ 0 h 1371600"/>
                <a:gd name="connsiteX4" fmla="*/ 4572001 w 4572001"/>
                <a:gd name="connsiteY4" fmla="*/ 87289 h 1371600"/>
                <a:gd name="connsiteX5" fmla="*/ 4572001 w 4572001"/>
                <a:gd name="connsiteY5" fmla="*/ 760615 h 1371600"/>
                <a:gd name="connsiteX6" fmla="*/ 4572001 w 4572001"/>
                <a:gd name="connsiteY6" fmla="*/ 1284311 h 1371600"/>
                <a:gd name="connsiteX7" fmla="*/ 4484712 w 4572001"/>
                <a:gd name="connsiteY7" fmla="*/ 1371600 h 1371600"/>
                <a:gd name="connsiteX8" fmla="*/ 87289 w 4572001"/>
                <a:gd name="connsiteY8" fmla="*/ 1371600 h 1371600"/>
                <a:gd name="connsiteX9" fmla="*/ 0 w 4572001"/>
                <a:gd name="connsiteY9" fmla="*/ 1284311 h 1371600"/>
                <a:gd name="connsiteX10" fmla="*/ 0 w 4572001"/>
                <a:gd name="connsiteY10" fmla="*/ 760615 h 1371600"/>
                <a:gd name="connsiteX11" fmla="*/ 0 w 4572001"/>
                <a:gd name="connsiteY11" fmla="*/ 87289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1" h="1371600">
                  <a:moveTo>
                    <a:pt x="0" y="0"/>
                  </a:moveTo>
                  <a:lnTo>
                    <a:pt x="87289" y="0"/>
                  </a:lnTo>
                  <a:lnTo>
                    <a:pt x="4484712" y="0"/>
                  </a:lnTo>
                  <a:lnTo>
                    <a:pt x="4572001" y="0"/>
                  </a:lnTo>
                  <a:lnTo>
                    <a:pt x="4572001" y="87289"/>
                  </a:lnTo>
                  <a:lnTo>
                    <a:pt x="4572001" y="760615"/>
                  </a:lnTo>
                  <a:lnTo>
                    <a:pt x="4572001" y="1284311"/>
                  </a:lnTo>
                  <a:cubicBezTo>
                    <a:pt x="4572001" y="1332519"/>
                    <a:pt x="4532920" y="1371600"/>
                    <a:pt x="4484712" y="1371600"/>
                  </a:cubicBezTo>
                  <a:lnTo>
                    <a:pt x="87289" y="1371600"/>
                  </a:lnTo>
                  <a:cubicBezTo>
                    <a:pt x="39081" y="1371600"/>
                    <a:pt x="0" y="1332519"/>
                    <a:pt x="0" y="1284311"/>
                  </a:cubicBezTo>
                  <a:lnTo>
                    <a:pt x="0" y="760615"/>
                  </a:lnTo>
                  <a:lnTo>
                    <a:pt x="0" y="87289"/>
                  </a:lnTo>
                  <a:close/>
                </a:path>
              </a:pathLst>
            </a:custGeom>
            <a:solidFill>
              <a:schemeClr val="accent1">
                <a:lumMod val="5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: Rounded Corners 35">
              <a:extLst>
                <a:ext uri="{FF2B5EF4-FFF2-40B4-BE49-F238E27FC236}">
                  <a16:creationId xmlns="" xmlns:a16="http://schemas.microsoft.com/office/drawing/2014/main" id="{57B5D9D1-75B7-411C-8F0E-5387E37B2886}"/>
                </a:ext>
              </a:extLst>
            </p:cNvPr>
            <p:cNvSpPr/>
            <p:nvPr/>
          </p:nvSpPr>
          <p:spPr>
            <a:xfrm>
              <a:off x="3632658" y="2275747"/>
              <a:ext cx="964279" cy="964279"/>
            </a:xfrm>
            <a:prstGeom prst="roundRect">
              <a:avLst>
                <a:gd name="adj" fmla="val 962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37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19" name="TextBox 36">
              <a:extLst>
                <a:ext uri="{FF2B5EF4-FFF2-40B4-BE49-F238E27FC236}">
                  <a16:creationId xmlns="" xmlns:a16="http://schemas.microsoft.com/office/drawing/2014/main" id="{327F8404-3F50-4292-872C-DD68CD29A38B}"/>
                </a:ext>
              </a:extLst>
            </p:cNvPr>
            <p:cNvSpPr txBox="1"/>
            <p:nvPr/>
          </p:nvSpPr>
          <p:spPr>
            <a:xfrm>
              <a:off x="3031335" y="3465678"/>
              <a:ext cx="2166921" cy="518177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0" name="Rectangle 37">
              <a:extLst>
                <a:ext uri="{FF2B5EF4-FFF2-40B4-BE49-F238E27FC236}">
                  <a16:creationId xmlns="" xmlns:a16="http://schemas.microsoft.com/office/drawing/2014/main" id="{7B2F7FA5-6C27-4059-A598-8ABA56C4F33F}"/>
                </a:ext>
              </a:extLst>
            </p:cNvPr>
            <p:cNvSpPr/>
            <p:nvPr/>
          </p:nvSpPr>
          <p:spPr>
            <a:xfrm>
              <a:off x="2246320" y="4357376"/>
              <a:ext cx="3877891" cy="81495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请在此处添加具体具体内容，文字尽量言简意赅，表明意思即可，不必过于繁琐。</a:t>
              </a:r>
            </a:p>
          </p:txBody>
        </p:sp>
      </p:grpSp>
      <p:grpSp>
        <p:nvGrpSpPr>
          <p:cNvPr id="21" name="Group 3">
            <a:extLst>
              <a:ext uri="{FF2B5EF4-FFF2-40B4-BE49-F238E27FC236}">
                <a16:creationId xmlns="" xmlns:a16="http://schemas.microsoft.com/office/drawing/2014/main" id="{501BBD88-58E0-4B31-BAFD-97EA57BDB4CD}"/>
              </a:ext>
            </a:extLst>
          </p:cNvPr>
          <p:cNvGrpSpPr/>
          <p:nvPr/>
        </p:nvGrpSpPr>
        <p:grpSpPr>
          <a:xfrm>
            <a:off x="4720621" y="1498698"/>
            <a:ext cx="2987147" cy="2097701"/>
            <a:chOff x="7772398" y="2275747"/>
            <a:chExt cx="4572002" cy="3210653"/>
          </a:xfrm>
        </p:grpSpPr>
        <p:sp>
          <p:nvSpPr>
            <p:cNvPr id="22" name="Rectangle: Rounded Corners 28">
              <a:extLst>
                <a:ext uri="{FF2B5EF4-FFF2-40B4-BE49-F238E27FC236}">
                  <a16:creationId xmlns="" xmlns:a16="http://schemas.microsoft.com/office/drawing/2014/main" id="{74F2A1A9-FFE9-4268-95E6-E5FE1F143400}"/>
                </a:ext>
              </a:extLst>
            </p:cNvPr>
            <p:cNvSpPr/>
            <p:nvPr/>
          </p:nvSpPr>
          <p:spPr>
            <a:xfrm>
              <a:off x="7772399" y="2743200"/>
              <a:ext cx="4572001" cy="2743200"/>
            </a:xfrm>
            <a:prstGeom prst="roundRect">
              <a:avLst>
                <a:gd name="adj" fmla="val 2728"/>
              </a:avLst>
            </a:prstGeom>
            <a:solidFill>
              <a:srgbClr val="0E62A7"/>
            </a:solidFill>
            <a:ln>
              <a:noFill/>
            </a:ln>
            <a:effectLst>
              <a:outerShdw dist="1016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: Shape 29">
              <a:extLst>
                <a:ext uri="{FF2B5EF4-FFF2-40B4-BE49-F238E27FC236}">
                  <a16:creationId xmlns="" xmlns:a16="http://schemas.microsoft.com/office/drawing/2014/main" id="{D78F12E0-51BE-4FFA-A3ED-97A37FBFD75A}"/>
                </a:ext>
              </a:extLst>
            </p:cNvPr>
            <p:cNvSpPr/>
            <p:nvPr/>
          </p:nvSpPr>
          <p:spPr>
            <a:xfrm>
              <a:off x="7772398" y="4114800"/>
              <a:ext cx="4572001" cy="1371600"/>
            </a:xfrm>
            <a:custGeom>
              <a:avLst/>
              <a:gdLst>
                <a:gd name="connsiteX0" fmla="*/ 0 w 4572001"/>
                <a:gd name="connsiteY0" fmla="*/ 0 h 1371600"/>
                <a:gd name="connsiteX1" fmla="*/ 87289 w 4572001"/>
                <a:gd name="connsiteY1" fmla="*/ 0 h 1371600"/>
                <a:gd name="connsiteX2" fmla="*/ 4484712 w 4572001"/>
                <a:gd name="connsiteY2" fmla="*/ 0 h 1371600"/>
                <a:gd name="connsiteX3" fmla="*/ 4572001 w 4572001"/>
                <a:gd name="connsiteY3" fmla="*/ 0 h 1371600"/>
                <a:gd name="connsiteX4" fmla="*/ 4572001 w 4572001"/>
                <a:gd name="connsiteY4" fmla="*/ 87289 h 1371600"/>
                <a:gd name="connsiteX5" fmla="*/ 4572001 w 4572001"/>
                <a:gd name="connsiteY5" fmla="*/ 760615 h 1371600"/>
                <a:gd name="connsiteX6" fmla="*/ 4572001 w 4572001"/>
                <a:gd name="connsiteY6" fmla="*/ 1284311 h 1371600"/>
                <a:gd name="connsiteX7" fmla="*/ 4484712 w 4572001"/>
                <a:gd name="connsiteY7" fmla="*/ 1371600 h 1371600"/>
                <a:gd name="connsiteX8" fmla="*/ 87289 w 4572001"/>
                <a:gd name="connsiteY8" fmla="*/ 1371600 h 1371600"/>
                <a:gd name="connsiteX9" fmla="*/ 0 w 4572001"/>
                <a:gd name="connsiteY9" fmla="*/ 1284311 h 1371600"/>
                <a:gd name="connsiteX10" fmla="*/ 0 w 4572001"/>
                <a:gd name="connsiteY10" fmla="*/ 760615 h 1371600"/>
                <a:gd name="connsiteX11" fmla="*/ 0 w 4572001"/>
                <a:gd name="connsiteY11" fmla="*/ 87289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1" h="1371600">
                  <a:moveTo>
                    <a:pt x="0" y="0"/>
                  </a:moveTo>
                  <a:lnTo>
                    <a:pt x="87289" y="0"/>
                  </a:lnTo>
                  <a:lnTo>
                    <a:pt x="4484712" y="0"/>
                  </a:lnTo>
                  <a:lnTo>
                    <a:pt x="4572001" y="0"/>
                  </a:lnTo>
                  <a:lnTo>
                    <a:pt x="4572001" y="87289"/>
                  </a:lnTo>
                  <a:lnTo>
                    <a:pt x="4572001" y="760615"/>
                  </a:lnTo>
                  <a:lnTo>
                    <a:pt x="4572001" y="1284311"/>
                  </a:lnTo>
                  <a:cubicBezTo>
                    <a:pt x="4572001" y="1332519"/>
                    <a:pt x="4532920" y="1371600"/>
                    <a:pt x="4484712" y="1371600"/>
                  </a:cubicBezTo>
                  <a:lnTo>
                    <a:pt x="87289" y="1371600"/>
                  </a:lnTo>
                  <a:cubicBezTo>
                    <a:pt x="39081" y="1371600"/>
                    <a:pt x="0" y="1332519"/>
                    <a:pt x="0" y="1284311"/>
                  </a:cubicBezTo>
                  <a:lnTo>
                    <a:pt x="0" y="760615"/>
                  </a:lnTo>
                  <a:lnTo>
                    <a:pt x="0" y="87289"/>
                  </a:lnTo>
                  <a:close/>
                </a:path>
              </a:pathLst>
            </a:custGeom>
            <a:solidFill>
              <a:schemeClr val="accent2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: Rounded Corners 30">
              <a:extLst>
                <a:ext uri="{FF2B5EF4-FFF2-40B4-BE49-F238E27FC236}">
                  <a16:creationId xmlns="" xmlns:a16="http://schemas.microsoft.com/office/drawing/2014/main" id="{54E1BADC-F248-4C4B-97F4-0AC1E0096882}"/>
                </a:ext>
              </a:extLst>
            </p:cNvPr>
            <p:cNvSpPr/>
            <p:nvPr/>
          </p:nvSpPr>
          <p:spPr>
            <a:xfrm>
              <a:off x="9576258" y="2275747"/>
              <a:ext cx="964279" cy="964279"/>
            </a:xfrm>
            <a:prstGeom prst="roundRect">
              <a:avLst>
                <a:gd name="adj" fmla="val 962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37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25" name="TextBox 31">
              <a:extLst>
                <a:ext uri="{FF2B5EF4-FFF2-40B4-BE49-F238E27FC236}">
                  <a16:creationId xmlns="" xmlns:a16="http://schemas.microsoft.com/office/drawing/2014/main" id="{CF870653-2275-42EE-BD43-F94CD4C44D4C}"/>
                </a:ext>
              </a:extLst>
            </p:cNvPr>
            <p:cNvSpPr txBox="1"/>
            <p:nvPr/>
          </p:nvSpPr>
          <p:spPr>
            <a:xfrm>
              <a:off x="8974935" y="3465678"/>
              <a:ext cx="2166921" cy="518177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6" name="Rectangle 32">
              <a:extLst>
                <a:ext uri="{FF2B5EF4-FFF2-40B4-BE49-F238E27FC236}">
                  <a16:creationId xmlns="" xmlns:a16="http://schemas.microsoft.com/office/drawing/2014/main" id="{57575D7E-78EB-4343-ABDF-97B4126A357D}"/>
                </a:ext>
              </a:extLst>
            </p:cNvPr>
            <p:cNvSpPr/>
            <p:nvPr/>
          </p:nvSpPr>
          <p:spPr>
            <a:xfrm>
              <a:off x="8119451" y="4358598"/>
              <a:ext cx="3877891" cy="81495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请在此处添加具体具体内容，文字尽量言简意赅，表明意思即可，不必过于繁琐。</a:t>
              </a:r>
            </a:p>
          </p:txBody>
        </p:sp>
      </p:grpSp>
      <p:grpSp>
        <p:nvGrpSpPr>
          <p:cNvPr id="27" name="Group 4">
            <a:extLst>
              <a:ext uri="{FF2B5EF4-FFF2-40B4-BE49-F238E27FC236}">
                <a16:creationId xmlns="" xmlns:a16="http://schemas.microsoft.com/office/drawing/2014/main" id="{B4767AF5-E4B9-4570-961E-AED7F914FF42}"/>
              </a:ext>
            </a:extLst>
          </p:cNvPr>
          <p:cNvGrpSpPr/>
          <p:nvPr/>
        </p:nvGrpSpPr>
        <p:grpSpPr>
          <a:xfrm>
            <a:off x="8603910" y="1498698"/>
            <a:ext cx="2987147" cy="2097701"/>
            <a:chOff x="13715998" y="2275747"/>
            <a:chExt cx="4572002" cy="3210653"/>
          </a:xfrm>
        </p:grpSpPr>
        <p:sp>
          <p:nvSpPr>
            <p:cNvPr id="28" name="Rectangle: Rounded Corners 23">
              <a:extLst>
                <a:ext uri="{FF2B5EF4-FFF2-40B4-BE49-F238E27FC236}">
                  <a16:creationId xmlns="" xmlns:a16="http://schemas.microsoft.com/office/drawing/2014/main" id="{23BA6781-8D5B-4D35-8DD8-DD6FACACE440}"/>
                </a:ext>
              </a:extLst>
            </p:cNvPr>
            <p:cNvSpPr/>
            <p:nvPr/>
          </p:nvSpPr>
          <p:spPr>
            <a:xfrm>
              <a:off x="13715999" y="2743200"/>
              <a:ext cx="4572001" cy="2743200"/>
            </a:xfrm>
            <a:prstGeom prst="roundRect">
              <a:avLst>
                <a:gd name="adj" fmla="val 2728"/>
              </a:avLst>
            </a:prstGeom>
            <a:solidFill>
              <a:srgbClr val="658000"/>
            </a:solidFill>
            <a:ln>
              <a:noFill/>
            </a:ln>
            <a:effectLst>
              <a:outerShdw dist="1016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: Shape 24">
              <a:extLst>
                <a:ext uri="{FF2B5EF4-FFF2-40B4-BE49-F238E27FC236}">
                  <a16:creationId xmlns="" xmlns:a16="http://schemas.microsoft.com/office/drawing/2014/main" id="{D69DB6EF-A8FA-4145-88BB-BF1FCE824A99}"/>
                </a:ext>
              </a:extLst>
            </p:cNvPr>
            <p:cNvSpPr/>
            <p:nvPr/>
          </p:nvSpPr>
          <p:spPr>
            <a:xfrm>
              <a:off x="13715998" y="4114800"/>
              <a:ext cx="4572001" cy="1371600"/>
            </a:xfrm>
            <a:custGeom>
              <a:avLst/>
              <a:gdLst>
                <a:gd name="connsiteX0" fmla="*/ 0 w 4572001"/>
                <a:gd name="connsiteY0" fmla="*/ 0 h 1371600"/>
                <a:gd name="connsiteX1" fmla="*/ 87289 w 4572001"/>
                <a:gd name="connsiteY1" fmla="*/ 0 h 1371600"/>
                <a:gd name="connsiteX2" fmla="*/ 4484712 w 4572001"/>
                <a:gd name="connsiteY2" fmla="*/ 0 h 1371600"/>
                <a:gd name="connsiteX3" fmla="*/ 4572001 w 4572001"/>
                <a:gd name="connsiteY3" fmla="*/ 0 h 1371600"/>
                <a:gd name="connsiteX4" fmla="*/ 4572001 w 4572001"/>
                <a:gd name="connsiteY4" fmla="*/ 87289 h 1371600"/>
                <a:gd name="connsiteX5" fmla="*/ 4572001 w 4572001"/>
                <a:gd name="connsiteY5" fmla="*/ 760615 h 1371600"/>
                <a:gd name="connsiteX6" fmla="*/ 4572001 w 4572001"/>
                <a:gd name="connsiteY6" fmla="*/ 1284311 h 1371600"/>
                <a:gd name="connsiteX7" fmla="*/ 4484712 w 4572001"/>
                <a:gd name="connsiteY7" fmla="*/ 1371600 h 1371600"/>
                <a:gd name="connsiteX8" fmla="*/ 87289 w 4572001"/>
                <a:gd name="connsiteY8" fmla="*/ 1371600 h 1371600"/>
                <a:gd name="connsiteX9" fmla="*/ 0 w 4572001"/>
                <a:gd name="connsiteY9" fmla="*/ 1284311 h 1371600"/>
                <a:gd name="connsiteX10" fmla="*/ 0 w 4572001"/>
                <a:gd name="connsiteY10" fmla="*/ 760615 h 1371600"/>
                <a:gd name="connsiteX11" fmla="*/ 0 w 4572001"/>
                <a:gd name="connsiteY11" fmla="*/ 87289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1" h="1371600">
                  <a:moveTo>
                    <a:pt x="0" y="0"/>
                  </a:moveTo>
                  <a:lnTo>
                    <a:pt x="87289" y="0"/>
                  </a:lnTo>
                  <a:lnTo>
                    <a:pt x="4484712" y="0"/>
                  </a:lnTo>
                  <a:lnTo>
                    <a:pt x="4572001" y="0"/>
                  </a:lnTo>
                  <a:lnTo>
                    <a:pt x="4572001" y="87289"/>
                  </a:lnTo>
                  <a:lnTo>
                    <a:pt x="4572001" y="760615"/>
                  </a:lnTo>
                  <a:lnTo>
                    <a:pt x="4572001" y="1284311"/>
                  </a:lnTo>
                  <a:cubicBezTo>
                    <a:pt x="4572001" y="1332519"/>
                    <a:pt x="4532920" y="1371600"/>
                    <a:pt x="4484712" y="1371600"/>
                  </a:cubicBezTo>
                  <a:lnTo>
                    <a:pt x="87289" y="1371600"/>
                  </a:lnTo>
                  <a:cubicBezTo>
                    <a:pt x="39081" y="1371600"/>
                    <a:pt x="0" y="1332519"/>
                    <a:pt x="0" y="1284311"/>
                  </a:cubicBezTo>
                  <a:lnTo>
                    <a:pt x="0" y="760615"/>
                  </a:lnTo>
                  <a:lnTo>
                    <a:pt x="0" y="87289"/>
                  </a:lnTo>
                  <a:close/>
                </a:path>
              </a:pathLst>
            </a:custGeom>
            <a:solidFill>
              <a:schemeClr val="accent3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: Rounded Corners 25">
              <a:extLst>
                <a:ext uri="{FF2B5EF4-FFF2-40B4-BE49-F238E27FC236}">
                  <a16:creationId xmlns="" xmlns:a16="http://schemas.microsoft.com/office/drawing/2014/main" id="{46B63BC7-FC00-49D4-BB15-6FD09F78E169}"/>
                </a:ext>
              </a:extLst>
            </p:cNvPr>
            <p:cNvSpPr/>
            <p:nvPr/>
          </p:nvSpPr>
          <p:spPr>
            <a:xfrm>
              <a:off x="15519858" y="2275747"/>
              <a:ext cx="964279" cy="964279"/>
            </a:xfrm>
            <a:prstGeom prst="roundRect">
              <a:avLst>
                <a:gd name="adj" fmla="val 962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37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32" name="TextBox 26">
              <a:extLst>
                <a:ext uri="{FF2B5EF4-FFF2-40B4-BE49-F238E27FC236}">
                  <a16:creationId xmlns="" xmlns:a16="http://schemas.microsoft.com/office/drawing/2014/main" id="{F01EB853-F5C3-44D9-93E1-1842A2EAC50C}"/>
                </a:ext>
              </a:extLst>
            </p:cNvPr>
            <p:cNvSpPr txBox="1"/>
            <p:nvPr/>
          </p:nvSpPr>
          <p:spPr>
            <a:xfrm>
              <a:off x="14918535" y="3465678"/>
              <a:ext cx="2166921" cy="518177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3" name="Rectangle 27">
              <a:extLst>
                <a:ext uri="{FF2B5EF4-FFF2-40B4-BE49-F238E27FC236}">
                  <a16:creationId xmlns="" xmlns:a16="http://schemas.microsoft.com/office/drawing/2014/main" id="{36CDE7B9-CBDF-422E-8F5D-91806EBE24D1}"/>
                </a:ext>
              </a:extLst>
            </p:cNvPr>
            <p:cNvSpPr/>
            <p:nvPr/>
          </p:nvSpPr>
          <p:spPr>
            <a:xfrm>
              <a:off x="14063051" y="4358599"/>
              <a:ext cx="3877891" cy="81495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请在此处添加具体具体内容，文字尽量言简意赅，表明意思即可，不必过于繁琐。</a:t>
              </a:r>
            </a:p>
          </p:txBody>
        </p:sp>
      </p:grpSp>
      <p:grpSp>
        <p:nvGrpSpPr>
          <p:cNvPr id="34" name="Group 5">
            <a:extLst>
              <a:ext uri="{FF2B5EF4-FFF2-40B4-BE49-F238E27FC236}">
                <a16:creationId xmlns="" xmlns:a16="http://schemas.microsoft.com/office/drawing/2014/main" id="{359A50A4-F36F-464A-A766-95CFDB9D7151}"/>
              </a:ext>
            </a:extLst>
          </p:cNvPr>
          <p:cNvGrpSpPr/>
          <p:nvPr/>
        </p:nvGrpSpPr>
        <p:grpSpPr>
          <a:xfrm>
            <a:off x="837333" y="3888415"/>
            <a:ext cx="2987147" cy="2097701"/>
            <a:chOff x="1828800" y="5933347"/>
            <a:chExt cx="4572002" cy="3210653"/>
          </a:xfrm>
        </p:grpSpPr>
        <p:sp>
          <p:nvSpPr>
            <p:cNvPr id="35" name="Rectangle: Rounded Corners 18">
              <a:extLst>
                <a:ext uri="{FF2B5EF4-FFF2-40B4-BE49-F238E27FC236}">
                  <a16:creationId xmlns="" xmlns:a16="http://schemas.microsoft.com/office/drawing/2014/main" id="{B9F26964-BD34-46F0-928A-7EC528260988}"/>
                </a:ext>
              </a:extLst>
            </p:cNvPr>
            <p:cNvSpPr/>
            <p:nvPr/>
          </p:nvSpPr>
          <p:spPr>
            <a:xfrm>
              <a:off x="1828801" y="6400800"/>
              <a:ext cx="4572001" cy="2743200"/>
            </a:xfrm>
            <a:prstGeom prst="roundRect">
              <a:avLst>
                <a:gd name="adj" fmla="val 2728"/>
              </a:avLst>
            </a:prstGeom>
            <a:solidFill>
              <a:srgbClr val="3D0205"/>
            </a:solidFill>
            <a:ln>
              <a:noFill/>
            </a:ln>
            <a:effectLst>
              <a:outerShdw dist="1016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: Shape 19">
              <a:extLst>
                <a:ext uri="{FF2B5EF4-FFF2-40B4-BE49-F238E27FC236}">
                  <a16:creationId xmlns="" xmlns:a16="http://schemas.microsoft.com/office/drawing/2014/main" id="{42BA3A2D-84B0-49D9-A3A0-646DCE65928B}"/>
                </a:ext>
              </a:extLst>
            </p:cNvPr>
            <p:cNvSpPr/>
            <p:nvPr/>
          </p:nvSpPr>
          <p:spPr>
            <a:xfrm>
              <a:off x="1828800" y="7772400"/>
              <a:ext cx="4572001" cy="1371600"/>
            </a:xfrm>
            <a:custGeom>
              <a:avLst/>
              <a:gdLst>
                <a:gd name="connsiteX0" fmla="*/ 0 w 4572001"/>
                <a:gd name="connsiteY0" fmla="*/ 0 h 1371600"/>
                <a:gd name="connsiteX1" fmla="*/ 87289 w 4572001"/>
                <a:gd name="connsiteY1" fmla="*/ 0 h 1371600"/>
                <a:gd name="connsiteX2" fmla="*/ 4484712 w 4572001"/>
                <a:gd name="connsiteY2" fmla="*/ 0 h 1371600"/>
                <a:gd name="connsiteX3" fmla="*/ 4572001 w 4572001"/>
                <a:gd name="connsiteY3" fmla="*/ 0 h 1371600"/>
                <a:gd name="connsiteX4" fmla="*/ 4572001 w 4572001"/>
                <a:gd name="connsiteY4" fmla="*/ 87289 h 1371600"/>
                <a:gd name="connsiteX5" fmla="*/ 4572001 w 4572001"/>
                <a:gd name="connsiteY5" fmla="*/ 760615 h 1371600"/>
                <a:gd name="connsiteX6" fmla="*/ 4572001 w 4572001"/>
                <a:gd name="connsiteY6" fmla="*/ 1284311 h 1371600"/>
                <a:gd name="connsiteX7" fmla="*/ 4484712 w 4572001"/>
                <a:gd name="connsiteY7" fmla="*/ 1371600 h 1371600"/>
                <a:gd name="connsiteX8" fmla="*/ 87289 w 4572001"/>
                <a:gd name="connsiteY8" fmla="*/ 1371600 h 1371600"/>
                <a:gd name="connsiteX9" fmla="*/ 0 w 4572001"/>
                <a:gd name="connsiteY9" fmla="*/ 1284311 h 1371600"/>
                <a:gd name="connsiteX10" fmla="*/ 0 w 4572001"/>
                <a:gd name="connsiteY10" fmla="*/ 760615 h 1371600"/>
                <a:gd name="connsiteX11" fmla="*/ 0 w 4572001"/>
                <a:gd name="connsiteY11" fmla="*/ 87289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1" h="1371600">
                  <a:moveTo>
                    <a:pt x="0" y="0"/>
                  </a:moveTo>
                  <a:lnTo>
                    <a:pt x="87289" y="0"/>
                  </a:lnTo>
                  <a:lnTo>
                    <a:pt x="4484712" y="0"/>
                  </a:lnTo>
                  <a:lnTo>
                    <a:pt x="4572001" y="0"/>
                  </a:lnTo>
                  <a:lnTo>
                    <a:pt x="4572001" y="87289"/>
                  </a:lnTo>
                  <a:lnTo>
                    <a:pt x="4572001" y="760615"/>
                  </a:lnTo>
                  <a:lnTo>
                    <a:pt x="4572001" y="1284311"/>
                  </a:lnTo>
                  <a:cubicBezTo>
                    <a:pt x="4572001" y="1332519"/>
                    <a:pt x="4532920" y="1371600"/>
                    <a:pt x="4484712" y="1371600"/>
                  </a:cubicBezTo>
                  <a:lnTo>
                    <a:pt x="87289" y="1371600"/>
                  </a:lnTo>
                  <a:cubicBezTo>
                    <a:pt x="39081" y="1371600"/>
                    <a:pt x="0" y="1332519"/>
                    <a:pt x="0" y="1284311"/>
                  </a:cubicBezTo>
                  <a:lnTo>
                    <a:pt x="0" y="760615"/>
                  </a:lnTo>
                  <a:lnTo>
                    <a:pt x="0" y="87289"/>
                  </a:lnTo>
                  <a:close/>
                </a:path>
              </a:pathLst>
            </a:custGeom>
            <a:solidFill>
              <a:schemeClr val="accent5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: Rounded Corners 20">
              <a:extLst>
                <a:ext uri="{FF2B5EF4-FFF2-40B4-BE49-F238E27FC236}">
                  <a16:creationId xmlns="" xmlns:a16="http://schemas.microsoft.com/office/drawing/2014/main" id="{9159BFF2-911F-4FBD-A16F-1A13DCAA3497}"/>
                </a:ext>
              </a:extLst>
            </p:cNvPr>
            <p:cNvSpPr/>
            <p:nvPr/>
          </p:nvSpPr>
          <p:spPr>
            <a:xfrm>
              <a:off x="3632660" y="5933347"/>
              <a:ext cx="964279" cy="964279"/>
            </a:xfrm>
            <a:prstGeom prst="roundRect">
              <a:avLst>
                <a:gd name="adj" fmla="val 962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37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38" name="TextBox 21">
              <a:extLst>
                <a:ext uri="{FF2B5EF4-FFF2-40B4-BE49-F238E27FC236}">
                  <a16:creationId xmlns="" xmlns:a16="http://schemas.microsoft.com/office/drawing/2014/main" id="{8F14DA22-3D35-4DF8-A014-5CFD48A0B77B}"/>
                </a:ext>
              </a:extLst>
            </p:cNvPr>
            <p:cNvSpPr txBox="1"/>
            <p:nvPr/>
          </p:nvSpPr>
          <p:spPr>
            <a:xfrm>
              <a:off x="3031337" y="7123278"/>
              <a:ext cx="2166921" cy="518177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9" name="Rectangle 22">
              <a:extLst>
                <a:ext uri="{FF2B5EF4-FFF2-40B4-BE49-F238E27FC236}">
                  <a16:creationId xmlns="" xmlns:a16="http://schemas.microsoft.com/office/drawing/2014/main" id="{080D0E38-44E5-4559-B269-F9DA0C03D4A0}"/>
                </a:ext>
              </a:extLst>
            </p:cNvPr>
            <p:cNvSpPr/>
            <p:nvPr/>
          </p:nvSpPr>
          <p:spPr>
            <a:xfrm>
              <a:off x="2175851" y="8016199"/>
              <a:ext cx="3877891" cy="81495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请在此处添加具体具体内容，文字尽量言简意赅，表明意思即可，不必过于繁琐。</a:t>
              </a:r>
            </a:p>
          </p:txBody>
        </p:sp>
      </p:grpSp>
      <p:grpSp>
        <p:nvGrpSpPr>
          <p:cNvPr id="40" name="Group 6">
            <a:extLst>
              <a:ext uri="{FF2B5EF4-FFF2-40B4-BE49-F238E27FC236}">
                <a16:creationId xmlns="" xmlns:a16="http://schemas.microsoft.com/office/drawing/2014/main" id="{7138061D-01ED-4DFF-B3AE-099D00968E88}"/>
              </a:ext>
            </a:extLst>
          </p:cNvPr>
          <p:cNvGrpSpPr/>
          <p:nvPr/>
        </p:nvGrpSpPr>
        <p:grpSpPr>
          <a:xfrm>
            <a:off x="4720622" y="3888415"/>
            <a:ext cx="2987147" cy="2097701"/>
            <a:chOff x="7772400" y="5933347"/>
            <a:chExt cx="4572002" cy="3210653"/>
          </a:xfrm>
        </p:grpSpPr>
        <p:sp>
          <p:nvSpPr>
            <p:cNvPr id="41" name="Rectangle: Rounded Corners 13">
              <a:extLst>
                <a:ext uri="{FF2B5EF4-FFF2-40B4-BE49-F238E27FC236}">
                  <a16:creationId xmlns="" xmlns:a16="http://schemas.microsoft.com/office/drawing/2014/main" id="{87418427-4F94-4C43-98A3-38C1DD4D00D3}"/>
                </a:ext>
              </a:extLst>
            </p:cNvPr>
            <p:cNvSpPr/>
            <p:nvPr/>
          </p:nvSpPr>
          <p:spPr>
            <a:xfrm>
              <a:off x="7772401" y="6400800"/>
              <a:ext cx="4572001" cy="2743200"/>
            </a:xfrm>
            <a:prstGeom prst="roundRect">
              <a:avLst>
                <a:gd name="adj" fmla="val 2728"/>
              </a:avLst>
            </a:prstGeom>
            <a:solidFill>
              <a:srgbClr val="658000"/>
            </a:solidFill>
            <a:ln>
              <a:noFill/>
            </a:ln>
            <a:effectLst>
              <a:outerShdw dist="1016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: Shape 14">
              <a:extLst>
                <a:ext uri="{FF2B5EF4-FFF2-40B4-BE49-F238E27FC236}">
                  <a16:creationId xmlns="" xmlns:a16="http://schemas.microsoft.com/office/drawing/2014/main" id="{C2F374B2-6062-4F3F-B295-3D38934AC2CC}"/>
                </a:ext>
              </a:extLst>
            </p:cNvPr>
            <p:cNvSpPr/>
            <p:nvPr/>
          </p:nvSpPr>
          <p:spPr>
            <a:xfrm>
              <a:off x="7772400" y="7772400"/>
              <a:ext cx="4572001" cy="1371600"/>
            </a:xfrm>
            <a:custGeom>
              <a:avLst/>
              <a:gdLst>
                <a:gd name="connsiteX0" fmla="*/ 0 w 4572001"/>
                <a:gd name="connsiteY0" fmla="*/ 0 h 1371600"/>
                <a:gd name="connsiteX1" fmla="*/ 87289 w 4572001"/>
                <a:gd name="connsiteY1" fmla="*/ 0 h 1371600"/>
                <a:gd name="connsiteX2" fmla="*/ 4484712 w 4572001"/>
                <a:gd name="connsiteY2" fmla="*/ 0 h 1371600"/>
                <a:gd name="connsiteX3" fmla="*/ 4572001 w 4572001"/>
                <a:gd name="connsiteY3" fmla="*/ 0 h 1371600"/>
                <a:gd name="connsiteX4" fmla="*/ 4572001 w 4572001"/>
                <a:gd name="connsiteY4" fmla="*/ 87289 h 1371600"/>
                <a:gd name="connsiteX5" fmla="*/ 4572001 w 4572001"/>
                <a:gd name="connsiteY5" fmla="*/ 760615 h 1371600"/>
                <a:gd name="connsiteX6" fmla="*/ 4572001 w 4572001"/>
                <a:gd name="connsiteY6" fmla="*/ 1284311 h 1371600"/>
                <a:gd name="connsiteX7" fmla="*/ 4484712 w 4572001"/>
                <a:gd name="connsiteY7" fmla="*/ 1371600 h 1371600"/>
                <a:gd name="connsiteX8" fmla="*/ 87289 w 4572001"/>
                <a:gd name="connsiteY8" fmla="*/ 1371600 h 1371600"/>
                <a:gd name="connsiteX9" fmla="*/ 0 w 4572001"/>
                <a:gd name="connsiteY9" fmla="*/ 1284311 h 1371600"/>
                <a:gd name="connsiteX10" fmla="*/ 0 w 4572001"/>
                <a:gd name="connsiteY10" fmla="*/ 760615 h 1371600"/>
                <a:gd name="connsiteX11" fmla="*/ 0 w 4572001"/>
                <a:gd name="connsiteY11" fmla="*/ 87289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1" h="1371600">
                  <a:moveTo>
                    <a:pt x="0" y="0"/>
                  </a:moveTo>
                  <a:lnTo>
                    <a:pt x="87289" y="0"/>
                  </a:lnTo>
                  <a:lnTo>
                    <a:pt x="4484712" y="0"/>
                  </a:lnTo>
                  <a:lnTo>
                    <a:pt x="4572001" y="0"/>
                  </a:lnTo>
                  <a:lnTo>
                    <a:pt x="4572001" y="87289"/>
                  </a:lnTo>
                  <a:lnTo>
                    <a:pt x="4572001" y="760615"/>
                  </a:lnTo>
                  <a:lnTo>
                    <a:pt x="4572001" y="1284311"/>
                  </a:lnTo>
                  <a:cubicBezTo>
                    <a:pt x="4572001" y="1332519"/>
                    <a:pt x="4532920" y="1371600"/>
                    <a:pt x="4484712" y="1371600"/>
                  </a:cubicBezTo>
                  <a:lnTo>
                    <a:pt x="87289" y="1371600"/>
                  </a:lnTo>
                  <a:cubicBezTo>
                    <a:pt x="39081" y="1371600"/>
                    <a:pt x="0" y="1332519"/>
                    <a:pt x="0" y="1284311"/>
                  </a:cubicBezTo>
                  <a:lnTo>
                    <a:pt x="0" y="760615"/>
                  </a:lnTo>
                  <a:lnTo>
                    <a:pt x="0" y="87289"/>
                  </a:lnTo>
                  <a:close/>
                </a:path>
              </a:pathLst>
            </a:custGeom>
            <a:solidFill>
              <a:schemeClr val="accent4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: Rounded Corners 15">
              <a:extLst>
                <a:ext uri="{FF2B5EF4-FFF2-40B4-BE49-F238E27FC236}">
                  <a16:creationId xmlns="" xmlns:a16="http://schemas.microsoft.com/office/drawing/2014/main" id="{2AE19A8A-226A-445A-A705-E8AA8FB384C9}"/>
                </a:ext>
              </a:extLst>
            </p:cNvPr>
            <p:cNvSpPr/>
            <p:nvPr/>
          </p:nvSpPr>
          <p:spPr>
            <a:xfrm>
              <a:off x="9576260" y="5933347"/>
              <a:ext cx="964279" cy="964279"/>
            </a:xfrm>
            <a:prstGeom prst="roundRect">
              <a:avLst>
                <a:gd name="adj" fmla="val 962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37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</a:p>
          </p:txBody>
        </p:sp>
        <p:sp>
          <p:nvSpPr>
            <p:cNvPr id="44" name="TextBox 16">
              <a:extLst>
                <a:ext uri="{FF2B5EF4-FFF2-40B4-BE49-F238E27FC236}">
                  <a16:creationId xmlns="" xmlns:a16="http://schemas.microsoft.com/office/drawing/2014/main" id="{266E1690-5CEF-4BAA-92D0-ADD21C807847}"/>
                </a:ext>
              </a:extLst>
            </p:cNvPr>
            <p:cNvSpPr txBox="1"/>
            <p:nvPr/>
          </p:nvSpPr>
          <p:spPr>
            <a:xfrm>
              <a:off x="8974937" y="7123278"/>
              <a:ext cx="2166921" cy="518177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45" name="Rectangle 17">
              <a:extLst>
                <a:ext uri="{FF2B5EF4-FFF2-40B4-BE49-F238E27FC236}">
                  <a16:creationId xmlns="" xmlns:a16="http://schemas.microsoft.com/office/drawing/2014/main" id="{51FA7229-5E1C-468F-B1BC-C71F8647EEC5}"/>
                </a:ext>
              </a:extLst>
            </p:cNvPr>
            <p:cNvSpPr/>
            <p:nvPr/>
          </p:nvSpPr>
          <p:spPr>
            <a:xfrm>
              <a:off x="8119451" y="8016199"/>
              <a:ext cx="3877891" cy="81495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请在此处添加具体具体内容，文字尽量言简意赅，表明意思即可，不必过于繁琐。</a:t>
              </a:r>
            </a:p>
          </p:txBody>
        </p:sp>
      </p:grpSp>
      <p:grpSp>
        <p:nvGrpSpPr>
          <p:cNvPr id="46" name="Group 7">
            <a:extLst>
              <a:ext uri="{FF2B5EF4-FFF2-40B4-BE49-F238E27FC236}">
                <a16:creationId xmlns="" xmlns:a16="http://schemas.microsoft.com/office/drawing/2014/main" id="{EFCC2804-2A25-4655-B8C0-679953723658}"/>
              </a:ext>
            </a:extLst>
          </p:cNvPr>
          <p:cNvGrpSpPr/>
          <p:nvPr/>
        </p:nvGrpSpPr>
        <p:grpSpPr>
          <a:xfrm>
            <a:off x="8603912" y="3888415"/>
            <a:ext cx="2987147" cy="2097701"/>
            <a:chOff x="13716000" y="5933347"/>
            <a:chExt cx="4572002" cy="3210653"/>
          </a:xfrm>
        </p:grpSpPr>
        <p:sp>
          <p:nvSpPr>
            <p:cNvPr id="47" name="Rectangle: Rounded Corners 8">
              <a:extLst>
                <a:ext uri="{FF2B5EF4-FFF2-40B4-BE49-F238E27FC236}">
                  <a16:creationId xmlns="" xmlns:a16="http://schemas.microsoft.com/office/drawing/2014/main" id="{EB1B75D4-D5DD-4FA8-A585-CF1625E92F53}"/>
                </a:ext>
              </a:extLst>
            </p:cNvPr>
            <p:cNvSpPr/>
            <p:nvPr/>
          </p:nvSpPr>
          <p:spPr>
            <a:xfrm>
              <a:off x="13716001" y="6400800"/>
              <a:ext cx="4572001" cy="2743200"/>
            </a:xfrm>
            <a:prstGeom prst="roundRect">
              <a:avLst>
                <a:gd name="adj" fmla="val 2728"/>
              </a:avLst>
            </a:prstGeom>
            <a:solidFill>
              <a:srgbClr val="ED1C24"/>
            </a:solidFill>
            <a:ln>
              <a:noFill/>
            </a:ln>
            <a:effectLst>
              <a:outerShdw dist="1016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: Shape 9">
              <a:extLst>
                <a:ext uri="{FF2B5EF4-FFF2-40B4-BE49-F238E27FC236}">
                  <a16:creationId xmlns="" xmlns:a16="http://schemas.microsoft.com/office/drawing/2014/main" id="{BB55AD7C-F30F-4C8E-A002-F46C539FECB0}"/>
                </a:ext>
              </a:extLst>
            </p:cNvPr>
            <p:cNvSpPr/>
            <p:nvPr/>
          </p:nvSpPr>
          <p:spPr>
            <a:xfrm>
              <a:off x="13716000" y="7772400"/>
              <a:ext cx="4572001" cy="1371600"/>
            </a:xfrm>
            <a:custGeom>
              <a:avLst/>
              <a:gdLst>
                <a:gd name="connsiteX0" fmla="*/ 0 w 4572001"/>
                <a:gd name="connsiteY0" fmla="*/ 0 h 1371600"/>
                <a:gd name="connsiteX1" fmla="*/ 87289 w 4572001"/>
                <a:gd name="connsiteY1" fmla="*/ 0 h 1371600"/>
                <a:gd name="connsiteX2" fmla="*/ 4484712 w 4572001"/>
                <a:gd name="connsiteY2" fmla="*/ 0 h 1371600"/>
                <a:gd name="connsiteX3" fmla="*/ 4572001 w 4572001"/>
                <a:gd name="connsiteY3" fmla="*/ 0 h 1371600"/>
                <a:gd name="connsiteX4" fmla="*/ 4572001 w 4572001"/>
                <a:gd name="connsiteY4" fmla="*/ 87289 h 1371600"/>
                <a:gd name="connsiteX5" fmla="*/ 4572001 w 4572001"/>
                <a:gd name="connsiteY5" fmla="*/ 760615 h 1371600"/>
                <a:gd name="connsiteX6" fmla="*/ 4572001 w 4572001"/>
                <a:gd name="connsiteY6" fmla="*/ 1284311 h 1371600"/>
                <a:gd name="connsiteX7" fmla="*/ 4484712 w 4572001"/>
                <a:gd name="connsiteY7" fmla="*/ 1371600 h 1371600"/>
                <a:gd name="connsiteX8" fmla="*/ 87289 w 4572001"/>
                <a:gd name="connsiteY8" fmla="*/ 1371600 h 1371600"/>
                <a:gd name="connsiteX9" fmla="*/ 0 w 4572001"/>
                <a:gd name="connsiteY9" fmla="*/ 1284311 h 1371600"/>
                <a:gd name="connsiteX10" fmla="*/ 0 w 4572001"/>
                <a:gd name="connsiteY10" fmla="*/ 760615 h 1371600"/>
                <a:gd name="connsiteX11" fmla="*/ 0 w 4572001"/>
                <a:gd name="connsiteY11" fmla="*/ 87289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72001" h="1371600">
                  <a:moveTo>
                    <a:pt x="0" y="0"/>
                  </a:moveTo>
                  <a:lnTo>
                    <a:pt x="87289" y="0"/>
                  </a:lnTo>
                  <a:lnTo>
                    <a:pt x="4484712" y="0"/>
                  </a:lnTo>
                  <a:lnTo>
                    <a:pt x="4572001" y="0"/>
                  </a:lnTo>
                  <a:lnTo>
                    <a:pt x="4572001" y="87289"/>
                  </a:lnTo>
                  <a:lnTo>
                    <a:pt x="4572001" y="760615"/>
                  </a:lnTo>
                  <a:lnTo>
                    <a:pt x="4572001" y="1284311"/>
                  </a:lnTo>
                  <a:cubicBezTo>
                    <a:pt x="4572001" y="1332519"/>
                    <a:pt x="4532920" y="1371600"/>
                    <a:pt x="4484712" y="1371600"/>
                  </a:cubicBezTo>
                  <a:lnTo>
                    <a:pt x="87289" y="1371600"/>
                  </a:lnTo>
                  <a:cubicBezTo>
                    <a:pt x="39081" y="1371600"/>
                    <a:pt x="0" y="1332519"/>
                    <a:pt x="0" y="1284311"/>
                  </a:cubicBezTo>
                  <a:lnTo>
                    <a:pt x="0" y="760615"/>
                  </a:lnTo>
                  <a:lnTo>
                    <a:pt x="0" y="87289"/>
                  </a:lnTo>
                  <a:close/>
                </a:path>
              </a:pathLst>
            </a:custGeom>
            <a:solidFill>
              <a:schemeClr val="tx2">
                <a:lumMod val="90000"/>
                <a:lumOff val="1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: Rounded Corners 10">
              <a:extLst>
                <a:ext uri="{FF2B5EF4-FFF2-40B4-BE49-F238E27FC236}">
                  <a16:creationId xmlns="" xmlns:a16="http://schemas.microsoft.com/office/drawing/2014/main" id="{707FFAC9-CB94-42F0-9E3C-56857A109DE6}"/>
                </a:ext>
              </a:extLst>
            </p:cNvPr>
            <p:cNvSpPr/>
            <p:nvPr/>
          </p:nvSpPr>
          <p:spPr>
            <a:xfrm>
              <a:off x="15519860" y="5933347"/>
              <a:ext cx="964279" cy="964279"/>
            </a:xfrm>
            <a:prstGeom prst="roundRect">
              <a:avLst>
                <a:gd name="adj" fmla="val 9625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dist="63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sz="37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</a:p>
          </p:txBody>
        </p:sp>
        <p:sp>
          <p:nvSpPr>
            <p:cNvPr id="50" name="TextBox 11">
              <a:extLst>
                <a:ext uri="{FF2B5EF4-FFF2-40B4-BE49-F238E27FC236}">
                  <a16:creationId xmlns="" xmlns:a16="http://schemas.microsoft.com/office/drawing/2014/main" id="{28B19B6F-FC2F-4C7A-8541-EFBF102EF3BE}"/>
                </a:ext>
              </a:extLst>
            </p:cNvPr>
            <p:cNvSpPr txBox="1"/>
            <p:nvPr/>
          </p:nvSpPr>
          <p:spPr>
            <a:xfrm>
              <a:off x="14918537" y="7123278"/>
              <a:ext cx="2166921" cy="518177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51" name="Rectangle 12">
              <a:extLst>
                <a:ext uri="{FF2B5EF4-FFF2-40B4-BE49-F238E27FC236}">
                  <a16:creationId xmlns="" xmlns:a16="http://schemas.microsoft.com/office/drawing/2014/main" id="{2FED160D-764F-4D07-8B6B-64637DB7655C}"/>
                </a:ext>
              </a:extLst>
            </p:cNvPr>
            <p:cNvSpPr/>
            <p:nvPr/>
          </p:nvSpPr>
          <p:spPr>
            <a:xfrm>
              <a:off x="14063051" y="7993985"/>
              <a:ext cx="3877891" cy="81495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请在此处添加具体具体内容，文字尽量言简意赅，表明意思即可，不必过于繁琐。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450094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AF0DA07-04BA-4621-9AFB-B63596EFE769}"/>
              </a:ext>
            </a:extLst>
          </p:cNvPr>
          <p:cNvSpPr/>
          <p:nvPr/>
        </p:nvSpPr>
        <p:spPr>
          <a:xfrm>
            <a:off x="3042281" y="-1864699"/>
            <a:ext cx="867024" cy="1104335"/>
          </a:xfrm>
          <a:prstGeom prst="rect">
            <a:avLst/>
          </a:prstGeom>
          <a:solidFill>
            <a:srgbClr val="658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0FED938D-EC0C-4F75-B0F3-430460F7BF4A}"/>
              </a:ext>
            </a:extLst>
          </p:cNvPr>
          <p:cNvSpPr/>
          <p:nvPr/>
        </p:nvSpPr>
        <p:spPr>
          <a:xfrm>
            <a:off x="4080296" y="-1871885"/>
            <a:ext cx="867024" cy="1104335"/>
          </a:xfrm>
          <a:prstGeom prst="rect">
            <a:avLst/>
          </a:prstGeom>
          <a:solidFill>
            <a:srgbClr val="3D020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C81B6168-B544-4A50-9BAE-52C58EA0233B}"/>
              </a:ext>
            </a:extLst>
          </p:cNvPr>
          <p:cNvSpPr/>
          <p:nvPr/>
        </p:nvSpPr>
        <p:spPr>
          <a:xfrm>
            <a:off x="6150467" y="-1871886"/>
            <a:ext cx="867024" cy="1104335"/>
          </a:xfrm>
          <a:prstGeom prst="rect">
            <a:avLst/>
          </a:prstGeom>
          <a:solidFill>
            <a:srgbClr val="0E62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40E562C6-6BEC-4BEF-8900-0A47D059CEE4}"/>
              </a:ext>
            </a:extLst>
          </p:cNvPr>
          <p:cNvSpPr/>
          <p:nvPr/>
        </p:nvSpPr>
        <p:spPr>
          <a:xfrm>
            <a:off x="5125138" y="-1879845"/>
            <a:ext cx="867024" cy="1104335"/>
          </a:xfrm>
          <a:prstGeom prst="rect">
            <a:avLst/>
          </a:prstGeom>
          <a:solidFill>
            <a:srgbClr val="ED1C2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CE4497C1-6119-4991-8C00-3A70295525A2}"/>
              </a:ext>
            </a:extLst>
          </p:cNvPr>
          <p:cNvSpPr txBox="1"/>
          <p:nvPr/>
        </p:nvSpPr>
        <p:spPr>
          <a:xfrm>
            <a:off x="8086572" y="277240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3D464199-37AA-40B1-9C35-283B22DB8345}"/>
              </a:ext>
            </a:extLst>
          </p:cNvPr>
          <p:cNvSpPr txBox="1"/>
          <p:nvPr/>
        </p:nvSpPr>
        <p:spPr>
          <a:xfrm>
            <a:off x="7146858" y="3480294"/>
            <a:ext cx="4628897" cy="744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5783">
              <a:lnSpc>
                <a:spcPct val="140000"/>
              </a:lnSpc>
            </a:pPr>
            <a:r>
              <a:rPr lang="zh-CN" altLang="en-US" sz="1600" dirty="0">
                <a:latin typeface="+mn-ea"/>
                <a:cs typeface="+mn-ea"/>
                <a:sym typeface="+mn-lt"/>
              </a:rPr>
              <a:t>您的内容打在这里，或者通过复制您的文本后，打在这里，或者通过复制您的文本后</a:t>
            </a:r>
            <a:endParaRPr lang="zh-CN" altLang="en-US" sz="1400" dirty="0">
              <a:latin typeface="+mn-ea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4B25751B-795E-4046-8FEA-15FD81C4A63A}"/>
              </a:ext>
            </a:extLst>
          </p:cNvPr>
          <p:cNvSpPr/>
          <p:nvPr/>
        </p:nvSpPr>
        <p:spPr>
          <a:xfrm>
            <a:off x="5501354" y="2390765"/>
            <a:ext cx="1787670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500" dirty="0">
                <a:latin typeface="+mn-ea"/>
                <a:cs typeface="+mn-ea"/>
                <a:sym typeface="+mn-lt"/>
              </a:rPr>
              <a:t>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417" y="4040643"/>
            <a:ext cx="5819634" cy="211891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CD08A044-FE32-4C48-A92B-9D7B7E19D7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58318" y="-373120"/>
            <a:ext cx="4779274" cy="622402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18D32D7A-54BB-4305-BDC4-DEB6DE52675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21345" y="-1319719"/>
            <a:ext cx="6544681" cy="855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86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肆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D421620F-42CB-402D-863C-7F42DDFE3582}"/>
              </a:ext>
            </a:extLst>
          </p:cNvPr>
          <p:cNvGrpSpPr/>
          <p:nvPr/>
        </p:nvGrpSpPr>
        <p:grpSpPr>
          <a:xfrm>
            <a:off x="2157285" y="1801362"/>
            <a:ext cx="2026532" cy="2860677"/>
            <a:chOff x="1658816" y="1148402"/>
            <a:chExt cx="1519899" cy="2145508"/>
          </a:xfrm>
        </p:grpSpPr>
        <p:sp>
          <p:nvSpPr>
            <p:cNvPr id="16" name="Freeform: Shape 17">
              <a:extLst>
                <a:ext uri="{FF2B5EF4-FFF2-40B4-BE49-F238E27FC236}">
                  <a16:creationId xmlns="" xmlns:a16="http://schemas.microsoft.com/office/drawing/2014/main" id="{08954566-9600-4C87-839A-B2DC1FDDF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8816" y="2385049"/>
              <a:ext cx="1519899" cy="908861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rgbClr val="658000">
                <a:alpha val="8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7" name="Rectangle 18">
              <a:extLst>
                <a:ext uri="{FF2B5EF4-FFF2-40B4-BE49-F238E27FC236}">
                  <a16:creationId xmlns="" xmlns:a16="http://schemas.microsoft.com/office/drawing/2014/main" id="{E4AD037A-E0A9-4B73-87D5-61CBD8927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3823" y="1148402"/>
              <a:ext cx="597848" cy="167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40%</a:t>
              </a:r>
            </a:p>
          </p:txBody>
        </p:sp>
        <p:cxnSp>
          <p:nvCxnSpPr>
            <p:cNvPr id="18" name="Straight Connector 16">
              <a:extLst>
                <a:ext uri="{FF2B5EF4-FFF2-40B4-BE49-F238E27FC236}">
                  <a16:creationId xmlns="" xmlns:a16="http://schemas.microsoft.com/office/drawing/2014/main" id="{F0F7568C-7BCE-4F6B-A726-A89922A848E8}"/>
                </a:ext>
              </a:extLst>
            </p:cNvPr>
            <p:cNvCxnSpPr>
              <a:endCxn id="16" idx="2"/>
            </p:cNvCxnSpPr>
            <p:nvPr/>
          </p:nvCxnSpPr>
          <p:spPr>
            <a:xfrm>
              <a:off x="2401074" y="1485492"/>
              <a:ext cx="21140" cy="899557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34495C40-E311-4854-8527-D11DF0B7EC0C}"/>
              </a:ext>
            </a:extLst>
          </p:cNvPr>
          <p:cNvGrpSpPr/>
          <p:nvPr/>
        </p:nvGrpSpPr>
        <p:grpSpPr>
          <a:xfrm>
            <a:off x="3587840" y="1836187"/>
            <a:ext cx="2026532" cy="2825853"/>
            <a:chOff x="2731732" y="1174521"/>
            <a:chExt cx="1519899" cy="2119390"/>
          </a:xfrm>
        </p:grpSpPr>
        <p:sp>
          <p:nvSpPr>
            <p:cNvPr id="20" name="Freeform: Shape 22">
              <a:extLst>
                <a:ext uri="{FF2B5EF4-FFF2-40B4-BE49-F238E27FC236}">
                  <a16:creationId xmlns="" xmlns:a16="http://schemas.microsoft.com/office/drawing/2014/main" id="{C77540BF-CB91-4D07-B48A-AE6BC514C2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1732" y="2691922"/>
              <a:ext cx="1519899" cy="60198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rgbClr val="0E62A7">
                <a:alpha val="8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1" name="Rectangle 23">
              <a:extLst>
                <a:ext uri="{FF2B5EF4-FFF2-40B4-BE49-F238E27FC236}">
                  <a16:creationId xmlns="" xmlns:a16="http://schemas.microsoft.com/office/drawing/2014/main" id="{39A297E7-2A80-4806-8C11-3CB58B214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7912" y="1174521"/>
              <a:ext cx="597848" cy="167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30%</a:t>
              </a:r>
            </a:p>
          </p:txBody>
        </p: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48E89530-3CE4-4F47-8AEE-C4D5DD3FD0AF}"/>
                </a:ext>
              </a:extLst>
            </p:cNvPr>
            <p:cNvCxnSpPr/>
            <p:nvPr/>
          </p:nvCxnSpPr>
          <p:spPr>
            <a:xfrm>
              <a:off x="3474315" y="1485492"/>
              <a:ext cx="20814" cy="1165291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E04DBE76-3C2E-4E3B-94CA-E6AB8AD7E818}"/>
              </a:ext>
            </a:extLst>
          </p:cNvPr>
          <p:cNvGrpSpPr/>
          <p:nvPr/>
        </p:nvGrpSpPr>
        <p:grpSpPr>
          <a:xfrm>
            <a:off x="6469284" y="1804346"/>
            <a:ext cx="2026532" cy="2857695"/>
            <a:chOff x="4892815" y="1150640"/>
            <a:chExt cx="1519899" cy="2143271"/>
          </a:xfrm>
        </p:grpSpPr>
        <p:sp>
          <p:nvSpPr>
            <p:cNvPr id="24" name="Freeform: Shape 27">
              <a:extLst>
                <a:ext uri="{FF2B5EF4-FFF2-40B4-BE49-F238E27FC236}">
                  <a16:creationId xmlns="" xmlns:a16="http://schemas.microsoft.com/office/drawing/2014/main" id="{C7C38A8D-6F94-4A83-A408-C0E38D03B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2815" y="2254011"/>
              <a:ext cx="1519899" cy="1039900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rgbClr val="3D0205">
                <a:alpha val="8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5" name="Rectangle 28">
              <a:extLst>
                <a:ext uri="{FF2B5EF4-FFF2-40B4-BE49-F238E27FC236}">
                  <a16:creationId xmlns="" xmlns:a16="http://schemas.microsoft.com/office/drawing/2014/main" id="{7B14A65E-4C5A-4A22-8CE6-C3A154F89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6648" y="1150640"/>
              <a:ext cx="597848" cy="167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65%</a:t>
              </a:r>
            </a:p>
          </p:txBody>
        </p:sp>
        <p:cxnSp>
          <p:nvCxnSpPr>
            <p:cNvPr id="26" name="Straight Connector 26">
              <a:extLst>
                <a:ext uri="{FF2B5EF4-FFF2-40B4-BE49-F238E27FC236}">
                  <a16:creationId xmlns="" xmlns:a16="http://schemas.microsoft.com/office/drawing/2014/main" id="{BCC63BEE-D966-49F6-B682-69ACEB7ECDCB}"/>
                </a:ext>
              </a:extLst>
            </p:cNvPr>
            <p:cNvCxnSpPr/>
            <p:nvPr/>
          </p:nvCxnSpPr>
          <p:spPr>
            <a:xfrm rot="5400000" flipV="1">
              <a:off x="5284324" y="1851888"/>
              <a:ext cx="736879" cy="4088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88B8D5C6-7168-44A3-B800-1397A3901DA1}"/>
              </a:ext>
            </a:extLst>
          </p:cNvPr>
          <p:cNvGrpSpPr/>
          <p:nvPr/>
        </p:nvGrpSpPr>
        <p:grpSpPr>
          <a:xfrm>
            <a:off x="4988436" y="1799562"/>
            <a:ext cx="2027601" cy="2862479"/>
            <a:chOff x="3782179" y="1147052"/>
            <a:chExt cx="1520701" cy="2146859"/>
          </a:xfrm>
        </p:grpSpPr>
        <p:sp>
          <p:nvSpPr>
            <p:cNvPr id="28" name="Freeform: Shape 32">
              <a:extLst>
                <a:ext uri="{FF2B5EF4-FFF2-40B4-BE49-F238E27FC236}">
                  <a16:creationId xmlns="" xmlns:a16="http://schemas.microsoft.com/office/drawing/2014/main" id="{2E1162C8-ABBE-44FA-AFCF-77D159F06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2179" y="1820012"/>
              <a:ext cx="1520701" cy="147389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rgbClr val="ED1C24">
                <a:alpha val="8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29" name="Rectangle 33">
              <a:extLst>
                <a:ext uri="{FF2B5EF4-FFF2-40B4-BE49-F238E27FC236}">
                  <a16:creationId xmlns="" xmlns:a16="http://schemas.microsoft.com/office/drawing/2014/main" id="{4252971E-7C21-43D5-8A89-A9BB7E17F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9835" y="1147052"/>
              <a:ext cx="598164" cy="1675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85%</a:t>
              </a:r>
            </a:p>
          </p:txBody>
        </p:sp>
        <p:cxnSp>
          <p:nvCxnSpPr>
            <p:cNvPr id="31" name="Straight Connector 31">
              <a:extLst>
                <a:ext uri="{FF2B5EF4-FFF2-40B4-BE49-F238E27FC236}">
                  <a16:creationId xmlns="" xmlns:a16="http://schemas.microsoft.com/office/drawing/2014/main" id="{11C4479F-96FC-4E20-A8CC-A6596DCB69EC}"/>
                </a:ext>
              </a:extLst>
            </p:cNvPr>
            <p:cNvCxnSpPr/>
            <p:nvPr/>
          </p:nvCxnSpPr>
          <p:spPr>
            <a:xfrm rot="5400000" flipV="1">
              <a:off x="4375448" y="1641351"/>
              <a:ext cx="315805" cy="4088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6A2038B7-CBDC-417F-BDDF-91B42DEB7E19}"/>
              </a:ext>
            </a:extLst>
          </p:cNvPr>
          <p:cNvGrpSpPr/>
          <p:nvPr/>
        </p:nvGrpSpPr>
        <p:grpSpPr>
          <a:xfrm>
            <a:off x="7920168" y="1809282"/>
            <a:ext cx="2026532" cy="2852759"/>
            <a:chOff x="5980978" y="1154342"/>
            <a:chExt cx="1519899" cy="2139569"/>
          </a:xfrm>
        </p:grpSpPr>
        <p:sp>
          <p:nvSpPr>
            <p:cNvPr id="33" name="Oval 13">
              <a:extLst>
                <a:ext uri="{FF2B5EF4-FFF2-40B4-BE49-F238E27FC236}">
                  <a16:creationId xmlns="" xmlns:a16="http://schemas.microsoft.com/office/drawing/2014/main" id="{83A53099-742A-4E75-ABEE-E7B92F441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0003" y="2848878"/>
              <a:ext cx="140069" cy="107266"/>
            </a:xfrm>
            <a:prstGeom prst="ellipse">
              <a:avLst/>
            </a:prstGeom>
            <a:solidFill>
              <a:srgbClr val="ED1C2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34" name="Freeform: Shape 37">
              <a:extLst>
                <a:ext uri="{FF2B5EF4-FFF2-40B4-BE49-F238E27FC236}">
                  <a16:creationId xmlns="" xmlns:a16="http://schemas.microsoft.com/office/drawing/2014/main" id="{C5498B39-6EF1-4C49-B5BC-4BF5C85C0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0978" y="2691922"/>
              <a:ext cx="1519899" cy="601989"/>
            </a:xfrm>
            <a:custGeom>
              <a:avLst/>
              <a:gdLst>
                <a:gd name="T0" fmla="*/ 0 w 21600"/>
                <a:gd name="T1" fmla="*/ 21600 h 21600"/>
                <a:gd name="T2" fmla="*/ 21600 w 21600"/>
                <a:gd name="T3" fmla="*/ 21600 h 21600"/>
                <a:gd name="T4" fmla="*/ 10849 w 21600"/>
                <a:gd name="T5" fmla="*/ 0 h 21600"/>
                <a:gd name="T6" fmla="*/ 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cubicBezTo>
                    <a:pt x="15074" y="15093"/>
                    <a:pt x="10849" y="0"/>
                    <a:pt x="10849" y="0"/>
                  </a:cubicBezTo>
                  <a:cubicBezTo>
                    <a:pt x="7796" y="12113"/>
                    <a:pt x="0" y="21600"/>
                    <a:pt x="0" y="21600"/>
                  </a:cubicBezTo>
                  <a:close/>
                  <a:moveTo>
                    <a:pt x="0" y="21600"/>
                  </a:moveTo>
                </a:path>
              </a:pathLst>
            </a:custGeom>
            <a:solidFill>
              <a:srgbClr val="0E62A7">
                <a:alpha val="80000"/>
              </a:srgb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2133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35" name="Rectangle 38">
              <a:extLst>
                <a:ext uri="{FF2B5EF4-FFF2-40B4-BE49-F238E27FC236}">
                  <a16:creationId xmlns="" xmlns:a16="http://schemas.microsoft.com/office/drawing/2014/main" id="{072F16A8-A7E3-460D-8BB2-EFC005F0A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443" y="1154342"/>
              <a:ext cx="597848" cy="167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/>
              <a:r>
                <a:rPr 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35%</a:t>
              </a:r>
            </a:p>
          </p:txBody>
        </p:sp>
        <p:cxnSp>
          <p:nvCxnSpPr>
            <p:cNvPr id="36" name="Straight Connector 36">
              <a:extLst>
                <a:ext uri="{FF2B5EF4-FFF2-40B4-BE49-F238E27FC236}">
                  <a16:creationId xmlns="" xmlns:a16="http://schemas.microsoft.com/office/drawing/2014/main" id="{CE5BA144-19B8-4322-A3D0-E461EF060A55}"/>
                </a:ext>
              </a:extLst>
            </p:cNvPr>
            <p:cNvCxnSpPr/>
            <p:nvPr/>
          </p:nvCxnSpPr>
          <p:spPr>
            <a:xfrm>
              <a:off x="6756699" y="1485492"/>
              <a:ext cx="0" cy="1165291"/>
            </a:xfrm>
            <a:prstGeom prst="line">
              <a:avLst/>
            </a:prstGeom>
            <a:ln w="19050">
              <a:solidFill>
                <a:schemeClr val="bg2">
                  <a:lumMod val="75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5">
            <a:extLst>
              <a:ext uri="{FF2B5EF4-FFF2-40B4-BE49-F238E27FC236}">
                <a16:creationId xmlns="" xmlns:a16="http://schemas.microsoft.com/office/drawing/2014/main" id="{F90E3A51-3496-4553-B25D-11ACBEF89BD2}"/>
              </a:ext>
            </a:extLst>
          </p:cNvPr>
          <p:cNvGrpSpPr/>
          <p:nvPr/>
        </p:nvGrpSpPr>
        <p:grpSpPr>
          <a:xfrm>
            <a:off x="664668" y="4971161"/>
            <a:ext cx="8575552" cy="998495"/>
            <a:chOff x="1446648" y="2161845"/>
            <a:chExt cx="9298705" cy="998495"/>
          </a:xfrm>
        </p:grpSpPr>
        <p:grpSp>
          <p:nvGrpSpPr>
            <p:cNvPr id="38" name="Group 39">
              <a:extLst>
                <a:ext uri="{FF2B5EF4-FFF2-40B4-BE49-F238E27FC236}">
                  <a16:creationId xmlns="" xmlns:a16="http://schemas.microsoft.com/office/drawing/2014/main" id="{49404696-7A64-4E67-A6E5-675FC12F2E5E}"/>
                </a:ext>
              </a:extLst>
            </p:cNvPr>
            <p:cNvGrpSpPr/>
            <p:nvPr/>
          </p:nvGrpSpPr>
          <p:grpSpPr>
            <a:xfrm>
              <a:off x="1446648" y="2161845"/>
              <a:ext cx="2213143" cy="997571"/>
              <a:chOff x="1732858" y="5001250"/>
              <a:chExt cx="2213143" cy="997571"/>
            </a:xfrm>
          </p:grpSpPr>
          <p:sp>
            <p:nvSpPr>
              <p:cNvPr id="51" name="TextBox 60">
                <a:extLst>
                  <a:ext uri="{FF2B5EF4-FFF2-40B4-BE49-F238E27FC236}">
                    <a16:creationId xmlns="" xmlns:a16="http://schemas.microsoft.com/office/drawing/2014/main" id="{BB802625-C758-4B78-85E1-E08D35C93A7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标题文本预设</a:t>
                </a:r>
              </a:p>
            </p:txBody>
          </p:sp>
          <p:sp>
            <p:nvSpPr>
              <p:cNvPr id="52" name="TextBox 61">
                <a:extLst>
                  <a:ext uri="{FF2B5EF4-FFF2-40B4-BE49-F238E27FC236}">
                    <a16:creationId xmlns="" xmlns:a16="http://schemas.microsoft.com/office/drawing/2014/main" id="{19583D91-1300-4623-AFDA-FCE0402527E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75417" y="5424591"/>
                <a:ext cx="195308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ts val="2000"/>
                  </a:lnSpc>
                </a:pPr>
                <a:r>
                  <a:rPr lang="zh-CN" altLang="en-US" sz="105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请在此处添加具体具体内容，文字尽量言简意赅，表明意思即可，不必过于繁琐。</a:t>
                </a:r>
              </a:p>
            </p:txBody>
          </p:sp>
        </p:grpSp>
        <p:grpSp>
          <p:nvGrpSpPr>
            <p:cNvPr id="39" name="Group 40">
              <a:extLst>
                <a:ext uri="{FF2B5EF4-FFF2-40B4-BE49-F238E27FC236}">
                  <a16:creationId xmlns="" xmlns:a16="http://schemas.microsoft.com/office/drawing/2014/main" id="{F3F4D121-AFE3-46F0-83F7-7589C0785382}"/>
                </a:ext>
              </a:extLst>
            </p:cNvPr>
            <p:cNvGrpSpPr/>
            <p:nvPr/>
          </p:nvGrpSpPr>
          <p:grpSpPr>
            <a:xfrm>
              <a:off x="3808502" y="2161845"/>
              <a:ext cx="2213143" cy="998495"/>
              <a:chOff x="1732858" y="5001250"/>
              <a:chExt cx="2213143" cy="998495"/>
            </a:xfrm>
          </p:grpSpPr>
          <p:sp>
            <p:nvSpPr>
              <p:cNvPr id="49" name="TextBox 58">
                <a:extLst>
                  <a:ext uri="{FF2B5EF4-FFF2-40B4-BE49-F238E27FC236}">
                    <a16:creationId xmlns="" xmlns:a16="http://schemas.microsoft.com/office/drawing/2014/main" id="{AE562480-B173-4CB0-97FB-3EADCF3DAA3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标题文本预设</a:t>
                </a:r>
              </a:p>
            </p:txBody>
          </p:sp>
          <p:sp>
            <p:nvSpPr>
              <p:cNvPr id="50" name="TextBox 59">
                <a:extLst>
                  <a:ext uri="{FF2B5EF4-FFF2-40B4-BE49-F238E27FC236}">
                    <a16:creationId xmlns="" xmlns:a16="http://schemas.microsoft.com/office/drawing/2014/main" id="{E18A10E2-FC2E-49F7-B027-4549EFC7050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53436" y="5425515"/>
                <a:ext cx="1953085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>
                  <a:lnSpc>
                    <a:spcPts val="2000"/>
                  </a:lnSpc>
                  <a:def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请在此处添加具体具体内容，文字尽量言简意赅，表明意思即可，不必过于繁琐。</a:t>
                </a:r>
              </a:p>
            </p:txBody>
          </p:sp>
        </p:grpSp>
        <p:grpSp>
          <p:nvGrpSpPr>
            <p:cNvPr id="40" name="Group 41">
              <a:extLst>
                <a:ext uri="{FF2B5EF4-FFF2-40B4-BE49-F238E27FC236}">
                  <a16:creationId xmlns="" xmlns:a16="http://schemas.microsoft.com/office/drawing/2014/main" id="{A93A9A1F-81E8-46C9-8C5C-27C43B8853A5}"/>
                </a:ext>
              </a:extLst>
            </p:cNvPr>
            <p:cNvGrpSpPr/>
            <p:nvPr/>
          </p:nvGrpSpPr>
          <p:grpSpPr>
            <a:xfrm>
              <a:off x="6170356" y="2161845"/>
              <a:ext cx="2213143" cy="989787"/>
              <a:chOff x="1732858" y="5001250"/>
              <a:chExt cx="2213143" cy="989787"/>
            </a:xfrm>
          </p:grpSpPr>
          <p:sp>
            <p:nvSpPr>
              <p:cNvPr id="47" name="TextBox 56">
                <a:extLst>
                  <a:ext uri="{FF2B5EF4-FFF2-40B4-BE49-F238E27FC236}">
                    <a16:creationId xmlns="" xmlns:a16="http://schemas.microsoft.com/office/drawing/2014/main" id="{4ED7E58B-B829-4956-9150-E93D821CC23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标题文本预设</a:t>
                </a:r>
              </a:p>
            </p:txBody>
          </p:sp>
          <p:sp>
            <p:nvSpPr>
              <p:cNvPr id="48" name="TextBox 57">
                <a:extLst>
                  <a:ext uri="{FF2B5EF4-FFF2-40B4-BE49-F238E27FC236}">
                    <a16:creationId xmlns="" xmlns:a16="http://schemas.microsoft.com/office/drawing/2014/main" id="{F78E1D54-B293-4EC6-8556-26B71A2A82C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15856" y="5416807"/>
                <a:ext cx="1939912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algn="ctr">
                  <a:lnSpc>
                    <a:spcPts val="2000"/>
                  </a:lnSpc>
                  <a:def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请在此处添加具体具体内容，文字尽量言简意赅，表明意思即可，不必过于繁琐。</a:t>
                </a:r>
              </a:p>
            </p:txBody>
          </p:sp>
        </p:grpSp>
        <p:grpSp>
          <p:nvGrpSpPr>
            <p:cNvPr id="41" name="Group 42">
              <a:extLst>
                <a:ext uri="{FF2B5EF4-FFF2-40B4-BE49-F238E27FC236}">
                  <a16:creationId xmlns="" xmlns:a16="http://schemas.microsoft.com/office/drawing/2014/main" id="{CE7F1D95-F2D4-4B7C-B14E-3C1CCF081D6D}"/>
                </a:ext>
              </a:extLst>
            </p:cNvPr>
            <p:cNvGrpSpPr/>
            <p:nvPr/>
          </p:nvGrpSpPr>
          <p:grpSpPr>
            <a:xfrm>
              <a:off x="8532210" y="2161845"/>
              <a:ext cx="2213143" cy="989787"/>
              <a:chOff x="1732858" y="5001250"/>
              <a:chExt cx="2213143" cy="989787"/>
            </a:xfrm>
          </p:grpSpPr>
          <p:sp>
            <p:nvSpPr>
              <p:cNvPr id="45" name="TextBox 54">
                <a:extLst>
                  <a:ext uri="{FF2B5EF4-FFF2-40B4-BE49-F238E27FC236}">
                    <a16:creationId xmlns="" xmlns:a16="http://schemas.microsoft.com/office/drawing/2014/main" id="{E19D2C4B-8C93-4195-B1CB-CE66D9BC7A0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6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标题文本预设</a:t>
                </a:r>
              </a:p>
            </p:txBody>
          </p:sp>
          <p:sp>
            <p:nvSpPr>
              <p:cNvPr id="46" name="TextBox 55">
                <a:extLst>
                  <a:ext uri="{FF2B5EF4-FFF2-40B4-BE49-F238E27FC236}">
                    <a16:creationId xmlns="" xmlns:a16="http://schemas.microsoft.com/office/drawing/2014/main" id="{7D9DA35F-E004-4EC1-A8CF-67CF87AD6B4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862550" y="5416807"/>
                <a:ext cx="2011208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>
                <a:defPPr>
                  <a:defRPr lang="zh-CN"/>
                </a:defPPr>
                <a:lvl1pPr algn="ctr">
                  <a:lnSpc>
                    <a:spcPts val="2000"/>
                  </a:lnSpc>
                  <a:defRPr sz="10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defRPr>
                </a:lvl1pPr>
              </a:lstStyle>
              <a:p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请在此处添加具体具体内容，文字尽量言简意赅，表明意思即可，不必过于繁琐。</a:t>
                </a:r>
              </a:p>
            </p:txBody>
          </p:sp>
        </p:grpSp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3949686-86CD-4F9D-8A7B-2A675FABD98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7759" y="2402530"/>
            <a:ext cx="1510904" cy="151090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CB216B51-129D-48CC-9023-6A4DC42EF7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6543">
            <a:off x="1205580" y="2627075"/>
            <a:ext cx="1446784" cy="1446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523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C641963-F3F4-4D87-AD3A-23BABC6BD91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350" y="-784205"/>
            <a:ext cx="3739598" cy="812843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9FDC80C-4C00-43B3-8CDE-01B4BAAE353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44264" y="-1185678"/>
            <a:ext cx="3604986" cy="5065734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sp>
        <p:nvSpPr>
          <p:cNvPr id="15" name="PA_MH_Number_1">
            <a:hlinkClick r:id="" action="ppaction://noaction"/>
            <a:extLst>
              <a:ext uri="{FF2B5EF4-FFF2-40B4-BE49-F238E27FC236}">
                <a16:creationId xmlns="" xmlns:a16="http://schemas.microsoft.com/office/drawing/2014/main" id="{2DA6E021-04CB-4713-ABE6-B325F3B44ED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5242714" y="1944623"/>
            <a:ext cx="742499" cy="580820"/>
          </a:xfrm>
          <a:custGeom>
            <a:avLst/>
            <a:gdLst>
              <a:gd name="T0" fmla="*/ 0 w 528877"/>
              <a:gd name="T1" fmla="*/ 0 h 495119"/>
              <a:gd name="T2" fmla="*/ 445750 w 528877"/>
              <a:gd name="T3" fmla="*/ 0 h 495119"/>
              <a:gd name="T4" fmla="*/ 528160 w 528877"/>
              <a:gd name="T5" fmla="*/ 82611 h 495119"/>
              <a:gd name="T6" fmla="*/ 528160 w 528877"/>
              <a:gd name="T7" fmla="*/ 495662 h 495119"/>
              <a:gd name="T8" fmla="*/ 0 w 528877"/>
              <a:gd name="T9" fmla="*/ 495662 h 495119"/>
              <a:gd name="T10" fmla="*/ 0 w 528877"/>
              <a:gd name="T11" fmla="*/ 0 h 495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28877"/>
              <a:gd name="T19" fmla="*/ 0 h 495119"/>
              <a:gd name="T20" fmla="*/ 528877 w 528877"/>
              <a:gd name="T21" fmla="*/ 495119 h 495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28877" h="495119">
                <a:moveTo>
                  <a:pt x="0" y="0"/>
                </a:moveTo>
                <a:lnTo>
                  <a:pt x="446356" y="0"/>
                </a:lnTo>
                <a:cubicBezTo>
                  <a:pt x="491931" y="0"/>
                  <a:pt x="528877" y="36946"/>
                  <a:pt x="528877" y="82521"/>
                </a:cubicBezTo>
                <a:lnTo>
                  <a:pt x="528877" y="495119"/>
                </a:lnTo>
                <a:lnTo>
                  <a:pt x="0" y="495119"/>
                </a:lnTo>
                <a:lnTo>
                  <a:pt x="0" y="0"/>
                </a:lnTo>
                <a:close/>
              </a:path>
            </a:pathLst>
          </a:custGeom>
          <a:solidFill>
            <a:srgbClr val="658000"/>
          </a:solidFill>
          <a:ln>
            <a:noFill/>
          </a:ln>
          <a:extLst/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4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01</a:t>
            </a:r>
            <a:endParaRPr kumimoji="0" lang="zh-CN" altLang="en-US" sz="34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PA_MH_Entry_1">
            <a:hlinkClick r:id="" action="ppaction://noaction"/>
            <a:extLst>
              <a:ext uri="{FF2B5EF4-FFF2-40B4-BE49-F238E27FC236}">
                <a16:creationId xmlns="" xmlns:a16="http://schemas.microsoft.com/office/drawing/2014/main" id="{08591F7F-A814-4D1F-BEF9-AD01A1E3B0F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41532" y="1944623"/>
            <a:ext cx="3685748" cy="580820"/>
          </a:xfrm>
          <a:prstGeom prst="rect">
            <a:avLst/>
          </a:prstGeom>
          <a:solidFill>
            <a:srgbClr val="658000"/>
          </a:solidFill>
          <a:ln>
            <a:noFill/>
          </a:ln>
          <a:extLst/>
        </p:spPr>
        <p:txBody>
          <a:bodyPr wrap="square" lIns="0" tIns="0" rIns="0" bIns="0" anchor="ctr">
            <a:normAutofit/>
          </a:bodyPr>
          <a:lstStyle/>
          <a:p>
            <a:pPr lvl="0" algn="ctr" defTabSz="913765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请输入第壹章标题</a:t>
            </a:r>
          </a:p>
        </p:txBody>
      </p:sp>
      <p:sp>
        <p:nvSpPr>
          <p:cNvPr id="17" name="PA_MH_Number_2">
            <a:hlinkClick r:id="" action="ppaction://noaction"/>
            <a:extLst>
              <a:ext uri="{FF2B5EF4-FFF2-40B4-BE49-F238E27FC236}">
                <a16:creationId xmlns="" xmlns:a16="http://schemas.microsoft.com/office/drawing/2014/main" id="{8B86D8DB-D8D3-4003-B205-D9AD5189B3B5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5242716" y="2923768"/>
            <a:ext cx="742498" cy="580820"/>
          </a:xfrm>
          <a:custGeom>
            <a:avLst/>
            <a:gdLst>
              <a:gd name="T0" fmla="*/ 0 w 528877"/>
              <a:gd name="T1" fmla="*/ 0 h 495119"/>
              <a:gd name="T2" fmla="*/ 445749 w 528877"/>
              <a:gd name="T3" fmla="*/ 0 h 495119"/>
              <a:gd name="T4" fmla="*/ 528157 w 528877"/>
              <a:gd name="T5" fmla="*/ 82611 h 495119"/>
              <a:gd name="T6" fmla="*/ 528157 w 528877"/>
              <a:gd name="T7" fmla="*/ 495662 h 495119"/>
              <a:gd name="T8" fmla="*/ 0 w 528877"/>
              <a:gd name="T9" fmla="*/ 495662 h 495119"/>
              <a:gd name="T10" fmla="*/ 0 w 528877"/>
              <a:gd name="T11" fmla="*/ 0 h 495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28877"/>
              <a:gd name="T19" fmla="*/ 0 h 495119"/>
              <a:gd name="T20" fmla="*/ 528877 w 528877"/>
              <a:gd name="T21" fmla="*/ 495119 h 495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28877" h="495119">
                <a:moveTo>
                  <a:pt x="0" y="0"/>
                </a:moveTo>
                <a:lnTo>
                  <a:pt x="446356" y="0"/>
                </a:lnTo>
                <a:cubicBezTo>
                  <a:pt x="491931" y="0"/>
                  <a:pt x="528877" y="36946"/>
                  <a:pt x="528877" y="82521"/>
                </a:cubicBezTo>
                <a:lnTo>
                  <a:pt x="528877" y="495119"/>
                </a:lnTo>
                <a:lnTo>
                  <a:pt x="0" y="495119"/>
                </a:lnTo>
                <a:lnTo>
                  <a:pt x="0" y="0"/>
                </a:lnTo>
                <a:close/>
              </a:path>
            </a:pathLst>
          </a:custGeom>
          <a:solidFill>
            <a:srgbClr val="650308"/>
          </a:solidFill>
          <a:ln>
            <a:noFill/>
          </a:ln>
          <a:extLst/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4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02</a:t>
            </a:r>
            <a:endParaRPr kumimoji="0" lang="zh-CN" altLang="en-US" sz="34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PA_MH_Entry_2">
            <a:hlinkClick r:id="" action="ppaction://noaction"/>
            <a:extLst>
              <a:ext uri="{FF2B5EF4-FFF2-40B4-BE49-F238E27FC236}">
                <a16:creationId xmlns="" xmlns:a16="http://schemas.microsoft.com/office/drawing/2014/main" id="{0CA28E01-2212-4FC7-A8B4-F8600E88F31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6057457" y="2923768"/>
            <a:ext cx="3685748" cy="580820"/>
          </a:xfrm>
          <a:prstGeom prst="rect">
            <a:avLst/>
          </a:prstGeom>
          <a:solidFill>
            <a:srgbClr val="650308"/>
          </a:solidFill>
          <a:ln>
            <a:noFill/>
          </a:ln>
          <a:extLst/>
        </p:spPr>
        <p:txBody>
          <a:bodyPr wrap="square" lIns="0" tIns="0" rIns="0" bIns="0" anchor="ctr">
            <a:normAutofit/>
          </a:bodyPr>
          <a:lstStyle/>
          <a:p>
            <a:pPr lvl="0" algn="ctr" defTabSz="913765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请输入第贰章标题</a:t>
            </a:r>
          </a:p>
        </p:txBody>
      </p:sp>
      <p:sp>
        <p:nvSpPr>
          <p:cNvPr id="19" name="PA_MH_Number_3">
            <a:hlinkClick r:id="" action="ppaction://noaction"/>
            <a:extLst>
              <a:ext uri="{FF2B5EF4-FFF2-40B4-BE49-F238E27FC236}">
                <a16:creationId xmlns="" xmlns:a16="http://schemas.microsoft.com/office/drawing/2014/main" id="{92749AB5-9123-4A9F-83D2-E976A24233E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5242714" y="3902912"/>
            <a:ext cx="742499" cy="580820"/>
          </a:xfrm>
          <a:custGeom>
            <a:avLst/>
            <a:gdLst>
              <a:gd name="T0" fmla="*/ 0 w 528877"/>
              <a:gd name="T1" fmla="*/ 0 h 495119"/>
              <a:gd name="T2" fmla="*/ 445750 w 528877"/>
              <a:gd name="T3" fmla="*/ 0 h 495119"/>
              <a:gd name="T4" fmla="*/ 528160 w 528877"/>
              <a:gd name="T5" fmla="*/ 82611 h 495119"/>
              <a:gd name="T6" fmla="*/ 528160 w 528877"/>
              <a:gd name="T7" fmla="*/ 495662 h 495119"/>
              <a:gd name="T8" fmla="*/ 0 w 528877"/>
              <a:gd name="T9" fmla="*/ 495662 h 495119"/>
              <a:gd name="T10" fmla="*/ 0 w 528877"/>
              <a:gd name="T11" fmla="*/ 0 h 495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28877"/>
              <a:gd name="T19" fmla="*/ 0 h 495119"/>
              <a:gd name="T20" fmla="*/ 528877 w 528877"/>
              <a:gd name="T21" fmla="*/ 495119 h 495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28877" h="495119">
                <a:moveTo>
                  <a:pt x="0" y="0"/>
                </a:moveTo>
                <a:lnTo>
                  <a:pt x="446356" y="0"/>
                </a:lnTo>
                <a:cubicBezTo>
                  <a:pt x="491931" y="0"/>
                  <a:pt x="528877" y="36946"/>
                  <a:pt x="528877" y="82521"/>
                </a:cubicBezTo>
                <a:lnTo>
                  <a:pt x="528877" y="495119"/>
                </a:lnTo>
                <a:lnTo>
                  <a:pt x="0" y="495119"/>
                </a:lnTo>
                <a:lnTo>
                  <a:pt x="0" y="0"/>
                </a:lnTo>
                <a:close/>
              </a:path>
            </a:pathLst>
          </a:custGeom>
          <a:solidFill>
            <a:srgbClr val="ED1C24"/>
          </a:solidFill>
          <a:ln>
            <a:noFill/>
          </a:ln>
          <a:extLst/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4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03</a:t>
            </a:r>
            <a:endParaRPr kumimoji="0" lang="zh-CN" altLang="en-US" sz="3412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PA_MH_Entry_3">
            <a:hlinkClick r:id="" action="ppaction://noaction"/>
            <a:extLst>
              <a:ext uri="{FF2B5EF4-FFF2-40B4-BE49-F238E27FC236}">
                <a16:creationId xmlns="" xmlns:a16="http://schemas.microsoft.com/office/drawing/2014/main" id="{D4F899ED-1A0B-4DE6-9C62-7F47E08AAF1F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41532" y="3902912"/>
            <a:ext cx="3685748" cy="580820"/>
          </a:xfrm>
          <a:prstGeom prst="rect">
            <a:avLst/>
          </a:prstGeom>
          <a:solidFill>
            <a:srgbClr val="ED1C24"/>
          </a:solidFill>
          <a:ln>
            <a:noFill/>
          </a:ln>
          <a:extLst/>
        </p:spPr>
        <p:txBody>
          <a:bodyPr wrap="square" lIns="0" tIns="0" rIns="0" bIns="0" anchor="ctr">
            <a:normAutofit/>
          </a:bodyPr>
          <a:lstStyle/>
          <a:p>
            <a:pPr lvl="0" algn="ctr" defTabSz="913765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请输入第叁章标题</a:t>
            </a:r>
          </a:p>
        </p:txBody>
      </p:sp>
      <p:sp>
        <p:nvSpPr>
          <p:cNvPr id="21" name="PA_MH_Number_4">
            <a:hlinkClick r:id="" action="ppaction://noaction"/>
            <a:extLst>
              <a:ext uri="{FF2B5EF4-FFF2-40B4-BE49-F238E27FC236}">
                <a16:creationId xmlns="" xmlns:a16="http://schemas.microsoft.com/office/drawing/2014/main" id="{FD4053FD-8F17-4525-AE44-6697CCABC2EB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flipH="1">
            <a:off x="5226789" y="4882056"/>
            <a:ext cx="742498" cy="580820"/>
          </a:xfrm>
          <a:custGeom>
            <a:avLst/>
            <a:gdLst>
              <a:gd name="T0" fmla="*/ 0 w 528877"/>
              <a:gd name="T1" fmla="*/ 0 h 495119"/>
              <a:gd name="T2" fmla="*/ 445749 w 528877"/>
              <a:gd name="T3" fmla="*/ 0 h 495119"/>
              <a:gd name="T4" fmla="*/ 528157 w 528877"/>
              <a:gd name="T5" fmla="*/ 82611 h 495119"/>
              <a:gd name="T6" fmla="*/ 528157 w 528877"/>
              <a:gd name="T7" fmla="*/ 495662 h 495119"/>
              <a:gd name="T8" fmla="*/ 0 w 528877"/>
              <a:gd name="T9" fmla="*/ 495662 h 495119"/>
              <a:gd name="T10" fmla="*/ 0 w 528877"/>
              <a:gd name="T11" fmla="*/ 0 h 495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28877"/>
              <a:gd name="T19" fmla="*/ 0 h 495119"/>
              <a:gd name="T20" fmla="*/ 528877 w 528877"/>
              <a:gd name="T21" fmla="*/ 495119 h 495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28877" h="495119">
                <a:moveTo>
                  <a:pt x="0" y="0"/>
                </a:moveTo>
                <a:lnTo>
                  <a:pt x="446356" y="0"/>
                </a:lnTo>
                <a:cubicBezTo>
                  <a:pt x="491931" y="0"/>
                  <a:pt x="528877" y="36946"/>
                  <a:pt x="528877" y="82521"/>
                </a:cubicBezTo>
                <a:lnTo>
                  <a:pt x="528877" y="495119"/>
                </a:lnTo>
                <a:lnTo>
                  <a:pt x="0" y="495119"/>
                </a:lnTo>
                <a:lnTo>
                  <a:pt x="0" y="0"/>
                </a:lnTo>
                <a:close/>
              </a:path>
            </a:pathLst>
          </a:custGeom>
          <a:solidFill>
            <a:srgbClr val="0E62A7"/>
          </a:solidFill>
          <a:ln>
            <a:noFill/>
          </a:ln>
          <a:extLst/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412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04</a:t>
            </a:r>
            <a:endParaRPr kumimoji="0" lang="zh-CN" altLang="en-US" sz="341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PA_MH_Entry_4">
            <a:hlinkClick r:id="" action="ppaction://noaction"/>
            <a:extLst>
              <a:ext uri="{FF2B5EF4-FFF2-40B4-BE49-F238E27FC236}">
                <a16:creationId xmlns="" xmlns:a16="http://schemas.microsoft.com/office/drawing/2014/main" id="{7F295326-0887-48FE-9D44-E970901A0FB5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flipH="1">
            <a:off x="6041529" y="4882056"/>
            <a:ext cx="3685748" cy="580820"/>
          </a:xfrm>
          <a:prstGeom prst="rect">
            <a:avLst/>
          </a:prstGeom>
          <a:solidFill>
            <a:srgbClr val="0E62A7"/>
          </a:solidFill>
          <a:ln>
            <a:noFill/>
          </a:ln>
          <a:extLst/>
        </p:spPr>
        <p:txBody>
          <a:bodyPr wrap="square" lIns="0" tIns="0" rIns="0" bIns="0" anchor="ctr">
            <a:normAutofit/>
          </a:bodyPr>
          <a:lstStyle/>
          <a:p>
            <a:pPr lvl="0" algn="ctr" defTabSz="913765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请输入第肆章标题</a:t>
            </a:r>
          </a:p>
        </p:txBody>
      </p:sp>
      <p:sp>
        <p:nvSpPr>
          <p:cNvPr id="23" name="PA_MH_Others_1">
            <a:extLst>
              <a:ext uri="{FF2B5EF4-FFF2-40B4-BE49-F238E27FC236}">
                <a16:creationId xmlns="" xmlns:a16="http://schemas.microsoft.com/office/drawing/2014/main" id="{DF19EE5E-C583-441C-A418-AF97C2947CBF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12197" y="2473301"/>
            <a:ext cx="860113" cy="3524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6257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Contents</a:t>
            </a:r>
            <a:endParaRPr kumimoji="0" lang="en-US" altLang="zh-CN" sz="6257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PA_MH_Others_2">
            <a:extLst>
              <a:ext uri="{FF2B5EF4-FFF2-40B4-BE49-F238E27FC236}">
                <a16:creationId xmlns="" xmlns:a16="http://schemas.microsoft.com/office/drawing/2014/main" id="{27846D93-8BD7-4C99-92E6-43AA954F4FFC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84677" y="821074"/>
            <a:ext cx="1563854" cy="1563854"/>
          </a:xfrm>
          <a:prstGeom prst="ellipse">
            <a:avLst/>
          </a:prstGeom>
          <a:solidFill>
            <a:srgbClr val="658000"/>
          </a:solidFill>
          <a:ln>
            <a:noFill/>
          </a:ln>
          <a:extLst/>
        </p:spPr>
        <p:txBody>
          <a:bodyPr lIns="0" tIns="0" rIns="0" bIns="0"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9101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目</a:t>
            </a:r>
            <a:endParaRPr kumimoji="0" lang="zh-CN" altLang="en-US" sz="379" b="1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0"/>
                </a:srgbClr>
              </a:solidFill>
              <a:effectLst/>
              <a:uLnTx/>
              <a:uFillTx/>
              <a:latin typeface="+mn-ea"/>
              <a:ea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PA_MH_Others_3">
            <a:extLst>
              <a:ext uri="{FF2B5EF4-FFF2-40B4-BE49-F238E27FC236}">
                <a16:creationId xmlns="" xmlns:a16="http://schemas.microsoft.com/office/drawing/2014/main" id="{E71585F5-6A42-4072-BA04-B44E51745841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595155" y="2262594"/>
            <a:ext cx="979047" cy="979047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6598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1633974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00"/>
                            </p:stCondLst>
                            <p:childTnLst>
                              <p:par>
                                <p:cTn id="6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2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 animBg="1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肆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30DFA1D4-97A9-4E5C-9DCC-9FE2465E721B}"/>
              </a:ext>
            </a:extLst>
          </p:cNvPr>
          <p:cNvGrpSpPr/>
          <p:nvPr/>
        </p:nvGrpSpPr>
        <p:grpSpPr>
          <a:xfrm>
            <a:off x="5810221" y="2477860"/>
            <a:ext cx="4315009" cy="3093792"/>
            <a:chOff x="5810221" y="2477860"/>
            <a:chExt cx="4315009" cy="3093792"/>
          </a:xfrm>
        </p:grpSpPr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811E021A-9BAF-4EAD-88B3-F01CD1F8B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0221" y="4824042"/>
              <a:ext cx="280988" cy="404813"/>
            </a:xfrm>
            <a:custGeom>
              <a:avLst/>
              <a:gdLst>
                <a:gd name="T0" fmla="*/ 149 w 177"/>
                <a:gd name="T1" fmla="*/ 0 h 255"/>
                <a:gd name="T2" fmla="*/ 151 w 177"/>
                <a:gd name="T3" fmla="*/ 2 h 255"/>
                <a:gd name="T4" fmla="*/ 153 w 177"/>
                <a:gd name="T5" fmla="*/ 8 h 255"/>
                <a:gd name="T6" fmla="*/ 157 w 177"/>
                <a:gd name="T7" fmla="*/ 17 h 255"/>
                <a:gd name="T8" fmla="*/ 162 w 177"/>
                <a:gd name="T9" fmla="*/ 30 h 255"/>
                <a:gd name="T10" fmla="*/ 166 w 177"/>
                <a:gd name="T11" fmla="*/ 46 h 255"/>
                <a:gd name="T12" fmla="*/ 170 w 177"/>
                <a:gd name="T13" fmla="*/ 63 h 255"/>
                <a:gd name="T14" fmla="*/ 174 w 177"/>
                <a:gd name="T15" fmla="*/ 82 h 255"/>
                <a:gd name="T16" fmla="*/ 177 w 177"/>
                <a:gd name="T17" fmla="*/ 102 h 255"/>
                <a:gd name="T18" fmla="*/ 177 w 177"/>
                <a:gd name="T19" fmla="*/ 122 h 255"/>
                <a:gd name="T20" fmla="*/ 174 w 177"/>
                <a:gd name="T21" fmla="*/ 143 h 255"/>
                <a:gd name="T22" fmla="*/ 168 w 177"/>
                <a:gd name="T23" fmla="*/ 164 h 255"/>
                <a:gd name="T24" fmla="*/ 159 w 177"/>
                <a:gd name="T25" fmla="*/ 183 h 255"/>
                <a:gd name="T26" fmla="*/ 146 w 177"/>
                <a:gd name="T27" fmla="*/ 203 h 255"/>
                <a:gd name="T28" fmla="*/ 127 w 177"/>
                <a:gd name="T29" fmla="*/ 220 h 255"/>
                <a:gd name="T30" fmla="*/ 105 w 177"/>
                <a:gd name="T31" fmla="*/ 234 h 255"/>
                <a:gd name="T32" fmla="*/ 77 w 177"/>
                <a:gd name="T33" fmla="*/ 246 h 255"/>
                <a:gd name="T34" fmla="*/ 42 w 177"/>
                <a:gd name="T35" fmla="*/ 255 h 255"/>
                <a:gd name="T36" fmla="*/ 44 w 177"/>
                <a:gd name="T37" fmla="*/ 253 h 255"/>
                <a:gd name="T38" fmla="*/ 51 w 177"/>
                <a:gd name="T39" fmla="*/ 250 h 255"/>
                <a:gd name="T40" fmla="*/ 62 w 177"/>
                <a:gd name="T41" fmla="*/ 244 h 255"/>
                <a:gd name="T42" fmla="*/ 75 w 177"/>
                <a:gd name="T43" fmla="*/ 235 h 255"/>
                <a:gd name="T44" fmla="*/ 90 w 177"/>
                <a:gd name="T45" fmla="*/ 222 h 255"/>
                <a:gd name="T46" fmla="*/ 104 w 177"/>
                <a:gd name="T47" fmla="*/ 208 h 255"/>
                <a:gd name="T48" fmla="*/ 116 w 177"/>
                <a:gd name="T49" fmla="*/ 190 h 255"/>
                <a:gd name="T50" fmla="*/ 126 w 177"/>
                <a:gd name="T51" fmla="*/ 169 h 255"/>
                <a:gd name="T52" fmla="*/ 133 w 177"/>
                <a:gd name="T53" fmla="*/ 143 h 255"/>
                <a:gd name="T54" fmla="*/ 131 w 177"/>
                <a:gd name="T55" fmla="*/ 147 h 255"/>
                <a:gd name="T56" fmla="*/ 127 w 177"/>
                <a:gd name="T57" fmla="*/ 155 h 255"/>
                <a:gd name="T58" fmla="*/ 120 w 177"/>
                <a:gd name="T59" fmla="*/ 168 h 255"/>
                <a:gd name="T60" fmla="*/ 109 w 177"/>
                <a:gd name="T61" fmla="*/ 182 h 255"/>
                <a:gd name="T62" fmla="*/ 96 w 177"/>
                <a:gd name="T63" fmla="*/ 198 h 255"/>
                <a:gd name="T64" fmla="*/ 81 w 177"/>
                <a:gd name="T65" fmla="*/ 213 h 255"/>
                <a:gd name="T66" fmla="*/ 62 w 177"/>
                <a:gd name="T67" fmla="*/ 227 h 255"/>
                <a:gd name="T68" fmla="*/ 42 w 177"/>
                <a:gd name="T69" fmla="*/ 239 h 255"/>
                <a:gd name="T70" fmla="*/ 18 w 177"/>
                <a:gd name="T71" fmla="*/ 246 h 255"/>
                <a:gd name="T72" fmla="*/ 18 w 177"/>
                <a:gd name="T73" fmla="*/ 243 h 255"/>
                <a:gd name="T74" fmla="*/ 16 w 177"/>
                <a:gd name="T75" fmla="*/ 238 h 255"/>
                <a:gd name="T76" fmla="*/ 12 w 177"/>
                <a:gd name="T77" fmla="*/ 229 h 255"/>
                <a:gd name="T78" fmla="*/ 8 w 177"/>
                <a:gd name="T79" fmla="*/ 216 h 255"/>
                <a:gd name="T80" fmla="*/ 4 w 177"/>
                <a:gd name="T81" fmla="*/ 201 h 255"/>
                <a:gd name="T82" fmla="*/ 1 w 177"/>
                <a:gd name="T83" fmla="*/ 185 h 255"/>
                <a:gd name="T84" fmla="*/ 0 w 177"/>
                <a:gd name="T85" fmla="*/ 166 h 255"/>
                <a:gd name="T86" fmla="*/ 0 w 177"/>
                <a:gd name="T87" fmla="*/ 147 h 255"/>
                <a:gd name="T88" fmla="*/ 3 w 177"/>
                <a:gd name="T89" fmla="*/ 126 h 255"/>
                <a:gd name="T90" fmla="*/ 9 w 177"/>
                <a:gd name="T91" fmla="*/ 105 h 255"/>
                <a:gd name="T92" fmla="*/ 19 w 177"/>
                <a:gd name="T93" fmla="*/ 86 h 255"/>
                <a:gd name="T94" fmla="*/ 34 w 177"/>
                <a:gd name="T95" fmla="*/ 65 h 255"/>
                <a:gd name="T96" fmla="*/ 55 w 177"/>
                <a:gd name="T97" fmla="*/ 47 h 255"/>
                <a:gd name="T98" fmla="*/ 79 w 177"/>
                <a:gd name="T99" fmla="*/ 29 h 255"/>
                <a:gd name="T100" fmla="*/ 110 w 177"/>
                <a:gd name="T101" fmla="*/ 13 h 255"/>
                <a:gd name="T102" fmla="*/ 149 w 177"/>
                <a:gd name="T10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7" h="255">
                  <a:moveTo>
                    <a:pt x="149" y="0"/>
                  </a:moveTo>
                  <a:lnTo>
                    <a:pt x="151" y="2"/>
                  </a:lnTo>
                  <a:lnTo>
                    <a:pt x="153" y="8"/>
                  </a:lnTo>
                  <a:lnTo>
                    <a:pt x="157" y="17"/>
                  </a:lnTo>
                  <a:lnTo>
                    <a:pt x="162" y="30"/>
                  </a:lnTo>
                  <a:lnTo>
                    <a:pt x="166" y="46"/>
                  </a:lnTo>
                  <a:lnTo>
                    <a:pt x="170" y="63"/>
                  </a:lnTo>
                  <a:lnTo>
                    <a:pt x="174" y="82"/>
                  </a:lnTo>
                  <a:lnTo>
                    <a:pt x="177" y="102"/>
                  </a:lnTo>
                  <a:lnTo>
                    <a:pt x="177" y="122"/>
                  </a:lnTo>
                  <a:lnTo>
                    <a:pt x="174" y="143"/>
                  </a:lnTo>
                  <a:lnTo>
                    <a:pt x="168" y="164"/>
                  </a:lnTo>
                  <a:lnTo>
                    <a:pt x="159" y="183"/>
                  </a:lnTo>
                  <a:lnTo>
                    <a:pt x="146" y="203"/>
                  </a:lnTo>
                  <a:lnTo>
                    <a:pt x="127" y="220"/>
                  </a:lnTo>
                  <a:lnTo>
                    <a:pt x="105" y="234"/>
                  </a:lnTo>
                  <a:lnTo>
                    <a:pt x="77" y="246"/>
                  </a:lnTo>
                  <a:lnTo>
                    <a:pt x="42" y="255"/>
                  </a:lnTo>
                  <a:lnTo>
                    <a:pt x="44" y="253"/>
                  </a:lnTo>
                  <a:lnTo>
                    <a:pt x="51" y="250"/>
                  </a:lnTo>
                  <a:lnTo>
                    <a:pt x="62" y="244"/>
                  </a:lnTo>
                  <a:lnTo>
                    <a:pt x="75" y="235"/>
                  </a:lnTo>
                  <a:lnTo>
                    <a:pt x="90" y="222"/>
                  </a:lnTo>
                  <a:lnTo>
                    <a:pt x="104" y="208"/>
                  </a:lnTo>
                  <a:lnTo>
                    <a:pt x="116" y="190"/>
                  </a:lnTo>
                  <a:lnTo>
                    <a:pt x="126" y="169"/>
                  </a:lnTo>
                  <a:lnTo>
                    <a:pt x="133" y="143"/>
                  </a:lnTo>
                  <a:lnTo>
                    <a:pt x="131" y="147"/>
                  </a:lnTo>
                  <a:lnTo>
                    <a:pt x="127" y="155"/>
                  </a:lnTo>
                  <a:lnTo>
                    <a:pt x="120" y="168"/>
                  </a:lnTo>
                  <a:lnTo>
                    <a:pt x="109" y="182"/>
                  </a:lnTo>
                  <a:lnTo>
                    <a:pt x="96" y="198"/>
                  </a:lnTo>
                  <a:lnTo>
                    <a:pt x="81" y="213"/>
                  </a:lnTo>
                  <a:lnTo>
                    <a:pt x="62" y="227"/>
                  </a:lnTo>
                  <a:lnTo>
                    <a:pt x="42" y="239"/>
                  </a:lnTo>
                  <a:lnTo>
                    <a:pt x="18" y="246"/>
                  </a:lnTo>
                  <a:lnTo>
                    <a:pt x="18" y="243"/>
                  </a:lnTo>
                  <a:lnTo>
                    <a:pt x="16" y="238"/>
                  </a:lnTo>
                  <a:lnTo>
                    <a:pt x="12" y="229"/>
                  </a:lnTo>
                  <a:lnTo>
                    <a:pt x="8" y="216"/>
                  </a:lnTo>
                  <a:lnTo>
                    <a:pt x="4" y="201"/>
                  </a:lnTo>
                  <a:lnTo>
                    <a:pt x="1" y="185"/>
                  </a:lnTo>
                  <a:lnTo>
                    <a:pt x="0" y="166"/>
                  </a:lnTo>
                  <a:lnTo>
                    <a:pt x="0" y="147"/>
                  </a:lnTo>
                  <a:lnTo>
                    <a:pt x="3" y="126"/>
                  </a:lnTo>
                  <a:lnTo>
                    <a:pt x="9" y="105"/>
                  </a:lnTo>
                  <a:lnTo>
                    <a:pt x="19" y="86"/>
                  </a:lnTo>
                  <a:lnTo>
                    <a:pt x="34" y="65"/>
                  </a:lnTo>
                  <a:lnTo>
                    <a:pt x="55" y="47"/>
                  </a:lnTo>
                  <a:lnTo>
                    <a:pt x="79" y="29"/>
                  </a:lnTo>
                  <a:lnTo>
                    <a:pt x="110" y="13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658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8" name="千图PPT彼岸天：ID 8661124库_组合 1">
              <a:extLst>
                <a:ext uri="{FF2B5EF4-FFF2-40B4-BE49-F238E27FC236}">
                  <a16:creationId xmlns="" xmlns:a16="http://schemas.microsoft.com/office/drawing/2014/main" id="{0471DBD3-3765-4FA8-A6DA-3F983C2635B2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5810221" y="2616788"/>
              <a:ext cx="4315009" cy="796903"/>
              <a:chOff x="6645053" y="2286843"/>
              <a:chExt cx="4315009" cy="796903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9860BAD3-146D-4EA3-A1D7-24F60F76D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053" y="2286843"/>
                <a:ext cx="280988" cy="404813"/>
              </a:xfrm>
              <a:custGeom>
                <a:avLst/>
                <a:gdLst>
                  <a:gd name="T0" fmla="*/ 149 w 177"/>
                  <a:gd name="T1" fmla="*/ 0 h 255"/>
                  <a:gd name="T2" fmla="*/ 151 w 177"/>
                  <a:gd name="T3" fmla="*/ 2 h 255"/>
                  <a:gd name="T4" fmla="*/ 153 w 177"/>
                  <a:gd name="T5" fmla="*/ 8 h 255"/>
                  <a:gd name="T6" fmla="*/ 157 w 177"/>
                  <a:gd name="T7" fmla="*/ 17 h 255"/>
                  <a:gd name="T8" fmla="*/ 162 w 177"/>
                  <a:gd name="T9" fmla="*/ 30 h 255"/>
                  <a:gd name="T10" fmla="*/ 166 w 177"/>
                  <a:gd name="T11" fmla="*/ 46 h 255"/>
                  <a:gd name="T12" fmla="*/ 170 w 177"/>
                  <a:gd name="T13" fmla="*/ 63 h 255"/>
                  <a:gd name="T14" fmla="*/ 174 w 177"/>
                  <a:gd name="T15" fmla="*/ 82 h 255"/>
                  <a:gd name="T16" fmla="*/ 177 w 177"/>
                  <a:gd name="T17" fmla="*/ 102 h 255"/>
                  <a:gd name="T18" fmla="*/ 177 w 177"/>
                  <a:gd name="T19" fmla="*/ 122 h 255"/>
                  <a:gd name="T20" fmla="*/ 174 w 177"/>
                  <a:gd name="T21" fmla="*/ 143 h 255"/>
                  <a:gd name="T22" fmla="*/ 168 w 177"/>
                  <a:gd name="T23" fmla="*/ 164 h 255"/>
                  <a:gd name="T24" fmla="*/ 159 w 177"/>
                  <a:gd name="T25" fmla="*/ 183 h 255"/>
                  <a:gd name="T26" fmla="*/ 146 w 177"/>
                  <a:gd name="T27" fmla="*/ 203 h 255"/>
                  <a:gd name="T28" fmla="*/ 127 w 177"/>
                  <a:gd name="T29" fmla="*/ 220 h 255"/>
                  <a:gd name="T30" fmla="*/ 105 w 177"/>
                  <a:gd name="T31" fmla="*/ 234 h 255"/>
                  <a:gd name="T32" fmla="*/ 77 w 177"/>
                  <a:gd name="T33" fmla="*/ 246 h 255"/>
                  <a:gd name="T34" fmla="*/ 42 w 177"/>
                  <a:gd name="T35" fmla="*/ 255 h 255"/>
                  <a:gd name="T36" fmla="*/ 44 w 177"/>
                  <a:gd name="T37" fmla="*/ 253 h 255"/>
                  <a:gd name="T38" fmla="*/ 51 w 177"/>
                  <a:gd name="T39" fmla="*/ 250 h 255"/>
                  <a:gd name="T40" fmla="*/ 62 w 177"/>
                  <a:gd name="T41" fmla="*/ 244 h 255"/>
                  <a:gd name="T42" fmla="*/ 75 w 177"/>
                  <a:gd name="T43" fmla="*/ 235 h 255"/>
                  <a:gd name="T44" fmla="*/ 90 w 177"/>
                  <a:gd name="T45" fmla="*/ 222 h 255"/>
                  <a:gd name="T46" fmla="*/ 104 w 177"/>
                  <a:gd name="T47" fmla="*/ 208 h 255"/>
                  <a:gd name="T48" fmla="*/ 116 w 177"/>
                  <a:gd name="T49" fmla="*/ 190 h 255"/>
                  <a:gd name="T50" fmla="*/ 126 w 177"/>
                  <a:gd name="T51" fmla="*/ 169 h 255"/>
                  <a:gd name="T52" fmla="*/ 133 w 177"/>
                  <a:gd name="T53" fmla="*/ 143 h 255"/>
                  <a:gd name="T54" fmla="*/ 131 w 177"/>
                  <a:gd name="T55" fmla="*/ 147 h 255"/>
                  <a:gd name="T56" fmla="*/ 127 w 177"/>
                  <a:gd name="T57" fmla="*/ 155 h 255"/>
                  <a:gd name="T58" fmla="*/ 120 w 177"/>
                  <a:gd name="T59" fmla="*/ 168 h 255"/>
                  <a:gd name="T60" fmla="*/ 109 w 177"/>
                  <a:gd name="T61" fmla="*/ 182 h 255"/>
                  <a:gd name="T62" fmla="*/ 96 w 177"/>
                  <a:gd name="T63" fmla="*/ 198 h 255"/>
                  <a:gd name="T64" fmla="*/ 81 w 177"/>
                  <a:gd name="T65" fmla="*/ 213 h 255"/>
                  <a:gd name="T66" fmla="*/ 62 w 177"/>
                  <a:gd name="T67" fmla="*/ 227 h 255"/>
                  <a:gd name="T68" fmla="*/ 42 w 177"/>
                  <a:gd name="T69" fmla="*/ 239 h 255"/>
                  <a:gd name="T70" fmla="*/ 18 w 177"/>
                  <a:gd name="T71" fmla="*/ 246 h 255"/>
                  <a:gd name="T72" fmla="*/ 18 w 177"/>
                  <a:gd name="T73" fmla="*/ 243 h 255"/>
                  <a:gd name="T74" fmla="*/ 16 w 177"/>
                  <a:gd name="T75" fmla="*/ 238 h 255"/>
                  <a:gd name="T76" fmla="*/ 12 w 177"/>
                  <a:gd name="T77" fmla="*/ 229 h 255"/>
                  <a:gd name="T78" fmla="*/ 8 w 177"/>
                  <a:gd name="T79" fmla="*/ 216 h 255"/>
                  <a:gd name="T80" fmla="*/ 4 w 177"/>
                  <a:gd name="T81" fmla="*/ 201 h 255"/>
                  <a:gd name="T82" fmla="*/ 1 w 177"/>
                  <a:gd name="T83" fmla="*/ 185 h 255"/>
                  <a:gd name="T84" fmla="*/ 0 w 177"/>
                  <a:gd name="T85" fmla="*/ 166 h 255"/>
                  <a:gd name="T86" fmla="*/ 0 w 177"/>
                  <a:gd name="T87" fmla="*/ 147 h 255"/>
                  <a:gd name="T88" fmla="*/ 3 w 177"/>
                  <a:gd name="T89" fmla="*/ 126 h 255"/>
                  <a:gd name="T90" fmla="*/ 9 w 177"/>
                  <a:gd name="T91" fmla="*/ 105 h 255"/>
                  <a:gd name="T92" fmla="*/ 19 w 177"/>
                  <a:gd name="T93" fmla="*/ 86 h 255"/>
                  <a:gd name="T94" fmla="*/ 34 w 177"/>
                  <a:gd name="T95" fmla="*/ 65 h 255"/>
                  <a:gd name="T96" fmla="*/ 55 w 177"/>
                  <a:gd name="T97" fmla="*/ 47 h 255"/>
                  <a:gd name="T98" fmla="*/ 79 w 177"/>
                  <a:gd name="T99" fmla="*/ 29 h 255"/>
                  <a:gd name="T100" fmla="*/ 110 w 177"/>
                  <a:gd name="T101" fmla="*/ 13 h 255"/>
                  <a:gd name="T102" fmla="*/ 149 w 177"/>
                  <a:gd name="T10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7" h="255">
                    <a:moveTo>
                      <a:pt x="149" y="0"/>
                    </a:moveTo>
                    <a:lnTo>
                      <a:pt x="151" y="2"/>
                    </a:lnTo>
                    <a:lnTo>
                      <a:pt x="153" y="8"/>
                    </a:lnTo>
                    <a:lnTo>
                      <a:pt x="157" y="17"/>
                    </a:lnTo>
                    <a:lnTo>
                      <a:pt x="162" y="30"/>
                    </a:lnTo>
                    <a:lnTo>
                      <a:pt x="166" y="46"/>
                    </a:lnTo>
                    <a:lnTo>
                      <a:pt x="170" y="63"/>
                    </a:lnTo>
                    <a:lnTo>
                      <a:pt x="174" y="82"/>
                    </a:lnTo>
                    <a:lnTo>
                      <a:pt x="177" y="102"/>
                    </a:lnTo>
                    <a:lnTo>
                      <a:pt x="177" y="122"/>
                    </a:lnTo>
                    <a:lnTo>
                      <a:pt x="174" y="143"/>
                    </a:lnTo>
                    <a:lnTo>
                      <a:pt x="168" y="164"/>
                    </a:lnTo>
                    <a:lnTo>
                      <a:pt x="159" y="183"/>
                    </a:lnTo>
                    <a:lnTo>
                      <a:pt x="146" y="203"/>
                    </a:lnTo>
                    <a:lnTo>
                      <a:pt x="127" y="220"/>
                    </a:lnTo>
                    <a:lnTo>
                      <a:pt x="105" y="234"/>
                    </a:lnTo>
                    <a:lnTo>
                      <a:pt x="77" y="246"/>
                    </a:lnTo>
                    <a:lnTo>
                      <a:pt x="42" y="255"/>
                    </a:lnTo>
                    <a:lnTo>
                      <a:pt x="44" y="253"/>
                    </a:lnTo>
                    <a:lnTo>
                      <a:pt x="51" y="250"/>
                    </a:lnTo>
                    <a:lnTo>
                      <a:pt x="62" y="244"/>
                    </a:lnTo>
                    <a:lnTo>
                      <a:pt x="75" y="235"/>
                    </a:lnTo>
                    <a:lnTo>
                      <a:pt x="90" y="222"/>
                    </a:lnTo>
                    <a:lnTo>
                      <a:pt x="104" y="208"/>
                    </a:lnTo>
                    <a:lnTo>
                      <a:pt x="116" y="190"/>
                    </a:lnTo>
                    <a:lnTo>
                      <a:pt x="126" y="169"/>
                    </a:lnTo>
                    <a:lnTo>
                      <a:pt x="133" y="143"/>
                    </a:lnTo>
                    <a:lnTo>
                      <a:pt x="131" y="147"/>
                    </a:lnTo>
                    <a:lnTo>
                      <a:pt x="127" y="155"/>
                    </a:lnTo>
                    <a:lnTo>
                      <a:pt x="120" y="168"/>
                    </a:lnTo>
                    <a:lnTo>
                      <a:pt x="109" y="182"/>
                    </a:lnTo>
                    <a:lnTo>
                      <a:pt x="96" y="198"/>
                    </a:lnTo>
                    <a:lnTo>
                      <a:pt x="81" y="213"/>
                    </a:lnTo>
                    <a:lnTo>
                      <a:pt x="62" y="227"/>
                    </a:lnTo>
                    <a:lnTo>
                      <a:pt x="42" y="239"/>
                    </a:lnTo>
                    <a:lnTo>
                      <a:pt x="18" y="246"/>
                    </a:lnTo>
                    <a:lnTo>
                      <a:pt x="18" y="243"/>
                    </a:lnTo>
                    <a:lnTo>
                      <a:pt x="16" y="238"/>
                    </a:lnTo>
                    <a:lnTo>
                      <a:pt x="12" y="229"/>
                    </a:lnTo>
                    <a:lnTo>
                      <a:pt x="8" y="216"/>
                    </a:lnTo>
                    <a:lnTo>
                      <a:pt x="4" y="201"/>
                    </a:lnTo>
                    <a:lnTo>
                      <a:pt x="1" y="185"/>
                    </a:lnTo>
                    <a:lnTo>
                      <a:pt x="0" y="166"/>
                    </a:lnTo>
                    <a:lnTo>
                      <a:pt x="0" y="147"/>
                    </a:lnTo>
                    <a:lnTo>
                      <a:pt x="3" y="126"/>
                    </a:lnTo>
                    <a:lnTo>
                      <a:pt x="9" y="105"/>
                    </a:lnTo>
                    <a:lnTo>
                      <a:pt x="19" y="86"/>
                    </a:lnTo>
                    <a:lnTo>
                      <a:pt x="34" y="65"/>
                    </a:lnTo>
                    <a:lnTo>
                      <a:pt x="55" y="47"/>
                    </a:lnTo>
                    <a:lnTo>
                      <a:pt x="79" y="29"/>
                    </a:lnTo>
                    <a:lnTo>
                      <a:pt x="110" y="13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ED1C2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80" name="直接连接符 79">
                <a:extLst>
                  <a:ext uri="{FF2B5EF4-FFF2-40B4-BE49-F238E27FC236}">
                    <a16:creationId xmlns="" xmlns:a16="http://schemas.microsoft.com/office/drawing/2014/main" id="{BC3D54B5-B814-4863-8386-6034DB8C4751}"/>
                  </a:ext>
                </a:extLst>
              </p:cNvPr>
              <p:cNvCxnSpPr/>
              <p:nvPr/>
            </p:nvCxnSpPr>
            <p:spPr>
              <a:xfrm>
                <a:off x="6645053" y="3083746"/>
                <a:ext cx="4315009" cy="0"/>
              </a:xfrm>
              <a:prstGeom prst="line">
                <a:avLst/>
              </a:prstGeom>
              <a:ln w="3175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千图PPT彼岸天：ID 8661124库_组合 53">
              <a:extLst>
                <a:ext uri="{FF2B5EF4-FFF2-40B4-BE49-F238E27FC236}">
                  <a16:creationId xmlns="" xmlns:a16="http://schemas.microsoft.com/office/drawing/2014/main" id="{77F6655E-4FA7-478E-AE61-B4260EFEDE4D}"/>
                </a:ext>
              </a:extLst>
            </p:cNvPr>
            <p:cNvGrpSpPr/>
            <p:nvPr>
              <p:custDataLst>
                <p:tags r:id="rId2"/>
              </p:custDataLst>
            </p:nvPr>
          </p:nvGrpSpPr>
          <p:grpSpPr>
            <a:xfrm>
              <a:off x="5810221" y="3720415"/>
              <a:ext cx="4315009" cy="759170"/>
              <a:chOff x="6645053" y="3390470"/>
              <a:chExt cx="4315009" cy="759170"/>
            </a:xfrm>
          </p:grpSpPr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86F9006C-2862-4670-A8F9-14F57AA9C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053" y="3390470"/>
                <a:ext cx="280988" cy="404813"/>
              </a:xfrm>
              <a:custGeom>
                <a:avLst/>
                <a:gdLst>
                  <a:gd name="T0" fmla="*/ 149 w 177"/>
                  <a:gd name="T1" fmla="*/ 0 h 255"/>
                  <a:gd name="T2" fmla="*/ 151 w 177"/>
                  <a:gd name="T3" fmla="*/ 2 h 255"/>
                  <a:gd name="T4" fmla="*/ 153 w 177"/>
                  <a:gd name="T5" fmla="*/ 8 h 255"/>
                  <a:gd name="T6" fmla="*/ 157 w 177"/>
                  <a:gd name="T7" fmla="*/ 17 h 255"/>
                  <a:gd name="T8" fmla="*/ 162 w 177"/>
                  <a:gd name="T9" fmla="*/ 30 h 255"/>
                  <a:gd name="T10" fmla="*/ 166 w 177"/>
                  <a:gd name="T11" fmla="*/ 46 h 255"/>
                  <a:gd name="T12" fmla="*/ 170 w 177"/>
                  <a:gd name="T13" fmla="*/ 63 h 255"/>
                  <a:gd name="T14" fmla="*/ 174 w 177"/>
                  <a:gd name="T15" fmla="*/ 82 h 255"/>
                  <a:gd name="T16" fmla="*/ 177 w 177"/>
                  <a:gd name="T17" fmla="*/ 102 h 255"/>
                  <a:gd name="T18" fmla="*/ 177 w 177"/>
                  <a:gd name="T19" fmla="*/ 122 h 255"/>
                  <a:gd name="T20" fmla="*/ 174 w 177"/>
                  <a:gd name="T21" fmla="*/ 143 h 255"/>
                  <a:gd name="T22" fmla="*/ 168 w 177"/>
                  <a:gd name="T23" fmla="*/ 164 h 255"/>
                  <a:gd name="T24" fmla="*/ 159 w 177"/>
                  <a:gd name="T25" fmla="*/ 183 h 255"/>
                  <a:gd name="T26" fmla="*/ 146 w 177"/>
                  <a:gd name="T27" fmla="*/ 203 h 255"/>
                  <a:gd name="T28" fmla="*/ 127 w 177"/>
                  <a:gd name="T29" fmla="*/ 220 h 255"/>
                  <a:gd name="T30" fmla="*/ 105 w 177"/>
                  <a:gd name="T31" fmla="*/ 234 h 255"/>
                  <a:gd name="T32" fmla="*/ 77 w 177"/>
                  <a:gd name="T33" fmla="*/ 246 h 255"/>
                  <a:gd name="T34" fmla="*/ 42 w 177"/>
                  <a:gd name="T35" fmla="*/ 255 h 255"/>
                  <a:gd name="T36" fmla="*/ 44 w 177"/>
                  <a:gd name="T37" fmla="*/ 253 h 255"/>
                  <a:gd name="T38" fmla="*/ 51 w 177"/>
                  <a:gd name="T39" fmla="*/ 250 h 255"/>
                  <a:gd name="T40" fmla="*/ 62 w 177"/>
                  <a:gd name="T41" fmla="*/ 244 h 255"/>
                  <a:gd name="T42" fmla="*/ 75 w 177"/>
                  <a:gd name="T43" fmla="*/ 235 h 255"/>
                  <a:gd name="T44" fmla="*/ 90 w 177"/>
                  <a:gd name="T45" fmla="*/ 222 h 255"/>
                  <a:gd name="T46" fmla="*/ 104 w 177"/>
                  <a:gd name="T47" fmla="*/ 208 h 255"/>
                  <a:gd name="T48" fmla="*/ 116 w 177"/>
                  <a:gd name="T49" fmla="*/ 190 h 255"/>
                  <a:gd name="T50" fmla="*/ 126 w 177"/>
                  <a:gd name="T51" fmla="*/ 169 h 255"/>
                  <a:gd name="T52" fmla="*/ 133 w 177"/>
                  <a:gd name="T53" fmla="*/ 143 h 255"/>
                  <a:gd name="T54" fmla="*/ 131 w 177"/>
                  <a:gd name="T55" fmla="*/ 147 h 255"/>
                  <a:gd name="T56" fmla="*/ 127 w 177"/>
                  <a:gd name="T57" fmla="*/ 155 h 255"/>
                  <a:gd name="T58" fmla="*/ 120 w 177"/>
                  <a:gd name="T59" fmla="*/ 168 h 255"/>
                  <a:gd name="T60" fmla="*/ 109 w 177"/>
                  <a:gd name="T61" fmla="*/ 182 h 255"/>
                  <a:gd name="T62" fmla="*/ 96 w 177"/>
                  <a:gd name="T63" fmla="*/ 198 h 255"/>
                  <a:gd name="T64" fmla="*/ 81 w 177"/>
                  <a:gd name="T65" fmla="*/ 213 h 255"/>
                  <a:gd name="T66" fmla="*/ 62 w 177"/>
                  <a:gd name="T67" fmla="*/ 227 h 255"/>
                  <a:gd name="T68" fmla="*/ 42 w 177"/>
                  <a:gd name="T69" fmla="*/ 239 h 255"/>
                  <a:gd name="T70" fmla="*/ 18 w 177"/>
                  <a:gd name="T71" fmla="*/ 246 h 255"/>
                  <a:gd name="T72" fmla="*/ 18 w 177"/>
                  <a:gd name="T73" fmla="*/ 243 h 255"/>
                  <a:gd name="T74" fmla="*/ 16 w 177"/>
                  <a:gd name="T75" fmla="*/ 238 h 255"/>
                  <a:gd name="T76" fmla="*/ 12 w 177"/>
                  <a:gd name="T77" fmla="*/ 229 h 255"/>
                  <a:gd name="T78" fmla="*/ 8 w 177"/>
                  <a:gd name="T79" fmla="*/ 216 h 255"/>
                  <a:gd name="T80" fmla="*/ 4 w 177"/>
                  <a:gd name="T81" fmla="*/ 201 h 255"/>
                  <a:gd name="T82" fmla="*/ 1 w 177"/>
                  <a:gd name="T83" fmla="*/ 185 h 255"/>
                  <a:gd name="T84" fmla="*/ 0 w 177"/>
                  <a:gd name="T85" fmla="*/ 166 h 255"/>
                  <a:gd name="T86" fmla="*/ 0 w 177"/>
                  <a:gd name="T87" fmla="*/ 147 h 255"/>
                  <a:gd name="T88" fmla="*/ 3 w 177"/>
                  <a:gd name="T89" fmla="*/ 126 h 255"/>
                  <a:gd name="T90" fmla="*/ 9 w 177"/>
                  <a:gd name="T91" fmla="*/ 105 h 255"/>
                  <a:gd name="T92" fmla="*/ 19 w 177"/>
                  <a:gd name="T93" fmla="*/ 86 h 255"/>
                  <a:gd name="T94" fmla="*/ 34 w 177"/>
                  <a:gd name="T95" fmla="*/ 65 h 255"/>
                  <a:gd name="T96" fmla="*/ 55 w 177"/>
                  <a:gd name="T97" fmla="*/ 47 h 255"/>
                  <a:gd name="T98" fmla="*/ 79 w 177"/>
                  <a:gd name="T99" fmla="*/ 29 h 255"/>
                  <a:gd name="T100" fmla="*/ 110 w 177"/>
                  <a:gd name="T101" fmla="*/ 13 h 255"/>
                  <a:gd name="T102" fmla="*/ 149 w 177"/>
                  <a:gd name="T10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7" h="255">
                    <a:moveTo>
                      <a:pt x="149" y="0"/>
                    </a:moveTo>
                    <a:lnTo>
                      <a:pt x="151" y="2"/>
                    </a:lnTo>
                    <a:lnTo>
                      <a:pt x="153" y="8"/>
                    </a:lnTo>
                    <a:lnTo>
                      <a:pt x="157" y="17"/>
                    </a:lnTo>
                    <a:lnTo>
                      <a:pt x="162" y="30"/>
                    </a:lnTo>
                    <a:lnTo>
                      <a:pt x="166" y="46"/>
                    </a:lnTo>
                    <a:lnTo>
                      <a:pt x="170" y="63"/>
                    </a:lnTo>
                    <a:lnTo>
                      <a:pt x="174" y="82"/>
                    </a:lnTo>
                    <a:lnTo>
                      <a:pt x="177" y="102"/>
                    </a:lnTo>
                    <a:lnTo>
                      <a:pt x="177" y="122"/>
                    </a:lnTo>
                    <a:lnTo>
                      <a:pt x="174" y="143"/>
                    </a:lnTo>
                    <a:lnTo>
                      <a:pt x="168" y="164"/>
                    </a:lnTo>
                    <a:lnTo>
                      <a:pt x="159" y="183"/>
                    </a:lnTo>
                    <a:lnTo>
                      <a:pt x="146" y="203"/>
                    </a:lnTo>
                    <a:lnTo>
                      <a:pt x="127" y="220"/>
                    </a:lnTo>
                    <a:lnTo>
                      <a:pt x="105" y="234"/>
                    </a:lnTo>
                    <a:lnTo>
                      <a:pt x="77" y="246"/>
                    </a:lnTo>
                    <a:lnTo>
                      <a:pt x="42" y="255"/>
                    </a:lnTo>
                    <a:lnTo>
                      <a:pt x="44" y="253"/>
                    </a:lnTo>
                    <a:lnTo>
                      <a:pt x="51" y="250"/>
                    </a:lnTo>
                    <a:lnTo>
                      <a:pt x="62" y="244"/>
                    </a:lnTo>
                    <a:lnTo>
                      <a:pt x="75" y="235"/>
                    </a:lnTo>
                    <a:lnTo>
                      <a:pt x="90" y="222"/>
                    </a:lnTo>
                    <a:lnTo>
                      <a:pt x="104" y="208"/>
                    </a:lnTo>
                    <a:lnTo>
                      <a:pt x="116" y="190"/>
                    </a:lnTo>
                    <a:lnTo>
                      <a:pt x="126" y="169"/>
                    </a:lnTo>
                    <a:lnTo>
                      <a:pt x="133" y="143"/>
                    </a:lnTo>
                    <a:lnTo>
                      <a:pt x="131" y="147"/>
                    </a:lnTo>
                    <a:lnTo>
                      <a:pt x="127" y="155"/>
                    </a:lnTo>
                    <a:lnTo>
                      <a:pt x="120" y="168"/>
                    </a:lnTo>
                    <a:lnTo>
                      <a:pt x="109" y="182"/>
                    </a:lnTo>
                    <a:lnTo>
                      <a:pt x="96" y="198"/>
                    </a:lnTo>
                    <a:lnTo>
                      <a:pt x="81" y="213"/>
                    </a:lnTo>
                    <a:lnTo>
                      <a:pt x="62" y="227"/>
                    </a:lnTo>
                    <a:lnTo>
                      <a:pt x="42" y="239"/>
                    </a:lnTo>
                    <a:lnTo>
                      <a:pt x="18" y="246"/>
                    </a:lnTo>
                    <a:lnTo>
                      <a:pt x="18" y="243"/>
                    </a:lnTo>
                    <a:lnTo>
                      <a:pt x="16" y="238"/>
                    </a:lnTo>
                    <a:lnTo>
                      <a:pt x="12" y="229"/>
                    </a:lnTo>
                    <a:lnTo>
                      <a:pt x="8" y="216"/>
                    </a:lnTo>
                    <a:lnTo>
                      <a:pt x="4" y="201"/>
                    </a:lnTo>
                    <a:lnTo>
                      <a:pt x="1" y="185"/>
                    </a:lnTo>
                    <a:lnTo>
                      <a:pt x="0" y="166"/>
                    </a:lnTo>
                    <a:lnTo>
                      <a:pt x="0" y="147"/>
                    </a:lnTo>
                    <a:lnTo>
                      <a:pt x="3" y="126"/>
                    </a:lnTo>
                    <a:lnTo>
                      <a:pt x="9" y="105"/>
                    </a:lnTo>
                    <a:lnTo>
                      <a:pt x="19" y="86"/>
                    </a:lnTo>
                    <a:lnTo>
                      <a:pt x="34" y="65"/>
                    </a:lnTo>
                    <a:lnTo>
                      <a:pt x="55" y="47"/>
                    </a:lnTo>
                    <a:lnTo>
                      <a:pt x="79" y="29"/>
                    </a:lnTo>
                    <a:lnTo>
                      <a:pt x="110" y="13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0E62A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256196A8-A025-4C08-9CBB-BDB83F6C9CBF}"/>
                  </a:ext>
                </a:extLst>
              </p:cNvPr>
              <p:cNvCxnSpPr/>
              <p:nvPr/>
            </p:nvCxnSpPr>
            <p:spPr>
              <a:xfrm>
                <a:off x="6645053" y="4149640"/>
                <a:ext cx="4315009" cy="0"/>
              </a:xfrm>
              <a:prstGeom prst="line">
                <a:avLst/>
              </a:prstGeom>
              <a:ln w="3175">
                <a:solidFill>
                  <a:schemeClr val="tx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išľíďè">
              <a:extLst>
                <a:ext uri="{FF2B5EF4-FFF2-40B4-BE49-F238E27FC236}">
                  <a16:creationId xmlns="" xmlns:a16="http://schemas.microsoft.com/office/drawing/2014/main" id="{4ACE5DF9-23A9-490F-8304-EA3FCE3F36FE}"/>
                </a:ext>
              </a:extLst>
            </p:cNvPr>
            <p:cNvSpPr/>
            <p:nvPr/>
          </p:nvSpPr>
          <p:spPr bwMode="auto">
            <a:xfrm>
              <a:off x="6366589" y="2818666"/>
              <a:ext cx="3448642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请在此处添加具体具体内容，文字尽量言简意赅，表明意思即可，不必过于繁琐。</a:t>
              </a:r>
            </a:p>
          </p:txBody>
        </p:sp>
        <p:sp>
          <p:nvSpPr>
            <p:cNvPr id="85" name="iSlíďè">
              <a:extLst>
                <a:ext uri="{FF2B5EF4-FFF2-40B4-BE49-F238E27FC236}">
                  <a16:creationId xmlns="" xmlns:a16="http://schemas.microsoft.com/office/drawing/2014/main" id="{BE7557CF-5AD4-43C4-B4E6-8B262B0CBA72}"/>
                </a:ext>
              </a:extLst>
            </p:cNvPr>
            <p:cNvSpPr txBox="1"/>
            <p:nvPr/>
          </p:nvSpPr>
          <p:spPr bwMode="auto">
            <a:xfrm>
              <a:off x="6387284" y="2477860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n-ea"/>
                </a:rPr>
                <a:t>标题文本预设</a:t>
              </a:r>
            </a:p>
          </p:txBody>
        </p:sp>
        <p:sp>
          <p:nvSpPr>
            <p:cNvPr id="86" name="išľíďè">
              <a:extLst>
                <a:ext uri="{FF2B5EF4-FFF2-40B4-BE49-F238E27FC236}">
                  <a16:creationId xmlns="" xmlns:a16="http://schemas.microsoft.com/office/drawing/2014/main" id="{674B6593-8FA9-4989-8434-88EE204A26E3}"/>
                </a:ext>
              </a:extLst>
            </p:cNvPr>
            <p:cNvSpPr/>
            <p:nvPr/>
          </p:nvSpPr>
          <p:spPr bwMode="auto">
            <a:xfrm>
              <a:off x="6366589" y="3872795"/>
              <a:ext cx="3448642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请在此处添加具体具体内容，文字尽量言简意赅，表明意思即可，不必过于繁琐。</a:t>
              </a:r>
            </a:p>
          </p:txBody>
        </p:sp>
        <p:sp>
          <p:nvSpPr>
            <p:cNvPr id="87" name="iSlíďè">
              <a:extLst>
                <a:ext uri="{FF2B5EF4-FFF2-40B4-BE49-F238E27FC236}">
                  <a16:creationId xmlns="" xmlns:a16="http://schemas.microsoft.com/office/drawing/2014/main" id="{E3A262F2-4CED-4490-B175-B44875FB2645}"/>
                </a:ext>
              </a:extLst>
            </p:cNvPr>
            <p:cNvSpPr txBox="1"/>
            <p:nvPr/>
          </p:nvSpPr>
          <p:spPr bwMode="auto">
            <a:xfrm>
              <a:off x="6387284" y="3531989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n-ea"/>
                </a:rPr>
                <a:t>标题文本预设</a:t>
              </a:r>
            </a:p>
          </p:txBody>
        </p:sp>
        <p:sp>
          <p:nvSpPr>
            <p:cNvPr id="88" name="išľíďè">
              <a:extLst>
                <a:ext uri="{FF2B5EF4-FFF2-40B4-BE49-F238E27FC236}">
                  <a16:creationId xmlns="" xmlns:a16="http://schemas.microsoft.com/office/drawing/2014/main" id="{BBCC737F-A752-4F95-BFED-707B286A5F7A}"/>
                </a:ext>
              </a:extLst>
            </p:cNvPr>
            <p:cNvSpPr/>
            <p:nvPr/>
          </p:nvSpPr>
          <p:spPr bwMode="auto">
            <a:xfrm>
              <a:off x="6366589" y="5014163"/>
              <a:ext cx="3448642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>
                <a:lnSpc>
                  <a:spcPts val="18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请在此处添加具体具体内容，文字尽量言简意赅，表明意思即可，不必过于繁琐。</a:t>
              </a:r>
            </a:p>
          </p:txBody>
        </p:sp>
        <p:sp>
          <p:nvSpPr>
            <p:cNvPr id="89" name="iSlíďè">
              <a:extLst>
                <a:ext uri="{FF2B5EF4-FFF2-40B4-BE49-F238E27FC236}">
                  <a16:creationId xmlns="" xmlns:a16="http://schemas.microsoft.com/office/drawing/2014/main" id="{E8C19536-D6B4-4CAD-8FCB-EF87CE031301}"/>
                </a:ext>
              </a:extLst>
            </p:cNvPr>
            <p:cNvSpPr txBox="1"/>
            <p:nvPr/>
          </p:nvSpPr>
          <p:spPr bwMode="auto">
            <a:xfrm>
              <a:off x="6387284" y="4673357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10000"/>
                    </a:schemeClr>
                  </a:solidFill>
                  <a:effectLst/>
                  <a:uLnTx/>
                  <a:uFillTx/>
                  <a:latin typeface="+mn-ea"/>
                </a:rPr>
                <a:t>标题文本预设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A63689A-4F2D-4383-AA50-90E56489C30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158" y="1566486"/>
            <a:ext cx="4576949" cy="435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038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肆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26CBF6EF-1BEC-4DA3-BD40-640E618595DC}"/>
              </a:ext>
            </a:extLst>
          </p:cNvPr>
          <p:cNvCxnSpPr/>
          <p:nvPr/>
        </p:nvCxnSpPr>
        <p:spPr>
          <a:xfrm>
            <a:off x="714338" y="4707248"/>
            <a:ext cx="1075684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Shape 3659@|5FFC:16777215|FBC:16777215|LFC:16777215|LBC:16777215">
            <a:extLst>
              <a:ext uri="{FF2B5EF4-FFF2-40B4-BE49-F238E27FC236}">
                <a16:creationId xmlns="" xmlns:a16="http://schemas.microsoft.com/office/drawing/2014/main" id="{30E9891E-C35A-4710-BE1E-D752785326A3}"/>
              </a:ext>
            </a:extLst>
          </p:cNvPr>
          <p:cNvSpPr>
            <a:spLocks/>
          </p:cNvSpPr>
          <p:nvPr/>
        </p:nvSpPr>
        <p:spPr bwMode="auto">
          <a:xfrm>
            <a:off x="5844295" y="5070713"/>
            <a:ext cx="497252" cy="453520"/>
          </a:xfrm>
          <a:custGeom>
            <a:avLst/>
            <a:gdLst>
              <a:gd name="T0" fmla="*/ 20097 w 20993"/>
              <a:gd name="T1" fmla="*/ 14373 h 21440"/>
              <a:gd name="T2" fmla="*/ 15990 w 20993"/>
              <a:gd name="T3" fmla="*/ 12571 h 21440"/>
              <a:gd name="T4" fmla="*/ 16463 w 20993"/>
              <a:gd name="T5" fmla="*/ 14008 h 21440"/>
              <a:gd name="T6" fmla="*/ 10496 w 20993"/>
              <a:gd name="T7" fmla="*/ 16745 h 21440"/>
              <a:gd name="T8" fmla="*/ 4529 w 20993"/>
              <a:gd name="T9" fmla="*/ 14008 h 21440"/>
              <a:gd name="T10" fmla="*/ 5002 w 20993"/>
              <a:gd name="T11" fmla="*/ 12571 h 21440"/>
              <a:gd name="T12" fmla="*/ 895 w 20993"/>
              <a:gd name="T13" fmla="*/ 14373 h 21440"/>
              <a:gd name="T14" fmla="*/ 789 w 20993"/>
              <a:gd name="T15" fmla="*/ 16451 h 21440"/>
              <a:gd name="T16" fmla="*/ 8511 w 20993"/>
              <a:gd name="T17" fmla="*/ 20962 h 21440"/>
              <a:gd name="T18" fmla="*/ 12481 w 20993"/>
              <a:gd name="T19" fmla="*/ 20962 h 21440"/>
              <a:gd name="T20" fmla="*/ 20205 w 20993"/>
              <a:gd name="T21" fmla="*/ 16451 h 21440"/>
              <a:gd name="T22" fmla="*/ 20097 w 20993"/>
              <a:gd name="T23" fmla="*/ 14373 h 21440"/>
              <a:gd name="T24" fmla="*/ 10496 w 20993"/>
              <a:gd name="T25" fmla="*/ 5209 h 21440"/>
              <a:gd name="T26" fmla="*/ 13199 w 20993"/>
              <a:gd name="T27" fmla="*/ 4152 h 21440"/>
              <a:gd name="T28" fmla="*/ 12094 w 20993"/>
              <a:gd name="T29" fmla="*/ 773 h 21440"/>
              <a:gd name="T30" fmla="*/ 10496 w 20993"/>
              <a:gd name="T31" fmla="*/ 0 h 21440"/>
              <a:gd name="T32" fmla="*/ 8898 w 20993"/>
              <a:gd name="T33" fmla="*/ 773 h 21440"/>
              <a:gd name="T34" fmla="*/ 7792 w 20993"/>
              <a:gd name="T35" fmla="*/ 4152 h 21440"/>
              <a:gd name="T36" fmla="*/ 10496 w 20993"/>
              <a:gd name="T37" fmla="*/ 5209 h 21440"/>
              <a:gd name="T38" fmla="*/ 10496 w 20993"/>
              <a:gd name="T39" fmla="*/ 13197 h 21440"/>
              <a:gd name="T40" fmla="*/ 15429 w 20993"/>
              <a:gd name="T41" fmla="*/ 10966 h 21440"/>
              <a:gd name="T42" fmla="*/ 14201 w 20993"/>
              <a:gd name="T43" fmla="*/ 7211 h 21440"/>
              <a:gd name="T44" fmla="*/ 10496 w 20993"/>
              <a:gd name="T45" fmla="*/ 8759 h 21440"/>
              <a:gd name="T46" fmla="*/ 6791 w 20993"/>
              <a:gd name="T47" fmla="*/ 7211 h 21440"/>
              <a:gd name="T48" fmla="*/ 5563 w 20993"/>
              <a:gd name="T49" fmla="*/ 10966 h 21440"/>
              <a:gd name="T50" fmla="*/ 10496 w 20993"/>
              <a:gd name="T51" fmla="*/ 13197 h 21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8575" tIns="28575" rIns="28575" bIns="28575" anchor="ctr"/>
          <a:lstStyle/>
          <a:p>
            <a:endParaRPr lang="zh-CN" altLang="en-US" sz="1018"/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7291A766-92EB-432C-AF29-DDF43656A3DF}"/>
              </a:ext>
            </a:extLst>
          </p:cNvPr>
          <p:cNvSpPr/>
          <p:nvPr/>
        </p:nvSpPr>
        <p:spPr>
          <a:xfrm>
            <a:off x="2269672" y="4987210"/>
            <a:ext cx="7070271" cy="1095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具体内容，文字尽量言简意赅，表明意思即可，不必过于繁琐。请在此处添加具体具体内容，文字尽量言简意赅，表明意思即可，不必过于繁琐。请在此处添加具体具体内容，文字尽量言简意赅，表明意思即可，不必过于繁琐。</a:t>
            </a:r>
          </a:p>
          <a:p>
            <a:pPr algn="ctr">
              <a:lnSpc>
                <a:spcPts val="2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3C9435E-0681-4A71-8F3C-F3F7290240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6340" y="1853862"/>
            <a:ext cx="1745829" cy="260644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91F1C88F-98A9-4505-8F3D-78E69A1905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5865" y="1812880"/>
            <a:ext cx="1745829" cy="264743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07738D01-E361-472B-9115-63D256E2E93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98998" y="1801104"/>
            <a:ext cx="1762221" cy="268970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BA21DDF5-CE90-4D5E-BA0F-9BED716A1E1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75164" y="1810591"/>
            <a:ext cx="1762222" cy="268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344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肆</a:t>
            </a:r>
          </a:p>
        </p:txBody>
      </p:sp>
      <p:sp>
        <p:nvSpPr>
          <p:cNvPr id="15" name="圆角矩形 106">
            <a:extLst>
              <a:ext uri="{FF2B5EF4-FFF2-40B4-BE49-F238E27FC236}">
                <a16:creationId xmlns="" xmlns:a16="http://schemas.microsoft.com/office/drawing/2014/main" id="{20FF8062-4A81-4BCA-A168-4E7CBD7CC529}"/>
              </a:ext>
            </a:extLst>
          </p:cNvPr>
          <p:cNvSpPr>
            <a:spLocks noChangeAspect="1"/>
          </p:cNvSpPr>
          <p:nvPr/>
        </p:nvSpPr>
        <p:spPr>
          <a:xfrm rot="2700000">
            <a:off x="6777647" y="2642044"/>
            <a:ext cx="2108200" cy="2108200"/>
          </a:xfrm>
          <a:prstGeom prst="roundRect">
            <a:avLst/>
          </a:prstGeom>
          <a:solidFill>
            <a:srgbClr val="3D020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/>
            </a:endParaRPr>
          </a:p>
        </p:txBody>
      </p:sp>
      <p:sp>
        <p:nvSpPr>
          <p:cNvPr id="16" name="圆角矩形 107">
            <a:extLst>
              <a:ext uri="{FF2B5EF4-FFF2-40B4-BE49-F238E27FC236}">
                <a16:creationId xmlns="" xmlns:a16="http://schemas.microsoft.com/office/drawing/2014/main" id="{14B5FCE7-CD59-4C7F-A95D-B3E0D594E42F}"/>
              </a:ext>
            </a:extLst>
          </p:cNvPr>
          <p:cNvSpPr>
            <a:spLocks noChangeAspect="1"/>
          </p:cNvSpPr>
          <p:nvPr/>
        </p:nvSpPr>
        <p:spPr>
          <a:xfrm rot="2700000">
            <a:off x="3054959" y="2642044"/>
            <a:ext cx="2108200" cy="2108200"/>
          </a:xfrm>
          <a:prstGeom prst="roundRect">
            <a:avLst/>
          </a:prstGeom>
          <a:solidFill>
            <a:srgbClr val="0E62A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/>
            </a:endParaRPr>
          </a:p>
        </p:txBody>
      </p:sp>
      <p:sp>
        <p:nvSpPr>
          <p:cNvPr id="17" name="圆角矩形 108">
            <a:extLst>
              <a:ext uri="{FF2B5EF4-FFF2-40B4-BE49-F238E27FC236}">
                <a16:creationId xmlns="" xmlns:a16="http://schemas.microsoft.com/office/drawing/2014/main" id="{71373FAE-969D-40E9-AB8B-07589FE913EE}"/>
              </a:ext>
            </a:extLst>
          </p:cNvPr>
          <p:cNvSpPr>
            <a:spLocks noChangeAspect="1"/>
          </p:cNvSpPr>
          <p:nvPr/>
        </p:nvSpPr>
        <p:spPr>
          <a:xfrm rot="2700000">
            <a:off x="4233678" y="2814288"/>
            <a:ext cx="1639888" cy="1641475"/>
          </a:xfrm>
          <a:prstGeom prst="roundRect">
            <a:avLst/>
          </a:prstGeom>
          <a:solidFill>
            <a:srgbClr val="658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/>
            </a:endParaRPr>
          </a:p>
        </p:txBody>
      </p:sp>
      <p:sp>
        <p:nvSpPr>
          <p:cNvPr id="18" name="圆角矩形 109">
            <a:extLst>
              <a:ext uri="{FF2B5EF4-FFF2-40B4-BE49-F238E27FC236}">
                <a16:creationId xmlns="" xmlns:a16="http://schemas.microsoft.com/office/drawing/2014/main" id="{896AA28E-923C-44B0-B143-E964BE10A40A}"/>
              </a:ext>
            </a:extLst>
          </p:cNvPr>
          <p:cNvSpPr>
            <a:spLocks noChangeAspect="1"/>
          </p:cNvSpPr>
          <p:nvPr/>
        </p:nvSpPr>
        <p:spPr>
          <a:xfrm rot="2700000">
            <a:off x="6056922" y="2815082"/>
            <a:ext cx="1639888" cy="1639888"/>
          </a:xfrm>
          <a:prstGeom prst="roundRect">
            <a:avLst/>
          </a:prstGeom>
          <a:solidFill>
            <a:srgbClr val="ED1C2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Arial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4510148D-926B-48F6-920B-2AD24B354754}"/>
              </a:ext>
            </a:extLst>
          </p:cNvPr>
          <p:cNvSpPr txBox="1"/>
          <p:nvPr/>
        </p:nvSpPr>
        <p:spPr>
          <a:xfrm>
            <a:off x="2951772" y="3250057"/>
            <a:ext cx="1040670" cy="76944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dirty="0">
                <a:solidFill>
                  <a:schemeClr val="bg1"/>
                </a:solidFill>
                <a:latin typeface="+mn-ea"/>
                <a:sym typeface="Arial"/>
              </a:rPr>
              <a:t>  </a:t>
            </a:r>
            <a:r>
              <a:rPr lang="en-US" altLang="zh-CN" sz="4400" dirty="0">
                <a:solidFill>
                  <a:schemeClr val="bg1"/>
                </a:solidFill>
                <a:latin typeface="+mn-ea"/>
                <a:sym typeface="Arial"/>
              </a:rPr>
              <a:t>01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9C4CE264-86B4-44AD-AD70-18FB9BE9C30D}"/>
              </a:ext>
            </a:extLst>
          </p:cNvPr>
          <p:cNvSpPr txBox="1"/>
          <p:nvPr/>
        </p:nvSpPr>
        <p:spPr>
          <a:xfrm>
            <a:off x="4185259" y="3311969"/>
            <a:ext cx="925253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dirty="0">
                <a:solidFill>
                  <a:schemeClr val="bg1"/>
                </a:solidFill>
                <a:latin typeface="+mn-ea"/>
                <a:sym typeface="Arial"/>
              </a:rPr>
              <a:t>  </a:t>
            </a:r>
            <a:r>
              <a:rPr lang="en-US" altLang="zh-CN" sz="3600" dirty="0">
                <a:solidFill>
                  <a:schemeClr val="bg1"/>
                </a:solidFill>
                <a:latin typeface="+mn-ea"/>
                <a:sym typeface="Arial"/>
              </a:rPr>
              <a:t>02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7B8B611-4474-49A5-8A06-FB9D8235161E}"/>
              </a:ext>
            </a:extLst>
          </p:cNvPr>
          <p:cNvSpPr txBox="1"/>
          <p:nvPr/>
        </p:nvSpPr>
        <p:spPr>
          <a:xfrm>
            <a:off x="6704622" y="3288157"/>
            <a:ext cx="925253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dirty="0">
                <a:solidFill>
                  <a:schemeClr val="bg1"/>
                </a:solidFill>
                <a:latin typeface="+mn-ea"/>
                <a:sym typeface="Arial"/>
              </a:rPr>
              <a:t>  </a:t>
            </a:r>
            <a:r>
              <a:rPr lang="en-US" altLang="zh-CN" sz="3600" dirty="0">
                <a:solidFill>
                  <a:schemeClr val="bg1"/>
                </a:solidFill>
                <a:latin typeface="+mn-ea"/>
                <a:sym typeface="Arial"/>
              </a:rPr>
              <a:t>03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7543400F-D37B-4307-97E0-0E1BB9170BF2}"/>
              </a:ext>
            </a:extLst>
          </p:cNvPr>
          <p:cNvSpPr txBox="1"/>
          <p:nvPr/>
        </p:nvSpPr>
        <p:spPr>
          <a:xfrm>
            <a:off x="7949222" y="3226244"/>
            <a:ext cx="1040670" cy="76944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en-US" altLang="zh-CN" sz="3200" dirty="0">
                <a:solidFill>
                  <a:schemeClr val="bg1"/>
                </a:solidFill>
                <a:latin typeface="+mn-ea"/>
                <a:sym typeface="Arial"/>
              </a:rPr>
              <a:t>  </a:t>
            </a:r>
            <a:r>
              <a:rPr lang="en-US" altLang="zh-CN" sz="4400" dirty="0">
                <a:solidFill>
                  <a:schemeClr val="bg1"/>
                </a:solidFill>
                <a:latin typeface="+mn-ea"/>
                <a:sym typeface="Arial"/>
              </a:rPr>
              <a:t>04</a:t>
            </a:r>
          </a:p>
        </p:txBody>
      </p:sp>
      <p:sp>
        <p:nvSpPr>
          <p:cNvPr id="28" name="AutoShape 25">
            <a:extLst>
              <a:ext uri="{FF2B5EF4-FFF2-40B4-BE49-F238E27FC236}">
                <a16:creationId xmlns="" xmlns:a16="http://schemas.microsoft.com/office/drawing/2014/main" id="{9BCB0CE4-8B38-46D9-AF73-29D90DFABB62}"/>
              </a:ext>
            </a:extLst>
          </p:cNvPr>
          <p:cNvSpPr>
            <a:spLocks/>
          </p:cNvSpPr>
          <p:nvPr/>
        </p:nvSpPr>
        <p:spPr bwMode="auto">
          <a:xfrm>
            <a:off x="1463214" y="1783319"/>
            <a:ext cx="2263551" cy="2308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500" b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Arial"/>
              </a:rPr>
              <a:t>请替换文字内容</a:t>
            </a:r>
            <a:endParaRPr lang="es-ES" altLang="zh-CN" sz="1500" b="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sym typeface="Arial"/>
            </a:endParaRPr>
          </a:p>
        </p:txBody>
      </p:sp>
      <p:sp>
        <p:nvSpPr>
          <p:cNvPr id="29" name="AutoShape 26">
            <a:extLst>
              <a:ext uri="{FF2B5EF4-FFF2-40B4-BE49-F238E27FC236}">
                <a16:creationId xmlns="" xmlns:a16="http://schemas.microsoft.com/office/drawing/2014/main" id="{0FF23A92-2D8A-4467-84AA-8CC4C6FA431B}"/>
              </a:ext>
            </a:extLst>
          </p:cNvPr>
          <p:cNvSpPr>
            <a:spLocks/>
          </p:cNvSpPr>
          <p:nvPr/>
        </p:nvSpPr>
        <p:spPr bwMode="auto">
          <a:xfrm>
            <a:off x="1479119" y="2051310"/>
            <a:ext cx="2247647" cy="7432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请在此处添加具体具体内容，文字尽量言简意赅，表明意思即可，不必过于繁琐。</a:t>
            </a:r>
          </a:p>
        </p:txBody>
      </p:sp>
      <p:sp>
        <p:nvSpPr>
          <p:cNvPr id="31" name="AutoShape 25">
            <a:extLst>
              <a:ext uri="{FF2B5EF4-FFF2-40B4-BE49-F238E27FC236}">
                <a16:creationId xmlns="" xmlns:a16="http://schemas.microsoft.com/office/drawing/2014/main" id="{CF8F205A-37DE-496A-B07D-4AD407A51DA8}"/>
              </a:ext>
            </a:extLst>
          </p:cNvPr>
          <p:cNvSpPr>
            <a:spLocks/>
          </p:cNvSpPr>
          <p:nvPr/>
        </p:nvSpPr>
        <p:spPr bwMode="auto">
          <a:xfrm>
            <a:off x="8570698" y="1854266"/>
            <a:ext cx="2263551" cy="2308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500" b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Arial"/>
              </a:rPr>
              <a:t>请替换文字内容</a:t>
            </a:r>
            <a:endParaRPr lang="es-ES" altLang="zh-CN" sz="1500" b="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sym typeface="Arial"/>
            </a:endParaRPr>
          </a:p>
        </p:txBody>
      </p:sp>
      <p:sp>
        <p:nvSpPr>
          <p:cNvPr id="32" name="AutoShape 26">
            <a:extLst>
              <a:ext uri="{FF2B5EF4-FFF2-40B4-BE49-F238E27FC236}">
                <a16:creationId xmlns="" xmlns:a16="http://schemas.microsoft.com/office/drawing/2014/main" id="{C2A282EF-7ED6-4C03-9659-E8B3752AD32A}"/>
              </a:ext>
            </a:extLst>
          </p:cNvPr>
          <p:cNvSpPr>
            <a:spLocks/>
          </p:cNvSpPr>
          <p:nvPr/>
        </p:nvSpPr>
        <p:spPr bwMode="auto">
          <a:xfrm>
            <a:off x="8586603" y="2122257"/>
            <a:ext cx="2247647" cy="7432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请在此处添加具体具体内容，文字尽量言简意赅，表明意思即可，不必过于繁琐。</a:t>
            </a:r>
          </a:p>
        </p:txBody>
      </p:sp>
      <p:sp>
        <p:nvSpPr>
          <p:cNvPr id="33" name="AutoShape 25">
            <a:extLst>
              <a:ext uri="{FF2B5EF4-FFF2-40B4-BE49-F238E27FC236}">
                <a16:creationId xmlns="" xmlns:a16="http://schemas.microsoft.com/office/drawing/2014/main" id="{0FE94771-EEB0-4DBB-85D2-695D16249113}"/>
              </a:ext>
            </a:extLst>
          </p:cNvPr>
          <p:cNvSpPr>
            <a:spLocks/>
          </p:cNvSpPr>
          <p:nvPr/>
        </p:nvSpPr>
        <p:spPr bwMode="auto">
          <a:xfrm>
            <a:off x="1463214" y="4489103"/>
            <a:ext cx="2263551" cy="2308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500" b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Arial"/>
              </a:rPr>
              <a:t>请替换文字内容</a:t>
            </a:r>
            <a:endParaRPr lang="es-ES" altLang="zh-CN" sz="1500" b="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sym typeface="Arial"/>
            </a:endParaRPr>
          </a:p>
        </p:txBody>
      </p:sp>
      <p:sp>
        <p:nvSpPr>
          <p:cNvPr id="34" name="AutoShape 26">
            <a:extLst>
              <a:ext uri="{FF2B5EF4-FFF2-40B4-BE49-F238E27FC236}">
                <a16:creationId xmlns="" xmlns:a16="http://schemas.microsoft.com/office/drawing/2014/main" id="{BD828A8F-3292-4F79-9FB1-6DA193E03FEB}"/>
              </a:ext>
            </a:extLst>
          </p:cNvPr>
          <p:cNvSpPr>
            <a:spLocks/>
          </p:cNvSpPr>
          <p:nvPr/>
        </p:nvSpPr>
        <p:spPr bwMode="auto">
          <a:xfrm>
            <a:off x="1479119" y="4757094"/>
            <a:ext cx="2247647" cy="7432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请在此处添加具体具体内容，文字尽量言简意赅，表明意思即可，不必过于繁琐。</a:t>
            </a:r>
          </a:p>
        </p:txBody>
      </p:sp>
      <p:sp>
        <p:nvSpPr>
          <p:cNvPr id="35" name="AutoShape 25">
            <a:extLst>
              <a:ext uri="{FF2B5EF4-FFF2-40B4-BE49-F238E27FC236}">
                <a16:creationId xmlns="" xmlns:a16="http://schemas.microsoft.com/office/drawing/2014/main" id="{7EEDE82C-B0C7-4B1B-A82F-C68F3721023E}"/>
              </a:ext>
            </a:extLst>
          </p:cNvPr>
          <p:cNvSpPr>
            <a:spLocks/>
          </p:cNvSpPr>
          <p:nvPr/>
        </p:nvSpPr>
        <p:spPr bwMode="auto">
          <a:xfrm>
            <a:off x="8570698" y="4560050"/>
            <a:ext cx="2263551" cy="2308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500" b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Arial"/>
              </a:rPr>
              <a:t>请替换文字内容</a:t>
            </a:r>
            <a:endParaRPr lang="es-ES" altLang="zh-CN" sz="1500" b="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sym typeface="Arial"/>
            </a:endParaRPr>
          </a:p>
        </p:txBody>
      </p:sp>
      <p:sp>
        <p:nvSpPr>
          <p:cNvPr id="36" name="AutoShape 26">
            <a:extLst>
              <a:ext uri="{FF2B5EF4-FFF2-40B4-BE49-F238E27FC236}">
                <a16:creationId xmlns="" xmlns:a16="http://schemas.microsoft.com/office/drawing/2014/main" id="{679B63EC-8595-4BA2-89D2-9EB75F1AA259}"/>
              </a:ext>
            </a:extLst>
          </p:cNvPr>
          <p:cNvSpPr>
            <a:spLocks/>
          </p:cNvSpPr>
          <p:nvPr/>
        </p:nvSpPr>
        <p:spPr bwMode="auto">
          <a:xfrm>
            <a:off x="8586603" y="4828041"/>
            <a:ext cx="2247647" cy="7432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请在此处添加具体具体内容，文字尽量言简意赅，表明意思即可，不必过于繁琐。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1FE9F829-6884-4A30-9C4C-D4B6E717352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361" y="2759350"/>
            <a:ext cx="1703228" cy="170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048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47 -0.00416 L -0.01341 -0.0037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01" y="2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942 -1.11111E-6 L 0.02253 -0.00185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378 -0.01458 L -0.02292 -0.0064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41" y="39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625 -0.01042 L 0.02226 -0.01065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19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1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7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300"/>
                            </p:stCondLst>
                            <p:childTnLst>
                              <p:par>
                                <p:cTn id="9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900"/>
                            </p:stCondLst>
                            <p:childTnLst>
                              <p:par>
                                <p:cTn id="9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15" grpId="0" bldLvl="0" animBg="1"/>
      <p:bldP spid="15" grpId="1" animBg="1"/>
      <p:bldP spid="15" grpId="2" bldLvl="0" animBg="1"/>
      <p:bldP spid="16" grpId="0" bldLvl="0" animBg="1"/>
      <p:bldP spid="16" grpId="1" animBg="1"/>
      <p:bldP spid="16" grpId="2" bldLvl="0" animBg="1"/>
      <p:bldP spid="17" grpId="0" bldLvl="0" animBg="1"/>
      <p:bldP spid="17" grpId="1" animBg="1"/>
      <p:bldP spid="17" grpId="2" bldLvl="0" animBg="1"/>
      <p:bldP spid="18" grpId="0" bldLvl="0" animBg="1"/>
      <p:bldP spid="18" grpId="1" animBg="1"/>
      <p:bldP spid="18" grpId="2" bldLvl="0" animBg="1"/>
      <p:bldP spid="24" grpId="0"/>
      <p:bldP spid="25" grpId="0"/>
      <p:bldP spid="26" grpId="0"/>
      <p:bldP spid="27" grpId="0"/>
      <p:bldP spid="28" grpId="0" autoUpdateAnimBg="0"/>
      <p:bldP spid="29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肆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01771DA-0744-40C2-A51E-6BF2FB77A243}"/>
              </a:ext>
            </a:extLst>
          </p:cNvPr>
          <p:cNvGrpSpPr/>
          <p:nvPr/>
        </p:nvGrpSpPr>
        <p:grpSpPr>
          <a:xfrm>
            <a:off x="3420529" y="1525337"/>
            <a:ext cx="5397743" cy="4284449"/>
            <a:chOff x="3420529" y="1525337"/>
            <a:chExt cx="5397743" cy="4284449"/>
          </a:xfrm>
        </p:grpSpPr>
        <p:sp>
          <p:nvSpPr>
            <p:cNvPr id="15" name="矩形: 圆角 14">
              <a:extLst>
                <a:ext uri="{FF2B5EF4-FFF2-40B4-BE49-F238E27FC236}">
                  <a16:creationId xmlns="" xmlns:a16="http://schemas.microsoft.com/office/drawing/2014/main" id="{70687F40-ACDA-4A26-BB0B-5D5567E2BB82}"/>
                </a:ext>
              </a:extLst>
            </p:cNvPr>
            <p:cNvSpPr/>
            <p:nvPr/>
          </p:nvSpPr>
          <p:spPr>
            <a:xfrm>
              <a:off x="5919682" y="1799030"/>
              <a:ext cx="265150" cy="4010756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Group 86">
              <a:extLst>
                <a:ext uri="{FF2B5EF4-FFF2-40B4-BE49-F238E27FC236}">
                  <a16:creationId xmlns="" xmlns:a16="http://schemas.microsoft.com/office/drawing/2014/main" id="{9FABEB03-E7CB-448D-AEAC-4FFD7B90D946}"/>
                </a:ext>
              </a:extLst>
            </p:cNvPr>
            <p:cNvGrpSpPr/>
            <p:nvPr/>
          </p:nvGrpSpPr>
          <p:grpSpPr>
            <a:xfrm>
              <a:off x="5831314" y="2209400"/>
              <a:ext cx="2967753" cy="736138"/>
              <a:chOff x="0" y="5179948"/>
              <a:chExt cx="4166758" cy="862363"/>
            </a:xfrm>
          </p:grpSpPr>
          <p:sp>
            <p:nvSpPr>
              <p:cNvPr id="17" name="Freeform 87">
                <a:extLst>
                  <a:ext uri="{FF2B5EF4-FFF2-40B4-BE49-F238E27FC236}">
                    <a16:creationId xmlns="" xmlns:a16="http://schemas.microsoft.com/office/drawing/2014/main" id="{F0FA252A-51CB-4EAA-A981-12384D6BCED9}"/>
                  </a:ext>
                </a:extLst>
              </p:cNvPr>
              <p:cNvSpPr/>
              <p:nvPr/>
            </p:nvSpPr>
            <p:spPr>
              <a:xfrm>
                <a:off x="0" y="5689019"/>
                <a:ext cx="592282" cy="353292"/>
              </a:xfrm>
              <a:custGeom>
                <a:avLst/>
                <a:gdLst>
                  <a:gd name="connsiteX0" fmla="*/ 0 w 592282"/>
                  <a:gd name="connsiteY0" fmla="*/ 176645 h 353292"/>
                  <a:gd name="connsiteX1" fmla="*/ 0 w 592282"/>
                  <a:gd name="connsiteY1" fmla="*/ 176646 h 353292"/>
                  <a:gd name="connsiteX2" fmla="*/ 0 w 592282"/>
                  <a:gd name="connsiteY2" fmla="*/ 176646 h 353292"/>
                  <a:gd name="connsiteX3" fmla="*/ 176646 w 592282"/>
                  <a:gd name="connsiteY3" fmla="*/ 0 h 353292"/>
                  <a:gd name="connsiteX4" fmla="*/ 592282 w 592282"/>
                  <a:gd name="connsiteY4" fmla="*/ 0 h 353292"/>
                  <a:gd name="connsiteX5" fmla="*/ 592282 w 592282"/>
                  <a:gd name="connsiteY5" fmla="*/ 353292 h 353292"/>
                  <a:gd name="connsiteX6" fmla="*/ 176646 w 592282"/>
                  <a:gd name="connsiteY6" fmla="*/ 353291 h 353292"/>
                  <a:gd name="connsiteX7" fmla="*/ 13882 w 592282"/>
                  <a:gd name="connsiteY7" fmla="*/ 245404 h 353292"/>
                  <a:gd name="connsiteX8" fmla="*/ 0 w 592282"/>
                  <a:gd name="connsiteY8" fmla="*/ 176646 h 353292"/>
                  <a:gd name="connsiteX9" fmla="*/ 13882 w 592282"/>
                  <a:gd name="connsiteY9" fmla="*/ 107888 h 353292"/>
                  <a:gd name="connsiteX10" fmla="*/ 176646 w 592282"/>
                  <a:gd name="connsiteY10" fmla="*/ 0 h 353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92282" h="353292">
                    <a:moveTo>
                      <a:pt x="0" y="176645"/>
                    </a:moveTo>
                    <a:lnTo>
                      <a:pt x="0" y="176646"/>
                    </a:lnTo>
                    <a:lnTo>
                      <a:pt x="0" y="176646"/>
                    </a:lnTo>
                    <a:close/>
                    <a:moveTo>
                      <a:pt x="176646" y="0"/>
                    </a:moveTo>
                    <a:lnTo>
                      <a:pt x="592282" y="0"/>
                    </a:lnTo>
                    <a:lnTo>
                      <a:pt x="592282" y="353292"/>
                    </a:lnTo>
                    <a:lnTo>
                      <a:pt x="176646" y="353291"/>
                    </a:lnTo>
                    <a:cubicBezTo>
                      <a:pt x="103477" y="353291"/>
                      <a:pt x="40698" y="308805"/>
                      <a:pt x="13882" y="245404"/>
                    </a:cubicBezTo>
                    <a:lnTo>
                      <a:pt x="0" y="176646"/>
                    </a:lnTo>
                    <a:lnTo>
                      <a:pt x="13882" y="107888"/>
                    </a:lnTo>
                    <a:cubicBezTo>
                      <a:pt x="40698" y="44487"/>
                      <a:pt x="103477" y="0"/>
                      <a:pt x="176646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Freeform 88">
                <a:extLst>
                  <a:ext uri="{FF2B5EF4-FFF2-40B4-BE49-F238E27FC236}">
                    <a16:creationId xmlns="" xmlns:a16="http://schemas.microsoft.com/office/drawing/2014/main" id="{4F063727-86F7-4D68-B3BD-F6BB9F903B78}"/>
                  </a:ext>
                </a:extLst>
              </p:cNvPr>
              <p:cNvSpPr/>
              <p:nvPr/>
            </p:nvSpPr>
            <p:spPr>
              <a:xfrm>
                <a:off x="0" y="5179948"/>
                <a:ext cx="4166758" cy="800098"/>
              </a:xfrm>
              <a:custGeom>
                <a:avLst/>
                <a:gdLst>
                  <a:gd name="connsiteX0" fmla="*/ 455897 w 4166758"/>
                  <a:gd name="connsiteY0" fmla="*/ 0 h 800099"/>
                  <a:gd name="connsiteX1" fmla="*/ 3855031 w 4166758"/>
                  <a:gd name="connsiteY1" fmla="*/ 0 h 800099"/>
                  <a:gd name="connsiteX2" fmla="*/ 4166758 w 4166758"/>
                  <a:gd name="connsiteY2" fmla="*/ 311727 h 800099"/>
                  <a:gd name="connsiteX3" fmla="*/ 3855031 w 4166758"/>
                  <a:gd name="connsiteY3" fmla="*/ 623454 h 800099"/>
                  <a:gd name="connsiteX4" fmla="*/ 1517075 w 4166758"/>
                  <a:gd name="connsiteY4" fmla="*/ 623454 h 800099"/>
                  <a:gd name="connsiteX5" fmla="*/ 1517075 w 4166758"/>
                  <a:gd name="connsiteY5" fmla="*/ 623449 h 800099"/>
                  <a:gd name="connsiteX6" fmla="*/ 592284 w 4166758"/>
                  <a:gd name="connsiteY6" fmla="*/ 623449 h 800099"/>
                  <a:gd name="connsiteX7" fmla="*/ 592284 w 4166758"/>
                  <a:gd name="connsiteY7" fmla="*/ 623454 h 800099"/>
                  <a:gd name="connsiteX8" fmla="*/ 176649 w 4166758"/>
                  <a:gd name="connsiteY8" fmla="*/ 623454 h 800099"/>
                  <a:gd name="connsiteX9" fmla="*/ 13885 w 4166758"/>
                  <a:gd name="connsiteY9" fmla="*/ 731342 h 800099"/>
                  <a:gd name="connsiteX10" fmla="*/ 3 w 4166758"/>
                  <a:gd name="connsiteY10" fmla="*/ 800099 h 800099"/>
                  <a:gd name="connsiteX11" fmla="*/ 3 w 4166758"/>
                  <a:gd name="connsiteY11" fmla="*/ 800099 h 800099"/>
                  <a:gd name="connsiteX12" fmla="*/ 3 w 4166758"/>
                  <a:gd name="connsiteY12" fmla="*/ 446808 h 800099"/>
                  <a:gd name="connsiteX13" fmla="*/ 4 w 4166758"/>
                  <a:gd name="connsiteY13" fmla="*/ 446808 h 800099"/>
                  <a:gd name="connsiteX14" fmla="*/ 4 w 4166758"/>
                  <a:gd name="connsiteY14" fmla="*/ 176666 h 800099"/>
                  <a:gd name="connsiteX15" fmla="*/ 0 w 4166758"/>
                  <a:gd name="connsiteY15" fmla="*/ 176647 h 800099"/>
                  <a:gd name="connsiteX16" fmla="*/ 13882 w 4166758"/>
                  <a:gd name="connsiteY16" fmla="*/ 107889 h 800099"/>
                  <a:gd name="connsiteX17" fmla="*/ 176646 w 4166758"/>
                  <a:gd name="connsiteY17" fmla="*/ 1 h 800099"/>
                  <a:gd name="connsiteX18" fmla="*/ 455897 w 4166758"/>
                  <a:gd name="connsiteY18" fmla="*/ 1 h 80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758" h="800099">
                    <a:moveTo>
                      <a:pt x="455897" y="0"/>
                    </a:moveTo>
                    <a:lnTo>
                      <a:pt x="3855031" y="0"/>
                    </a:lnTo>
                    <a:lnTo>
                      <a:pt x="4166758" y="311727"/>
                    </a:lnTo>
                    <a:lnTo>
                      <a:pt x="3855031" y="623454"/>
                    </a:lnTo>
                    <a:lnTo>
                      <a:pt x="1517075" y="623454"/>
                    </a:lnTo>
                    <a:lnTo>
                      <a:pt x="1517075" y="623449"/>
                    </a:lnTo>
                    <a:lnTo>
                      <a:pt x="592284" y="623449"/>
                    </a:lnTo>
                    <a:lnTo>
                      <a:pt x="592284" y="623454"/>
                    </a:lnTo>
                    <a:lnTo>
                      <a:pt x="176649" y="623454"/>
                    </a:lnTo>
                    <a:cubicBezTo>
                      <a:pt x="103480" y="623454"/>
                      <a:pt x="40701" y="667941"/>
                      <a:pt x="13885" y="731342"/>
                    </a:cubicBezTo>
                    <a:lnTo>
                      <a:pt x="3" y="800099"/>
                    </a:lnTo>
                    <a:lnTo>
                      <a:pt x="3" y="800099"/>
                    </a:lnTo>
                    <a:lnTo>
                      <a:pt x="3" y="446808"/>
                    </a:lnTo>
                    <a:lnTo>
                      <a:pt x="4" y="446808"/>
                    </a:lnTo>
                    <a:lnTo>
                      <a:pt x="4" y="176666"/>
                    </a:lnTo>
                    <a:lnTo>
                      <a:pt x="0" y="176647"/>
                    </a:lnTo>
                    <a:lnTo>
                      <a:pt x="13882" y="107889"/>
                    </a:lnTo>
                    <a:cubicBezTo>
                      <a:pt x="40698" y="44488"/>
                      <a:pt x="103477" y="1"/>
                      <a:pt x="176646" y="1"/>
                    </a:cubicBezTo>
                    <a:lnTo>
                      <a:pt x="455897" y="1"/>
                    </a:lnTo>
                    <a:close/>
                  </a:path>
                </a:pathLst>
              </a:custGeom>
              <a:solidFill>
                <a:srgbClr val="ED1C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0" rIns="365760" rtlCol="0" anchor="t"/>
              <a:lstStyle/>
              <a:p>
                <a:endParaRPr lang="en-US" sz="2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9" name="Group 86">
              <a:extLst>
                <a:ext uri="{FF2B5EF4-FFF2-40B4-BE49-F238E27FC236}">
                  <a16:creationId xmlns="" xmlns:a16="http://schemas.microsoft.com/office/drawing/2014/main" id="{33E27359-F55D-4702-9AA8-A4F561D4C2F8}"/>
                </a:ext>
              </a:extLst>
            </p:cNvPr>
            <p:cNvGrpSpPr/>
            <p:nvPr/>
          </p:nvGrpSpPr>
          <p:grpSpPr>
            <a:xfrm flipH="1">
              <a:off x="3420529" y="3143504"/>
              <a:ext cx="2832635" cy="736138"/>
              <a:chOff x="0" y="5179948"/>
              <a:chExt cx="4166758" cy="862363"/>
            </a:xfrm>
          </p:grpSpPr>
          <p:sp>
            <p:nvSpPr>
              <p:cNvPr id="20" name="Freeform 87">
                <a:extLst>
                  <a:ext uri="{FF2B5EF4-FFF2-40B4-BE49-F238E27FC236}">
                    <a16:creationId xmlns="" xmlns:a16="http://schemas.microsoft.com/office/drawing/2014/main" id="{23E375F1-2CEE-4425-94D8-90642EF846B2}"/>
                  </a:ext>
                </a:extLst>
              </p:cNvPr>
              <p:cNvSpPr/>
              <p:nvPr/>
            </p:nvSpPr>
            <p:spPr>
              <a:xfrm>
                <a:off x="0" y="5689019"/>
                <a:ext cx="592282" cy="353292"/>
              </a:xfrm>
              <a:custGeom>
                <a:avLst/>
                <a:gdLst>
                  <a:gd name="connsiteX0" fmla="*/ 0 w 592282"/>
                  <a:gd name="connsiteY0" fmla="*/ 176645 h 353292"/>
                  <a:gd name="connsiteX1" fmla="*/ 0 w 592282"/>
                  <a:gd name="connsiteY1" fmla="*/ 176646 h 353292"/>
                  <a:gd name="connsiteX2" fmla="*/ 0 w 592282"/>
                  <a:gd name="connsiteY2" fmla="*/ 176646 h 353292"/>
                  <a:gd name="connsiteX3" fmla="*/ 176646 w 592282"/>
                  <a:gd name="connsiteY3" fmla="*/ 0 h 353292"/>
                  <a:gd name="connsiteX4" fmla="*/ 592282 w 592282"/>
                  <a:gd name="connsiteY4" fmla="*/ 0 h 353292"/>
                  <a:gd name="connsiteX5" fmla="*/ 592282 w 592282"/>
                  <a:gd name="connsiteY5" fmla="*/ 353292 h 353292"/>
                  <a:gd name="connsiteX6" fmla="*/ 176646 w 592282"/>
                  <a:gd name="connsiteY6" fmla="*/ 353291 h 353292"/>
                  <a:gd name="connsiteX7" fmla="*/ 13882 w 592282"/>
                  <a:gd name="connsiteY7" fmla="*/ 245404 h 353292"/>
                  <a:gd name="connsiteX8" fmla="*/ 0 w 592282"/>
                  <a:gd name="connsiteY8" fmla="*/ 176646 h 353292"/>
                  <a:gd name="connsiteX9" fmla="*/ 13882 w 592282"/>
                  <a:gd name="connsiteY9" fmla="*/ 107888 h 353292"/>
                  <a:gd name="connsiteX10" fmla="*/ 176646 w 592282"/>
                  <a:gd name="connsiteY10" fmla="*/ 0 h 353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92282" h="353292">
                    <a:moveTo>
                      <a:pt x="0" y="176645"/>
                    </a:moveTo>
                    <a:lnTo>
                      <a:pt x="0" y="176646"/>
                    </a:lnTo>
                    <a:lnTo>
                      <a:pt x="0" y="176646"/>
                    </a:lnTo>
                    <a:close/>
                    <a:moveTo>
                      <a:pt x="176646" y="0"/>
                    </a:moveTo>
                    <a:lnTo>
                      <a:pt x="592282" y="0"/>
                    </a:lnTo>
                    <a:lnTo>
                      <a:pt x="592282" y="353292"/>
                    </a:lnTo>
                    <a:lnTo>
                      <a:pt x="176646" y="353291"/>
                    </a:lnTo>
                    <a:cubicBezTo>
                      <a:pt x="103477" y="353291"/>
                      <a:pt x="40698" y="308805"/>
                      <a:pt x="13882" y="245404"/>
                    </a:cubicBezTo>
                    <a:lnTo>
                      <a:pt x="0" y="176646"/>
                    </a:lnTo>
                    <a:lnTo>
                      <a:pt x="13882" y="107888"/>
                    </a:lnTo>
                    <a:cubicBezTo>
                      <a:pt x="40698" y="44487"/>
                      <a:pt x="103477" y="0"/>
                      <a:pt x="176646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88">
                <a:extLst>
                  <a:ext uri="{FF2B5EF4-FFF2-40B4-BE49-F238E27FC236}">
                    <a16:creationId xmlns="" xmlns:a16="http://schemas.microsoft.com/office/drawing/2014/main" id="{EC9D8F4E-5997-491A-AB00-27B9F19F2122}"/>
                  </a:ext>
                </a:extLst>
              </p:cNvPr>
              <p:cNvSpPr/>
              <p:nvPr/>
            </p:nvSpPr>
            <p:spPr>
              <a:xfrm>
                <a:off x="0" y="5179948"/>
                <a:ext cx="4166758" cy="800098"/>
              </a:xfrm>
              <a:custGeom>
                <a:avLst/>
                <a:gdLst>
                  <a:gd name="connsiteX0" fmla="*/ 455897 w 4166758"/>
                  <a:gd name="connsiteY0" fmla="*/ 0 h 800099"/>
                  <a:gd name="connsiteX1" fmla="*/ 3855031 w 4166758"/>
                  <a:gd name="connsiteY1" fmla="*/ 0 h 800099"/>
                  <a:gd name="connsiteX2" fmla="*/ 4166758 w 4166758"/>
                  <a:gd name="connsiteY2" fmla="*/ 311727 h 800099"/>
                  <a:gd name="connsiteX3" fmla="*/ 3855031 w 4166758"/>
                  <a:gd name="connsiteY3" fmla="*/ 623454 h 800099"/>
                  <a:gd name="connsiteX4" fmla="*/ 1517075 w 4166758"/>
                  <a:gd name="connsiteY4" fmla="*/ 623454 h 800099"/>
                  <a:gd name="connsiteX5" fmla="*/ 1517075 w 4166758"/>
                  <a:gd name="connsiteY5" fmla="*/ 623449 h 800099"/>
                  <a:gd name="connsiteX6" fmla="*/ 592284 w 4166758"/>
                  <a:gd name="connsiteY6" fmla="*/ 623449 h 800099"/>
                  <a:gd name="connsiteX7" fmla="*/ 592284 w 4166758"/>
                  <a:gd name="connsiteY7" fmla="*/ 623454 h 800099"/>
                  <a:gd name="connsiteX8" fmla="*/ 176649 w 4166758"/>
                  <a:gd name="connsiteY8" fmla="*/ 623454 h 800099"/>
                  <a:gd name="connsiteX9" fmla="*/ 13885 w 4166758"/>
                  <a:gd name="connsiteY9" fmla="*/ 731342 h 800099"/>
                  <a:gd name="connsiteX10" fmla="*/ 3 w 4166758"/>
                  <a:gd name="connsiteY10" fmla="*/ 800099 h 800099"/>
                  <a:gd name="connsiteX11" fmla="*/ 3 w 4166758"/>
                  <a:gd name="connsiteY11" fmla="*/ 800099 h 800099"/>
                  <a:gd name="connsiteX12" fmla="*/ 3 w 4166758"/>
                  <a:gd name="connsiteY12" fmla="*/ 446808 h 800099"/>
                  <a:gd name="connsiteX13" fmla="*/ 4 w 4166758"/>
                  <a:gd name="connsiteY13" fmla="*/ 446808 h 800099"/>
                  <a:gd name="connsiteX14" fmla="*/ 4 w 4166758"/>
                  <a:gd name="connsiteY14" fmla="*/ 176666 h 800099"/>
                  <a:gd name="connsiteX15" fmla="*/ 0 w 4166758"/>
                  <a:gd name="connsiteY15" fmla="*/ 176647 h 800099"/>
                  <a:gd name="connsiteX16" fmla="*/ 13882 w 4166758"/>
                  <a:gd name="connsiteY16" fmla="*/ 107889 h 800099"/>
                  <a:gd name="connsiteX17" fmla="*/ 176646 w 4166758"/>
                  <a:gd name="connsiteY17" fmla="*/ 1 h 800099"/>
                  <a:gd name="connsiteX18" fmla="*/ 455897 w 4166758"/>
                  <a:gd name="connsiteY18" fmla="*/ 1 h 80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758" h="800099">
                    <a:moveTo>
                      <a:pt x="455897" y="0"/>
                    </a:moveTo>
                    <a:lnTo>
                      <a:pt x="3855031" y="0"/>
                    </a:lnTo>
                    <a:lnTo>
                      <a:pt x="4166758" y="311727"/>
                    </a:lnTo>
                    <a:lnTo>
                      <a:pt x="3855031" y="623454"/>
                    </a:lnTo>
                    <a:lnTo>
                      <a:pt x="1517075" y="623454"/>
                    </a:lnTo>
                    <a:lnTo>
                      <a:pt x="1517075" y="623449"/>
                    </a:lnTo>
                    <a:lnTo>
                      <a:pt x="592284" y="623449"/>
                    </a:lnTo>
                    <a:lnTo>
                      <a:pt x="592284" y="623454"/>
                    </a:lnTo>
                    <a:lnTo>
                      <a:pt x="176649" y="623454"/>
                    </a:lnTo>
                    <a:cubicBezTo>
                      <a:pt x="103480" y="623454"/>
                      <a:pt x="40701" y="667941"/>
                      <a:pt x="13885" y="731342"/>
                    </a:cubicBezTo>
                    <a:lnTo>
                      <a:pt x="3" y="800099"/>
                    </a:lnTo>
                    <a:lnTo>
                      <a:pt x="3" y="800099"/>
                    </a:lnTo>
                    <a:lnTo>
                      <a:pt x="3" y="446808"/>
                    </a:lnTo>
                    <a:lnTo>
                      <a:pt x="4" y="446808"/>
                    </a:lnTo>
                    <a:lnTo>
                      <a:pt x="4" y="176666"/>
                    </a:lnTo>
                    <a:lnTo>
                      <a:pt x="0" y="176647"/>
                    </a:lnTo>
                    <a:lnTo>
                      <a:pt x="13882" y="107889"/>
                    </a:lnTo>
                    <a:cubicBezTo>
                      <a:pt x="40698" y="44488"/>
                      <a:pt x="103477" y="1"/>
                      <a:pt x="176646" y="1"/>
                    </a:cubicBezTo>
                    <a:lnTo>
                      <a:pt x="455897" y="1"/>
                    </a:lnTo>
                    <a:close/>
                  </a:path>
                </a:pathLst>
              </a:custGeom>
              <a:solidFill>
                <a:srgbClr val="658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0" rIns="365760" rtlCol="0" anchor="t"/>
              <a:lstStyle/>
              <a:p>
                <a:endParaRPr lang="en-US" sz="2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2" name="Group 86">
              <a:extLst>
                <a:ext uri="{FF2B5EF4-FFF2-40B4-BE49-F238E27FC236}">
                  <a16:creationId xmlns="" xmlns:a16="http://schemas.microsoft.com/office/drawing/2014/main" id="{7CE3C6D1-1BBD-4046-A1FD-8ECF9AF3E5E0}"/>
                </a:ext>
              </a:extLst>
            </p:cNvPr>
            <p:cNvGrpSpPr/>
            <p:nvPr/>
          </p:nvGrpSpPr>
          <p:grpSpPr>
            <a:xfrm>
              <a:off x="5850519" y="4323737"/>
              <a:ext cx="2967753" cy="736138"/>
              <a:chOff x="0" y="5179948"/>
              <a:chExt cx="4166758" cy="862363"/>
            </a:xfrm>
          </p:grpSpPr>
          <p:sp>
            <p:nvSpPr>
              <p:cNvPr id="23" name="Freeform 87">
                <a:extLst>
                  <a:ext uri="{FF2B5EF4-FFF2-40B4-BE49-F238E27FC236}">
                    <a16:creationId xmlns="" xmlns:a16="http://schemas.microsoft.com/office/drawing/2014/main" id="{29B931AB-1104-406F-B6AF-4081BAB01A69}"/>
                  </a:ext>
                </a:extLst>
              </p:cNvPr>
              <p:cNvSpPr/>
              <p:nvPr/>
            </p:nvSpPr>
            <p:spPr>
              <a:xfrm>
                <a:off x="0" y="5689019"/>
                <a:ext cx="592282" cy="353292"/>
              </a:xfrm>
              <a:custGeom>
                <a:avLst/>
                <a:gdLst>
                  <a:gd name="connsiteX0" fmla="*/ 0 w 592282"/>
                  <a:gd name="connsiteY0" fmla="*/ 176645 h 353292"/>
                  <a:gd name="connsiteX1" fmla="*/ 0 w 592282"/>
                  <a:gd name="connsiteY1" fmla="*/ 176646 h 353292"/>
                  <a:gd name="connsiteX2" fmla="*/ 0 w 592282"/>
                  <a:gd name="connsiteY2" fmla="*/ 176646 h 353292"/>
                  <a:gd name="connsiteX3" fmla="*/ 176646 w 592282"/>
                  <a:gd name="connsiteY3" fmla="*/ 0 h 353292"/>
                  <a:gd name="connsiteX4" fmla="*/ 592282 w 592282"/>
                  <a:gd name="connsiteY4" fmla="*/ 0 h 353292"/>
                  <a:gd name="connsiteX5" fmla="*/ 592282 w 592282"/>
                  <a:gd name="connsiteY5" fmla="*/ 353292 h 353292"/>
                  <a:gd name="connsiteX6" fmla="*/ 176646 w 592282"/>
                  <a:gd name="connsiteY6" fmla="*/ 353291 h 353292"/>
                  <a:gd name="connsiteX7" fmla="*/ 13882 w 592282"/>
                  <a:gd name="connsiteY7" fmla="*/ 245404 h 353292"/>
                  <a:gd name="connsiteX8" fmla="*/ 0 w 592282"/>
                  <a:gd name="connsiteY8" fmla="*/ 176646 h 353292"/>
                  <a:gd name="connsiteX9" fmla="*/ 13882 w 592282"/>
                  <a:gd name="connsiteY9" fmla="*/ 107888 h 353292"/>
                  <a:gd name="connsiteX10" fmla="*/ 176646 w 592282"/>
                  <a:gd name="connsiteY10" fmla="*/ 0 h 353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92282" h="353292">
                    <a:moveTo>
                      <a:pt x="0" y="176645"/>
                    </a:moveTo>
                    <a:lnTo>
                      <a:pt x="0" y="176646"/>
                    </a:lnTo>
                    <a:lnTo>
                      <a:pt x="0" y="176646"/>
                    </a:lnTo>
                    <a:close/>
                    <a:moveTo>
                      <a:pt x="176646" y="0"/>
                    </a:moveTo>
                    <a:lnTo>
                      <a:pt x="592282" y="0"/>
                    </a:lnTo>
                    <a:lnTo>
                      <a:pt x="592282" y="353292"/>
                    </a:lnTo>
                    <a:lnTo>
                      <a:pt x="176646" y="353291"/>
                    </a:lnTo>
                    <a:cubicBezTo>
                      <a:pt x="103477" y="353291"/>
                      <a:pt x="40698" y="308805"/>
                      <a:pt x="13882" y="245404"/>
                    </a:cubicBezTo>
                    <a:lnTo>
                      <a:pt x="0" y="176646"/>
                    </a:lnTo>
                    <a:lnTo>
                      <a:pt x="13882" y="107888"/>
                    </a:lnTo>
                    <a:cubicBezTo>
                      <a:pt x="40698" y="44487"/>
                      <a:pt x="103477" y="0"/>
                      <a:pt x="176646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Freeform 88">
                <a:extLst>
                  <a:ext uri="{FF2B5EF4-FFF2-40B4-BE49-F238E27FC236}">
                    <a16:creationId xmlns="" xmlns:a16="http://schemas.microsoft.com/office/drawing/2014/main" id="{A146A8F5-C510-44C5-A951-EDA0345967C1}"/>
                  </a:ext>
                </a:extLst>
              </p:cNvPr>
              <p:cNvSpPr/>
              <p:nvPr/>
            </p:nvSpPr>
            <p:spPr>
              <a:xfrm>
                <a:off x="0" y="5179948"/>
                <a:ext cx="4166758" cy="800098"/>
              </a:xfrm>
              <a:custGeom>
                <a:avLst/>
                <a:gdLst>
                  <a:gd name="connsiteX0" fmla="*/ 455897 w 4166758"/>
                  <a:gd name="connsiteY0" fmla="*/ 0 h 800099"/>
                  <a:gd name="connsiteX1" fmla="*/ 3855031 w 4166758"/>
                  <a:gd name="connsiteY1" fmla="*/ 0 h 800099"/>
                  <a:gd name="connsiteX2" fmla="*/ 4166758 w 4166758"/>
                  <a:gd name="connsiteY2" fmla="*/ 311727 h 800099"/>
                  <a:gd name="connsiteX3" fmla="*/ 3855031 w 4166758"/>
                  <a:gd name="connsiteY3" fmla="*/ 623454 h 800099"/>
                  <a:gd name="connsiteX4" fmla="*/ 1517075 w 4166758"/>
                  <a:gd name="connsiteY4" fmla="*/ 623454 h 800099"/>
                  <a:gd name="connsiteX5" fmla="*/ 1517075 w 4166758"/>
                  <a:gd name="connsiteY5" fmla="*/ 623449 h 800099"/>
                  <a:gd name="connsiteX6" fmla="*/ 592284 w 4166758"/>
                  <a:gd name="connsiteY6" fmla="*/ 623449 h 800099"/>
                  <a:gd name="connsiteX7" fmla="*/ 592284 w 4166758"/>
                  <a:gd name="connsiteY7" fmla="*/ 623454 h 800099"/>
                  <a:gd name="connsiteX8" fmla="*/ 176649 w 4166758"/>
                  <a:gd name="connsiteY8" fmla="*/ 623454 h 800099"/>
                  <a:gd name="connsiteX9" fmla="*/ 13885 w 4166758"/>
                  <a:gd name="connsiteY9" fmla="*/ 731342 h 800099"/>
                  <a:gd name="connsiteX10" fmla="*/ 3 w 4166758"/>
                  <a:gd name="connsiteY10" fmla="*/ 800099 h 800099"/>
                  <a:gd name="connsiteX11" fmla="*/ 3 w 4166758"/>
                  <a:gd name="connsiteY11" fmla="*/ 800099 h 800099"/>
                  <a:gd name="connsiteX12" fmla="*/ 3 w 4166758"/>
                  <a:gd name="connsiteY12" fmla="*/ 446808 h 800099"/>
                  <a:gd name="connsiteX13" fmla="*/ 4 w 4166758"/>
                  <a:gd name="connsiteY13" fmla="*/ 446808 h 800099"/>
                  <a:gd name="connsiteX14" fmla="*/ 4 w 4166758"/>
                  <a:gd name="connsiteY14" fmla="*/ 176666 h 800099"/>
                  <a:gd name="connsiteX15" fmla="*/ 0 w 4166758"/>
                  <a:gd name="connsiteY15" fmla="*/ 176647 h 800099"/>
                  <a:gd name="connsiteX16" fmla="*/ 13882 w 4166758"/>
                  <a:gd name="connsiteY16" fmla="*/ 107889 h 800099"/>
                  <a:gd name="connsiteX17" fmla="*/ 176646 w 4166758"/>
                  <a:gd name="connsiteY17" fmla="*/ 1 h 800099"/>
                  <a:gd name="connsiteX18" fmla="*/ 455897 w 4166758"/>
                  <a:gd name="connsiteY18" fmla="*/ 1 h 800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66758" h="800099">
                    <a:moveTo>
                      <a:pt x="455897" y="0"/>
                    </a:moveTo>
                    <a:lnTo>
                      <a:pt x="3855031" y="0"/>
                    </a:lnTo>
                    <a:lnTo>
                      <a:pt x="4166758" y="311727"/>
                    </a:lnTo>
                    <a:lnTo>
                      <a:pt x="3855031" y="623454"/>
                    </a:lnTo>
                    <a:lnTo>
                      <a:pt x="1517075" y="623454"/>
                    </a:lnTo>
                    <a:lnTo>
                      <a:pt x="1517075" y="623449"/>
                    </a:lnTo>
                    <a:lnTo>
                      <a:pt x="592284" y="623449"/>
                    </a:lnTo>
                    <a:lnTo>
                      <a:pt x="592284" y="623454"/>
                    </a:lnTo>
                    <a:lnTo>
                      <a:pt x="176649" y="623454"/>
                    </a:lnTo>
                    <a:cubicBezTo>
                      <a:pt x="103480" y="623454"/>
                      <a:pt x="40701" y="667941"/>
                      <a:pt x="13885" y="731342"/>
                    </a:cubicBezTo>
                    <a:lnTo>
                      <a:pt x="3" y="800099"/>
                    </a:lnTo>
                    <a:lnTo>
                      <a:pt x="3" y="800099"/>
                    </a:lnTo>
                    <a:lnTo>
                      <a:pt x="3" y="446808"/>
                    </a:lnTo>
                    <a:lnTo>
                      <a:pt x="4" y="446808"/>
                    </a:lnTo>
                    <a:lnTo>
                      <a:pt x="4" y="176666"/>
                    </a:lnTo>
                    <a:lnTo>
                      <a:pt x="0" y="176647"/>
                    </a:lnTo>
                    <a:lnTo>
                      <a:pt x="13882" y="107889"/>
                    </a:lnTo>
                    <a:cubicBezTo>
                      <a:pt x="40698" y="44488"/>
                      <a:pt x="103477" y="1"/>
                      <a:pt x="176646" y="1"/>
                    </a:cubicBezTo>
                    <a:lnTo>
                      <a:pt x="455897" y="1"/>
                    </a:lnTo>
                    <a:close/>
                  </a:path>
                </a:pathLst>
              </a:custGeom>
              <a:solidFill>
                <a:srgbClr val="0E62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0" rIns="365760" rtlCol="0" anchor="t"/>
              <a:lstStyle/>
              <a:p>
                <a:endParaRPr lang="en-US" sz="20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5" name="Rectangle 24">
              <a:extLst>
                <a:ext uri="{FF2B5EF4-FFF2-40B4-BE49-F238E27FC236}">
                  <a16:creationId xmlns="" xmlns:a16="http://schemas.microsoft.com/office/drawing/2014/main" id="{C8BEB70E-F68A-4AB0-B646-FE28FA1E11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369" y="2337041"/>
              <a:ext cx="1599959" cy="275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单击填加标题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24">
              <a:extLst>
                <a:ext uri="{FF2B5EF4-FFF2-40B4-BE49-F238E27FC236}">
                  <a16:creationId xmlns="" xmlns:a16="http://schemas.microsoft.com/office/drawing/2014/main" id="{A76CFC2F-FEF4-4D37-9288-BBB8C5C71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6003" y="3282025"/>
              <a:ext cx="1599959" cy="275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单击填加标题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Rectangle 24">
              <a:extLst>
                <a:ext uri="{FF2B5EF4-FFF2-40B4-BE49-F238E27FC236}">
                  <a16:creationId xmlns="" xmlns:a16="http://schemas.microsoft.com/office/drawing/2014/main" id="{35C12139-AECB-44D7-BF10-D037363C8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369" y="4421428"/>
              <a:ext cx="1599959" cy="275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300"/>
                </a:spcBef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单击填加标题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等腰三角形 27">
              <a:extLst>
                <a:ext uri="{FF2B5EF4-FFF2-40B4-BE49-F238E27FC236}">
                  <a16:creationId xmlns="" xmlns:a16="http://schemas.microsoft.com/office/drawing/2014/main" id="{120E51B4-B949-441F-AA09-52695645E7F5}"/>
                </a:ext>
              </a:extLst>
            </p:cNvPr>
            <p:cNvSpPr/>
            <p:nvPr/>
          </p:nvSpPr>
          <p:spPr>
            <a:xfrm>
              <a:off x="5849315" y="1525337"/>
              <a:ext cx="421850" cy="273693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="" xmlns:a16="http://schemas.microsoft.com/office/drawing/2014/main" id="{B5B68076-A7CC-4FA0-BA27-199D18CA4BE8}"/>
              </a:ext>
            </a:extLst>
          </p:cNvPr>
          <p:cNvSpPr/>
          <p:nvPr/>
        </p:nvSpPr>
        <p:spPr>
          <a:xfrm>
            <a:off x="6483264" y="2742579"/>
            <a:ext cx="3385565" cy="58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请在此处添加具体具体内容，文字尽量言简意赅，表明意思即可，不必过于繁琐。</a:t>
            </a: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="" xmlns:a16="http://schemas.microsoft.com/office/drawing/2014/main" id="{2957C5E0-8E74-44EE-9F7F-89DE802512BF}"/>
              </a:ext>
            </a:extLst>
          </p:cNvPr>
          <p:cNvSpPr/>
          <p:nvPr/>
        </p:nvSpPr>
        <p:spPr>
          <a:xfrm>
            <a:off x="2446951" y="3826491"/>
            <a:ext cx="3385565" cy="58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请在此处添加具体具体内容，文字尽量言简意赅，表明意思即可，不必过于繁琐。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="" xmlns:a16="http://schemas.microsoft.com/office/drawing/2014/main" id="{005011F6-F983-4F42-B5F9-CF00AFA27AA8}"/>
              </a:ext>
            </a:extLst>
          </p:cNvPr>
          <p:cNvSpPr/>
          <p:nvPr/>
        </p:nvSpPr>
        <p:spPr>
          <a:xfrm>
            <a:off x="6483264" y="4995329"/>
            <a:ext cx="3385565" cy="58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请在此处添加具体具体内容，文字尽量言简意赅，表明意思即可，不必过于繁琐。</a:t>
            </a:r>
          </a:p>
        </p:txBody>
      </p:sp>
    </p:spTree>
    <p:extLst>
      <p:ext uri="{BB962C8B-B14F-4D97-AF65-F5344CB8AC3E}">
        <p14:creationId xmlns:p14="http://schemas.microsoft.com/office/powerpoint/2010/main" val="1231829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  <p:bldP spid="29" grpId="0"/>
      <p:bldP spid="31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8559C26-C7D7-47EB-A433-DEC73F785F1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F53CBAE6-ABA5-4B9B-A175-CAA7564464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598AF404-58F8-4612-B9B8-7FA42D480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34073208-210C-42A4-8A09-52E7C072E0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8F5F195-5A43-4D46-A178-6EA6D3CF1D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043" y="1810190"/>
            <a:ext cx="1078994" cy="252070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39A11DA-6823-4478-950C-1215069657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62" y="237938"/>
            <a:ext cx="4430379" cy="428035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EDDB8067-8845-4101-89E4-6E6D7BA5A4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62" y="3718175"/>
            <a:ext cx="4625365" cy="25207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92B4C52-47A7-4116-A9B5-9C5FD976AF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83" y="-14672"/>
            <a:ext cx="4652290" cy="268306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7A7B12B-8F29-4AED-B224-D943DE04AD3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726" y="206477"/>
            <a:ext cx="2350365" cy="407396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1557989B-F1B1-41D8-B3CD-93038AB1F7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151" y="2950954"/>
            <a:ext cx="591063" cy="2068721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="" xmlns:a16="http://schemas.microsoft.com/office/drawing/2014/main" id="{07F96952-6061-4508-BF2A-E9E3AF2472D8}"/>
              </a:ext>
            </a:extLst>
          </p:cNvPr>
          <p:cNvSpPr/>
          <p:nvPr/>
        </p:nvSpPr>
        <p:spPr>
          <a:xfrm>
            <a:off x="6328318" y="3346946"/>
            <a:ext cx="1365914" cy="1365914"/>
          </a:xfrm>
          <a:prstGeom prst="ellipse">
            <a:avLst/>
          </a:prstGeom>
          <a:noFill/>
          <a:ln w="19050"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59F3BA41-1F71-4D27-9E56-757817B5954E}"/>
              </a:ext>
            </a:extLst>
          </p:cNvPr>
          <p:cNvSpPr/>
          <p:nvPr/>
        </p:nvSpPr>
        <p:spPr>
          <a:xfrm>
            <a:off x="7565208" y="3350034"/>
            <a:ext cx="1365914" cy="1365914"/>
          </a:xfrm>
          <a:prstGeom prst="ellipse">
            <a:avLst/>
          </a:prstGeom>
          <a:noFill/>
          <a:ln w="19050"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49C05025-550B-4C67-9DF7-055D96922A76}"/>
              </a:ext>
            </a:extLst>
          </p:cNvPr>
          <p:cNvSpPr/>
          <p:nvPr/>
        </p:nvSpPr>
        <p:spPr>
          <a:xfrm>
            <a:off x="8791545" y="3351585"/>
            <a:ext cx="1365914" cy="1365914"/>
          </a:xfrm>
          <a:prstGeom prst="ellipse">
            <a:avLst/>
          </a:prstGeom>
          <a:noFill/>
          <a:ln w="19050"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DC4F63C6-5B98-4C74-8147-CCD5B45A434D}"/>
              </a:ext>
            </a:extLst>
          </p:cNvPr>
          <p:cNvSpPr/>
          <p:nvPr/>
        </p:nvSpPr>
        <p:spPr>
          <a:xfrm>
            <a:off x="10007853" y="3346265"/>
            <a:ext cx="1365914" cy="1365914"/>
          </a:xfrm>
          <a:prstGeom prst="ellipse">
            <a:avLst/>
          </a:prstGeom>
          <a:noFill/>
          <a:ln w="19050">
            <a:solidFill>
              <a:srgbClr val="ED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1088328A-04B7-4276-84FF-5309A36F01A4}"/>
              </a:ext>
            </a:extLst>
          </p:cNvPr>
          <p:cNvSpPr/>
          <p:nvPr/>
        </p:nvSpPr>
        <p:spPr>
          <a:xfrm>
            <a:off x="6535444" y="4090513"/>
            <a:ext cx="4640556" cy="451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ts val="1600"/>
              </a:lnSpc>
            </a:pPr>
            <a:r>
              <a:rPr lang="zh-CN" altLang="en-US" sz="6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感谢欣赏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7727173-5869-485B-8B7C-A148693FD37B}"/>
              </a:ext>
            </a:extLst>
          </p:cNvPr>
          <p:cNvSpPr txBox="1"/>
          <p:nvPr/>
        </p:nvSpPr>
        <p:spPr>
          <a:xfrm>
            <a:off x="6610380" y="4859520"/>
            <a:ext cx="4565620" cy="53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ts val="1800"/>
              </a:lnSpc>
              <a:defRPr sz="1000" kern="0">
                <a:solidFill>
                  <a:srgbClr val="64443D"/>
                </a:solidFill>
                <a:latin typeface="+mn-ea"/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0E00D0B0-F03D-4C39-B510-A62619DBDC5D}"/>
              </a:ext>
            </a:extLst>
          </p:cNvPr>
          <p:cNvSpPr txBox="1"/>
          <p:nvPr/>
        </p:nvSpPr>
        <p:spPr>
          <a:xfrm>
            <a:off x="7059686" y="5532071"/>
            <a:ext cx="37540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汇报：包图网</a:t>
            </a:r>
            <a:r>
              <a:rPr lang="en-US" altLang="zh-CN" sz="14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  </a:t>
            </a:r>
            <a:r>
              <a:rPr lang="zh-CN" altLang="en-US" sz="14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时间：</a:t>
            </a:r>
            <a:r>
              <a:rPr lang="en-US" altLang="zh-CN" sz="14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2018.5</a:t>
            </a:r>
            <a:endParaRPr lang="zh-CN" altLang="en-US" sz="1400" spc="6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48A272A-62D7-482F-BBAE-91F1A2D9FE33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F8093E21-7800-4E13-94A4-B40885A375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F75D9902-4FAA-4CA1-875B-CF0E866AB7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7447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84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CE4497C1-6119-4991-8C00-3A70295525A2}"/>
              </a:ext>
            </a:extLst>
          </p:cNvPr>
          <p:cNvSpPr txBox="1"/>
          <p:nvPr/>
        </p:nvSpPr>
        <p:spPr>
          <a:xfrm>
            <a:off x="8086572" y="277240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3D464199-37AA-40B1-9C35-283B22DB8345}"/>
              </a:ext>
            </a:extLst>
          </p:cNvPr>
          <p:cNvSpPr txBox="1"/>
          <p:nvPr/>
        </p:nvSpPr>
        <p:spPr>
          <a:xfrm>
            <a:off x="7146858" y="3480294"/>
            <a:ext cx="4628897" cy="744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5783">
              <a:lnSpc>
                <a:spcPct val="140000"/>
              </a:lnSpc>
            </a:pPr>
            <a:r>
              <a:rPr lang="zh-CN" altLang="en-US" sz="1600" dirty="0">
                <a:latin typeface="+mn-ea"/>
                <a:cs typeface="+mn-ea"/>
                <a:sym typeface="+mn-lt"/>
              </a:rPr>
              <a:t>您的内容打在这里，或者通过复制您的文本后，打在这里，或者通过复制您的文本后</a:t>
            </a:r>
            <a:endParaRPr lang="zh-CN" altLang="en-US" sz="1400" dirty="0">
              <a:latin typeface="+mn-ea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4B25751B-795E-4046-8FEA-15FD81C4A63A}"/>
              </a:ext>
            </a:extLst>
          </p:cNvPr>
          <p:cNvSpPr/>
          <p:nvPr/>
        </p:nvSpPr>
        <p:spPr>
          <a:xfrm>
            <a:off x="5501354" y="2390765"/>
            <a:ext cx="1787669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500" dirty="0">
                <a:latin typeface="+mn-ea"/>
                <a:cs typeface="+mn-ea"/>
                <a:sym typeface="+mn-lt"/>
              </a:rPr>
              <a:t>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417" y="4040643"/>
            <a:ext cx="5819634" cy="211891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CD08A044-FE32-4C48-A92B-9D7B7E19D7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58318" y="-373120"/>
            <a:ext cx="4779274" cy="622402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18D32D7A-54BB-4305-BDC4-DEB6DE52675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21345" y="-1319719"/>
            <a:ext cx="6544681" cy="855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942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22" name="Rectangle 99">
            <a:extLst>
              <a:ext uri="{FF2B5EF4-FFF2-40B4-BE49-F238E27FC236}">
                <a16:creationId xmlns="" xmlns:a16="http://schemas.microsoft.com/office/drawing/2014/main" id="{B1CBEBBC-D8A3-41A8-A413-1F869CBE5C71}"/>
              </a:ext>
            </a:extLst>
          </p:cNvPr>
          <p:cNvSpPr>
            <a:spLocks/>
          </p:cNvSpPr>
          <p:nvPr/>
        </p:nvSpPr>
        <p:spPr bwMode="auto">
          <a:xfrm>
            <a:off x="744806" y="5098861"/>
            <a:ext cx="8662629" cy="73390"/>
          </a:xfrm>
          <a:prstGeom prst="rect">
            <a:avLst/>
          </a:prstGeom>
          <a:solidFill>
            <a:srgbClr val="3D020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Rectangle 100">
            <a:extLst>
              <a:ext uri="{FF2B5EF4-FFF2-40B4-BE49-F238E27FC236}">
                <a16:creationId xmlns="" xmlns:a16="http://schemas.microsoft.com/office/drawing/2014/main" id="{3A631ED6-D23C-4D97-AFB8-3E266E00412C}"/>
              </a:ext>
            </a:extLst>
          </p:cNvPr>
          <p:cNvSpPr>
            <a:spLocks/>
          </p:cNvSpPr>
          <p:nvPr/>
        </p:nvSpPr>
        <p:spPr bwMode="auto">
          <a:xfrm>
            <a:off x="2126391" y="5098861"/>
            <a:ext cx="1256174" cy="73390"/>
          </a:xfrm>
          <a:prstGeom prst="rect">
            <a:avLst/>
          </a:prstGeom>
          <a:solidFill>
            <a:srgbClr val="658000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Rectangle 101">
            <a:extLst>
              <a:ext uri="{FF2B5EF4-FFF2-40B4-BE49-F238E27FC236}">
                <a16:creationId xmlns="" xmlns:a16="http://schemas.microsoft.com/office/drawing/2014/main" id="{991FC180-FCE7-4125-A4F0-1D4C6197927A}"/>
              </a:ext>
            </a:extLst>
          </p:cNvPr>
          <p:cNvSpPr>
            <a:spLocks/>
          </p:cNvSpPr>
          <p:nvPr/>
        </p:nvSpPr>
        <p:spPr bwMode="auto">
          <a:xfrm>
            <a:off x="3299649" y="5098861"/>
            <a:ext cx="1133874" cy="73390"/>
          </a:xfrm>
          <a:prstGeom prst="rect">
            <a:avLst/>
          </a:prstGeom>
          <a:solidFill>
            <a:srgbClr val="ED1C2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Rectangle 102">
            <a:extLst>
              <a:ext uri="{FF2B5EF4-FFF2-40B4-BE49-F238E27FC236}">
                <a16:creationId xmlns="" xmlns:a16="http://schemas.microsoft.com/office/drawing/2014/main" id="{B6933DB4-9A61-4A8C-89E7-DDD1DE5E3BFA}"/>
              </a:ext>
            </a:extLst>
          </p:cNvPr>
          <p:cNvSpPr>
            <a:spLocks/>
          </p:cNvSpPr>
          <p:nvPr/>
        </p:nvSpPr>
        <p:spPr bwMode="auto">
          <a:xfrm>
            <a:off x="4465653" y="5098861"/>
            <a:ext cx="1503885" cy="73390"/>
          </a:xfrm>
          <a:prstGeom prst="rect">
            <a:avLst/>
          </a:prstGeom>
          <a:solidFill>
            <a:srgbClr val="0E62A7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Rectangle 103">
            <a:extLst>
              <a:ext uri="{FF2B5EF4-FFF2-40B4-BE49-F238E27FC236}">
                <a16:creationId xmlns="" xmlns:a16="http://schemas.microsoft.com/office/drawing/2014/main" id="{94028B48-9593-43F1-B7B8-179A47A06C4E}"/>
              </a:ext>
            </a:extLst>
          </p:cNvPr>
          <p:cNvSpPr>
            <a:spLocks/>
          </p:cNvSpPr>
          <p:nvPr/>
        </p:nvSpPr>
        <p:spPr bwMode="auto">
          <a:xfrm>
            <a:off x="5949846" y="5098861"/>
            <a:ext cx="3457589" cy="73390"/>
          </a:xfrm>
          <a:prstGeom prst="rect">
            <a:avLst/>
          </a:prstGeom>
          <a:solidFill>
            <a:srgbClr val="372F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Rectangle 104">
            <a:extLst>
              <a:ext uri="{FF2B5EF4-FFF2-40B4-BE49-F238E27FC236}">
                <a16:creationId xmlns="" xmlns:a16="http://schemas.microsoft.com/office/drawing/2014/main" id="{4D7664F8-3AEB-4B77-BF3D-6AD68A8AF734}"/>
              </a:ext>
            </a:extLst>
          </p:cNvPr>
          <p:cNvSpPr>
            <a:spLocks/>
          </p:cNvSpPr>
          <p:nvPr/>
        </p:nvSpPr>
        <p:spPr bwMode="auto">
          <a:xfrm>
            <a:off x="5931189" y="5098861"/>
            <a:ext cx="5244425" cy="73390"/>
          </a:xfrm>
          <a:prstGeom prst="rect">
            <a:avLst/>
          </a:prstGeom>
          <a:solidFill>
            <a:srgbClr val="3D020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Rectangle 105">
            <a:extLst>
              <a:ext uri="{FF2B5EF4-FFF2-40B4-BE49-F238E27FC236}">
                <a16:creationId xmlns="" xmlns:a16="http://schemas.microsoft.com/office/drawing/2014/main" id="{07F866D5-533F-43BA-B792-EC89CD80FF62}"/>
              </a:ext>
            </a:extLst>
          </p:cNvPr>
          <p:cNvSpPr>
            <a:spLocks/>
          </p:cNvSpPr>
          <p:nvPr/>
        </p:nvSpPr>
        <p:spPr bwMode="auto">
          <a:xfrm>
            <a:off x="8358550" y="5098861"/>
            <a:ext cx="1690446" cy="73390"/>
          </a:xfrm>
          <a:prstGeom prst="rect">
            <a:avLst/>
          </a:prstGeom>
          <a:solidFill>
            <a:srgbClr val="0E62A7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Rectangle 106">
            <a:extLst>
              <a:ext uri="{FF2B5EF4-FFF2-40B4-BE49-F238E27FC236}">
                <a16:creationId xmlns="" xmlns:a16="http://schemas.microsoft.com/office/drawing/2014/main" id="{7D1BFBE8-E355-4FFC-B2A5-E937A05B6558}"/>
              </a:ext>
            </a:extLst>
          </p:cNvPr>
          <p:cNvSpPr>
            <a:spLocks/>
          </p:cNvSpPr>
          <p:nvPr/>
        </p:nvSpPr>
        <p:spPr bwMode="auto">
          <a:xfrm>
            <a:off x="6854665" y="5098861"/>
            <a:ext cx="1503885" cy="73390"/>
          </a:xfrm>
          <a:prstGeom prst="rect">
            <a:avLst/>
          </a:prstGeom>
          <a:solidFill>
            <a:srgbClr val="ED1C2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Rectangle 107">
            <a:extLst>
              <a:ext uri="{FF2B5EF4-FFF2-40B4-BE49-F238E27FC236}">
                <a16:creationId xmlns="" xmlns:a16="http://schemas.microsoft.com/office/drawing/2014/main" id="{2E2F3ED5-1F15-4052-A34E-C404F0BC6C11}"/>
              </a:ext>
            </a:extLst>
          </p:cNvPr>
          <p:cNvSpPr>
            <a:spLocks/>
          </p:cNvSpPr>
          <p:nvPr/>
        </p:nvSpPr>
        <p:spPr bwMode="auto">
          <a:xfrm>
            <a:off x="5906315" y="5098861"/>
            <a:ext cx="1379512" cy="73390"/>
          </a:xfrm>
          <a:prstGeom prst="rect">
            <a:avLst/>
          </a:prstGeom>
          <a:solidFill>
            <a:srgbClr val="3D020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Oval 12">
            <a:extLst>
              <a:ext uri="{FF2B5EF4-FFF2-40B4-BE49-F238E27FC236}">
                <a16:creationId xmlns="" xmlns:a16="http://schemas.microsoft.com/office/drawing/2014/main" id="{E84476C6-8C69-4CB5-A1B8-DCC9BD774DB0}"/>
              </a:ext>
            </a:extLst>
          </p:cNvPr>
          <p:cNvSpPr>
            <a:spLocks/>
          </p:cNvSpPr>
          <p:nvPr/>
        </p:nvSpPr>
        <p:spPr bwMode="auto">
          <a:xfrm>
            <a:off x="2052803" y="5002119"/>
            <a:ext cx="222836" cy="239075"/>
          </a:xfrm>
          <a:prstGeom prst="ellipse">
            <a:avLst/>
          </a:prstGeom>
          <a:solidFill>
            <a:srgbClr val="3D020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Oval 13">
            <a:extLst>
              <a:ext uri="{FF2B5EF4-FFF2-40B4-BE49-F238E27FC236}">
                <a16:creationId xmlns="" xmlns:a16="http://schemas.microsoft.com/office/drawing/2014/main" id="{E97EE2B5-EA46-43D3-9451-82CE5384493C}"/>
              </a:ext>
            </a:extLst>
          </p:cNvPr>
          <p:cNvSpPr>
            <a:spLocks/>
          </p:cNvSpPr>
          <p:nvPr/>
        </p:nvSpPr>
        <p:spPr bwMode="auto">
          <a:xfrm>
            <a:off x="3233317" y="5002119"/>
            <a:ext cx="225945" cy="239075"/>
          </a:xfrm>
          <a:prstGeom prst="ellipse">
            <a:avLst/>
          </a:prstGeom>
          <a:solidFill>
            <a:srgbClr val="658000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Oval 14">
            <a:extLst>
              <a:ext uri="{FF2B5EF4-FFF2-40B4-BE49-F238E27FC236}">
                <a16:creationId xmlns="" xmlns:a16="http://schemas.microsoft.com/office/drawing/2014/main" id="{8B77CE9F-16C3-44F6-9654-77858D10A8C4}"/>
              </a:ext>
            </a:extLst>
          </p:cNvPr>
          <p:cNvSpPr>
            <a:spLocks/>
          </p:cNvSpPr>
          <p:nvPr/>
        </p:nvSpPr>
        <p:spPr bwMode="auto">
          <a:xfrm>
            <a:off x="4271837" y="5002119"/>
            <a:ext cx="222836" cy="239075"/>
          </a:xfrm>
          <a:prstGeom prst="ellipse">
            <a:avLst/>
          </a:prstGeom>
          <a:solidFill>
            <a:srgbClr val="ED1C2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Oval 15">
            <a:extLst>
              <a:ext uri="{FF2B5EF4-FFF2-40B4-BE49-F238E27FC236}">
                <a16:creationId xmlns="" xmlns:a16="http://schemas.microsoft.com/office/drawing/2014/main" id="{976D161C-8150-408B-9603-5BBA66931D28}"/>
              </a:ext>
            </a:extLst>
          </p:cNvPr>
          <p:cNvSpPr>
            <a:spLocks/>
          </p:cNvSpPr>
          <p:nvPr/>
        </p:nvSpPr>
        <p:spPr bwMode="auto">
          <a:xfrm>
            <a:off x="9903893" y="5002119"/>
            <a:ext cx="222836" cy="239075"/>
          </a:xfrm>
          <a:prstGeom prst="ellipse">
            <a:avLst/>
          </a:prstGeom>
          <a:solidFill>
            <a:srgbClr val="0E62A7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Oval 16">
            <a:extLst>
              <a:ext uri="{FF2B5EF4-FFF2-40B4-BE49-F238E27FC236}">
                <a16:creationId xmlns="" xmlns:a16="http://schemas.microsoft.com/office/drawing/2014/main" id="{60751205-DCBE-42D7-BC38-3603EBA4AC3E}"/>
              </a:ext>
            </a:extLst>
          </p:cNvPr>
          <p:cNvSpPr>
            <a:spLocks/>
          </p:cNvSpPr>
          <p:nvPr/>
        </p:nvSpPr>
        <p:spPr bwMode="auto">
          <a:xfrm>
            <a:off x="8213447" y="5002119"/>
            <a:ext cx="223872" cy="239075"/>
          </a:xfrm>
          <a:prstGeom prst="ellipse">
            <a:avLst/>
          </a:prstGeom>
          <a:solidFill>
            <a:srgbClr val="ED1C2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Oval 17">
            <a:extLst>
              <a:ext uri="{FF2B5EF4-FFF2-40B4-BE49-F238E27FC236}">
                <a16:creationId xmlns="" xmlns:a16="http://schemas.microsoft.com/office/drawing/2014/main" id="{DF2E91E6-1CE1-45DD-8331-2310925FB036}"/>
              </a:ext>
            </a:extLst>
          </p:cNvPr>
          <p:cNvSpPr>
            <a:spLocks/>
          </p:cNvSpPr>
          <p:nvPr/>
        </p:nvSpPr>
        <p:spPr bwMode="auto">
          <a:xfrm>
            <a:off x="7143004" y="5002119"/>
            <a:ext cx="223458" cy="239075"/>
          </a:xfrm>
          <a:prstGeom prst="ellipse">
            <a:avLst/>
          </a:prstGeom>
          <a:solidFill>
            <a:srgbClr val="3D0205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Oval 18">
            <a:extLst>
              <a:ext uri="{FF2B5EF4-FFF2-40B4-BE49-F238E27FC236}">
                <a16:creationId xmlns="" xmlns:a16="http://schemas.microsoft.com/office/drawing/2014/main" id="{9F39940C-7C40-4540-91B4-69E9532DF69C}"/>
              </a:ext>
            </a:extLst>
          </p:cNvPr>
          <p:cNvSpPr>
            <a:spLocks/>
          </p:cNvSpPr>
          <p:nvPr/>
        </p:nvSpPr>
        <p:spPr bwMode="auto">
          <a:xfrm>
            <a:off x="5810962" y="5002119"/>
            <a:ext cx="224909" cy="239075"/>
          </a:xfrm>
          <a:prstGeom prst="ellipse">
            <a:avLst/>
          </a:prstGeom>
          <a:solidFill>
            <a:srgbClr val="0E62A7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8" name="Group 19">
            <a:extLst>
              <a:ext uri="{FF2B5EF4-FFF2-40B4-BE49-F238E27FC236}">
                <a16:creationId xmlns="" xmlns:a16="http://schemas.microsoft.com/office/drawing/2014/main" id="{A8CF3E7F-3B9A-44FD-B468-1746343E8602}"/>
              </a:ext>
            </a:extLst>
          </p:cNvPr>
          <p:cNvGrpSpPr/>
          <p:nvPr/>
        </p:nvGrpSpPr>
        <p:grpSpPr>
          <a:xfrm>
            <a:off x="3314159" y="3344127"/>
            <a:ext cx="39385" cy="1594559"/>
            <a:chOff x="3003176" y="3652555"/>
            <a:chExt cx="46035" cy="1863813"/>
          </a:xfrm>
          <a:solidFill>
            <a:srgbClr val="658000"/>
          </a:solidFill>
        </p:grpSpPr>
        <p:sp>
          <p:nvSpPr>
            <p:cNvPr id="49" name="Oval 85">
              <a:extLst>
                <a:ext uri="{FF2B5EF4-FFF2-40B4-BE49-F238E27FC236}">
                  <a16:creationId xmlns="" xmlns:a16="http://schemas.microsoft.com/office/drawing/2014/main" id="{0058321C-6C34-424D-85F7-04139C567C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3652555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Oval 86">
              <a:extLst>
                <a:ext uri="{FF2B5EF4-FFF2-40B4-BE49-F238E27FC236}">
                  <a16:creationId xmlns="" xmlns:a16="http://schemas.microsoft.com/office/drawing/2014/main" id="{EAAD04D3-F414-4832-AA18-4521E3B0C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3791626"/>
              <a:ext cx="46035" cy="480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Oval 87">
              <a:extLst>
                <a:ext uri="{FF2B5EF4-FFF2-40B4-BE49-F238E27FC236}">
                  <a16:creationId xmlns="" xmlns:a16="http://schemas.microsoft.com/office/drawing/2014/main" id="{0DBA9DFA-5E68-49D9-8FD6-A8ED78033D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3931997"/>
              <a:ext cx="46035" cy="467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Oval 88">
              <a:extLst>
                <a:ext uri="{FF2B5EF4-FFF2-40B4-BE49-F238E27FC236}">
                  <a16:creationId xmlns="" xmlns:a16="http://schemas.microsoft.com/office/drawing/2014/main" id="{2F6C658A-6350-45E0-89BE-50D04345F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4071068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Oval 89">
              <a:extLst>
                <a:ext uri="{FF2B5EF4-FFF2-40B4-BE49-F238E27FC236}">
                  <a16:creationId xmlns="" xmlns:a16="http://schemas.microsoft.com/office/drawing/2014/main" id="{A034D772-93A8-44EE-80F6-1457D6B073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4212738"/>
              <a:ext cx="46035" cy="45491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Oval 90">
              <a:extLst>
                <a:ext uri="{FF2B5EF4-FFF2-40B4-BE49-F238E27FC236}">
                  <a16:creationId xmlns="" xmlns:a16="http://schemas.microsoft.com/office/drawing/2014/main" id="{B2AFFF20-3BF5-4CA7-9C92-A1516C560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4350510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Oval 91">
              <a:extLst>
                <a:ext uri="{FF2B5EF4-FFF2-40B4-BE49-F238E27FC236}">
                  <a16:creationId xmlns="" xmlns:a16="http://schemas.microsoft.com/office/drawing/2014/main" id="{CBDFE420-B2F2-4DAD-A1AC-70DF7A562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4489581"/>
              <a:ext cx="46035" cy="480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92">
              <a:extLst>
                <a:ext uri="{FF2B5EF4-FFF2-40B4-BE49-F238E27FC236}">
                  <a16:creationId xmlns="" xmlns:a16="http://schemas.microsoft.com/office/drawing/2014/main" id="{AEDE0573-AC79-4C26-B171-8E0DD69A3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4629952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Oval 93">
              <a:extLst>
                <a:ext uri="{FF2B5EF4-FFF2-40B4-BE49-F238E27FC236}">
                  <a16:creationId xmlns="" xmlns:a16="http://schemas.microsoft.com/office/drawing/2014/main" id="{B4257720-20D8-4C53-9A86-0ABA5DC95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4769023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Oval 94">
              <a:extLst>
                <a:ext uri="{FF2B5EF4-FFF2-40B4-BE49-F238E27FC236}">
                  <a16:creationId xmlns="" xmlns:a16="http://schemas.microsoft.com/office/drawing/2014/main" id="{88090175-8511-455B-BE72-7607031AB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4910693"/>
              <a:ext cx="46035" cy="45491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Oval 95">
              <a:extLst>
                <a:ext uri="{FF2B5EF4-FFF2-40B4-BE49-F238E27FC236}">
                  <a16:creationId xmlns="" xmlns:a16="http://schemas.microsoft.com/office/drawing/2014/main" id="{D619FC92-0B7B-436C-913D-EAE35CF7F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5048465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Oval 96">
              <a:extLst>
                <a:ext uri="{FF2B5EF4-FFF2-40B4-BE49-F238E27FC236}">
                  <a16:creationId xmlns="" xmlns:a16="http://schemas.microsoft.com/office/drawing/2014/main" id="{4367D15B-1780-4BA0-9D6D-C3F0D4C6B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5187536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Oval 97">
              <a:extLst>
                <a:ext uri="{FF2B5EF4-FFF2-40B4-BE49-F238E27FC236}">
                  <a16:creationId xmlns="" xmlns:a16="http://schemas.microsoft.com/office/drawing/2014/main" id="{C27FB487-189A-455D-B7C1-EA6B5FC86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5327907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Oval 98">
              <a:extLst>
                <a:ext uri="{FF2B5EF4-FFF2-40B4-BE49-F238E27FC236}">
                  <a16:creationId xmlns="" xmlns:a16="http://schemas.microsoft.com/office/drawing/2014/main" id="{075AF215-D7A0-48F0-8592-077BE2A5E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3176" y="5466978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3" name="Group 20">
            <a:extLst>
              <a:ext uri="{FF2B5EF4-FFF2-40B4-BE49-F238E27FC236}">
                <a16:creationId xmlns="" xmlns:a16="http://schemas.microsoft.com/office/drawing/2014/main" id="{88843D7F-6BF2-4060-9E7B-E7068CD5BEFB}"/>
              </a:ext>
            </a:extLst>
          </p:cNvPr>
          <p:cNvGrpSpPr/>
          <p:nvPr/>
        </p:nvGrpSpPr>
        <p:grpSpPr>
          <a:xfrm>
            <a:off x="5913570" y="4328222"/>
            <a:ext cx="36276" cy="639381"/>
            <a:chOff x="6041485" y="4802816"/>
            <a:chExt cx="42401" cy="747345"/>
          </a:xfrm>
          <a:solidFill>
            <a:srgbClr val="0E62A7"/>
          </a:solidFill>
        </p:grpSpPr>
        <p:sp>
          <p:nvSpPr>
            <p:cNvPr id="64" name="Oval 79">
              <a:extLst>
                <a:ext uri="{FF2B5EF4-FFF2-40B4-BE49-F238E27FC236}">
                  <a16:creationId xmlns="" xmlns:a16="http://schemas.microsoft.com/office/drawing/2014/main" id="{1428F1DF-0E9D-40DD-852C-2E62D0941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1485" y="4802816"/>
              <a:ext cx="42401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Oval 80">
              <a:extLst>
                <a:ext uri="{FF2B5EF4-FFF2-40B4-BE49-F238E27FC236}">
                  <a16:creationId xmlns="" xmlns:a16="http://schemas.microsoft.com/office/drawing/2014/main" id="{A4833E7B-47A6-4025-8C97-44A967B54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1485" y="4940587"/>
              <a:ext cx="42401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Oval 81">
              <a:extLst>
                <a:ext uri="{FF2B5EF4-FFF2-40B4-BE49-F238E27FC236}">
                  <a16:creationId xmlns="" xmlns:a16="http://schemas.microsoft.com/office/drawing/2014/main" id="{3EA89F19-31AA-4C26-BBE4-CC33E774C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1485" y="5082258"/>
              <a:ext cx="42401" cy="467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Oval 82">
              <a:extLst>
                <a:ext uri="{FF2B5EF4-FFF2-40B4-BE49-F238E27FC236}">
                  <a16:creationId xmlns="" xmlns:a16="http://schemas.microsoft.com/office/drawing/2014/main" id="{753F9D7B-E8A4-4118-8A85-3A40E00F2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1485" y="5221329"/>
              <a:ext cx="42401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Oval 83">
              <a:extLst>
                <a:ext uri="{FF2B5EF4-FFF2-40B4-BE49-F238E27FC236}">
                  <a16:creationId xmlns="" xmlns:a16="http://schemas.microsoft.com/office/drawing/2014/main" id="{0FD9B38D-3A98-4A8F-B00F-162F55EF8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1485" y="5359100"/>
              <a:ext cx="42401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Oval 84">
              <a:extLst>
                <a:ext uri="{FF2B5EF4-FFF2-40B4-BE49-F238E27FC236}">
                  <a16:creationId xmlns="" xmlns:a16="http://schemas.microsoft.com/office/drawing/2014/main" id="{832FBFF4-D9E4-4CDB-9C3E-03912FFB98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1485" y="5500771"/>
              <a:ext cx="42401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0" name="Group 21">
            <a:extLst>
              <a:ext uri="{FF2B5EF4-FFF2-40B4-BE49-F238E27FC236}">
                <a16:creationId xmlns="" xmlns:a16="http://schemas.microsoft.com/office/drawing/2014/main" id="{B93EA942-5A25-4B7C-B2BD-5C750E26AEEE}"/>
              </a:ext>
            </a:extLst>
          </p:cNvPr>
          <p:cNvGrpSpPr/>
          <p:nvPr/>
        </p:nvGrpSpPr>
        <p:grpSpPr>
          <a:xfrm>
            <a:off x="9982663" y="4424962"/>
            <a:ext cx="39385" cy="521513"/>
            <a:chOff x="10797625" y="4915892"/>
            <a:chExt cx="46035" cy="609574"/>
          </a:xfrm>
          <a:solidFill>
            <a:srgbClr val="0E62A7"/>
          </a:solidFill>
        </p:grpSpPr>
        <p:sp>
          <p:nvSpPr>
            <p:cNvPr id="71" name="Oval 74">
              <a:extLst>
                <a:ext uri="{FF2B5EF4-FFF2-40B4-BE49-F238E27FC236}">
                  <a16:creationId xmlns="" xmlns:a16="http://schemas.microsoft.com/office/drawing/2014/main" id="{BF4AE87B-6740-4765-BCCF-ECD02FD37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7625" y="4915892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Oval 75">
              <a:extLst>
                <a:ext uri="{FF2B5EF4-FFF2-40B4-BE49-F238E27FC236}">
                  <a16:creationId xmlns="" xmlns:a16="http://schemas.microsoft.com/office/drawing/2014/main" id="{F8A1274C-D82A-460D-BB2C-B9AC4605C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7625" y="5057563"/>
              <a:ext cx="46035" cy="467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Oval 76">
              <a:extLst>
                <a:ext uri="{FF2B5EF4-FFF2-40B4-BE49-F238E27FC236}">
                  <a16:creationId xmlns="" xmlns:a16="http://schemas.microsoft.com/office/drawing/2014/main" id="{48866826-13F9-4A0A-912C-41D4DE994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7625" y="5196634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Oval 77">
              <a:extLst>
                <a:ext uri="{FF2B5EF4-FFF2-40B4-BE49-F238E27FC236}">
                  <a16:creationId xmlns="" xmlns:a16="http://schemas.microsoft.com/office/drawing/2014/main" id="{78B23818-66F7-4FA6-9D5C-B5093ABFA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7625" y="5334405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Oval 78">
              <a:extLst>
                <a:ext uri="{FF2B5EF4-FFF2-40B4-BE49-F238E27FC236}">
                  <a16:creationId xmlns="" xmlns:a16="http://schemas.microsoft.com/office/drawing/2014/main" id="{6CFF1C96-F923-457F-AEEA-A44FB898A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7625" y="5476076"/>
              <a:ext cx="46035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6" name="Group 22">
            <a:extLst>
              <a:ext uri="{FF2B5EF4-FFF2-40B4-BE49-F238E27FC236}">
                <a16:creationId xmlns="" xmlns:a16="http://schemas.microsoft.com/office/drawing/2014/main" id="{2092BA5C-9038-4474-916E-877BE74EE706}"/>
              </a:ext>
            </a:extLst>
          </p:cNvPr>
          <p:cNvGrpSpPr/>
          <p:nvPr/>
        </p:nvGrpSpPr>
        <p:grpSpPr>
          <a:xfrm>
            <a:off x="7231931" y="3344127"/>
            <a:ext cx="38349" cy="1594559"/>
            <a:chOff x="7582445" y="3652555"/>
            <a:chExt cx="44824" cy="1863813"/>
          </a:xfrm>
          <a:solidFill>
            <a:srgbClr val="3D0205"/>
          </a:solidFill>
        </p:grpSpPr>
        <p:sp>
          <p:nvSpPr>
            <p:cNvPr id="77" name="Oval 60">
              <a:extLst>
                <a:ext uri="{FF2B5EF4-FFF2-40B4-BE49-F238E27FC236}">
                  <a16:creationId xmlns="" xmlns:a16="http://schemas.microsoft.com/office/drawing/2014/main" id="{390BBC69-558F-4F33-9DB1-2EB87F345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3652555"/>
              <a:ext cx="44824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Oval 61">
              <a:extLst>
                <a:ext uri="{FF2B5EF4-FFF2-40B4-BE49-F238E27FC236}">
                  <a16:creationId xmlns="" xmlns:a16="http://schemas.microsoft.com/office/drawing/2014/main" id="{BDB064E6-87D9-4BCF-9D01-EC362F504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3791626"/>
              <a:ext cx="44824" cy="480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Oval 62">
              <a:extLst>
                <a:ext uri="{FF2B5EF4-FFF2-40B4-BE49-F238E27FC236}">
                  <a16:creationId xmlns="" xmlns:a16="http://schemas.microsoft.com/office/drawing/2014/main" id="{0CE53DFF-2191-4E3A-955A-6FC08D256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3931997"/>
              <a:ext cx="44824" cy="467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Oval 63">
              <a:extLst>
                <a:ext uri="{FF2B5EF4-FFF2-40B4-BE49-F238E27FC236}">
                  <a16:creationId xmlns="" xmlns:a16="http://schemas.microsoft.com/office/drawing/2014/main" id="{C6D1309C-A8D4-4AE2-8F7F-50925676B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4071068"/>
              <a:ext cx="44824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Oval 64">
              <a:extLst>
                <a:ext uri="{FF2B5EF4-FFF2-40B4-BE49-F238E27FC236}">
                  <a16:creationId xmlns="" xmlns:a16="http://schemas.microsoft.com/office/drawing/2014/main" id="{31A80F64-8516-4FEF-977B-22360CDA15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4212738"/>
              <a:ext cx="44824" cy="45491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Oval 65">
              <a:extLst>
                <a:ext uri="{FF2B5EF4-FFF2-40B4-BE49-F238E27FC236}">
                  <a16:creationId xmlns="" xmlns:a16="http://schemas.microsoft.com/office/drawing/2014/main" id="{1E249185-58BC-4C52-9F6C-462D356AE9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4350510"/>
              <a:ext cx="44824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Oval 66">
              <a:extLst>
                <a:ext uri="{FF2B5EF4-FFF2-40B4-BE49-F238E27FC236}">
                  <a16:creationId xmlns="" xmlns:a16="http://schemas.microsoft.com/office/drawing/2014/main" id="{6E6DC699-DD91-46DC-8066-11E6FA22D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4489581"/>
              <a:ext cx="44824" cy="480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Oval 67">
              <a:extLst>
                <a:ext uri="{FF2B5EF4-FFF2-40B4-BE49-F238E27FC236}">
                  <a16:creationId xmlns="" xmlns:a16="http://schemas.microsoft.com/office/drawing/2014/main" id="{4CFAD6CB-7949-4783-8E1A-307554EF3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4629952"/>
              <a:ext cx="44824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Oval 68">
              <a:extLst>
                <a:ext uri="{FF2B5EF4-FFF2-40B4-BE49-F238E27FC236}">
                  <a16:creationId xmlns="" xmlns:a16="http://schemas.microsoft.com/office/drawing/2014/main" id="{775AD6FD-E0D9-43E2-9C21-1C65BEB4C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4769023"/>
              <a:ext cx="44824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Oval 69">
              <a:extLst>
                <a:ext uri="{FF2B5EF4-FFF2-40B4-BE49-F238E27FC236}">
                  <a16:creationId xmlns="" xmlns:a16="http://schemas.microsoft.com/office/drawing/2014/main" id="{22724C1A-E1EC-43FA-83FE-0FDBA0875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4910693"/>
              <a:ext cx="44824" cy="45491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Oval 70">
              <a:extLst>
                <a:ext uri="{FF2B5EF4-FFF2-40B4-BE49-F238E27FC236}">
                  <a16:creationId xmlns="" xmlns:a16="http://schemas.microsoft.com/office/drawing/2014/main" id="{36E5CE9D-DC2E-43B1-9FC4-61FB3EAC9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5048465"/>
              <a:ext cx="44824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Oval 71">
              <a:extLst>
                <a:ext uri="{FF2B5EF4-FFF2-40B4-BE49-F238E27FC236}">
                  <a16:creationId xmlns="" xmlns:a16="http://schemas.microsoft.com/office/drawing/2014/main" id="{D2C18497-DAB2-4528-BE1F-5939C80D0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5187536"/>
              <a:ext cx="44824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Oval 72">
              <a:extLst>
                <a:ext uri="{FF2B5EF4-FFF2-40B4-BE49-F238E27FC236}">
                  <a16:creationId xmlns="" xmlns:a16="http://schemas.microsoft.com/office/drawing/2014/main" id="{F6084388-360C-446A-8B50-CAFFFB35F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5327907"/>
              <a:ext cx="44824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Oval 73">
              <a:extLst>
                <a:ext uri="{FF2B5EF4-FFF2-40B4-BE49-F238E27FC236}">
                  <a16:creationId xmlns="" xmlns:a16="http://schemas.microsoft.com/office/drawing/2014/main" id="{7AC6E59E-2B36-4FB7-932E-786CBFA39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2445" y="5466978"/>
              <a:ext cx="44824" cy="4939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1" name="Rectangle 30">
            <a:extLst>
              <a:ext uri="{FF2B5EF4-FFF2-40B4-BE49-F238E27FC236}">
                <a16:creationId xmlns="" xmlns:a16="http://schemas.microsoft.com/office/drawing/2014/main" id="{A554BC87-4437-4760-954A-C8DC2F44D5C2}"/>
              </a:ext>
            </a:extLst>
          </p:cNvPr>
          <p:cNvSpPr/>
          <p:nvPr/>
        </p:nvSpPr>
        <p:spPr>
          <a:xfrm>
            <a:off x="2183752" y="5543146"/>
            <a:ext cx="6271319" cy="776315"/>
          </a:xfrm>
          <a:prstGeom prst="rect">
            <a:avLst/>
          </a:prstGeom>
        </p:spPr>
        <p:txBody>
          <a:bodyPr wrap="square" lIns="0" tIns="0" rIns="0" bIns="0" anchor="t" anchorCtr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/>
              <a:t>请在此处添加具体具体内容，文字尽量言简意赅，表明意思即可，不必过于繁琐，注意版面的美观度。请在此处添加具体具体内容，文字尽量言简意赅，表明意思即可。</a:t>
            </a:r>
          </a:p>
        </p:txBody>
      </p:sp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壹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440DB2E-4EDA-4E43-9238-7823EAFE72E8}"/>
              </a:ext>
            </a:extLst>
          </p:cNvPr>
          <p:cNvGrpSpPr/>
          <p:nvPr/>
        </p:nvGrpSpPr>
        <p:grpSpPr>
          <a:xfrm>
            <a:off x="2660161" y="1518292"/>
            <a:ext cx="1340127" cy="1768045"/>
            <a:chOff x="2660161" y="1518292"/>
            <a:chExt cx="1340127" cy="1768045"/>
          </a:xfrm>
        </p:grpSpPr>
        <p:sp>
          <p:nvSpPr>
            <p:cNvPr id="136" name="Freeform: Shape 7">
              <a:extLst>
                <a:ext uri="{FF2B5EF4-FFF2-40B4-BE49-F238E27FC236}">
                  <a16:creationId xmlns="" xmlns:a16="http://schemas.microsoft.com/office/drawing/2014/main" id="{3470C99B-F072-42C3-8298-8C4CF204E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0161" y="1518292"/>
              <a:ext cx="1340127" cy="1768045"/>
            </a:xfrm>
            <a:custGeom>
              <a:avLst/>
              <a:gdLst>
                <a:gd name="T0" fmla="*/ 332 w 547"/>
                <a:gd name="T1" fmla="*/ 0 h 672"/>
                <a:gd name="T2" fmla="*/ 215 w 547"/>
                <a:gd name="T3" fmla="*/ 0 h 672"/>
                <a:gd name="T4" fmla="*/ 0 w 547"/>
                <a:gd name="T5" fmla="*/ 215 h 672"/>
                <a:gd name="T6" fmla="*/ 0 w 547"/>
                <a:gd name="T7" fmla="*/ 301 h 672"/>
                <a:gd name="T8" fmla="*/ 215 w 547"/>
                <a:gd name="T9" fmla="*/ 516 h 672"/>
                <a:gd name="T10" fmla="*/ 253 w 547"/>
                <a:gd name="T11" fmla="*/ 516 h 672"/>
                <a:gd name="T12" fmla="*/ 274 w 547"/>
                <a:gd name="T13" fmla="*/ 672 h 672"/>
                <a:gd name="T14" fmla="*/ 295 w 547"/>
                <a:gd name="T15" fmla="*/ 516 h 672"/>
                <a:gd name="T16" fmla="*/ 332 w 547"/>
                <a:gd name="T17" fmla="*/ 516 h 672"/>
                <a:gd name="T18" fmla="*/ 547 w 547"/>
                <a:gd name="T19" fmla="*/ 301 h 672"/>
                <a:gd name="T20" fmla="*/ 547 w 547"/>
                <a:gd name="T21" fmla="*/ 215 h 672"/>
                <a:gd name="T22" fmla="*/ 332 w 547"/>
                <a:gd name="T23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672">
                  <a:moveTo>
                    <a:pt x="332" y="0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97" y="0"/>
                    <a:pt x="0" y="96"/>
                    <a:pt x="0" y="21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420"/>
                    <a:pt x="97" y="516"/>
                    <a:pt x="215" y="516"/>
                  </a:cubicBezTo>
                  <a:cubicBezTo>
                    <a:pt x="253" y="516"/>
                    <a:pt x="253" y="516"/>
                    <a:pt x="253" y="516"/>
                  </a:cubicBezTo>
                  <a:cubicBezTo>
                    <a:pt x="274" y="672"/>
                    <a:pt x="274" y="672"/>
                    <a:pt x="274" y="672"/>
                  </a:cubicBezTo>
                  <a:cubicBezTo>
                    <a:pt x="295" y="516"/>
                    <a:pt x="295" y="516"/>
                    <a:pt x="295" y="516"/>
                  </a:cubicBezTo>
                  <a:cubicBezTo>
                    <a:pt x="332" y="516"/>
                    <a:pt x="332" y="516"/>
                    <a:pt x="332" y="516"/>
                  </a:cubicBezTo>
                  <a:cubicBezTo>
                    <a:pt x="451" y="516"/>
                    <a:pt x="547" y="420"/>
                    <a:pt x="547" y="301"/>
                  </a:cubicBezTo>
                  <a:cubicBezTo>
                    <a:pt x="547" y="215"/>
                    <a:pt x="547" y="215"/>
                    <a:pt x="547" y="215"/>
                  </a:cubicBezTo>
                  <a:cubicBezTo>
                    <a:pt x="547" y="96"/>
                    <a:pt x="451" y="0"/>
                    <a:pt x="332" y="0"/>
                  </a:cubicBezTo>
                  <a:close/>
                </a:path>
              </a:pathLst>
            </a:custGeom>
            <a:noFill/>
            <a:ln>
              <a:solidFill>
                <a:srgbClr val="658000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E01A6D7-C99D-4F69-B017-B47A8F34D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3977" y="1698782"/>
              <a:ext cx="1026527" cy="1026527"/>
            </a:xfrm>
            <a:prstGeom prst="rect">
              <a:avLst/>
            </a:prstGeom>
          </p:spPr>
        </p:pic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53CD34A4-06AE-437A-9BE9-AE611933BCA8}"/>
              </a:ext>
            </a:extLst>
          </p:cNvPr>
          <p:cNvGrpSpPr/>
          <p:nvPr/>
        </p:nvGrpSpPr>
        <p:grpSpPr>
          <a:xfrm>
            <a:off x="6574823" y="1489381"/>
            <a:ext cx="1340127" cy="1770269"/>
            <a:chOff x="6574823" y="1489381"/>
            <a:chExt cx="1340127" cy="1770269"/>
          </a:xfrm>
        </p:grpSpPr>
        <p:sp>
          <p:nvSpPr>
            <p:cNvPr id="118" name="Freeform: Shape 8">
              <a:extLst>
                <a:ext uri="{FF2B5EF4-FFF2-40B4-BE49-F238E27FC236}">
                  <a16:creationId xmlns="" xmlns:a16="http://schemas.microsoft.com/office/drawing/2014/main" id="{2A12F29B-1036-4189-9AFE-04E34D01C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4823" y="1489381"/>
              <a:ext cx="1340127" cy="1770269"/>
            </a:xfrm>
            <a:custGeom>
              <a:avLst/>
              <a:gdLst>
                <a:gd name="T0" fmla="*/ 332 w 547"/>
                <a:gd name="T1" fmla="*/ 0 h 673"/>
                <a:gd name="T2" fmla="*/ 216 w 547"/>
                <a:gd name="T3" fmla="*/ 0 h 673"/>
                <a:gd name="T4" fmla="*/ 0 w 547"/>
                <a:gd name="T5" fmla="*/ 216 h 673"/>
                <a:gd name="T6" fmla="*/ 0 w 547"/>
                <a:gd name="T7" fmla="*/ 302 h 673"/>
                <a:gd name="T8" fmla="*/ 216 w 547"/>
                <a:gd name="T9" fmla="*/ 517 h 673"/>
                <a:gd name="T10" fmla="*/ 253 w 547"/>
                <a:gd name="T11" fmla="*/ 517 h 673"/>
                <a:gd name="T12" fmla="*/ 275 w 547"/>
                <a:gd name="T13" fmla="*/ 673 h 673"/>
                <a:gd name="T14" fmla="*/ 295 w 547"/>
                <a:gd name="T15" fmla="*/ 517 h 673"/>
                <a:gd name="T16" fmla="*/ 332 w 547"/>
                <a:gd name="T17" fmla="*/ 517 h 673"/>
                <a:gd name="T18" fmla="*/ 547 w 547"/>
                <a:gd name="T19" fmla="*/ 302 h 673"/>
                <a:gd name="T20" fmla="*/ 547 w 547"/>
                <a:gd name="T21" fmla="*/ 216 h 673"/>
                <a:gd name="T22" fmla="*/ 332 w 547"/>
                <a:gd name="T2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673">
                  <a:moveTo>
                    <a:pt x="332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97" y="0"/>
                    <a:pt x="0" y="97"/>
                    <a:pt x="0" y="216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421"/>
                    <a:pt x="97" y="517"/>
                    <a:pt x="216" y="517"/>
                  </a:cubicBezTo>
                  <a:cubicBezTo>
                    <a:pt x="253" y="517"/>
                    <a:pt x="253" y="517"/>
                    <a:pt x="253" y="517"/>
                  </a:cubicBezTo>
                  <a:cubicBezTo>
                    <a:pt x="275" y="673"/>
                    <a:pt x="275" y="673"/>
                    <a:pt x="275" y="673"/>
                  </a:cubicBezTo>
                  <a:cubicBezTo>
                    <a:pt x="295" y="517"/>
                    <a:pt x="295" y="517"/>
                    <a:pt x="295" y="517"/>
                  </a:cubicBezTo>
                  <a:cubicBezTo>
                    <a:pt x="332" y="517"/>
                    <a:pt x="332" y="517"/>
                    <a:pt x="332" y="517"/>
                  </a:cubicBezTo>
                  <a:cubicBezTo>
                    <a:pt x="451" y="517"/>
                    <a:pt x="547" y="421"/>
                    <a:pt x="547" y="302"/>
                  </a:cubicBezTo>
                  <a:cubicBezTo>
                    <a:pt x="547" y="216"/>
                    <a:pt x="547" y="216"/>
                    <a:pt x="547" y="216"/>
                  </a:cubicBezTo>
                  <a:cubicBezTo>
                    <a:pt x="547" y="97"/>
                    <a:pt x="451" y="0"/>
                    <a:pt x="332" y="0"/>
                  </a:cubicBezTo>
                  <a:close/>
                </a:path>
              </a:pathLst>
            </a:custGeom>
            <a:noFill/>
            <a:ln>
              <a:solidFill>
                <a:srgbClr val="650308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83F46E62-C1D5-4A44-A084-FB1DD379E31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1409" y="1656007"/>
              <a:ext cx="1144028" cy="1144028"/>
            </a:xfrm>
            <a:prstGeom prst="rect">
              <a:avLst/>
            </a:prstGeom>
          </p:spPr>
        </p:pic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6F70BEE7-D6AB-4FA3-AC28-F456B25A979E}"/>
              </a:ext>
            </a:extLst>
          </p:cNvPr>
          <p:cNvGrpSpPr/>
          <p:nvPr/>
        </p:nvGrpSpPr>
        <p:grpSpPr>
          <a:xfrm>
            <a:off x="1513850" y="3065053"/>
            <a:ext cx="1340127" cy="1771381"/>
            <a:chOff x="1513850" y="3065053"/>
            <a:chExt cx="1340127" cy="1771381"/>
          </a:xfrm>
        </p:grpSpPr>
        <p:sp>
          <p:nvSpPr>
            <p:cNvPr id="125" name="Freeform: Shape 5">
              <a:extLst>
                <a:ext uri="{FF2B5EF4-FFF2-40B4-BE49-F238E27FC236}">
                  <a16:creationId xmlns="" xmlns:a16="http://schemas.microsoft.com/office/drawing/2014/main" id="{4CB76181-B9F3-49ED-BD4D-8D0BE2E3B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3850" y="3065053"/>
              <a:ext cx="1340127" cy="1771381"/>
            </a:xfrm>
            <a:custGeom>
              <a:avLst/>
              <a:gdLst>
                <a:gd name="T0" fmla="*/ 332 w 547"/>
                <a:gd name="T1" fmla="*/ 0 h 673"/>
                <a:gd name="T2" fmla="*/ 215 w 547"/>
                <a:gd name="T3" fmla="*/ 0 h 673"/>
                <a:gd name="T4" fmla="*/ 0 w 547"/>
                <a:gd name="T5" fmla="*/ 216 h 673"/>
                <a:gd name="T6" fmla="*/ 0 w 547"/>
                <a:gd name="T7" fmla="*/ 302 h 673"/>
                <a:gd name="T8" fmla="*/ 215 w 547"/>
                <a:gd name="T9" fmla="*/ 517 h 673"/>
                <a:gd name="T10" fmla="*/ 253 w 547"/>
                <a:gd name="T11" fmla="*/ 517 h 673"/>
                <a:gd name="T12" fmla="*/ 274 w 547"/>
                <a:gd name="T13" fmla="*/ 673 h 673"/>
                <a:gd name="T14" fmla="*/ 294 w 547"/>
                <a:gd name="T15" fmla="*/ 517 h 673"/>
                <a:gd name="T16" fmla="*/ 332 w 547"/>
                <a:gd name="T17" fmla="*/ 517 h 673"/>
                <a:gd name="T18" fmla="*/ 547 w 547"/>
                <a:gd name="T19" fmla="*/ 302 h 673"/>
                <a:gd name="T20" fmla="*/ 547 w 547"/>
                <a:gd name="T21" fmla="*/ 216 h 673"/>
                <a:gd name="T22" fmla="*/ 332 w 547"/>
                <a:gd name="T2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673">
                  <a:moveTo>
                    <a:pt x="332" y="0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96" y="0"/>
                    <a:pt x="0" y="97"/>
                    <a:pt x="0" y="216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421"/>
                    <a:pt x="96" y="517"/>
                    <a:pt x="215" y="517"/>
                  </a:cubicBezTo>
                  <a:cubicBezTo>
                    <a:pt x="253" y="517"/>
                    <a:pt x="253" y="517"/>
                    <a:pt x="253" y="517"/>
                  </a:cubicBezTo>
                  <a:cubicBezTo>
                    <a:pt x="274" y="673"/>
                    <a:pt x="274" y="673"/>
                    <a:pt x="274" y="673"/>
                  </a:cubicBezTo>
                  <a:cubicBezTo>
                    <a:pt x="294" y="517"/>
                    <a:pt x="294" y="517"/>
                    <a:pt x="294" y="517"/>
                  </a:cubicBezTo>
                  <a:cubicBezTo>
                    <a:pt x="332" y="517"/>
                    <a:pt x="332" y="517"/>
                    <a:pt x="332" y="517"/>
                  </a:cubicBezTo>
                  <a:cubicBezTo>
                    <a:pt x="450" y="517"/>
                    <a:pt x="547" y="421"/>
                    <a:pt x="547" y="302"/>
                  </a:cubicBezTo>
                  <a:cubicBezTo>
                    <a:pt x="547" y="216"/>
                    <a:pt x="547" y="216"/>
                    <a:pt x="547" y="216"/>
                  </a:cubicBezTo>
                  <a:cubicBezTo>
                    <a:pt x="547" y="97"/>
                    <a:pt x="450" y="0"/>
                    <a:pt x="332" y="0"/>
                  </a:cubicBezTo>
                  <a:close/>
                </a:path>
              </a:pathLst>
            </a:custGeom>
            <a:noFill/>
            <a:ln>
              <a:solidFill>
                <a:srgbClr val="650308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478AAA25-9F49-45D6-A211-E0311FC7F7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8380" y="3294392"/>
              <a:ext cx="908398" cy="908398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CF35E1F1-3921-4749-BCC6-4250B59160C0}"/>
              </a:ext>
            </a:extLst>
          </p:cNvPr>
          <p:cNvGrpSpPr/>
          <p:nvPr/>
        </p:nvGrpSpPr>
        <p:grpSpPr>
          <a:xfrm>
            <a:off x="5254744" y="2529079"/>
            <a:ext cx="1341844" cy="1770271"/>
            <a:chOff x="5254744" y="2529079"/>
            <a:chExt cx="1341844" cy="1770271"/>
          </a:xfrm>
        </p:grpSpPr>
        <p:sp>
          <p:nvSpPr>
            <p:cNvPr id="109" name="Freeform: Shape 9">
              <a:extLst>
                <a:ext uri="{FF2B5EF4-FFF2-40B4-BE49-F238E27FC236}">
                  <a16:creationId xmlns="" xmlns:a16="http://schemas.microsoft.com/office/drawing/2014/main" id="{8C5C23C8-D8CE-4890-AEF2-42A47E34D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7498" y="2529081"/>
              <a:ext cx="1339090" cy="1770269"/>
            </a:xfrm>
            <a:custGeom>
              <a:avLst/>
              <a:gdLst>
                <a:gd name="T0" fmla="*/ 332 w 547"/>
                <a:gd name="T1" fmla="*/ 0 h 673"/>
                <a:gd name="T2" fmla="*/ 216 w 547"/>
                <a:gd name="T3" fmla="*/ 0 h 673"/>
                <a:gd name="T4" fmla="*/ 0 w 547"/>
                <a:gd name="T5" fmla="*/ 216 h 673"/>
                <a:gd name="T6" fmla="*/ 0 w 547"/>
                <a:gd name="T7" fmla="*/ 302 h 673"/>
                <a:gd name="T8" fmla="*/ 216 w 547"/>
                <a:gd name="T9" fmla="*/ 517 h 673"/>
                <a:gd name="T10" fmla="*/ 254 w 547"/>
                <a:gd name="T11" fmla="*/ 517 h 673"/>
                <a:gd name="T12" fmla="*/ 275 w 547"/>
                <a:gd name="T13" fmla="*/ 673 h 673"/>
                <a:gd name="T14" fmla="*/ 295 w 547"/>
                <a:gd name="T15" fmla="*/ 517 h 673"/>
                <a:gd name="T16" fmla="*/ 332 w 547"/>
                <a:gd name="T17" fmla="*/ 517 h 673"/>
                <a:gd name="T18" fmla="*/ 547 w 547"/>
                <a:gd name="T19" fmla="*/ 302 h 673"/>
                <a:gd name="T20" fmla="*/ 547 w 547"/>
                <a:gd name="T21" fmla="*/ 216 h 673"/>
                <a:gd name="T22" fmla="*/ 332 w 547"/>
                <a:gd name="T2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673">
                  <a:moveTo>
                    <a:pt x="332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97" y="0"/>
                    <a:pt x="0" y="97"/>
                    <a:pt x="0" y="216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421"/>
                    <a:pt x="97" y="517"/>
                    <a:pt x="216" y="517"/>
                  </a:cubicBezTo>
                  <a:cubicBezTo>
                    <a:pt x="254" y="517"/>
                    <a:pt x="254" y="517"/>
                    <a:pt x="254" y="517"/>
                  </a:cubicBezTo>
                  <a:cubicBezTo>
                    <a:pt x="275" y="673"/>
                    <a:pt x="275" y="673"/>
                    <a:pt x="275" y="673"/>
                  </a:cubicBezTo>
                  <a:cubicBezTo>
                    <a:pt x="295" y="517"/>
                    <a:pt x="295" y="517"/>
                    <a:pt x="295" y="517"/>
                  </a:cubicBezTo>
                  <a:cubicBezTo>
                    <a:pt x="332" y="517"/>
                    <a:pt x="332" y="517"/>
                    <a:pt x="332" y="517"/>
                  </a:cubicBezTo>
                  <a:cubicBezTo>
                    <a:pt x="451" y="517"/>
                    <a:pt x="547" y="421"/>
                    <a:pt x="547" y="302"/>
                  </a:cubicBezTo>
                  <a:cubicBezTo>
                    <a:pt x="547" y="216"/>
                    <a:pt x="547" y="216"/>
                    <a:pt x="547" y="216"/>
                  </a:cubicBezTo>
                  <a:cubicBezTo>
                    <a:pt x="547" y="97"/>
                    <a:pt x="451" y="0"/>
                    <a:pt x="332" y="0"/>
                  </a:cubicBezTo>
                  <a:close/>
                </a:path>
              </a:pathLst>
            </a:custGeom>
            <a:noFill/>
            <a:ln>
              <a:solidFill>
                <a:srgbClr val="0E62A7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425DAEB2-E111-4EF1-8D46-461BB69A2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4744" y="2529079"/>
              <a:ext cx="1283141" cy="1158089"/>
            </a:xfrm>
            <a:prstGeom prst="rect">
              <a:avLst/>
            </a:prstGeom>
          </p:spPr>
        </p:pic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AAAFFF49-9595-4C3F-838A-EB5747FED020}"/>
              </a:ext>
            </a:extLst>
          </p:cNvPr>
          <p:cNvGrpSpPr/>
          <p:nvPr/>
        </p:nvGrpSpPr>
        <p:grpSpPr>
          <a:xfrm>
            <a:off x="3725629" y="3065053"/>
            <a:ext cx="1340127" cy="1771381"/>
            <a:chOff x="3725629" y="3065053"/>
            <a:chExt cx="1340127" cy="1771381"/>
          </a:xfrm>
        </p:grpSpPr>
        <p:sp>
          <p:nvSpPr>
            <p:cNvPr id="131" name="Freeform: Shape 6">
              <a:extLst>
                <a:ext uri="{FF2B5EF4-FFF2-40B4-BE49-F238E27FC236}">
                  <a16:creationId xmlns="" xmlns:a16="http://schemas.microsoft.com/office/drawing/2014/main" id="{E38AEC29-0893-4F16-8880-7004F4E24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5629" y="3065053"/>
              <a:ext cx="1340127" cy="1771381"/>
            </a:xfrm>
            <a:custGeom>
              <a:avLst/>
              <a:gdLst>
                <a:gd name="T0" fmla="*/ 332 w 547"/>
                <a:gd name="T1" fmla="*/ 0 h 673"/>
                <a:gd name="T2" fmla="*/ 216 w 547"/>
                <a:gd name="T3" fmla="*/ 0 h 673"/>
                <a:gd name="T4" fmla="*/ 0 w 547"/>
                <a:gd name="T5" fmla="*/ 216 h 673"/>
                <a:gd name="T6" fmla="*/ 0 w 547"/>
                <a:gd name="T7" fmla="*/ 302 h 673"/>
                <a:gd name="T8" fmla="*/ 216 w 547"/>
                <a:gd name="T9" fmla="*/ 517 h 673"/>
                <a:gd name="T10" fmla="*/ 254 w 547"/>
                <a:gd name="T11" fmla="*/ 517 h 673"/>
                <a:gd name="T12" fmla="*/ 275 w 547"/>
                <a:gd name="T13" fmla="*/ 673 h 673"/>
                <a:gd name="T14" fmla="*/ 295 w 547"/>
                <a:gd name="T15" fmla="*/ 517 h 673"/>
                <a:gd name="T16" fmla="*/ 332 w 547"/>
                <a:gd name="T17" fmla="*/ 517 h 673"/>
                <a:gd name="T18" fmla="*/ 547 w 547"/>
                <a:gd name="T19" fmla="*/ 302 h 673"/>
                <a:gd name="T20" fmla="*/ 547 w 547"/>
                <a:gd name="T21" fmla="*/ 216 h 673"/>
                <a:gd name="T22" fmla="*/ 332 w 547"/>
                <a:gd name="T2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673">
                  <a:moveTo>
                    <a:pt x="332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97" y="0"/>
                    <a:pt x="0" y="97"/>
                    <a:pt x="0" y="216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421"/>
                    <a:pt x="97" y="517"/>
                    <a:pt x="216" y="517"/>
                  </a:cubicBezTo>
                  <a:cubicBezTo>
                    <a:pt x="254" y="517"/>
                    <a:pt x="254" y="517"/>
                    <a:pt x="254" y="517"/>
                  </a:cubicBezTo>
                  <a:cubicBezTo>
                    <a:pt x="275" y="673"/>
                    <a:pt x="275" y="673"/>
                    <a:pt x="275" y="673"/>
                  </a:cubicBezTo>
                  <a:cubicBezTo>
                    <a:pt x="295" y="517"/>
                    <a:pt x="295" y="517"/>
                    <a:pt x="295" y="517"/>
                  </a:cubicBezTo>
                  <a:cubicBezTo>
                    <a:pt x="332" y="517"/>
                    <a:pt x="332" y="517"/>
                    <a:pt x="332" y="517"/>
                  </a:cubicBezTo>
                  <a:cubicBezTo>
                    <a:pt x="451" y="517"/>
                    <a:pt x="547" y="421"/>
                    <a:pt x="547" y="302"/>
                  </a:cubicBezTo>
                  <a:cubicBezTo>
                    <a:pt x="547" y="216"/>
                    <a:pt x="547" y="216"/>
                    <a:pt x="547" y="216"/>
                  </a:cubicBezTo>
                  <a:cubicBezTo>
                    <a:pt x="547" y="97"/>
                    <a:pt x="451" y="0"/>
                    <a:pt x="332" y="0"/>
                  </a:cubicBezTo>
                  <a:close/>
                </a:path>
              </a:pathLst>
            </a:custGeom>
            <a:noFill/>
            <a:ln>
              <a:solidFill>
                <a:srgbClr val="ED1C24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F835718A-58B0-43FA-AB1C-CFDDBD8A6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9497" y="3175915"/>
              <a:ext cx="1081946" cy="1173434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35119EFC-1B44-4DB5-8667-2FAFBCBA79CB}"/>
              </a:ext>
            </a:extLst>
          </p:cNvPr>
          <p:cNvGrpSpPr/>
          <p:nvPr/>
        </p:nvGrpSpPr>
        <p:grpSpPr>
          <a:xfrm>
            <a:off x="7657911" y="3062830"/>
            <a:ext cx="1340127" cy="1770269"/>
            <a:chOff x="7657911" y="3062830"/>
            <a:chExt cx="1340127" cy="1770269"/>
          </a:xfrm>
        </p:grpSpPr>
        <p:sp>
          <p:nvSpPr>
            <p:cNvPr id="97" name="Freeform: Shape 10">
              <a:extLst>
                <a:ext uri="{FF2B5EF4-FFF2-40B4-BE49-F238E27FC236}">
                  <a16:creationId xmlns="" xmlns:a16="http://schemas.microsoft.com/office/drawing/2014/main" id="{1B882274-2045-4AE9-B103-1533C3F34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7911" y="3062830"/>
              <a:ext cx="1340127" cy="1770269"/>
            </a:xfrm>
            <a:custGeom>
              <a:avLst/>
              <a:gdLst>
                <a:gd name="T0" fmla="*/ 332 w 547"/>
                <a:gd name="T1" fmla="*/ 0 h 673"/>
                <a:gd name="T2" fmla="*/ 215 w 547"/>
                <a:gd name="T3" fmla="*/ 0 h 673"/>
                <a:gd name="T4" fmla="*/ 0 w 547"/>
                <a:gd name="T5" fmla="*/ 215 h 673"/>
                <a:gd name="T6" fmla="*/ 0 w 547"/>
                <a:gd name="T7" fmla="*/ 301 h 673"/>
                <a:gd name="T8" fmla="*/ 215 w 547"/>
                <a:gd name="T9" fmla="*/ 516 h 673"/>
                <a:gd name="T10" fmla="*/ 253 w 547"/>
                <a:gd name="T11" fmla="*/ 516 h 673"/>
                <a:gd name="T12" fmla="*/ 274 w 547"/>
                <a:gd name="T13" fmla="*/ 673 h 673"/>
                <a:gd name="T14" fmla="*/ 295 w 547"/>
                <a:gd name="T15" fmla="*/ 516 h 673"/>
                <a:gd name="T16" fmla="*/ 332 w 547"/>
                <a:gd name="T17" fmla="*/ 516 h 673"/>
                <a:gd name="T18" fmla="*/ 547 w 547"/>
                <a:gd name="T19" fmla="*/ 301 h 673"/>
                <a:gd name="T20" fmla="*/ 547 w 547"/>
                <a:gd name="T21" fmla="*/ 215 h 673"/>
                <a:gd name="T22" fmla="*/ 332 w 547"/>
                <a:gd name="T2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673">
                  <a:moveTo>
                    <a:pt x="332" y="0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96" y="0"/>
                    <a:pt x="0" y="96"/>
                    <a:pt x="0" y="21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420"/>
                    <a:pt x="96" y="516"/>
                    <a:pt x="215" y="516"/>
                  </a:cubicBezTo>
                  <a:cubicBezTo>
                    <a:pt x="253" y="516"/>
                    <a:pt x="253" y="516"/>
                    <a:pt x="253" y="516"/>
                  </a:cubicBezTo>
                  <a:cubicBezTo>
                    <a:pt x="274" y="673"/>
                    <a:pt x="274" y="673"/>
                    <a:pt x="274" y="673"/>
                  </a:cubicBezTo>
                  <a:cubicBezTo>
                    <a:pt x="295" y="516"/>
                    <a:pt x="295" y="516"/>
                    <a:pt x="295" y="516"/>
                  </a:cubicBezTo>
                  <a:cubicBezTo>
                    <a:pt x="332" y="516"/>
                    <a:pt x="332" y="516"/>
                    <a:pt x="332" y="516"/>
                  </a:cubicBezTo>
                  <a:cubicBezTo>
                    <a:pt x="451" y="516"/>
                    <a:pt x="547" y="420"/>
                    <a:pt x="547" y="301"/>
                  </a:cubicBezTo>
                  <a:cubicBezTo>
                    <a:pt x="547" y="215"/>
                    <a:pt x="547" y="215"/>
                    <a:pt x="547" y="215"/>
                  </a:cubicBezTo>
                  <a:cubicBezTo>
                    <a:pt x="547" y="96"/>
                    <a:pt x="451" y="0"/>
                    <a:pt x="332" y="0"/>
                  </a:cubicBezTo>
                  <a:close/>
                </a:path>
              </a:pathLst>
            </a:custGeom>
            <a:noFill/>
            <a:ln>
              <a:solidFill>
                <a:srgbClr val="ED1C24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44" name="图片 143">
              <a:extLst>
                <a:ext uri="{FF2B5EF4-FFF2-40B4-BE49-F238E27FC236}">
                  <a16:creationId xmlns="" xmlns:a16="http://schemas.microsoft.com/office/drawing/2014/main" id="{D4AAD6F4-96CF-4731-B42E-5362254EF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1652" y="3224790"/>
              <a:ext cx="1026527" cy="1026527"/>
            </a:xfrm>
            <a:prstGeom prst="rect">
              <a:avLst/>
            </a:prstGeom>
          </p:spPr>
        </p:pic>
      </p:grpSp>
      <p:grpSp>
        <p:nvGrpSpPr>
          <p:cNvPr id="146" name="组合 145">
            <a:extLst>
              <a:ext uri="{FF2B5EF4-FFF2-40B4-BE49-F238E27FC236}">
                <a16:creationId xmlns="" xmlns:a16="http://schemas.microsoft.com/office/drawing/2014/main" id="{315B34FF-EE85-4F34-B01E-EF6A3FA2301F}"/>
              </a:ext>
            </a:extLst>
          </p:cNvPr>
          <p:cNvGrpSpPr/>
          <p:nvPr/>
        </p:nvGrpSpPr>
        <p:grpSpPr>
          <a:xfrm>
            <a:off x="9330738" y="2608030"/>
            <a:ext cx="1340127" cy="1770269"/>
            <a:chOff x="9330738" y="2608030"/>
            <a:chExt cx="1340127" cy="1770269"/>
          </a:xfrm>
        </p:grpSpPr>
        <p:sp>
          <p:nvSpPr>
            <p:cNvPr id="92" name="Freeform: Shape 11">
              <a:extLst>
                <a:ext uri="{FF2B5EF4-FFF2-40B4-BE49-F238E27FC236}">
                  <a16:creationId xmlns="" xmlns:a16="http://schemas.microsoft.com/office/drawing/2014/main" id="{F12F02F9-F6C7-4848-ADFD-749899BCF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0738" y="2608030"/>
              <a:ext cx="1340127" cy="1770269"/>
            </a:xfrm>
            <a:custGeom>
              <a:avLst/>
              <a:gdLst>
                <a:gd name="T0" fmla="*/ 332 w 547"/>
                <a:gd name="T1" fmla="*/ 0 h 673"/>
                <a:gd name="T2" fmla="*/ 216 w 547"/>
                <a:gd name="T3" fmla="*/ 0 h 673"/>
                <a:gd name="T4" fmla="*/ 0 w 547"/>
                <a:gd name="T5" fmla="*/ 216 h 673"/>
                <a:gd name="T6" fmla="*/ 0 w 547"/>
                <a:gd name="T7" fmla="*/ 302 h 673"/>
                <a:gd name="T8" fmla="*/ 216 w 547"/>
                <a:gd name="T9" fmla="*/ 517 h 673"/>
                <a:gd name="T10" fmla="*/ 253 w 547"/>
                <a:gd name="T11" fmla="*/ 517 h 673"/>
                <a:gd name="T12" fmla="*/ 275 w 547"/>
                <a:gd name="T13" fmla="*/ 673 h 673"/>
                <a:gd name="T14" fmla="*/ 295 w 547"/>
                <a:gd name="T15" fmla="*/ 517 h 673"/>
                <a:gd name="T16" fmla="*/ 332 w 547"/>
                <a:gd name="T17" fmla="*/ 517 h 673"/>
                <a:gd name="T18" fmla="*/ 547 w 547"/>
                <a:gd name="T19" fmla="*/ 302 h 673"/>
                <a:gd name="T20" fmla="*/ 547 w 547"/>
                <a:gd name="T21" fmla="*/ 216 h 673"/>
                <a:gd name="T22" fmla="*/ 332 w 547"/>
                <a:gd name="T2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7" h="673">
                  <a:moveTo>
                    <a:pt x="332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97" y="0"/>
                    <a:pt x="0" y="97"/>
                    <a:pt x="0" y="216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421"/>
                    <a:pt x="97" y="517"/>
                    <a:pt x="216" y="517"/>
                  </a:cubicBezTo>
                  <a:cubicBezTo>
                    <a:pt x="253" y="517"/>
                    <a:pt x="253" y="517"/>
                    <a:pt x="253" y="517"/>
                  </a:cubicBezTo>
                  <a:cubicBezTo>
                    <a:pt x="275" y="673"/>
                    <a:pt x="275" y="673"/>
                    <a:pt x="275" y="673"/>
                  </a:cubicBezTo>
                  <a:cubicBezTo>
                    <a:pt x="295" y="517"/>
                    <a:pt x="295" y="517"/>
                    <a:pt x="295" y="517"/>
                  </a:cubicBezTo>
                  <a:cubicBezTo>
                    <a:pt x="332" y="517"/>
                    <a:pt x="332" y="517"/>
                    <a:pt x="332" y="517"/>
                  </a:cubicBezTo>
                  <a:cubicBezTo>
                    <a:pt x="451" y="517"/>
                    <a:pt x="547" y="421"/>
                    <a:pt x="547" y="302"/>
                  </a:cubicBezTo>
                  <a:cubicBezTo>
                    <a:pt x="547" y="216"/>
                    <a:pt x="547" y="216"/>
                    <a:pt x="547" y="216"/>
                  </a:cubicBezTo>
                  <a:cubicBezTo>
                    <a:pt x="547" y="97"/>
                    <a:pt x="451" y="0"/>
                    <a:pt x="332" y="0"/>
                  </a:cubicBezTo>
                  <a:close/>
                </a:path>
              </a:pathLst>
            </a:custGeom>
            <a:noFill/>
            <a:ln>
              <a:solidFill>
                <a:srgbClr val="0E62A7"/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45" name="图片 144">
              <a:extLst>
                <a:ext uri="{FF2B5EF4-FFF2-40B4-BE49-F238E27FC236}">
                  <a16:creationId xmlns="" xmlns:a16="http://schemas.microsoft.com/office/drawing/2014/main" id="{3C3D1160-FB32-4698-A9FE-D16D51479B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4797" y="2832138"/>
              <a:ext cx="908398" cy="9083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17089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000"/>
                            </p:stCondLst>
                            <p:childTnLst>
                              <p:par>
                                <p:cTn id="1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9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31" grpId="0" animBg="1"/>
      <p:bldP spid="35" grpId="0" animBg="1"/>
      <p:bldP spid="36" grpId="0" animBg="1"/>
      <p:bldP spid="37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141" grpId="0"/>
      <p:bldP spid="142" grpId="0"/>
      <p:bldP spid="1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壹</a:t>
            </a:r>
          </a:p>
        </p:txBody>
      </p: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7F7E68AD-64D0-428E-B668-0837FC60A932}"/>
              </a:ext>
            </a:extLst>
          </p:cNvPr>
          <p:cNvGrpSpPr/>
          <p:nvPr/>
        </p:nvGrpSpPr>
        <p:grpSpPr>
          <a:xfrm>
            <a:off x="1985747" y="1855930"/>
            <a:ext cx="3584941" cy="1687973"/>
            <a:chOff x="1489310" y="1391947"/>
            <a:chExt cx="2688706" cy="1265980"/>
          </a:xfrm>
        </p:grpSpPr>
        <p:sp>
          <p:nvSpPr>
            <p:cNvPr id="145" name="Rectangle: Rounded Corners 1">
              <a:extLst>
                <a:ext uri="{FF2B5EF4-FFF2-40B4-BE49-F238E27FC236}">
                  <a16:creationId xmlns="" xmlns:a16="http://schemas.microsoft.com/office/drawing/2014/main" id="{23531250-D609-4F21-B81C-D1C32FD93C5D}"/>
                </a:ext>
              </a:extLst>
            </p:cNvPr>
            <p:cNvSpPr/>
            <p:nvPr/>
          </p:nvSpPr>
          <p:spPr>
            <a:xfrm>
              <a:off x="1511102" y="1391947"/>
              <a:ext cx="2666914" cy="534035"/>
            </a:xfrm>
            <a:prstGeom prst="roundRect">
              <a:avLst>
                <a:gd name="adj" fmla="val 4459"/>
              </a:avLst>
            </a:prstGeom>
            <a:solidFill>
              <a:srgbClr val="ED1C24"/>
            </a:solidFill>
            <a:ln w="12700" cap="flat">
              <a:noFill/>
              <a:miter lim="400000"/>
            </a:ln>
            <a:effectLst/>
          </p:spPr>
          <p:txBody>
            <a:bodyPr wrap="none" lIns="33867" tIns="33867" rIns="33867" bIns="33867" anchor="ctr">
              <a:normAutofit/>
            </a:bodyPr>
            <a:lstStyle/>
            <a:p>
              <a:pPr lvl="0" algn="ctr"/>
              <a:r>
                <a:rPr lang="zh-CN" altLang="en-US" sz="2667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46" name="TextBox 2">
              <a:extLst>
                <a:ext uri="{FF2B5EF4-FFF2-40B4-BE49-F238E27FC236}">
                  <a16:creationId xmlns="" xmlns:a16="http://schemas.microsoft.com/office/drawing/2014/main" id="{CBE8B1C6-A186-4FB4-9A6C-DB29EBB0DAED}"/>
                </a:ext>
              </a:extLst>
            </p:cNvPr>
            <p:cNvSpPr txBox="1">
              <a:spLocks/>
            </p:cNvSpPr>
            <p:nvPr/>
          </p:nvSpPr>
          <p:spPr>
            <a:xfrm>
              <a:off x="1489310" y="2161152"/>
              <a:ext cx="2628547" cy="496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请在此处添加具体具体内容，文字尽量言简意赅，表明意思即可，不必过于繁琐，注意版面的美观度。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="" xmlns:a16="http://schemas.microsoft.com/office/drawing/2014/main" id="{E5633C39-309E-476E-8362-A7D35902F4B4}"/>
              </a:ext>
            </a:extLst>
          </p:cNvPr>
          <p:cNvGrpSpPr/>
          <p:nvPr/>
        </p:nvGrpSpPr>
        <p:grpSpPr>
          <a:xfrm>
            <a:off x="6588375" y="1855929"/>
            <a:ext cx="3598064" cy="1681083"/>
            <a:chOff x="4941281" y="1391947"/>
            <a:chExt cx="2698548" cy="1260812"/>
          </a:xfrm>
        </p:grpSpPr>
        <p:sp>
          <p:nvSpPr>
            <p:cNvPr id="148" name="Rectangle 27">
              <a:extLst>
                <a:ext uri="{FF2B5EF4-FFF2-40B4-BE49-F238E27FC236}">
                  <a16:creationId xmlns="" xmlns:a16="http://schemas.microsoft.com/office/drawing/2014/main" id="{2FAFBD7D-5929-4080-BC0C-3AA58716025B}"/>
                </a:ext>
              </a:extLst>
            </p:cNvPr>
            <p:cNvSpPr/>
            <p:nvPr/>
          </p:nvSpPr>
          <p:spPr>
            <a:xfrm>
              <a:off x="4941281" y="2155984"/>
              <a:ext cx="2667001" cy="496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anchor="t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请在此处添加具体具体内容，文字尽量言简意赅，表明意思即可，不必过于繁琐，注意版面的美观度。</a:t>
              </a:r>
            </a:p>
          </p:txBody>
        </p:sp>
        <p:sp>
          <p:nvSpPr>
            <p:cNvPr id="149" name="Rectangle: Rounded Corners 28">
              <a:extLst>
                <a:ext uri="{FF2B5EF4-FFF2-40B4-BE49-F238E27FC236}">
                  <a16:creationId xmlns="" xmlns:a16="http://schemas.microsoft.com/office/drawing/2014/main" id="{227093C2-BF8F-46AD-9402-254A757B2B25}"/>
                </a:ext>
              </a:extLst>
            </p:cNvPr>
            <p:cNvSpPr/>
            <p:nvPr/>
          </p:nvSpPr>
          <p:spPr>
            <a:xfrm>
              <a:off x="4972916" y="1391947"/>
              <a:ext cx="2666913" cy="534035"/>
            </a:xfrm>
            <a:prstGeom prst="roundRect">
              <a:avLst>
                <a:gd name="adj" fmla="val 4459"/>
              </a:avLst>
            </a:prstGeom>
            <a:solidFill>
              <a:srgbClr val="0E62A7"/>
            </a:solidFill>
            <a:ln w="12700" cap="flat">
              <a:noFill/>
              <a:miter lim="400000"/>
            </a:ln>
            <a:effectLst/>
          </p:spPr>
          <p:txBody>
            <a:bodyPr wrap="none" lIns="33867" tIns="33867" rIns="33867" bIns="33867" anchor="ctr">
              <a:normAutofit/>
            </a:bodyPr>
            <a:lstStyle/>
            <a:p>
              <a:pPr lvl="0" algn="ctr"/>
              <a:r>
                <a:rPr lang="zh-CN" altLang="en-US" sz="2667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5DFB9F1-9938-4422-9A66-61B3963B4CA8}"/>
              </a:ext>
            </a:extLst>
          </p:cNvPr>
          <p:cNvGrpSpPr/>
          <p:nvPr/>
        </p:nvGrpSpPr>
        <p:grpSpPr>
          <a:xfrm>
            <a:off x="2003869" y="3843965"/>
            <a:ext cx="8184265" cy="1258563"/>
            <a:chOff x="2003869" y="3843965"/>
            <a:chExt cx="8184265" cy="1258563"/>
          </a:xfrm>
        </p:grpSpPr>
        <p:grpSp>
          <p:nvGrpSpPr>
            <p:cNvPr id="150" name="组合 149">
              <a:extLst>
                <a:ext uri="{FF2B5EF4-FFF2-40B4-BE49-F238E27FC236}">
                  <a16:creationId xmlns="" xmlns:a16="http://schemas.microsoft.com/office/drawing/2014/main" id="{843F8C17-40CF-430F-AB0A-978595BB5BCB}"/>
                </a:ext>
              </a:extLst>
            </p:cNvPr>
            <p:cNvGrpSpPr/>
            <p:nvPr/>
          </p:nvGrpSpPr>
          <p:grpSpPr>
            <a:xfrm>
              <a:off x="2003869" y="4305510"/>
              <a:ext cx="8184265" cy="797018"/>
              <a:chOff x="1502901" y="3229130"/>
              <a:chExt cx="6138199" cy="597763"/>
            </a:xfrm>
          </p:grpSpPr>
          <p:sp>
            <p:nvSpPr>
              <p:cNvPr id="152" name="Rectangle 6">
                <a:extLst>
                  <a:ext uri="{FF2B5EF4-FFF2-40B4-BE49-F238E27FC236}">
                    <a16:creationId xmlns="" xmlns:a16="http://schemas.microsoft.com/office/drawing/2014/main" id="{6EFC972C-FD20-41EB-B727-6AC1CD4F3EB8}"/>
                  </a:ext>
                </a:extLst>
              </p:cNvPr>
              <p:cNvSpPr/>
              <p:nvPr/>
            </p:nvSpPr>
            <p:spPr>
              <a:xfrm>
                <a:off x="1502901" y="3605584"/>
                <a:ext cx="882572" cy="221309"/>
              </a:xfrm>
              <a:prstGeom prst="rect">
                <a:avLst/>
              </a:prstGeom>
              <a:solidFill>
                <a:srgbClr val="E6E7EA"/>
              </a:solidFill>
              <a:ln w="12700">
                <a:miter lim="400000"/>
              </a:ln>
            </p:spPr>
            <p:txBody>
              <a:bodyPr wrap="none" lIns="33867" tIns="33867" rIns="33867" bIns="33867" anchor="ctr" anchorCtr="1">
                <a:normAutofit lnSpcReduction="10000"/>
              </a:bodyPr>
              <a:lstStyle/>
              <a:p>
                <a:pPr lvl="0" algn="ctr"/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154" name="Rectangle 10">
                <a:extLst>
                  <a:ext uri="{FF2B5EF4-FFF2-40B4-BE49-F238E27FC236}">
                    <a16:creationId xmlns="" xmlns:a16="http://schemas.microsoft.com/office/drawing/2014/main" id="{232B562B-7647-4797-BF4D-533A91A09CC4}"/>
                  </a:ext>
                </a:extLst>
              </p:cNvPr>
              <p:cNvSpPr/>
              <p:nvPr/>
            </p:nvSpPr>
            <p:spPr>
              <a:xfrm>
                <a:off x="2553028" y="3605584"/>
                <a:ext cx="882571" cy="221309"/>
              </a:xfrm>
              <a:prstGeom prst="rect">
                <a:avLst/>
              </a:prstGeom>
              <a:solidFill>
                <a:srgbClr val="E6E7EA"/>
              </a:solidFill>
              <a:ln w="12700">
                <a:miter lim="400000"/>
              </a:ln>
            </p:spPr>
            <p:txBody>
              <a:bodyPr wrap="none" lIns="33867" tIns="33867" rIns="33867" bIns="33867" anchor="ctr" anchorCtr="1">
                <a:normAutofit lnSpcReduction="10000"/>
              </a:bodyPr>
              <a:lstStyle/>
              <a:p>
                <a:pPr lvl="0" algn="ctr"/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155" name="Rectangle 11">
                <a:extLst>
                  <a:ext uri="{FF2B5EF4-FFF2-40B4-BE49-F238E27FC236}">
                    <a16:creationId xmlns="" xmlns:a16="http://schemas.microsoft.com/office/drawing/2014/main" id="{15F95BEF-CC0D-44CC-AC2C-50D1238EC455}"/>
                  </a:ext>
                </a:extLst>
              </p:cNvPr>
              <p:cNvSpPr/>
              <p:nvPr/>
            </p:nvSpPr>
            <p:spPr>
              <a:xfrm>
                <a:off x="3604403" y="3605584"/>
                <a:ext cx="882571" cy="221309"/>
              </a:xfrm>
              <a:prstGeom prst="rect">
                <a:avLst/>
              </a:prstGeom>
              <a:solidFill>
                <a:srgbClr val="E6E7EA"/>
              </a:solidFill>
              <a:ln w="12700">
                <a:miter lim="400000"/>
              </a:ln>
            </p:spPr>
            <p:txBody>
              <a:bodyPr wrap="none" lIns="33867" tIns="33867" rIns="33867" bIns="33867" anchor="ctr" anchorCtr="1">
                <a:normAutofit lnSpcReduction="10000"/>
              </a:bodyPr>
              <a:lstStyle/>
              <a:p>
                <a:pPr lvl="0" algn="ctr"/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158" name="Rectangle 18">
                <a:extLst>
                  <a:ext uri="{FF2B5EF4-FFF2-40B4-BE49-F238E27FC236}">
                    <a16:creationId xmlns="" xmlns:a16="http://schemas.microsoft.com/office/drawing/2014/main" id="{5E32EB31-99FF-42A2-B389-F8FE1FC0CF45}"/>
                  </a:ext>
                </a:extLst>
              </p:cNvPr>
              <p:cNvSpPr/>
              <p:nvPr/>
            </p:nvSpPr>
            <p:spPr>
              <a:xfrm>
                <a:off x="4655778" y="3605584"/>
                <a:ext cx="882571" cy="221309"/>
              </a:xfrm>
              <a:prstGeom prst="rect">
                <a:avLst/>
              </a:prstGeom>
              <a:solidFill>
                <a:srgbClr val="E6E7EA"/>
              </a:solidFill>
              <a:ln w="12700">
                <a:miter lim="400000"/>
              </a:ln>
            </p:spPr>
            <p:txBody>
              <a:bodyPr wrap="none" lIns="33867" tIns="33867" rIns="33867" bIns="33867" anchor="ctr" anchorCtr="1">
                <a:normAutofit lnSpcReduction="10000"/>
              </a:bodyPr>
              <a:lstStyle/>
              <a:p>
                <a:pPr lvl="0" algn="ctr"/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160" name="Rectangle 22">
                <a:extLst>
                  <a:ext uri="{FF2B5EF4-FFF2-40B4-BE49-F238E27FC236}">
                    <a16:creationId xmlns="" xmlns:a16="http://schemas.microsoft.com/office/drawing/2014/main" id="{B4EDAACE-467A-4BC1-AD58-25B0F49D5F5B}"/>
                  </a:ext>
                </a:extLst>
              </p:cNvPr>
              <p:cNvSpPr/>
              <p:nvPr/>
            </p:nvSpPr>
            <p:spPr>
              <a:xfrm>
                <a:off x="5707154" y="3605584"/>
                <a:ext cx="882571" cy="221309"/>
              </a:xfrm>
              <a:prstGeom prst="rect">
                <a:avLst/>
              </a:prstGeom>
              <a:solidFill>
                <a:srgbClr val="E6E7EA"/>
              </a:solidFill>
              <a:ln w="12700">
                <a:miter lim="400000"/>
              </a:ln>
            </p:spPr>
            <p:txBody>
              <a:bodyPr wrap="none" lIns="33867" tIns="33867" rIns="33867" bIns="33867" anchor="ctr" anchorCtr="1">
                <a:normAutofit lnSpcReduction="10000"/>
              </a:bodyPr>
              <a:lstStyle/>
              <a:p>
                <a:pPr lvl="0" algn="ctr"/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162" name="Rectangle 26">
                <a:extLst>
                  <a:ext uri="{FF2B5EF4-FFF2-40B4-BE49-F238E27FC236}">
                    <a16:creationId xmlns="" xmlns:a16="http://schemas.microsoft.com/office/drawing/2014/main" id="{77696D4A-D2A1-4BD5-AE67-C8C14624AC97}"/>
                  </a:ext>
                </a:extLst>
              </p:cNvPr>
              <p:cNvSpPr/>
              <p:nvPr/>
            </p:nvSpPr>
            <p:spPr>
              <a:xfrm>
                <a:off x="6758528" y="3605584"/>
                <a:ext cx="882572" cy="221309"/>
              </a:xfrm>
              <a:prstGeom prst="rect">
                <a:avLst/>
              </a:prstGeom>
              <a:solidFill>
                <a:srgbClr val="E6E7EA"/>
              </a:solidFill>
              <a:ln w="12700">
                <a:miter lim="400000"/>
              </a:ln>
            </p:spPr>
            <p:txBody>
              <a:bodyPr wrap="none" lIns="33867" tIns="33867" rIns="33867" bIns="33867" anchor="ctr" anchorCtr="1">
                <a:normAutofit lnSpcReduction="10000"/>
              </a:bodyPr>
              <a:lstStyle/>
              <a:p>
                <a:pPr lvl="0" algn="ctr"/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关键词</a:t>
                </a:r>
              </a:p>
            </p:txBody>
          </p:sp>
          <p:sp>
            <p:nvSpPr>
              <p:cNvPr id="163" name="Straight Connector 29">
                <a:extLst>
                  <a:ext uri="{FF2B5EF4-FFF2-40B4-BE49-F238E27FC236}">
                    <a16:creationId xmlns="" xmlns:a16="http://schemas.microsoft.com/office/drawing/2014/main" id="{5315BB8C-0464-4A6D-B842-F2433EACEB48}"/>
                  </a:ext>
                </a:extLst>
              </p:cNvPr>
              <p:cNvSpPr/>
              <p:nvPr/>
            </p:nvSpPr>
            <p:spPr>
              <a:xfrm>
                <a:off x="2266353" y="3229130"/>
                <a:ext cx="405794" cy="1"/>
              </a:xfrm>
              <a:prstGeom prst="line">
                <a:avLst/>
              </a:prstGeom>
              <a:ln w="3175">
                <a:solidFill>
                  <a:srgbClr val="A6AAA9"/>
                </a:solidFill>
                <a:miter lim="400000"/>
                <a:tailEnd type="triangle"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4" name="Straight Connector 30">
                <a:extLst>
                  <a:ext uri="{FF2B5EF4-FFF2-40B4-BE49-F238E27FC236}">
                    <a16:creationId xmlns="" xmlns:a16="http://schemas.microsoft.com/office/drawing/2014/main" id="{0450D57C-14DF-4D99-B199-898B3DDD84D4}"/>
                  </a:ext>
                </a:extLst>
              </p:cNvPr>
              <p:cNvSpPr/>
              <p:nvPr/>
            </p:nvSpPr>
            <p:spPr>
              <a:xfrm>
                <a:off x="3322305" y="3229130"/>
                <a:ext cx="405794" cy="1"/>
              </a:xfrm>
              <a:prstGeom prst="line">
                <a:avLst/>
              </a:prstGeom>
              <a:ln w="3175">
                <a:solidFill>
                  <a:srgbClr val="A6AAA9"/>
                </a:solidFill>
                <a:miter lim="400000"/>
                <a:tailEnd type="triangle"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5" name="Straight Connector 31">
                <a:extLst>
                  <a:ext uri="{FF2B5EF4-FFF2-40B4-BE49-F238E27FC236}">
                    <a16:creationId xmlns="" xmlns:a16="http://schemas.microsoft.com/office/drawing/2014/main" id="{710849DC-F22A-4B45-A116-EC54E56F21B0}"/>
                  </a:ext>
                </a:extLst>
              </p:cNvPr>
              <p:cNvSpPr/>
              <p:nvPr/>
            </p:nvSpPr>
            <p:spPr>
              <a:xfrm>
                <a:off x="4368159" y="3229130"/>
                <a:ext cx="405794" cy="1"/>
              </a:xfrm>
              <a:prstGeom prst="line">
                <a:avLst/>
              </a:prstGeom>
              <a:ln w="3175">
                <a:solidFill>
                  <a:srgbClr val="A6AAA9"/>
                </a:solidFill>
                <a:miter lim="400000"/>
                <a:tailEnd type="triangle"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6" name="Straight Connector 32">
                <a:extLst>
                  <a:ext uri="{FF2B5EF4-FFF2-40B4-BE49-F238E27FC236}">
                    <a16:creationId xmlns="" xmlns:a16="http://schemas.microsoft.com/office/drawing/2014/main" id="{48BBCB31-08A2-4F04-A598-CDA69DF2A17A}"/>
                  </a:ext>
                </a:extLst>
              </p:cNvPr>
              <p:cNvSpPr/>
              <p:nvPr/>
            </p:nvSpPr>
            <p:spPr>
              <a:xfrm>
                <a:off x="5417901" y="3229130"/>
                <a:ext cx="405794" cy="1"/>
              </a:xfrm>
              <a:prstGeom prst="line">
                <a:avLst/>
              </a:prstGeom>
              <a:ln w="3175">
                <a:solidFill>
                  <a:srgbClr val="A6AAA9"/>
                </a:solidFill>
                <a:miter lim="400000"/>
                <a:tailEnd type="triangle"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7" name="Straight Connector 33">
                <a:extLst>
                  <a:ext uri="{FF2B5EF4-FFF2-40B4-BE49-F238E27FC236}">
                    <a16:creationId xmlns="" xmlns:a16="http://schemas.microsoft.com/office/drawing/2014/main" id="{F5659B82-0BED-4E25-8D4A-EDA6C9B6D6F3}"/>
                  </a:ext>
                </a:extLst>
              </p:cNvPr>
              <p:cNvSpPr/>
              <p:nvPr/>
            </p:nvSpPr>
            <p:spPr>
              <a:xfrm>
                <a:off x="6455619" y="3229130"/>
                <a:ext cx="405794" cy="1"/>
              </a:xfrm>
              <a:prstGeom prst="line">
                <a:avLst/>
              </a:prstGeom>
              <a:ln w="3175">
                <a:solidFill>
                  <a:srgbClr val="A6AAA9"/>
                </a:solidFill>
                <a:miter lim="400000"/>
                <a:tailEnd type="triangle"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pic>
          <p:nvPicPr>
            <p:cNvPr id="54" name="图片 53">
              <a:extLst>
                <a:ext uri="{FF2B5EF4-FFF2-40B4-BE49-F238E27FC236}">
                  <a16:creationId xmlns="" xmlns:a16="http://schemas.microsoft.com/office/drawing/2014/main" id="{33E14012-EF58-4826-B755-CB62A2B417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0292" y="3928276"/>
              <a:ext cx="908680" cy="908680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="" xmlns:a16="http://schemas.microsoft.com/office/drawing/2014/main" id="{A6D0B266-4DFB-410B-96FF-E54A43532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58357">
              <a:off x="2281110" y="3903588"/>
              <a:ext cx="778453" cy="778453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="" xmlns:a16="http://schemas.microsoft.com/office/drawing/2014/main" id="{DF2A6279-2C71-4563-A21B-B43E2FDB6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34627">
              <a:off x="3607211" y="3843965"/>
              <a:ext cx="889975" cy="965230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="" xmlns:a16="http://schemas.microsoft.com/office/drawing/2014/main" id="{AA222C3A-A2B7-4E30-A619-5EFA73381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0481" y="3968367"/>
              <a:ext cx="908680" cy="908680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="" xmlns:a16="http://schemas.microsoft.com/office/drawing/2014/main" id="{6F36D141-F60B-4056-B6E5-12C56B647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58357">
              <a:off x="6421299" y="3943679"/>
              <a:ext cx="778453" cy="778453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="" xmlns:a16="http://schemas.microsoft.com/office/drawing/2014/main" id="{44DBA105-BFF5-4EA5-B7B6-2761BD0A2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34627">
              <a:off x="7747400" y="3884056"/>
              <a:ext cx="889975" cy="9652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6170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壹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3D2A95C8-257C-4497-AC9A-85C1615D35EB}"/>
              </a:ext>
            </a:extLst>
          </p:cNvPr>
          <p:cNvGrpSpPr/>
          <p:nvPr/>
        </p:nvGrpSpPr>
        <p:grpSpPr>
          <a:xfrm>
            <a:off x="7355630" y="2745951"/>
            <a:ext cx="4288354" cy="1492717"/>
            <a:chOff x="954041" y="2231039"/>
            <a:chExt cx="4288353" cy="1492716"/>
          </a:xfrm>
        </p:grpSpPr>
        <p:sp>
          <p:nvSpPr>
            <p:cNvPr id="31" name="文本框 66">
              <a:extLst>
                <a:ext uri="{FF2B5EF4-FFF2-40B4-BE49-F238E27FC236}">
                  <a16:creationId xmlns="" xmlns:a16="http://schemas.microsoft.com/office/drawing/2014/main" id="{007FC830-EA51-4040-B080-39DECDD9E19B}"/>
                </a:ext>
              </a:extLst>
            </p:cNvPr>
            <p:cNvSpPr txBox="1"/>
            <p:nvPr/>
          </p:nvSpPr>
          <p:spPr>
            <a:xfrm>
              <a:off x="954041" y="2231039"/>
              <a:ext cx="4288353" cy="1077218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2667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输入此处标题</a:t>
              </a:r>
              <a:endParaRPr lang="en-US" altLang="zh-CN" sz="2667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493CE4CC-4343-4D40-83FB-8FC13D89C4B6}"/>
                </a:ext>
              </a:extLst>
            </p:cNvPr>
            <p:cNvSpPr/>
            <p:nvPr/>
          </p:nvSpPr>
          <p:spPr>
            <a:xfrm>
              <a:off x="954041" y="2769648"/>
              <a:ext cx="4288353" cy="95410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latin typeface="+mn-ea"/>
                </a:rPr>
                <a:t>请在此处添加具体具体内容，文字尽量言简意赅，表明意思即可，不必过于繁琐，注意版面的美观度。请在此处添加具体具体内容，文字尽量言简意赅，表明意思即可，不必过于繁琐，注意版面的美观度。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DD3B79F-020B-439B-A521-9F30C45D7D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2370" y="2078943"/>
            <a:ext cx="6076190" cy="3390476"/>
          </a:xfrm>
          <a:prstGeom prst="rect">
            <a:avLst/>
          </a:prstGeom>
          <a:effectLst>
            <a:outerShdw blurRad="165100" dist="38100" dir="2700000" sx="101000" sy="101000" algn="tl" rotWithShape="0">
              <a:prstClr val="black">
                <a:alpha val="3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024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壹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12E8B80D-4C77-486E-AF40-696FF82A6883}"/>
              </a:ext>
            </a:extLst>
          </p:cNvPr>
          <p:cNvCxnSpPr/>
          <p:nvPr/>
        </p:nvCxnSpPr>
        <p:spPr>
          <a:xfrm flipV="1">
            <a:off x="2576897" y="3460633"/>
            <a:ext cx="1109428" cy="41014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24D0FB8C-B3A8-4A67-903E-2BAD39E40936}"/>
              </a:ext>
            </a:extLst>
          </p:cNvPr>
          <p:cNvCxnSpPr/>
          <p:nvPr/>
        </p:nvCxnSpPr>
        <p:spPr>
          <a:xfrm>
            <a:off x="4861248" y="3557454"/>
            <a:ext cx="1006804" cy="428265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B04854AB-BE3F-43EB-82D9-21EA8BE5402F}"/>
              </a:ext>
            </a:extLst>
          </p:cNvPr>
          <p:cNvCxnSpPr/>
          <p:nvPr/>
        </p:nvCxnSpPr>
        <p:spPr>
          <a:xfrm flipV="1">
            <a:off x="7054680" y="3695015"/>
            <a:ext cx="1131003" cy="371652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5AF43F58-92CC-4904-87D6-A0CF153204EF}"/>
              </a:ext>
            </a:extLst>
          </p:cNvPr>
          <p:cNvGrpSpPr/>
          <p:nvPr/>
        </p:nvGrpSpPr>
        <p:grpSpPr>
          <a:xfrm>
            <a:off x="822496" y="4766081"/>
            <a:ext cx="2370017" cy="1166563"/>
            <a:chOff x="8707919" y="4585130"/>
            <a:chExt cx="2370017" cy="1166563"/>
          </a:xfrm>
        </p:grpSpPr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4C5A7CF-746F-4BC1-9215-50446EDC99A6}"/>
                </a:ext>
              </a:extLst>
            </p:cNvPr>
            <p:cNvSpPr/>
            <p:nvPr/>
          </p:nvSpPr>
          <p:spPr>
            <a:xfrm>
              <a:off x="9441521" y="4585130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FB9D03A6-06E9-4A43-9FBF-B429F8F11CB2}"/>
                </a:ext>
              </a:extLst>
            </p:cNvPr>
            <p:cNvSpPr/>
            <p:nvPr/>
          </p:nvSpPr>
          <p:spPr>
            <a:xfrm>
              <a:off x="8707919" y="4916400"/>
              <a:ext cx="2370017" cy="835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100" dirty="0"/>
                <a:t>请在此处添加具体具体内容，文字尽量言简意赅，表明意思即可，不必过于繁琐，注意版面的美观度。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16DC24EE-CE77-4B44-B765-92624D640001}"/>
              </a:ext>
            </a:extLst>
          </p:cNvPr>
          <p:cNvGrpSpPr/>
          <p:nvPr/>
        </p:nvGrpSpPr>
        <p:grpSpPr>
          <a:xfrm>
            <a:off x="5354033" y="4847630"/>
            <a:ext cx="2370017" cy="1122478"/>
            <a:chOff x="8767736" y="4585130"/>
            <a:chExt cx="2370017" cy="1122478"/>
          </a:xfrm>
        </p:grpSpPr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B17B7164-FAEC-4054-800F-0D64A8B0D2BF}"/>
                </a:ext>
              </a:extLst>
            </p:cNvPr>
            <p:cNvSpPr/>
            <p:nvPr/>
          </p:nvSpPr>
          <p:spPr>
            <a:xfrm>
              <a:off x="9441521" y="4585130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3483691D-30A0-4544-9449-D47B28A7D149}"/>
                </a:ext>
              </a:extLst>
            </p:cNvPr>
            <p:cNvSpPr/>
            <p:nvPr/>
          </p:nvSpPr>
          <p:spPr>
            <a:xfrm>
              <a:off x="8767736" y="4872315"/>
              <a:ext cx="2370017" cy="835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100" dirty="0"/>
                <a:t>请在此处添加具体具体内容，文字尽量言简意赅，表明意思即可，不必过于繁琐，注意版面的美观度。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121BFAAF-6C47-4BA3-BB3E-A28107185F32}"/>
              </a:ext>
            </a:extLst>
          </p:cNvPr>
          <p:cNvGrpSpPr/>
          <p:nvPr/>
        </p:nvGrpSpPr>
        <p:grpSpPr>
          <a:xfrm>
            <a:off x="7568239" y="1929836"/>
            <a:ext cx="2370017" cy="1166563"/>
            <a:chOff x="8707919" y="4585130"/>
            <a:chExt cx="2370017" cy="1166563"/>
          </a:xfrm>
        </p:grpSpPr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A753C7C5-F172-4E5F-AB94-2CA958EF95AF}"/>
                </a:ext>
              </a:extLst>
            </p:cNvPr>
            <p:cNvSpPr/>
            <p:nvPr/>
          </p:nvSpPr>
          <p:spPr>
            <a:xfrm>
              <a:off x="9441521" y="4585130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9400D773-F99E-4690-8DDF-EFB6FCE1BEC3}"/>
                </a:ext>
              </a:extLst>
            </p:cNvPr>
            <p:cNvSpPr/>
            <p:nvPr/>
          </p:nvSpPr>
          <p:spPr>
            <a:xfrm>
              <a:off x="8707919" y="4916400"/>
              <a:ext cx="2370017" cy="10952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100" dirty="0"/>
                <a:t>请在此处添加具体具体内容，文字尽量言简意赅，表明意思即可，不必过于繁琐，注意版面的美观度。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A1E70555-27C3-4A23-971C-507558FA780D}"/>
              </a:ext>
            </a:extLst>
          </p:cNvPr>
          <p:cNvGrpSpPr/>
          <p:nvPr/>
        </p:nvGrpSpPr>
        <p:grpSpPr>
          <a:xfrm>
            <a:off x="3167481" y="1726655"/>
            <a:ext cx="2370017" cy="1166563"/>
            <a:chOff x="8707919" y="4585130"/>
            <a:chExt cx="2370017" cy="1166563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21D39592-24E5-4E8C-84FA-DD41BC16764D}"/>
                </a:ext>
              </a:extLst>
            </p:cNvPr>
            <p:cNvSpPr/>
            <p:nvPr/>
          </p:nvSpPr>
          <p:spPr>
            <a:xfrm>
              <a:off x="9441521" y="4585130"/>
              <a:ext cx="9028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加入标题</a:t>
              </a:r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34939AAC-657A-4E1B-9D25-6D9FFE82DD2F}"/>
                </a:ext>
              </a:extLst>
            </p:cNvPr>
            <p:cNvSpPr/>
            <p:nvPr/>
          </p:nvSpPr>
          <p:spPr>
            <a:xfrm>
              <a:off x="8707919" y="4916400"/>
              <a:ext cx="2370017" cy="10952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100" dirty="0"/>
                <a:t>请在此处添加具体具体内容，文字尽量言简意赅，表明意思即可，不必过于繁琐，注意版面的美观度。</a:t>
              </a:r>
            </a:p>
          </p:txBody>
        </p:sp>
      </p:grpSp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C8860C91-0443-42A2-90C8-85AA1907FE3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825" y="2871164"/>
            <a:ext cx="1255868" cy="1255868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="" xmlns:a16="http://schemas.microsoft.com/office/drawing/2014/main" id="{5B18B932-DE55-41A7-940C-AA07B095C2F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3135376"/>
            <a:ext cx="1399620" cy="1399620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E00A5ECF-7E76-4909-83C5-781F0AD3913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085" y="3518557"/>
            <a:ext cx="1111347" cy="1111347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60FC43A2-C0F0-4E20-B388-A617E9B1B41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489" y="3135376"/>
            <a:ext cx="1569813" cy="141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27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CE4497C1-6119-4991-8C00-3A70295525A2}"/>
              </a:ext>
            </a:extLst>
          </p:cNvPr>
          <p:cNvSpPr txBox="1"/>
          <p:nvPr/>
        </p:nvSpPr>
        <p:spPr>
          <a:xfrm>
            <a:off x="8086572" y="277240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3D464199-37AA-40B1-9C35-283B22DB8345}"/>
              </a:ext>
            </a:extLst>
          </p:cNvPr>
          <p:cNvSpPr txBox="1"/>
          <p:nvPr/>
        </p:nvSpPr>
        <p:spPr>
          <a:xfrm>
            <a:off x="7146858" y="3480294"/>
            <a:ext cx="4628897" cy="744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5783">
              <a:lnSpc>
                <a:spcPct val="140000"/>
              </a:lnSpc>
            </a:pPr>
            <a:r>
              <a:rPr lang="zh-CN" altLang="en-US" sz="1600" dirty="0">
                <a:latin typeface="+mn-ea"/>
                <a:cs typeface="+mn-ea"/>
                <a:sym typeface="+mn-lt"/>
              </a:rPr>
              <a:t>您的内容打在这里，或者通过复制您的文本后，打在这里，或者通过复制您的文本后</a:t>
            </a:r>
            <a:endParaRPr lang="zh-CN" altLang="en-US" sz="1400" dirty="0">
              <a:latin typeface="+mn-ea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4B25751B-795E-4046-8FEA-15FD81C4A63A}"/>
              </a:ext>
            </a:extLst>
          </p:cNvPr>
          <p:cNvSpPr/>
          <p:nvPr/>
        </p:nvSpPr>
        <p:spPr>
          <a:xfrm>
            <a:off x="5501354" y="2390765"/>
            <a:ext cx="1787670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500" dirty="0">
                <a:latin typeface="+mn-ea"/>
                <a:cs typeface="+mn-ea"/>
                <a:sym typeface="+mn-lt"/>
              </a:rPr>
              <a:t>贰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417" y="4040643"/>
            <a:ext cx="5819634" cy="2118919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CD08A044-FE32-4C48-A92B-9D7B7E19D7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58318" y="-373120"/>
            <a:ext cx="4779274" cy="622402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18D32D7A-54BB-4305-BDC4-DEB6DE52675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21345" y="-1319719"/>
            <a:ext cx="6544681" cy="855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34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78476A9-A59D-4861-9DD2-2620418495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662298" cy="6858000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3EC47625-DC58-43BA-96A3-85E61B8EC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422076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DB970AE-57FA-4B50-BBF6-20E18A868D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0766" y="0"/>
              <a:ext cx="4220766" cy="6858000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B83D8B8E-9BED-4F67-AFA1-46083300D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1532" y="0"/>
              <a:ext cx="4220766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6C9C89B5-7D74-4F98-806A-7D7E2AE98460}"/>
              </a:ext>
            </a:extLst>
          </p:cNvPr>
          <p:cNvGrpSpPr/>
          <p:nvPr/>
        </p:nvGrpSpPr>
        <p:grpSpPr>
          <a:xfrm>
            <a:off x="-1" y="6347629"/>
            <a:ext cx="12192001" cy="510371"/>
            <a:chOff x="0" y="6559294"/>
            <a:chExt cx="7135634" cy="298706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C3E9353-B6A3-4DAB-9113-F5DAD0106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6559295"/>
              <a:ext cx="3599695" cy="29870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5F999534-163B-4000-A127-28E6C51C8D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5939" y="6559294"/>
              <a:ext cx="3599695" cy="298705"/>
            </a:xfrm>
            <a:prstGeom prst="rect">
              <a:avLst/>
            </a:prstGeom>
          </p:spPr>
        </p:pic>
      </p:grp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B3666DB1-2EFD-444D-8A32-6AF4AE6B298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391" y="-14672"/>
            <a:ext cx="3824081" cy="22054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A3B32EA-4D51-4940-A023-EEFD292C69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60" y="5046069"/>
            <a:ext cx="4275614" cy="155674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B597B1C-7E54-4D7D-BAEE-BF74D93008F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4572" y="-760364"/>
            <a:ext cx="1591191" cy="2078943"/>
          </a:xfrm>
          <a:prstGeom prst="rect">
            <a:avLst/>
          </a:prstGeom>
        </p:spPr>
      </p:pic>
      <p:sp>
        <p:nvSpPr>
          <p:cNvPr id="142" name="文本框 141">
            <a:extLst>
              <a:ext uri="{FF2B5EF4-FFF2-40B4-BE49-F238E27FC236}">
                <a16:creationId xmlns="" xmlns:a16="http://schemas.microsoft.com/office/drawing/2014/main" id="{8DACFA3A-5A2F-4D8A-B0E5-E17F076B7811}"/>
              </a:ext>
            </a:extLst>
          </p:cNvPr>
          <p:cNvSpPr txBox="1"/>
          <p:nvPr/>
        </p:nvSpPr>
        <p:spPr>
          <a:xfrm>
            <a:off x="2032000" y="429300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latin typeface="+mn-ea"/>
                <a:cs typeface="+mn-ea"/>
                <a:sym typeface="+mn-lt"/>
              </a:rPr>
              <a:t>请输入标题</a:t>
            </a:r>
          </a:p>
        </p:txBody>
      </p:sp>
      <p:sp>
        <p:nvSpPr>
          <p:cNvPr id="143" name="矩形 142">
            <a:extLst>
              <a:ext uri="{FF2B5EF4-FFF2-40B4-BE49-F238E27FC236}">
                <a16:creationId xmlns="" xmlns:a16="http://schemas.microsoft.com/office/drawing/2014/main" id="{51C6C5E1-CFAA-45C5-866C-ED59D615017D}"/>
              </a:ext>
            </a:extLst>
          </p:cNvPr>
          <p:cNvSpPr/>
          <p:nvPr/>
        </p:nvSpPr>
        <p:spPr>
          <a:xfrm>
            <a:off x="1172284" y="144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latin typeface="+mn-ea"/>
                <a:cs typeface="+mn-ea"/>
                <a:sym typeface="+mn-lt"/>
              </a:rPr>
              <a:t>贰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BDA06276-2320-42F0-AB36-64160811F890}"/>
              </a:ext>
            </a:extLst>
          </p:cNvPr>
          <p:cNvGrpSpPr/>
          <p:nvPr/>
        </p:nvGrpSpPr>
        <p:grpSpPr>
          <a:xfrm>
            <a:off x="1289948" y="4372576"/>
            <a:ext cx="2441552" cy="968271"/>
            <a:chOff x="609599" y="3139323"/>
            <a:chExt cx="2441552" cy="968271"/>
          </a:xfrm>
        </p:grpSpPr>
        <p:sp>
          <p:nvSpPr>
            <p:cNvPr id="58" name="文本框 10">
              <a:extLst>
                <a:ext uri="{FF2B5EF4-FFF2-40B4-BE49-F238E27FC236}">
                  <a16:creationId xmlns="" xmlns:a16="http://schemas.microsoft.com/office/drawing/2014/main" id="{DB9B5EE3-6FD0-48D0-BDFE-C1C6934B3CC6}"/>
                </a:ext>
              </a:extLst>
            </p:cNvPr>
            <p:cNvSpPr txBox="1"/>
            <p:nvPr/>
          </p:nvSpPr>
          <p:spPr>
            <a:xfrm>
              <a:off x="643536" y="3518038"/>
              <a:ext cx="2407615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Autofit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000" dirty="0"/>
                <a:t>请在此处添加具体具体内容，文字尽量言简意赅，表明意思即可，不必过于繁琐，注意版面的美观度。</a:t>
              </a: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E385EA6B-ABF6-45F1-A100-54C4598667D8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96000" tIns="0" rIns="96000" bIns="0">
              <a:normAutofit/>
            </a:bodyPr>
            <a:lstStyle/>
            <a:p>
              <a:pPr algn="r" defTabSz="1219140">
                <a:defRPr/>
              </a:pPr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D8253DF0-54BF-4054-BA9C-FC964EFB003A}"/>
              </a:ext>
            </a:extLst>
          </p:cNvPr>
          <p:cNvGrpSpPr/>
          <p:nvPr/>
        </p:nvGrpSpPr>
        <p:grpSpPr>
          <a:xfrm>
            <a:off x="8410786" y="4372576"/>
            <a:ext cx="2491266" cy="951269"/>
            <a:chOff x="8995884" y="3139323"/>
            <a:chExt cx="2491266" cy="951269"/>
          </a:xfrm>
        </p:grpSpPr>
        <p:sp>
          <p:nvSpPr>
            <p:cNvPr id="61" name="文本框 13">
              <a:extLst>
                <a:ext uri="{FF2B5EF4-FFF2-40B4-BE49-F238E27FC236}">
                  <a16:creationId xmlns="" xmlns:a16="http://schemas.microsoft.com/office/drawing/2014/main" id="{E87F7527-8B6B-43A3-9B67-07BBEA81C9D9}"/>
                </a:ext>
              </a:extLst>
            </p:cNvPr>
            <p:cNvSpPr txBox="1"/>
            <p:nvPr/>
          </p:nvSpPr>
          <p:spPr>
            <a:xfrm>
              <a:off x="8995884" y="3501036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000"/>
              </a:lvl1pPr>
            </a:lstStyle>
            <a:p>
              <a:r>
                <a:rPr lang="zh-CN" altLang="en-US" dirty="0"/>
                <a:t>请在此处添加具体具体内容，文字尽量言简意赅，表明意思即可，不必过于繁琐，注意版面的美观度。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42161DE2-A3C4-49D0-95FE-5D5AF95B26D5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/>
            </a:bodyPr>
            <a:lstStyle/>
            <a:p>
              <a:pPr defTabSz="1219140">
                <a:defRPr/>
              </a:pPr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5D4D89CF-ACAE-4900-8DFC-5511721B92DD}"/>
              </a:ext>
            </a:extLst>
          </p:cNvPr>
          <p:cNvGrpSpPr/>
          <p:nvPr/>
        </p:nvGrpSpPr>
        <p:grpSpPr>
          <a:xfrm>
            <a:off x="4947320" y="1747879"/>
            <a:ext cx="2325016" cy="989716"/>
            <a:chOff x="4983834" y="525814"/>
            <a:chExt cx="2325016" cy="989716"/>
          </a:xfrm>
        </p:grpSpPr>
        <p:sp>
          <p:nvSpPr>
            <p:cNvPr id="64" name="文本框 16">
              <a:extLst>
                <a:ext uri="{FF2B5EF4-FFF2-40B4-BE49-F238E27FC236}">
                  <a16:creationId xmlns="" xmlns:a16="http://schemas.microsoft.com/office/drawing/2014/main" id="{60BB50A8-E304-4880-8EEE-F97D087B7157}"/>
                </a:ext>
              </a:extLst>
            </p:cNvPr>
            <p:cNvSpPr txBox="1"/>
            <p:nvPr/>
          </p:nvSpPr>
          <p:spPr>
            <a:xfrm>
              <a:off x="4983834" y="888884"/>
              <a:ext cx="2325016" cy="62664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Autofit/>
            </a:bodyPr>
            <a:lstStyle>
              <a:defPPr>
                <a:defRPr lang="zh-CN"/>
              </a:defPPr>
              <a:lvl1pPr algn="r">
                <a:lnSpc>
                  <a:spcPts val="2000"/>
                </a:lnSpc>
                <a:defRPr sz="1000"/>
              </a:lvl1pPr>
            </a:lstStyle>
            <a:p>
              <a:pPr algn="ctr"/>
              <a:r>
                <a:rPr lang="zh-CN" altLang="en-US" dirty="0"/>
                <a:t>请在此处添加具体具体内容，文字尽量言简意赅，表明意思即可，不必过于繁琐，注意版面的美观度。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D4AB070F-2745-4E56-97B1-C5BB7B012004}"/>
                </a:ext>
              </a:extLst>
            </p:cNvPr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1219140">
                <a:spcBef>
                  <a:spcPct val="0"/>
                </a:spcBef>
                <a:defRPr/>
              </a:pPr>
              <a:r>
                <a:rPr lang="zh-CN" altLang="en-US" sz="1867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F70A0074-7F81-4A1D-8386-7E43B2EBC075}"/>
              </a:ext>
            </a:extLst>
          </p:cNvPr>
          <p:cNvGrpSpPr/>
          <p:nvPr/>
        </p:nvGrpSpPr>
        <p:grpSpPr>
          <a:xfrm>
            <a:off x="1928669" y="3024214"/>
            <a:ext cx="2468740" cy="902712"/>
            <a:chOff x="548474" y="3139323"/>
            <a:chExt cx="2468740" cy="902712"/>
          </a:xfrm>
        </p:grpSpPr>
        <p:sp>
          <p:nvSpPr>
            <p:cNvPr id="67" name="文本框 19">
              <a:extLst>
                <a:ext uri="{FF2B5EF4-FFF2-40B4-BE49-F238E27FC236}">
                  <a16:creationId xmlns="" xmlns:a16="http://schemas.microsoft.com/office/drawing/2014/main" id="{EFB881A9-CF4B-457B-A6D7-215BEED5620F}"/>
                </a:ext>
              </a:extLst>
            </p:cNvPr>
            <p:cNvSpPr txBox="1"/>
            <p:nvPr/>
          </p:nvSpPr>
          <p:spPr>
            <a:xfrm>
              <a:off x="548474" y="3452479"/>
              <a:ext cx="2407615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Autofit/>
            </a:bodyPr>
            <a:lstStyle>
              <a:defPPr>
                <a:defRPr lang="zh-CN"/>
              </a:defPPr>
              <a:lvl1pPr algn="r">
                <a:lnSpc>
                  <a:spcPts val="2000"/>
                </a:lnSpc>
                <a:defRPr sz="1000"/>
              </a:lvl1pPr>
            </a:lstStyle>
            <a:p>
              <a:r>
                <a:rPr lang="zh-CN" altLang="en-US" dirty="0"/>
                <a:t>请在此处添加具体具体内容，文字尽量言简意赅，表明意思即可，不必过于繁琐，注意版面的美观度。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EE88ADA4-3247-4A37-B3D9-8A0A9683EF61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96000" tIns="0" rIns="96000" bIns="0">
              <a:normAutofit/>
            </a:bodyPr>
            <a:lstStyle/>
            <a:p>
              <a:pPr algn="r" defTabSz="1219140">
                <a:defRPr/>
              </a:pPr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6BA07F52-197B-4C2B-BBE4-5E4A3647E151}"/>
              </a:ext>
            </a:extLst>
          </p:cNvPr>
          <p:cNvGrpSpPr/>
          <p:nvPr/>
        </p:nvGrpSpPr>
        <p:grpSpPr>
          <a:xfrm>
            <a:off x="7906324" y="3024214"/>
            <a:ext cx="2457329" cy="902712"/>
            <a:chOff x="9029821" y="3139323"/>
            <a:chExt cx="2457329" cy="902712"/>
          </a:xfrm>
        </p:grpSpPr>
        <p:sp>
          <p:nvSpPr>
            <p:cNvPr id="70" name="文本框 22">
              <a:extLst>
                <a:ext uri="{FF2B5EF4-FFF2-40B4-BE49-F238E27FC236}">
                  <a16:creationId xmlns="" xmlns:a16="http://schemas.microsoft.com/office/drawing/2014/main" id="{DDB9E2C6-320D-4063-B9EB-D5886645AA95}"/>
                </a:ext>
              </a:extLst>
            </p:cNvPr>
            <p:cNvSpPr txBox="1"/>
            <p:nvPr/>
          </p:nvSpPr>
          <p:spPr>
            <a:xfrm>
              <a:off x="9029821" y="3452479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Autofit/>
            </a:bodyPr>
            <a:lstStyle>
              <a:defPPr>
                <a:defRPr lang="zh-CN"/>
              </a:defPPr>
              <a:lvl1pPr algn="r">
                <a:lnSpc>
                  <a:spcPts val="2000"/>
                </a:lnSpc>
                <a:defRPr sz="1000"/>
              </a:lvl1pPr>
            </a:lstStyle>
            <a:p>
              <a:pPr algn="l"/>
              <a:r>
                <a:rPr lang="zh-CN" altLang="en-US" dirty="0"/>
                <a:t>请在此处添加具体具体内容，文字尽量言简意赅，表明意思即可，不必过于繁琐，注意版面的美观度。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="" xmlns:a16="http://schemas.microsoft.com/office/drawing/2014/main" id="{8DAB3129-4B7D-4D3E-A5B2-DB7777F8FB29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/>
            </a:bodyPr>
            <a:lstStyle/>
            <a:p>
              <a:pPr defTabSz="1219140">
                <a:defRPr/>
              </a:pPr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36964B88-6A20-476C-B26A-94B1EA80D81E}"/>
              </a:ext>
            </a:extLst>
          </p:cNvPr>
          <p:cNvGrpSpPr/>
          <p:nvPr/>
        </p:nvGrpSpPr>
        <p:grpSpPr>
          <a:xfrm>
            <a:off x="3988772" y="2953832"/>
            <a:ext cx="4216835" cy="2486677"/>
            <a:chOff x="2991580" y="1981806"/>
            <a:chExt cx="3162626" cy="1865008"/>
          </a:xfrm>
        </p:grpSpPr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9CC99AFF-2FCE-43F9-8D12-5F40266B997B}"/>
                </a:ext>
              </a:extLst>
            </p:cNvPr>
            <p:cNvSpPr/>
            <p:nvPr/>
          </p:nvSpPr>
          <p:spPr>
            <a:xfrm rot="4680292" flipH="1" flipV="1">
              <a:off x="4921199" y="2613806"/>
              <a:ext cx="867967" cy="1598047"/>
            </a:xfrm>
            <a:custGeom>
              <a:avLst/>
              <a:gdLst>
                <a:gd name="connsiteX0" fmla="*/ 578645 w 1157289"/>
                <a:gd name="connsiteY0" fmla="*/ 0 h 2130729"/>
                <a:gd name="connsiteX1" fmla="*/ 596658 w 1157289"/>
                <a:gd name="connsiteY1" fmla="*/ 10943 h 2130729"/>
                <a:gd name="connsiteX2" fmla="*/ 1157289 w 1157289"/>
                <a:gd name="connsiteY2" fmla="*/ 1065364 h 2130729"/>
                <a:gd name="connsiteX3" fmla="*/ 596658 w 1157289"/>
                <a:gd name="connsiteY3" fmla="*/ 2119785 h 2130729"/>
                <a:gd name="connsiteX4" fmla="*/ 578645 w 1157289"/>
                <a:gd name="connsiteY4" fmla="*/ 2130729 h 2130729"/>
                <a:gd name="connsiteX5" fmla="*/ 560631 w 1157289"/>
                <a:gd name="connsiteY5" fmla="*/ 2119785 h 2130729"/>
                <a:gd name="connsiteX6" fmla="*/ 0 w 1157289"/>
                <a:gd name="connsiteY6" fmla="*/ 1065364 h 2130729"/>
                <a:gd name="connsiteX7" fmla="*/ 560631 w 1157289"/>
                <a:gd name="connsiteY7" fmla="*/ 10943 h 2130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57289" h="2130729">
                  <a:moveTo>
                    <a:pt x="578645" y="0"/>
                  </a:moveTo>
                  <a:lnTo>
                    <a:pt x="596658" y="10943"/>
                  </a:lnTo>
                  <a:cubicBezTo>
                    <a:pt x="934903" y="239457"/>
                    <a:pt x="1157289" y="626440"/>
                    <a:pt x="1157289" y="1065364"/>
                  </a:cubicBezTo>
                  <a:cubicBezTo>
                    <a:pt x="1157289" y="1504289"/>
                    <a:pt x="934903" y="1891272"/>
                    <a:pt x="596658" y="2119785"/>
                  </a:cubicBezTo>
                  <a:lnTo>
                    <a:pt x="578645" y="2130729"/>
                  </a:lnTo>
                  <a:lnTo>
                    <a:pt x="560631" y="2119785"/>
                  </a:lnTo>
                  <a:cubicBezTo>
                    <a:pt x="222387" y="1891272"/>
                    <a:pt x="0" y="1504289"/>
                    <a:pt x="0" y="1065364"/>
                  </a:cubicBezTo>
                  <a:cubicBezTo>
                    <a:pt x="0" y="626440"/>
                    <a:pt x="222387" y="239457"/>
                    <a:pt x="560631" y="10943"/>
                  </a:cubicBezTo>
                  <a:close/>
                </a:path>
              </a:pathLst>
            </a:custGeom>
            <a:solidFill>
              <a:srgbClr val="0E62A7">
                <a:alpha val="85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4B971AF0-E212-4210-8240-9230661467EF}"/>
                </a:ext>
              </a:extLst>
            </p:cNvPr>
            <p:cNvGrpSpPr/>
            <p:nvPr/>
          </p:nvGrpSpPr>
          <p:grpSpPr>
            <a:xfrm>
              <a:off x="2991580" y="1981806"/>
              <a:ext cx="2526374" cy="1865008"/>
              <a:chOff x="2991580" y="1981806"/>
              <a:chExt cx="2526374" cy="1865008"/>
            </a:xfrm>
          </p:grpSpPr>
          <p:sp>
            <p:nvSpPr>
              <p:cNvPr id="75" name="任意多边形: 形状 74">
                <a:extLst>
                  <a:ext uri="{FF2B5EF4-FFF2-40B4-BE49-F238E27FC236}">
                    <a16:creationId xmlns="" xmlns:a16="http://schemas.microsoft.com/office/drawing/2014/main" id="{2BCD6ABF-19E5-442A-B8AA-D55BFCFDE023}"/>
                  </a:ext>
                </a:extLst>
              </p:cNvPr>
              <p:cNvSpPr/>
              <p:nvPr/>
            </p:nvSpPr>
            <p:spPr>
              <a:xfrm rot="2397114" flipH="1" flipV="1">
                <a:off x="4649987" y="2166823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658000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7F8D1EA4-CCA4-4C20-B00C-D0078E1745C1}"/>
                  </a:ext>
                </a:extLst>
              </p:cNvPr>
              <p:cNvSpPr/>
              <p:nvPr/>
            </p:nvSpPr>
            <p:spPr>
              <a:xfrm rot="16919708" flipH="1">
                <a:off x="3356620" y="2613807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ED1C24">
                  <a:alpha val="85000"/>
                </a:srgb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7C4F4171-A947-4886-BF5C-2D3C41B4F0B0}"/>
                  </a:ext>
                </a:extLst>
              </p:cNvPr>
              <p:cNvSpPr/>
              <p:nvPr/>
            </p:nvSpPr>
            <p:spPr>
              <a:xfrm>
                <a:off x="4138016" y="1981806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3D0205">
                  <a:alpha val="85000"/>
                </a:srgb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A1A8EC94-3EDE-462A-9FB2-10C0093FD77E}"/>
                  </a:ext>
                </a:extLst>
              </p:cNvPr>
              <p:cNvSpPr/>
              <p:nvPr/>
            </p:nvSpPr>
            <p:spPr>
              <a:xfrm rot="19202886" flipV="1">
                <a:off x="3626046" y="2166823"/>
                <a:ext cx="867967" cy="1598047"/>
              </a:xfrm>
              <a:custGeom>
                <a:avLst/>
                <a:gdLst>
                  <a:gd name="connsiteX0" fmla="*/ 578645 w 1157289"/>
                  <a:gd name="connsiteY0" fmla="*/ 0 h 2130729"/>
                  <a:gd name="connsiteX1" fmla="*/ 596658 w 1157289"/>
                  <a:gd name="connsiteY1" fmla="*/ 10943 h 2130729"/>
                  <a:gd name="connsiteX2" fmla="*/ 1157289 w 1157289"/>
                  <a:gd name="connsiteY2" fmla="*/ 1065364 h 2130729"/>
                  <a:gd name="connsiteX3" fmla="*/ 596658 w 1157289"/>
                  <a:gd name="connsiteY3" fmla="*/ 2119785 h 2130729"/>
                  <a:gd name="connsiteX4" fmla="*/ 578645 w 1157289"/>
                  <a:gd name="connsiteY4" fmla="*/ 2130729 h 2130729"/>
                  <a:gd name="connsiteX5" fmla="*/ 560631 w 1157289"/>
                  <a:gd name="connsiteY5" fmla="*/ 2119785 h 2130729"/>
                  <a:gd name="connsiteX6" fmla="*/ 0 w 1157289"/>
                  <a:gd name="connsiteY6" fmla="*/ 1065364 h 2130729"/>
                  <a:gd name="connsiteX7" fmla="*/ 560631 w 1157289"/>
                  <a:gd name="connsiteY7" fmla="*/ 10943 h 2130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57289" h="2130729">
                    <a:moveTo>
                      <a:pt x="578645" y="0"/>
                    </a:moveTo>
                    <a:lnTo>
                      <a:pt x="596658" y="10943"/>
                    </a:lnTo>
                    <a:cubicBezTo>
                      <a:pt x="934903" y="239457"/>
                      <a:pt x="1157289" y="626440"/>
                      <a:pt x="1157289" y="1065364"/>
                    </a:cubicBezTo>
                    <a:cubicBezTo>
                      <a:pt x="1157289" y="1504289"/>
                      <a:pt x="934903" y="1891272"/>
                      <a:pt x="596658" y="2119785"/>
                    </a:cubicBezTo>
                    <a:lnTo>
                      <a:pt x="578645" y="2130729"/>
                    </a:lnTo>
                    <a:lnTo>
                      <a:pt x="560631" y="2119785"/>
                    </a:lnTo>
                    <a:cubicBezTo>
                      <a:pt x="222387" y="1891272"/>
                      <a:pt x="0" y="1504289"/>
                      <a:pt x="0" y="1065364"/>
                    </a:cubicBezTo>
                    <a:cubicBezTo>
                      <a:pt x="0" y="626440"/>
                      <a:pt x="222387" y="239457"/>
                      <a:pt x="560631" y="10943"/>
                    </a:cubicBezTo>
                    <a:close/>
                  </a:path>
                </a:pathLst>
              </a:custGeom>
              <a:solidFill>
                <a:srgbClr val="0E62A7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46631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/>
      <p:bldP spid="14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514F118-AD48-402F-A7D6-0991C53D7796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G:\各做好的网站模板\包图网ppt\2018.5\端午节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OTHERS"/>
  <p:tag name="ID" val="545816"/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OTHERS"/>
  <p:tag name="ID" val="545816"/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OTHERS"/>
  <p:tag name="ID" val="545816"/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NUMBER"/>
  <p:tag name="ID" val="545816"/>
  <p:tag name="MH_ORDER" val="1"/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ENTRY"/>
  <p:tag name="ID" val="545816"/>
  <p:tag name="MH_ORDER" val="1"/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NUMBER"/>
  <p:tag name="ID" val="545816"/>
  <p:tag name="MH_ORDER" val="2"/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ENTRY"/>
  <p:tag name="ID" val="545816"/>
  <p:tag name="MH_ORDER" val="2"/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NUMBER"/>
  <p:tag name="ID" val="545816"/>
  <p:tag name="MH_ORDER" val="3"/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ENTRY"/>
  <p:tag name="ID" val="545816"/>
  <p:tag name="MH_ORDER" val="3"/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NUMBER"/>
  <p:tag name="ID" val="545816"/>
  <p:tag name="MH_ORDER" val="4"/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4710"/>
  <p:tag name="MH_LIBRARY" val="CONTENTS"/>
  <p:tag name="MH_TYPE" val="ENTRY"/>
  <p:tag name="ID" val="545816"/>
  <p:tag name="MH_ORDER" val="4"/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</TotalTime>
  <Words>3423</Words>
  <Application>Microsoft Office PowerPoint</Application>
  <PresentationFormat>宽屏</PresentationFormat>
  <Paragraphs>236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Hiragino Sans GB W3</vt:lpstr>
      <vt:lpstr>Meiryo</vt:lpstr>
      <vt:lpstr>新細明體</vt:lpstr>
      <vt:lpstr>等线</vt:lpstr>
      <vt:lpstr>等线 Light</vt:lpstr>
      <vt:lpstr>宋体</vt:lpstr>
      <vt:lpstr>微软雅黑</vt:lpstr>
      <vt:lpstr>张海山锐谐体2.0-授权联系：Samtype@QQ.com</vt:lpstr>
      <vt:lpstr>Arial</vt:lpstr>
      <vt:lpstr>Calibri</vt:lpstr>
      <vt:lpstr>Calibri Light</vt:lpstr>
      <vt:lpstr>Impact</vt:lpstr>
      <vt:lpstr>Lato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162</cp:revision>
  <dcterms:created xsi:type="dcterms:W3CDTF">2018-05-04T05:35:33Z</dcterms:created>
  <dcterms:modified xsi:type="dcterms:W3CDTF">2018-06-08T05:52:12Z</dcterms:modified>
</cp:coreProperties>
</file>