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5" r:id="rId2"/>
  </p:sldMasterIdLst>
  <p:notesMasterIdLst>
    <p:notesMasterId r:id="rId28"/>
  </p:notesMasterIdLst>
  <p:sldIdLst>
    <p:sldId id="257" r:id="rId3"/>
    <p:sldId id="299" r:id="rId4"/>
    <p:sldId id="259" r:id="rId5"/>
    <p:sldId id="264" r:id="rId6"/>
    <p:sldId id="271" r:id="rId7"/>
    <p:sldId id="301" r:id="rId8"/>
    <p:sldId id="288" r:id="rId9"/>
    <p:sldId id="270" r:id="rId10"/>
    <p:sldId id="292" r:id="rId11"/>
    <p:sldId id="293" r:id="rId12"/>
    <p:sldId id="276" r:id="rId13"/>
    <p:sldId id="260" r:id="rId14"/>
    <p:sldId id="273" r:id="rId15"/>
    <p:sldId id="290" r:id="rId16"/>
    <p:sldId id="278" r:id="rId17"/>
    <p:sldId id="261" r:id="rId18"/>
    <p:sldId id="283" r:id="rId19"/>
    <p:sldId id="281" r:id="rId20"/>
    <p:sldId id="287" r:id="rId21"/>
    <p:sldId id="291" r:id="rId22"/>
    <p:sldId id="296" r:id="rId23"/>
    <p:sldId id="297" r:id="rId24"/>
    <p:sldId id="298" r:id="rId25"/>
    <p:sldId id="300" r:id="rId26"/>
    <p:sldId id="30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494FCF-5E5D-4513-BF0B-B130CDA2555E}" type="datetimeFigureOut">
              <a:rPr lang="zh-CN" altLang="en-US" smtClean="0"/>
              <a:t>2018/6/22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809410-5B63-4C2A-8DF6-72E6B1D794AA}" type="slidenum">
              <a:rPr lang="zh-CN" altLang="en-US" smtClean="0"/>
              <a:t>‹#›</a:t>
            </a:fld>
            <a:endParaRPr lang="zh-CN" altLang="en-US"/>
          </a:p>
        </p:txBody>
      </p:sp>
    </p:spTree>
    <p:extLst>
      <p:ext uri="{BB962C8B-B14F-4D97-AF65-F5344CB8AC3E}">
        <p14:creationId xmlns:p14="http://schemas.microsoft.com/office/powerpoint/2010/main" val="3227407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a:t>
            </a:fld>
            <a:endParaRPr lang="zh-CN" altLang="en-US"/>
          </a:p>
        </p:txBody>
      </p:sp>
    </p:spTree>
    <p:extLst>
      <p:ext uri="{BB962C8B-B14F-4D97-AF65-F5344CB8AC3E}">
        <p14:creationId xmlns:p14="http://schemas.microsoft.com/office/powerpoint/2010/main" val="2034667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10</a:t>
            </a:fld>
            <a:endParaRPr lang="zh-CN" altLang="en-US"/>
          </a:p>
        </p:txBody>
      </p:sp>
    </p:spTree>
    <p:extLst>
      <p:ext uri="{BB962C8B-B14F-4D97-AF65-F5344CB8AC3E}">
        <p14:creationId xmlns:p14="http://schemas.microsoft.com/office/powerpoint/2010/main" val="1868674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11</a:t>
            </a:fld>
            <a:endParaRPr lang="zh-CN" altLang="en-US"/>
          </a:p>
        </p:txBody>
      </p:sp>
    </p:spTree>
    <p:extLst>
      <p:ext uri="{BB962C8B-B14F-4D97-AF65-F5344CB8AC3E}">
        <p14:creationId xmlns:p14="http://schemas.microsoft.com/office/powerpoint/2010/main" val="3853139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12</a:t>
            </a:fld>
            <a:endParaRPr lang="zh-CN" altLang="en-US"/>
          </a:p>
        </p:txBody>
      </p:sp>
    </p:spTree>
    <p:extLst>
      <p:ext uri="{BB962C8B-B14F-4D97-AF65-F5344CB8AC3E}">
        <p14:creationId xmlns:p14="http://schemas.microsoft.com/office/powerpoint/2010/main" val="3241359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13</a:t>
            </a:fld>
            <a:endParaRPr lang="zh-CN" altLang="en-US"/>
          </a:p>
        </p:txBody>
      </p:sp>
    </p:spTree>
    <p:extLst>
      <p:ext uri="{BB962C8B-B14F-4D97-AF65-F5344CB8AC3E}">
        <p14:creationId xmlns:p14="http://schemas.microsoft.com/office/powerpoint/2010/main" val="2554802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14</a:t>
            </a:fld>
            <a:endParaRPr lang="zh-CN" altLang="en-US"/>
          </a:p>
        </p:txBody>
      </p:sp>
    </p:spTree>
    <p:extLst>
      <p:ext uri="{BB962C8B-B14F-4D97-AF65-F5344CB8AC3E}">
        <p14:creationId xmlns:p14="http://schemas.microsoft.com/office/powerpoint/2010/main" val="950818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15</a:t>
            </a:fld>
            <a:endParaRPr lang="zh-CN" altLang="en-US"/>
          </a:p>
        </p:txBody>
      </p:sp>
    </p:spTree>
    <p:extLst>
      <p:ext uri="{BB962C8B-B14F-4D97-AF65-F5344CB8AC3E}">
        <p14:creationId xmlns:p14="http://schemas.microsoft.com/office/powerpoint/2010/main" val="610031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16</a:t>
            </a:fld>
            <a:endParaRPr lang="zh-CN" altLang="en-US"/>
          </a:p>
        </p:txBody>
      </p:sp>
    </p:spTree>
    <p:extLst>
      <p:ext uri="{BB962C8B-B14F-4D97-AF65-F5344CB8AC3E}">
        <p14:creationId xmlns:p14="http://schemas.microsoft.com/office/powerpoint/2010/main" val="2542472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17</a:t>
            </a:fld>
            <a:endParaRPr lang="zh-CN" altLang="en-US"/>
          </a:p>
        </p:txBody>
      </p:sp>
    </p:spTree>
    <p:extLst>
      <p:ext uri="{BB962C8B-B14F-4D97-AF65-F5344CB8AC3E}">
        <p14:creationId xmlns:p14="http://schemas.microsoft.com/office/powerpoint/2010/main" val="4263552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18</a:t>
            </a:fld>
            <a:endParaRPr lang="zh-CN" altLang="en-US"/>
          </a:p>
        </p:txBody>
      </p:sp>
    </p:spTree>
    <p:extLst>
      <p:ext uri="{BB962C8B-B14F-4D97-AF65-F5344CB8AC3E}">
        <p14:creationId xmlns:p14="http://schemas.microsoft.com/office/powerpoint/2010/main" val="2463188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19</a:t>
            </a:fld>
            <a:endParaRPr lang="zh-CN" altLang="en-US"/>
          </a:p>
        </p:txBody>
      </p:sp>
    </p:spTree>
    <p:extLst>
      <p:ext uri="{BB962C8B-B14F-4D97-AF65-F5344CB8AC3E}">
        <p14:creationId xmlns:p14="http://schemas.microsoft.com/office/powerpoint/2010/main" val="146445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2</a:t>
            </a:fld>
            <a:endParaRPr lang="zh-CN" altLang="en-US"/>
          </a:p>
        </p:txBody>
      </p:sp>
    </p:spTree>
    <p:extLst>
      <p:ext uri="{BB962C8B-B14F-4D97-AF65-F5344CB8AC3E}">
        <p14:creationId xmlns:p14="http://schemas.microsoft.com/office/powerpoint/2010/main" val="1791317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20</a:t>
            </a:fld>
            <a:endParaRPr lang="zh-CN" altLang="en-US"/>
          </a:p>
        </p:txBody>
      </p:sp>
    </p:spTree>
    <p:extLst>
      <p:ext uri="{BB962C8B-B14F-4D97-AF65-F5344CB8AC3E}">
        <p14:creationId xmlns:p14="http://schemas.microsoft.com/office/powerpoint/2010/main" val="3790813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21</a:t>
            </a:fld>
            <a:endParaRPr lang="zh-CN" altLang="en-US"/>
          </a:p>
        </p:txBody>
      </p:sp>
    </p:spTree>
    <p:extLst>
      <p:ext uri="{BB962C8B-B14F-4D97-AF65-F5344CB8AC3E}">
        <p14:creationId xmlns:p14="http://schemas.microsoft.com/office/powerpoint/2010/main" val="3042594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22</a:t>
            </a:fld>
            <a:endParaRPr lang="zh-CN" altLang="en-US"/>
          </a:p>
        </p:txBody>
      </p:sp>
    </p:spTree>
    <p:extLst>
      <p:ext uri="{BB962C8B-B14F-4D97-AF65-F5344CB8AC3E}">
        <p14:creationId xmlns:p14="http://schemas.microsoft.com/office/powerpoint/2010/main" val="3618675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23</a:t>
            </a:fld>
            <a:endParaRPr lang="zh-CN" altLang="en-US"/>
          </a:p>
        </p:txBody>
      </p:sp>
    </p:spTree>
    <p:extLst>
      <p:ext uri="{BB962C8B-B14F-4D97-AF65-F5344CB8AC3E}">
        <p14:creationId xmlns:p14="http://schemas.microsoft.com/office/powerpoint/2010/main" val="525864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24</a:t>
            </a:fld>
            <a:endParaRPr lang="zh-CN" altLang="en-US"/>
          </a:p>
        </p:txBody>
      </p:sp>
    </p:spTree>
    <p:extLst>
      <p:ext uri="{BB962C8B-B14F-4D97-AF65-F5344CB8AC3E}">
        <p14:creationId xmlns:p14="http://schemas.microsoft.com/office/powerpoint/2010/main" val="37456811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71252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3</a:t>
            </a:fld>
            <a:endParaRPr lang="zh-CN" altLang="en-US"/>
          </a:p>
        </p:txBody>
      </p:sp>
    </p:spTree>
    <p:extLst>
      <p:ext uri="{BB962C8B-B14F-4D97-AF65-F5344CB8AC3E}">
        <p14:creationId xmlns:p14="http://schemas.microsoft.com/office/powerpoint/2010/main" val="2867798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4</a:t>
            </a:fld>
            <a:endParaRPr lang="zh-CN" altLang="en-US"/>
          </a:p>
        </p:txBody>
      </p:sp>
    </p:spTree>
    <p:extLst>
      <p:ext uri="{BB962C8B-B14F-4D97-AF65-F5344CB8AC3E}">
        <p14:creationId xmlns:p14="http://schemas.microsoft.com/office/powerpoint/2010/main" val="1299043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5</a:t>
            </a:fld>
            <a:endParaRPr lang="zh-CN" altLang="en-US"/>
          </a:p>
        </p:txBody>
      </p:sp>
    </p:spTree>
    <p:extLst>
      <p:ext uri="{BB962C8B-B14F-4D97-AF65-F5344CB8AC3E}">
        <p14:creationId xmlns:p14="http://schemas.microsoft.com/office/powerpoint/2010/main" val="2718554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6</a:t>
            </a:fld>
            <a:endParaRPr lang="zh-CN" altLang="en-US"/>
          </a:p>
        </p:txBody>
      </p:sp>
    </p:spTree>
    <p:extLst>
      <p:ext uri="{BB962C8B-B14F-4D97-AF65-F5344CB8AC3E}">
        <p14:creationId xmlns:p14="http://schemas.microsoft.com/office/powerpoint/2010/main" val="3884846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7</a:t>
            </a:fld>
            <a:endParaRPr lang="zh-CN" altLang="en-US"/>
          </a:p>
        </p:txBody>
      </p:sp>
    </p:spTree>
    <p:extLst>
      <p:ext uri="{BB962C8B-B14F-4D97-AF65-F5344CB8AC3E}">
        <p14:creationId xmlns:p14="http://schemas.microsoft.com/office/powerpoint/2010/main" val="1396306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8</a:t>
            </a:fld>
            <a:endParaRPr lang="zh-CN" altLang="en-US"/>
          </a:p>
        </p:txBody>
      </p:sp>
    </p:spTree>
    <p:extLst>
      <p:ext uri="{BB962C8B-B14F-4D97-AF65-F5344CB8AC3E}">
        <p14:creationId xmlns:p14="http://schemas.microsoft.com/office/powerpoint/2010/main" val="2597284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809410-5B63-4C2A-8DF6-72E6B1D794AA}" type="slidenum">
              <a:rPr lang="zh-CN" altLang="en-US" smtClean="0"/>
              <a:t>9</a:t>
            </a:fld>
            <a:endParaRPr lang="zh-CN" altLang="en-US"/>
          </a:p>
        </p:txBody>
      </p:sp>
    </p:spTree>
    <p:extLst>
      <p:ext uri="{BB962C8B-B14F-4D97-AF65-F5344CB8AC3E}">
        <p14:creationId xmlns:p14="http://schemas.microsoft.com/office/powerpoint/2010/main" val="595154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44387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838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1849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85167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708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51045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1139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709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0203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971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5003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311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54570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E156310-F55B-4FFA-9B6B-BD22DCD5666C}"/>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584530739"/>
      </p:ext>
    </p:extLst>
  </p:cSld>
  <p:clrMap bg1="lt1" tx1="dk1" bg2="lt2" tx2="dk2" accent1="accent1" accent2="accent2" accent3="accent3" accent4="accent4" accent5="accent5" accent6="accent6" hlink="hlink" folHlink="folHlink"/>
  <p:sldLayoutIdLst>
    <p:sldLayoutId id="2147483663" r:id="rId1"/>
    <p:sldLayoutId id="2147483664" r:id="rId2"/>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450593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193CC19A-7F9A-4DD8-A077-C066748E4E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87" t="15649"/>
          <a:stretch/>
        </p:blipFill>
        <p:spPr>
          <a:xfrm>
            <a:off x="0" y="552450"/>
            <a:ext cx="12192000" cy="6305550"/>
          </a:xfrm>
          <a:prstGeom prst="rect">
            <a:avLst/>
          </a:prstGeom>
        </p:spPr>
      </p:pic>
      <p:pic>
        <p:nvPicPr>
          <p:cNvPr id="24" name="图片 23">
            <a:extLst>
              <a:ext uri="{FF2B5EF4-FFF2-40B4-BE49-F238E27FC236}">
                <a16:creationId xmlns:a16="http://schemas.microsoft.com/office/drawing/2014/main" xmlns="" id="{FF56C95C-D4EA-4047-9758-249D844BB7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pic>
        <p:nvPicPr>
          <p:cNvPr id="26" name="图片 25">
            <a:extLst>
              <a:ext uri="{FF2B5EF4-FFF2-40B4-BE49-F238E27FC236}">
                <a16:creationId xmlns:a16="http://schemas.microsoft.com/office/drawing/2014/main" xmlns="" id="{43010A6A-D657-4B6E-8C1B-950D2E6CE3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10410"/>
            <a:ext cx="12192000" cy="6095140"/>
          </a:xfrm>
          <a:prstGeom prst="rect">
            <a:avLst/>
          </a:prstGeom>
        </p:spPr>
      </p:pic>
    </p:spTree>
    <p:extLst>
      <p:ext uri="{BB962C8B-B14F-4D97-AF65-F5344CB8AC3E}">
        <p14:creationId xmlns:p14="http://schemas.microsoft.com/office/powerpoint/2010/main" val="41833418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287461F7-E16E-4AFF-A176-EFA23D5FEE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80892">
            <a:off x="1838431" y="779765"/>
            <a:ext cx="3339682" cy="5541507"/>
          </a:xfrm>
          <a:prstGeom prst="rect">
            <a:avLst/>
          </a:prstGeom>
        </p:spPr>
      </p:pic>
      <p:sp>
        <p:nvSpPr>
          <p:cNvPr id="8" name="文本框 7">
            <a:extLst>
              <a:ext uri="{FF2B5EF4-FFF2-40B4-BE49-F238E27FC236}">
                <a16:creationId xmlns:a16="http://schemas.microsoft.com/office/drawing/2014/main" xmlns="" id="{BDEE8122-DABA-4290-81CD-21EEC032152E}"/>
              </a:ext>
            </a:extLst>
          </p:cNvPr>
          <p:cNvSpPr txBox="1"/>
          <p:nvPr/>
        </p:nvSpPr>
        <p:spPr>
          <a:xfrm>
            <a:off x="6851644" y="1998533"/>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9" name="文本框 8">
            <a:extLst>
              <a:ext uri="{FF2B5EF4-FFF2-40B4-BE49-F238E27FC236}">
                <a16:creationId xmlns:a16="http://schemas.microsoft.com/office/drawing/2014/main" xmlns="" id="{6F2391E9-2C1F-40F5-B979-DFB2EF52700C}"/>
              </a:ext>
            </a:extLst>
          </p:cNvPr>
          <p:cNvSpPr txBox="1"/>
          <p:nvPr/>
        </p:nvSpPr>
        <p:spPr>
          <a:xfrm>
            <a:off x="6851644" y="1383643"/>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10" name="文本框 9">
            <a:extLst>
              <a:ext uri="{FF2B5EF4-FFF2-40B4-BE49-F238E27FC236}">
                <a16:creationId xmlns:a16="http://schemas.microsoft.com/office/drawing/2014/main" xmlns="" id="{F560C884-07A8-4ACB-9F10-975A64A1E9DE}"/>
              </a:ext>
            </a:extLst>
          </p:cNvPr>
          <p:cNvSpPr txBox="1"/>
          <p:nvPr/>
        </p:nvSpPr>
        <p:spPr>
          <a:xfrm>
            <a:off x="6851644" y="3550519"/>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grpSp>
        <p:nvGrpSpPr>
          <p:cNvPr id="11" name="组合 10">
            <a:extLst>
              <a:ext uri="{FF2B5EF4-FFF2-40B4-BE49-F238E27FC236}">
                <a16:creationId xmlns:a16="http://schemas.microsoft.com/office/drawing/2014/main" xmlns="" id="{7C8EC37D-30D4-40F6-8966-B4E94F36E621}"/>
              </a:ext>
            </a:extLst>
          </p:cNvPr>
          <p:cNvGrpSpPr/>
          <p:nvPr/>
        </p:nvGrpSpPr>
        <p:grpSpPr>
          <a:xfrm>
            <a:off x="7236575" y="5044153"/>
            <a:ext cx="4955425" cy="326689"/>
            <a:chOff x="1021365" y="3273618"/>
            <a:chExt cx="3808501" cy="526858"/>
          </a:xfrm>
        </p:grpSpPr>
        <p:sp>
          <p:nvSpPr>
            <p:cNvPr id="12" name="矩形 11">
              <a:extLst>
                <a:ext uri="{FF2B5EF4-FFF2-40B4-BE49-F238E27FC236}">
                  <a16:creationId xmlns:a16="http://schemas.microsoft.com/office/drawing/2014/main" xmlns="" id="{310E4CCA-4851-4FE2-AA5D-882CD525FE7A}"/>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68760E86-F775-4CAA-A709-9099BD7865E5}"/>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DDE442E4-9802-420C-8EDD-216A22984A66}"/>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C5F5D67F-A4FF-49BC-AA60-8E5ADFDE8AB8}"/>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xmlns="" id="{3CA0AA5E-88D7-41BC-BAA7-F2D061D04520}"/>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550379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8229600" y="2066925"/>
            <a:ext cx="2433638" cy="892175"/>
            <a:chOff x="1603804" y="2220559"/>
            <a:chExt cx="2433815" cy="893271"/>
          </a:xfrm>
        </p:grpSpPr>
        <p:sp>
          <p:nvSpPr>
            <p:cNvPr id="5" name="Text Placeholder 2"/>
            <p:cNvSpPr txBox="1">
              <a:spLocks/>
            </p:cNvSpPr>
            <p:nvPr/>
          </p:nvSpPr>
          <p:spPr>
            <a:xfrm>
              <a:off x="1603804" y="2220559"/>
              <a:ext cx="2013096"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6" name="TextBox 5"/>
            <p:cNvSpPr txBox="1"/>
            <p:nvPr/>
          </p:nvSpPr>
          <p:spPr>
            <a:xfrm>
              <a:off x="1680010" y="2559112"/>
              <a:ext cx="2357609" cy="554718"/>
            </a:xfrm>
            <a:prstGeom prst="rect">
              <a:avLst/>
            </a:prstGeom>
            <a:noFill/>
          </p:spPr>
          <p:txBody>
            <a:bodyPr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0" i="0" u="none" strike="noStrike" kern="1200" cap="none" spc="0" normalizeH="0" baseline="0" noProof="0" dirty="0">
                <a:ln>
                  <a:noFill/>
                </a:ln>
                <a:solidFill>
                  <a:srgbClr val="FFFFFF">
                    <a:lumMod val="50000"/>
                  </a:srgbClr>
                </a:solidFill>
                <a:effectLst/>
                <a:uLnTx/>
                <a:uFillTx/>
                <a:latin typeface="Arial" panose="020F0502020204030204"/>
                <a:ea typeface="微软雅黑"/>
                <a:cs typeface="+mn-ea"/>
                <a:sym typeface="+mn-lt"/>
              </a:endParaRPr>
            </a:p>
          </p:txBody>
        </p:sp>
      </p:grpSp>
      <p:grpSp>
        <p:nvGrpSpPr>
          <p:cNvPr id="7" name="Group 6"/>
          <p:cNvGrpSpPr>
            <a:grpSpLocks/>
          </p:cNvGrpSpPr>
          <p:nvPr/>
        </p:nvGrpSpPr>
        <p:grpSpPr bwMode="auto">
          <a:xfrm>
            <a:off x="8794750" y="3435350"/>
            <a:ext cx="2474913" cy="893763"/>
            <a:chOff x="1603804" y="2220559"/>
            <a:chExt cx="2475438" cy="893271"/>
          </a:xfrm>
        </p:grpSpPr>
        <p:sp>
          <p:nvSpPr>
            <p:cNvPr id="8" name="Text Placeholder 2"/>
            <p:cNvSpPr txBox="1">
              <a:spLocks/>
            </p:cNvSpPr>
            <p:nvPr/>
          </p:nvSpPr>
          <p:spPr>
            <a:xfrm>
              <a:off x="1603804" y="2220559"/>
              <a:ext cx="201337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9" name="TextBox 8"/>
            <p:cNvSpPr txBox="1"/>
            <p:nvPr/>
          </p:nvSpPr>
          <p:spPr>
            <a:xfrm>
              <a:off x="1680020" y="2560097"/>
              <a:ext cx="2399222" cy="553733"/>
            </a:xfrm>
            <a:prstGeom prst="rect">
              <a:avLst/>
            </a:prstGeom>
            <a:noFill/>
          </p:spPr>
          <p:txBody>
            <a:bodyPr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0" i="0" u="none" strike="noStrike" kern="1200" cap="none" spc="0" normalizeH="0" baseline="0" noProof="0" dirty="0">
                <a:ln>
                  <a:noFill/>
                </a:ln>
                <a:solidFill>
                  <a:srgbClr val="FFFFFF">
                    <a:lumMod val="50000"/>
                  </a:srgbClr>
                </a:solidFill>
                <a:effectLst/>
                <a:uLnTx/>
                <a:uFillTx/>
                <a:latin typeface="Arial" panose="020F0502020204030204"/>
                <a:ea typeface="微软雅黑"/>
                <a:cs typeface="+mn-ea"/>
                <a:sym typeface="+mn-lt"/>
              </a:endParaRPr>
            </a:p>
          </p:txBody>
        </p:sp>
      </p:grpSp>
      <p:grpSp>
        <p:nvGrpSpPr>
          <p:cNvPr id="10" name="Group 9"/>
          <p:cNvGrpSpPr>
            <a:grpSpLocks/>
          </p:cNvGrpSpPr>
          <p:nvPr/>
        </p:nvGrpSpPr>
        <p:grpSpPr bwMode="auto">
          <a:xfrm>
            <a:off x="8229600" y="4767263"/>
            <a:ext cx="2433638" cy="893723"/>
            <a:chOff x="1603804" y="2220559"/>
            <a:chExt cx="2433815" cy="893232"/>
          </a:xfrm>
        </p:grpSpPr>
        <p:sp>
          <p:nvSpPr>
            <p:cNvPr id="11" name="Text Placeholder 2"/>
            <p:cNvSpPr txBox="1">
              <a:spLocks/>
            </p:cNvSpPr>
            <p:nvPr/>
          </p:nvSpPr>
          <p:spPr>
            <a:xfrm>
              <a:off x="1603804" y="2220559"/>
              <a:ext cx="2013096"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12" name="TextBox 11"/>
            <p:cNvSpPr txBox="1"/>
            <p:nvPr/>
          </p:nvSpPr>
          <p:spPr>
            <a:xfrm>
              <a:off x="1680010" y="2560097"/>
              <a:ext cx="2357609" cy="553694"/>
            </a:xfrm>
            <a:prstGeom prst="rect">
              <a:avLst/>
            </a:prstGeom>
            <a:noFill/>
          </p:spPr>
          <p:txBody>
            <a:bodyPr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0" i="0" u="none" strike="noStrike" kern="1200" cap="none" spc="0" normalizeH="0" baseline="0" noProof="0" dirty="0">
                <a:ln>
                  <a:noFill/>
                </a:ln>
                <a:solidFill>
                  <a:srgbClr val="FFFFFF">
                    <a:lumMod val="50000"/>
                  </a:srgbClr>
                </a:solidFill>
                <a:effectLst/>
                <a:uLnTx/>
                <a:uFillTx/>
                <a:latin typeface="Arial" panose="020F0502020204030204"/>
                <a:ea typeface="微软雅黑"/>
                <a:cs typeface="+mn-ea"/>
                <a:sym typeface="+mn-lt"/>
              </a:endParaRPr>
            </a:p>
          </p:txBody>
        </p:sp>
      </p:grpSp>
      <p:grpSp>
        <p:nvGrpSpPr>
          <p:cNvPr id="13" name="Group 12"/>
          <p:cNvGrpSpPr>
            <a:grpSpLocks/>
          </p:cNvGrpSpPr>
          <p:nvPr/>
        </p:nvGrpSpPr>
        <p:grpSpPr bwMode="auto">
          <a:xfrm>
            <a:off x="1519238" y="2066925"/>
            <a:ext cx="2427287" cy="892175"/>
            <a:chOff x="1494367" y="2220559"/>
            <a:chExt cx="2427694" cy="893271"/>
          </a:xfrm>
        </p:grpSpPr>
        <p:sp>
          <p:nvSpPr>
            <p:cNvPr id="14"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15" name="TextBox 14"/>
            <p:cNvSpPr txBox="1"/>
            <p:nvPr/>
          </p:nvSpPr>
          <p:spPr>
            <a:xfrm>
              <a:off x="1494367" y="2559112"/>
              <a:ext cx="2324490" cy="554718"/>
            </a:xfrm>
            <a:prstGeom prst="rect">
              <a:avLst/>
            </a:prstGeom>
            <a:noFill/>
          </p:spPr>
          <p:txBody>
            <a:bodyPr lIns="0" tIns="0" rIns="0" bIns="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0" i="0" u="none" strike="noStrike" kern="1200" cap="none" spc="0" normalizeH="0" baseline="0" noProof="0" dirty="0">
                <a:ln>
                  <a:noFill/>
                </a:ln>
                <a:solidFill>
                  <a:srgbClr val="FFFFFF">
                    <a:lumMod val="50000"/>
                  </a:srgbClr>
                </a:solidFill>
                <a:effectLst/>
                <a:uLnTx/>
                <a:uFillTx/>
                <a:latin typeface="Arial" panose="020F0502020204030204"/>
                <a:ea typeface="微软雅黑"/>
                <a:cs typeface="+mn-ea"/>
                <a:sym typeface="+mn-lt"/>
              </a:endParaRPr>
            </a:p>
          </p:txBody>
        </p:sp>
      </p:grpSp>
      <p:grpSp>
        <p:nvGrpSpPr>
          <p:cNvPr id="16" name="Group 15"/>
          <p:cNvGrpSpPr>
            <a:grpSpLocks/>
          </p:cNvGrpSpPr>
          <p:nvPr/>
        </p:nvGrpSpPr>
        <p:grpSpPr bwMode="auto">
          <a:xfrm>
            <a:off x="1054100" y="3435350"/>
            <a:ext cx="2382838" cy="893763"/>
            <a:chOff x="1539935" y="2220559"/>
            <a:chExt cx="2382128" cy="893271"/>
          </a:xfrm>
        </p:grpSpPr>
        <p:sp>
          <p:nvSpPr>
            <p:cNvPr id="17" name="Text Placeholder 2"/>
            <p:cNvSpPr txBox="1">
              <a:spLocks/>
            </p:cNvSpPr>
            <p:nvPr/>
          </p:nvSpPr>
          <p:spPr>
            <a:xfrm>
              <a:off x="1908125" y="2220559"/>
              <a:ext cx="2013938"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18" name="TextBox 17"/>
            <p:cNvSpPr txBox="1"/>
            <p:nvPr/>
          </p:nvSpPr>
          <p:spPr>
            <a:xfrm>
              <a:off x="1539935" y="2560097"/>
              <a:ext cx="2278971" cy="553733"/>
            </a:xfrm>
            <a:prstGeom prst="rect">
              <a:avLst/>
            </a:prstGeom>
            <a:noFill/>
          </p:spPr>
          <p:txBody>
            <a:bodyPr lIns="0" tIns="0" rIns="0" bIns="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0" i="0" u="none" strike="noStrike" kern="1200" cap="none" spc="0" normalizeH="0" baseline="0" noProof="0" dirty="0">
                <a:ln>
                  <a:noFill/>
                </a:ln>
                <a:solidFill>
                  <a:srgbClr val="FFFFFF">
                    <a:lumMod val="50000"/>
                  </a:srgbClr>
                </a:solidFill>
                <a:effectLst/>
                <a:uLnTx/>
                <a:uFillTx/>
                <a:latin typeface="Arial" panose="020F0502020204030204"/>
                <a:ea typeface="微软雅黑"/>
                <a:cs typeface="+mn-ea"/>
                <a:sym typeface="+mn-lt"/>
              </a:endParaRPr>
            </a:p>
          </p:txBody>
        </p:sp>
      </p:grpSp>
      <p:grpSp>
        <p:nvGrpSpPr>
          <p:cNvPr id="19" name="Group 18"/>
          <p:cNvGrpSpPr>
            <a:grpSpLocks/>
          </p:cNvGrpSpPr>
          <p:nvPr/>
        </p:nvGrpSpPr>
        <p:grpSpPr bwMode="auto">
          <a:xfrm>
            <a:off x="1519238" y="4767263"/>
            <a:ext cx="2427287" cy="893762"/>
            <a:chOff x="1494367" y="2220559"/>
            <a:chExt cx="2427698" cy="893271"/>
          </a:xfrm>
        </p:grpSpPr>
        <p:sp>
          <p:nvSpPr>
            <p:cNvPr id="20" name="Text Placeholder 2"/>
            <p:cNvSpPr txBox="1">
              <a:spLocks/>
            </p:cNvSpPr>
            <p:nvPr/>
          </p:nvSpPr>
          <p:spPr>
            <a:xfrm>
              <a:off x="1908774" y="2220559"/>
              <a:ext cx="2013291"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21" name="TextBox 20"/>
            <p:cNvSpPr txBox="1"/>
            <p:nvPr/>
          </p:nvSpPr>
          <p:spPr>
            <a:xfrm>
              <a:off x="1494367" y="2560097"/>
              <a:ext cx="2324494" cy="553733"/>
            </a:xfrm>
            <a:prstGeom prst="rect">
              <a:avLst/>
            </a:prstGeom>
            <a:noFill/>
          </p:spPr>
          <p:txBody>
            <a:bodyPr lIns="0" tIns="0" rIns="0" bIns="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0" i="0" u="none" strike="noStrike" kern="1200" cap="none" spc="0" normalizeH="0" baseline="0" noProof="0" dirty="0">
                <a:ln>
                  <a:noFill/>
                </a:ln>
                <a:solidFill>
                  <a:srgbClr val="FFFFFF">
                    <a:lumMod val="50000"/>
                  </a:srgbClr>
                </a:solidFill>
                <a:effectLst/>
                <a:uLnTx/>
                <a:uFillTx/>
                <a:latin typeface="Arial" panose="020F0502020204030204"/>
                <a:ea typeface="微软雅黑"/>
                <a:cs typeface="+mn-ea"/>
                <a:sym typeface="+mn-lt"/>
              </a:endParaRPr>
            </a:p>
          </p:txBody>
        </p:sp>
      </p:grpSp>
      <p:grpSp>
        <p:nvGrpSpPr>
          <p:cNvPr id="2" name="Group 1"/>
          <p:cNvGrpSpPr>
            <a:grpSpLocks/>
          </p:cNvGrpSpPr>
          <p:nvPr/>
        </p:nvGrpSpPr>
        <p:grpSpPr bwMode="auto">
          <a:xfrm>
            <a:off x="3949700" y="1935163"/>
            <a:ext cx="4292600" cy="3816350"/>
            <a:chOff x="3949950" y="1935228"/>
            <a:chExt cx="4292100" cy="3816694"/>
          </a:xfrm>
        </p:grpSpPr>
        <p:sp>
          <p:nvSpPr>
            <p:cNvPr id="34830" name="Freeform 28"/>
            <p:cNvSpPr>
              <a:spLocks/>
            </p:cNvSpPr>
            <p:nvPr/>
          </p:nvSpPr>
          <p:spPr bwMode="auto">
            <a:xfrm>
              <a:off x="6856115" y="2914246"/>
              <a:ext cx="639249" cy="929328"/>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1" name="Freeform 29"/>
            <p:cNvSpPr>
              <a:spLocks/>
            </p:cNvSpPr>
            <p:nvPr/>
          </p:nvSpPr>
          <p:spPr bwMode="auto">
            <a:xfrm>
              <a:off x="6528433" y="4412990"/>
              <a:ext cx="102065" cy="181300"/>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2" name="Freeform 30"/>
            <p:cNvSpPr>
              <a:spLocks/>
            </p:cNvSpPr>
            <p:nvPr/>
          </p:nvSpPr>
          <p:spPr bwMode="auto">
            <a:xfrm>
              <a:off x="6528433" y="4412990"/>
              <a:ext cx="102065" cy="181300"/>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3" name="Freeform 31"/>
            <p:cNvSpPr>
              <a:spLocks/>
            </p:cNvSpPr>
            <p:nvPr/>
          </p:nvSpPr>
          <p:spPr bwMode="auto">
            <a:xfrm>
              <a:off x="6528433" y="4412990"/>
              <a:ext cx="1071682" cy="181300"/>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4" name="Freeform 32"/>
            <p:cNvSpPr>
              <a:spLocks/>
            </p:cNvSpPr>
            <p:nvPr/>
          </p:nvSpPr>
          <p:spPr bwMode="auto">
            <a:xfrm>
              <a:off x="5663567" y="4594289"/>
              <a:ext cx="206816"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5" name="Freeform 33"/>
            <p:cNvSpPr>
              <a:spLocks/>
            </p:cNvSpPr>
            <p:nvPr/>
          </p:nvSpPr>
          <p:spPr bwMode="auto">
            <a:xfrm>
              <a:off x="5663567" y="4594289"/>
              <a:ext cx="206816"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6" name="Freeform 34"/>
            <p:cNvSpPr>
              <a:spLocks/>
            </p:cNvSpPr>
            <p:nvPr/>
          </p:nvSpPr>
          <p:spPr bwMode="auto">
            <a:xfrm>
              <a:off x="5663567" y="4594289"/>
              <a:ext cx="534498" cy="927986"/>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7" name="Freeform 35"/>
            <p:cNvSpPr>
              <a:spLocks/>
            </p:cNvSpPr>
            <p:nvPr/>
          </p:nvSpPr>
          <p:spPr bwMode="auto">
            <a:xfrm>
              <a:off x="4693950" y="3843574"/>
              <a:ext cx="639249" cy="927986"/>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8" name="Freeform 36"/>
            <p:cNvSpPr>
              <a:spLocks/>
            </p:cNvSpPr>
            <p:nvPr/>
          </p:nvSpPr>
          <p:spPr bwMode="auto">
            <a:xfrm>
              <a:off x="4693950" y="3843574"/>
              <a:ext cx="639249" cy="927986"/>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39" name="Freeform 37"/>
            <p:cNvSpPr>
              <a:spLocks/>
            </p:cNvSpPr>
            <p:nvPr/>
          </p:nvSpPr>
          <p:spPr bwMode="auto">
            <a:xfrm>
              <a:off x="4693950" y="3843574"/>
              <a:ext cx="639249" cy="927986"/>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40" name="Freeform 38"/>
            <p:cNvSpPr>
              <a:spLocks/>
            </p:cNvSpPr>
            <p:nvPr/>
          </p:nvSpPr>
          <p:spPr bwMode="auto">
            <a:xfrm>
              <a:off x="5558816" y="3095545"/>
              <a:ext cx="104751" cy="178614"/>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41" name="Freeform 39"/>
            <p:cNvSpPr>
              <a:spLocks/>
            </p:cNvSpPr>
            <p:nvPr/>
          </p:nvSpPr>
          <p:spPr bwMode="auto">
            <a:xfrm>
              <a:off x="5558816" y="3095545"/>
              <a:ext cx="104751" cy="178614"/>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42" name="Freeform 40"/>
            <p:cNvSpPr>
              <a:spLocks/>
            </p:cNvSpPr>
            <p:nvPr/>
          </p:nvSpPr>
          <p:spPr bwMode="auto">
            <a:xfrm>
              <a:off x="4589199" y="3095545"/>
              <a:ext cx="1074368" cy="178614"/>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43" name="Freeform 41"/>
            <p:cNvSpPr>
              <a:spLocks/>
            </p:cNvSpPr>
            <p:nvPr/>
          </p:nvSpPr>
          <p:spPr bwMode="auto">
            <a:xfrm>
              <a:off x="6321617" y="3095545"/>
              <a:ext cx="206816"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44" name="Freeform 42"/>
            <p:cNvSpPr>
              <a:spLocks/>
            </p:cNvSpPr>
            <p:nvPr/>
          </p:nvSpPr>
          <p:spPr bwMode="auto">
            <a:xfrm>
              <a:off x="6321617" y="3095545"/>
              <a:ext cx="206816"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45" name="Freeform 43"/>
            <p:cNvSpPr>
              <a:spLocks/>
            </p:cNvSpPr>
            <p:nvPr/>
          </p:nvSpPr>
          <p:spPr bwMode="auto">
            <a:xfrm>
              <a:off x="5991249" y="2167560"/>
              <a:ext cx="537184" cy="927986"/>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nvGrpSpPr>
            <p:cNvPr id="34846" name="Group 44"/>
            <p:cNvGrpSpPr>
              <a:grpSpLocks/>
            </p:cNvGrpSpPr>
            <p:nvPr/>
          </p:nvGrpSpPr>
          <p:grpSpPr bwMode="auto">
            <a:xfrm>
              <a:off x="3949950" y="3095545"/>
              <a:ext cx="1713617" cy="2152765"/>
              <a:chOff x="3949950" y="3095545"/>
              <a:chExt cx="1713617" cy="2152765"/>
            </a:xfrm>
          </p:grpSpPr>
          <p:sp>
            <p:nvSpPr>
              <p:cNvPr id="76" name="Freeform 75"/>
              <p:cNvSpPr>
                <a:spLocks/>
              </p:cNvSpPr>
              <p:nvPr/>
            </p:nvSpPr>
            <p:spPr bwMode="auto">
              <a:xfrm>
                <a:off x="3949950" y="3095795"/>
                <a:ext cx="1714300" cy="2152844"/>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77" name="Freeform 76"/>
              <p:cNvSpPr>
                <a:spLocks/>
              </p:cNvSpPr>
              <p:nvPr/>
            </p:nvSpPr>
            <p:spPr bwMode="auto">
              <a:xfrm>
                <a:off x="4589638" y="3095795"/>
                <a:ext cx="1074612" cy="17940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chemeClr val="tx1">
                  <a:lumMod val="95000"/>
                  <a:lumOff val="5000"/>
                  <a:alpha val="10000"/>
                </a:schemeClr>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34847" name="Group 71"/>
            <p:cNvGrpSpPr>
              <a:grpSpLocks/>
            </p:cNvGrpSpPr>
            <p:nvPr/>
          </p:nvGrpSpPr>
          <p:grpSpPr bwMode="auto">
            <a:xfrm>
              <a:off x="4182282" y="1935228"/>
              <a:ext cx="2346151" cy="1404736"/>
              <a:chOff x="4182282" y="1935228"/>
              <a:chExt cx="2346151" cy="1404736"/>
            </a:xfrm>
          </p:grpSpPr>
          <p:sp>
            <p:nvSpPr>
              <p:cNvPr id="74" name="Freeform 73"/>
              <p:cNvSpPr>
                <a:spLocks/>
              </p:cNvSpPr>
              <p:nvPr/>
            </p:nvSpPr>
            <p:spPr bwMode="auto">
              <a:xfrm>
                <a:off x="4181698" y="1935228"/>
                <a:ext cx="2346052" cy="1405064"/>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75" name="Freeform 74"/>
              <p:cNvSpPr>
                <a:spLocks/>
              </p:cNvSpPr>
              <p:nvPr/>
            </p:nvSpPr>
            <p:spPr bwMode="auto">
              <a:xfrm>
                <a:off x="5991238" y="2167024"/>
                <a:ext cx="536513" cy="928771"/>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chemeClr val="tx1">
                  <a:lumMod val="95000"/>
                  <a:lumOff val="5000"/>
                  <a:alpha val="10000"/>
                </a:schemeClr>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34848" name="Group 46"/>
            <p:cNvGrpSpPr>
              <a:grpSpLocks/>
            </p:cNvGrpSpPr>
            <p:nvPr/>
          </p:nvGrpSpPr>
          <p:grpSpPr bwMode="auto">
            <a:xfrm>
              <a:off x="5663567" y="4345842"/>
              <a:ext cx="2346151" cy="1406079"/>
              <a:chOff x="5663567" y="4345842"/>
              <a:chExt cx="2346151" cy="1406079"/>
            </a:xfrm>
          </p:grpSpPr>
          <p:grpSp>
            <p:nvGrpSpPr>
              <p:cNvPr id="34864" name="Group 65"/>
              <p:cNvGrpSpPr>
                <a:grpSpLocks/>
              </p:cNvGrpSpPr>
              <p:nvPr/>
            </p:nvGrpSpPr>
            <p:grpSpPr bwMode="auto">
              <a:xfrm>
                <a:off x="5663567" y="4345842"/>
                <a:ext cx="2346151" cy="1406079"/>
                <a:chOff x="5663567" y="4345842"/>
                <a:chExt cx="2346151" cy="1406079"/>
              </a:xfrm>
            </p:grpSpPr>
            <p:sp>
              <p:nvSpPr>
                <p:cNvPr id="70" name="Freeform 69"/>
                <p:cNvSpPr>
                  <a:spLocks/>
                </p:cNvSpPr>
                <p:nvPr/>
              </p:nvSpPr>
              <p:spPr bwMode="auto">
                <a:xfrm>
                  <a:off x="5664250" y="4345270"/>
                  <a:ext cx="2346052" cy="1406652"/>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71" name="Freeform 70"/>
                <p:cNvSpPr>
                  <a:spLocks/>
                </p:cNvSpPr>
                <p:nvPr/>
              </p:nvSpPr>
              <p:spPr bwMode="auto">
                <a:xfrm>
                  <a:off x="5664250" y="4594529"/>
                  <a:ext cx="534926" cy="927184"/>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tx1">
                    <a:lumMod val="95000"/>
                    <a:lumOff val="5000"/>
                    <a:alpha val="10000"/>
                  </a:schemeClr>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67" name="Group 66"/>
              <p:cNvGrpSpPr/>
              <p:nvPr/>
            </p:nvGrpSpPr>
            <p:grpSpPr>
              <a:xfrm>
                <a:off x="6674717" y="4979124"/>
                <a:ext cx="362796" cy="338611"/>
                <a:chOff x="4418013" y="3475038"/>
                <a:chExt cx="285750" cy="266701"/>
              </a:xfrm>
              <a:solidFill>
                <a:schemeClr val="bg1"/>
              </a:solidFill>
            </p:grpSpPr>
            <p:sp>
              <p:nvSpPr>
                <p:cNvPr id="68" name="Freeform 105"/>
                <p:cNvSpPr>
                  <a:spLocks/>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69"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grpSp>
          <p:nvGrpSpPr>
            <p:cNvPr id="34849" name="Group 47"/>
            <p:cNvGrpSpPr>
              <a:grpSpLocks/>
            </p:cNvGrpSpPr>
            <p:nvPr/>
          </p:nvGrpSpPr>
          <p:grpSpPr bwMode="auto">
            <a:xfrm>
              <a:off x="4614716" y="3843574"/>
              <a:ext cx="2002354" cy="1908348"/>
              <a:chOff x="4614716" y="3843574"/>
              <a:chExt cx="2002354" cy="1908348"/>
            </a:xfrm>
          </p:grpSpPr>
          <p:grpSp>
            <p:nvGrpSpPr>
              <p:cNvPr id="34860" name="Group 61"/>
              <p:cNvGrpSpPr>
                <a:grpSpLocks/>
              </p:cNvGrpSpPr>
              <p:nvPr/>
            </p:nvGrpSpPr>
            <p:grpSpPr bwMode="auto">
              <a:xfrm>
                <a:off x="4614716" y="3843574"/>
                <a:ext cx="2002354" cy="1908348"/>
                <a:chOff x="4614716" y="3843574"/>
                <a:chExt cx="2002354" cy="1908348"/>
              </a:xfrm>
            </p:grpSpPr>
            <p:sp>
              <p:nvSpPr>
                <p:cNvPr id="64" name="Freeform 63"/>
                <p:cNvSpPr>
                  <a:spLocks/>
                </p:cNvSpPr>
                <p:nvPr/>
              </p:nvSpPr>
              <p:spPr bwMode="auto">
                <a:xfrm>
                  <a:off x="4615036" y="3843575"/>
                  <a:ext cx="200160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65" name="Freeform 64"/>
                <p:cNvSpPr>
                  <a:spLocks/>
                </p:cNvSpPr>
                <p:nvPr/>
              </p:nvSpPr>
              <p:spPr bwMode="auto">
                <a:xfrm>
                  <a:off x="4694402" y="3843575"/>
                  <a:ext cx="638101" cy="928771"/>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chemeClr val="tx1">
                    <a:lumMod val="95000"/>
                    <a:lumOff val="5000"/>
                    <a:alpha val="10000"/>
                  </a:schemeClr>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sp>
            <p:nvSpPr>
              <p:cNvPr id="34861" name="Freeform 18"/>
              <p:cNvSpPr>
                <a:spLocks/>
              </p:cNvSpPr>
              <p:nvPr/>
            </p:nvSpPr>
            <p:spPr bwMode="auto">
              <a:xfrm>
                <a:off x="5122816" y="4936315"/>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34850" name="Group 55"/>
            <p:cNvGrpSpPr>
              <a:grpSpLocks/>
            </p:cNvGrpSpPr>
            <p:nvPr/>
          </p:nvGrpSpPr>
          <p:grpSpPr bwMode="auto">
            <a:xfrm>
              <a:off x="5574932" y="1935228"/>
              <a:ext cx="1999668" cy="1908347"/>
              <a:chOff x="5574932" y="1935228"/>
              <a:chExt cx="1999668" cy="1908347"/>
            </a:xfrm>
          </p:grpSpPr>
          <p:sp>
            <p:nvSpPr>
              <p:cNvPr id="60" name="Freeform 59"/>
              <p:cNvSpPr>
                <a:spLocks/>
              </p:cNvSpPr>
              <p:nvPr/>
            </p:nvSpPr>
            <p:spPr bwMode="auto">
              <a:xfrm>
                <a:off x="5575361" y="1935228"/>
                <a:ext cx="2000017"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61" name="Freeform 60"/>
              <p:cNvSpPr>
                <a:spLocks/>
              </p:cNvSpPr>
              <p:nvPr/>
            </p:nvSpPr>
            <p:spPr bwMode="auto">
              <a:xfrm>
                <a:off x="6856325" y="2914803"/>
                <a:ext cx="639687" cy="928772"/>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tx1">
                  <a:lumMod val="95000"/>
                  <a:lumOff val="5000"/>
                  <a:alpha val="10000"/>
                </a:schemeClr>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34851" name="Group 51"/>
            <p:cNvGrpSpPr>
              <a:grpSpLocks/>
            </p:cNvGrpSpPr>
            <p:nvPr/>
          </p:nvGrpSpPr>
          <p:grpSpPr bwMode="auto">
            <a:xfrm>
              <a:off x="6528433" y="2437495"/>
              <a:ext cx="1713617" cy="2156795"/>
              <a:chOff x="6528433" y="2437495"/>
              <a:chExt cx="1713617" cy="2156795"/>
            </a:xfrm>
          </p:grpSpPr>
          <p:sp>
            <p:nvSpPr>
              <p:cNvPr id="54" name="Freeform 53"/>
              <p:cNvSpPr>
                <a:spLocks/>
              </p:cNvSpPr>
              <p:nvPr/>
            </p:nvSpPr>
            <p:spPr bwMode="auto">
              <a:xfrm>
                <a:off x="6527750" y="2436923"/>
                <a:ext cx="1714300" cy="2157606"/>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55" name="Freeform 54"/>
              <p:cNvSpPr>
                <a:spLocks/>
              </p:cNvSpPr>
              <p:nvPr/>
            </p:nvSpPr>
            <p:spPr bwMode="auto">
              <a:xfrm>
                <a:off x="6527750" y="4413538"/>
                <a:ext cx="1071438" cy="180991"/>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tx1">
                  <a:lumMod val="95000"/>
                  <a:lumOff val="5000"/>
                  <a:alpha val="10000"/>
                </a:schemeClr>
              </a:solidFill>
              <a:ln>
                <a:noFill/>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sp>
          <p:nvSpPr>
            <p:cNvPr id="34852" name="Shape 222"/>
            <p:cNvSpPr>
              <a:spLocks/>
            </p:cNvSpPr>
            <p:nvPr/>
          </p:nvSpPr>
          <p:spPr bwMode="auto">
            <a:xfrm>
              <a:off x="4445538" y="3585006"/>
              <a:ext cx="328470" cy="412689"/>
            </a:xfrm>
            <a:custGeom>
              <a:avLst/>
              <a:gdLst>
                <a:gd name="T0" fmla="*/ 164235 w 21015"/>
                <a:gd name="T1" fmla="*/ 206345 h 21072"/>
                <a:gd name="T2" fmla="*/ 164235 w 21015"/>
                <a:gd name="T3" fmla="*/ 206345 h 21072"/>
                <a:gd name="T4" fmla="*/ 164235 w 21015"/>
                <a:gd name="T5" fmla="*/ 206345 h 21072"/>
                <a:gd name="T6" fmla="*/ 164235 w 21015"/>
                <a:gd name="T7" fmla="*/ 206345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nvGrpSpPr>
            <p:cNvPr id="84" name="Group 83"/>
            <p:cNvGrpSpPr/>
            <p:nvPr/>
          </p:nvGrpSpPr>
          <p:grpSpPr>
            <a:xfrm>
              <a:off x="5051424" y="2328257"/>
              <a:ext cx="612143" cy="429803"/>
              <a:chOff x="7350125" y="1003300"/>
              <a:chExt cx="522288" cy="366713"/>
            </a:xfrm>
            <a:solidFill>
              <a:schemeClr val="bg1"/>
            </a:solidFill>
          </p:grpSpPr>
          <p:sp>
            <p:nvSpPr>
              <p:cNvPr id="85"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86"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sp>
          <p:nvSpPr>
            <p:cNvPr id="34854" name="Freeform 71"/>
            <p:cNvSpPr>
              <a:spLocks noEditPoints="1"/>
            </p:cNvSpPr>
            <p:nvPr/>
          </p:nvSpPr>
          <p:spPr bwMode="auto">
            <a:xfrm>
              <a:off x="6760765" y="2349305"/>
              <a:ext cx="252470" cy="383135"/>
            </a:xfrm>
            <a:custGeom>
              <a:avLst/>
              <a:gdLst>
                <a:gd name="T0" fmla="*/ 68377 w 48"/>
                <a:gd name="T1" fmla="*/ 309657 h 73"/>
                <a:gd name="T2" fmla="*/ 189353 w 48"/>
                <a:gd name="T3" fmla="*/ 309657 h 73"/>
                <a:gd name="T4" fmla="*/ 189353 w 48"/>
                <a:gd name="T5" fmla="*/ 309657 h 73"/>
                <a:gd name="T6" fmla="*/ 194612 w 48"/>
                <a:gd name="T7" fmla="*/ 309657 h 73"/>
                <a:gd name="T8" fmla="*/ 199872 w 48"/>
                <a:gd name="T9" fmla="*/ 299160 h 73"/>
                <a:gd name="T10" fmla="*/ 126235 w 48"/>
                <a:gd name="T11" fmla="*/ 215185 h 73"/>
                <a:gd name="T12" fmla="*/ 57858 w 48"/>
                <a:gd name="T13" fmla="*/ 299160 h 73"/>
                <a:gd name="T14" fmla="*/ 57858 w 48"/>
                <a:gd name="T15" fmla="*/ 309657 h 73"/>
                <a:gd name="T16" fmla="*/ 68377 w 48"/>
                <a:gd name="T17" fmla="*/ 309657 h 73"/>
                <a:gd name="T18" fmla="*/ 68377 w 48"/>
                <a:gd name="T19" fmla="*/ 309657 h 73"/>
                <a:gd name="T20" fmla="*/ 231431 w 48"/>
                <a:gd name="T21" fmla="*/ 57733 h 73"/>
                <a:gd name="T22" fmla="*/ 252470 w 48"/>
                <a:gd name="T23" fmla="*/ 36739 h 73"/>
                <a:gd name="T24" fmla="*/ 252470 w 48"/>
                <a:gd name="T25" fmla="*/ 26242 h 73"/>
                <a:gd name="T26" fmla="*/ 231431 w 48"/>
                <a:gd name="T27" fmla="*/ 0 h 73"/>
                <a:gd name="T28" fmla="*/ 26299 w 48"/>
                <a:gd name="T29" fmla="*/ 0 h 73"/>
                <a:gd name="T30" fmla="*/ 0 w 48"/>
                <a:gd name="T31" fmla="*/ 26242 h 73"/>
                <a:gd name="T32" fmla="*/ 0 w 48"/>
                <a:gd name="T33" fmla="*/ 36739 h 73"/>
                <a:gd name="T34" fmla="*/ 21039 w 48"/>
                <a:gd name="T35" fmla="*/ 57733 h 73"/>
                <a:gd name="T36" fmla="*/ 231431 w 48"/>
                <a:gd name="T37" fmla="*/ 57733 h 73"/>
                <a:gd name="T38" fmla="*/ 210392 w 48"/>
                <a:gd name="T39" fmla="*/ 68230 h 73"/>
                <a:gd name="T40" fmla="*/ 231431 w 48"/>
                <a:gd name="T41" fmla="*/ 68230 h 73"/>
                <a:gd name="T42" fmla="*/ 163054 w 48"/>
                <a:gd name="T43" fmla="*/ 188943 h 73"/>
                <a:gd name="T44" fmla="*/ 231431 w 48"/>
                <a:gd name="T45" fmla="*/ 309657 h 73"/>
                <a:gd name="T46" fmla="*/ 210392 w 48"/>
                <a:gd name="T47" fmla="*/ 309657 h 73"/>
                <a:gd name="T48" fmla="*/ 136755 w 48"/>
                <a:gd name="T49" fmla="*/ 199440 h 73"/>
                <a:gd name="T50" fmla="*/ 131495 w 48"/>
                <a:gd name="T51" fmla="*/ 188943 h 73"/>
                <a:gd name="T52" fmla="*/ 136755 w 48"/>
                <a:gd name="T53" fmla="*/ 183695 h 73"/>
                <a:gd name="T54" fmla="*/ 136755 w 48"/>
                <a:gd name="T55" fmla="*/ 183695 h 73"/>
                <a:gd name="T56" fmla="*/ 210392 w 48"/>
                <a:gd name="T57" fmla="*/ 68230 h 73"/>
                <a:gd name="T58" fmla="*/ 21039 w 48"/>
                <a:gd name="T59" fmla="*/ 320154 h 73"/>
                <a:gd name="T60" fmla="*/ 0 w 48"/>
                <a:gd name="T61" fmla="*/ 346396 h 73"/>
                <a:gd name="T62" fmla="*/ 0 w 48"/>
                <a:gd name="T63" fmla="*/ 356893 h 73"/>
                <a:gd name="T64" fmla="*/ 26299 w 48"/>
                <a:gd name="T65" fmla="*/ 383135 h 73"/>
                <a:gd name="T66" fmla="*/ 231431 w 48"/>
                <a:gd name="T67" fmla="*/ 383135 h 73"/>
                <a:gd name="T68" fmla="*/ 252470 w 48"/>
                <a:gd name="T69" fmla="*/ 356893 h 73"/>
                <a:gd name="T70" fmla="*/ 252470 w 48"/>
                <a:gd name="T71" fmla="*/ 346396 h 73"/>
                <a:gd name="T72" fmla="*/ 231431 w 48"/>
                <a:gd name="T73" fmla="*/ 320154 h 73"/>
                <a:gd name="T74" fmla="*/ 21039 w 48"/>
                <a:gd name="T75" fmla="*/ 320154 h 73"/>
                <a:gd name="T76" fmla="*/ 42078 w 48"/>
                <a:gd name="T77" fmla="*/ 309657 h 73"/>
                <a:gd name="T78" fmla="*/ 21039 w 48"/>
                <a:gd name="T79" fmla="*/ 309657 h 73"/>
                <a:gd name="T80" fmla="*/ 94676 w 48"/>
                <a:gd name="T81" fmla="*/ 188943 h 73"/>
                <a:gd name="T82" fmla="*/ 21039 w 48"/>
                <a:gd name="T83" fmla="*/ 68230 h 73"/>
                <a:gd name="T84" fmla="*/ 42078 w 48"/>
                <a:gd name="T85" fmla="*/ 68230 h 73"/>
                <a:gd name="T86" fmla="*/ 115715 w 48"/>
                <a:gd name="T87" fmla="*/ 183695 h 73"/>
                <a:gd name="T88" fmla="*/ 126235 w 48"/>
                <a:gd name="T89" fmla="*/ 194192 h 73"/>
                <a:gd name="T90" fmla="*/ 115715 w 48"/>
                <a:gd name="T91" fmla="*/ 199440 h 73"/>
                <a:gd name="T92" fmla="*/ 42078 w 48"/>
                <a:gd name="T93" fmla="*/ 30965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4855" name="Shape 227"/>
            <p:cNvSpPr>
              <a:spLocks/>
            </p:cNvSpPr>
            <p:nvPr/>
          </p:nvSpPr>
          <p:spPr bwMode="auto">
            <a:xfrm>
              <a:off x="7351672" y="3651621"/>
              <a:ext cx="433011" cy="461888"/>
            </a:xfrm>
            <a:custGeom>
              <a:avLst/>
              <a:gdLst>
                <a:gd name="T0" fmla="*/ 216506 w 21153"/>
                <a:gd name="T1" fmla="*/ 230944 h 21260"/>
                <a:gd name="T2" fmla="*/ 216506 w 21153"/>
                <a:gd name="T3" fmla="*/ 230944 h 21260"/>
                <a:gd name="T4" fmla="*/ 216506 w 21153"/>
                <a:gd name="T5" fmla="*/ 230944 h 21260"/>
                <a:gd name="T6" fmla="*/ 216506 w 21153"/>
                <a:gd name="T7" fmla="*/ 230944 h 2126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42728307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8437" y="0"/>
            <a:ext cx="4750295" cy="6858000"/>
          </a:xfrm>
          <a:prstGeom prst="rect">
            <a:avLst/>
          </a:prstGeom>
        </p:spPr>
      </p:pic>
      <p:sp>
        <p:nvSpPr>
          <p:cNvPr id="3" name="椭圆 2"/>
          <p:cNvSpPr/>
          <p:nvPr/>
        </p:nvSpPr>
        <p:spPr>
          <a:xfrm>
            <a:off x="1475237" y="3348887"/>
            <a:ext cx="1845590" cy="18455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44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w="6350">
                  <a:noFill/>
                </a:ln>
                <a:solidFill>
                  <a:srgbClr val="00BBD6"/>
                </a:solidFill>
                <a:effectLst/>
                <a:uLnTx/>
                <a:uFillTx/>
                <a:latin typeface="方正特粗光辉简体" panose="02000000000000000000" pitchFamily="2" charset="-122"/>
                <a:ea typeface="方正特粗光辉简体" panose="02000000000000000000" pitchFamily="2" charset="-122"/>
                <a:cs typeface="+mn-cs"/>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181818">
                    <a:lumMod val="75000"/>
                    <a:lumOff val="25000"/>
                  </a:srgbClr>
                </a:solidFill>
                <a:effectLst/>
                <a:uLnTx/>
                <a:uFillTx/>
                <a:latin typeface="Arial" panose="020F0502020204030204"/>
                <a:ea typeface="微软雅黑"/>
                <a:cs typeface="+mn-ea"/>
                <a:sym typeface="+mn-lt"/>
              </a:rPr>
              <a:t>一丝真诚胜过千两黄金，一丝温暖能抵万里寒霜，一声问候送来温馨甜蜜，一条短信捎去我万般心意，你的快乐是我最大的心愿，祝父亲节快乐！</a:t>
            </a:r>
          </a:p>
        </p:txBody>
      </p:sp>
    </p:spTree>
    <p:extLst>
      <p:ext uri="{BB962C8B-B14F-4D97-AF65-F5344CB8AC3E}">
        <p14:creationId xmlns:p14="http://schemas.microsoft.com/office/powerpoint/2010/main" val="16048575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0" y="2262188"/>
            <a:ext cx="12192000" cy="2870200"/>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tx1">
              <a:lumMod val="75000"/>
              <a:lumOff val="25000"/>
            </a:schemeClr>
          </a:solidFill>
          <a:ln w="25400" cap="flat" cmpd="sng">
            <a:noFill/>
            <a:prstDash val="solid"/>
            <a:miter lim="0"/>
            <a:headEnd/>
            <a:tailEnd/>
          </a:ln>
          <a:effectLst>
            <a:outerShdw blurRad="50800" dist="38100" dir="5400000" algn="t" rotWithShape="0">
              <a:prstClr val="black">
                <a:alpha val="40000"/>
              </a:prstClr>
            </a:outerShdw>
          </a:effectLst>
        </p:spPr>
        <p:txBody>
          <a:bodyPr lIns="0" tIns="0" rIns="0" bIns="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81818"/>
              </a:solidFill>
              <a:effectLst/>
              <a:uLnTx/>
              <a:uFillTx/>
              <a:latin typeface="Arial" panose="020F0502020204030204"/>
              <a:ea typeface="微软雅黑"/>
              <a:cs typeface="+mn-ea"/>
              <a:sym typeface="+mn-lt"/>
            </a:endParaRPr>
          </a:p>
        </p:txBody>
      </p:sp>
      <p:grpSp>
        <p:nvGrpSpPr>
          <p:cNvPr id="23" name="Group 22"/>
          <p:cNvGrpSpPr>
            <a:grpSpLocks/>
          </p:cNvGrpSpPr>
          <p:nvPr/>
        </p:nvGrpSpPr>
        <p:grpSpPr bwMode="auto">
          <a:xfrm>
            <a:off x="3224213" y="1830388"/>
            <a:ext cx="2682875" cy="3759200"/>
            <a:chOff x="3224619" y="1830386"/>
            <a:chExt cx="2682747" cy="3759198"/>
          </a:xfrm>
        </p:grpSpPr>
        <p:grpSp>
          <p:nvGrpSpPr>
            <p:cNvPr id="23594" name="Group 130"/>
            <p:cNvGrpSpPr>
              <a:grpSpLocks/>
            </p:cNvGrpSpPr>
            <p:nvPr/>
          </p:nvGrpSpPr>
          <p:grpSpPr bwMode="auto">
            <a:xfrm>
              <a:off x="3224619" y="1830386"/>
              <a:ext cx="2682747" cy="3759198"/>
              <a:chOff x="2418464" y="1466850"/>
              <a:chExt cx="2012060" cy="2819399"/>
            </a:xfrm>
          </p:grpSpPr>
          <p:sp>
            <p:nvSpPr>
              <p:cNvPr id="4" name="直角三角形 14"/>
              <p:cNvSpPr/>
              <p:nvPr/>
            </p:nvSpPr>
            <p:spPr>
              <a:xfrm flipH="1">
                <a:off x="2418464" y="1470421"/>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5" name="矩形 7"/>
              <p:cNvSpPr/>
              <p:nvPr/>
            </p:nvSpPr>
            <p:spPr>
              <a:xfrm rot="5400000">
                <a:off x="2014199" y="2108037"/>
                <a:ext cx="2819399" cy="1537024"/>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6" name="直角三角形 15"/>
              <p:cNvSpPr/>
              <p:nvPr/>
            </p:nvSpPr>
            <p:spPr>
              <a:xfrm flipH="1" flipV="1">
                <a:off x="2423226" y="3956446"/>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7" name="直角三角形 16"/>
              <p:cNvSpPr/>
              <p:nvPr/>
            </p:nvSpPr>
            <p:spPr>
              <a:xfrm>
                <a:off x="4192410" y="1470421"/>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8" name="直角三角形 17"/>
              <p:cNvSpPr/>
              <p:nvPr/>
            </p:nvSpPr>
            <p:spPr>
              <a:xfrm flipV="1">
                <a:off x="4192410" y="3956446"/>
                <a:ext cx="238114" cy="326231"/>
              </a:xfrm>
              <a:prstGeom prst="rtTriangle">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23595" name="Group 47"/>
            <p:cNvGrpSpPr>
              <a:grpSpLocks/>
            </p:cNvGrpSpPr>
            <p:nvPr/>
          </p:nvGrpSpPr>
          <p:grpSpPr bwMode="auto">
            <a:xfrm>
              <a:off x="3535815" y="3360806"/>
              <a:ext cx="2054002" cy="1025244"/>
              <a:chOff x="979039" y="4695531"/>
              <a:chExt cx="2054002" cy="1025244"/>
            </a:xfrm>
          </p:grpSpPr>
          <p:sp>
            <p:nvSpPr>
              <p:cNvPr id="23597" name="TextBox 48"/>
              <p:cNvSpPr txBox="1">
                <a:spLocks noChangeArrowheads="1"/>
              </p:cNvSpPr>
              <p:nvPr/>
            </p:nvSpPr>
            <p:spPr bwMode="auto">
              <a:xfrm>
                <a:off x="1296593" y="4695531"/>
                <a:ext cx="1415704"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sp>
            <p:nvSpPr>
              <p:cNvPr id="23598" name="Rectangle 49"/>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一套好的</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模板可以让一篇</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文稿的形象迅速提升，大大增加可观赏性</a:t>
                </a:r>
                <a:endParaRPr kumimoji="0" lang="en-US" altLang="zh-CN" sz="1100" b="0" i="0" u="none" strike="noStrike" kern="1200" cap="none" spc="0" normalizeH="0" baseline="0" noProof="0" dirty="0">
                  <a:ln>
                    <a:noFill/>
                  </a:ln>
                  <a:solidFill>
                    <a:srgbClr val="FFFFFF"/>
                  </a:solidFill>
                  <a:effectLst/>
                  <a:uLnTx/>
                  <a:uFillTx/>
                  <a:latin typeface="Arial" panose="020F0502020204030204"/>
                  <a:ea typeface="微软雅黑"/>
                  <a:cs typeface="+mn-ea"/>
                  <a:sym typeface="+mn-lt"/>
                </a:endParaRPr>
              </a:p>
            </p:txBody>
          </p:sp>
        </p:grpSp>
        <p:sp>
          <p:nvSpPr>
            <p:cNvPr id="23596" name="AutoShape 36"/>
            <p:cNvSpPr>
              <a:spLocks/>
            </p:cNvSpPr>
            <p:nvPr/>
          </p:nvSpPr>
          <p:spPr bwMode="auto">
            <a:xfrm>
              <a:off x="4223127" y="2743530"/>
              <a:ext cx="666476" cy="465365"/>
            </a:xfrm>
            <a:custGeom>
              <a:avLst/>
              <a:gdLst>
                <a:gd name="T0" fmla="*/ 72448 w 21600"/>
                <a:gd name="T1" fmla="*/ 56404 h 21600"/>
                <a:gd name="T2" fmla="*/ 405686 w 21600"/>
                <a:gd name="T3" fmla="*/ 56404 h 21600"/>
                <a:gd name="T4" fmla="*/ 405686 w 21600"/>
                <a:gd name="T5" fmla="*/ 56404 h 21600"/>
                <a:gd name="T6" fmla="*/ 405686 w 21600"/>
                <a:gd name="T7" fmla="*/ 28202 h 21600"/>
                <a:gd name="T8" fmla="*/ 420158 w 21600"/>
                <a:gd name="T9" fmla="*/ 0 h 21600"/>
                <a:gd name="T10" fmla="*/ 550552 w 21600"/>
                <a:gd name="T11" fmla="*/ 0 h 21600"/>
                <a:gd name="T12" fmla="*/ 579556 w 21600"/>
                <a:gd name="T13" fmla="*/ 28202 h 21600"/>
                <a:gd name="T14" fmla="*/ 579556 w 21600"/>
                <a:gd name="T15" fmla="*/ 56404 h 21600"/>
                <a:gd name="T16" fmla="*/ 579556 w 21600"/>
                <a:gd name="T17" fmla="*/ 56404 h 21600"/>
                <a:gd name="T18" fmla="*/ 594028 w 21600"/>
                <a:gd name="T19" fmla="*/ 56404 h 21600"/>
                <a:gd name="T20" fmla="*/ 666476 w 21600"/>
                <a:gd name="T21" fmla="*/ 126920 h 21600"/>
                <a:gd name="T22" fmla="*/ 666476 w 21600"/>
                <a:gd name="T23" fmla="*/ 394849 h 21600"/>
                <a:gd name="T24" fmla="*/ 594028 w 21600"/>
                <a:gd name="T25" fmla="*/ 465365 h 21600"/>
                <a:gd name="T26" fmla="*/ 72448 w 21600"/>
                <a:gd name="T27" fmla="*/ 465365 h 21600"/>
                <a:gd name="T28" fmla="*/ 0 w 21600"/>
                <a:gd name="T29" fmla="*/ 394849 h 21600"/>
                <a:gd name="T30" fmla="*/ 0 w 21600"/>
                <a:gd name="T31" fmla="*/ 126920 h 21600"/>
                <a:gd name="T32" fmla="*/ 72448 w 21600"/>
                <a:gd name="T33" fmla="*/ 56404 h 21600"/>
                <a:gd name="T34" fmla="*/ 434660 w 21600"/>
                <a:gd name="T35" fmla="*/ 56404 h 21600"/>
                <a:gd name="T36" fmla="*/ 536081 w 21600"/>
                <a:gd name="T37" fmla="*/ 56404 h 21600"/>
                <a:gd name="T38" fmla="*/ 536081 w 21600"/>
                <a:gd name="T39" fmla="*/ 28202 h 21600"/>
                <a:gd name="T40" fmla="*/ 434660 w 21600"/>
                <a:gd name="T41" fmla="*/ 28202 h 21600"/>
                <a:gd name="T42" fmla="*/ 434660 w 21600"/>
                <a:gd name="T43" fmla="*/ 56404 h 21600"/>
                <a:gd name="T44" fmla="*/ 347740 w 21600"/>
                <a:gd name="T45" fmla="*/ 98718 h 21600"/>
                <a:gd name="T46" fmla="*/ 173870 w 21600"/>
                <a:gd name="T47" fmla="*/ 267930 h 21600"/>
                <a:gd name="T48" fmla="*/ 347740 w 21600"/>
                <a:gd name="T49" fmla="*/ 423051 h 21600"/>
                <a:gd name="T50" fmla="*/ 507108 w 21600"/>
                <a:gd name="T51" fmla="*/ 267930 h 21600"/>
                <a:gd name="T52" fmla="*/ 347740 w 21600"/>
                <a:gd name="T53" fmla="*/ 98718 h 21600"/>
                <a:gd name="T54" fmla="*/ 449162 w 21600"/>
                <a:gd name="T55" fmla="*/ 267930 h 21600"/>
                <a:gd name="T56" fmla="*/ 347740 w 21600"/>
                <a:gd name="T57" fmla="*/ 155122 h 21600"/>
                <a:gd name="T58" fmla="*/ 231816 w 21600"/>
                <a:gd name="T59" fmla="*/ 267930 h 21600"/>
                <a:gd name="T60" fmla="*/ 347740 w 21600"/>
                <a:gd name="T61" fmla="*/ 366647 h 21600"/>
                <a:gd name="T62" fmla="*/ 449162 w 21600"/>
                <a:gd name="T63" fmla="*/ 267930 h 21600"/>
                <a:gd name="T64" fmla="*/ 347740 w 21600"/>
                <a:gd name="T65" fmla="*/ 141010 h 21600"/>
                <a:gd name="T66" fmla="*/ 202843 w 21600"/>
                <a:gd name="T67" fmla="*/ 267930 h 21600"/>
                <a:gd name="T68" fmla="*/ 347740 w 21600"/>
                <a:gd name="T69" fmla="*/ 394849 h 21600"/>
                <a:gd name="T70" fmla="*/ 478135 w 21600"/>
                <a:gd name="T71" fmla="*/ 267930 h 21600"/>
                <a:gd name="T72" fmla="*/ 347740 w 21600"/>
                <a:gd name="T73" fmla="*/ 141010 h 21600"/>
                <a:gd name="T74" fmla="*/ 347740 w 21600"/>
                <a:gd name="T75" fmla="*/ 141010 h 216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600" h="21600">
                  <a:moveTo>
                    <a:pt x="2348" y="2618"/>
                  </a:moveTo>
                  <a:cubicBezTo>
                    <a:pt x="13148" y="2618"/>
                    <a:pt x="13148" y="2618"/>
                    <a:pt x="13148" y="2618"/>
                  </a:cubicBezTo>
                  <a:cubicBezTo>
                    <a:pt x="13148" y="2618"/>
                    <a:pt x="13148" y="2618"/>
                    <a:pt x="13148" y="2618"/>
                  </a:cubicBezTo>
                  <a:cubicBezTo>
                    <a:pt x="13148" y="1309"/>
                    <a:pt x="13148" y="1309"/>
                    <a:pt x="13148" y="1309"/>
                  </a:cubicBezTo>
                  <a:cubicBezTo>
                    <a:pt x="13148" y="655"/>
                    <a:pt x="13148" y="0"/>
                    <a:pt x="13617" y="0"/>
                  </a:cubicBezTo>
                  <a:cubicBezTo>
                    <a:pt x="17843" y="0"/>
                    <a:pt x="17843" y="0"/>
                    <a:pt x="17843" y="0"/>
                  </a:cubicBezTo>
                  <a:cubicBezTo>
                    <a:pt x="18313" y="0"/>
                    <a:pt x="18783" y="655"/>
                    <a:pt x="18783" y="1309"/>
                  </a:cubicBezTo>
                  <a:cubicBezTo>
                    <a:pt x="18783" y="2618"/>
                    <a:pt x="18783" y="2618"/>
                    <a:pt x="18783" y="2618"/>
                  </a:cubicBezTo>
                  <a:cubicBezTo>
                    <a:pt x="18783" y="2618"/>
                    <a:pt x="18783" y="2618"/>
                    <a:pt x="18783" y="2618"/>
                  </a:cubicBezTo>
                  <a:cubicBezTo>
                    <a:pt x="19252" y="2618"/>
                    <a:pt x="19252" y="2618"/>
                    <a:pt x="19252" y="2618"/>
                  </a:cubicBezTo>
                  <a:cubicBezTo>
                    <a:pt x="20661" y="2618"/>
                    <a:pt x="21600" y="3927"/>
                    <a:pt x="21600" y="5891"/>
                  </a:cubicBezTo>
                  <a:cubicBezTo>
                    <a:pt x="21600" y="18327"/>
                    <a:pt x="21600" y="18327"/>
                    <a:pt x="21600" y="18327"/>
                  </a:cubicBezTo>
                  <a:cubicBezTo>
                    <a:pt x="21600" y="20291"/>
                    <a:pt x="20661" y="21600"/>
                    <a:pt x="19252" y="21600"/>
                  </a:cubicBezTo>
                  <a:cubicBezTo>
                    <a:pt x="2348" y="21600"/>
                    <a:pt x="2348" y="21600"/>
                    <a:pt x="2348" y="21600"/>
                  </a:cubicBezTo>
                  <a:cubicBezTo>
                    <a:pt x="939" y="21600"/>
                    <a:pt x="0" y="20291"/>
                    <a:pt x="0" y="18327"/>
                  </a:cubicBezTo>
                  <a:cubicBezTo>
                    <a:pt x="0" y="5891"/>
                    <a:pt x="0" y="5891"/>
                    <a:pt x="0" y="5891"/>
                  </a:cubicBezTo>
                  <a:cubicBezTo>
                    <a:pt x="0" y="3927"/>
                    <a:pt x="939" y="2618"/>
                    <a:pt x="2348" y="2618"/>
                  </a:cubicBezTo>
                  <a:close/>
                  <a:moveTo>
                    <a:pt x="14087" y="2618"/>
                  </a:moveTo>
                  <a:cubicBezTo>
                    <a:pt x="17374" y="2618"/>
                    <a:pt x="17374" y="2618"/>
                    <a:pt x="17374" y="2618"/>
                  </a:cubicBezTo>
                  <a:cubicBezTo>
                    <a:pt x="17374" y="1309"/>
                    <a:pt x="17374" y="1309"/>
                    <a:pt x="17374" y="1309"/>
                  </a:cubicBezTo>
                  <a:cubicBezTo>
                    <a:pt x="14087" y="1309"/>
                    <a:pt x="14087" y="1309"/>
                    <a:pt x="14087" y="1309"/>
                  </a:cubicBezTo>
                  <a:cubicBezTo>
                    <a:pt x="14087" y="2618"/>
                    <a:pt x="14087" y="2618"/>
                    <a:pt x="14087" y="2618"/>
                  </a:cubicBezTo>
                  <a:close/>
                  <a:moveTo>
                    <a:pt x="11270" y="4582"/>
                  </a:moveTo>
                  <a:cubicBezTo>
                    <a:pt x="7983" y="4582"/>
                    <a:pt x="5635" y="7855"/>
                    <a:pt x="5635" y="12436"/>
                  </a:cubicBezTo>
                  <a:cubicBezTo>
                    <a:pt x="5635" y="16364"/>
                    <a:pt x="7983" y="19636"/>
                    <a:pt x="11270" y="19636"/>
                  </a:cubicBezTo>
                  <a:cubicBezTo>
                    <a:pt x="14087" y="19636"/>
                    <a:pt x="16435" y="16364"/>
                    <a:pt x="16435" y="12436"/>
                  </a:cubicBezTo>
                  <a:cubicBezTo>
                    <a:pt x="16435" y="7855"/>
                    <a:pt x="14087" y="4582"/>
                    <a:pt x="11270" y="4582"/>
                  </a:cubicBezTo>
                  <a:close/>
                  <a:moveTo>
                    <a:pt x="14557" y="12436"/>
                  </a:moveTo>
                  <a:cubicBezTo>
                    <a:pt x="14557" y="9818"/>
                    <a:pt x="13148" y="7200"/>
                    <a:pt x="11270" y="7200"/>
                  </a:cubicBezTo>
                  <a:cubicBezTo>
                    <a:pt x="8922" y="7200"/>
                    <a:pt x="7513" y="9818"/>
                    <a:pt x="7513" y="12436"/>
                  </a:cubicBezTo>
                  <a:cubicBezTo>
                    <a:pt x="7513" y="15055"/>
                    <a:pt x="8922" y="17018"/>
                    <a:pt x="11270" y="17018"/>
                  </a:cubicBezTo>
                  <a:cubicBezTo>
                    <a:pt x="13148" y="17018"/>
                    <a:pt x="14557" y="15055"/>
                    <a:pt x="14557" y="12436"/>
                  </a:cubicBezTo>
                  <a:close/>
                  <a:moveTo>
                    <a:pt x="11270" y="6545"/>
                  </a:moveTo>
                  <a:cubicBezTo>
                    <a:pt x="8452" y="6545"/>
                    <a:pt x="6574" y="9164"/>
                    <a:pt x="6574" y="12436"/>
                  </a:cubicBezTo>
                  <a:cubicBezTo>
                    <a:pt x="6574" y="15709"/>
                    <a:pt x="8452" y="18327"/>
                    <a:pt x="11270" y="18327"/>
                  </a:cubicBezTo>
                  <a:cubicBezTo>
                    <a:pt x="13617" y="18327"/>
                    <a:pt x="15496" y="15709"/>
                    <a:pt x="15496" y="12436"/>
                  </a:cubicBezTo>
                  <a:cubicBezTo>
                    <a:pt x="15496" y="9164"/>
                    <a:pt x="13617" y="6545"/>
                    <a:pt x="11270" y="6545"/>
                  </a:cubicBezTo>
                  <a:close/>
                  <a:moveTo>
                    <a:pt x="11270" y="6545"/>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30" name="Group 29"/>
          <p:cNvGrpSpPr>
            <a:grpSpLocks/>
          </p:cNvGrpSpPr>
          <p:nvPr/>
        </p:nvGrpSpPr>
        <p:grpSpPr bwMode="auto">
          <a:xfrm>
            <a:off x="393700" y="1824038"/>
            <a:ext cx="2689225" cy="3765550"/>
            <a:chOff x="393699" y="1824041"/>
            <a:chExt cx="2689096" cy="3765545"/>
          </a:xfrm>
        </p:grpSpPr>
        <p:grpSp>
          <p:nvGrpSpPr>
            <p:cNvPr id="23584" name="Group 129"/>
            <p:cNvGrpSpPr>
              <a:grpSpLocks/>
            </p:cNvGrpSpPr>
            <p:nvPr/>
          </p:nvGrpSpPr>
          <p:grpSpPr bwMode="auto">
            <a:xfrm>
              <a:off x="393699" y="1824041"/>
              <a:ext cx="2689096" cy="3765545"/>
              <a:chOff x="295274" y="1462091"/>
              <a:chExt cx="2016822" cy="2824159"/>
            </a:xfrm>
          </p:grpSpPr>
          <p:sp>
            <p:nvSpPr>
              <p:cNvPr id="10" name="直角三角形 16"/>
              <p:cNvSpPr/>
              <p:nvPr/>
            </p:nvSpPr>
            <p:spPr>
              <a:xfrm>
                <a:off x="2073982" y="1470425"/>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1" name="直角三角形 14"/>
              <p:cNvSpPr/>
              <p:nvPr/>
            </p:nvSpPr>
            <p:spPr>
              <a:xfrm flipH="1">
                <a:off x="295274" y="1462091"/>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2" name="矩形 7"/>
              <p:cNvSpPr/>
              <p:nvPr/>
            </p:nvSpPr>
            <p:spPr>
              <a:xfrm rot="5400000">
                <a:off x="-106013" y="2108635"/>
                <a:ext cx="2819397" cy="153583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3" name="直角三角形 15"/>
              <p:cNvSpPr/>
              <p:nvPr/>
            </p:nvSpPr>
            <p:spPr>
              <a:xfrm flipH="1" flipV="1">
                <a:off x="304799" y="3956447"/>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4" name="直角三角形 17"/>
              <p:cNvSpPr/>
              <p:nvPr/>
            </p:nvSpPr>
            <p:spPr>
              <a:xfrm flipV="1">
                <a:off x="2073982" y="3956447"/>
                <a:ext cx="238114" cy="326231"/>
              </a:xfrm>
              <a:prstGeom prst="rtTriangl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23585" name="Group 43"/>
            <p:cNvGrpSpPr>
              <a:grpSpLocks/>
            </p:cNvGrpSpPr>
            <p:nvPr/>
          </p:nvGrpSpPr>
          <p:grpSpPr bwMode="auto">
            <a:xfrm>
              <a:off x="711246" y="3360806"/>
              <a:ext cx="2054002" cy="1025244"/>
              <a:chOff x="979039" y="4695531"/>
              <a:chExt cx="2054002" cy="1025244"/>
            </a:xfrm>
          </p:grpSpPr>
          <p:sp>
            <p:nvSpPr>
              <p:cNvPr id="23587" name="TextBox 44"/>
              <p:cNvSpPr txBox="1">
                <a:spLocks noChangeArrowheads="1"/>
              </p:cNvSpPr>
              <p:nvPr/>
            </p:nvSpPr>
            <p:spPr bwMode="auto">
              <a:xfrm>
                <a:off x="1296593" y="4695531"/>
                <a:ext cx="1415704"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sp>
            <p:nvSpPr>
              <p:cNvPr id="23588" name="Rectangle 45"/>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一套好的</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模板可以让一篇</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文稿的形象迅速提升，大大增加可观赏性</a:t>
                </a:r>
                <a:endParaRPr kumimoji="0" lang="en-US" altLang="zh-CN" sz="1100" b="0" i="0" u="none" strike="noStrike" kern="1200" cap="none" spc="0" normalizeH="0" baseline="0" noProof="0" dirty="0">
                  <a:ln>
                    <a:noFill/>
                  </a:ln>
                  <a:solidFill>
                    <a:srgbClr val="FFFFFF"/>
                  </a:solidFill>
                  <a:effectLst/>
                  <a:uLnTx/>
                  <a:uFillTx/>
                  <a:latin typeface="Arial" panose="020F0502020204030204"/>
                  <a:ea typeface="微软雅黑"/>
                  <a:cs typeface="+mn-ea"/>
                  <a:sym typeface="+mn-lt"/>
                </a:endParaRPr>
              </a:p>
            </p:txBody>
          </p:sp>
        </p:grpSp>
        <p:sp>
          <p:nvSpPr>
            <p:cNvPr id="23586" name="AutoShape 38"/>
            <p:cNvSpPr>
              <a:spLocks/>
            </p:cNvSpPr>
            <p:nvPr/>
          </p:nvSpPr>
          <p:spPr bwMode="auto">
            <a:xfrm>
              <a:off x="1447556" y="2682648"/>
              <a:ext cx="581337" cy="585844"/>
            </a:xfrm>
            <a:custGeom>
              <a:avLst/>
              <a:gdLst>
                <a:gd name="T0" fmla="*/ 437106 w 21600"/>
                <a:gd name="T1" fmla="*/ 13317 h 21600"/>
                <a:gd name="T2" fmla="*/ 423972 w 21600"/>
                <a:gd name="T3" fmla="*/ 0 h 21600"/>
                <a:gd name="T4" fmla="*/ 157365 w 21600"/>
                <a:gd name="T5" fmla="*/ 0 h 21600"/>
                <a:gd name="T6" fmla="*/ 144231 w 21600"/>
                <a:gd name="T7" fmla="*/ 13317 h 21600"/>
                <a:gd name="T8" fmla="*/ 144231 w 21600"/>
                <a:gd name="T9" fmla="*/ 146461 h 21600"/>
                <a:gd name="T10" fmla="*/ 437106 w 21600"/>
                <a:gd name="T11" fmla="*/ 146461 h 21600"/>
                <a:gd name="T12" fmla="*/ 437106 w 21600"/>
                <a:gd name="T13" fmla="*/ 13317 h 21600"/>
                <a:gd name="T14" fmla="*/ 441466 w 21600"/>
                <a:gd name="T15" fmla="*/ 452700 h 21600"/>
                <a:gd name="T16" fmla="*/ 428359 w 21600"/>
                <a:gd name="T17" fmla="*/ 443831 h 21600"/>
                <a:gd name="T18" fmla="*/ 152978 w 21600"/>
                <a:gd name="T19" fmla="*/ 443831 h 21600"/>
                <a:gd name="T20" fmla="*/ 139871 w 21600"/>
                <a:gd name="T21" fmla="*/ 452700 h 21600"/>
                <a:gd name="T22" fmla="*/ 96163 w 21600"/>
                <a:gd name="T23" fmla="*/ 572527 h 21600"/>
                <a:gd name="T24" fmla="*/ 100523 w 21600"/>
                <a:gd name="T25" fmla="*/ 581396 h 21600"/>
                <a:gd name="T26" fmla="*/ 109270 w 21600"/>
                <a:gd name="T27" fmla="*/ 585844 h 21600"/>
                <a:gd name="T28" fmla="*/ 472067 w 21600"/>
                <a:gd name="T29" fmla="*/ 585844 h 21600"/>
                <a:gd name="T30" fmla="*/ 480814 w 21600"/>
                <a:gd name="T31" fmla="*/ 581396 h 21600"/>
                <a:gd name="T32" fmla="*/ 485174 w 21600"/>
                <a:gd name="T33" fmla="*/ 572527 h 21600"/>
                <a:gd name="T34" fmla="*/ 441466 w 21600"/>
                <a:gd name="T35" fmla="*/ 452700 h 21600"/>
                <a:gd name="T36" fmla="*/ 131124 w 21600"/>
                <a:gd name="T37" fmla="*/ 248550 h 21600"/>
                <a:gd name="T38" fmla="*/ 131124 w 21600"/>
                <a:gd name="T39" fmla="*/ 297370 h 21600"/>
                <a:gd name="T40" fmla="*/ 445826 w 21600"/>
                <a:gd name="T41" fmla="*/ 297370 h 21600"/>
                <a:gd name="T42" fmla="*/ 445826 w 21600"/>
                <a:gd name="T43" fmla="*/ 248550 h 21600"/>
                <a:gd name="T44" fmla="*/ 410865 w 21600"/>
                <a:gd name="T45" fmla="*/ 177516 h 21600"/>
                <a:gd name="T46" fmla="*/ 170472 w 21600"/>
                <a:gd name="T47" fmla="*/ 177516 h 21600"/>
                <a:gd name="T48" fmla="*/ 131124 w 21600"/>
                <a:gd name="T49" fmla="*/ 248550 h 21600"/>
                <a:gd name="T50" fmla="*/ 288488 w 21600"/>
                <a:gd name="T51" fmla="*/ 226336 h 21600"/>
                <a:gd name="T52" fmla="*/ 336556 w 21600"/>
                <a:gd name="T53" fmla="*/ 248550 h 21600"/>
                <a:gd name="T54" fmla="*/ 288488 w 21600"/>
                <a:gd name="T55" fmla="*/ 275157 h 21600"/>
                <a:gd name="T56" fmla="*/ 244781 w 21600"/>
                <a:gd name="T57" fmla="*/ 248550 h 21600"/>
                <a:gd name="T58" fmla="*/ 288488 w 21600"/>
                <a:gd name="T59" fmla="*/ 226336 h 21600"/>
                <a:gd name="T60" fmla="*/ 520135 w 21600"/>
                <a:gd name="T61" fmla="*/ 177516 h 21600"/>
                <a:gd name="T62" fmla="*/ 441466 w 21600"/>
                <a:gd name="T63" fmla="*/ 177516 h 21600"/>
                <a:gd name="T64" fmla="*/ 472067 w 21600"/>
                <a:gd name="T65" fmla="*/ 239654 h 21600"/>
                <a:gd name="T66" fmla="*/ 472067 w 21600"/>
                <a:gd name="T67" fmla="*/ 239654 h 21600"/>
                <a:gd name="T68" fmla="*/ 476427 w 21600"/>
                <a:gd name="T69" fmla="*/ 244102 h 21600"/>
                <a:gd name="T70" fmla="*/ 476427 w 21600"/>
                <a:gd name="T71" fmla="*/ 310687 h 21600"/>
                <a:gd name="T72" fmla="*/ 463320 w 21600"/>
                <a:gd name="T73" fmla="*/ 323977 h 21600"/>
                <a:gd name="T74" fmla="*/ 118017 w 21600"/>
                <a:gd name="T75" fmla="*/ 323977 h 21600"/>
                <a:gd name="T76" fmla="*/ 104910 w 21600"/>
                <a:gd name="T77" fmla="*/ 310687 h 21600"/>
                <a:gd name="T78" fmla="*/ 104910 w 21600"/>
                <a:gd name="T79" fmla="*/ 244102 h 21600"/>
                <a:gd name="T80" fmla="*/ 109270 w 21600"/>
                <a:gd name="T81" fmla="*/ 239654 h 21600"/>
                <a:gd name="T82" fmla="*/ 139871 w 21600"/>
                <a:gd name="T83" fmla="*/ 177516 h 21600"/>
                <a:gd name="T84" fmla="*/ 61202 w 21600"/>
                <a:gd name="T85" fmla="*/ 177516 h 21600"/>
                <a:gd name="T86" fmla="*/ 0 w 21600"/>
                <a:gd name="T87" fmla="*/ 239654 h 21600"/>
                <a:gd name="T88" fmla="*/ 0 w 21600"/>
                <a:gd name="T89" fmla="*/ 448252 h 21600"/>
                <a:gd name="T90" fmla="*/ 61202 w 21600"/>
                <a:gd name="T91" fmla="*/ 510389 h 21600"/>
                <a:gd name="T92" fmla="*/ 83056 w 21600"/>
                <a:gd name="T93" fmla="*/ 510389 h 21600"/>
                <a:gd name="T94" fmla="*/ 109270 w 21600"/>
                <a:gd name="T95" fmla="*/ 439383 h 21600"/>
                <a:gd name="T96" fmla="*/ 152978 w 21600"/>
                <a:gd name="T97" fmla="*/ 408328 h 21600"/>
                <a:gd name="T98" fmla="*/ 428359 w 21600"/>
                <a:gd name="T99" fmla="*/ 408328 h 21600"/>
                <a:gd name="T100" fmla="*/ 472067 w 21600"/>
                <a:gd name="T101" fmla="*/ 439383 h 21600"/>
                <a:gd name="T102" fmla="*/ 498281 w 21600"/>
                <a:gd name="T103" fmla="*/ 510389 h 21600"/>
                <a:gd name="T104" fmla="*/ 520135 w 21600"/>
                <a:gd name="T105" fmla="*/ 510389 h 21600"/>
                <a:gd name="T106" fmla="*/ 581337 w 21600"/>
                <a:gd name="T107" fmla="*/ 448252 h 21600"/>
                <a:gd name="T108" fmla="*/ 581337 w 21600"/>
                <a:gd name="T109" fmla="*/ 239654 h 21600"/>
                <a:gd name="T110" fmla="*/ 520135 w 21600"/>
                <a:gd name="T111" fmla="*/ 177516 h 21600"/>
                <a:gd name="T112" fmla="*/ 520135 w 21600"/>
                <a:gd name="T113" fmla="*/ 177516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moveTo>
                    <a:pt x="19326" y="6545"/>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22" name="Group 21"/>
          <p:cNvGrpSpPr>
            <a:grpSpLocks/>
          </p:cNvGrpSpPr>
          <p:nvPr/>
        </p:nvGrpSpPr>
        <p:grpSpPr bwMode="auto">
          <a:xfrm>
            <a:off x="6092825" y="1830388"/>
            <a:ext cx="2686050" cy="3759200"/>
            <a:chOff x="6093379" y="1830388"/>
            <a:chExt cx="2684861" cy="3759198"/>
          </a:xfrm>
        </p:grpSpPr>
        <p:grpSp>
          <p:nvGrpSpPr>
            <p:cNvPr id="23574" name="Group 131"/>
            <p:cNvGrpSpPr>
              <a:grpSpLocks/>
            </p:cNvGrpSpPr>
            <p:nvPr/>
          </p:nvGrpSpPr>
          <p:grpSpPr bwMode="auto">
            <a:xfrm>
              <a:off x="6093379" y="1830388"/>
              <a:ext cx="2684861" cy="3759198"/>
              <a:chOff x="4570034" y="1466851"/>
              <a:chExt cx="2013646" cy="2819399"/>
            </a:xfrm>
          </p:grpSpPr>
          <p:sp>
            <p:nvSpPr>
              <p:cNvPr id="16" name="直角三角形 14"/>
              <p:cNvSpPr/>
              <p:nvPr/>
            </p:nvSpPr>
            <p:spPr>
              <a:xfrm flipH="1">
                <a:off x="4570034" y="1470422"/>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7" name="矩形 7"/>
              <p:cNvSpPr/>
              <p:nvPr/>
            </p:nvSpPr>
            <p:spPr>
              <a:xfrm rot="5400000">
                <a:off x="4167157" y="2107747"/>
                <a:ext cx="2819399" cy="153760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8" name="直角三角形 15"/>
              <p:cNvSpPr/>
              <p:nvPr/>
            </p:nvSpPr>
            <p:spPr>
              <a:xfrm flipH="1" flipV="1">
                <a:off x="4575985" y="3956447"/>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9" name="直角三角形 16"/>
              <p:cNvSpPr/>
              <p:nvPr/>
            </p:nvSpPr>
            <p:spPr>
              <a:xfrm>
                <a:off x="6345660" y="1470422"/>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20" name="直角三角形 17"/>
              <p:cNvSpPr/>
              <p:nvPr/>
            </p:nvSpPr>
            <p:spPr>
              <a:xfrm flipV="1">
                <a:off x="6345660" y="3956447"/>
                <a:ext cx="238020" cy="326231"/>
              </a:xfrm>
              <a:prstGeom prst="rtTriangl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23575" name="Group 50"/>
            <p:cNvGrpSpPr>
              <a:grpSpLocks/>
            </p:cNvGrpSpPr>
            <p:nvPr/>
          </p:nvGrpSpPr>
          <p:grpSpPr bwMode="auto">
            <a:xfrm>
              <a:off x="6419393" y="3360806"/>
              <a:ext cx="2054002" cy="1025244"/>
              <a:chOff x="979039" y="4695531"/>
              <a:chExt cx="2054002" cy="1025244"/>
            </a:xfrm>
          </p:grpSpPr>
          <p:sp>
            <p:nvSpPr>
              <p:cNvPr id="23577" name="TextBox 51"/>
              <p:cNvSpPr txBox="1">
                <a:spLocks noChangeArrowheads="1"/>
              </p:cNvSpPr>
              <p:nvPr/>
            </p:nvSpPr>
            <p:spPr bwMode="auto">
              <a:xfrm>
                <a:off x="1290522" y="4695531"/>
                <a:ext cx="1415145"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sp>
            <p:nvSpPr>
              <p:cNvPr id="23578" name="Rectangle 52"/>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一套好的</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模板可以让一篇</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文稿的形象迅速提升，大大增加可观赏性</a:t>
                </a:r>
                <a:endParaRPr kumimoji="0" lang="en-US" altLang="zh-CN" sz="1100" b="0" i="0" u="none" strike="noStrike" kern="1200" cap="none" spc="0" normalizeH="0" baseline="0" noProof="0" dirty="0">
                  <a:ln>
                    <a:noFill/>
                  </a:ln>
                  <a:solidFill>
                    <a:srgbClr val="FFFFFF"/>
                  </a:solidFill>
                  <a:effectLst/>
                  <a:uLnTx/>
                  <a:uFillTx/>
                  <a:latin typeface="Arial" panose="020F0502020204030204"/>
                  <a:ea typeface="微软雅黑"/>
                  <a:cs typeface="+mn-ea"/>
                  <a:sym typeface="+mn-lt"/>
                </a:endParaRPr>
              </a:p>
            </p:txBody>
          </p:sp>
        </p:grpSp>
        <p:grpSp>
          <p:nvGrpSpPr>
            <p:cNvPr id="59" name="Group 58"/>
            <p:cNvGrpSpPr/>
            <p:nvPr/>
          </p:nvGrpSpPr>
          <p:grpSpPr>
            <a:xfrm>
              <a:off x="7159310" y="2671764"/>
              <a:ext cx="615447" cy="596728"/>
              <a:chOff x="4411266" y="2303265"/>
              <a:chExt cx="325040" cy="315154"/>
            </a:xfrm>
            <a:solidFill>
              <a:schemeClr val="bg1"/>
            </a:solidFill>
          </p:grpSpPr>
          <p:sp>
            <p:nvSpPr>
              <p:cNvPr id="60"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61"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grpSp>
        <p:nvGrpSpPr>
          <p:cNvPr id="21" name="Group 20"/>
          <p:cNvGrpSpPr>
            <a:grpSpLocks/>
          </p:cNvGrpSpPr>
          <p:nvPr/>
        </p:nvGrpSpPr>
        <p:grpSpPr bwMode="auto">
          <a:xfrm>
            <a:off x="8926513" y="1830388"/>
            <a:ext cx="2684462" cy="3759200"/>
            <a:chOff x="8926872" y="1830388"/>
            <a:chExt cx="2684861" cy="3759198"/>
          </a:xfrm>
        </p:grpSpPr>
        <p:grpSp>
          <p:nvGrpSpPr>
            <p:cNvPr id="23564" name="Group 132"/>
            <p:cNvGrpSpPr>
              <a:grpSpLocks/>
            </p:cNvGrpSpPr>
            <p:nvPr/>
          </p:nvGrpSpPr>
          <p:grpSpPr bwMode="auto">
            <a:xfrm>
              <a:off x="8926872" y="1830388"/>
              <a:ext cx="2684861" cy="3759198"/>
              <a:chOff x="6695154" y="1466851"/>
              <a:chExt cx="2013646" cy="2819399"/>
            </a:xfrm>
          </p:grpSpPr>
          <p:sp>
            <p:nvSpPr>
              <p:cNvPr id="25" name="直角三角形 14"/>
              <p:cNvSpPr/>
              <p:nvPr/>
            </p:nvSpPr>
            <p:spPr>
              <a:xfrm flipH="1">
                <a:off x="6695154" y="1470422"/>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26" name="矩形 7"/>
              <p:cNvSpPr/>
              <p:nvPr/>
            </p:nvSpPr>
            <p:spPr>
              <a:xfrm rot="5400000">
                <a:off x="6292277" y="2107888"/>
                <a:ext cx="2819399" cy="153732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27" name="直角三角形 15"/>
              <p:cNvSpPr/>
              <p:nvPr/>
            </p:nvSpPr>
            <p:spPr>
              <a:xfrm flipH="1" flipV="1">
                <a:off x="6701108" y="3956447"/>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28" name="直角三角形 16"/>
              <p:cNvSpPr/>
              <p:nvPr/>
            </p:nvSpPr>
            <p:spPr>
              <a:xfrm>
                <a:off x="8470640" y="1470422"/>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29" name="直角三角形 17"/>
              <p:cNvSpPr/>
              <p:nvPr/>
            </p:nvSpPr>
            <p:spPr>
              <a:xfrm flipV="1">
                <a:off x="8470640" y="3956447"/>
                <a:ext cx="238160" cy="326231"/>
              </a:xfrm>
              <a:prstGeom prst="rtTriangl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23565" name="Group 53"/>
            <p:cNvGrpSpPr>
              <a:grpSpLocks/>
            </p:cNvGrpSpPr>
            <p:nvPr/>
          </p:nvGrpSpPr>
          <p:grpSpPr bwMode="auto">
            <a:xfrm>
              <a:off x="9237638" y="3360806"/>
              <a:ext cx="2054002" cy="1025244"/>
              <a:chOff x="979039" y="4695531"/>
              <a:chExt cx="2054002" cy="1025244"/>
            </a:xfrm>
          </p:grpSpPr>
          <p:sp>
            <p:nvSpPr>
              <p:cNvPr id="23567" name="TextBox 54"/>
              <p:cNvSpPr txBox="1">
                <a:spLocks noChangeArrowheads="1"/>
              </p:cNvSpPr>
              <p:nvPr/>
            </p:nvSpPr>
            <p:spPr bwMode="auto">
              <a:xfrm>
                <a:off x="1296454" y="4695531"/>
                <a:ext cx="1415982"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sp>
            <p:nvSpPr>
              <p:cNvPr id="23568" name="Rectangle 55"/>
              <p:cNvSpPr>
                <a:spLocks noChangeArrowheads="1"/>
              </p:cNvSpPr>
              <p:nvPr/>
            </p:nvSpPr>
            <p:spPr bwMode="auto">
              <a:xfrm>
                <a:off x="979039" y="5120612"/>
                <a:ext cx="2054002"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一套好的</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模板可以让一篇</a:t>
                </a:r>
                <a:r>
                  <a:rPr kumimoji="0" lang="en-US" altLang="zh-CN"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PPT</a:t>
                </a:r>
                <a:r>
                  <a:rPr kumimoji="0" lang="zh-CN" altLang="en-US" sz="11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mn-cs"/>
                  </a:rPr>
                  <a:t>文稿的形象迅速提升，大大增加可观赏性</a:t>
                </a:r>
                <a:endParaRPr kumimoji="0" lang="en-US" altLang="zh-CN" sz="1100" b="0" i="0" u="none" strike="noStrike" kern="1200" cap="none" spc="0" normalizeH="0" baseline="0" noProof="0" dirty="0">
                  <a:ln>
                    <a:noFill/>
                  </a:ln>
                  <a:solidFill>
                    <a:srgbClr val="FFFFFF"/>
                  </a:solidFill>
                  <a:effectLst/>
                  <a:uLnTx/>
                  <a:uFillTx/>
                  <a:latin typeface="Arial" panose="020F0502020204030204"/>
                  <a:ea typeface="微软雅黑"/>
                  <a:cs typeface="+mn-ea"/>
                  <a:sym typeface="+mn-lt"/>
                </a:endParaRPr>
              </a:p>
            </p:txBody>
          </p:sp>
        </p:grpSp>
        <p:sp>
          <p:nvSpPr>
            <p:cNvPr id="23566" name="Shape 719"/>
            <p:cNvSpPr>
              <a:spLocks/>
            </p:cNvSpPr>
            <p:nvPr/>
          </p:nvSpPr>
          <p:spPr bwMode="auto">
            <a:xfrm>
              <a:off x="9970653" y="2759225"/>
              <a:ext cx="548178" cy="471441"/>
            </a:xfrm>
            <a:custGeom>
              <a:avLst/>
              <a:gdLst>
                <a:gd name="T0" fmla="*/ 274089 w 21332"/>
                <a:gd name="T1" fmla="*/ 235721 h 21446"/>
                <a:gd name="T2" fmla="*/ 274089 w 21332"/>
                <a:gd name="T3" fmla="*/ 235721 h 21446"/>
                <a:gd name="T4" fmla="*/ 274089 w 21332"/>
                <a:gd name="T5" fmla="*/ 235721 h 21446"/>
                <a:gd name="T6" fmla="*/ 274089 w 21332"/>
                <a:gd name="T7" fmla="*/ 235721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38249198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xmlns="" id="{156F9D8F-6A82-4A59-8142-CD22AB7C1D74}"/>
              </a:ext>
            </a:extLst>
          </p:cNvPr>
          <p:cNvSpPr txBox="1"/>
          <p:nvPr/>
        </p:nvSpPr>
        <p:spPr>
          <a:xfrm>
            <a:off x="1386939" y="1901256"/>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32" name="文本框 31">
            <a:extLst>
              <a:ext uri="{FF2B5EF4-FFF2-40B4-BE49-F238E27FC236}">
                <a16:creationId xmlns:a16="http://schemas.microsoft.com/office/drawing/2014/main" xmlns="" id="{3C790A3A-EFA4-42A5-9E91-E38A7F5AE46B}"/>
              </a:ext>
            </a:extLst>
          </p:cNvPr>
          <p:cNvSpPr txBox="1"/>
          <p:nvPr/>
        </p:nvSpPr>
        <p:spPr>
          <a:xfrm>
            <a:off x="1429328" y="1351307"/>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26" name="文本框 25">
            <a:extLst>
              <a:ext uri="{FF2B5EF4-FFF2-40B4-BE49-F238E27FC236}">
                <a16:creationId xmlns:a16="http://schemas.microsoft.com/office/drawing/2014/main" xmlns="" id="{8651B999-9F74-4CE6-8BEF-D54A18E5DCF7}"/>
              </a:ext>
            </a:extLst>
          </p:cNvPr>
          <p:cNvSpPr txBox="1"/>
          <p:nvPr/>
        </p:nvSpPr>
        <p:spPr>
          <a:xfrm>
            <a:off x="1386939" y="3453242"/>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4" name="文本框 3">
            <a:extLst>
              <a:ext uri="{FF2B5EF4-FFF2-40B4-BE49-F238E27FC236}">
                <a16:creationId xmlns:a16="http://schemas.microsoft.com/office/drawing/2014/main" xmlns="" id="{325419E7-9ED4-416E-B3FE-5AC9A6DE9BD2}"/>
              </a:ext>
            </a:extLst>
          </p:cNvPr>
          <p:cNvSpPr txBox="1"/>
          <p:nvPr/>
        </p:nvSpPr>
        <p:spPr>
          <a:xfrm>
            <a:off x="2109372" y="5796661"/>
            <a:ext cx="4505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老爸再也不是什么都能搞定的老爸</a:t>
            </a:r>
          </a:p>
        </p:txBody>
      </p:sp>
      <p:pic>
        <p:nvPicPr>
          <p:cNvPr id="5" name="图片 4">
            <a:extLst>
              <a:ext uri="{FF2B5EF4-FFF2-40B4-BE49-F238E27FC236}">
                <a16:creationId xmlns:a16="http://schemas.microsoft.com/office/drawing/2014/main" xmlns="" id="{265D0E3C-A2E0-48A1-8DC6-D1ABE8F30A6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941383" y="1205143"/>
            <a:ext cx="6045054" cy="4807484"/>
          </a:xfrm>
          <a:prstGeom prst="rect">
            <a:avLst/>
          </a:prstGeom>
        </p:spPr>
      </p:pic>
      <p:grpSp>
        <p:nvGrpSpPr>
          <p:cNvPr id="9" name="组合 8">
            <a:extLst>
              <a:ext uri="{FF2B5EF4-FFF2-40B4-BE49-F238E27FC236}">
                <a16:creationId xmlns:a16="http://schemas.microsoft.com/office/drawing/2014/main" xmlns="" id="{B18C40F5-74E8-4CB8-9DE9-40CFCEDC84C4}"/>
              </a:ext>
            </a:extLst>
          </p:cNvPr>
          <p:cNvGrpSpPr/>
          <p:nvPr/>
        </p:nvGrpSpPr>
        <p:grpSpPr>
          <a:xfrm>
            <a:off x="0" y="5157317"/>
            <a:ext cx="4955425" cy="326689"/>
            <a:chOff x="1021365" y="3273618"/>
            <a:chExt cx="3808501" cy="526858"/>
          </a:xfrm>
        </p:grpSpPr>
        <p:sp>
          <p:nvSpPr>
            <p:cNvPr id="10" name="矩形 9">
              <a:extLst>
                <a:ext uri="{FF2B5EF4-FFF2-40B4-BE49-F238E27FC236}">
                  <a16:creationId xmlns:a16="http://schemas.microsoft.com/office/drawing/2014/main" xmlns="" id="{32940C21-F3F6-41BB-9D6D-9AA29E63FD81}"/>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xmlns="" id="{C2BB35E5-C879-4E75-819D-AFC89E6AD6CB}"/>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xmlns="" id="{BBE798A6-8249-4E07-907F-FEB8D13E72DE}"/>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64C6F446-8D85-46D6-A93C-29D94693E4A3}"/>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737DC664-BD85-4D54-AC2B-5F307DF3A176}"/>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7706936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bwMode="auto">
          <a:xfrm>
            <a:off x="3754438" y="1898650"/>
            <a:ext cx="4716462" cy="3773488"/>
            <a:chOff x="3755208" y="1899173"/>
            <a:chExt cx="4715121" cy="3773326"/>
          </a:xfrm>
        </p:grpSpPr>
        <p:sp>
          <p:nvSpPr>
            <p:cNvPr id="3" name="Oval 2"/>
            <p:cNvSpPr/>
            <p:nvPr/>
          </p:nvSpPr>
          <p:spPr>
            <a:xfrm>
              <a:off x="4221800" y="1899173"/>
              <a:ext cx="3748609" cy="3773326"/>
            </a:xfrm>
            <a:prstGeom prst="ellipse">
              <a:avLst/>
            </a:prstGeom>
            <a:noFill/>
            <a:ln w="38100" cmpd="dbl">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nvGrpSpPr>
            <p:cNvPr id="46121" name="Group 1"/>
            <p:cNvGrpSpPr>
              <a:grpSpLocks/>
            </p:cNvGrpSpPr>
            <p:nvPr/>
          </p:nvGrpSpPr>
          <p:grpSpPr bwMode="auto">
            <a:xfrm>
              <a:off x="7471918" y="4107398"/>
              <a:ext cx="998411" cy="1004677"/>
              <a:chOff x="7522718" y="4107398"/>
              <a:chExt cx="998411" cy="1004677"/>
            </a:xfrm>
          </p:grpSpPr>
          <p:sp>
            <p:nvSpPr>
              <p:cNvPr id="11" name="Oval 10"/>
              <p:cNvSpPr/>
              <p:nvPr/>
            </p:nvSpPr>
            <p:spPr>
              <a:xfrm>
                <a:off x="7522876" y="4107291"/>
                <a:ext cx="998253" cy="1004844"/>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46132" name="Freeform 51"/>
              <p:cNvSpPr>
                <a:spLocks noEditPoints="1"/>
              </p:cNvSpPr>
              <p:nvPr/>
            </p:nvSpPr>
            <p:spPr bwMode="auto">
              <a:xfrm>
                <a:off x="7776296" y="4399710"/>
                <a:ext cx="538680" cy="444997"/>
              </a:xfrm>
              <a:custGeom>
                <a:avLst/>
                <a:gdLst>
                  <a:gd name="T0" fmla="*/ 417855 w 107"/>
                  <a:gd name="T1" fmla="*/ 318577 h 88"/>
                  <a:gd name="T2" fmla="*/ 417855 w 107"/>
                  <a:gd name="T3" fmla="*/ 35397 h 88"/>
                  <a:gd name="T4" fmla="*/ 417855 w 107"/>
                  <a:gd name="T5" fmla="*/ 15170 h 88"/>
                  <a:gd name="T6" fmla="*/ 427923 w 107"/>
                  <a:gd name="T7" fmla="*/ 0 h 88"/>
                  <a:gd name="T8" fmla="*/ 437992 w 107"/>
                  <a:gd name="T9" fmla="*/ 0 h 88"/>
                  <a:gd name="T10" fmla="*/ 448061 w 107"/>
                  <a:gd name="T11" fmla="*/ 0 h 88"/>
                  <a:gd name="T12" fmla="*/ 448061 w 107"/>
                  <a:gd name="T13" fmla="*/ 348918 h 88"/>
                  <a:gd name="T14" fmla="*/ 437992 w 107"/>
                  <a:gd name="T15" fmla="*/ 353975 h 88"/>
                  <a:gd name="T16" fmla="*/ 427923 w 107"/>
                  <a:gd name="T17" fmla="*/ 348918 h 88"/>
                  <a:gd name="T18" fmla="*/ 417855 w 107"/>
                  <a:gd name="T19" fmla="*/ 338805 h 88"/>
                  <a:gd name="T20" fmla="*/ 417855 w 107"/>
                  <a:gd name="T21" fmla="*/ 318577 h 88"/>
                  <a:gd name="T22" fmla="*/ 120825 w 107"/>
                  <a:gd name="T23" fmla="*/ 318577 h 88"/>
                  <a:gd name="T24" fmla="*/ 120825 w 107"/>
                  <a:gd name="T25" fmla="*/ 35397 h 88"/>
                  <a:gd name="T26" fmla="*/ 120825 w 107"/>
                  <a:gd name="T27" fmla="*/ 15170 h 88"/>
                  <a:gd name="T28" fmla="*/ 110757 w 107"/>
                  <a:gd name="T29" fmla="*/ 0 h 88"/>
                  <a:gd name="T30" fmla="*/ 100688 w 107"/>
                  <a:gd name="T31" fmla="*/ 0 h 88"/>
                  <a:gd name="T32" fmla="*/ 90619 w 107"/>
                  <a:gd name="T33" fmla="*/ 0 h 88"/>
                  <a:gd name="T34" fmla="*/ 90619 w 107"/>
                  <a:gd name="T35" fmla="*/ 348918 h 88"/>
                  <a:gd name="T36" fmla="*/ 100688 w 107"/>
                  <a:gd name="T37" fmla="*/ 353975 h 88"/>
                  <a:gd name="T38" fmla="*/ 110757 w 107"/>
                  <a:gd name="T39" fmla="*/ 348918 h 88"/>
                  <a:gd name="T40" fmla="*/ 120825 w 107"/>
                  <a:gd name="T41" fmla="*/ 338805 h 88"/>
                  <a:gd name="T42" fmla="*/ 120825 w 107"/>
                  <a:gd name="T43" fmla="*/ 318577 h 88"/>
                  <a:gd name="T44" fmla="*/ 181238 w 107"/>
                  <a:gd name="T45" fmla="*/ 257896 h 88"/>
                  <a:gd name="T46" fmla="*/ 181238 w 107"/>
                  <a:gd name="T47" fmla="*/ 278123 h 88"/>
                  <a:gd name="T48" fmla="*/ 166135 w 107"/>
                  <a:gd name="T49" fmla="*/ 293293 h 88"/>
                  <a:gd name="T50" fmla="*/ 156066 w 107"/>
                  <a:gd name="T51" fmla="*/ 298350 h 88"/>
                  <a:gd name="T52" fmla="*/ 145997 w 107"/>
                  <a:gd name="T53" fmla="*/ 293293 h 88"/>
                  <a:gd name="T54" fmla="*/ 145997 w 107"/>
                  <a:gd name="T55" fmla="*/ 60681 h 88"/>
                  <a:gd name="T56" fmla="*/ 156066 w 107"/>
                  <a:gd name="T57" fmla="*/ 55625 h 88"/>
                  <a:gd name="T58" fmla="*/ 166135 w 107"/>
                  <a:gd name="T59" fmla="*/ 60681 h 88"/>
                  <a:gd name="T60" fmla="*/ 181238 w 107"/>
                  <a:gd name="T61" fmla="*/ 70795 h 88"/>
                  <a:gd name="T62" fmla="*/ 181238 w 107"/>
                  <a:gd name="T63" fmla="*/ 91022 h 88"/>
                  <a:gd name="T64" fmla="*/ 181238 w 107"/>
                  <a:gd name="T65" fmla="*/ 257896 h 88"/>
                  <a:gd name="T66" fmla="*/ 307098 w 107"/>
                  <a:gd name="T67" fmla="*/ 404543 h 88"/>
                  <a:gd name="T68" fmla="*/ 271857 w 107"/>
                  <a:gd name="T69" fmla="*/ 444997 h 88"/>
                  <a:gd name="T70" fmla="*/ 231582 w 107"/>
                  <a:gd name="T71" fmla="*/ 404543 h 88"/>
                  <a:gd name="T72" fmla="*/ 231582 w 107"/>
                  <a:gd name="T73" fmla="*/ 121363 h 88"/>
                  <a:gd name="T74" fmla="*/ 271857 w 107"/>
                  <a:gd name="T75" fmla="*/ 80909 h 88"/>
                  <a:gd name="T76" fmla="*/ 307098 w 107"/>
                  <a:gd name="T77" fmla="*/ 121363 h 88"/>
                  <a:gd name="T78" fmla="*/ 307098 w 107"/>
                  <a:gd name="T79" fmla="*/ 404543 h 88"/>
                  <a:gd name="T80" fmla="*/ 357442 w 107"/>
                  <a:gd name="T81" fmla="*/ 257896 h 88"/>
                  <a:gd name="T82" fmla="*/ 357442 w 107"/>
                  <a:gd name="T83" fmla="*/ 278123 h 88"/>
                  <a:gd name="T84" fmla="*/ 372545 w 107"/>
                  <a:gd name="T85" fmla="*/ 293293 h 88"/>
                  <a:gd name="T86" fmla="*/ 382614 w 107"/>
                  <a:gd name="T87" fmla="*/ 298350 h 88"/>
                  <a:gd name="T88" fmla="*/ 392683 w 107"/>
                  <a:gd name="T89" fmla="*/ 293293 h 88"/>
                  <a:gd name="T90" fmla="*/ 392683 w 107"/>
                  <a:gd name="T91" fmla="*/ 60681 h 88"/>
                  <a:gd name="T92" fmla="*/ 382614 w 107"/>
                  <a:gd name="T93" fmla="*/ 55625 h 88"/>
                  <a:gd name="T94" fmla="*/ 372545 w 107"/>
                  <a:gd name="T95" fmla="*/ 60681 h 88"/>
                  <a:gd name="T96" fmla="*/ 357442 w 107"/>
                  <a:gd name="T97" fmla="*/ 70795 h 88"/>
                  <a:gd name="T98" fmla="*/ 357442 w 107"/>
                  <a:gd name="T99" fmla="*/ 91022 h 88"/>
                  <a:gd name="T100" fmla="*/ 357442 w 107"/>
                  <a:gd name="T101" fmla="*/ 257896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46122" name="Group 3"/>
            <p:cNvGrpSpPr>
              <a:grpSpLocks/>
            </p:cNvGrpSpPr>
            <p:nvPr/>
          </p:nvGrpSpPr>
          <p:grpSpPr bwMode="auto">
            <a:xfrm>
              <a:off x="3755208" y="4107398"/>
              <a:ext cx="998411" cy="1004677"/>
              <a:chOff x="3806008" y="4107398"/>
              <a:chExt cx="998411" cy="1004677"/>
            </a:xfrm>
          </p:grpSpPr>
          <p:sp>
            <p:nvSpPr>
              <p:cNvPr id="8" name="Oval 7"/>
              <p:cNvSpPr/>
              <p:nvPr/>
            </p:nvSpPr>
            <p:spPr>
              <a:xfrm>
                <a:off x="3806008" y="4107291"/>
                <a:ext cx="998253" cy="1004844"/>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46130" name="Freeform 37"/>
              <p:cNvSpPr>
                <a:spLocks noEditPoints="1"/>
              </p:cNvSpPr>
              <p:nvPr/>
            </p:nvSpPr>
            <p:spPr bwMode="auto">
              <a:xfrm>
                <a:off x="4028518" y="4327005"/>
                <a:ext cx="569408" cy="565461"/>
              </a:xfrm>
              <a:custGeom>
                <a:avLst/>
                <a:gdLst>
                  <a:gd name="T0" fmla="*/ 0 w 120"/>
                  <a:gd name="T1" fmla="*/ 282731 h 120"/>
                  <a:gd name="T2" fmla="*/ 569408 w 120"/>
                  <a:gd name="T3" fmla="*/ 282731 h 120"/>
                  <a:gd name="T4" fmla="*/ 393841 w 120"/>
                  <a:gd name="T5" fmla="*/ 113092 h 120"/>
                  <a:gd name="T6" fmla="*/ 408076 w 120"/>
                  <a:gd name="T7" fmla="*/ 65970 h 120"/>
                  <a:gd name="T8" fmla="*/ 408076 w 120"/>
                  <a:gd name="T9" fmla="*/ 131941 h 120"/>
                  <a:gd name="T10" fmla="*/ 223018 w 120"/>
                  <a:gd name="T11" fmla="*/ 362837 h 120"/>
                  <a:gd name="T12" fmla="*/ 194548 w 120"/>
                  <a:gd name="T13" fmla="*/ 414671 h 120"/>
                  <a:gd name="T14" fmla="*/ 180313 w 120"/>
                  <a:gd name="T15" fmla="*/ 447657 h 120"/>
                  <a:gd name="T16" fmla="*/ 175567 w 120"/>
                  <a:gd name="T17" fmla="*/ 518339 h 120"/>
                  <a:gd name="T18" fmla="*/ 147097 w 120"/>
                  <a:gd name="T19" fmla="*/ 466505 h 120"/>
                  <a:gd name="T20" fmla="*/ 123372 w 120"/>
                  <a:gd name="T21" fmla="*/ 419384 h 120"/>
                  <a:gd name="T22" fmla="*/ 80666 w 120"/>
                  <a:gd name="T23" fmla="*/ 386398 h 120"/>
                  <a:gd name="T24" fmla="*/ 75921 w 120"/>
                  <a:gd name="T25" fmla="*/ 320428 h 120"/>
                  <a:gd name="T26" fmla="*/ 71176 w 120"/>
                  <a:gd name="T27" fmla="*/ 282731 h 120"/>
                  <a:gd name="T28" fmla="*/ 47451 w 120"/>
                  <a:gd name="T29" fmla="*/ 254457 h 120"/>
                  <a:gd name="T30" fmla="*/ 47451 w 120"/>
                  <a:gd name="T31" fmla="*/ 212048 h 120"/>
                  <a:gd name="T32" fmla="*/ 180313 w 120"/>
                  <a:gd name="T33" fmla="*/ 94244 h 120"/>
                  <a:gd name="T34" fmla="*/ 147097 w 120"/>
                  <a:gd name="T35" fmla="*/ 94244 h 120"/>
                  <a:gd name="T36" fmla="*/ 132862 w 120"/>
                  <a:gd name="T37" fmla="*/ 122517 h 120"/>
                  <a:gd name="T38" fmla="*/ 151842 w 120"/>
                  <a:gd name="T39" fmla="*/ 131941 h 120"/>
                  <a:gd name="T40" fmla="*/ 147097 w 120"/>
                  <a:gd name="T41" fmla="*/ 113092 h 120"/>
                  <a:gd name="T42" fmla="*/ 223018 w 120"/>
                  <a:gd name="T43" fmla="*/ 141365 h 120"/>
                  <a:gd name="T44" fmla="*/ 194548 w 120"/>
                  <a:gd name="T45" fmla="*/ 160214 h 120"/>
                  <a:gd name="T46" fmla="*/ 175567 w 120"/>
                  <a:gd name="T47" fmla="*/ 169638 h 120"/>
                  <a:gd name="T48" fmla="*/ 180313 w 120"/>
                  <a:gd name="T49" fmla="*/ 202624 h 120"/>
                  <a:gd name="T50" fmla="*/ 156587 w 120"/>
                  <a:gd name="T51" fmla="*/ 230897 h 120"/>
                  <a:gd name="T52" fmla="*/ 137607 w 120"/>
                  <a:gd name="T53" fmla="*/ 240321 h 120"/>
                  <a:gd name="T54" fmla="*/ 99646 w 120"/>
                  <a:gd name="T55" fmla="*/ 230897 h 120"/>
                  <a:gd name="T56" fmla="*/ 71176 w 120"/>
                  <a:gd name="T57" fmla="*/ 254457 h 120"/>
                  <a:gd name="T58" fmla="*/ 75921 w 120"/>
                  <a:gd name="T59" fmla="*/ 273306 h 120"/>
                  <a:gd name="T60" fmla="*/ 128117 w 120"/>
                  <a:gd name="T61" fmla="*/ 292155 h 120"/>
                  <a:gd name="T62" fmla="*/ 194548 w 120"/>
                  <a:gd name="T63" fmla="*/ 311004 h 120"/>
                  <a:gd name="T64" fmla="*/ 223018 w 120"/>
                  <a:gd name="T65" fmla="*/ 362837 h 120"/>
                  <a:gd name="T66" fmla="*/ 260979 w 120"/>
                  <a:gd name="T67" fmla="*/ 98956 h 120"/>
                  <a:gd name="T68" fmla="*/ 208783 w 120"/>
                  <a:gd name="T69" fmla="*/ 70683 h 120"/>
                  <a:gd name="T70" fmla="*/ 298939 w 120"/>
                  <a:gd name="T71" fmla="*/ 47122 h 120"/>
                  <a:gd name="T72" fmla="*/ 507722 w 120"/>
                  <a:gd name="T73" fmla="*/ 292155 h 120"/>
                  <a:gd name="T74" fmla="*/ 436546 w 120"/>
                  <a:gd name="T75" fmla="*/ 480642 h 120"/>
                  <a:gd name="T76" fmla="*/ 431801 w 120"/>
                  <a:gd name="T77" fmla="*/ 433520 h 120"/>
                  <a:gd name="T78" fmla="*/ 398586 w 120"/>
                  <a:gd name="T79" fmla="*/ 381686 h 120"/>
                  <a:gd name="T80" fmla="*/ 313174 w 120"/>
                  <a:gd name="T81" fmla="*/ 315716 h 120"/>
                  <a:gd name="T82" fmla="*/ 460271 w 120"/>
                  <a:gd name="T83" fmla="*/ 263882 h 120"/>
                  <a:gd name="T84" fmla="*/ 498232 w 120"/>
                  <a:gd name="T85" fmla="*/ 230897 h 120"/>
                  <a:gd name="T86" fmla="*/ 441291 w 120"/>
                  <a:gd name="T87" fmla="*/ 183775 h 120"/>
                  <a:gd name="T88" fmla="*/ 431801 w 120"/>
                  <a:gd name="T89" fmla="*/ 245033 h 120"/>
                  <a:gd name="T90" fmla="*/ 374860 w 120"/>
                  <a:gd name="T91" fmla="*/ 230897 h 120"/>
                  <a:gd name="T92" fmla="*/ 346390 w 120"/>
                  <a:gd name="T93" fmla="*/ 207336 h 120"/>
                  <a:gd name="T94" fmla="*/ 360625 w 120"/>
                  <a:gd name="T95" fmla="*/ 164926 h 120"/>
                  <a:gd name="T96" fmla="*/ 427056 w 120"/>
                  <a:gd name="T97" fmla="*/ 169638 h 120"/>
                  <a:gd name="T98" fmla="*/ 474507 w 120"/>
                  <a:gd name="T99" fmla="*/ 169638 h 120"/>
                  <a:gd name="T100" fmla="*/ 498232 w 120"/>
                  <a:gd name="T101" fmla="*/ 150790 h 120"/>
                  <a:gd name="T102" fmla="*/ 521957 w 120"/>
                  <a:gd name="T103" fmla="*/ 268594 h 120"/>
                  <a:gd name="T104" fmla="*/ 507722 w 120"/>
                  <a:gd name="T105" fmla="*/ 292155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46123" name="Group 5"/>
            <p:cNvGrpSpPr>
              <a:grpSpLocks/>
            </p:cNvGrpSpPr>
            <p:nvPr/>
          </p:nvGrpSpPr>
          <p:grpSpPr bwMode="auto">
            <a:xfrm>
              <a:off x="7435780" y="2418088"/>
              <a:ext cx="998411" cy="1004677"/>
              <a:chOff x="7486580" y="2418088"/>
              <a:chExt cx="998411" cy="1004677"/>
            </a:xfrm>
          </p:grpSpPr>
          <p:sp>
            <p:nvSpPr>
              <p:cNvPr id="5" name="Oval 4"/>
              <p:cNvSpPr/>
              <p:nvPr/>
            </p:nvSpPr>
            <p:spPr>
              <a:xfrm>
                <a:off x="7486373" y="2418264"/>
                <a:ext cx="998254" cy="100484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46128" name="Shape 3659"/>
              <p:cNvSpPr>
                <a:spLocks/>
              </p:cNvSpPr>
              <p:nvPr/>
            </p:nvSpPr>
            <p:spPr bwMode="auto">
              <a:xfrm>
                <a:off x="7699807" y="2640610"/>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46124" name="Group 6"/>
            <p:cNvGrpSpPr>
              <a:grpSpLocks/>
            </p:cNvGrpSpPr>
            <p:nvPr/>
          </p:nvGrpSpPr>
          <p:grpSpPr bwMode="auto">
            <a:xfrm>
              <a:off x="3777268" y="2418088"/>
              <a:ext cx="998411" cy="1004677"/>
              <a:chOff x="3789968" y="2418088"/>
              <a:chExt cx="998411" cy="1004677"/>
            </a:xfrm>
          </p:grpSpPr>
          <p:sp>
            <p:nvSpPr>
              <p:cNvPr id="18" name="Oval 17"/>
              <p:cNvSpPr/>
              <p:nvPr/>
            </p:nvSpPr>
            <p:spPr>
              <a:xfrm>
                <a:off x="3790127" y="2418264"/>
                <a:ext cx="998253" cy="100484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46126" name="Freeform 61"/>
              <p:cNvSpPr>
                <a:spLocks noEditPoints="1"/>
              </p:cNvSpPr>
              <p:nvPr/>
            </p:nvSpPr>
            <p:spPr bwMode="auto">
              <a:xfrm>
                <a:off x="3980627" y="2693372"/>
                <a:ext cx="591295" cy="464084"/>
              </a:xfrm>
              <a:custGeom>
                <a:avLst/>
                <a:gdLst>
                  <a:gd name="T0" fmla="*/ 278913 w 106"/>
                  <a:gd name="T1" fmla="*/ 61505 h 83"/>
                  <a:gd name="T2" fmla="*/ 284491 w 106"/>
                  <a:gd name="T3" fmla="*/ 61505 h 83"/>
                  <a:gd name="T4" fmla="*/ 284491 w 106"/>
                  <a:gd name="T5" fmla="*/ 240429 h 83"/>
                  <a:gd name="T6" fmla="*/ 105987 w 106"/>
                  <a:gd name="T7" fmla="*/ 150967 h 83"/>
                  <a:gd name="T8" fmla="*/ 105987 w 106"/>
                  <a:gd name="T9" fmla="*/ 145376 h 83"/>
                  <a:gd name="T10" fmla="*/ 306804 w 106"/>
                  <a:gd name="T11" fmla="*/ 234838 h 83"/>
                  <a:gd name="T12" fmla="*/ 312382 w 106"/>
                  <a:gd name="T13" fmla="*/ 240429 h 83"/>
                  <a:gd name="T14" fmla="*/ 485308 w 106"/>
                  <a:gd name="T15" fmla="*/ 150967 h 83"/>
                  <a:gd name="T16" fmla="*/ 312382 w 106"/>
                  <a:gd name="T17" fmla="*/ 61505 h 83"/>
                  <a:gd name="T18" fmla="*/ 306804 w 106"/>
                  <a:gd name="T19" fmla="*/ 61505 h 83"/>
                  <a:gd name="T20" fmla="*/ 83674 w 106"/>
                  <a:gd name="T21" fmla="*/ 162150 h 83"/>
                  <a:gd name="T22" fmla="*/ 5578 w 106"/>
                  <a:gd name="T23" fmla="*/ 195698 h 83"/>
                  <a:gd name="T24" fmla="*/ 5578 w 106"/>
                  <a:gd name="T25" fmla="*/ 206881 h 83"/>
                  <a:gd name="T26" fmla="*/ 189661 w 106"/>
                  <a:gd name="T27" fmla="*/ 296343 h 83"/>
                  <a:gd name="T28" fmla="*/ 267756 w 106"/>
                  <a:gd name="T29" fmla="*/ 257203 h 83"/>
                  <a:gd name="T30" fmla="*/ 585717 w 106"/>
                  <a:gd name="T31" fmla="*/ 89462 h 83"/>
                  <a:gd name="T32" fmla="*/ 585717 w 106"/>
                  <a:gd name="T33" fmla="*/ 100645 h 83"/>
                  <a:gd name="T34" fmla="*/ 507621 w 106"/>
                  <a:gd name="T35" fmla="*/ 139784 h 83"/>
                  <a:gd name="T36" fmla="*/ 323539 w 106"/>
                  <a:gd name="T37" fmla="*/ 44731 h 83"/>
                  <a:gd name="T38" fmla="*/ 401634 w 106"/>
                  <a:gd name="T39" fmla="*/ 0 h 83"/>
                  <a:gd name="T40" fmla="*/ 585717 w 106"/>
                  <a:gd name="T41" fmla="*/ 89462 h 83"/>
                  <a:gd name="T42" fmla="*/ 591295 w 106"/>
                  <a:gd name="T43" fmla="*/ 201289 h 83"/>
                  <a:gd name="T44" fmla="*/ 401634 w 106"/>
                  <a:gd name="T45" fmla="*/ 296343 h 83"/>
                  <a:gd name="T46" fmla="*/ 323539 w 106"/>
                  <a:gd name="T47" fmla="*/ 262795 h 83"/>
                  <a:gd name="T48" fmla="*/ 323539 w 106"/>
                  <a:gd name="T49" fmla="*/ 251612 h 83"/>
                  <a:gd name="T50" fmla="*/ 513199 w 106"/>
                  <a:gd name="T51" fmla="*/ 162150 h 83"/>
                  <a:gd name="T52" fmla="*/ 267756 w 106"/>
                  <a:gd name="T53" fmla="*/ 39140 h 83"/>
                  <a:gd name="T54" fmla="*/ 184082 w 106"/>
                  <a:gd name="T55" fmla="*/ 0 h 83"/>
                  <a:gd name="T56" fmla="*/ 0 w 106"/>
                  <a:gd name="T57" fmla="*/ 95053 h 83"/>
                  <a:gd name="T58" fmla="*/ 78096 w 106"/>
                  <a:gd name="T59" fmla="*/ 139784 h 83"/>
                  <a:gd name="T60" fmla="*/ 267756 w 106"/>
                  <a:gd name="T61" fmla="*/ 50322 h 83"/>
                  <a:gd name="T62" fmla="*/ 267756 w 106"/>
                  <a:gd name="T63" fmla="*/ 39140 h 83"/>
                  <a:gd name="T64" fmla="*/ 306804 w 106"/>
                  <a:gd name="T65" fmla="*/ 458493 h 83"/>
                  <a:gd name="T66" fmla="*/ 312382 w 106"/>
                  <a:gd name="T67" fmla="*/ 464084 h 83"/>
                  <a:gd name="T68" fmla="*/ 502043 w 106"/>
                  <a:gd name="T69" fmla="*/ 363439 h 83"/>
                  <a:gd name="T70" fmla="*/ 496465 w 106"/>
                  <a:gd name="T71" fmla="*/ 273977 h 83"/>
                  <a:gd name="T72" fmla="*/ 407213 w 106"/>
                  <a:gd name="T73" fmla="*/ 318708 h 83"/>
                  <a:gd name="T74" fmla="*/ 401634 w 106"/>
                  <a:gd name="T75" fmla="*/ 318708 h 83"/>
                  <a:gd name="T76" fmla="*/ 312382 w 106"/>
                  <a:gd name="T77" fmla="*/ 273977 h 83"/>
                  <a:gd name="T78" fmla="*/ 306804 w 106"/>
                  <a:gd name="T79" fmla="*/ 279569 h 83"/>
                  <a:gd name="T80" fmla="*/ 94830 w 106"/>
                  <a:gd name="T81" fmla="*/ 273977 h 83"/>
                  <a:gd name="T82" fmla="*/ 184082 w 106"/>
                  <a:gd name="T83" fmla="*/ 318708 h 83"/>
                  <a:gd name="T84" fmla="*/ 278913 w 106"/>
                  <a:gd name="T85" fmla="*/ 273977 h 83"/>
                  <a:gd name="T86" fmla="*/ 284491 w 106"/>
                  <a:gd name="T87" fmla="*/ 279569 h 83"/>
                  <a:gd name="T88" fmla="*/ 284491 w 106"/>
                  <a:gd name="T89" fmla="*/ 464084 h 83"/>
                  <a:gd name="T90" fmla="*/ 94830 w 106"/>
                  <a:gd name="T91" fmla="*/ 369031 h 83"/>
                  <a:gd name="T92" fmla="*/ 89252 w 106"/>
                  <a:gd name="T93" fmla="*/ 27956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sp>
        <p:nvSpPr>
          <p:cNvPr id="46116" name="Rectangle 20"/>
          <p:cNvSpPr>
            <a:spLocks noChangeArrowheads="1"/>
          </p:cNvSpPr>
          <p:nvPr/>
        </p:nvSpPr>
        <p:spPr bwMode="auto">
          <a:xfrm>
            <a:off x="4860587" y="1828801"/>
            <a:ext cx="2494908" cy="441031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nvGrpSpPr>
          <p:cNvPr id="57" name="Group 56"/>
          <p:cNvGrpSpPr>
            <a:grpSpLocks/>
          </p:cNvGrpSpPr>
          <p:nvPr/>
        </p:nvGrpSpPr>
        <p:grpSpPr bwMode="auto">
          <a:xfrm>
            <a:off x="8705850" y="2516189"/>
            <a:ext cx="2578100" cy="736044"/>
            <a:chOff x="8611449" y="3180140"/>
            <a:chExt cx="2576783" cy="735349"/>
          </a:xfrm>
        </p:grpSpPr>
        <p:sp>
          <p:nvSpPr>
            <p:cNvPr id="58" name="TextBox 57"/>
            <p:cNvSpPr txBox="1"/>
            <p:nvPr/>
          </p:nvSpPr>
          <p:spPr>
            <a:xfrm>
              <a:off x="8611449" y="3546506"/>
              <a:ext cx="2576783" cy="368983"/>
            </a:xfrm>
            <a:prstGeom prst="rect">
              <a:avLst/>
            </a:prstGeom>
            <a:noFill/>
          </p:spPr>
          <p:txBody>
            <a:bodyPr lIns="0" tIns="0" rIns="0" bIns="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altLang="zh-CN" sz="1200" b="0" i="0" u="none" strike="noStrike" kern="1200" cap="none" spc="0" normalizeH="0" baseline="0" noProof="0" dirty="0">
                <a:ln>
                  <a:noFill/>
                </a:ln>
                <a:solidFill>
                  <a:srgbClr val="B2D135">
                    <a:lumMod val="75000"/>
                  </a:srgbClr>
                </a:solidFill>
                <a:effectLst/>
                <a:uLnTx/>
                <a:uFillTx/>
                <a:latin typeface="Arial" panose="020F0502020204030204"/>
                <a:ea typeface="微软雅黑"/>
                <a:cs typeface="+mn-ea"/>
                <a:sym typeface="+mn-lt"/>
              </a:endParaRPr>
            </a:p>
          </p:txBody>
        </p:sp>
        <p:sp>
          <p:nvSpPr>
            <p:cNvPr id="59" name="TextBox 58"/>
            <p:cNvSpPr txBox="1"/>
            <p:nvPr/>
          </p:nvSpPr>
          <p:spPr>
            <a:xfrm>
              <a:off x="8611449" y="3180140"/>
              <a:ext cx="2113470" cy="245830"/>
            </a:xfrm>
            <a:prstGeom prst="rect">
              <a:avLst/>
            </a:prstGeom>
            <a:noFill/>
          </p:spPr>
          <p:txBody>
            <a:bodyPr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60" name="Group 59"/>
          <p:cNvGrpSpPr>
            <a:grpSpLocks/>
          </p:cNvGrpSpPr>
          <p:nvPr/>
        </p:nvGrpSpPr>
        <p:grpSpPr bwMode="auto">
          <a:xfrm>
            <a:off x="8705850" y="4192586"/>
            <a:ext cx="2578100" cy="734457"/>
            <a:chOff x="8611449" y="3180140"/>
            <a:chExt cx="2576783" cy="735032"/>
          </a:xfrm>
        </p:grpSpPr>
        <p:sp>
          <p:nvSpPr>
            <p:cNvPr id="61" name="TextBox 60"/>
            <p:cNvSpPr txBox="1"/>
            <p:nvPr/>
          </p:nvSpPr>
          <p:spPr>
            <a:xfrm>
              <a:off x="8611449" y="3545551"/>
              <a:ext cx="2576783" cy="369621"/>
            </a:xfrm>
            <a:prstGeom prst="rect">
              <a:avLst/>
            </a:prstGeom>
            <a:noFill/>
          </p:spPr>
          <p:txBody>
            <a:bodyPr lIns="0" tIns="0" rIns="0" bIns="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altLang="zh-CN" sz="1200" b="0" i="0" u="none" strike="noStrike" kern="1200" cap="none" spc="0" normalizeH="0" baseline="0" noProof="0" dirty="0">
                <a:ln>
                  <a:noFill/>
                </a:ln>
                <a:solidFill>
                  <a:srgbClr val="B2D135">
                    <a:lumMod val="75000"/>
                  </a:srgbClr>
                </a:solidFill>
                <a:effectLst/>
                <a:uLnTx/>
                <a:uFillTx/>
                <a:latin typeface="Arial" panose="020F0502020204030204"/>
                <a:ea typeface="微软雅黑"/>
                <a:cs typeface="+mn-ea"/>
                <a:sym typeface="+mn-lt"/>
              </a:endParaRPr>
            </a:p>
          </p:txBody>
        </p:sp>
        <p:sp>
          <p:nvSpPr>
            <p:cNvPr id="62" name="TextBox 61"/>
            <p:cNvSpPr txBox="1"/>
            <p:nvPr/>
          </p:nvSpPr>
          <p:spPr>
            <a:xfrm>
              <a:off x="8611449" y="3180140"/>
              <a:ext cx="2113470" cy="246254"/>
            </a:xfrm>
            <a:prstGeom prst="rect">
              <a:avLst/>
            </a:prstGeom>
            <a:noFill/>
          </p:spPr>
          <p:txBody>
            <a:bodyPr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70" name="Group 69"/>
          <p:cNvGrpSpPr>
            <a:grpSpLocks/>
          </p:cNvGrpSpPr>
          <p:nvPr/>
        </p:nvGrpSpPr>
        <p:grpSpPr bwMode="auto">
          <a:xfrm>
            <a:off x="1001713" y="2516189"/>
            <a:ext cx="2511425" cy="736044"/>
            <a:chOff x="1159130" y="2021611"/>
            <a:chExt cx="2511345" cy="735349"/>
          </a:xfrm>
        </p:grpSpPr>
        <p:sp>
          <p:nvSpPr>
            <p:cNvPr id="71" name="TextBox 70"/>
            <p:cNvSpPr txBox="1"/>
            <p:nvPr/>
          </p:nvSpPr>
          <p:spPr>
            <a:xfrm>
              <a:off x="1159130" y="2387977"/>
              <a:ext cx="2511345" cy="368983"/>
            </a:xfrm>
            <a:prstGeom prst="rect">
              <a:avLst/>
            </a:prstGeom>
            <a:noFill/>
          </p:spPr>
          <p:txBody>
            <a:bodyPr lIns="0" tIns="0" rIns="0" bIns="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altLang="zh-CN" sz="1200" b="0" i="0" u="none" strike="noStrike" kern="1200" cap="none" spc="0" normalizeH="0" baseline="0" noProof="0" dirty="0">
                <a:ln>
                  <a:noFill/>
                </a:ln>
                <a:solidFill>
                  <a:srgbClr val="B2D135">
                    <a:lumMod val="75000"/>
                  </a:srgbClr>
                </a:solidFill>
                <a:effectLst/>
                <a:uLnTx/>
                <a:uFillTx/>
                <a:latin typeface="Arial" panose="020F0502020204030204"/>
                <a:ea typeface="微软雅黑"/>
                <a:cs typeface="+mn-ea"/>
                <a:sym typeface="+mn-lt"/>
              </a:endParaRPr>
            </a:p>
          </p:txBody>
        </p:sp>
        <p:sp>
          <p:nvSpPr>
            <p:cNvPr id="72" name="TextBox 71"/>
            <p:cNvSpPr txBox="1"/>
            <p:nvPr/>
          </p:nvSpPr>
          <p:spPr>
            <a:xfrm>
              <a:off x="1557579" y="2021611"/>
              <a:ext cx="2112896" cy="245830"/>
            </a:xfrm>
            <a:prstGeom prst="rect">
              <a:avLst/>
            </a:prstGeom>
            <a:noFill/>
          </p:spPr>
          <p:txBody>
            <a:bodyPr lIns="0" tIns="0" rIns="0" bIns="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73" name="Group 72"/>
          <p:cNvGrpSpPr>
            <a:grpSpLocks/>
          </p:cNvGrpSpPr>
          <p:nvPr/>
        </p:nvGrpSpPr>
        <p:grpSpPr bwMode="auto">
          <a:xfrm>
            <a:off x="1001713" y="4192587"/>
            <a:ext cx="2511425" cy="734457"/>
            <a:chOff x="1159130" y="2021611"/>
            <a:chExt cx="2511345" cy="735032"/>
          </a:xfrm>
        </p:grpSpPr>
        <p:sp>
          <p:nvSpPr>
            <p:cNvPr id="74" name="TextBox 73"/>
            <p:cNvSpPr txBox="1"/>
            <p:nvPr/>
          </p:nvSpPr>
          <p:spPr>
            <a:xfrm>
              <a:off x="1159130" y="2387022"/>
              <a:ext cx="2511345" cy="369621"/>
            </a:xfrm>
            <a:prstGeom prst="rect">
              <a:avLst/>
            </a:prstGeom>
            <a:noFill/>
          </p:spPr>
          <p:txBody>
            <a:bodyPr lIns="0" tIns="0" rIns="0" bIns="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altLang="zh-CN" sz="1200" b="0" i="0" u="none" strike="noStrike" kern="1200" cap="none" spc="0" normalizeH="0" baseline="0" noProof="0" dirty="0">
                <a:ln>
                  <a:noFill/>
                </a:ln>
                <a:solidFill>
                  <a:srgbClr val="B2D135">
                    <a:lumMod val="75000"/>
                  </a:srgbClr>
                </a:solidFill>
                <a:effectLst/>
                <a:uLnTx/>
                <a:uFillTx/>
                <a:latin typeface="Arial" panose="020F0502020204030204"/>
                <a:ea typeface="微软雅黑"/>
                <a:cs typeface="+mn-ea"/>
                <a:sym typeface="+mn-lt"/>
              </a:endParaRPr>
            </a:p>
          </p:txBody>
        </p:sp>
        <p:sp>
          <p:nvSpPr>
            <p:cNvPr id="75" name="TextBox 74"/>
            <p:cNvSpPr txBox="1"/>
            <p:nvPr/>
          </p:nvSpPr>
          <p:spPr>
            <a:xfrm>
              <a:off x="1557579" y="2021611"/>
              <a:ext cx="2112896" cy="246254"/>
            </a:xfrm>
            <a:prstGeom prst="rect">
              <a:avLst/>
            </a:prstGeom>
            <a:noFill/>
          </p:spPr>
          <p:txBody>
            <a:bodyPr lIns="0" tIns="0" rIns="0" bIns="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spTree>
    <p:extLst>
      <p:ext uri="{BB962C8B-B14F-4D97-AF65-F5344CB8AC3E}">
        <p14:creationId xmlns:p14="http://schemas.microsoft.com/office/powerpoint/2010/main" val="40026086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6572" y="0"/>
            <a:ext cx="4750295" cy="6858000"/>
          </a:xfrm>
          <a:prstGeom prst="rect">
            <a:avLst/>
          </a:prstGeom>
        </p:spPr>
      </p:pic>
      <p:sp>
        <p:nvSpPr>
          <p:cNvPr id="3" name="椭圆 2"/>
          <p:cNvSpPr/>
          <p:nvPr/>
        </p:nvSpPr>
        <p:spPr>
          <a:xfrm>
            <a:off x="1475237" y="3348887"/>
            <a:ext cx="1845590" cy="18455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mn-cs"/>
              </a:rPr>
              <a:t>04</a:t>
            </a:r>
            <a:endParaRPr kumimoji="0" lang="zh-CN" altLang="en-US" sz="44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w="6350">
                  <a:noFill/>
                </a:ln>
                <a:solidFill>
                  <a:srgbClr val="937862"/>
                </a:solidFill>
                <a:effectLst/>
                <a:uLnTx/>
                <a:uFillTx/>
                <a:latin typeface="方正特粗光辉简体" panose="02000000000000000000" pitchFamily="2" charset="-122"/>
                <a:ea typeface="方正特粗光辉简体" panose="02000000000000000000" pitchFamily="2" charset="-122"/>
                <a:cs typeface="+mn-cs"/>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181818">
                    <a:lumMod val="75000"/>
                    <a:lumOff val="25000"/>
                  </a:srgbClr>
                </a:solidFill>
                <a:effectLst/>
                <a:uLnTx/>
                <a:uFillTx/>
                <a:latin typeface="Arial" panose="020F0502020204030204"/>
                <a:ea typeface="微软雅黑"/>
                <a:cs typeface="+mn-ea"/>
                <a:sym typeface="+mn-lt"/>
              </a:rPr>
              <a:t>一丝真诚胜过千两黄金，一丝温暖能抵万里寒霜，一声问候送来温馨甜蜜，一条短信捎去我万般心意，你的快乐是我最大的心愿，祝父亲节快乐！</a:t>
            </a:r>
          </a:p>
        </p:txBody>
      </p:sp>
    </p:spTree>
    <p:extLst>
      <p:ext uri="{BB962C8B-B14F-4D97-AF65-F5344CB8AC3E}">
        <p14:creationId xmlns:p14="http://schemas.microsoft.com/office/powerpoint/2010/main" val="17082461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283200" y="2931160"/>
            <a:ext cx="2946400" cy="100258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输入你的标题</a:t>
            </a:r>
            <a:endParaRPr kumimoji="0" lang="en-US" altLang="zh-CN"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err="1">
                <a:ln>
                  <a:noFill/>
                </a:ln>
                <a:solidFill>
                  <a:prstClr val="black">
                    <a:lumMod val="65000"/>
                    <a:lumOff val="35000"/>
                  </a:prstClr>
                </a:solidFill>
                <a:effectLst/>
                <a:uLnTx/>
                <a:uFillTx/>
                <a:latin typeface="微软雅黑"/>
                <a:ea typeface="微软雅黑"/>
                <a:cs typeface="+mn-ea"/>
                <a:sym typeface="+mn-lt"/>
              </a:rPr>
              <a:t>ppt</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模板又分为动态模板和静态模板。动态模板是通过设置动作和各种动画展示达到表达思想同步的一种时尚式模板</a:t>
            </a:r>
            <a:endParaRPr kumimoji="0" lang="en-US" altLang="zh-CN" sz="7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p:txBody>
      </p:sp>
      <p:sp>
        <p:nvSpPr>
          <p:cNvPr id="8" name="Rounded Rectangle 7"/>
          <p:cNvSpPr/>
          <p:nvPr/>
        </p:nvSpPr>
        <p:spPr>
          <a:xfrm>
            <a:off x="6352390" y="2108201"/>
            <a:ext cx="808023" cy="780916"/>
          </a:xfrm>
          <a:prstGeom prst="roundRect">
            <a:avLst>
              <a:gd name="adj" fmla="val 1144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9" name="Rectangle 8"/>
          <p:cNvSpPr/>
          <p:nvPr/>
        </p:nvSpPr>
        <p:spPr>
          <a:xfrm>
            <a:off x="5283200" y="5143203"/>
            <a:ext cx="2946400" cy="100258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输入你的标题</a:t>
            </a:r>
            <a:endParaRPr kumimoji="0" lang="en-US" altLang="zh-CN"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err="1">
                <a:ln>
                  <a:noFill/>
                </a:ln>
                <a:solidFill>
                  <a:prstClr val="black">
                    <a:lumMod val="65000"/>
                    <a:lumOff val="35000"/>
                  </a:prstClr>
                </a:solidFill>
                <a:effectLst/>
                <a:uLnTx/>
                <a:uFillTx/>
                <a:latin typeface="微软雅黑"/>
                <a:ea typeface="微软雅黑"/>
                <a:cs typeface="+mn-ea"/>
                <a:sym typeface="+mn-lt"/>
              </a:rPr>
              <a:t>ppt</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模板又分为动态模板和静态模板。动态模板是通过设置动作和各种动画展示达到表达思想同步的一种时尚式模板</a:t>
            </a:r>
            <a:endParaRPr kumimoji="0" lang="en-US" altLang="zh-CN" sz="7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p:txBody>
      </p:sp>
      <p:sp>
        <p:nvSpPr>
          <p:cNvPr id="10" name="Rounded Rectangle 9"/>
          <p:cNvSpPr/>
          <p:nvPr/>
        </p:nvSpPr>
        <p:spPr>
          <a:xfrm>
            <a:off x="6352390" y="4320243"/>
            <a:ext cx="808023" cy="780916"/>
          </a:xfrm>
          <a:prstGeom prst="roundRect">
            <a:avLst>
              <a:gd name="adj" fmla="val 1144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1" name="Rectangle 10"/>
          <p:cNvSpPr/>
          <p:nvPr/>
        </p:nvSpPr>
        <p:spPr>
          <a:xfrm>
            <a:off x="8432800" y="2931160"/>
            <a:ext cx="2946400" cy="100258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输入你的标题</a:t>
            </a:r>
            <a:endParaRPr kumimoji="0" lang="en-US" altLang="zh-CN"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err="1">
                <a:ln>
                  <a:noFill/>
                </a:ln>
                <a:solidFill>
                  <a:prstClr val="black">
                    <a:lumMod val="65000"/>
                    <a:lumOff val="35000"/>
                  </a:prstClr>
                </a:solidFill>
                <a:effectLst/>
                <a:uLnTx/>
                <a:uFillTx/>
                <a:latin typeface="微软雅黑"/>
                <a:ea typeface="微软雅黑"/>
                <a:cs typeface="+mn-ea"/>
                <a:sym typeface="+mn-lt"/>
              </a:rPr>
              <a:t>ppt</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模板又分为动态模板和静态模板。动态模板是通过设置动作和各种动画展示达到表达思想同步的一种时尚式模板</a:t>
            </a:r>
            <a:endParaRPr kumimoji="0" lang="en-US" altLang="zh-CN" sz="7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p:txBody>
      </p:sp>
      <p:sp>
        <p:nvSpPr>
          <p:cNvPr id="12" name="Rounded Rectangle 11"/>
          <p:cNvSpPr/>
          <p:nvPr/>
        </p:nvSpPr>
        <p:spPr>
          <a:xfrm>
            <a:off x="9501990" y="2108201"/>
            <a:ext cx="808023" cy="780916"/>
          </a:xfrm>
          <a:prstGeom prst="roundRect">
            <a:avLst>
              <a:gd name="adj" fmla="val 1144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13" name="Rectangle 12"/>
          <p:cNvSpPr/>
          <p:nvPr/>
        </p:nvSpPr>
        <p:spPr>
          <a:xfrm>
            <a:off x="8432800" y="5143203"/>
            <a:ext cx="2946400" cy="100258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输入你的标题</a:t>
            </a:r>
            <a:endParaRPr kumimoji="0" lang="en-US" altLang="zh-CN"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err="1">
                <a:ln>
                  <a:noFill/>
                </a:ln>
                <a:solidFill>
                  <a:prstClr val="black">
                    <a:lumMod val="65000"/>
                    <a:lumOff val="35000"/>
                  </a:prstClr>
                </a:solidFill>
                <a:effectLst/>
                <a:uLnTx/>
                <a:uFillTx/>
                <a:latin typeface="微软雅黑"/>
                <a:ea typeface="微软雅黑"/>
                <a:cs typeface="+mn-ea"/>
                <a:sym typeface="+mn-lt"/>
              </a:rPr>
              <a:t>ppt</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模板又分为动态模板和静态模板。动态模板是通过设置动作和各种动画展示达到表达思想同步的一种时尚式模板</a:t>
            </a:r>
            <a:endParaRPr kumimoji="0" lang="en-US" altLang="zh-CN" sz="7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p:txBody>
      </p:sp>
      <p:sp>
        <p:nvSpPr>
          <p:cNvPr id="14" name="Rounded Rectangle 13"/>
          <p:cNvSpPr/>
          <p:nvPr/>
        </p:nvSpPr>
        <p:spPr>
          <a:xfrm>
            <a:off x="9501990" y="4320243"/>
            <a:ext cx="808023" cy="780916"/>
          </a:xfrm>
          <a:prstGeom prst="roundRect">
            <a:avLst>
              <a:gd name="adj" fmla="val 1144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nvGrpSpPr>
          <p:cNvPr id="15" name="Group 14"/>
          <p:cNvGrpSpPr/>
          <p:nvPr/>
        </p:nvGrpSpPr>
        <p:grpSpPr>
          <a:xfrm>
            <a:off x="9619786" y="4552883"/>
            <a:ext cx="572429" cy="311812"/>
            <a:chOff x="6750050" y="3321051"/>
            <a:chExt cx="195263" cy="106363"/>
          </a:xfrm>
          <a:solidFill>
            <a:schemeClr val="bg1"/>
          </a:solidFill>
        </p:grpSpPr>
        <p:sp>
          <p:nvSpPr>
            <p:cNvPr id="16"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17"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18"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sp>
        <p:nvSpPr>
          <p:cNvPr id="19" name="Freeform 59"/>
          <p:cNvSpPr>
            <a:spLocks noEditPoints="1"/>
          </p:cNvSpPr>
          <p:nvPr/>
        </p:nvSpPr>
        <p:spPr bwMode="auto">
          <a:xfrm>
            <a:off x="6561112" y="4446893"/>
            <a:ext cx="390577" cy="523796"/>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nvGrpSpPr>
          <p:cNvPr id="20" name="Group 19"/>
          <p:cNvGrpSpPr/>
          <p:nvPr/>
        </p:nvGrpSpPr>
        <p:grpSpPr>
          <a:xfrm>
            <a:off x="9753600" y="2255338"/>
            <a:ext cx="280816" cy="489532"/>
            <a:chOff x="5734050" y="3273426"/>
            <a:chExt cx="117475" cy="204788"/>
          </a:xfrm>
          <a:solidFill>
            <a:schemeClr val="bg1"/>
          </a:solidFill>
        </p:grpSpPr>
        <p:sp>
          <p:nvSpPr>
            <p:cNvPr id="21"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22"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23" name="Group 22"/>
          <p:cNvGrpSpPr/>
          <p:nvPr/>
        </p:nvGrpSpPr>
        <p:grpSpPr>
          <a:xfrm>
            <a:off x="6625533" y="2252445"/>
            <a:ext cx="326155" cy="492424"/>
            <a:chOff x="549275" y="4406901"/>
            <a:chExt cx="161926" cy="244475"/>
          </a:xfrm>
          <a:solidFill>
            <a:schemeClr val="bg1"/>
          </a:solidFill>
        </p:grpSpPr>
        <p:sp>
          <p:nvSpPr>
            <p:cNvPr id="24"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25"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0154" y="1068034"/>
            <a:ext cx="3495853" cy="5404774"/>
          </a:xfrm>
          <a:prstGeom prst="rect">
            <a:avLst/>
          </a:prstGeom>
        </p:spPr>
      </p:pic>
    </p:spTree>
    <p:extLst>
      <p:ext uri="{BB962C8B-B14F-4D97-AF65-F5344CB8AC3E}">
        <p14:creationId xmlns:p14="http://schemas.microsoft.com/office/powerpoint/2010/main" val="25901255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rot="680677">
            <a:off x="-103188" y="1654175"/>
            <a:ext cx="9605963" cy="3563938"/>
          </a:xfrm>
          <a:custGeom>
            <a:avLst/>
            <a:gdLst>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124 w 2895"/>
              <a:gd name="connsiteY20" fmla="*/ 846 h 1082"/>
              <a:gd name="connsiteX21" fmla="*/ 1294 w 2895"/>
              <a:gd name="connsiteY21" fmla="*/ 896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44 w 2895"/>
              <a:gd name="connsiteY28" fmla="*/ 913 h 1082"/>
              <a:gd name="connsiteX29" fmla="*/ 1617 w 2895"/>
              <a:gd name="connsiteY29" fmla="*/ 837 h 1082"/>
              <a:gd name="connsiteX30" fmla="*/ 1456 w 2895"/>
              <a:gd name="connsiteY30" fmla="*/ 829 h 1082"/>
              <a:gd name="connsiteX31" fmla="*/ 954 w 2895"/>
              <a:gd name="connsiteY31" fmla="*/ 697 h 1082"/>
              <a:gd name="connsiteX32" fmla="*/ 1611 w 2895"/>
              <a:gd name="connsiteY32"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294 w 2895"/>
              <a:gd name="connsiteY20" fmla="*/ 896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44 w 2895"/>
              <a:gd name="connsiteY27" fmla="*/ 913 h 1082"/>
              <a:gd name="connsiteX28" fmla="*/ 1617 w 2895"/>
              <a:gd name="connsiteY28" fmla="*/ 837 h 1082"/>
              <a:gd name="connsiteX29" fmla="*/ 1456 w 2895"/>
              <a:gd name="connsiteY29" fmla="*/ 829 h 1082"/>
              <a:gd name="connsiteX30" fmla="*/ 954 w 2895"/>
              <a:gd name="connsiteY30" fmla="*/ 697 h 1082"/>
              <a:gd name="connsiteX31" fmla="*/ 1611 w 2895"/>
              <a:gd name="connsiteY31"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456 w 2895"/>
              <a:gd name="connsiteY28" fmla="*/ 829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617 w 2895"/>
              <a:gd name="connsiteY28" fmla="*/ 834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7 w 2895"/>
              <a:gd name="connsiteY0" fmla="*/ 837 h 1082"/>
              <a:gd name="connsiteX1" fmla="*/ 954 w 2895"/>
              <a:gd name="connsiteY1" fmla="*/ 697 h 1082"/>
              <a:gd name="connsiteX2" fmla="*/ 1611 w 2895"/>
              <a:gd name="connsiteY2" fmla="*/ 694 h 1082"/>
              <a:gd name="connsiteX3" fmla="*/ 1740 w 2895"/>
              <a:gd name="connsiteY3" fmla="*/ 588 h 1082"/>
              <a:gd name="connsiteX4" fmla="*/ 2389 w 2895"/>
              <a:gd name="connsiteY4" fmla="*/ 402 h 1082"/>
              <a:gd name="connsiteX5" fmla="*/ 2895 w 2895"/>
              <a:gd name="connsiteY5" fmla="*/ 415 h 1082"/>
              <a:gd name="connsiteX6" fmla="*/ 2878 w 2895"/>
              <a:gd name="connsiteY6" fmla="*/ 424 h 1082"/>
              <a:gd name="connsiteX7" fmla="*/ 2878 w 2895"/>
              <a:gd name="connsiteY7" fmla="*/ 424 h 1082"/>
              <a:gd name="connsiteX8" fmla="*/ 2449 w 2895"/>
              <a:gd name="connsiteY8" fmla="*/ 382 h 1082"/>
              <a:gd name="connsiteX9" fmla="*/ 2801 w 2895"/>
              <a:gd name="connsiteY9" fmla="*/ 0 h 1082"/>
              <a:gd name="connsiteX10" fmla="*/ 2474 w 2895"/>
              <a:gd name="connsiteY10" fmla="*/ 344 h 1082"/>
              <a:gd name="connsiteX11" fmla="*/ 2137 w 2895"/>
              <a:gd name="connsiteY11" fmla="*/ 312 h 1082"/>
              <a:gd name="connsiteX12" fmla="*/ 1711 w 2895"/>
              <a:gd name="connsiteY12" fmla="*/ 545 h 1082"/>
              <a:gd name="connsiteX13" fmla="*/ 1609 w 2895"/>
              <a:gd name="connsiteY13" fmla="*/ 619 h 1082"/>
              <a:gd name="connsiteX14" fmla="*/ 1353 w 2895"/>
              <a:gd name="connsiteY14" fmla="*/ 675 h 1082"/>
              <a:gd name="connsiteX15" fmla="*/ 893 w 2895"/>
              <a:gd name="connsiteY15" fmla="*/ 585 h 1082"/>
              <a:gd name="connsiteX16" fmla="*/ 6 w 2895"/>
              <a:gd name="connsiteY16" fmla="*/ 676 h 1082"/>
              <a:gd name="connsiteX17" fmla="*/ 0 w 2895"/>
              <a:gd name="connsiteY17" fmla="*/ 681 h 1082"/>
              <a:gd name="connsiteX18" fmla="*/ 0 w 2895"/>
              <a:gd name="connsiteY18" fmla="*/ 1070 h 1082"/>
              <a:gd name="connsiteX19" fmla="*/ 56 w 2895"/>
              <a:gd name="connsiteY19" fmla="*/ 908 h 1082"/>
              <a:gd name="connsiteX20" fmla="*/ 325 w 2895"/>
              <a:gd name="connsiteY20" fmla="*/ 673 h 1082"/>
              <a:gd name="connsiteX21" fmla="*/ 973 w 2895"/>
              <a:gd name="connsiteY21" fmla="*/ 702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82 w 2895"/>
              <a:gd name="connsiteY28"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82 w 2895"/>
              <a:gd name="connsiteY27"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752 w 2895"/>
              <a:gd name="connsiteY24" fmla="*/ 953 h 1082"/>
              <a:gd name="connsiteX25" fmla="*/ 2137 w 2895"/>
              <a:gd name="connsiteY25" fmla="*/ 855 h 1082"/>
              <a:gd name="connsiteX26" fmla="*/ 1782 w 2895"/>
              <a:gd name="connsiteY26"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647 w 2895"/>
              <a:gd name="connsiteY21" fmla="*/ 1021 h 1082"/>
              <a:gd name="connsiteX22" fmla="*/ 1850 w 2895"/>
              <a:gd name="connsiteY22" fmla="*/ 1065 h 1082"/>
              <a:gd name="connsiteX23" fmla="*/ 1752 w 2895"/>
              <a:gd name="connsiteY23" fmla="*/ 953 h 1082"/>
              <a:gd name="connsiteX24" fmla="*/ 2137 w 2895"/>
              <a:gd name="connsiteY24" fmla="*/ 855 h 1082"/>
              <a:gd name="connsiteX25" fmla="*/ 1782 w 2895"/>
              <a:gd name="connsiteY25" fmla="*/ 951 h 1082"/>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22" fmla="*/ 1752 w 2895"/>
              <a:gd name="connsiteY22" fmla="*/ 953 h 1070"/>
              <a:gd name="connsiteX23" fmla="*/ 2137 w 2895"/>
              <a:gd name="connsiteY23" fmla="*/ 855 h 1070"/>
              <a:gd name="connsiteX24" fmla="*/ 1782 w 2895"/>
              <a:gd name="connsiteY24" fmla="*/ 951 h 1070"/>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23" fmla="*/ 1782 w 2895"/>
              <a:gd name="connsiteY23" fmla="*/ 951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9 w 2895"/>
              <a:gd name="connsiteY22" fmla="*/ 850 h 1091"/>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976 w 2895"/>
              <a:gd name="connsiteY21" fmla="*/ 718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123 w 2895"/>
              <a:gd name="connsiteY18" fmla="*/ 890 h 1070"/>
              <a:gd name="connsiteX19" fmla="*/ 325 w 2895"/>
              <a:gd name="connsiteY19" fmla="*/ 673 h 1070"/>
              <a:gd name="connsiteX20" fmla="*/ 973 w 2895"/>
              <a:gd name="connsiteY20" fmla="*/ 702 h 1070"/>
              <a:gd name="connsiteX0" fmla="*/ 954 w 2895"/>
              <a:gd name="connsiteY0" fmla="*/ 697 h 1077"/>
              <a:gd name="connsiteX1" fmla="*/ 1611 w 2895"/>
              <a:gd name="connsiteY1" fmla="*/ 694 h 1077"/>
              <a:gd name="connsiteX2" fmla="*/ 1740 w 2895"/>
              <a:gd name="connsiteY2" fmla="*/ 588 h 1077"/>
              <a:gd name="connsiteX3" fmla="*/ 2389 w 2895"/>
              <a:gd name="connsiteY3" fmla="*/ 402 h 1077"/>
              <a:gd name="connsiteX4" fmla="*/ 2895 w 2895"/>
              <a:gd name="connsiteY4" fmla="*/ 415 h 1077"/>
              <a:gd name="connsiteX5" fmla="*/ 2878 w 2895"/>
              <a:gd name="connsiteY5" fmla="*/ 424 h 1077"/>
              <a:gd name="connsiteX6" fmla="*/ 2878 w 2895"/>
              <a:gd name="connsiteY6" fmla="*/ 424 h 1077"/>
              <a:gd name="connsiteX7" fmla="*/ 2449 w 2895"/>
              <a:gd name="connsiteY7" fmla="*/ 382 h 1077"/>
              <a:gd name="connsiteX8" fmla="*/ 2801 w 2895"/>
              <a:gd name="connsiteY8" fmla="*/ 0 h 1077"/>
              <a:gd name="connsiteX9" fmla="*/ 2474 w 2895"/>
              <a:gd name="connsiteY9" fmla="*/ 344 h 1077"/>
              <a:gd name="connsiteX10" fmla="*/ 2137 w 2895"/>
              <a:gd name="connsiteY10" fmla="*/ 312 h 1077"/>
              <a:gd name="connsiteX11" fmla="*/ 1711 w 2895"/>
              <a:gd name="connsiteY11" fmla="*/ 545 h 1077"/>
              <a:gd name="connsiteX12" fmla="*/ 1609 w 2895"/>
              <a:gd name="connsiteY12" fmla="*/ 619 h 1077"/>
              <a:gd name="connsiteX13" fmla="*/ 1353 w 2895"/>
              <a:gd name="connsiteY13" fmla="*/ 675 h 1077"/>
              <a:gd name="connsiteX14" fmla="*/ 893 w 2895"/>
              <a:gd name="connsiteY14" fmla="*/ 585 h 1077"/>
              <a:gd name="connsiteX15" fmla="*/ 6 w 2895"/>
              <a:gd name="connsiteY15" fmla="*/ 676 h 1077"/>
              <a:gd name="connsiteX16" fmla="*/ 0 w 2895"/>
              <a:gd name="connsiteY16" fmla="*/ 681 h 1077"/>
              <a:gd name="connsiteX17" fmla="*/ 104 w 2895"/>
              <a:gd name="connsiteY17" fmla="*/ 1077 h 1077"/>
              <a:gd name="connsiteX18" fmla="*/ 123 w 2895"/>
              <a:gd name="connsiteY18" fmla="*/ 890 h 1077"/>
              <a:gd name="connsiteX19" fmla="*/ 325 w 2895"/>
              <a:gd name="connsiteY19" fmla="*/ 673 h 1077"/>
              <a:gd name="connsiteX20" fmla="*/ 973 w 2895"/>
              <a:gd name="connsiteY20" fmla="*/ 702 h 1077"/>
              <a:gd name="connsiteX0" fmla="*/ 950 w 2891"/>
              <a:gd name="connsiteY0" fmla="*/ 697 h 1077"/>
              <a:gd name="connsiteX1" fmla="*/ 1607 w 2891"/>
              <a:gd name="connsiteY1" fmla="*/ 694 h 1077"/>
              <a:gd name="connsiteX2" fmla="*/ 1736 w 2891"/>
              <a:gd name="connsiteY2" fmla="*/ 588 h 1077"/>
              <a:gd name="connsiteX3" fmla="*/ 2385 w 2891"/>
              <a:gd name="connsiteY3" fmla="*/ 402 h 1077"/>
              <a:gd name="connsiteX4" fmla="*/ 2891 w 2891"/>
              <a:gd name="connsiteY4" fmla="*/ 415 h 1077"/>
              <a:gd name="connsiteX5" fmla="*/ 2874 w 2891"/>
              <a:gd name="connsiteY5" fmla="*/ 424 h 1077"/>
              <a:gd name="connsiteX6" fmla="*/ 2874 w 2891"/>
              <a:gd name="connsiteY6" fmla="*/ 424 h 1077"/>
              <a:gd name="connsiteX7" fmla="*/ 2445 w 2891"/>
              <a:gd name="connsiteY7" fmla="*/ 382 h 1077"/>
              <a:gd name="connsiteX8" fmla="*/ 2797 w 2891"/>
              <a:gd name="connsiteY8" fmla="*/ 0 h 1077"/>
              <a:gd name="connsiteX9" fmla="*/ 2470 w 2891"/>
              <a:gd name="connsiteY9" fmla="*/ 344 h 1077"/>
              <a:gd name="connsiteX10" fmla="*/ 2133 w 2891"/>
              <a:gd name="connsiteY10" fmla="*/ 312 h 1077"/>
              <a:gd name="connsiteX11" fmla="*/ 1707 w 2891"/>
              <a:gd name="connsiteY11" fmla="*/ 545 h 1077"/>
              <a:gd name="connsiteX12" fmla="*/ 1605 w 2891"/>
              <a:gd name="connsiteY12" fmla="*/ 619 h 1077"/>
              <a:gd name="connsiteX13" fmla="*/ 1349 w 2891"/>
              <a:gd name="connsiteY13" fmla="*/ 675 h 1077"/>
              <a:gd name="connsiteX14" fmla="*/ 889 w 2891"/>
              <a:gd name="connsiteY14" fmla="*/ 585 h 1077"/>
              <a:gd name="connsiteX15" fmla="*/ 2 w 2891"/>
              <a:gd name="connsiteY15" fmla="*/ 676 h 1077"/>
              <a:gd name="connsiteX16" fmla="*/ 31 w 2891"/>
              <a:gd name="connsiteY16" fmla="*/ 669 h 1077"/>
              <a:gd name="connsiteX17" fmla="*/ 100 w 2891"/>
              <a:gd name="connsiteY17" fmla="*/ 1077 h 1077"/>
              <a:gd name="connsiteX18" fmla="*/ 119 w 2891"/>
              <a:gd name="connsiteY18" fmla="*/ 890 h 1077"/>
              <a:gd name="connsiteX19" fmla="*/ 321 w 2891"/>
              <a:gd name="connsiteY19" fmla="*/ 673 h 1077"/>
              <a:gd name="connsiteX20" fmla="*/ 969 w 2891"/>
              <a:gd name="connsiteY20" fmla="*/ 702 h 1077"/>
              <a:gd name="connsiteX0" fmla="*/ 928 w 2869"/>
              <a:gd name="connsiteY0" fmla="*/ 697 h 1077"/>
              <a:gd name="connsiteX1" fmla="*/ 1585 w 2869"/>
              <a:gd name="connsiteY1" fmla="*/ 694 h 1077"/>
              <a:gd name="connsiteX2" fmla="*/ 1714 w 2869"/>
              <a:gd name="connsiteY2" fmla="*/ 588 h 1077"/>
              <a:gd name="connsiteX3" fmla="*/ 2363 w 2869"/>
              <a:gd name="connsiteY3" fmla="*/ 402 h 1077"/>
              <a:gd name="connsiteX4" fmla="*/ 2869 w 2869"/>
              <a:gd name="connsiteY4" fmla="*/ 415 h 1077"/>
              <a:gd name="connsiteX5" fmla="*/ 2852 w 2869"/>
              <a:gd name="connsiteY5" fmla="*/ 424 h 1077"/>
              <a:gd name="connsiteX6" fmla="*/ 2852 w 2869"/>
              <a:gd name="connsiteY6" fmla="*/ 424 h 1077"/>
              <a:gd name="connsiteX7" fmla="*/ 2423 w 2869"/>
              <a:gd name="connsiteY7" fmla="*/ 382 h 1077"/>
              <a:gd name="connsiteX8" fmla="*/ 2775 w 2869"/>
              <a:gd name="connsiteY8" fmla="*/ 0 h 1077"/>
              <a:gd name="connsiteX9" fmla="*/ 2448 w 2869"/>
              <a:gd name="connsiteY9" fmla="*/ 344 h 1077"/>
              <a:gd name="connsiteX10" fmla="*/ 2111 w 2869"/>
              <a:gd name="connsiteY10" fmla="*/ 312 h 1077"/>
              <a:gd name="connsiteX11" fmla="*/ 1685 w 2869"/>
              <a:gd name="connsiteY11" fmla="*/ 545 h 1077"/>
              <a:gd name="connsiteX12" fmla="*/ 1583 w 2869"/>
              <a:gd name="connsiteY12" fmla="*/ 619 h 1077"/>
              <a:gd name="connsiteX13" fmla="*/ 1327 w 2869"/>
              <a:gd name="connsiteY13" fmla="*/ 675 h 1077"/>
              <a:gd name="connsiteX14" fmla="*/ 867 w 2869"/>
              <a:gd name="connsiteY14" fmla="*/ 585 h 1077"/>
              <a:gd name="connsiteX15" fmla="*/ 2 w 2869"/>
              <a:gd name="connsiteY15" fmla="*/ 603 h 1077"/>
              <a:gd name="connsiteX16" fmla="*/ 9 w 2869"/>
              <a:gd name="connsiteY16" fmla="*/ 669 h 1077"/>
              <a:gd name="connsiteX17" fmla="*/ 78 w 2869"/>
              <a:gd name="connsiteY17" fmla="*/ 1077 h 1077"/>
              <a:gd name="connsiteX18" fmla="*/ 97 w 2869"/>
              <a:gd name="connsiteY18" fmla="*/ 890 h 1077"/>
              <a:gd name="connsiteX19" fmla="*/ 299 w 2869"/>
              <a:gd name="connsiteY19" fmla="*/ 673 h 1077"/>
              <a:gd name="connsiteX20" fmla="*/ 947 w 2869"/>
              <a:gd name="connsiteY20" fmla="*/ 702 h 1077"/>
              <a:gd name="connsiteX0" fmla="*/ 966 w 2907"/>
              <a:gd name="connsiteY0" fmla="*/ 697 h 1077"/>
              <a:gd name="connsiteX1" fmla="*/ 1623 w 2907"/>
              <a:gd name="connsiteY1" fmla="*/ 694 h 1077"/>
              <a:gd name="connsiteX2" fmla="*/ 1752 w 2907"/>
              <a:gd name="connsiteY2" fmla="*/ 588 h 1077"/>
              <a:gd name="connsiteX3" fmla="*/ 2401 w 2907"/>
              <a:gd name="connsiteY3" fmla="*/ 402 h 1077"/>
              <a:gd name="connsiteX4" fmla="*/ 2907 w 2907"/>
              <a:gd name="connsiteY4" fmla="*/ 415 h 1077"/>
              <a:gd name="connsiteX5" fmla="*/ 2890 w 2907"/>
              <a:gd name="connsiteY5" fmla="*/ 424 h 1077"/>
              <a:gd name="connsiteX6" fmla="*/ 2890 w 2907"/>
              <a:gd name="connsiteY6" fmla="*/ 424 h 1077"/>
              <a:gd name="connsiteX7" fmla="*/ 2461 w 2907"/>
              <a:gd name="connsiteY7" fmla="*/ 382 h 1077"/>
              <a:gd name="connsiteX8" fmla="*/ 2813 w 2907"/>
              <a:gd name="connsiteY8" fmla="*/ 0 h 1077"/>
              <a:gd name="connsiteX9" fmla="*/ 2486 w 2907"/>
              <a:gd name="connsiteY9" fmla="*/ 344 h 1077"/>
              <a:gd name="connsiteX10" fmla="*/ 2149 w 2907"/>
              <a:gd name="connsiteY10" fmla="*/ 312 h 1077"/>
              <a:gd name="connsiteX11" fmla="*/ 1723 w 2907"/>
              <a:gd name="connsiteY11" fmla="*/ 545 h 1077"/>
              <a:gd name="connsiteX12" fmla="*/ 1621 w 2907"/>
              <a:gd name="connsiteY12" fmla="*/ 619 h 1077"/>
              <a:gd name="connsiteX13" fmla="*/ 1365 w 2907"/>
              <a:gd name="connsiteY13" fmla="*/ 675 h 1077"/>
              <a:gd name="connsiteX14" fmla="*/ 905 w 2907"/>
              <a:gd name="connsiteY14" fmla="*/ 585 h 1077"/>
              <a:gd name="connsiteX15" fmla="*/ 40 w 2907"/>
              <a:gd name="connsiteY15" fmla="*/ 603 h 1077"/>
              <a:gd name="connsiteX16" fmla="*/ 0 w 2907"/>
              <a:gd name="connsiteY16" fmla="*/ 579 h 1077"/>
              <a:gd name="connsiteX17" fmla="*/ 116 w 2907"/>
              <a:gd name="connsiteY17" fmla="*/ 1077 h 1077"/>
              <a:gd name="connsiteX18" fmla="*/ 135 w 2907"/>
              <a:gd name="connsiteY18" fmla="*/ 890 h 1077"/>
              <a:gd name="connsiteX19" fmla="*/ 337 w 2907"/>
              <a:gd name="connsiteY19" fmla="*/ 673 h 1077"/>
              <a:gd name="connsiteX20" fmla="*/ 985 w 2907"/>
              <a:gd name="connsiteY20" fmla="*/ 702 h 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07" h="1077">
                <a:moveTo>
                  <a:pt x="966" y="697"/>
                </a:moveTo>
                <a:cubicBezTo>
                  <a:pt x="1108" y="727"/>
                  <a:pt x="1497" y="786"/>
                  <a:pt x="1623" y="694"/>
                </a:cubicBezTo>
                <a:cubicBezTo>
                  <a:pt x="1667" y="661"/>
                  <a:pt x="1708" y="623"/>
                  <a:pt x="1752" y="588"/>
                </a:cubicBezTo>
                <a:cubicBezTo>
                  <a:pt x="2134" y="287"/>
                  <a:pt x="2404" y="399"/>
                  <a:pt x="2401" y="402"/>
                </a:cubicBezTo>
                <a:cubicBezTo>
                  <a:pt x="2518" y="510"/>
                  <a:pt x="2782" y="511"/>
                  <a:pt x="2907" y="415"/>
                </a:cubicBezTo>
                <a:cubicBezTo>
                  <a:pt x="2901" y="418"/>
                  <a:pt x="2896" y="421"/>
                  <a:pt x="2890" y="424"/>
                </a:cubicBezTo>
                <a:lnTo>
                  <a:pt x="2890" y="424"/>
                </a:lnTo>
                <a:cubicBezTo>
                  <a:pt x="2776" y="484"/>
                  <a:pt x="2556" y="468"/>
                  <a:pt x="2461" y="382"/>
                </a:cubicBezTo>
                <a:cubicBezTo>
                  <a:pt x="2594" y="342"/>
                  <a:pt x="2774" y="142"/>
                  <a:pt x="2813" y="0"/>
                </a:cubicBezTo>
                <a:cubicBezTo>
                  <a:pt x="2769" y="128"/>
                  <a:pt x="2609" y="309"/>
                  <a:pt x="2486" y="344"/>
                </a:cubicBezTo>
                <a:cubicBezTo>
                  <a:pt x="2412" y="366"/>
                  <a:pt x="2258" y="334"/>
                  <a:pt x="2149" y="312"/>
                </a:cubicBezTo>
                <a:cubicBezTo>
                  <a:pt x="2096" y="307"/>
                  <a:pt x="1767" y="523"/>
                  <a:pt x="1723" y="545"/>
                </a:cubicBezTo>
                <a:cubicBezTo>
                  <a:pt x="1685" y="564"/>
                  <a:pt x="1653" y="593"/>
                  <a:pt x="1621" y="619"/>
                </a:cubicBezTo>
                <a:cubicBezTo>
                  <a:pt x="1544" y="679"/>
                  <a:pt x="1459" y="684"/>
                  <a:pt x="1365" y="675"/>
                </a:cubicBezTo>
                <a:cubicBezTo>
                  <a:pt x="1283" y="668"/>
                  <a:pt x="1017" y="609"/>
                  <a:pt x="905" y="585"/>
                </a:cubicBezTo>
                <a:cubicBezTo>
                  <a:pt x="892" y="585"/>
                  <a:pt x="333" y="356"/>
                  <a:pt x="40" y="603"/>
                </a:cubicBezTo>
                <a:cubicBezTo>
                  <a:pt x="38" y="604"/>
                  <a:pt x="2" y="577"/>
                  <a:pt x="0" y="579"/>
                </a:cubicBezTo>
                <a:cubicBezTo>
                  <a:pt x="35" y="711"/>
                  <a:pt x="81" y="945"/>
                  <a:pt x="116" y="1077"/>
                </a:cubicBezTo>
                <a:cubicBezTo>
                  <a:pt x="134" y="1022"/>
                  <a:pt x="114" y="942"/>
                  <a:pt x="135" y="890"/>
                </a:cubicBezTo>
                <a:cubicBezTo>
                  <a:pt x="183" y="773"/>
                  <a:pt x="185" y="695"/>
                  <a:pt x="337" y="673"/>
                </a:cubicBezTo>
                <a:cubicBezTo>
                  <a:pt x="561" y="641"/>
                  <a:pt x="765" y="673"/>
                  <a:pt x="985" y="702"/>
                </a:cubicBezTo>
              </a:path>
            </a:pathLst>
          </a:custGeom>
          <a:solidFill>
            <a:schemeClr val="tx1">
              <a:lumMod val="50000"/>
              <a:lumOff val="50000"/>
            </a:schemeClr>
          </a:solid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59" name="Oval 5"/>
          <p:cNvSpPr>
            <a:spLocks noChangeArrowheads="1"/>
          </p:cNvSpPr>
          <p:nvPr/>
        </p:nvSpPr>
        <p:spPr bwMode="auto">
          <a:xfrm>
            <a:off x="2190750" y="3094038"/>
            <a:ext cx="200025" cy="2000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60" name="Oval 6"/>
          <p:cNvSpPr>
            <a:spLocks noChangeArrowheads="1"/>
          </p:cNvSpPr>
          <p:nvPr/>
        </p:nvSpPr>
        <p:spPr bwMode="auto">
          <a:xfrm>
            <a:off x="865188" y="2732088"/>
            <a:ext cx="201612" cy="2016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61" name="Oval 7"/>
          <p:cNvSpPr>
            <a:spLocks noChangeArrowheads="1"/>
          </p:cNvSpPr>
          <p:nvPr/>
        </p:nvSpPr>
        <p:spPr bwMode="auto">
          <a:xfrm>
            <a:off x="3055938" y="3441700"/>
            <a:ext cx="201612" cy="2016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62" name="Oval 8"/>
          <p:cNvSpPr>
            <a:spLocks noChangeArrowheads="1"/>
          </p:cNvSpPr>
          <p:nvPr/>
        </p:nvSpPr>
        <p:spPr bwMode="auto">
          <a:xfrm>
            <a:off x="4768850" y="3890963"/>
            <a:ext cx="201613" cy="2000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63" name="Oval 9"/>
          <p:cNvSpPr>
            <a:spLocks noChangeArrowheads="1"/>
          </p:cNvSpPr>
          <p:nvPr/>
        </p:nvSpPr>
        <p:spPr bwMode="auto">
          <a:xfrm>
            <a:off x="6369050" y="3370263"/>
            <a:ext cx="101600" cy="100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64" name="Oval 10"/>
          <p:cNvSpPr>
            <a:spLocks noChangeArrowheads="1"/>
          </p:cNvSpPr>
          <p:nvPr/>
        </p:nvSpPr>
        <p:spPr bwMode="auto">
          <a:xfrm>
            <a:off x="7791450" y="3441700"/>
            <a:ext cx="101600" cy="101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nvGrpSpPr>
          <p:cNvPr id="12" name="Group 76"/>
          <p:cNvGrpSpPr/>
          <p:nvPr/>
        </p:nvGrpSpPr>
        <p:grpSpPr>
          <a:xfrm>
            <a:off x="1989772" y="1901397"/>
            <a:ext cx="2372767" cy="1026422"/>
            <a:chOff x="1426011" y="1587375"/>
            <a:chExt cx="1722710" cy="745217"/>
          </a:xfrm>
          <a:solidFill>
            <a:schemeClr val="accent2"/>
          </a:solidFill>
        </p:grpSpPr>
        <p:sp>
          <p:nvSpPr>
            <p:cNvPr id="13" name="Freeform 5"/>
            <p:cNvSpPr>
              <a:spLocks/>
            </p:cNvSpPr>
            <p:nvPr/>
          </p:nvSpPr>
          <p:spPr bwMode="auto">
            <a:xfrm rot="8375884">
              <a:off x="1426011" y="1587375"/>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14" name="Text Placeholder 3"/>
            <p:cNvSpPr txBox="1">
              <a:spLocks/>
            </p:cNvSpPr>
            <p:nvPr/>
          </p:nvSpPr>
          <p:spPr>
            <a:xfrm rot="19102985">
              <a:off x="1821101" y="1889440"/>
              <a:ext cx="893825" cy="178765"/>
            </a:xfrm>
            <a:prstGeom prst="rect">
              <a:avLst/>
            </a:prstGeom>
            <a:grpFill/>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grpSp>
      <p:grpSp>
        <p:nvGrpSpPr>
          <p:cNvPr id="15" name="Group 77"/>
          <p:cNvGrpSpPr>
            <a:grpSpLocks/>
          </p:cNvGrpSpPr>
          <p:nvPr/>
        </p:nvGrpSpPr>
        <p:grpSpPr bwMode="auto">
          <a:xfrm>
            <a:off x="4995863" y="2078038"/>
            <a:ext cx="906462" cy="2095500"/>
            <a:chOff x="3608479" y="1716116"/>
            <a:chExt cx="657949" cy="1520975"/>
          </a:xfrm>
          <a:solidFill>
            <a:schemeClr val="accent4"/>
          </a:solidFill>
        </p:grpSpPr>
        <p:sp>
          <p:nvSpPr>
            <p:cNvPr id="16" name="Freeform 5"/>
            <p:cNvSpPr>
              <a:spLocks/>
            </p:cNvSpPr>
            <p:nvPr/>
          </p:nvSpPr>
          <p:spPr bwMode="auto">
            <a:xfrm rot="7494101">
              <a:off x="3176966" y="2147629"/>
              <a:ext cx="1520975" cy="657949"/>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84" name="Text Placeholder 3"/>
            <p:cNvSpPr txBox="1">
              <a:spLocks/>
            </p:cNvSpPr>
            <p:nvPr/>
          </p:nvSpPr>
          <p:spPr bwMode="auto">
            <a:xfrm rot="18355109">
              <a:off x="3494722" y="2388666"/>
              <a:ext cx="893573" cy="1787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grpSp>
      <p:grpSp>
        <p:nvGrpSpPr>
          <p:cNvPr id="18" name="Group 79"/>
          <p:cNvGrpSpPr>
            <a:grpSpLocks/>
          </p:cNvGrpSpPr>
          <p:nvPr/>
        </p:nvGrpSpPr>
        <p:grpSpPr bwMode="auto">
          <a:xfrm>
            <a:off x="7939089" y="1611312"/>
            <a:ext cx="877887" cy="2032000"/>
            <a:chOff x="5745002" y="1376406"/>
            <a:chExt cx="638204" cy="1475329"/>
          </a:xfrm>
          <a:solidFill>
            <a:schemeClr val="accent6"/>
          </a:solidFill>
        </p:grpSpPr>
        <p:sp>
          <p:nvSpPr>
            <p:cNvPr id="19" name="Freeform 5"/>
            <p:cNvSpPr>
              <a:spLocks/>
            </p:cNvSpPr>
            <p:nvPr/>
          </p:nvSpPr>
          <p:spPr bwMode="auto">
            <a:xfrm rot="7358619">
              <a:off x="5326439" y="1794969"/>
              <a:ext cx="1475329"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25000" noProof="0" dirty="0">
                <a:ln>
                  <a:noFill/>
                </a:ln>
                <a:solidFill>
                  <a:srgbClr val="181818"/>
                </a:solidFill>
                <a:effectLst/>
                <a:uLnTx/>
                <a:uFillTx/>
                <a:latin typeface="Arial" panose="020F0502020204030204"/>
                <a:ea typeface="微软雅黑"/>
                <a:cs typeface="+mn-ea"/>
                <a:sym typeface="+mn-lt"/>
              </a:endParaRPr>
            </a:p>
          </p:txBody>
        </p:sp>
        <p:sp>
          <p:nvSpPr>
            <p:cNvPr id="96282" name="Text Placeholder 3"/>
            <p:cNvSpPr txBox="1">
              <a:spLocks/>
            </p:cNvSpPr>
            <p:nvPr/>
          </p:nvSpPr>
          <p:spPr bwMode="auto">
            <a:xfrm rot="18148933">
              <a:off x="5624956" y="2006326"/>
              <a:ext cx="893842" cy="1789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grpSp>
      <p:grpSp>
        <p:nvGrpSpPr>
          <p:cNvPr id="21" name="Group 81"/>
          <p:cNvGrpSpPr/>
          <p:nvPr/>
        </p:nvGrpSpPr>
        <p:grpSpPr>
          <a:xfrm>
            <a:off x="1114340" y="2620375"/>
            <a:ext cx="1026422" cy="2372768"/>
            <a:chOff x="790418" y="2109377"/>
            <a:chExt cx="745217" cy="1722710"/>
          </a:xfrm>
          <a:solidFill>
            <a:schemeClr val="accent5"/>
          </a:solidFill>
        </p:grpSpPr>
        <p:sp>
          <p:nvSpPr>
            <p:cNvPr id="22" name="Freeform 5"/>
            <p:cNvSpPr>
              <a:spLocks/>
            </p:cNvSpPr>
            <p:nvPr/>
          </p:nvSpPr>
          <p:spPr bwMode="auto">
            <a:xfrm rot="3380677">
              <a:off x="301672" y="2598123"/>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1"/>
            </a:solid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23" name="Text Placeholder 3"/>
            <p:cNvSpPr txBox="1">
              <a:spLocks/>
            </p:cNvSpPr>
            <p:nvPr/>
          </p:nvSpPr>
          <p:spPr>
            <a:xfrm rot="3449402">
              <a:off x="763553" y="2924905"/>
              <a:ext cx="782098" cy="156420"/>
            </a:xfrm>
            <a:prstGeom prst="rect">
              <a:avLst/>
            </a:prstGeom>
            <a:grpFill/>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grpSp>
      <p:grpSp>
        <p:nvGrpSpPr>
          <p:cNvPr id="24" name="Group 80"/>
          <p:cNvGrpSpPr>
            <a:grpSpLocks/>
          </p:cNvGrpSpPr>
          <p:nvPr/>
        </p:nvGrpSpPr>
        <p:grpSpPr bwMode="auto">
          <a:xfrm rot="-412994">
            <a:off x="3252788" y="3246438"/>
            <a:ext cx="906462" cy="2095500"/>
            <a:chOff x="2279509" y="2730921"/>
            <a:chExt cx="657950" cy="1520974"/>
          </a:xfrm>
          <a:solidFill>
            <a:schemeClr val="accent3"/>
          </a:solidFill>
        </p:grpSpPr>
        <p:sp>
          <p:nvSpPr>
            <p:cNvPr id="25" name="Freeform 5"/>
            <p:cNvSpPr>
              <a:spLocks/>
            </p:cNvSpPr>
            <p:nvPr/>
          </p:nvSpPr>
          <p:spPr bwMode="auto">
            <a:xfrm rot="3880404">
              <a:off x="1847997" y="3162433"/>
              <a:ext cx="1520974" cy="657950"/>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80" name="Text Placeholder 3"/>
            <p:cNvSpPr txBox="1">
              <a:spLocks/>
            </p:cNvSpPr>
            <p:nvPr/>
          </p:nvSpPr>
          <p:spPr bwMode="auto">
            <a:xfrm rot="3828910">
              <a:off x="2151146" y="3416878"/>
              <a:ext cx="893572" cy="1787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grpSp>
      <p:grpSp>
        <p:nvGrpSpPr>
          <p:cNvPr id="27" name="Group 78"/>
          <p:cNvGrpSpPr>
            <a:grpSpLocks/>
          </p:cNvGrpSpPr>
          <p:nvPr/>
        </p:nvGrpSpPr>
        <p:grpSpPr bwMode="auto">
          <a:xfrm>
            <a:off x="6216650" y="3592513"/>
            <a:ext cx="2032000" cy="879475"/>
            <a:chOff x="4494944" y="2815554"/>
            <a:chExt cx="1475330" cy="638204"/>
          </a:xfrm>
          <a:solidFill>
            <a:schemeClr val="accent5"/>
          </a:solidFill>
        </p:grpSpPr>
        <p:sp>
          <p:nvSpPr>
            <p:cNvPr id="28" name="Freeform 5"/>
            <p:cNvSpPr>
              <a:spLocks/>
            </p:cNvSpPr>
            <p:nvPr/>
          </p:nvSpPr>
          <p:spPr bwMode="auto">
            <a:xfrm rot="2257082">
              <a:off x="4494944" y="2815554"/>
              <a:ext cx="1475330"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grpFill/>
            <a:ln w="9525">
              <a:noFill/>
              <a:round/>
              <a:headEnd/>
              <a:tailEnd/>
            </a:ln>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96278" name="Text Placeholder 3"/>
            <p:cNvSpPr txBox="1">
              <a:spLocks/>
            </p:cNvSpPr>
            <p:nvPr/>
          </p:nvSpPr>
          <p:spPr bwMode="auto">
            <a:xfrm rot="2359004">
              <a:off x="4788201" y="3050385"/>
              <a:ext cx="893843" cy="1786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Calibri" panose="020F0502020204030204" pitchFamily="34" charset="0"/>
                </a:defRPr>
              </a:lvl1pPr>
              <a:lvl2pPr marL="457200">
                <a:defRPr>
                  <a:solidFill>
                    <a:schemeClr val="tx1"/>
                  </a:solidFill>
                  <a:latin typeface="Calibri" panose="020F0502020204030204" pitchFamily="34" charset="0"/>
                </a:defRPr>
              </a:lvl2pPr>
              <a:lvl3pPr marL="914400">
                <a:defRPr>
                  <a:solidFill>
                    <a:schemeClr val="tx1"/>
                  </a:solidFill>
                  <a:latin typeface="Calibri" panose="020F0502020204030204" pitchFamily="34" charset="0"/>
                </a:defRPr>
              </a:lvl3pPr>
              <a:lvl4pPr marL="1371600">
                <a:defRPr>
                  <a:solidFill>
                    <a:schemeClr val="tx1"/>
                  </a:solidFill>
                  <a:latin typeface="Calibri" panose="020F0502020204030204" pitchFamily="34" charset="0"/>
                </a:defRPr>
              </a:lvl4pPr>
              <a:lvl5pPr marL="1828800">
                <a:defRPr>
                  <a:solidFill>
                    <a:schemeClr val="tx1"/>
                  </a:solidFill>
                  <a:latin typeface="Calibri" panose="020F0502020204030204" pitchFamily="34" charset="0"/>
                </a:defRPr>
              </a:lvl5pPr>
              <a:lvl6pPr fontAlgn="base">
                <a:spcBef>
                  <a:spcPct val="0"/>
                </a:spcBef>
                <a:spcAft>
                  <a:spcPct val="0"/>
                </a:spcAft>
                <a:defRPr>
                  <a:solidFill>
                    <a:schemeClr val="tx1"/>
                  </a:solidFill>
                  <a:latin typeface="Calibri" panose="020F0502020204030204" pitchFamily="34" charset="0"/>
                </a:defRPr>
              </a:lvl6pPr>
              <a:lvl7pPr fontAlgn="base">
                <a:spcBef>
                  <a:spcPct val="0"/>
                </a:spcBef>
                <a:spcAft>
                  <a:spcPct val="0"/>
                </a:spcAft>
                <a:defRPr>
                  <a:solidFill>
                    <a:schemeClr val="tx1"/>
                  </a:solidFill>
                  <a:latin typeface="Calibri" panose="020F0502020204030204" pitchFamily="34" charset="0"/>
                </a:defRPr>
              </a:lvl7pPr>
              <a:lvl8pPr fontAlgn="base">
                <a:spcBef>
                  <a:spcPct val="0"/>
                </a:spcBef>
                <a:spcAft>
                  <a:spcPct val="0"/>
                </a:spcAft>
                <a:defRPr>
                  <a:solidFill>
                    <a:schemeClr val="tx1"/>
                  </a:solidFill>
                  <a:latin typeface="Calibri" panose="020F0502020204030204" pitchFamily="34" charset="0"/>
                </a:defRPr>
              </a:lvl8pPr>
              <a:lvl9pPr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FFFFFF"/>
                  </a:solidFill>
                  <a:effectLst/>
                  <a:uLnTx/>
                  <a:uFillTx/>
                  <a:latin typeface="Arial" panose="020F0502020204030204"/>
                  <a:ea typeface="微软雅黑"/>
                  <a:cs typeface="+mn-ea"/>
                  <a:sym typeface="+mn-lt"/>
                </a:rPr>
                <a:t>输入你的标题</a:t>
              </a:r>
            </a:p>
          </p:txBody>
        </p:sp>
      </p:grpSp>
      <p:sp>
        <p:nvSpPr>
          <p:cNvPr id="52" name="TextBox 51"/>
          <p:cNvSpPr txBox="1"/>
          <p:nvPr/>
        </p:nvSpPr>
        <p:spPr>
          <a:xfrm>
            <a:off x="1519238" y="5360988"/>
            <a:ext cx="9144000" cy="552202"/>
          </a:xfrm>
          <a:prstGeom prst="rect">
            <a:avLst/>
          </a:prstGeom>
          <a:noFill/>
        </p:spPr>
        <p:txBody>
          <a:bodyPr>
            <a:spAutoFit/>
          </a:bodyPr>
          <a:lstStyle/>
          <a:p>
            <a:pPr marL="0" marR="0" lvl="0" indent="0" algn="ctr" defTabSz="145094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模板对于</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就像衣服对于人。一套好的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文稿的形象迅速提升，大大增加可观赏性。同时</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思路更清晰、逻辑更严谨，更方便处理图表、文字、图片等内容。</a:t>
            </a:r>
            <a:endParaRPr kumimoji="0" lang="en-US" altLang="zh-CN" sz="1200" b="0" i="1"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12922570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xmlns="" id="{156F9D8F-6A82-4A59-8142-CD22AB7C1D74}"/>
              </a:ext>
            </a:extLst>
          </p:cNvPr>
          <p:cNvSpPr txBox="1"/>
          <p:nvPr/>
        </p:nvSpPr>
        <p:spPr>
          <a:xfrm>
            <a:off x="6678786" y="1998533"/>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32" name="文本框 31">
            <a:extLst>
              <a:ext uri="{FF2B5EF4-FFF2-40B4-BE49-F238E27FC236}">
                <a16:creationId xmlns:a16="http://schemas.microsoft.com/office/drawing/2014/main" xmlns="" id="{3C790A3A-EFA4-42A5-9E91-E38A7F5AE46B}"/>
              </a:ext>
            </a:extLst>
          </p:cNvPr>
          <p:cNvSpPr txBox="1"/>
          <p:nvPr/>
        </p:nvSpPr>
        <p:spPr>
          <a:xfrm>
            <a:off x="9148044" y="1383643"/>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26" name="文本框 25">
            <a:extLst>
              <a:ext uri="{FF2B5EF4-FFF2-40B4-BE49-F238E27FC236}">
                <a16:creationId xmlns:a16="http://schemas.microsoft.com/office/drawing/2014/main" xmlns="" id="{8651B999-9F74-4CE6-8BEF-D54A18E5DCF7}"/>
              </a:ext>
            </a:extLst>
          </p:cNvPr>
          <p:cNvSpPr txBox="1"/>
          <p:nvPr/>
        </p:nvSpPr>
        <p:spPr>
          <a:xfrm>
            <a:off x="6678786" y="3550519"/>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4" name="文本框 3">
            <a:extLst>
              <a:ext uri="{FF2B5EF4-FFF2-40B4-BE49-F238E27FC236}">
                <a16:creationId xmlns:a16="http://schemas.microsoft.com/office/drawing/2014/main" xmlns="" id="{325419E7-9ED4-416E-B3FE-5AC9A6DE9BD2}"/>
              </a:ext>
            </a:extLst>
          </p:cNvPr>
          <p:cNvSpPr txBox="1"/>
          <p:nvPr/>
        </p:nvSpPr>
        <p:spPr>
          <a:xfrm>
            <a:off x="6172200" y="5757030"/>
            <a:ext cx="4505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长大后，离开家，他成了你背后的依靠</a:t>
            </a:r>
          </a:p>
        </p:txBody>
      </p:sp>
      <p:grpSp>
        <p:nvGrpSpPr>
          <p:cNvPr id="15" name="组合 14">
            <a:extLst>
              <a:ext uri="{FF2B5EF4-FFF2-40B4-BE49-F238E27FC236}">
                <a16:creationId xmlns:a16="http://schemas.microsoft.com/office/drawing/2014/main" xmlns="" id="{0E15329D-0DC9-451F-BC6B-BD372887BC8E}"/>
              </a:ext>
            </a:extLst>
          </p:cNvPr>
          <p:cNvGrpSpPr/>
          <p:nvPr/>
        </p:nvGrpSpPr>
        <p:grpSpPr>
          <a:xfrm>
            <a:off x="7236575" y="5197395"/>
            <a:ext cx="4955425" cy="326689"/>
            <a:chOff x="1021365" y="3273618"/>
            <a:chExt cx="3808501" cy="526858"/>
          </a:xfrm>
        </p:grpSpPr>
        <p:sp>
          <p:nvSpPr>
            <p:cNvPr id="16" name="矩形 15">
              <a:extLst>
                <a:ext uri="{FF2B5EF4-FFF2-40B4-BE49-F238E27FC236}">
                  <a16:creationId xmlns:a16="http://schemas.microsoft.com/office/drawing/2014/main" xmlns="" id="{49E05901-4E6F-445F-8DD9-6146545F18A4}"/>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xmlns="" id="{1A84DB9D-89EF-4B6D-BBCE-52A56F115AF0}"/>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xmlns="" id="{17141D00-802E-49CE-A530-EC9368B677AA}"/>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xmlns="" id="{8C3E7B20-9959-4A58-AB0B-A12F4C048067}"/>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xmlns="" id="{8F3AFCC8-2CEA-4A5A-83B3-35481481CF36}"/>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pic>
        <p:nvPicPr>
          <p:cNvPr id="21" name="图片 20">
            <a:extLst>
              <a:ext uri="{FF2B5EF4-FFF2-40B4-BE49-F238E27FC236}">
                <a16:creationId xmlns:a16="http://schemas.microsoft.com/office/drawing/2014/main" xmlns="" id="{DE05D99C-63D5-4473-A8C3-985099407A50}"/>
              </a:ext>
            </a:extLst>
          </p:cNvPr>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50766" y="350075"/>
            <a:ext cx="9069352" cy="6400888"/>
          </a:xfrm>
          <a:prstGeom prst="rect">
            <a:avLst/>
          </a:prstGeom>
        </p:spPr>
      </p:pic>
    </p:spTree>
    <p:extLst>
      <p:ext uri="{BB962C8B-B14F-4D97-AF65-F5344CB8AC3E}">
        <p14:creationId xmlns:p14="http://schemas.microsoft.com/office/powerpoint/2010/main" val="32052286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204" y="810565"/>
            <a:ext cx="5590295" cy="5968180"/>
          </a:xfrm>
          <a:prstGeom prst="rect">
            <a:avLst/>
          </a:prstGeom>
        </p:spPr>
      </p:pic>
      <p:sp>
        <p:nvSpPr>
          <p:cNvPr id="4" name="椭圆 3"/>
          <p:cNvSpPr/>
          <p:nvPr/>
        </p:nvSpPr>
        <p:spPr>
          <a:xfrm>
            <a:off x="7419899" y="4543403"/>
            <a:ext cx="387808" cy="38780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5" name="椭圆 4"/>
          <p:cNvSpPr/>
          <p:nvPr/>
        </p:nvSpPr>
        <p:spPr>
          <a:xfrm>
            <a:off x="7419899" y="5312030"/>
            <a:ext cx="387808" cy="387806"/>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6" name="椭圆 5"/>
          <p:cNvSpPr/>
          <p:nvPr/>
        </p:nvSpPr>
        <p:spPr>
          <a:xfrm>
            <a:off x="7419899" y="3794655"/>
            <a:ext cx="387808" cy="38780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7" name="椭圆 6"/>
          <p:cNvSpPr/>
          <p:nvPr/>
        </p:nvSpPr>
        <p:spPr>
          <a:xfrm>
            <a:off x="7419899" y="3041118"/>
            <a:ext cx="387808" cy="38780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8" name="椭圆 7"/>
          <p:cNvSpPr/>
          <p:nvPr/>
        </p:nvSpPr>
        <p:spPr>
          <a:xfrm>
            <a:off x="5242656" y="1389433"/>
            <a:ext cx="1845590" cy="1845588"/>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9" name="TextBox 28"/>
          <p:cNvSpPr txBox="1"/>
          <p:nvPr/>
        </p:nvSpPr>
        <p:spPr>
          <a:xfrm>
            <a:off x="5733403" y="2066005"/>
            <a:ext cx="864096" cy="492443"/>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6350">
                  <a:noFill/>
                </a:ln>
                <a:solidFill>
                  <a:srgbClr val="F33B48"/>
                </a:solidFill>
                <a:effectLst/>
                <a:uLnTx/>
                <a:uFillTx/>
                <a:latin typeface="微软雅黑" panose="020B0503020204020204" pitchFamily="34" charset="-122"/>
                <a:ea typeface="微软雅黑" panose="020B0503020204020204" pitchFamily="34" charset="-122"/>
                <a:cs typeface="+mn-cs"/>
              </a:rPr>
              <a:t>目  录</a:t>
            </a:r>
            <a:endParaRPr kumimoji="0" lang="en-US" altLang="zh-CN" sz="2000" b="0" i="0" u="none" strike="noStrike" kern="1200" cap="none" spc="0" normalizeH="0" baseline="0" noProof="0" dirty="0">
              <a:ln w="6350">
                <a:noFill/>
              </a:ln>
              <a:solidFill>
                <a:srgbClr val="F33B48"/>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FFFFFF">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CONTENTS</a:t>
            </a:r>
            <a:endParaRPr kumimoji="0" lang="zh-CN" altLang="en-US" sz="1200" b="0" i="0" u="none" strike="noStrike" kern="1200" cap="none" spc="0" normalizeH="0" baseline="0" noProof="0" dirty="0">
              <a:ln w="6350">
                <a:noFill/>
              </a:ln>
              <a:solidFill>
                <a:srgbClr val="FFFFFF">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Freeform 10"/>
          <p:cNvSpPr>
            <a:spLocks noEditPoints="1"/>
          </p:cNvSpPr>
          <p:nvPr/>
        </p:nvSpPr>
        <p:spPr bwMode="auto">
          <a:xfrm>
            <a:off x="7519602" y="3894114"/>
            <a:ext cx="188402" cy="18889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181818"/>
              </a:solidFill>
              <a:effectLst/>
              <a:uLnTx/>
              <a:uFillTx/>
              <a:latin typeface="Arial" panose="020F0502020204030204"/>
              <a:ea typeface="微软雅黑"/>
              <a:cs typeface="+mn-cs"/>
            </a:endParaRPr>
          </a:p>
        </p:txBody>
      </p:sp>
      <p:sp>
        <p:nvSpPr>
          <p:cNvPr id="11" name="Freeform 11"/>
          <p:cNvSpPr>
            <a:spLocks noEditPoints="1"/>
          </p:cNvSpPr>
          <p:nvPr/>
        </p:nvSpPr>
        <p:spPr bwMode="auto">
          <a:xfrm>
            <a:off x="7532179" y="5403985"/>
            <a:ext cx="161842" cy="20562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181818"/>
              </a:solidFill>
              <a:effectLst/>
              <a:uLnTx/>
              <a:uFillTx/>
              <a:latin typeface="Arial" panose="020F0502020204030204"/>
              <a:ea typeface="微软雅黑"/>
              <a:cs typeface="+mn-cs"/>
            </a:endParaRPr>
          </a:p>
        </p:txBody>
      </p:sp>
      <p:sp>
        <p:nvSpPr>
          <p:cNvPr id="12" name="Freeform 12"/>
          <p:cNvSpPr>
            <a:spLocks noEditPoints="1"/>
          </p:cNvSpPr>
          <p:nvPr/>
        </p:nvSpPr>
        <p:spPr bwMode="auto">
          <a:xfrm>
            <a:off x="7541544" y="4638175"/>
            <a:ext cx="140692" cy="20218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181818"/>
              </a:solidFill>
              <a:effectLst/>
              <a:uLnTx/>
              <a:uFillTx/>
              <a:latin typeface="Arial" panose="020F0502020204030204"/>
              <a:ea typeface="微软雅黑"/>
              <a:cs typeface="+mn-cs"/>
            </a:endParaRPr>
          </a:p>
        </p:txBody>
      </p:sp>
      <p:sp>
        <p:nvSpPr>
          <p:cNvPr id="13" name="Freeform 13"/>
          <p:cNvSpPr>
            <a:spLocks noEditPoints="1"/>
          </p:cNvSpPr>
          <p:nvPr/>
        </p:nvSpPr>
        <p:spPr bwMode="auto">
          <a:xfrm>
            <a:off x="7501012" y="3139835"/>
            <a:ext cx="229234" cy="190370"/>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181818"/>
              </a:solidFill>
              <a:effectLst/>
              <a:uLnTx/>
              <a:uFillTx/>
              <a:latin typeface="Arial" panose="020F0502020204030204"/>
              <a:ea typeface="微软雅黑"/>
              <a:cs typeface="+mn-cs"/>
            </a:endParaRPr>
          </a:p>
        </p:txBody>
      </p:sp>
      <p:sp>
        <p:nvSpPr>
          <p:cNvPr id="14" name="矩形 13"/>
          <p:cNvSpPr/>
          <p:nvPr/>
        </p:nvSpPr>
        <p:spPr>
          <a:xfrm>
            <a:off x="8056607" y="4600767"/>
            <a:ext cx="182614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w="6350">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点击添加章节标题</a:t>
            </a:r>
          </a:p>
        </p:txBody>
      </p:sp>
      <p:sp>
        <p:nvSpPr>
          <p:cNvPr id="15" name="矩形 14"/>
          <p:cNvSpPr/>
          <p:nvPr/>
        </p:nvSpPr>
        <p:spPr>
          <a:xfrm>
            <a:off x="8049208" y="3850060"/>
            <a:ext cx="182614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w="6350">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点击添加章节标题</a:t>
            </a:r>
          </a:p>
        </p:txBody>
      </p:sp>
      <p:sp>
        <p:nvSpPr>
          <p:cNvPr id="16" name="矩形 15"/>
          <p:cNvSpPr/>
          <p:nvPr/>
        </p:nvSpPr>
        <p:spPr>
          <a:xfrm>
            <a:off x="8049208" y="5368295"/>
            <a:ext cx="182614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w="6350">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点击添加章节标题</a:t>
            </a:r>
          </a:p>
        </p:txBody>
      </p:sp>
      <p:sp>
        <p:nvSpPr>
          <p:cNvPr id="17" name="矩形 16"/>
          <p:cNvSpPr/>
          <p:nvPr/>
        </p:nvSpPr>
        <p:spPr>
          <a:xfrm>
            <a:off x="8049208" y="3096521"/>
            <a:ext cx="182614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w="6350">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点击添加章节标题</a:t>
            </a:r>
          </a:p>
        </p:txBody>
      </p:sp>
      <p:cxnSp>
        <p:nvCxnSpPr>
          <p:cNvPr id="18" name="直接连接符 17"/>
          <p:cNvCxnSpPr/>
          <p:nvPr/>
        </p:nvCxnSpPr>
        <p:spPr>
          <a:xfrm flipV="1">
            <a:off x="7973329" y="3096521"/>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7973329" y="3850059"/>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973329" y="4608560"/>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7973329" y="5362098"/>
            <a:ext cx="0" cy="276999"/>
          </a:xfrm>
          <a:prstGeom prst="line">
            <a:avLst/>
          </a:prstGeom>
          <a:ln w="6350">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99235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xmlns="" id="{156F9D8F-6A82-4A59-8142-CD22AB7C1D74}"/>
              </a:ext>
            </a:extLst>
          </p:cNvPr>
          <p:cNvSpPr txBox="1"/>
          <p:nvPr/>
        </p:nvSpPr>
        <p:spPr>
          <a:xfrm>
            <a:off x="6851644" y="1998533"/>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32" name="文本框 31">
            <a:extLst>
              <a:ext uri="{FF2B5EF4-FFF2-40B4-BE49-F238E27FC236}">
                <a16:creationId xmlns:a16="http://schemas.microsoft.com/office/drawing/2014/main" xmlns="" id="{3C790A3A-EFA4-42A5-9E91-E38A7F5AE46B}"/>
              </a:ext>
            </a:extLst>
          </p:cNvPr>
          <p:cNvSpPr txBox="1"/>
          <p:nvPr/>
        </p:nvSpPr>
        <p:spPr>
          <a:xfrm>
            <a:off x="6851644" y="1383643"/>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26" name="文本框 25">
            <a:extLst>
              <a:ext uri="{FF2B5EF4-FFF2-40B4-BE49-F238E27FC236}">
                <a16:creationId xmlns:a16="http://schemas.microsoft.com/office/drawing/2014/main" xmlns="" id="{8651B999-9F74-4CE6-8BEF-D54A18E5DCF7}"/>
              </a:ext>
            </a:extLst>
          </p:cNvPr>
          <p:cNvSpPr txBox="1"/>
          <p:nvPr/>
        </p:nvSpPr>
        <p:spPr>
          <a:xfrm>
            <a:off x="6851644" y="3550519"/>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grpSp>
        <p:nvGrpSpPr>
          <p:cNvPr id="8" name="组合 7">
            <a:extLst>
              <a:ext uri="{FF2B5EF4-FFF2-40B4-BE49-F238E27FC236}">
                <a16:creationId xmlns:a16="http://schemas.microsoft.com/office/drawing/2014/main" xmlns="" id="{86F7797C-D768-4A29-AA70-33E288E48B06}"/>
              </a:ext>
            </a:extLst>
          </p:cNvPr>
          <p:cNvGrpSpPr/>
          <p:nvPr/>
        </p:nvGrpSpPr>
        <p:grpSpPr>
          <a:xfrm>
            <a:off x="7236575" y="5044153"/>
            <a:ext cx="4955425" cy="326689"/>
            <a:chOff x="1021365" y="3273618"/>
            <a:chExt cx="3808501" cy="526858"/>
          </a:xfrm>
        </p:grpSpPr>
        <p:sp>
          <p:nvSpPr>
            <p:cNvPr id="9" name="矩形 8">
              <a:extLst>
                <a:ext uri="{FF2B5EF4-FFF2-40B4-BE49-F238E27FC236}">
                  <a16:creationId xmlns:a16="http://schemas.microsoft.com/office/drawing/2014/main" xmlns="" id="{89F2896A-5D42-4190-AFBE-91EC39AA26E1}"/>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xmlns="" id="{D4701F1E-3577-4AA3-A55D-0BB05A74C1C5}"/>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xmlns="" id="{FF334A90-ED2D-4C90-8B6C-6B53C951E6FB}"/>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xmlns="" id="{1C5CC7BC-9276-48F4-BD30-04A98125A58F}"/>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E9373821-EB28-48D0-A26D-637A1E05C552}"/>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pic>
        <p:nvPicPr>
          <p:cNvPr id="15" name="图片 14">
            <a:extLst>
              <a:ext uri="{FF2B5EF4-FFF2-40B4-BE49-F238E27FC236}">
                <a16:creationId xmlns:a16="http://schemas.microsoft.com/office/drawing/2014/main" xmlns="" id="{13C3C8BF-6720-4D94-93BB-9CF6E46145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170" y="-217010"/>
            <a:ext cx="7292020" cy="7292020"/>
          </a:xfrm>
          <a:prstGeom prst="rect">
            <a:avLst/>
          </a:prstGeom>
        </p:spPr>
      </p:pic>
    </p:spTree>
    <p:extLst>
      <p:ext uri="{BB962C8B-B14F-4D97-AF65-F5344CB8AC3E}">
        <p14:creationId xmlns:p14="http://schemas.microsoft.com/office/powerpoint/2010/main" val="1448037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D38CDB1F-1DEA-4141-9ABA-890740EFCB0A}"/>
              </a:ext>
            </a:extLst>
          </p:cNvPr>
          <p:cNvSpPr txBox="1"/>
          <p:nvPr/>
        </p:nvSpPr>
        <p:spPr>
          <a:xfrm>
            <a:off x="1838527" y="2076353"/>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8" name="文本框 7">
            <a:extLst>
              <a:ext uri="{FF2B5EF4-FFF2-40B4-BE49-F238E27FC236}">
                <a16:creationId xmlns:a16="http://schemas.microsoft.com/office/drawing/2014/main" xmlns="" id="{40664CB5-310C-49F0-9346-9F92001BC047}"/>
              </a:ext>
            </a:extLst>
          </p:cNvPr>
          <p:cNvSpPr txBox="1"/>
          <p:nvPr/>
        </p:nvSpPr>
        <p:spPr>
          <a:xfrm>
            <a:off x="1838527" y="1461463"/>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9" name="文本框 8">
            <a:extLst>
              <a:ext uri="{FF2B5EF4-FFF2-40B4-BE49-F238E27FC236}">
                <a16:creationId xmlns:a16="http://schemas.microsoft.com/office/drawing/2014/main" xmlns="" id="{5BEB8396-27FA-468E-99A2-3247D3D9E989}"/>
              </a:ext>
            </a:extLst>
          </p:cNvPr>
          <p:cNvSpPr txBox="1"/>
          <p:nvPr/>
        </p:nvSpPr>
        <p:spPr>
          <a:xfrm>
            <a:off x="1838527" y="3628339"/>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grpSp>
        <p:nvGrpSpPr>
          <p:cNvPr id="10" name="组合 9">
            <a:extLst>
              <a:ext uri="{FF2B5EF4-FFF2-40B4-BE49-F238E27FC236}">
                <a16:creationId xmlns:a16="http://schemas.microsoft.com/office/drawing/2014/main" xmlns="" id="{625EAFDD-681F-4B51-81C5-965B036C9D55}"/>
              </a:ext>
            </a:extLst>
          </p:cNvPr>
          <p:cNvGrpSpPr/>
          <p:nvPr/>
        </p:nvGrpSpPr>
        <p:grpSpPr>
          <a:xfrm>
            <a:off x="0" y="5121973"/>
            <a:ext cx="4955425" cy="326689"/>
            <a:chOff x="1021365" y="3273618"/>
            <a:chExt cx="3808501" cy="526858"/>
          </a:xfrm>
        </p:grpSpPr>
        <p:sp>
          <p:nvSpPr>
            <p:cNvPr id="11" name="矩形 10">
              <a:extLst>
                <a:ext uri="{FF2B5EF4-FFF2-40B4-BE49-F238E27FC236}">
                  <a16:creationId xmlns:a16="http://schemas.microsoft.com/office/drawing/2014/main" xmlns="" id="{673B1058-8F33-4A1D-B101-08578883F31F}"/>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xmlns="" id="{002362DE-4DFD-46AF-AF99-5374211030FA}"/>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4962120D-FB61-41DB-B2EE-B0F1DB2411EA}"/>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A70E8BCB-FBE5-4FFE-921C-BC9FB71EFE11}"/>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FA3C6689-68A7-4E41-A1AA-95124CBC3ECF}"/>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pic>
        <p:nvPicPr>
          <p:cNvPr id="3" name="图片 2">
            <a:extLst>
              <a:ext uri="{FF2B5EF4-FFF2-40B4-BE49-F238E27FC236}">
                <a16:creationId xmlns:a16="http://schemas.microsoft.com/office/drawing/2014/main" xmlns="" id="{DE932782-F259-4872-BED5-832F5F57B0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3668" y="549012"/>
            <a:ext cx="4321596" cy="6857256"/>
          </a:xfrm>
          <a:prstGeom prst="rect">
            <a:avLst/>
          </a:prstGeom>
        </p:spPr>
      </p:pic>
    </p:spTree>
    <p:extLst>
      <p:ext uri="{BB962C8B-B14F-4D97-AF65-F5344CB8AC3E}">
        <p14:creationId xmlns:p14="http://schemas.microsoft.com/office/powerpoint/2010/main" val="25723771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C080DA80-513D-4CBB-A2B1-57205476A33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7423" y="1087753"/>
            <a:ext cx="5175527" cy="5175527"/>
          </a:xfrm>
          <a:prstGeom prst="rect">
            <a:avLst/>
          </a:prstGeom>
        </p:spPr>
      </p:pic>
      <p:sp>
        <p:nvSpPr>
          <p:cNvPr id="7" name="文本框 6">
            <a:extLst>
              <a:ext uri="{FF2B5EF4-FFF2-40B4-BE49-F238E27FC236}">
                <a16:creationId xmlns:a16="http://schemas.microsoft.com/office/drawing/2014/main" xmlns="" id="{A3158F60-CCBA-45E7-9174-9B94E6689795}"/>
              </a:ext>
            </a:extLst>
          </p:cNvPr>
          <p:cNvSpPr txBox="1"/>
          <p:nvPr/>
        </p:nvSpPr>
        <p:spPr>
          <a:xfrm>
            <a:off x="6741268" y="2475188"/>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8" name="文本框 7">
            <a:extLst>
              <a:ext uri="{FF2B5EF4-FFF2-40B4-BE49-F238E27FC236}">
                <a16:creationId xmlns:a16="http://schemas.microsoft.com/office/drawing/2014/main" xmlns="" id="{C9F79D72-3075-4185-A891-7BEC1F80DE0A}"/>
              </a:ext>
            </a:extLst>
          </p:cNvPr>
          <p:cNvSpPr txBox="1"/>
          <p:nvPr/>
        </p:nvSpPr>
        <p:spPr>
          <a:xfrm>
            <a:off x="6741268" y="1860298"/>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9" name="文本框 8">
            <a:extLst>
              <a:ext uri="{FF2B5EF4-FFF2-40B4-BE49-F238E27FC236}">
                <a16:creationId xmlns:a16="http://schemas.microsoft.com/office/drawing/2014/main" xmlns="" id="{D7CA07CF-A1F9-4CBE-A450-4D19356A4E56}"/>
              </a:ext>
            </a:extLst>
          </p:cNvPr>
          <p:cNvSpPr txBox="1"/>
          <p:nvPr/>
        </p:nvSpPr>
        <p:spPr>
          <a:xfrm>
            <a:off x="6741268" y="4027174"/>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grpSp>
        <p:nvGrpSpPr>
          <p:cNvPr id="10" name="组合 9">
            <a:extLst>
              <a:ext uri="{FF2B5EF4-FFF2-40B4-BE49-F238E27FC236}">
                <a16:creationId xmlns:a16="http://schemas.microsoft.com/office/drawing/2014/main" xmlns="" id="{7033EEB7-0811-4891-957E-986C9CC0FB9F}"/>
              </a:ext>
            </a:extLst>
          </p:cNvPr>
          <p:cNvGrpSpPr/>
          <p:nvPr/>
        </p:nvGrpSpPr>
        <p:grpSpPr>
          <a:xfrm>
            <a:off x="7126199" y="5520808"/>
            <a:ext cx="4955425" cy="326689"/>
            <a:chOff x="1021365" y="3273618"/>
            <a:chExt cx="3808501" cy="526858"/>
          </a:xfrm>
        </p:grpSpPr>
        <p:sp>
          <p:nvSpPr>
            <p:cNvPr id="11" name="矩形 10">
              <a:extLst>
                <a:ext uri="{FF2B5EF4-FFF2-40B4-BE49-F238E27FC236}">
                  <a16:creationId xmlns:a16="http://schemas.microsoft.com/office/drawing/2014/main" xmlns="" id="{10954C8C-463E-4360-AC69-C389F6CAAEDE}"/>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xmlns="" id="{CB8B209A-D315-4D0F-B9E2-394497667D1F}"/>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DAF38C4A-D59A-4BDF-8C01-CCAC23AD52E7}"/>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E2F2AF7E-DF4E-4D5A-80A0-EA11CDC5A249}"/>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79F5BAA7-82E8-4AC0-B195-91F02B8494CC}"/>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1302285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477E1AD5-D3EA-49F8-82D0-6085E9D2B9E9}"/>
              </a:ext>
            </a:extLst>
          </p:cNvPr>
          <p:cNvSpPr txBox="1"/>
          <p:nvPr/>
        </p:nvSpPr>
        <p:spPr>
          <a:xfrm>
            <a:off x="1284051" y="1842890"/>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8" name="文本框 7">
            <a:extLst>
              <a:ext uri="{FF2B5EF4-FFF2-40B4-BE49-F238E27FC236}">
                <a16:creationId xmlns:a16="http://schemas.microsoft.com/office/drawing/2014/main" xmlns="" id="{33886121-A143-493C-89AA-715EA9CA22C4}"/>
              </a:ext>
            </a:extLst>
          </p:cNvPr>
          <p:cNvSpPr txBox="1"/>
          <p:nvPr/>
        </p:nvSpPr>
        <p:spPr>
          <a:xfrm>
            <a:off x="1284051" y="1228000"/>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9" name="文本框 8">
            <a:extLst>
              <a:ext uri="{FF2B5EF4-FFF2-40B4-BE49-F238E27FC236}">
                <a16:creationId xmlns:a16="http://schemas.microsoft.com/office/drawing/2014/main" xmlns="" id="{6ED6A126-AAF0-4EBF-BE0B-B3FF05BBA474}"/>
              </a:ext>
            </a:extLst>
          </p:cNvPr>
          <p:cNvSpPr txBox="1"/>
          <p:nvPr/>
        </p:nvSpPr>
        <p:spPr>
          <a:xfrm>
            <a:off x="1284051" y="3394876"/>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grpSp>
        <p:nvGrpSpPr>
          <p:cNvPr id="10" name="组合 9">
            <a:extLst>
              <a:ext uri="{FF2B5EF4-FFF2-40B4-BE49-F238E27FC236}">
                <a16:creationId xmlns:a16="http://schemas.microsoft.com/office/drawing/2014/main" xmlns="" id="{2CA6BDAE-6A69-401F-8F94-B14941EBC1AE}"/>
              </a:ext>
            </a:extLst>
          </p:cNvPr>
          <p:cNvGrpSpPr/>
          <p:nvPr/>
        </p:nvGrpSpPr>
        <p:grpSpPr>
          <a:xfrm>
            <a:off x="0" y="5121973"/>
            <a:ext cx="4955425" cy="326689"/>
            <a:chOff x="1021365" y="3273618"/>
            <a:chExt cx="3808501" cy="526858"/>
          </a:xfrm>
        </p:grpSpPr>
        <p:sp>
          <p:nvSpPr>
            <p:cNvPr id="11" name="矩形 10">
              <a:extLst>
                <a:ext uri="{FF2B5EF4-FFF2-40B4-BE49-F238E27FC236}">
                  <a16:creationId xmlns:a16="http://schemas.microsoft.com/office/drawing/2014/main" xmlns="" id="{F97017BE-5416-4B4F-8C92-705F1837611E}"/>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xmlns="" id="{D88605CC-D6F8-4871-AF0D-1887C63C9CA8}"/>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1E3BE249-D562-4500-A36A-82890C1F628E}"/>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F110BFB3-2944-4202-BC14-1F660A3A39A2}"/>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5B77E4A9-4831-4915-AD16-79672447FD64}"/>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pic>
        <p:nvPicPr>
          <p:cNvPr id="3" name="图片 2">
            <a:extLst>
              <a:ext uri="{FF2B5EF4-FFF2-40B4-BE49-F238E27FC236}">
                <a16:creationId xmlns:a16="http://schemas.microsoft.com/office/drawing/2014/main" xmlns="" id="{8BE413A9-C435-4F9E-B31A-2E33D0B294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9207" y="182880"/>
            <a:ext cx="4383024" cy="6858000"/>
          </a:xfrm>
          <a:prstGeom prst="rect">
            <a:avLst/>
          </a:prstGeom>
        </p:spPr>
      </p:pic>
    </p:spTree>
    <p:extLst>
      <p:ext uri="{BB962C8B-B14F-4D97-AF65-F5344CB8AC3E}">
        <p14:creationId xmlns:p14="http://schemas.microsoft.com/office/powerpoint/2010/main" val="11234591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193CC19A-7F9A-4DD8-A077-C066748E4E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87" t="15649"/>
          <a:stretch/>
        </p:blipFill>
        <p:spPr>
          <a:xfrm>
            <a:off x="0" y="552450"/>
            <a:ext cx="12192000" cy="6305550"/>
          </a:xfrm>
          <a:prstGeom prst="rect">
            <a:avLst/>
          </a:prstGeom>
        </p:spPr>
      </p:pic>
      <p:pic>
        <p:nvPicPr>
          <p:cNvPr id="24" name="图片 23">
            <a:extLst>
              <a:ext uri="{FF2B5EF4-FFF2-40B4-BE49-F238E27FC236}">
                <a16:creationId xmlns:a16="http://schemas.microsoft.com/office/drawing/2014/main" xmlns="" id="{FF56C95C-D4EA-4047-9758-249D844BB7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pic>
        <p:nvPicPr>
          <p:cNvPr id="26" name="图片 25">
            <a:extLst>
              <a:ext uri="{FF2B5EF4-FFF2-40B4-BE49-F238E27FC236}">
                <a16:creationId xmlns:a16="http://schemas.microsoft.com/office/drawing/2014/main" xmlns="" id="{43010A6A-D657-4B6E-8C1B-950D2E6CE3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10410"/>
            <a:ext cx="12192000" cy="6095140"/>
          </a:xfrm>
          <a:prstGeom prst="rect">
            <a:avLst/>
          </a:prstGeom>
        </p:spPr>
      </p:pic>
    </p:spTree>
    <p:extLst>
      <p:ext uri="{BB962C8B-B14F-4D97-AF65-F5344CB8AC3E}">
        <p14:creationId xmlns:p14="http://schemas.microsoft.com/office/powerpoint/2010/main" val="27466600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0824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8812" y="0"/>
            <a:ext cx="4750295" cy="6858000"/>
          </a:xfrm>
          <a:prstGeom prst="rect">
            <a:avLst/>
          </a:prstGeom>
        </p:spPr>
      </p:pic>
      <p:sp>
        <p:nvSpPr>
          <p:cNvPr id="3" name="椭圆 2"/>
          <p:cNvSpPr/>
          <p:nvPr/>
        </p:nvSpPr>
        <p:spPr>
          <a:xfrm>
            <a:off x="1475237" y="3348887"/>
            <a:ext cx="1845590" cy="1845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44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w="6350">
                  <a:noFill/>
                </a:ln>
                <a:solidFill>
                  <a:srgbClr val="F33B48"/>
                </a:solidFill>
                <a:effectLst/>
                <a:uLnTx/>
                <a:uFillTx/>
                <a:latin typeface="方正特粗光辉简体" panose="02000000000000000000" pitchFamily="2" charset="-122"/>
                <a:ea typeface="方正特粗光辉简体" panose="02000000000000000000" pitchFamily="2" charset="-122"/>
                <a:cs typeface="+mn-cs"/>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181818">
                    <a:lumMod val="75000"/>
                    <a:lumOff val="25000"/>
                  </a:srgbClr>
                </a:solidFill>
                <a:effectLst/>
                <a:uLnTx/>
                <a:uFillTx/>
                <a:latin typeface="Arial" panose="020F0502020204030204"/>
                <a:ea typeface="微软雅黑"/>
                <a:cs typeface="+mn-ea"/>
                <a:sym typeface="+mn-lt"/>
              </a:rPr>
              <a:t>一丝真诚胜过千两黄金，一丝温暖能抵万里寒霜，一声问候送来温馨甜蜜，一条短信捎去我万般心意，你的快乐是我最大的心愿，祝父亲节快乐！</a:t>
            </a:r>
          </a:p>
        </p:txBody>
      </p:sp>
    </p:spTree>
    <p:extLst>
      <p:ext uri="{BB962C8B-B14F-4D97-AF65-F5344CB8AC3E}">
        <p14:creationId xmlns:p14="http://schemas.microsoft.com/office/powerpoint/2010/main" val="3548697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a:grpSpLocks/>
          </p:cNvGrpSpPr>
          <p:nvPr/>
        </p:nvGrpSpPr>
        <p:grpSpPr bwMode="auto">
          <a:xfrm>
            <a:off x="5545138" y="5118100"/>
            <a:ext cx="2298700" cy="884327"/>
            <a:chOff x="5268628" y="2933595"/>
            <a:chExt cx="2298032" cy="884076"/>
          </a:xfrm>
        </p:grpSpPr>
        <p:sp>
          <p:nvSpPr>
            <p:cNvPr id="45" name="TextBox 44"/>
            <p:cNvSpPr txBox="1"/>
            <p:nvPr/>
          </p:nvSpPr>
          <p:spPr>
            <a:xfrm>
              <a:off x="5713931" y="2933595"/>
              <a:ext cx="1415362" cy="338458"/>
            </a:xfrm>
            <a:prstGeom prst="rect">
              <a:avLst/>
            </a:prstGeom>
            <a:noFill/>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46" name="Rectangle 45"/>
            <p:cNvSpPr/>
            <p:nvPr/>
          </p:nvSpPr>
          <p:spPr>
            <a:xfrm>
              <a:off x="5268628" y="3217677"/>
              <a:ext cx="2298032" cy="599994"/>
            </a:xfrm>
            <a:prstGeom prst="rect">
              <a:avLst/>
            </a:prstGeom>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1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grpSp>
      <p:grpSp>
        <p:nvGrpSpPr>
          <p:cNvPr id="47" name="Group 46"/>
          <p:cNvGrpSpPr>
            <a:grpSpLocks/>
          </p:cNvGrpSpPr>
          <p:nvPr/>
        </p:nvGrpSpPr>
        <p:grpSpPr bwMode="auto">
          <a:xfrm>
            <a:off x="9037638" y="2971800"/>
            <a:ext cx="2298700" cy="884327"/>
            <a:chOff x="5268628" y="2933595"/>
            <a:chExt cx="2298032" cy="884076"/>
          </a:xfrm>
        </p:grpSpPr>
        <p:sp>
          <p:nvSpPr>
            <p:cNvPr id="48" name="TextBox 47"/>
            <p:cNvSpPr txBox="1"/>
            <p:nvPr/>
          </p:nvSpPr>
          <p:spPr>
            <a:xfrm>
              <a:off x="5713931" y="2933595"/>
              <a:ext cx="1415361" cy="338458"/>
            </a:xfrm>
            <a:prstGeom prst="rect">
              <a:avLst/>
            </a:prstGeom>
            <a:noFill/>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49" name="Rectangle 48"/>
            <p:cNvSpPr/>
            <p:nvPr/>
          </p:nvSpPr>
          <p:spPr>
            <a:xfrm>
              <a:off x="5268628" y="3217677"/>
              <a:ext cx="2298032" cy="599994"/>
            </a:xfrm>
            <a:prstGeom prst="rect">
              <a:avLst/>
            </a:prstGeom>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1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grpSp>
      <p:grpSp>
        <p:nvGrpSpPr>
          <p:cNvPr id="50" name="Group 49"/>
          <p:cNvGrpSpPr>
            <a:grpSpLocks/>
          </p:cNvGrpSpPr>
          <p:nvPr/>
        </p:nvGrpSpPr>
        <p:grpSpPr bwMode="auto">
          <a:xfrm>
            <a:off x="5543550" y="2971800"/>
            <a:ext cx="2297113" cy="884327"/>
            <a:chOff x="5268628" y="2933595"/>
            <a:chExt cx="2298032" cy="884076"/>
          </a:xfrm>
        </p:grpSpPr>
        <p:sp>
          <p:nvSpPr>
            <p:cNvPr id="51" name="TextBox 50"/>
            <p:cNvSpPr txBox="1"/>
            <p:nvPr/>
          </p:nvSpPr>
          <p:spPr>
            <a:xfrm>
              <a:off x="5694996" y="2933595"/>
              <a:ext cx="1454826" cy="338458"/>
            </a:xfrm>
            <a:prstGeom prst="rect">
              <a:avLst/>
            </a:prstGeom>
            <a:noFill/>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52" name="Rectangle 51"/>
            <p:cNvSpPr/>
            <p:nvPr/>
          </p:nvSpPr>
          <p:spPr>
            <a:xfrm>
              <a:off x="5268628" y="3217677"/>
              <a:ext cx="2298032" cy="599994"/>
            </a:xfrm>
            <a:prstGeom prst="rect">
              <a:avLst/>
            </a:prstGeom>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1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grpSp>
      <p:grpSp>
        <p:nvGrpSpPr>
          <p:cNvPr id="53" name="Group 52"/>
          <p:cNvGrpSpPr>
            <a:grpSpLocks/>
          </p:cNvGrpSpPr>
          <p:nvPr/>
        </p:nvGrpSpPr>
        <p:grpSpPr bwMode="auto">
          <a:xfrm>
            <a:off x="9037638" y="5118099"/>
            <a:ext cx="2298700" cy="884327"/>
            <a:chOff x="5268628" y="2933595"/>
            <a:chExt cx="2298032" cy="884076"/>
          </a:xfrm>
        </p:grpSpPr>
        <p:sp>
          <p:nvSpPr>
            <p:cNvPr id="54" name="TextBox 53"/>
            <p:cNvSpPr txBox="1"/>
            <p:nvPr/>
          </p:nvSpPr>
          <p:spPr>
            <a:xfrm>
              <a:off x="5714723" y="2933595"/>
              <a:ext cx="1415362" cy="338458"/>
            </a:xfrm>
            <a:prstGeom prst="rect">
              <a:avLst/>
            </a:prstGeom>
            <a:noFill/>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sp>
          <p:nvSpPr>
            <p:cNvPr id="55" name="Rectangle 54"/>
            <p:cNvSpPr/>
            <p:nvPr/>
          </p:nvSpPr>
          <p:spPr>
            <a:xfrm>
              <a:off x="5268628" y="3217677"/>
              <a:ext cx="2298032" cy="599994"/>
            </a:xfrm>
            <a:prstGeom prst="rect">
              <a:avLst/>
            </a:prstGeom>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1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1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grpSp>
      <p:grpSp>
        <p:nvGrpSpPr>
          <p:cNvPr id="3" name="Group 2"/>
          <p:cNvGrpSpPr>
            <a:grpSpLocks/>
          </p:cNvGrpSpPr>
          <p:nvPr/>
        </p:nvGrpSpPr>
        <p:grpSpPr bwMode="auto">
          <a:xfrm>
            <a:off x="6327775" y="4230688"/>
            <a:ext cx="741363" cy="746125"/>
            <a:chOff x="6328431" y="4230079"/>
            <a:chExt cx="741349" cy="746002"/>
          </a:xfrm>
        </p:grpSpPr>
        <p:sp>
          <p:nvSpPr>
            <p:cNvPr id="58" name="Oval 57"/>
            <p:cNvSpPr/>
            <p:nvPr/>
          </p:nvSpPr>
          <p:spPr>
            <a:xfrm>
              <a:off x="6328431" y="4230079"/>
              <a:ext cx="741349" cy="746002"/>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dirty="0">
                <a:ln>
                  <a:noFill/>
                </a:ln>
                <a:solidFill>
                  <a:srgbClr val="FFFFFF"/>
                </a:solidFill>
                <a:effectLst/>
                <a:uLnTx/>
                <a:uFillTx/>
                <a:latin typeface="Arial" panose="020F0502020204030204"/>
                <a:ea typeface="微软雅黑"/>
                <a:cs typeface="+mn-ea"/>
                <a:sym typeface="+mn-lt"/>
              </a:endParaRPr>
            </a:p>
          </p:txBody>
        </p:sp>
        <p:grpSp>
          <p:nvGrpSpPr>
            <p:cNvPr id="26" name="Group 25"/>
            <p:cNvGrpSpPr/>
            <p:nvPr/>
          </p:nvGrpSpPr>
          <p:grpSpPr>
            <a:xfrm>
              <a:off x="6509910" y="4373188"/>
              <a:ext cx="378389" cy="440553"/>
              <a:chOff x="1868488" y="-9525"/>
              <a:chExt cx="1111250" cy="1293813"/>
            </a:xfrm>
            <a:solidFill>
              <a:schemeClr val="bg1"/>
            </a:solidFill>
          </p:grpSpPr>
          <p:sp>
            <p:nvSpPr>
              <p:cNvPr id="27" name="Freeform 14"/>
              <p:cNvSpPr>
                <a:spLocks noEditPoints="1"/>
              </p:cNvSpPr>
              <p:nvPr/>
            </p:nvSpPr>
            <p:spPr bwMode="auto">
              <a:xfrm>
                <a:off x="1868488" y="-9525"/>
                <a:ext cx="1111250" cy="1293813"/>
              </a:xfrm>
              <a:custGeom>
                <a:avLst/>
                <a:gdLst>
                  <a:gd name="T0" fmla="*/ 293 w 357"/>
                  <a:gd name="T1" fmla="*/ 255 h 416"/>
                  <a:gd name="T2" fmla="*/ 294 w 357"/>
                  <a:gd name="T3" fmla="*/ 245 h 416"/>
                  <a:gd name="T4" fmla="*/ 315 w 357"/>
                  <a:gd name="T5" fmla="*/ 208 h 416"/>
                  <a:gd name="T6" fmla="*/ 324 w 357"/>
                  <a:gd name="T7" fmla="*/ 175 h 416"/>
                  <a:gd name="T8" fmla="*/ 324 w 357"/>
                  <a:gd name="T9" fmla="*/ 132 h 416"/>
                  <a:gd name="T10" fmla="*/ 315 w 357"/>
                  <a:gd name="T11" fmla="*/ 99 h 416"/>
                  <a:gd name="T12" fmla="*/ 294 w 357"/>
                  <a:gd name="T13" fmla="*/ 62 h 416"/>
                  <a:gd name="T14" fmla="*/ 270 w 357"/>
                  <a:gd name="T15" fmla="*/ 38 h 416"/>
                  <a:gd name="T16" fmla="*/ 233 w 357"/>
                  <a:gd name="T17" fmla="*/ 16 h 416"/>
                  <a:gd name="T18" fmla="*/ 199 w 357"/>
                  <a:gd name="T19" fmla="*/ 7 h 416"/>
                  <a:gd name="T20" fmla="*/ 157 w 357"/>
                  <a:gd name="T21" fmla="*/ 7 h 416"/>
                  <a:gd name="T22" fmla="*/ 123 w 357"/>
                  <a:gd name="T23" fmla="*/ 16 h 416"/>
                  <a:gd name="T24" fmla="*/ 87 w 357"/>
                  <a:gd name="T25" fmla="*/ 38 h 416"/>
                  <a:gd name="T26" fmla="*/ 62 w 357"/>
                  <a:gd name="T27" fmla="*/ 62 h 416"/>
                  <a:gd name="T28" fmla="*/ 41 w 357"/>
                  <a:gd name="T29" fmla="*/ 99 h 416"/>
                  <a:gd name="T30" fmla="*/ 32 w 357"/>
                  <a:gd name="T31" fmla="*/ 132 h 416"/>
                  <a:gd name="T32" fmla="*/ 32 w 357"/>
                  <a:gd name="T33" fmla="*/ 175 h 416"/>
                  <a:gd name="T34" fmla="*/ 41 w 357"/>
                  <a:gd name="T35" fmla="*/ 208 h 416"/>
                  <a:gd name="T36" fmla="*/ 62 w 357"/>
                  <a:gd name="T37" fmla="*/ 245 h 416"/>
                  <a:gd name="T38" fmla="*/ 63 w 357"/>
                  <a:gd name="T39" fmla="*/ 253 h 416"/>
                  <a:gd name="T40" fmla="*/ 0 w 357"/>
                  <a:gd name="T41" fmla="*/ 378 h 416"/>
                  <a:gd name="T42" fmla="*/ 53 w 357"/>
                  <a:gd name="T43" fmla="*/ 372 h 416"/>
                  <a:gd name="T44" fmla="*/ 82 w 357"/>
                  <a:gd name="T45" fmla="*/ 416 h 416"/>
                  <a:gd name="T46" fmla="*/ 137 w 357"/>
                  <a:gd name="T47" fmla="*/ 303 h 416"/>
                  <a:gd name="T48" fmla="*/ 157 w 357"/>
                  <a:gd name="T49" fmla="*/ 300 h 416"/>
                  <a:gd name="T50" fmla="*/ 199 w 357"/>
                  <a:gd name="T51" fmla="*/ 300 h 416"/>
                  <a:gd name="T52" fmla="*/ 220 w 357"/>
                  <a:gd name="T53" fmla="*/ 302 h 416"/>
                  <a:gd name="T54" fmla="*/ 286 w 357"/>
                  <a:gd name="T55" fmla="*/ 415 h 416"/>
                  <a:gd name="T56" fmla="*/ 304 w 357"/>
                  <a:gd name="T57" fmla="*/ 367 h 416"/>
                  <a:gd name="T58" fmla="*/ 357 w 357"/>
                  <a:gd name="T59" fmla="*/ 374 h 416"/>
                  <a:gd name="T60" fmla="*/ 293 w 357"/>
                  <a:gd name="T61" fmla="*/ 255 h 416"/>
                  <a:gd name="T62" fmla="*/ 178 w 357"/>
                  <a:gd name="T63" fmla="*/ 250 h 416"/>
                  <a:gd name="T64" fmla="*/ 79 w 357"/>
                  <a:gd name="T65" fmla="*/ 151 h 416"/>
                  <a:gd name="T66" fmla="*/ 178 w 357"/>
                  <a:gd name="T67" fmla="*/ 52 h 416"/>
                  <a:gd name="T68" fmla="*/ 277 w 357"/>
                  <a:gd name="T69" fmla="*/ 151 h 416"/>
                  <a:gd name="T70" fmla="*/ 178 w 357"/>
                  <a:gd name="T71" fmla="*/ 25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7" h="416">
                    <a:moveTo>
                      <a:pt x="293" y="255"/>
                    </a:moveTo>
                    <a:cubicBezTo>
                      <a:pt x="293" y="252"/>
                      <a:pt x="294" y="249"/>
                      <a:pt x="294" y="245"/>
                    </a:cubicBezTo>
                    <a:cubicBezTo>
                      <a:pt x="294" y="229"/>
                      <a:pt x="301" y="217"/>
                      <a:pt x="315" y="208"/>
                    </a:cubicBezTo>
                    <a:cubicBezTo>
                      <a:pt x="329" y="200"/>
                      <a:pt x="332" y="189"/>
                      <a:pt x="324" y="175"/>
                    </a:cubicBezTo>
                    <a:cubicBezTo>
                      <a:pt x="316" y="161"/>
                      <a:pt x="316" y="146"/>
                      <a:pt x="324" y="132"/>
                    </a:cubicBezTo>
                    <a:cubicBezTo>
                      <a:pt x="332" y="118"/>
                      <a:pt x="329" y="107"/>
                      <a:pt x="315" y="99"/>
                    </a:cubicBezTo>
                    <a:cubicBezTo>
                      <a:pt x="301" y="91"/>
                      <a:pt x="294" y="78"/>
                      <a:pt x="294" y="62"/>
                    </a:cubicBezTo>
                    <a:cubicBezTo>
                      <a:pt x="294" y="46"/>
                      <a:pt x="286" y="38"/>
                      <a:pt x="270" y="38"/>
                    </a:cubicBezTo>
                    <a:cubicBezTo>
                      <a:pt x="253" y="37"/>
                      <a:pt x="241" y="30"/>
                      <a:pt x="233" y="16"/>
                    </a:cubicBezTo>
                    <a:cubicBezTo>
                      <a:pt x="225" y="3"/>
                      <a:pt x="213" y="0"/>
                      <a:pt x="199" y="7"/>
                    </a:cubicBezTo>
                    <a:cubicBezTo>
                      <a:pt x="185" y="15"/>
                      <a:pt x="171" y="15"/>
                      <a:pt x="157" y="7"/>
                    </a:cubicBezTo>
                    <a:cubicBezTo>
                      <a:pt x="143" y="0"/>
                      <a:pt x="132" y="3"/>
                      <a:pt x="123" y="16"/>
                    </a:cubicBezTo>
                    <a:cubicBezTo>
                      <a:pt x="115" y="30"/>
                      <a:pt x="103" y="37"/>
                      <a:pt x="87" y="38"/>
                    </a:cubicBezTo>
                    <a:cubicBezTo>
                      <a:pt x="71" y="38"/>
                      <a:pt x="62" y="46"/>
                      <a:pt x="62" y="62"/>
                    </a:cubicBezTo>
                    <a:cubicBezTo>
                      <a:pt x="62" y="78"/>
                      <a:pt x="55" y="91"/>
                      <a:pt x="41" y="99"/>
                    </a:cubicBezTo>
                    <a:cubicBezTo>
                      <a:pt x="27" y="107"/>
                      <a:pt x="24" y="118"/>
                      <a:pt x="32" y="132"/>
                    </a:cubicBezTo>
                    <a:cubicBezTo>
                      <a:pt x="40" y="146"/>
                      <a:pt x="40" y="161"/>
                      <a:pt x="32" y="175"/>
                    </a:cubicBezTo>
                    <a:cubicBezTo>
                      <a:pt x="24" y="189"/>
                      <a:pt x="27" y="200"/>
                      <a:pt x="41" y="208"/>
                    </a:cubicBezTo>
                    <a:cubicBezTo>
                      <a:pt x="55" y="217"/>
                      <a:pt x="62" y="229"/>
                      <a:pt x="62" y="245"/>
                    </a:cubicBezTo>
                    <a:cubicBezTo>
                      <a:pt x="62" y="248"/>
                      <a:pt x="63" y="250"/>
                      <a:pt x="63" y="253"/>
                    </a:cubicBezTo>
                    <a:cubicBezTo>
                      <a:pt x="0" y="378"/>
                      <a:pt x="0" y="378"/>
                      <a:pt x="0" y="378"/>
                    </a:cubicBezTo>
                    <a:cubicBezTo>
                      <a:pt x="53" y="372"/>
                      <a:pt x="53" y="372"/>
                      <a:pt x="53" y="372"/>
                    </a:cubicBezTo>
                    <a:cubicBezTo>
                      <a:pt x="82" y="416"/>
                      <a:pt x="82" y="416"/>
                      <a:pt x="82" y="416"/>
                    </a:cubicBezTo>
                    <a:cubicBezTo>
                      <a:pt x="82" y="416"/>
                      <a:pt x="121" y="336"/>
                      <a:pt x="137" y="303"/>
                    </a:cubicBezTo>
                    <a:cubicBezTo>
                      <a:pt x="143" y="305"/>
                      <a:pt x="150" y="304"/>
                      <a:pt x="157" y="300"/>
                    </a:cubicBezTo>
                    <a:cubicBezTo>
                      <a:pt x="171" y="292"/>
                      <a:pt x="185" y="292"/>
                      <a:pt x="199" y="300"/>
                    </a:cubicBezTo>
                    <a:cubicBezTo>
                      <a:pt x="207" y="304"/>
                      <a:pt x="214" y="305"/>
                      <a:pt x="220" y="302"/>
                    </a:cubicBezTo>
                    <a:cubicBezTo>
                      <a:pt x="286" y="415"/>
                      <a:pt x="286" y="415"/>
                      <a:pt x="286" y="415"/>
                    </a:cubicBezTo>
                    <a:cubicBezTo>
                      <a:pt x="304" y="367"/>
                      <a:pt x="304" y="367"/>
                      <a:pt x="304" y="367"/>
                    </a:cubicBezTo>
                    <a:cubicBezTo>
                      <a:pt x="357" y="374"/>
                      <a:pt x="357" y="374"/>
                      <a:pt x="357" y="374"/>
                    </a:cubicBezTo>
                    <a:lnTo>
                      <a:pt x="293" y="255"/>
                    </a:lnTo>
                    <a:close/>
                    <a:moveTo>
                      <a:pt x="178" y="250"/>
                    </a:moveTo>
                    <a:cubicBezTo>
                      <a:pt x="123" y="250"/>
                      <a:pt x="79" y="206"/>
                      <a:pt x="79" y="151"/>
                    </a:cubicBezTo>
                    <a:cubicBezTo>
                      <a:pt x="79" y="96"/>
                      <a:pt x="123" y="52"/>
                      <a:pt x="178" y="52"/>
                    </a:cubicBezTo>
                    <a:cubicBezTo>
                      <a:pt x="233" y="52"/>
                      <a:pt x="277" y="96"/>
                      <a:pt x="277" y="151"/>
                    </a:cubicBezTo>
                    <a:cubicBezTo>
                      <a:pt x="277" y="206"/>
                      <a:pt x="233" y="250"/>
                      <a:pt x="178"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28" name="Oval 15"/>
              <p:cNvSpPr>
                <a:spLocks noChangeArrowheads="1"/>
              </p:cNvSpPr>
              <p:nvPr/>
            </p:nvSpPr>
            <p:spPr bwMode="auto">
              <a:xfrm>
                <a:off x="2179638" y="220663"/>
                <a:ext cx="485775" cy="485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grpSp>
        <p:nvGrpSpPr>
          <p:cNvPr id="4" name="Group 3"/>
          <p:cNvGrpSpPr>
            <a:grpSpLocks/>
          </p:cNvGrpSpPr>
          <p:nvPr/>
        </p:nvGrpSpPr>
        <p:grpSpPr bwMode="auto">
          <a:xfrm>
            <a:off x="9815513" y="2105025"/>
            <a:ext cx="741362" cy="746125"/>
            <a:chOff x="9815901" y="2104864"/>
            <a:chExt cx="741349" cy="746002"/>
          </a:xfrm>
        </p:grpSpPr>
        <p:sp>
          <p:nvSpPr>
            <p:cNvPr id="57" name="Oval 56"/>
            <p:cNvSpPr/>
            <p:nvPr/>
          </p:nvSpPr>
          <p:spPr>
            <a:xfrm>
              <a:off x="9815901" y="2104864"/>
              <a:ext cx="741349" cy="746002"/>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nvGrpSpPr>
            <p:cNvPr id="29" name="Group 28"/>
            <p:cNvGrpSpPr/>
            <p:nvPr/>
          </p:nvGrpSpPr>
          <p:grpSpPr>
            <a:xfrm>
              <a:off x="9985437" y="2301037"/>
              <a:ext cx="415864" cy="362568"/>
              <a:chOff x="3757613" y="3340100"/>
              <a:chExt cx="1635125" cy="1425575"/>
            </a:xfrm>
            <a:solidFill>
              <a:schemeClr val="bg1"/>
            </a:solidFill>
          </p:grpSpPr>
          <p:sp>
            <p:nvSpPr>
              <p:cNvPr id="30" name="Freeform 9"/>
              <p:cNvSpPr>
                <a:spLocks noEditPoints="1"/>
              </p:cNvSpPr>
              <p:nvPr/>
            </p:nvSpPr>
            <p:spPr bwMode="auto">
              <a:xfrm>
                <a:off x="3757613" y="3340100"/>
                <a:ext cx="1635125" cy="1425575"/>
              </a:xfrm>
              <a:custGeom>
                <a:avLst/>
                <a:gdLst>
                  <a:gd name="T0" fmla="*/ 675 w 675"/>
                  <a:gd name="T1" fmla="*/ 485 h 590"/>
                  <a:gd name="T2" fmla="*/ 675 w 675"/>
                  <a:gd name="T3" fmla="*/ 0 h 590"/>
                  <a:gd name="T4" fmla="*/ 0 w 675"/>
                  <a:gd name="T5" fmla="*/ 0 h 590"/>
                  <a:gd name="T6" fmla="*/ 0 w 675"/>
                  <a:gd name="T7" fmla="*/ 485 h 590"/>
                  <a:gd name="T8" fmla="*/ 500 w 675"/>
                  <a:gd name="T9" fmla="*/ 485 h 590"/>
                  <a:gd name="T10" fmla="*/ 543 w 675"/>
                  <a:gd name="T11" fmla="*/ 524 h 590"/>
                  <a:gd name="T12" fmla="*/ 610 w 675"/>
                  <a:gd name="T13" fmla="*/ 590 h 590"/>
                  <a:gd name="T14" fmla="*/ 631 w 675"/>
                  <a:gd name="T15" fmla="*/ 590 h 590"/>
                  <a:gd name="T16" fmla="*/ 542 w 675"/>
                  <a:gd name="T17" fmla="*/ 499 h 590"/>
                  <a:gd name="T18" fmla="*/ 525 w 675"/>
                  <a:gd name="T19" fmla="*/ 485 h 590"/>
                  <a:gd name="T20" fmla="*/ 675 w 675"/>
                  <a:gd name="T21" fmla="*/ 485 h 590"/>
                  <a:gd name="T22" fmla="*/ 36 w 675"/>
                  <a:gd name="T23" fmla="*/ 47 h 590"/>
                  <a:gd name="T24" fmla="*/ 638 w 675"/>
                  <a:gd name="T25" fmla="*/ 47 h 590"/>
                  <a:gd name="T26" fmla="*/ 638 w 675"/>
                  <a:gd name="T27" fmla="*/ 438 h 590"/>
                  <a:gd name="T28" fmla="*/ 36 w 675"/>
                  <a:gd name="T29" fmla="*/ 438 h 590"/>
                  <a:gd name="T30" fmla="*/ 36 w 675"/>
                  <a:gd name="T31" fmla="*/ 47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5" h="590">
                    <a:moveTo>
                      <a:pt x="675" y="485"/>
                    </a:moveTo>
                    <a:cubicBezTo>
                      <a:pt x="675" y="0"/>
                      <a:pt x="675" y="0"/>
                      <a:pt x="675" y="0"/>
                    </a:cubicBezTo>
                    <a:cubicBezTo>
                      <a:pt x="0" y="0"/>
                      <a:pt x="0" y="0"/>
                      <a:pt x="0" y="0"/>
                    </a:cubicBezTo>
                    <a:cubicBezTo>
                      <a:pt x="0" y="485"/>
                      <a:pt x="0" y="485"/>
                      <a:pt x="0" y="485"/>
                    </a:cubicBezTo>
                    <a:cubicBezTo>
                      <a:pt x="500" y="485"/>
                      <a:pt x="500" y="485"/>
                      <a:pt x="500" y="485"/>
                    </a:cubicBezTo>
                    <a:cubicBezTo>
                      <a:pt x="500" y="497"/>
                      <a:pt x="505" y="524"/>
                      <a:pt x="543" y="524"/>
                    </a:cubicBezTo>
                    <a:cubicBezTo>
                      <a:pt x="543" y="524"/>
                      <a:pt x="610" y="521"/>
                      <a:pt x="610" y="590"/>
                    </a:cubicBezTo>
                    <a:cubicBezTo>
                      <a:pt x="631" y="590"/>
                      <a:pt x="631" y="590"/>
                      <a:pt x="631" y="590"/>
                    </a:cubicBezTo>
                    <a:cubicBezTo>
                      <a:pt x="631" y="590"/>
                      <a:pt x="640" y="499"/>
                      <a:pt x="542" y="499"/>
                    </a:cubicBezTo>
                    <a:cubicBezTo>
                      <a:pt x="542" y="499"/>
                      <a:pt x="523" y="497"/>
                      <a:pt x="525" y="485"/>
                    </a:cubicBezTo>
                    <a:lnTo>
                      <a:pt x="675" y="485"/>
                    </a:lnTo>
                    <a:close/>
                    <a:moveTo>
                      <a:pt x="36" y="47"/>
                    </a:moveTo>
                    <a:cubicBezTo>
                      <a:pt x="638" y="47"/>
                      <a:pt x="638" y="47"/>
                      <a:pt x="638" y="47"/>
                    </a:cubicBezTo>
                    <a:cubicBezTo>
                      <a:pt x="638" y="438"/>
                      <a:pt x="638" y="438"/>
                      <a:pt x="638" y="438"/>
                    </a:cubicBezTo>
                    <a:cubicBezTo>
                      <a:pt x="36" y="438"/>
                      <a:pt x="36" y="438"/>
                      <a:pt x="36" y="438"/>
                    </a:cubicBezTo>
                    <a:lnTo>
                      <a:pt x="36"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1" name="Rectangle 10"/>
              <p:cNvSpPr>
                <a:spLocks noChangeArrowheads="1"/>
              </p:cNvSpPr>
              <p:nvPr/>
            </p:nvSpPr>
            <p:spPr bwMode="auto">
              <a:xfrm>
                <a:off x="4344988" y="4549775"/>
                <a:ext cx="4699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sp>
            <p:nvSpPr>
              <p:cNvPr id="32" name="Rectangle 11"/>
              <p:cNvSpPr>
                <a:spLocks noChangeArrowheads="1"/>
              </p:cNvSpPr>
              <p:nvPr/>
            </p:nvSpPr>
            <p:spPr bwMode="auto">
              <a:xfrm>
                <a:off x="4103688" y="4664075"/>
                <a:ext cx="9540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grpSp>
        <p:nvGrpSpPr>
          <p:cNvPr id="5" name="Group 4"/>
          <p:cNvGrpSpPr>
            <a:grpSpLocks/>
          </p:cNvGrpSpPr>
          <p:nvPr/>
        </p:nvGrpSpPr>
        <p:grpSpPr bwMode="auto">
          <a:xfrm>
            <a:off x="9821863" y="4230688"/>
            <a:ext cx="741362" cy="746125"/>
            <a:chOff x="9821146" y="4230079"/>
            <a:chExt cx="741349" cy="746002"/>
          </a:xfrm>
        </p:grpSpPr>
        <p:sp>
          <p:nvSpPr>
            <p:cNvPr id="59" name="Oval 58"/>
            <p:cNvSpPr/>
            <p:nvPr/>
          </p:nvSpPr>
          <p:spPr>
            <a:xfrm>
              <a:off x="9821146" y="4230079"/>
              <a:ext cx="741349" cy="746002"/>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6163" name="Freeform 82"/>
            <p:cNvSpPr>
              <a:spLocks noEditPoints="1"/>
            </p:cNvSpPr>
            <p:nvPr/>
          </p:nvSpPr>
          <p:spPr bwMode="auto">
            <a:xfrm flipH="1">
              <a:off x="9998137" y="4418340"/>
              <a:ext cx="429884" cy="377380"/>
            </a:xfrm>
            <a:custGeom>
              <a:avLst/>
              <a:gdLst>
                <a:gd name="T0" fmla="*/ 426011 w 111"/>
                <a:gd name="T1" fmla="*/ 50577 h 97"/>
                <a:gd name="T2" fmla="*/ 391156 w 111"/>
                <a:gd name="T3" fmla="*/ 11672 h 97"/>
                <a:gd name="T4" fmla="*/ 371792 w 111"/>
                <a:gd name="T5" fmla="*/ 11672 h 97"/>
                <a:gd name="T6" fmla="*/ 367919 w 111"/>
                <a:gd name="T7" fmla="*/ 19453 h 97"/>
                <a:gd name="T8" fmla="*/ 356300 w 111"/>
                <a:gd name="T9" fmla="*/ 23343 h 97"/>
                <a:gd name="T10" fmla="*/ 356300 w 111"/>
                <a:gd name="T11" fmla="*/ 23343 h 97"/>
                <a:gd name="T12" fmla="*/ 259480 w 111"/>
                <a:gd name="T13" fmla="*/ 124496 h 97"/>
                <a:gd name="T14" fmla="*/ 255607 w 111"/>
                <a:gd name="T15" fmla="*/ 143949 h 97"/>
                <a:gd name="T16" fmla="*/ 263352 w 111"/>
                <a:gd name="T17" fmla="*/ 159511 h 97"/>
                <a:gd name="T18" fmla="*/ 263352 w 111"/>
                <a:gd name="T19" fmla="*/ 159511 h 97"/>
                <a:gd name="T20" fmla="*/ 267225 w 111"/>
                <a:gd name="T21" fmla="*/ 159511 h 97"/>
                <a:gd name="T22" fmla="*/ 243988 w 111"/>
                <a:gd name="T23" fmla="*/ 178964 h 97"/>
                <a:gd name="T24" fmla="*/ 174277 w 111"/>
                <a:gd name="T25" fmla="*/ 108934 h 97"/>
                <a:gd name="T26" fmla="*/ 151040 w 111"/>
                <a:gd name="T27" fmla="*/ 27234 h 97"/>
                <a:gd name="T28" fmla="*/ 69711 w 111"/>
                <a:gd name="T29" fmla="*/ 3891 h 97"/>
                <a:gd name="T30" fmla="*/ 116185 w 111"/>
                <a:gd name="T31" fmla="*/ 54467 h 97"/>
                <a:gd name="T32" fmla="*/ 104566 w 111"/>
                <a:gd name="T33" fmla="*/ 101153 h 97"/>
                <a:gd name="T34" fmla="*/ 58092 w 111"/>
                <a:gd name="T35" fmla="*/ 112825 h 97"/>
                <a:gd name="T36" fmla="*/ 11618 w 111"/>
                <a:gd name="T37" fmla="*/ 66139 h 97"/>
                <a:gd name="T38" fmla="*/ 34855 w 111"/>
                <a:gd name="T39" fmla="*/ 143949 h 97"/>
                <a:gd name="T40" fmla="*/ 120058 w 111"/>
                <a:gd name="T41" fmla="*/ 167292 h 97"/>
                <a:gd name="T42" fmla="*/ 120058 w 111"/>
                <a:gd name="T43" fmla="*/ 167292 h 97"/>
                <a:gd name="T44" fmla="*/ 185896 w 111"/>
                <a:gd name="T45" fmla="*/ 233431 h 97"/>
                <a:gd name="T46" fmla="*/ 123931 w 111"/>
                <a:gd name="T47" fmla="*/ 303460 h 97"/>
                <a:gd name="T48" fmla="*/ 120058 w 111"/>
                <a:gd name="T49" fmla="*/ 299570 h 97"/>
                <a:gd name="T50" fmla="*/ 100694 w 111"/>
                <a:gd name="T51" fmla="*/ 311241 h 97"/>
                <a:gd name="T52" fmla="*/ 69711 w 111"/>
                <a:gd name="T53" fmla="*/ 361818 h 97"/>
                <a:gd name="T54" fmla="*/ 77457 w 111"/>
                <a:gd name="T55" fmla="*/ 369599 h 97"/>
                <a:gd name="T56" fmla="*/ 127803 w 111"/>
                <a:gd name="T57" fmla="*/ 338475 h 97"/>
                <a:gd name="T58" fmla="*/ 143295 w 111"/>
                <a:gd name="T59" fmla="*/ 322913 h 97"/>
                <a:gd name="T60" fmla="*/ 135549 w 111"/>
                <a:gd name="T61" fmla="*/ 319022 h 97"/>
                <a:gd name="T62" fmla="*/ 205260 w 111"/>
                <a:gd name="T63" fmla="*/ 248993 h 97"/>
                <a:gd name="T64" fmla="*/ 317572 w 111"/>
                <a:gd name="T65" fmla="*/ 361818 h 97"/>
                <a:gd name="T66" fmla="*/ 344682 w 111"/>
                <a:gd name="T67" fmla="*/ 377380 h 97"/>
                <a:gd name="T68" fmla="*/ 371792 w 111"/>
                <a:gd name="T69" fmla="*/ 361818 h 97"/>
                <a:gd name="T70" fmla="*/ 371792 w 111"/>
                <a:gd name="T71" fmla="*/ 307351 h 97"/>
                <a:gd name="T72" fmla="*/ 259480 w 111"/>
                <a:gd name="T73" fmla="*/ 194526 h 97"/>
                <a:gd name="T74" fmla="*/ 278844 w 111"/>
                <a:gd name="T75" fmla="*/ 175073 h 97"/>
                <a:gd name="T76" fmla="*/ 290462 w 111"/>
                <a:gd name="T77" fmla="*/ 182854 h 97"/>
                <a:gd name="T78" fmla="*/ 317572 w 111"/>
                <a:gd name="T79" fmla="*/ 178964 h 97"/>
                <a:gd name="T80" fmla="*/ 410520 w 111"/>
                <a:gd name="T81" fmla="*/ 81701 h 97"/>
                <a:gd name="T82" fmla="*/ 410520 w 111"/>
                <a:gd name="T83" fmla="*/ 77810 h 97"/>
                <a:gd name="T84" fmla="*/ 410520 w 111"/>
                <a:gd name="T85" fmla="*/ 77810 h 97"/>
                <a:gd name="T86" fmla="*/ 414393 w 111"/>
                <a:gd name="T87" fmla="*/ 70029 h 97"/>
                <a:gd name="T88" fmla="*/ 426011 w 111"/>
                <a:gd name="T89" fmla="*/ 70029 h 97"/>
                <a:gd name="T90" fmla="*/ 426011 w 111"/>
                <a:gd name="T91" fmla="*/ 50577 h 97"/>
                <a:gd name="T92" fmla="*/ 348555 w 111"/>
                <a:gd name="T93" fmla="*/ 326803 h 97"/>
                <a:gd name="T94" fmla="*/ 364046 w 111"/>
                <a:gd name="T95" fmla="*/ 338475 h 97"/>
                <a:gd name="T96" fmla="*/ 348555 w 111"/>
                <a:gd name="T97" fmla="*/ 357927 h 97"/>
                <a:gd name="T98" fmla="*/ 333063 w 111"/>
                <a:gd name="T99" fmla="*/ 338475 h 97"/>
                <a:gd name="T100" fmla="*/ 348555 w 111"/>
                <a:gd name="T101" fmla="*/ 326803 h 97"/>
                <a:gd name="T102" fmla="*/ 294335 w 111"/>
                <a:gd name="T103" fmla="*/ 124496 h 97"/>
                <a:gd name="T104" fmla="*/ 286589 w 111"/>
                <a:gd name="T105" fmla="*/ 120606 h 97"/>
                <a:gd name="T106" fmla="*/ 360173 w 111"/>
                <a:gd name="T107" fmla="*/ 50577 h 97"/>
                <a:gd name="T108" fmla="*/ 367919 w 111"/>
                <a:gd name="T109" fmla="*/ 54467 h 97"/>
                <a:gd name="T110" fmla="*/ 294335 w 111"/>
                <a:gd name="T111" fmla="*/ 124496 h 97"/>
                <a:gd name="T112" fmla="*/ 294335 w 111"/>
                <a:gd name="T113" fmla="*/ 124496 h 97"/>
                <a:gd name="T114" fmla="*/ 317572 w 111"/>
                <a:gd name="T115" fmla="*/ 151730 h 97"/>
                <a:gd name="T116" fmla="*/ 309826 w 111"/>
                <a:gd name="T117" fmla="*/ 143949 h 97"/>
                <a:gd name="T118" fmla="*/ 383410 w 111"/>
                <a:gd name="T119" fmla="*/ 70029 h 97"/>
                <a:gd name="T120" fmla="*/ 391156 w 111"/>
                <a:gd name="T121" fmla="*/ 77810 h 97"/>
                <a:gd name="T122" fmla="*/ 317572 w 111"/>
                <a:gd name="T123" fmla="*/ 151730 h 97"/>
                <a:gd name="T124" fmla="*/ 317572 w 111"/>
                <a:gd name="T125" fmla="*/ 151730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grpSp>
        <p:nvGrpSpPr>
          <p:cNvPr id="6" name="Group 5"/>
          <p:cNvGrpSpPr>
            <a:grpSpLocks/>
          </p:cNvGrpSpPr>
          <p:nvPr/>
        </p:nvGrpSpPr>
        <p:grpSpPr bwMode="auto">
          <a:xfrm>
            <a:off x="6327775" y="2105025"/>
            <a:ext cx="741363" cy="746125"/>
            <a:chOff x="6328431" y="2104864"/>
            <a:chExt cx="741349" cy="746002"/>
          </a:xfrm>
        </p:grpSpPr>
        <p:sp>
          <p:nvSpPr>
            <p:cNvPr id="56" name="Oval 55"/>
            <p:cNvSpPr/>
            <p:nvPr/>
          </p:nvSpPr>
          <p:spPr>
            <a:xfrm>
              <a:off x="6328431" y="2104864"/>
              <a:ext cx="741349" cy="746002"/>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6161" name="Freeform 37"/>
            <p:cNvSpPr>
              <a:spLocks noEditPoints="1"/>
            </p:cNvSpPr>
            <p:nvPr/>
          </p:nvSpPr>
          <p:spPr bwMode="auto">
            <a:xfrm>
              <a:off x="6491158" y="2264413"/>
              <a:ext cx="422541" cy="419612"/>
            </a:xfrm>
            <a:custGeom>
              <a:avLst/>
              <a:gdLst>
                <a:gd name="T0" fmla="*/ 0 w 120"/>
                <a:gd name="T1" fmla="*/ 209806 h 120"/>
                <a:gd name="T2" fmla="*/ 422541 w 120"/>
                <a:gd name="T3" fmla="*/ 209806 h 120"/>
                <a:gd name="T4" fmla="*/ 292258 w 120"/>
                <a:gd name="T5" fmla="*/ 83922 h 120"/>
                <a:gd name="T6" fmla="*/ 302821 w 120"/>
                <a:gd name="T7" fmla="*/ 48955 h 120"/>
                <a:gd name="T8" fmla="*/ 302821 w 120"/>
                <a:gd name="T9" fmla="*/ 97909 h 120"/>
                <a:gd name="T10" fmla="*/ 165495 w 120"/>
                <a:gd name="T11" fmla="*/ 269251 h 120"/>
                <a:gd name="T12" fmla="*/ 144368 w 120"/>
                <a:gd name="T13" fmla="*/ 307715 h 120"/>
                <a:gd name="T14" fmla="*/ 133805 w 120"/>
                <a:gd name="T15" fmla="*/ 332193 h 120"/>
                <a:gd name="T16" fmla="*/ 130283 w 120"/>
                <a:gd name="T17" fmla="*/ 384644 h 120"/>
                <a:gd name="T18" fmla="*/ 109156 w 120"/>
                <a:gd name="T19" fmla="*/ 346180 h 120"/>
                <a:gd name="T20" fmla="*/ 91551 w 120"/>
                <a:gd name="T21" fmla="*/ 311212 h 120"/>
                <a:gd name="T22" fmla="*/ 59860 w 120"/>
                <a:gd name="T23" fmla="*/ 286735 h 120"/>
                <a:gd name="T24" fmla="*/ 56339 w 120"/>
                <a:gd name="T25" fmla="*/ 237780 h 120"/>
                <a:gd name="T26" fmla="*/ 52818 w 120"/>
                <a:gd name="T27" fmla="*/ 209806 h 120"/>
                <a:gd name="T28" fmla="*/ 35212 w 120"/>
                <a:gd name="T29" fmla="*/ 188825 h 120"/>
                <a:gd name="T30" fmla="*/ 35212 w 120"/>
                <a:gd name="T31" fmla="*/ 157355 h 120"/>
                <a:gd name="T32" fmla="*/ 133805 w 120"/>
                <a:gd name="T33" fmla="*/ 69935 h 120"/>
                <a:gd name="T34" fmla="*/ 109156 w 120"/>
                <a:gd name="T35" fmla="*/ 69935 h 120"/>
                <a:gd name="T36" fmla="*/ 98593 w 120"/>
                <a:gd name="T37" fmla="*/ 90916 h 120"/>
                <a:gd name="T38" fmla="*/ 112678 w 120"/>
                <a:gd name="T39" fmla="*/ 97909 h 120"/>
                <a:gd name="T40" fmla="*/ 109156 w 120"/>
                <a:gd name="T41" fmla="*/ 83922 h 120"/>
                <a:gd name="T42" fmla="*/ 165495 w 120"/>
                <a:gd name="T43" fmla="*/ 104903 h 120"/>
                <a:gd name="T44" fmla="*/ 144368 w 120"/>
                <a:gd name="T45" fmla="*/ 118890 h 120"/>
                <a:gd name="T46" fmla="*/ 130283 w 120"/>
                <a:gd name="T47" fmla="*/ 125884 h 120"/>
                <a:gd name="T48" fmla="*/ 133805 w 120"/>
                <a:gd name="T49" fmla="*/ 150361 h 120"/>
                <a:gd name="T50" fmla="*/ 116199 w 120"/>
                <a:gd name="T51" fmla="*/ 171342 h 120"/>
                <a:gd name="T52" fmla="*/ 102114 w 120"/>
                <a:gd name="T53" fmla="*/ 178335 h 120"/>
                <a:gd name="T54" fmla="*/ 73945 w 120"/>
                <a:gd name="T55" fmla="*/ 171342 h 120"/>
                <a:gd name="T56" fmla="*/ 52818 w 120"/>
                <a:gd name="T57" fmla="*/ 188825 h 120"/>
                <a:gd name="T58" fmla="*/ 56339 w 120"/>
                <a:gd name="T59" fmla="*/ 202812 h 120"/>
                <a:gd name="T60" fmla="*/ 95072 w 120"/>
                <a:gd name="T61" fmla="*/ 216800 h 120"/>
                <a:gd name="T62" fmla="*/ 144368 w 120"/>
                <a:gd name="T63" fmla="*/ 230787 h 120"/>
                <a:gd name="T64" fmla="*/ 165495 w 120"/>
                <a:gd name="T65" fmla="*/ 269251 h 120"/>
                <a:gd name="T66" fmla="*/ 193665 w 120"/>
                <a:gd name="T67" fmla="*/ 73432 h 120"/>
                <a:gd name="T68" fmla="*/ 154932 w 120"/>
                <a:gd name="T69" fmla="*/ 52452 h 120"/>
                <a:gd name="T70" fmla="*/ 221834 w 120"/>
                <a:gd name="T71" fmla="*/ 34968 h 120"/>
                <a:gd name="T72" fmla="*/ 376766 w 120"/>
                <a:gd name="T73" fmla="*/ 216800 h 120"/>
                <a:gd name="T74" fmla="*/ 323948 w 120"/>
                <a:gd name="T75" fmla="*/ 356670 h 120"/>
                <a:gd name="T76" fmla="*/ 320427 w 120"/>
                <a:gd name="T77" fmla="*/ 321703 h 120"/>
                <a:gd name="T78" fmla="*/ 295779 w 120"/>
                <a:gd name="T79" fmla="*/ 283238 h 120"/>
                <a:gd name="T80" fmla="*/ 232398 w 120"/>
                <a:gd name="T81" fmla="*/ 234283 h 120"/>
                <a:gd name="T82" fmla="*/ 341554 w 120"/>
                <a:gd name="T83" fmla="*/ 195819 h 120"/>
                <a:gd name="T84" fmla="*/ 369723 w 120"/>
                <a:gd name="T85" fmla="*/ 171342 h 120"/>
                <a:gd name="T86" fmla="*/ 327469 w 120"/>
                <a:gd name="T87" fmla="*/ 136374 h 120"/>
                <a:gd name="T88" fmla="*/ 320427 w 120"/>
                <a:gd name="T89" fmla="*/ 181832 h 120"/>
                <a:gd name="T90" fmla="*/ 278173 w 120"/>
                <a:gd name="T91" fmla="*/ 171342 h 120"/>
                <a:gd name="T92" fmla="*/ 257046 w 120"/>
                <a:gd name="T93" fmla="*/ 153858 h 120"/>
                <a:gd name="T94" fmla="*/ 267609 w 120"/>
                <a:gd name="T95" fmla="*/ 122387 h 120"/>
                <a:gd name="T96" fmla="*/ 316906 w 120"/>
                <a:gd name="T97" fmla="*/ 125884 h 120"/>
                <a:gd name="T98" fmla="*/ 352118 w 120"/>
                <a:gd name="T99" fmla="*/ 125884 h 120"/>
                <a:gd name="T100" fmla="*/ 369723 w 120"/>
                <a:gd name="T101" fmla="*/ 111897 h 120"/>
                <a:gd name="T102" fmla="*/ 387329 w 120"/>
                <a:gd name="T103" fmla="*/ 199316 h 120"/>
                <a:gd name="T104" fmla="*/ 376766 w 120"/>
                <a:gd name="T105" fmla="*/ 216800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81818"/>
                </a:solidFill>
                <a:effectLst/>
                <a:uLnTx/>
                <a:uFillTx/>
                <a:latin typeface="Arial" panose="020F0502020204030204"/>
                <a:ea typeface="微软雅黑"/>
                <a:cs typeface="+mn-ea"/>
                <a:sym typeface="+mn-lt"/>
              </a:endParaRP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839" y="1389152"/>
            <a:ext cx="2936741" cy="4933950"/>
          </a:xfrm>
          <a:prstGeom prst="rect">
            <a:avLst/>
          </a:prstGeom>
        </p:spPr>
      </p:pic>
    </p:spTree>
    <p:extLst>
      <p:ext uri="{BB962C8B-B14F-4D97-AF65-F5344CB8AC3E}">
        <p14:creationId xmlns:p14="http://schemas.microsoft.com/office/powerpoint/2010/main" val="2291296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0"/>
                                        <p:tgtEl>
                                          <p:spTgt spid="7"/>
                                        </p:tgtEl>
                                      </p:cBhvr>
                                    </p:animEffect>
                                    <p:anim calcmode="lin" valueType="num">
                                      <p:cBhvr>
                                        <p:cTn id="56" dur="1000" fill="hold"/>
                                        <p:tgtEl>
                                          <p:spTgt spid="7"/>
                                        </p:tgtEl>
                                        <p:attrNameLst>
                                          <p:attrName>ppt_x</p:attrName>
                                        </p:attrNameLst>
                                      </p:cBhvr>
                                      <p:tavLst>
                                        <p:tav tm="0">
                                          <p:val>
                                            <p:strVal val="#ppt_x"/>
                                          </p:val>
                                        </p:tav>
                                        <p:tav tm="100000">
                                          <p:val>
                                            <p:strVal val="#ppt_x"/>
                                          </p:val>
                                        </p:tav>
                                      </p:tavLst>
                                    </p:anim>
                                    <p:anim calcmode="lin" valueType="num">
                                      <p:cBhvr>
                                        <p:cTn id="5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006475" y="4016374"/>
            <a:ext cx="2374900" cy="1108294"/>
            <a:chOff x="1019773" y="3948963"/>
            <a:chExt cx="2374312" cy="1108215"/>
          </a:xfrm>
        </p:grpSpPr>
        <p:sp>
          <p:nvSpPr>
            <p:cNvPr id="18" name="TextBox 17"/>
            <p:cNvSpPr txBox="1"/>
            <p:nvPr/>
          </p:nvSpPr>
          <p:spPr>
            <a:xfrm>
              <a:off x="1019773" y="4410893"/>
              <a:ext cx="2374312" cy="646285"/>
            </a:xfrm>
            <a:prstGeom prst="rect">
              <a:avLst/>
            </a:prstGeom>
            <a:noFill/>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sp>
          <p:nvSpPr>
            <p:cNvPr id="19" name="TextBox 18"/>
            <p:cNvSpPr txBox="1"/>
            <p:nvPr/>
          </p:nvSpPr>
          <p:spPr>
            <a:xfrm>
              <a:off x="1504773" y="3948963"/>
              <a:ext cx="1415421" cy="417713"/>
            </a:xfrm>
            <a:prstGeom prst="rect">
              <a:avLst/>
            </a:prstGeom>
            <a:noFill/>
          </p:spPr>
          <p:txBody>
            <a:bodyPr wrap="non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21" name="Group 20"/>
          <p:cNvGrpSpPr>
            <a:grpSpLocks/>
          </p:cNvGrpSpPr>
          <p:nvPr/>
        </p:nvGrpSpPr>
        <p:grpSpPr bwMode="auto">
          <a:xfrm>
            <a:off x="2986088" y="4702174"/>
            <a:ext cx="2374900" cy="1108294"/>
            <a:chOff x="1019773" y="3948963"/>
            <a:chExt cx="2374312" cy="1108215"/>
          </a:xfrm>
        </p:grpSpPr>
        <p:sp>
          <p:nvSpPr>
            <p:cNvPr id="22" name="TextBox 21"/>
            <p:cNvSpPr txBox="1"/>
            <p:nvPr/>
          </p:nvSpPr>
          <p:spPr>
            <a:xfrm>
              <a:off x="1019773" y="4410893"/>
              <a:ext cx="2374312" cy="646285"/>
            </a:xfrm>
            <a:prstGeom prst="rect">
              <a:avLst/>
            </a:prstGeom>
            <a:noFill/>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sp>
          <p:nvSpPr>
            <p:cNvPr id="23" name="TextBox 22"/>
            <p:cNvSpPr txBox="1"/>
            <p:nvPr/>
          </p:nvSpPr>
          <p:spPr>
            <a:xfrm>
              <a:off x="1504773" y="3948963"/>
              <a:ext cx="1415421" cy="417713"/>
            </a:xfrm>
            <a:prstGeom prst="rect">
              <a:avLst/>
            </a:prstGeom>
            <a:noFill/>
          </p:spPr>
          <p:txBody>
            <a:bodyPr wrap="non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24" name="Group 23"/>
          <p:cNvGrpSpPr>
            <a:grpSpLocks/>
          </p:cNvGrpSpPr>
          <p:nvPr/>
        </p:nvGrpSpPr>
        <p:grpSpPr bwMode="auto">
          <a:xfrm>
            <a:off x="4949825" y="4124324"/>
            <a:ext cx="2373313" cy="1108294"/>
            <a:chOff x="1019773" y="3948963"/>
            <a:chExt cx="2374312" cy="1108215"/>
          </a:xfrm>
        </p:grpSpPr>
        <p:sp>
          <p:nvSpPr>
            <p:cNvPr id="25" name="TextBox 24"/>
            <p:cNvSpPr txBox="1"/>
            <p:nvPr/>
          </p:nvSpPr>
          <p:spPr>
            <a:xfrm>
              <a:off x="1019773" y="4410893"/>
              <a:ext cx="2374312" cy="646285"/>
            </a:xfrm>
            <a:prstGeom prst="rect">
              <a:avLst/>
            </a:prstGeom>
            <a:noFill/>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sp>
          <p:nvSpPr>
            <p:cNvPr id="26" name="TextBox 25"/>
            <p:cNvSpPr txBox="1"/>
            <p:nvPr/>
          </p:nvSpPr>
          <p:spPr>
            <a:xfrm>
              <a:off x="1504303" y="3948963"/>
              <a:ext cx="1416368" cy="417713"/>
            </a:xfrm>
            <a:prstGeom prst="rect">
              <a:avLst/>
            </a:prstGeom>
            <a:noFill/>
          </p:spPr>
          <p:txBody>
            <a:bodyPr wrap="non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27" name="Group 26"/>
          <p:cNvGrpSpPr>
            <a:grpSpLocks/>
          </p:cNvGrpSpPr>
          <p:nvPr/>
        </p:nvGrpSpPr>
        <p:grpSpPr bwMode="auto">
          <a:xfrm>
            <a:off x="6896100" y="4675187"/>
            <a:ext cx="2373313" cy="1108293"/>
            <a:chOff x="1019773" y="3948963"/>
            <a:chExt cx="2374312" cy="1108214"/>
          </a:xfrm>
        </p:grpSpPr>
        <p:sp>
          <p:nvSpPr>
            <p:cNvPr id="28" name="TextBox 27"/>
            <p:cNvSpPr txBox="1"/>
            <p:nvPr/>
          </p:nvSpPr>
          <p:spPr>
            <a:xfrm>
              <a:off x="1019773" y="4410892"/>
              <a:ext cx="2374312" cy="646285"/>
            </a:xfrm>
            <a:prstGeom prst="rect">
              <a:avLst/>
            </a:prstGeom>
            <a:noFill/>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sp>
          <p:nvSpPr>
            <p:cNvPr id="29" name="TextBox 28"/>
            <p:cNvSpPr txBox="1"/>
            <p:nvPr/>
          </p:nvSpPr>
          <p:spPr>
            <a:xfrm>
              <a:off x="1505097" y="3948963"/>
              <a:ext cx="1416368" cy="417713"/>
            </a:xfrm>
            <a:prstGeom prst="rect">
              <a:avLst/>
            </a:prstGeom>
            <a:noFill/>
          </p:spPr>
          <p:txBody>
            <a:bodyPr wrap="non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grpSp>
        <p:nvGrpSpPr>
          <p:cNvPr id="30" name="Group 29"/>
          <p:cNvGrpSpPr>
            <a:grpSpLocks/>
          </p:cNvGrpSpPr>
          <p:nvPr/>
        </p:nvGrpSpPr>
        <p:grpSpPr bwMode="auto">
          <a:xfrm>
            <a:off x="8877300" y="4137024"/>
            <a:ext cx="2374900" cy="1108294"/>
            <a:chOff x="1019773" y="3948963"/>
            <a:chExt cx="2374312" cy="1108215"/>
          </a:xfrm>
        </p:grpSpPr>
        <p:sp>
          <p:nvSpPr>
            <p:cNvPr id="31" name="TextBox 30"/>
            <p:cNvSpPr txBox="1"/>
            <p:nvPr/>
          </p:nvSpPr>
          <p:spPr>
            <a:xfrm>
              <a:off x="1019773" y="4410893"/>
              <a:ext cx="2374312" cy="646285"/>
            </a:xfrm>
            <a:prstGeom prst="rect">
              <a:avLst/>
            </a:prstGeom>
            <a:noFill/>
          </p:spPr>
          <p:txBody>
            <a:bodyPr>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一套好的</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模板可以让一篇</a:t>
              </a:r>
              <a:r>
                <a:rPr kumimoji="0" lang="en-US" altLang="zh-CN"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PPT</a:t>
              </a:r>
              <a:r>
                <a:rPr kumimoji="0" lang="zh-CN" altLang="en-US" sz="1200" b="0"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cs"/>
                </a:rPr>
                <a:t>文稿的形象迅速提升，大大增加可观赏性。</a:t>
              </a:r>
              <a:endParaRPr kumimoji="0" lang="en-US" sz="1200" b="1" i="0" u="none" strike="noStrike" kern="1200" cap="none" spc="0" normalizeH="0" baseline="0" noProof="0" dirty="0">
                <a:ln>
                  <a:noFill/>
                </a:ln>
                <a:solidFill>
                  <a:srgbClr val="181818">
                    <a:lumMod val="50000"/>
                    <a:lumOff val="50000"/>
                  </a:srgbClr>
                </a:solidFill>
                <a:effectLst/>
                <a:uLnTx/>
                <a:uFillTx/>
                <a:latin typeface="Arial" panose="020F0502020204030204"/>
                <a:ea typeface="微软雅黑"/>
                <a:cs typeface="+mn-ea"/>
                <a:sym typeface="+mn-lt"/>
              </a:endParaRPr>
            </a:p>
          </p:txBody>
        </p:sp>
        <p:sp>
          <p:nvSpPr>
            <p:cNvPr id="32" name="TextBox 31"/>
            <p:cNvSpPr txBox="1"/>
            <p:nvPr/>
          </p:nvSpPr>
          <p:spPr>
            <a:xfrm>
              <a:off x="1505568" y="3948963"/>
              <a:ext cx="1415421" cy="417713"/>
            </a:xfrm>
            <a:prstGeom prst="rect">
              <a:avLst/>
            </a:prstGeom>
            <a:noFill/>
          </p:spPr>
          <p:txBody>
            <a:bodyPr wrap="none">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181818">
                      <a:lumMod val="65000"/>
                      <a:lumOff val="35000"/>
                    </a:srgbClr>
                  </a:solidFill>
                  <a:effectLst/>
                  <a:uLnTx/>
                  <a:uFillTx/>
                  <a:latin typeface="Arial" panose="020F0502020204030204"/>
                  <a:ea typeface="微软雅黑"/>
                  <a:cs typeface="+mn-ea"/>
                  <a:sym typeface="+mn-lt"/>
                </a:rPr>
                <a:t>输入你的标题</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5786" y="1917246"/>
            <a:ext cx="1076276" cy="1810203"/>
          </a:xfrm>
          <a:prstGeom prst="rect">
            <a:avLst/>
          </a:prstGeom>
        </p:spPr>
      </p:pic>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8342" y="1917246"/>
            <a:ext cx="1076276" cy="1810203"/>
          </a:xfrm>
          <a:prstGeom prst="rect">
            <a:avLst/>
          </a:prstGeom>
        </p:spPr>
      </p:pic>
      <p:pic>
        <p:nvPicPr>
          <p:cNvPr id="66" name="图片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2962" y="1917246"/>
            <a:ext cx="1076276" cy="1810203"/>
          </a:xfrm>
          <a:prstGeom prst="rect">
            <a:avLst/>
          </a:prstGeom>
        </p:spPr>
      </p:pic>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5652" y="2744564"/>
            <a:ext cx="1076276" cy="1810203"/>
          </a:xfrm>
          <a:prstGeom prst="rect">
            <a:avLst/>
          </a:prstGeom>
        </p:spPr>
      </p:pic>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3053" y="2744564"/>
            <a:ext cx="1076276" cy="1810203"/>
          </a:xfrm>
          <a:prstGeom prst="rect">
            <a:avLst/>
          </a:prstGeom>
        </p:spPr>
      </p:pic>
    </p:spTree>
    <p:extLst>
      <p:ext uri="{BB962C8B-B14F-4D97-AF65-F5344CB8AC3E}">
        <p14:creationId xmlns:p14="http://schemas.microsoft.com/office/powerpoint/2010/main" val="37255235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1000"/>
                                        <p:tgtEl>
                                          <p:spTgt spid="65"/>
                                        </p:tgtEl>
                                      </p:cBhvr>
                                    </p:animEffect>
                                    <p:anim calcmode="lin" valueType="num">
                                      <p:cBhvr>
                                        <p:cTn id="44" dur="1000" fill="hold"/>
                                        <p:tgtEl>
                                          <p:spTgt spid="65"/>
                                        </p:tgtEl>
                                        <p:attrNameLst>
                                          <p:attrName>ppt_x</p:attrName>
                                        </p:attrNameLst>
                                      </p:cBhvr>
                                      <p:tavLst>
                                        <p:tav tm="0">
                                          <p:val>
                                            <p:strVal val="#ppt_x"/>
                                          </p:val>
                                        </p:tav>
                                        <p:tav tm="100000">
                                          <p:val>
                                            <p:strVal val="#ppt_x"/>
                                          </p:val>
                                        </p:tav>
                                      </p:tavLst>
                                    </p:anim>
                                    <p:anim calcmode="lin" valueType="num">
                                      <p:cBhvr>
                                        <p:cTn id="45" dur="1000" fill="hold"/>
                                        <p:tgtEl>
                                          <p:spTgt spid="6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fade">
                                      <p:cBhvr>
                                        <p:cTn id="49" dur="1000"/>
                                        <p:tgtEl>
                                          <p:spTgt spid="66"/>
                                        </p:tgtEl>
                                      </p:cBhvr>
                                    </p:animEffect>
                                    <p:anim calcmode="lin" valueType="num">
                                      <p:cBhvr>
                                        <p:cTn id="50" dur="1000" fill="hold"/>
                                        <p:tgtEl>
                                          <p:spTgt spid="66"/>
                                        </p:tgtEl>
                                        <p:attrNameLst>
                                          <p:attrName>ppt_x</p:attrName>
                                        </p:attrNameLst>
                                      </p:cBhvr>
                                      <p:tavLst>
                                        <p:tav tm="0">
                                          <p:val>
                                            <p:strVal val="#ppt_x"/>
                                          </p:val>
                                        </p:tav>
                                        <p:tav tm="100000">
                                          <p:val>
                                            <p:strVal val="#ppt_x"/>
                                          </p:val>
                                        </p:tav>
                                      </p:tavLst>
                                    </p:anim>
                                    <p:anim calcmode="lin" valueType="num">
                                      <p:cBhvr>
                                        <p:cTn id="51" dur="1000" fill="hold"/>
                                        <p:tgtEl>
                                          <p:spTgt spid="6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1000"/>
                                        <p:tgtEl>
                                          <p:spTgt spid="67"/>
                                        </p:tgtEl>
                                      </p:cBhvr>
                                    </p:animEffect>
                                    <p:anim calcmode="lin" valueType="num">
                                      <p:cBhvr>
                                        <p:cTn id="56" dur="1000" fill="hold"/>
                                        <p:tgtEl>
                                          <p:spTgt spid="67"/>
                                        </p:tgtEl>
                                        <p:attrNameLst>
                                          <p:attrName>ppt_x</p:attrName>
                                        </p:attrNameLst>
                                      </p:cBhvr>
                                      <p:tavLst>
                                        <p:tav tm="0">
                                          <p:val>
                                            <p:strVal val="#ppt_x"/>
                                          </p:val>
                                        </p:tav>
                                        <p:tav tm="100000">
                                          <p:val>
                                            <p:strVal val="#ppt_x"/>
                                          </p:val>
                                        </p:tav>
                                      </p:tavLst>
                                    </p:anim>
                                    <p:anim calcmode="lin" valueType="num">
                                      <p:cBhvr>
                                        <p:cTn id="57" dur="1000" fill="hold"/>
                                        <p:tgtEl>
                                          <p:spTgt spid="67"/>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fade">
                                      <p:cBhvr>
                                        <p:cTn id="61" dur="1000"/>
                                        <p:tgtEl>
                                          <p:spTgt spid="68"/>
                                        </p:tgtEl>
                                      </p:cBhvr>
                                    </p:animEffect>
                                    <p:anim calcmode="lin" valueType="num">
                                      <p:cBhvr>
                                        <p:cTn id="62" dur="1000" fill="hold"/>
                                        <p:tgtEl>
                                          <p:spTgt spid="68"/>
                                        </p:tgtEl>
                                        <p:attrNameLst>
                                          <p:attrName>ppt_x</p:attrName>
                                        </p:attrNameLst>
                                      </p:cBhvr>
                                      <p:tavLst>
                                        <p:tav tm="0">
                                          <p:val>
                                            <p:strVal val="#ppt_x"/>
                                          </p:val>
                                        </p:tav>
                                        <p:tav tm="100000">
                                          <p:val>
                                            <p:strVal val="#ppt_x"/>
                                          </p:val>
                                        </p:tav>
                                      </p:tavLst>
                                    </p:anim>
                                    <p:anim calcmode="lin" valueType="num">
                                      <p:cBhvr>
                                        <p:cTn id="6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xmlns="" id="{6A89EA0B-1D61-46A1-8C00-A0BECE35474B}"/>
              </a:ext>
            </a:extLst>
          </p:cNvPr>
          <p:cNvSpPr txBox="1"/>
          <p:nvPr/>
        </p:nvSpPr>
        <p:spPr>
          <a:xfrm>
            <a:off x="1642344" y="1992439"/>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22" name="文本框 21">
            <a:extLst>
              <a:ext uri="{FF2B5EF4-FFF2-40B4-BE49-F238E27FC236}">
                <a16:creationId xmlns:a16="http://schemas.microsoft.com/office/drawing/2014/main" xmlns="" id="{AB793DB0-DA9B-4589-91EA-EB0EA2BF5F5A}"/>
              </a:ext>
            </a:extLst>
          </p:cNvPr>
          <p:cNvSpPr txBox="1"/>
          <p:nvPr/>
        </p:nvSpPr>
        <p:spPr>
          <a:xfrm>
            <a:off x="1642344" y="1445139"/>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23" name="文本框 22">
            <a:extLst>
              <a:ext uri="{FF2B5EF4-FFF2-40B4-BE49-F238E27FC236}">
                <a16:creationId xmlns:a16="http://schemas.microsoft.com/office/drawing/2014/main" xmlns="" id="{4486AFEC-E155-4CDC-8D28-0724F48DFA0B}"/>
              </a:ext>
            </a:extLst>
          </p:cNvPr>
          <p:cNvSpPr txBox="1"/>
          <p:nvPr/>
        </p:nvSpPr>
        <p:spPr>
          <a:xfrm>
            <a:off x="2049636" y="3569569"/>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24" name="文本框 23">
            <a:extLst>
              <a:ext uri="{FF2B5EF4-FFF2-40B4-BE49-F238E27FC236}">
                <a16:creationId xmlns:a16="http://schemas.microsoft.com/office/drawing/2014/main" xmlns="" id="{41ECF12E-877E-47BB-A677-A6D6D7CBA932}"/>
              </a:ext>
            </a:extLst>
          </p:cNvPr>
          <p:cNvSpPr txBox="1"/>
          <p:nvPr/>
        </p:nvSpPr>
        <p:spPr>
          <a:xfrm>
            <a:off x="3849373" y="6010039"/>
            <a:ext cx="4505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小时候，学走路</a:t>
            </a:r>
            <a:r>
              <a:rPr kumimoji="0" lang="en-US" altLang="zh-CN"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a:t>
            </a: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他是你背后的支撑</a:t>
            </a:r>
            <a:r>
              <a:rPr kumimoji="0" lang="en-US" altLang="zh-CN"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a:t>
            </a:r>
            <a:endPar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endParaRPr>
          </a:p>
        </p:txBody>
      </p:sp>
      <p:grpSp>
        <p:nvGrpSpPr>
          <p:cNvPr id="25" name="组合 24">
            <a:extLst>
              <a:ext uri="{FF2B5EF4-FFF2-40B4-BE49-F238E27FC236}">
                <a16:creationId xmlns:a16="http://schemas.microsoft.com/office/drawing/2014/main" xmlns="" id="{D88357A5-5AAB-4833-9E6B-9A23EBE7AF20}"/>
              </a:ext>
            </a:extLst>
          </p:cNvPr>
          <p:cNvGrpSpPr/>
          <p:nvPr/>
        </p:nvGrpSpPr>
        <p:grpSpPr>
          <a:xfrm>
            <a:off x="0" y="5411291"/>
            <a:ext cx="4955425" cy="326689"/>
            <a:chOff x="1021365" y="3273618"/>
            <a:chExt cx="3808501" cy="526858"/>
          </a:xfrm>
        </p:grpSpPr>
        <p:sp>
          <p:nvSpPr>
            <p:cNvPr id="27" name="矩形 26">
              <a:extLst>
                <a:ext uri="{FF2B5EF4-FFF2-40B4-BE49-F238E27FC236}">
                  <a16:creationId xmlns:a16="http://schemas.microsoft.com/office/drawing/2014/main" xmlns="" id="{E5EF3BC1-D938-471D-8B9B-78CAF9F0CBC7}"/>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28" name="矩形 27">
              <a:extLst>
                <a:ext uri="{FF2B5EF4-FFF2-40B4-BE49-F238E27FC236}">
                  <a16:creationId xmlns:a16="http://schemas.microsoft.com/office/drawing/2014/main" xmlns="" id="{15EA1263-F71E-4BEE-AED6-0583D98140CE}"/>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29" name="矩形 28">
              <a:extLst>
                <a:ext uri="{FF2B5EF4-FFF2-40B4-BE49-F238E27FC236}">
                  <a16:creationId xmlns:a16="http://schemas.microsoft.com/office/drawing/2014/main" xmlns="" id="{F6CBD22D-9F01-4EFB-9DE6-8C1E0000E7A0}"/>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xmlns="" id="{50069C04-1F77-49B0-B0F7-189BDEC83E0C}"/>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33" name="矩形 32">
              <a:extLst>
                <a:ext uri="{FF2B5EF4-FFF2-40B4-BE49-F238E27FC236}">
                  <a16:creationId xmlns:a16="http://schemas.microsoft.com/office/drawing/2014/main" xmlns="" id="{3C6721BF-DC2A-4142-9BE6-6BE86FC40309}"/>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pic>
        <p:nvPicPr>
          <p:cNvPr id="34" name="图片 33">
            <a:extLst>
              <a:ext uri="{FF2B5EF4-FFF2-40B4-BE49-F238E27FC236}">
                <a16:creationId xmlns:a16="http://schemas.microsoft.com/office/drawing/2014/main" xmlns="" id="{B6442723-AD15-4195-8824-B17E3F8DA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0216" y="207645"/>
            <a:ext cx="3669468" cy="6171726"/>
          </a:xfrm>
          <a:prstGeom prst="rect">
            <a:avLst/>
          </a:prstGeom>
        </p:spPr>
      </p:pic>
    </p:spTree>
    <p:extLst>
      <p:ext uri="{BB962C8B-B14F-4D97-AF65-F5344CB8AC3E}">
        <p14:creationId xmlns:p14="http://schemas.microsoft.com/office/powerpoint/2010/main" val="41912544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325419E7-9ED4-416E-B3FE-5AC9A6DE9BD2}"/>
              </a:ext>
            </a:extLst>
          </p:cNvPr>
          <p:cNvSpPr txBox="1"/>
          <p:nvPr/>
        </p:nvSpPr>
        <p:spPr>
          <a:xfrm>
            <a:off x="2198450" y="5325211"/>
            <a:ext cx="2743200"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他可能跟你说的不多</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但却常在别人面前提起你</a:t>
            </a:r>
          </a:p>
        </p:txBody>
      </p:sp>
      <p:sp>
        <p:nvSpPr>
          <p:cNvPr id="8" name="文本框 7">
            <a:extLst>
              <a:ext uri="{FF2B5EF4-FFF2-40B4-BE49-F238E27FC236}">
                <a16:creationId xmlns:a16="http://schemas.microsoft.com/office/drawing/2014/main" xmlns="" id="{4BD7E7FE-D2EF-45D1-8D28-189F1A8CF07A}"/>
              </a:ext>
            </a:extLst>
          </p:cNvPr>
          <p:cNvSpPr txBox="1"/>
          <p:nvPr/>
        </p:nvSpPr>
        <p:spPr>
          <a:xfrm>
            <a:off x="1223244" y="3011614"/>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9" name="文本框 8">
            <a:extLst>
              <a:ext uri="{FF2B5EF4-FFF2-40B4-BE49-F238E27FC236}">
                <a16:creationId xmlns:a16="http://schemas.microsoft.com/office/drawing/2014/main" xmlns="" id="{58413F33-5E47-4AD8-96D3-0D9BE60A2854}"/>
              </a:ext>
            </a:extLst>
          </p:cNvPr>
          <p:cNvSpPr txBox="1"/>
          <p:nvPr/>
        </p:nvSpPr>
        <p:spPr>
          <a:xfrm>
            <a:off x="1223244" y="2464314"/>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pic>
        <p:nvPicPr>
          <p:cNvPr id="12" name="图片 11">
            <a:extLst>
              <a:ext uri="{FF2B5EF4-FFF2-40B4-BE49-F238E27FC236}">
                <a16:creationId xmlns:a16="http://schemas.microsoft.com/office/drawing/2014/main" xmlns="" id="{D1AF252C-E472-439F-885F-ADE1BE0EF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235929" y="544056"/>
            <a:ext cx="3131960" cy="6407818"/>
          </a:xfrm>
          <a:prstGeom prst="rect">
            <a:avLst/>
          </a:prstGeom>
        </p:spPr>
      </p:pic>
      <p:grpSp>
        <p:nvGrpSpPr>
          <p:cNvPr id="13" name="组合 12">
            <a:extLst>
              <a:ext uri="{FF2B5EF4-FFF2-40B4-BE49-F238E27FC236}">
                <a16:creationId xmlns:a16="http://schemas.microsoft.com/office/drawing/2014/main" xmlns="" id="{27AAE9C7-A3B0-4BFF-9386-CF7D91D7D1D1}"/>
              </a:ext>
            </a:extLst>
          </p:cNvPr>
          <p:cNvGrpSpPr/>
          <p:nvPr/>
        </p:nvGrpSpPr>
        <p:grpSpPr>
          <a:xfrm>
            <a:off x="0" y="4811098"/>
            <a:ext cx="4955425" cy="326689"/>
            <a:chOff x="1021365" y="3273618"/>
            <a:chExt cx="3808501" cy="526858"/>
          </a:xfrm>
        </p:grpSpPr>
        <p:sp>
          <p:nvSpPr>
            <p:cNvPr id="14" name="矩形 13">
              <a:extLst>
                <a:ext uri="{FF2B5EF4-FFF2-40B4-BE49-F238E27FC236}">
                  <a16:creationId xmlns:a16="http://schemas.microsoft.com/office/drawing/2014/main" xmlns="" id="{D5C09A6C-82FD-4E31-8FBA-AEDD06766FD9}"/>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A04D2E6F-E84B-4316-867D-2F9200E21953}"/>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xmlns="" id="{02DD17D1-0749-4257-B2EA-DF593BC2826A}"/>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xmlns="" id="{1E523D67-8BB3-42E4-8C3E-DD6F4B2B08D1}"/>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xmlns="" id="{5EC6A097-A87F-42D5-AC0F-44C84EED18ED}"/>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4075490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8812" y="196350"/>
            <a:ext cx="4750295" cy="6858000"/>
          </a:xfrm>
          <a:prstGeom prst="rect">
            <a:avLst/>
          </a:prstGeom>
        </p:spPr>
      </p:pic>
      <p:sp>
        <p:nvSpPr>
          <p:cNvPr id="3" name="椭圆 2"/>
          <p:cNvSpPr/>
          <p:nvPr/>
        </p:nvSpPr>
        <p:spPr>
          <a:xfrm>
            <a:off x="1475237" y="3348887"/>
            <a:ext cx="1845590" cy="18455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F0502020204030204"/>
              <a:ea typeface="微软雅黑"/>
              <a:cs typeface="+mn-cs"/>
            </a:endParaRPr>
          </a:p>
        </p:txBody>
      </p:sp>
      <p:sp>
        <p:nvSpPr>
          <p:cNvPr id="4" name="TextBox 28"/>
          <p:cNvSpPr txBox="1"/>
          <p:nvPr/>
        </p:nvSpPr>
        <p:spPr>
          <a:xfrm>
            <a:off x="1806756" y="3837432"/>
            <a:ext cx="1182551" cy="101566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4400" b="0" i="0" u="none" strike="noStrike" kern="1200" cap="none" spc="0" normalizeH="0" baseline="0" noProof="0" dirty="0">
              <a:ln w="6350">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3320827" y="3625350"/>
            <a:ext cx="387798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w="6350">
                  <a:noFill/>
                </a:ln>
                <a:solidFill>
                  <a:srgbClr val="FFC000"/>
                </a:solidFill>
                <a:effectLst/>
                <a:uLnTx/>
                <a:uFillTx/>
                <a:latin typeface="方正特粗光辉简体" panose="02000000000000000000" pitchFamily="2" charset="-122"/>
                <a:ea typeface="方正特粗光辉简体" panose="02000000000000000000" pitchFamily="2" charset="-122"/>
                <a:cs typeface="+mn-cs"/>
              </a:rPr>
              <a:t>点击添加章节标题</a:t>
            </a:r>
          </a:p>
        </p:txBody>
      </p:sp>
      <p:sp>
        <p:nvSpPr>
          <p:cNvPr id="6" name="文本框 5"/>
          <p:cNvSpPr txBox="1"/>
          <p:nvPr/>
        </p:nvSpPr>
        <p:spPr>
          <a:xfrm>
            <a:off x="3320827" y="4271681"/>
            <a:ext cx="4422256" cy="553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181818">
                    <a:lumMod val="75000"/>
                    <a:lumOff val="25000"/>
                  </a:srgbClr>
                </a:solidFill>
                <a:effectLst/>
                <a:uLnTx/>
                <a:uFillTx/>
                <a:latin typeface="Arial" panose="020F0502020204030204"/>
                <a:ea typeface="微软雅黑"/>
                <a:cs typeface="+mn-ea"/>
                <a:sym typeface="+mn-lt"/>
              </a:rPr>
              <a:t>一丝真诚胜过千两黄金，一丝温暖能抵万里寒霜，一声问候送来温馨甜蜜，一条短信捎去我万般心意，你的快乐是我最大的心愿，祝父亲节快乐！</a:t>
            </a:r>
          </a:p>
        </p:txBody>
      </p:sp>
    </p:spTree>
    <p:extLst>
      <p:ext uri="{BB962C8B-B14F-4D97-AF65-F5344CB8AC3E}">
        <p14:creationId xmlns:p14="http://schemas.microsoft.com/office/powerpoint/2010/main" val="2230529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xmlns="" id="{156F9D8F-6A82-4A59-8142-CD22AB7C1D74}"/>
              </a:ext>
            </a:extLst>
          </p:cNvPr>
          <p:cNvSpPr txBox="1"/>
          <p:nvPr/>
        </p:nvSpPr>
        <p:spPr>
          <a:xfrm>
            <a:off x="1386939" y="1901256"/>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32" name="文本框 31">
            <a:extLst>
              <a:ext uri="{FF2B5EF4-FFF2-40B4-BE49-F238E27FC236}">
                <a16:creationId xmlns:a16="http://schemas.microsoft.com/office/drawing/2014/main" xmlns="" id="{3C790A3A-EFA4-42A5-9E91-E38A7F5AE46B}"/>
              </a:ext>
            </a:extLst>
          </p:cNvPr>
          <p:cNvSpPr txBox="1"/>
          <p:nvPr/>
        </p:nvSpPr>
        <p:spPr>
          <a:xfrm>
            <a:off x="1429328" y="1351307"/>
            <a:ext cx="1748034" cy="39658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输入您的标题</a:t>
            </a:r>
          </a:p>
        </p:txBody>
      </p:sp>
      <p:sp>
        <p:nvSpPr>
          <p:cNvPr id="26" name="文本框 25">
            <a:extLst>
              <a:ext uri="{FF2B5EF4-FFF2-40B4-BE49-F238E27FC236}">
                <a16:creationId xmlns:a16="http://schemas.microsoft.com/office/drawing/2014/main" xmlns="" id="{8651B999-9F74-4CE6-8BEF-D54A18E5DCF7}"/>
              </a:ext>
            </a:extLst>
          </p:cNvPr>
          <p:cNvSpPr txBox="1"/>
          <p:nvPr/>
        </p:nvSpPr>
        <p:spPr>
          <a:xfrm>
            <a:off x="1386939" y="3453242"/>
            <a:ext cx="4348881" cy="12003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输入您的内容进行编辑，或者复制内容进行编辑。</a:t>
            </a:r>
          </a:p>
        </p:txBody>
      </p:sp>
      <p:sp>
        <p:nvSpPr>
          <p:cNvPr id="4" name="文本框 3">
            <a:extLst>
              <a:ext uri="{FF2B5EF4-FFF2-40B4-BE49-F238E27FC236}">
                <a16:creationId xmlns:a16="http://schemas.microsoft.com/office/drawing/2014/main" xmlns="" id="{325419E7-9ED4-416E-B3FE-5AC9A6DE9BD2}"/>
              </a:ext>
            </a:extLst>
          </p:cNvPr>
          <p:cNvSpPr txBox="1"/>
          <p:nvPr/>
        </p:nvSpPr>
        <p:spPr>
          <a:xfrm>
            <a:off x="2401749" y="5842827"/>
            <a:ext cx="33186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从什么时候开始觉得他老了？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E3F8C"/>
                </a:solidFill>
                <a:effectLst/>
                <a:uLnTx/>
                <a:uFillTx/>
                <a:latin typeface="Arial" panose="020F0502020204030204"/>
                <a:ea typeface="等线" panose="02010600030101010101" pitchFamily="2" charset="-122"/>
                <a:cs typeface="+mn-cs"/>
              </a:rPr>
              <a:t>经常电视看着看着就会睡着</a:t>
            </a:r>
          </a:p>
        </p:txBody>
      </p:sp>
      <p:grpSp>
        <p:nvGrpSpPr>
          <p:cNvPr id="9" name="组合 8">
            <a:extLst>
              <a:ext uri="{FF2B5EF4-FFF2-40B4-BE49-F238E27FC236}">
                <a16:creationId xmlns:a16="http://schemas.microsoft.com/office/drawing/2014/main" xmlns="" id="{B18C40F5-74E8-4CB8-9DE9-40CFCEDC84C4}"/>
              </a:ext>
            </a:extLst>
          </p:cNvPr>
          <p:cNvGrpSpPr/>
          <p:nvPr/>
        </p:nvGrpSpPr>
        <p:grpSpPr>
          <a:xfrm>
            <a:off x="0" y="5157317"/>
            <a:ext cx="4955425" cy="326689"/>
            <a:chOff x="1021365" y="3273618"/>
            <a:chExt cx="3808501" cy="526858"/>
          </a:xfrm>
        </p:grpSpPr>
        <p:sp>
          <p:nvSpPr>
            <p:cNvPr id="10" name="矩形 9">
              <a:extLst>
                <a:ext uri="{FF2B5EF4-FFF2-40B4-BE49-F238E27FC236}">
                  <a16:creationId xmlns:a16="http://schemas.microsoft.com/office/drawing/2014/main" xmlns="" id="{32940C21-F3F6-41BB-9D6D-9AA29E63FD81}"/>
                </a:ext>
              </a:extLst>
            </p:cNvPr>
            <p:cNvSpPr/>
            <p:nvPr/>
          </p:nvSpPr>
          <p:spPr>
            <a:xfrm>
              <a:off x="1021365" y="3273618"/>
              <a:ext cx="762000" cy="526858"/>
            </a:xfrm>
            <a:prstGeom prst="rect">
              <a:avLst/>
            </a:prstGeom>
            <a:solidFill>
              <a:srgbClr val="B8D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xmlns="" id="{C2BB35E5-C879-4E75-819D-AFC89E6AD6CB}"/>
                </a:ext>
              </a:extLst>
            </p:cNvPr>
            <p:cNvSpPr/>
            <p:nvPr/>
          </p:nvSpPr>
          <p:spPr>
            <a:xfrm>
              <a:off x="1783365" y="3273618"/>
              <a:ext cx="762000" cy="526858"/>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xmlns="" id="{BBE798A6-8249-4E07-907F-FEB8D13E72DE}"/>
                </a:ext>
              </a:extLst>
            </p:cNvPr>
            <p:cNvSpPr/>
            <p:nvPr/>
          </p:nvSpPr>
          <p:spPr>
            <a:xfrm>
              <a:off x="2533671" y="3273618"/>
              <a:ext cx="762000" cy="526858"/>
            </a:xfrm>
            <a:prstGeom prst="rect">
              <a:avLst/>
            </a:prstGeom>
            <a:solidFill>
              <a:srgbClr val="FE3F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64C6F446-8D85-46D6-A93C-29D94693E4A3}"/>
                </a:ext>
              </a:extLst>
            </p:cNvPr>
            <p:cNvSpPr/>
            <p:nvPr/>
          </p:nvSpPr>
          <p:spPr>
            <a:xfrm>
              <a:off x="3297840" y="3273618"/>
              <a:ext cx="762000" cy="526858"/>
            </a:xfrm>
            <a:prstGeom prst="rect">
              <a:avLst/>
            </a:prstGeom>
            <a:solidFill>
              <a:srgbClr val="13B9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737DC664-BD85-4D54-AC2B-5F307DF3A176}"/>
                </a:ext>
              </a:extLst>
            </p:cNvPr>
            <p:cNvSpPr/>
            <p:nvPr/>
          </p:nvSpPr>
          <p:spPr>
            <a:xfrm>
              <a:off x="4067866" y="3273618"/>
              <a:ext cx="762000" cy="526858"/>
            </a:xfrm>
            <a:prstGeom prst="rect">
              <a:avLst/>
            </a:prstGeom>
            <a:solidFill>
              <a:srgbClr val="FEE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等线" panose="02010600030101010101" pitchFamily="2" charset="-122"/>
                <a:cs typeface="+mn-cs"/>
              </a:endParaRPr>
            </a:p>
          </p:txBody>
        </p:sp>
      </p:grpSp>
      <p:pic>
        <p:nvPicPr>
          <p:cNvPr id="3" name="图片 2">
            <a:extLst>
              <a:ext uri="{FF2B5EF4-FFF2-40B4-BE49-F238E27FC236}">
                <a16:creationId xmlns:a16="http://schemas.microsoft.com/office/drawing/2014/main" xmlns="" id="{880909CC-DD64-47F3-8730-EF2CDDFF50F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070193" y="363733"/>
            <a:ext cx="5720794" cy="5802260"/>
          </a:xfrm>
          <a:prstGeom prst="rect">
            <a:avLst/>
          </a:prstGeom>
        </p:spPr>
      </p:pic>
    </p:spTree>
    <p:extLst>
      <p:ext uri="{BB962C8B-B14F-4D97-AF65-F5344CB8AC3E}">
        <p14:creationId xmlns:p14="http://schemas.microsoft.com/office/powerpoint/2010/main" val="6042370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AD269A9-6108-481A-BAB3-347F20AEFBC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FZspk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WbKZ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FZspk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Vmym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Vmym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XLe3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XLe3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XLe3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YLe3TGpPNTPZDAAAyRkAABcAAAB1bml2ZXJzYWwvdW5pdmVyc2FsLnBuZ+2Ze1iSedrHH8fGmiattsxzVjMddiZ1aVTyvJajNY6Rp8wjJmuWIp5CJDk44+xYU+q07mhlylSTqCiGjVKgoJvCzpKaIYISUMMICSIqCaIg79PUXu97vfvX+/7tH1zw/Pj8fvdzf+/DdT/Xc/nkiQjbjc4bAQCwPX4sLAYArF0A4L2rG2zAlfJ/3fsW/LIqiok4AlCHXafBi3VZoVGhAECr/tB05n3w+oP8Y4lFAGD3+M3HipvX/BcAcEo7HhYaV5KmkURRPp4yc19io1hlPQD9yI7+qOsNl6hxx/q27B04GPZ+6KZjfxN8sy76+abd3yd+3L/h6z3Wf/iaMW/13o2J894fmEe0S+z9hjHTshHH9dPE549mMVoZzFb3YfM0NbjovE8UibhqVMmrQ9LwSy8rsqhwth0A3B8/V6G6pLqMZdi7kAjL55mHAKCP2vop58IOFyjq+TmHdQAgSlgcTETijFN1mvdAHypahx/GcU+hP7MCnYhvKJjuIJpzArYBwIuTAqc6hhOIcP8AyvLnb0Tgzz0DoDZbdvsCQNkGGrgj7JItAOw6ggT/2pphDQCXtqyha+gauoauoWvoGrqGrqFr6Bq6hv7/0YLpK16s0yB5C/p/Pdp1uws0T5qS2nsRvfgs0qudsMwnURtLfr1cekJCZeDRAWp9sdgK6FtV0NKhdswDKn2dMK00t2M+wyNZfXWRyWOBS/u5vFIuJ4uE714erSaMSUWl8RIpQyLRg89bzOrg5VeN+AdGR5+0tlx1N/YUL+Vn2pynKliSuWLowiBTHhXe6/3KwHjDu6oFCfAg/lDy8svNxIfLc483aw9bRoirOtWgAzxQx4OvLlQZf+sxSEvperOWYGCKFUOGSA/oSL0A71u7siKzEMQ9BatUg5rB/Sc2hds91YhV3KgUY9uMqfd1S3un+JFlzA5pT9DgU0fC/BX4z+IgSiYDDQuV0JVmG7OUVhAdSUVh6EHc5lAx3iDB+JapFV6pLJyxSvdJnMrkLKpd0bItMxceuTp1aT89lE0KWX51l/71XZvXctYBmXkWI/w2oz2B3IXygCoE8js2cz55psAO8fTOj5QFbvW1lNx2Xge3cIgkDPCahoWpO/EXP/g+Pm8m0PC8SKOe++N0N368vegLVXDwCHReX1U5G566HVSl1SbL5xWF79yD5j3J/nHSdp26YQZbllDXxZsq6JnU6vp6pYKOvmZSnfXCRh6jQ6XcOFBAqjztxBPIz+CexZcbjLGXtDhlQO79TeqdH1WkReQ+XsLyC7uG5PO3vqtkzl8+p+JHAqxTpI8xHWxyk1ifSB9uaVlhiPVHL1VaVz6OKq4sd24btuagcZ0FhjF8Z482+2QambehjcQl29mvQ9yHl+tpXzpVVzj/0yvkXjMxj5EnDAq3661afrSTLK51GYWQMNJZzv47l2FeVktJbjxZr77xDmolS+JPbiKQG4UG6ADnGqevox5KwVQpMbUBPn1u2sYaoQTzkW+ttXYZ65fuhTCeSTlLN3X3m8Dg0oQ0daEYJYMwlIgjGAngSrZr8ZvSnj+IXkkHJfxOld+KWjHs9a3ytiFIeiYK70MpVmeHHJwxCRgZvoY2mkrY6sJUU13K5LcWHO4ESIKvo9W3Wpd1LEmwqEJ0+JnjElr3rb/3Wckhe2d0Gw7TFpyIPjDmWqLD+KpMBc1xN9gPIJQp7pljmTjSnWGXOh/k8jCn6d19ZViX3YPKcA/wvUGZEsKbkzsxUixZspm5zMlA+Gn8tY5gVHPqRM3fnzbs/zwHCGBdDzi4/qu/jBGooYaHeSqWY2h0uZEB/8QmYkvVUjMfcoAkbOHdWD/v00cSJtotZYnBMKZEBHkaHnkYkpCmVQM7b0T2+ubTVChQcdyyt780nu51FhR3RsReOuBbFWdNh1xKzsJu4P3JjpQ0WYy9RZoUoq/HOBVAFAKA+IQC28Yx6hwGIi5dnVKsoL4JbYCT620W0GyMsu5ox13PonVPPOmZsXOulNJgaqxXtjturn9SucrQRb6RXnE9pCg5z9HDrEpgM3zYBOUTnbREXingebF7Lq4alfS0E8ahPEKR+pBKiW2IqYvXqS745dWj4E8Y6O4WcYz4MAmKQuRGmJndd1clLcYuC8iF1DKe+7MJxGH1QbdOr28RLPZu37KHs0ZRi8M/RkIsJgvJiGF5PiE3zDKsRHA3iqx3eDZb4m3zfPEiG8UgmJfHeS3Qe9mrSw000zpFDSzYL4C46TfDqKYaTG5fxM31JntAh5VXdqNajfYZPgLfak37XPP5meqo2FS4R1HzUfY7g4eRN2t5Q2/tjIDVL2NxZu82QQBPeycd9iNfhVX+X/srXaDDw+7XTvJxfpF5bLN+4pCObNOFirJ31XUyVfpf2pKz6iECfaVufJBzXeakHitOyL8qSgoXiNj1esluFW1UUxM1YLNFGOReEcW/LmsoZqht0kOU80JydpLdBS7ZdrHIwWWqmmiSTxgRQBq/yUpXQifaXdnqK3kZz3z11gLWWYw7hvw7zZ27wMOfjqFFV1eiSMg9//aCY5r9mQ8myMp0GtwQH2v7Xc7T5PCwsYB5H+LOTcL0RwfrnOr4UTqgFOd8iKWF2Mh5RynFAk3NG718BN3juRQNBbYH9KAwyebxhrabCtgXZ1tEByTBE2FI5Bydbc5d1JEsphkrCEWXnUa3yyf/p9kulDMctbP85daNPoJdPayOaES7sRDsq94jCphH+E9j59uTY93Oeiu0FPH+B6iG3OxWcVA3s7soFflEnJjNVPBubia1GnU9oUiTsHASLYUwNNNxx8bKF69F7Ew0z2SFJPfO/eNDuvEXGKHz4qvbFcO1W93upxpwrr5RCAJmchosePMtrmVHGt/0C8fx5GbEnwKDbztaa6f6GE251grjFb58S+sUHDkZQYeB9SMe8+5G4EZ+Wk3li6Byme5iw8YfboY3D8kSnDirQVpRMzecDvPd6vKhZYkbcqo6SC9KPDlmjW5ISMNOIW8kdY9Pe364lPS7ed6Ugn8CrJYZ5WRXjiZnJjh70vtpKifcqSLEw+Is8ASNb/sbumKHpvWd585iCPFQND+YFk16NRbHG77mY7fb5b+DukNVc8Xd9GJ9bvqF7IkkMvPgixyJjvaZdMKZH5hnKr31ewYRvXpfx6z4Myk3fW0vMEWOFX8WeNu88EFXRHt4leLuRPMX+Nfw6BXEePuDqChdLhXy2/VaGiRPfhISvULWf95CymmgSeyz5Z2Re3xVELB2cgc4P60efeAfmO20XRy49KKcIoQT8YuzTG1hv0lPZwcFpFQtqt6nlrJm7v7eKr6Xu5FQ7xrFjFYxVL+e2M8Y24Xh/8gm0McO8diO8eVKf2LYMXPPcE+aLYtrROwiNKOIb1tD13N39OH4hpDgH5qNCJfa7BuT+xd1C/dbCvx89rkpK82lyBLbxdPN3DB6SPdWl5rlXzH4CITTNrRydRpG9I8N8VKGmF/zKe5geDTptaVwaJ+iWKLLdJfoCmouRlMcfkFJm4TfgJV9+AnWRHRxiH7bNWcbMNLzhkFPFk20tO+C+LPSpZcVI9L4hqN3VAV+h9t1ikwV4p4Wry3FHOQOPrWlPgIzbCLCgPvyFZhfj8FZqut/dP5PE6g/r5xJyEAUGhemxHvuXCjnd6bMfrV+57k6uVT4vzbLf58EcmZbVPr+tmRlnABO8n891xKK/HKAQ4+FPvz37UNuM1FAlW4ii+S2aK680iReD+ZM7OJohHvXSrp7BuKZW3i8bPS03Yk6mTjfUTA4/s4OV7K0N144CpYjl4LQM4XS2LFcC2hoe69RUa/RayORX6pgomL4Fstj99X8nPQkUEKhw4Aa9mLY+rRnFSp/SMNQ8oJVJSOzftjGqqCm7WVDs5wcY++Pb4cGvxFZCzgKfm52zK3DBFkW6ti3bNtqIbQhA9tiFnQQzeriXbxeTTtdykCkD2l2Ek3zemNn9euIOfQE2k2Cts4nVJkt0Fk007R5Qjkf0ibj2Zkt3uMTAb6e2YLZpHOwYONv45Yg3CneuL8k08oSy8XvIxwXZDZyIfcAJEYlk4kye0r+RZr7WNojBjf9Wo4kuRnmue4kPEbeQm7MlmeUTP2QMFzbkpnTMNsJACeievuLvuunqUvm48op3X+cV0iktOgY7cl9rgvUrMGjeOJdO/cWfua5wJWZB1kVdWOBt60AnDjlJ9oLT72bF0FMJ7qvH+TQB7tyhMOrvJXlmocP/DsUaDU4bcO3/cegDjbIrADrd+8OWMsqSvE+AOi73fqZp1kZYjmf9R4AuLb6y5+p2DUwKDil62Lw0fxE5NhrUDtK6hYASE8Q2CMY9i4+ZnDaTcO/eUnxBXi+Oi4iDmbKS2pf3ex/usHj6saiT8BV4PjnJ8KoR9K//i9QSwMEFAACAAgAYLe3TGp9wY1LAAAAagAAABsAAAB1bml2ZXJzYWwvdW5pdmVyc2FsLnBuZy54bWyzsa/IzVEoSy0qzszPs1Uy1DNQsrfj5bIpKEoty0wtV6gAigEFIUBJoRLINUJwyzNTSjJslczNkZRkpGamZ5TYKpmaW8AF9YFGAgBQSwECAAAUAAIACABWbKZMFQ6tKGQEAAAHEQAAHQAAAAAAAAABAAAAAAAAAAAAdW5pdmVyc2FsL2NvbW1vbl9tZXNzYWdlcy5sbmdQSwECAAAUAAIACABWbKZMCH4LIykDAACGDAAAJwAAAAAAAAABAAAAAACfBAAAdW5pdmVyc2FsL2ZsYXNoX3B1Ymxpc2hpbmdfc2V0dGluZ3MueG1sUEsBAgAAFAACAAgAVmymTLX8CWS6AgAAVQoAACEAAAAAAAAAAQAAAAAADQgAAHVuaXZlcnNhbC9mbGFzaF9za2luX3NldHRpbmdzLnhtbFBLAQIAABQAAgAIAFZspkwqlg9n/gIAAJcLAAAmAAAAAAAAAAEAAAAAAAYLAAB1bml2ZXJzYWwvaHRtbF9wdWJsaXNoaW5nX3NldHRpbmdzLnhtbFBLAQIAABQAAgAIAFZspkxocVKRmgEAAB8GAAAfAAAAAAAAAAEAAAAAAEgOAAB1bml2ZXJzYWwvaHRtbF9za2luX3NldHRpbmdzLmpzUEsBAgAAFAACAAgAXLe3TD08L9HBAAAA5QEAABoAAAAAAAAAAQAAAAAAHxAAAHVuaXZlcnNhbC9pMThuX3ByZXNldHMueG1sUEsBAgAAFAACAAgAXLe3TJr5lmRrAAAAawAAABwAAAAAAAAAAQAAAAAAGBEAAHVuaXZlcnNhbC9sb2NhbF9zZXR0aW5ncy54bWxQSwECAAAUAAIACABElFdHI7RO+/sCAACwCAAAFAAAAAAAAAABAAAAAAC9EQAAdW5pdmVyc2FsL3BsYXllci54bWxQSwECAAAUAAIACABct7dMsIcj9GwBAAD3AgAAKQAAAAAAAAABAAAAAADqFAAAdW5pdmVyc2FsL3NraW5fY3VzdG9taXphdGlvbl9zZXR0aW5ncy54bWxQSwECAAAUAAIACABgt7dMak81M9kMAADJGQAAFwAAAAAAAAAAAAAAAACdFgAAdW5pdmVyc2FsL3VuaXZlcnNhbC5wbmdQSwECAAAUAAIACABgt7dMan3BjUsAAABqAAAAGwAAAAAAAAABAAAAAACrIwAAdW5pdmVyc2FsL3VuaXZlcnNhbC5wbmcueG1sUEsFBgAAAAALAAsASQMAAC8kAAAAAA=="/>
  <p:tag name="ISPRING_PRESENTATION_TITLE" val="618父亲节父爱如山父亲节PPT模板"/>
</p:tagLst>
</file>

<file path=ppt/theme/theme1.xml><?xml version="1.0" encoding="utf-8"?>
<a:theme xmlns:a="http://schemas.openxmlformats.org/drawingml/2006/main" name="涂豆思">
  <a:themeElements>
    <a:clrScheme name="自定义 33">
      <a:dk1>
        <a:srgbClr val="181818"/>
      </a:dk1>
      <a:lt1>
        <a:srgbClr val="FFFFFF"/>
      </a:lt1>
      <a:dk2>
        <a:srgbClr val="FFFFFF"/>
      </a:dk2>
      <a:lt2>
        <a:srgbClr val="F0F0F0"/>
      </a:lt2>
      <a:accent1>
        <a:srgbClr val="F33B48"/>
      </a:accent1>
      <a:accent2>
        <a:srgbClr val="FFC000"/>
      </a:accent2>
      <a:accent3>
        <a:srgbClr val="00BBD6"/>
      </a:accent3>
      <a:accent4>
        <a:srgbClr val="937862"/>
      </a:accent4>
      <a:accent5>
        <a:srgbClr val="B2D135"/>
      </a:accent5>
      <a:accent6>
        <a:srgbClr val="895881"/>
      </a:accent6>
      <a:hlink>
        <a:srgbClr val="FFC000"/>
      </a:hlink>
      <a:folHlink>
        <a:srgbClr val="FFC000"/>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TotalTime>
  <Words>4305</Words>
  <Application>Microsoft Office PowerPoint</Application>
  <PresentationFormat>宽屏</PresentationFormat>
  <Paragraphs>147</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Meiryo</vt:lpstr>
      <vt:lpstr>等线</vt:lpstr>
      <vt:lpstr>方正特粗光辉简体</vt:lpstr>
      <vt:lpstr>宋体</vt:lpstr>
      <vt:lpstr>微软雅黑</vt:lpstr>
      <vt:lpstr>Arial</vt:lpstr>
      <vt:lpstr>Calibri</vt:lpstr>
      <vt:lpstr>Calibri Light</vt:lpstr>
      <vt:lpstr>涂豆思</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15</cp:revision>
  <dcterms:created xsi:type="dcterms:W3CDTF">2018-05-27T23:37:43Z</dcterms:created>
  <dcterms:modified xsi:type="dcterms:W3CDTF">2018-06-22T05:08:52Z</dcterms:modified>
</cp:coreProperties>
</file>