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9"/>
  </p:notesMasterIdLst>
  <p:sldIdLst>
    <p:sldId id="259" r:id="rId3"/>
    <p:sldId id="260" r:id="rId4"/>
    <p:sldId id="261" r:id="rId5"/>
    <p:sldId id="266" r:id="rId6"/>
    <p:sldId id="267" r:id="rId7"/>
    <p:sldId id="268" r:id="rId8"/>
    <p:sldId id="269" r:id="rId9"/>
    <p:sldId id="270" r:id="rId10"/>
    <p:sldId id="262" r:id="rId11"/>
    <p:sldId id="271" r:id="rId12"/>
    <p:sldId id="272" r:id="rId13"/>
    <p:sldId id="273" r:id="rId14"/>
    <p:sldId id="274" r:id="rId15"/>
    <p:sldId id="275" r:id="rId16"/>
    <p:sldId id="263" r:id="rId17"/>
    <p:sldId id="276" r:id="rId18"/>
    <p:sldId id="277" r:id="rId19"/>
    <p:sldId id="278" r:id="rId20"/>
    <p:sldId id="279" r:id="rId21"/>
    <p:sldId id="280" r:id="rId22"/>
    <p:sldId id="264" r:id="rId23"/>
    <p:sldId id="281" r:id="rId24"/>
    <p:sldId id="282" r:id="rId25"/>
    <p:sldId id="283" r:id="rId26"/>
    <p:sldId id="265" r:id="rId27"/>
    <p:sldId id="284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9F48"/>
    <a:srgbClr val="89A255"/>
    <a:srgbClr val="0D0F0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6D455F-D1CC-4863-983A-926D2BF39375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E5A95-4244-4504-80E6-A1F430086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015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371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22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6264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42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609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467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7855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799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05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6765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901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5247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932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738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3842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987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1191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486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9575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839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134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91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887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2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E5A95-4244-4504-80E6-A1F430086F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939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839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674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845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87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597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045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50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361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637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686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0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BE7280B-219C-4227-AEF8-CCE798382E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788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9.jp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6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9.jp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15.jp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56F7F2A-6A12-4D4B-A830-461255FFBB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477" y="945221"/>
            <a:ext cx="8283570" cy="408504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94B9F1C-646B-4BBF-A25A-37BBAC7003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087" b="14719"/>
          <a:stretch/>
        </p:blipFill>
        <p:spPr>
          <a:xfrm>
            <a:off x="6252239" y="4396763"/>
            <a:ext cx="6128948" cy="24612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420433D-C41B-483F-AE01-5CCDEF771B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087" b="14719"/>
          <a:stretch/>
        </p:blipFill>
        <p:spPr>
          <a:xfrm>
            <a:off x="-486405" y="-85791"/>
            <a:ext cx="7344406" cy="233522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1F23532-62B8-4679-9398-AD33A0CC7A6C}"/>
              </a:ext>
            </a:extLst>
          </p:cNvPr>
          <p:cNvGrpSpPr/>
          <p:nvPr/>
        </p:nvGrpSpPr>
        <p:grpSpPr>
          <a:xfrm>
            <a:off x="10218901" y="3331455"/>
            <a:ext cx="816772" cy="1078140"/>
            <a:chOff x="8908327" y="3736427"/>
            <a:chExt cx="816772" cy="107814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B22A816B-2729-47FD-B39C-E0E54A0A0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2530" t="13378" r="25789" b="18002"/>
            <a:stretch/>
          </p:blipFill>
          <p:spPr>
            <a:xfrm>
              <a:off x="8908327" y="3736427"/>
              <a:ext cx="816772" cy="1078140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12AA7788-7A4D-496E-93F0-6C1F83A5B6F0}"/>
                </a:ext>
              </a:extLst>
            </p:cNvPr>
            <p:cNvSpPr txBox="1"/>
            <p:nvPr/>
          </p:nvSpPr>
          <p:spPr>
            <a:xfrm>
              <a:off x="9085880" y="3852870"/>
              <a:ext cx="461665" cy="96169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端午节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DAB553B-BF58-4E99-B3F5-A97369F143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5758" y="2198144"/>
            <a:ext cx="3407637" cy="439723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33FDEE8-EBC1-40DB-8C7D-1BDD8ADD4DF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224" y="5089808"/>
            <a:ext cx="1560121" cy="156511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3C5318C-0862-41FD-B2D4-D116519293C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544" flipH="1">
            <a:off x="506465" y="2799829"/>
            <a:ext cx="1059862" cy="106325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1818811-9209-48A0-A75D-87D8705BC6D5}"/>
              </a:ext>
            </a:extLst>
          </p:cNvPr>
          <p:cNvSpPr txBox="1"/>
          <p:nvPr/>
        </p:nvSpPr>
        <p:spPr>
          <a:xfrm>
            <a:off x="6013558" y="4506041"/>
            <a:ext cx="3953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600" dirty="0">
                <a:solidFill>
                  <a:srgbClr val="0D0F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pc="600" dirty="0">
                <a:solidFill>
                  <a:srgbClr val="0D0F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端午节文化介绍</a:t>
            </a:r>
            <a:r>
              <a:rPr lang="en-US" altLang="zh-CN" spc="600" dirty="0">
                <a:solidFill>
                  <a:srgbClr val="0D0F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pc="600" dirty="0">
                <a:solidFill>
                  <a:srgbClr val="0D0F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pc="600" dirty="0">
                <a:solidFill>
                  <a:srgbClr val="0D0F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pc="600" dirty="0">
              <a:solidFill>
                <a:srgbClr val="0D0F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3875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0D61D4E-B568-4D4A-9DDD-5F8D6F61EC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1042438"/>
            <a:ext cx="2006601" cy="609634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36230C0-1982-46FB-891E-A5FFDEA9F3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580103"/>
            <a:ext cx="171081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F832AC4-843D-4D4B-BD97-355C2067F5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67195" y="4585063"/>
            <a:ext cx="4024805" cy="227293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CAC9C3C-80E6-48CF-88D9-1FB1CED9239C}"/>
              </a:ext>
            </a:extLst>
          </p:cNvPr>
          <p:cNvSpPr/>
          <p:nvPr/>
        </p:nvSpPr>
        <p:spPr>
          <a:xfrm>
            <a:off x="1507253" y="2261653"/>
            <a:ext cx="6659942" cy="3958923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701B35CC-04FF-4668-BFFD-14037ED59A31}"/>
              </a:ext>
            </a:extLst>
          </p:cNvPr>
          <p:cNvGrpSpPr/>
          <p:nvPr/>
        </p:nvGrpSpPr>
        <p:grpSpPr>
          <a:xfrm>
            <a:off x="2533710" y="1366575"/>
            <a:ext cx="4607028" cy="4744173"/>
            <a:chOff x="4996428" y="796144"/>
            <a:chExt cx="4097330" cy="4360011"/>
          </a:xfrm>
        </p:grpSpPr>
        <p:pic>
          <p:nvPicPr>
            <p:cNvPr id="9" name="Picture 15">
              <a:extLst>
                <a:ext uri="{FF2B5EF4-FFF2-40B4-BE49-F238E27FC236}">
                  <a16:creationId xmlns="" xmlns:a16="http://schemas.microsoft.com/office/drawing/2014/main" id="{A2F82583-39E0-488F-AD0D-EF079C326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6428417" y="2490814"/>
              <a:ext cx="1233352" cy="4097330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C3662BDC-26CC-4E37-ACD5-C1FA2E0117CD}"/>
                </a:ext>
              </a:extLst>
            </p:cNvPr>
            <p:cNvSpPr/>
            <p:nvPr/>
          </p:nvSpPr>
          <p:spPr>
            <a:xfrm>
              <a:off x="5090659" y="796144"/>
              <a:ext cx="3932761" cy="3126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115FB95-D833-401D-B2EC-30ECD9E33B8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549" y="875393"/>
            <a:ext cx="3524910" cy="1738312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5F5902-6F2C-4017-81CD-45C19644D47B}"/>
              </a:ext>
            </a:extLst>
          </p:cNvPr>
          <p:cNvSpPr/>
          <p:nvPr/>
        </p:nvSpPr>
        <p:spPr>
          <a:xfrm>
            <a:off x="2866887" y="2455948"/>
            <a:ext cx="3886119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sz="12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2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</p:spTree>
    <p:extLst>
      <p:ext uri="{BB962C8B-B14F-4D97-AF65-F5344CB8AC3E}">
        <p14:creationId xmlns:p14="http://schemas.microsoft.com/office/powerpoint/2010/main" val="1260143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A41E7AD-6F42-41D7-81E7-0AB2A5D553D3}"/>
              </a:ext>
            </a:extLst>
          </p:cNvPr>
          <p:cNvSpPr/>
          <p:nvPr/>
        </p:nvSpPr>
        <p:spPr>
          <a:xfrm>
            <a:off x="0" y="1799538"/>
            <a:ext cx="12192000" cy="3264076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8B24CCD2-37ED-404E-B7FC-4C0DC823BC91}"/>
              </a:ext>
            </a:extLst>
          </p:cNvPr>
          <p:cNvGrpSpPr/>
          <p:nvPr/>
        </p:nvGrpSpPr>
        <p:grpSpPr>
          <a:xfrm>
            <a:off x="1066500" y="1092523"/>
            <a:ext cx="6474841" cy="4744171"/>
            <a:chOff x="1066501" y="1092523"/>
            <a:chExt cx="4421988" cy="4744171"/>
          </a:xfrm>
        </p:grpSpPr>
        <p:pic>
          <p:nvPicPr>
            <p:cNvPr id="5" name="Picture 15">
              <a:extLst>
                <a:ext uri="{FF2B5EF4-FFF2-40B4-BE49-F238E27FC236}">
                  <a16:creationId xmlns="" xmlns:a16="http://schemas.microsoft.com/office/drawing/2014/main" id="{F5F235B2-B179-4DEB-9AA7-9B06696FF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2606483" y="2954689"/>
              <a:ext cx="1342023" cy="4421988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231866B6-C321-4D8C-AB1B-DF7BEC83524D}"/>
                </a:ext>
              </a:extLst>
            </p:cNvPr>
            <p:cNvSpPr/>
            <p:nvPr/>
          </p:nvSpPr>
          <p:spPr>
            <a:xfrm>
              <a:off x="1066502" y="1092523"/>
              <a:ext cx="4421987" cy="3402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FECEEB6-B55F-4564-916A-BE9D449C1E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452" y="3195483"/>
            <a:ext cx="3971807" cy="266111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3EE6C46-D74A-480C-A664-1CF95D4970FE}"/>
              </a:ext>
            </a:extLst>
          </p:cNvPr>
          <p:cNvSpPr/>
          <p:nvPr/>
        </p:nvSpPr>
        <p:spPr>
          <a:xfrm>
            <a:off x="6792451" y="3195483"/>
            <a:ext cx="3971807" cy="2641213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15">
            <a:extLst>
              <a:ext uri="{FF2B5EF4-FFF2-40B4-BE49-F238E27FC236}">
                <a16:creationId xmlns="" xmlns:a16="http://schemas.microsoft.com/office/drawing/2014/main" id="{A546F002-1215-4603-9DC0-1DD7CED56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107342" y="4531635"/>
            <a:ext cx="1342023" cy="397180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F1B28D40-F370-4A9F-BCD0-16FF5EE9C597}"/>
              </a:ext>
            </a:extLst>
          </p:cNvPr>
          <p:cNvGrpSpPr/>
          <p:nvPr/>
        </p:nvGrpSpPr>
        <p:grpSpPr>
          <a:xfrm>
            <a:off x="1792496" y="546989"/>
            <a:ext cx="391886" cy="391886"/>
            <a:chOff x="5627077" y="1021583"/>
            <a:chExt cx="391886" cy="391886"/>
          </a:xfrm>
        </p:grpSpPr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CC76DDA6-60DD-46CB-81F6-74B60BAACFCF}"/>
                </a:ext>
              </a:extLst>
            </p:cNvPr>
            <p:cNvCxnSpPr>
              <a:cxnSpLocks/>
            </p:cNvCxnSpPr>
            <p:nvPr/>
          </p:nvCxnSpPr>
          <p:spPr>
            <a:xfrm>
              <a:off x="5627077" y="1135464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147F3917-582B-4989-9B52-24F8ED20F13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5431134" y="1217526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06D71335-2846-412C-8F34-4CE735E55ABF}"/>
              </a:ext>
            </a:extLst>
          </p:cNvPr>
          <p:cNvGrpSpPr/>
          <p:nvPr/>
        </p:nvGrpSpPr>
        <p:grpSpPr>
          <a:xfrm rot="16200000" flipV="1">
            <a:off x="4269634" y="1943260"/>
            <a:ext cx="391886" cy="391886"/>
            <a:chOff x="5627077" y="1021583"/>
            <a:chExt cx="391886" cy="391886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CFF5459D-CCA9-446B-AA20-3C2F9EC88B5F}"/>
                </a:ext>
              </a:extLst>
            </p:cNvPr>
            <p:cNvCxnSpPr>
              <a:cxnSpLocks/>
            </p:cNvCxnSpPr>
            <p:nvPr/>
          </p:nvCxnSpPr>
          <p:spPr>
            <a:xfrm>
              <a:off x="5627077" y="1135464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922AF0F5-7CDA-42CB-9E7D-98C5E60BEE6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5431134" y="1217526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00FE630-AD1C-4DBC-8DD8-ABC8624E4082}"/>
              </a:ext>
            </a:extLst>
          </p:cNvPr>
          <p:cNvSpPr txBox="1"/>
          <p:nvPr/>
        </p:nvSpPr>
        <p:spPr>
          <a:xfrm>
            <a:off x="1988439" y="742931"/>
            <a:ext cx="1120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2CE21D5-8C80-4396-82EA-86CAD0E3BE14}"/>
              </a:ext>
            </a:extLst>
          </p:cNvPr>
          <p:cNvSpPr txBox="1"/>
          <p:nvPr/>
        </p:nvSpPr>
        <p:spPr>
          <a:xfrm>
            <a:off x="3315569" y="1199373"/>
            <a:ext cx="1120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午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A3B9C007-EBF4-44BB-8F0E-1E55E8CCA5C5}"/>
              </a:ext>
            </a:extLst>
          </p:cNvPr>
          <p:cNvSpPr/>
          <p:nvPr/>
        </p:nvSpPr>
        <p:spPr>
          <a:xfrm>
            <a:off x="1792496" y="2752531"/>
            <a:ext cx="4798142" cy="10781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26927A0-4D65-4488-B388-74D45F4ACA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7365444" y="-2586626"/>
            <a:ext cx="1710813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1D78FF-0415-43EC-B291-3D90D15073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1181081" y="2824714"/>
            <a:ext cx="2006601" cy="609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35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0F4517C-A9F5-4AED-9071-975EF3652147}"/>
              </a:ext>
            </a:extLst>
          </p:cNvPr>
          <p:cNvSpPr/>
          <p:nvPr/>
        </p:nvSpPr>
        <p:spPr>
          <a:xfrm>
            <a:off x="2934628" y="2753267"/>
            <a:ext cx="9257372" cy="3264076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0471309-05A1-4183-B129-ED14C0D32FC4}"/>
              </a:ext>
            </a:extLst>
          </p:cNvPr>
          <p:cNvGrpSpPr/>
          <p:nvPr/>
        </p:nvGrpSpPr>
        <p:grpSpPr>
          <a:xfrm>
            <a:off x="2934629" y="1908600"/>
            <a:ext cx="6474841" cy="4744171"/>
            <a:chOff x="1066501" y="1092523"/>
            <a:chExt cx="4421988" cy="4744171"/>
          </a:xfrm>
        </p:grpSpPr>
        <p:pic>
          <p:nvPicPr>
            <p:cNvPr id="4" name="Picture 15">
              <a:extLst>
                <a:ext uri="{FF2B5EF4-FFF2-40B4-BE49-F238E27FC236}">
                  <a16:creationId xmlns="" xmlns:a16="http://schemas.microsoft.com/office/drawing/2014/main" id="{D3B0B607-8437-4C93-BB15-55B1685EC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2606483" y="2954689"/>
              <a:ext cx="1342023" cy="4421988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2F1AB5ED-8E53-4A4D-9ED8-D4C51E83E764}"/>
                </a:ext>
              </a:extLst>
            </p:cNvPr>
            <p:cNvSpPr/>
            <p:nvPr/>
          </p:nvSpPr>
          <p:spPr>
            <a:xfrm>
              <a:off x="1066502" y="1092523"/>
              <a:ext cx="4421987" cy="3402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DBD031A-57C8-4D8B-947F-9C6E005543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97" y="3765754"/>
            <a:ext cx="3277187" cy="301545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B42058B-E25A-4803-BA91-BEA003303A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3081725" y="-4192771"/>
            <a:ext cx="1710813" cy="1009635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34374D6-DAAC-4444-92E1-F4A91AC9146A}"/>
              </a:ext>
            </a:extLst>
          </p:cNvPr>
          <p:cNvSpPr/>
          <p:nvPr/>
        </p:nvSpPr>
        <p:spPr>
          <a:xfrm>
            <a:off x="3581747" y="2447788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32E7C33-FE6F-4A9A-8D54-1E78B5D83121}"/>
              </a:ext>
            </a:extLst>
          </p:cNvPr>
          <p:cNvSpPr/>
          <p:nvPr/>
        </p:nvSpPr>
        <p:spPr>
          <a:xfrm>
            <a:off x="5256807" y="2447787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5747657-4270-40BC-B3D9-BC8F83EBB145}"/>
              </a:ext>
            </a:extLst>
          </p:cNvPr>
          <p:cNvSpPr/>
          <p:nvPr/>
        </p:nvSpPr>
        <p:spPr>
          <a:xfrm>
            <a:off x="7142725" y="2447786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</p:spTree>
    <p:extLst>
      <p:ext uri="{BB962C8B-B14F-4D97-AF65-F5344CB8AC3E}">
        <p14:creationId xmlns:p14="http://schemas.microsoft.com/office/powerpoint/2010/main" val="327969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6793DF0-48E2-4411-8FB5-5C6BCB097FAE}"/>
              </a:ext>
            </a:extLst>
          </p:cNvPr>
          <p:cNvSpPr/>
          <p:nvPr/>
        </p:nvSpPr>
        <p:spPr>
          <a:xfrm>
            <a:off x="1061884" y="2753267"/>
            <a:ext cx="10078064" cy="3264076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AE0CC8D-2735-47F1-8E7B-EC4C13EE91E6}"/>
              </a:ext>
            </a:extLst>
          </p:cNvPr>
          <p:cNvGrpSpPr/>
          <p:nvPr/>
        </p:nvGrpSpPr>
        <p:grpSpPr>
          <a:xfrm>
            <a:off x="1838632" y="1740310"/>
            <a:ext cx="8534399" cy="4912461"/>
            <a:chOff x="1066501" y="1092523"/>
            <a:chExt cx="4421988" cy="4744171"/>
          </a:xfrm>
        </p:grpSpPr>
        <p:pic>
          <p:nvPicPr>
            <p:cNvPr id="4" name="Picture 15">
              <a:extLst>
                <a:ext uri="{FF2B5EF4-FFF2-40B4-BE49-F238E27FC236}">
                  <a16:creationId xmlns="" xmlns:a16="http://schemas.microsoft.com/office/drawing/2014/main" id="{06402C4B-BF29-4C8F-80BF-72AE1E840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2606483" y="2954689"/>
              <a:ext cx="1342023" cy="4421988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FF15FDDA-90C3-4C33-BF01-557DDB112D7B}"/>
                </a:ext>
              </a:extLst>
            </p:cNvPr>
            <p:cNvSpPr/>
            <p:nvPr/>
          </p:nvSpPr>
          <p:spPr>
            <a:xfrm>
              <a:off x="1066502" y="1092523"/>
              <a:ext cx="4421987" cy="3402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48B3A44-4C38-42B0-89E7-545773D441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964" y="2089990"/>
            <a:ext cx="3407637" cy="439723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0A5C8F6-92BE-454B-AC2A-CFAFE6164F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7365444" y="-2586626"/>
            <a:ext cx="1710813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1D8D9BB-B5B4-4AA8-8452-DD651B301289}"/>
              </a:ext>
            </a:extLst>
          </p:cNvPr>
          <p:cNvSpPr/>
          <p:nvPr/>
        </p:nvSpPr>
        <p:spPr>
          <a:xfrm>
            <a:off x="4063528" y="2303942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B325433-ABE2-46E1-9BD5-F025FECEB783}"/>
              </a:ext>
            </a:extLst>
          </p:cNvPr>
          <p:cNvSpPr/>
          <p:nvPr/>
        </p:nvSpPr>
        <p:spPr>
          <a:xfrm>
            <a:off x="5844017" y="2303940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B7B00D3-1FDE-4D88-A2F1-1277E9F44FD9}"/>
              </a:ext>
            </a:extLst>
          </p:cNvPr>
          <p:cNvSpPr/>
          <p:nvPr/>
        </p:nvSpPr>
        <p:spPr>
          <a:xfrm>
            <a:off x="7624506" y="2303940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B31168B-4697-44A6-BDDE-2AA16990FA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914" y="4077363"/>
            <a:ext cx="2773920" cy="245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89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D813500-857B-4726-BBB7-791D9C921D6E}"/>
              </a:ext>
            </a:extLst>
          </p:cNvPr>
          <p:cNvSpPr/>
          <p:nvPr/>
        </p:nvSpPr>
        <p:spPr>
          <a:xfrm>
            <a:off x="1101213" y="1936956"/>
            <a:ext cx="10009239" cy="4930876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7650970-175D-487C-B38B-F701748199B7}"/>
              </a:ext>
            </a:extLst>
          </p:cNvPr>
          <p:cNvSpPr/>
          <p:nvPr/>
        </p:nvSpPr>
        <p:spPr>
          <a:xfrm>
            <a:off x="5577695" y="2874213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EB60312-3479-466E-9655-8F6FE8DBA7CB}"/>
              </a:ext>
            </a:extLst>
          </p:cNvPr>
          <p:cNvSpPr/>
          <p:nvPr/>
        </p:nvSpPr>
        <p:spPr>
          <a:xfrm>
            <a:off x="7358184" y="2874211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77A99AF-01D4-4E1F-8510-A6EBFE4E1132}"/>
              </a:ext>
            </a:extLst>
          </p:cNvPr>
          <p:cNvSpPr/>
          <p:nvPr/>
        </p:nvSpPr>
        <p:spPr>
          <a:xfrm>
            <a:off x="9138673" y="2874211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A40CEEB-F9FF-417E-A4AC-A5D9761723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852" y="2874211"/>
            <a:ext cx="313487" cy="40799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39E115C-C64F-4E9F-ACCC-759E659CDD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832" y="2872442"/>
            <a:ext cx="313487" cy="4079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F9AA88B-43DC-4663-A925-7C2869057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41" y="2877358"/>
            <a:ext cx="313487" cy="40799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764865B-EBAD-469B-AD28-50F4E27C7E0D}"/>
              </a:ext>
            </a:extLst>
          </p:cNvPr>
          <p:cNvSpPr/>
          <p:nvPr/>
        </p:nvSpPr>
        <p:spPr>
          <a:xfrm>
            <a:off x="5577696" y="5327230"/>
            <a:ext cx="5070624" cy="85408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F0F4D20-DA20-4DA5-A0B1-2555CA341E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70" y="1262611"/>
            <a:ext cx="3971807" cy="266111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5437156-CCC2-4B38-820D-F20D70ED99D7}"/>
              </a:ext>
            </a:extLst>
          </p:cNvPr>
          <p:cNvSpPr/>
          <p:nvPr/>
        </p:nvSpPr>
        <p:spPr>
          <a:xfrm>
            <a:off x="649320" y="1262611"/>
            <a:ext cx="3989457" cy="2660875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5">
            <a:extLst>
              <a:ext uri="{FF2B5EF4-FFF2-40B4-BE49-F238E27FC236}">
                <a16:creationId xmlns="" xmlns:a16="http://schemas.microsoft.com/office/drawing/2014/main" id="{98170E68-04B0-4F58-8B72-A08E8F9EB3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1999512" y="2608594"/>
            <a:ext cx="1342023" cy="39718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8B5B312C-6BB0-4999-B7EC-C25F17FF220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7365444" y="-2586626"/>
            <a:ext cx="1710813" cy="68580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DCD2EFAE-CE60-4404-917B-312565086815}"/>
              </a:ext>
            </a:extLst>
          </p:cNvPr>
          <p:cNvGrpSpPr/>
          <p:nvPr/>
        </p:nvGrpSpPr>
        <p:grpSpPr>
          <a:xfrm>
            <a:off x="1969686" y="4338758"/>
            <a:ext cx="391886" cy="391886"/>
            <a:chOff x="5627077" y="1021583"/>
            <a:chExt cx="391886" cy="391886"/>
          </a:xfrm>
        </p:grpSpPr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C03C15E2-C95D-4B1E-8F31-02CCB3272660}"/>
                </a:ext>
              </a:extLst>
            </p:cNvPr>
            <p:cNvCxnSpPr>
              <a:cxnSpLocks/>
            </p:cNvCxnSpPr>
            <p:nvPr/>
          </p:nvCxnSpPr>
          <p:spPr>
            <a:xfrm>
              <a:off x="5627077" y="1135464"/>
              <a:ext cx="391886" cy="0"/>
            </a:xfrm>
            <a:prstGeom prst="line">
              <a:avLst/>
            </a:prstGeom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93F3600-AA54-4803-80B6-7E8694635EF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5431134" y="1217526"/>
              <a:ext cx="391886" cy="0"/>
            </a:xfrm>
            <a:prstGeom prst="line">
              <a:avLst/>
            </a:prstGeom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B04808E8-CBB0-4317-9C61-35880B4C1F91}"/>
              </a:ext>
            </a:extLst>
          </p:cNvPr>
          <p:cNvGrpSpPr/>
          <p:nvPr/>
        </p:nvGrpSpPr>
        <p:grpSpPr>
          <a:xfrm rot="16200000" flipV="1">
            <a:off x="4446824" y="5735029"/>
            <a:ext cx="391886" cy="391886"/>
            <a:chOff x="5627077" y="1021583"/>
            <a:chExt cx="391886" cy="391886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F1299060-20C0-49BC-A352-41EE8A3A581C}"/>
                </a:ext>
              </a:extLst>
            </p:cNvPr>
            <p:cNvCxnSpPr>
              <a:cxnSpLocks/>
            </p:cNvCxnSpPr>
            <p:nvPr/>
          </p:nvCxnSpPr>
          <p:spPr>
            <a:xfrm>
              <a:off x="5627077" y="1135464"/>
              <a:ext cx="391886" cy="0"/>
            </a:xfrm>
            <a:prstGeom prst="line">
              <a:avLst/>
            </a:prstGeom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EEE1D20D-2F17-470D-8EF2-C2146BFE881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5431134" y="1217526"/>
              <a:ext cx="391886" cy="0"/>
            </a:xfrm>
            <a:prstGeom prst="line">
              <a:avLst/>
            </a:prstGeom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404E10A-5CD5-46D6-B126-8D9CF5374C82}"/>
              </a:ext>
            </a:extLst>
          </p:cNvPr>
          <p:cNvSpPr txBox="1"/>
          <p:nvPr/>
        </p:nvSpPr>
        <p:spPr>
          <a:xfrm>
            <a:off x="2165629" y="4534700"/>
            <a:ext cx="112039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D490E11F-9991-4A6C-8764-22D694ED1EC4}"/>
              </a:ext>
            </a:extLst>
          </p:cNvPr>
          <p:cNvSpPr txBox="1"/>
          <p:nvPr/>
        </p:nvSpPr>
        <p:spPr>
          <a:xfrm>
            <a:off x="3492759" y="4991142"/>
            <a:ext cx="112039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午</a:t>
            </a:r>
          </a:p>
        </p:txBody>
      </p:sp>
    </p:spTree>
    <p:extLst>
      <p:ext uri="{BB962C8B-B14F-4D97-AF65-F5344CB8AC3E}">
        <p14:creationId xmlns:p14="http://schemas.microsoft.com/office/powerpoint/2010/main" val="368164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/>
      <p:bldP spid="11" grpId="0" animBg="1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8905870-9838-43DA-998C-DD62902C85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462335"/>
            <a:ext cx="2006601" cy="60963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47210DF-BA56-4CB3-A582-9BCB5E60D8A3}"/>
              </a:ext>
            </a:extLst>
          </p:cNvPr>
          <p:cNvSpPr/>
          <p:nvPr/>
        </p:nvSpPr>
        <p:spPr>
          <a:xfrm>
            <a:off x="1081548" y="1779638"/>
            <a:ext cx="10028905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15">
            <a:extLst>
              <a:ext uri="{FF2B5EF4-FFF2-40B4-BE49-F238E27FC236}">
                <a16:creationId xmlns="" xmlns:a16="http://schemas.microsoft.com/office/drawing/2014/main" id="{CD2AB082-9EAB-4AA6-B432-9EF84FFA8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489520" y="498325"/>
            <a:ext cx="1212960" cy="100289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B851DF5-E5B5-47A3-9B66-38BAE1A9AC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67836" y="2494886"/>
            <a:ext cx="990962" cy="160760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40B2175-5DDA-4495-B7C1-6E3C8FC19A40}"/>
              </a:ext>
            </a:extLst>
          </p:cNvPr>
          <p:cNvSpPr txBox="1"/>
          <p:nvPr/>
        </p:nvSpPr>
        <p:spPr>
          <a:xfrm>
            <a:off x="3888447" y="2881303"/>
            <a:ext cx="5574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端午节的美食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208DEB-0894-459E-9DDC-7196E5DB9C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3597" y="2016375"/>
            <a:ext cx="3179526" cy="410288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A0B19C9-1B0F-43EE-A38D-7F0EE5EB08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0"/>
            <a:ext cx="1710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72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C911C27-E1BC-42B3-9634-8E7CA9478ADF}"/>
              </a:ext>
            </a:extLst>
          </p:cNvPr>
          <p:cNvGrpSpPr/>
          <p:nvPr/>
        </p:nvGrpSpPr>
        <p:grpSpPr>
          <a:xfrm>
            <a:off x="1740311" y="1356850"/>
            <a:ext cx="1455175" cy="5626942"/>
            <a:chOff x="1740311" y="1356850"/>
            <a:chExt cx="1455175" cy="5626942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E6F860EE-1AEA-444C-A2AB-03296C714D74}"/>
                </a:ext>
              </a:extLst>
            </p:cNvPr>
            <p:cNvSpPr/>
            <p:nvPr/>
          </p:nvSpPr>
          <p:spPr>
            <a:xfrm>
              <a:off x="1740311" y="1356850"/>
              <a:ext cx="1445340" cy="4237313"/>
            </a:xfrm>
            <a:prstGeom prst="rect">
              <a:avLst/>
            </a:prstGeom>
            <a:solidFill>
              <a:srgbClr val="409F48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Picture 15">
              <a:extLst>
                <a:ext uri="{FF2B5EF4-FFF2-40B4-BE49-F238E27FC236}">
                  <a16:creationId xmlns="" xmlns:a16="http://schemas.microsoft.com/office/drawing/2014/main" id="{59EB4C2F-5B5D-4A93-A43D-FF25FEF27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1773084" y="5561390"/>
              <a:ext cx="1389629" cy="1455175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C749B49-F0E9-42C2-BDF5-9C71E2CE8407}"/>
              </a:ext>
            </a:extLst>
          </p:cNvPr>
          <p:cNvGrpSpPr/>
          <p:nvPr/>
        </p:nvGrpSpPr>
        <p:grpSpPr>
          <a:xfrm>
            <a:off x="4065640" y="1356850"/>
            <a:ext cx="1455175" cy="5626942"/>
            <a:chOff x="1740311" y="1356850"/>
            <a:chExt cx="1455175" cy="5626942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91650612-684B-4DF1-A9B5-D8EA0A9C07FE}"/>
                </a:ext>
              </a:extLst>
            </p:cNvPr>
            <p:cNvSpPr/>
            <p:nvPr/>
          </p:nvSpPr>
          <p:spPr>
            <a:xfrm>
              <a:off x="1740311" y="1356850"/>
              <a:ext cx="1445340" cy="4237313"/>
            </a:xfrm>
            <a:prstGeom prst="rect">
              <a:avLst/>
            </a:prstGeom>
            <a:solidFill>
              <a:srgbClr val="409F48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15">
              <a:extLst>
                <a:ext uri="{FF2B5EF4-FFF2-40B4-BE49-F238E27FC236}">
                  <a16:creationId xmlns="" xmlns:a16="http://schemas.microsoft.com/office/drawing/2014/main" id="{74F1F7E9-0397-4C76-8429-1A5D00C140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1773084" y="5561390"/>
              <a:ext cx="1389629" cy="1455175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14916AC-5199-40DB-AE5F-AD611719A4A5}"/>
              </a:ext>
            </a:extLst>
          </p:cNvPr>
          <p:cNvGrpSpPr/>
          <p:nvPr/>
        </p:nvGrpSpPr>
        <p:grpSpPr>
          <a:xfrm>
            <a:off x="6390969" y="1356850"/>
            <a:ext cx="1455175" cy="5626942"/>
            <a:chOff x="1740311" y="1356850"/>
            <a:chExt cx="1455175" cy="5626942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08C4332-450B-4749-8EF6-4FBFC8F1E94F}"/>
                </a:ext>
              </a:extLst>
            </p:cNvPr>
            <p:cNvSpPr/>
            <p:nvPr/>
          </p:nvSpPr>
          <p:spPr>
            <a:xfrm>
              <a:off x="1740311" y="1356850"/>
              <a:ext cx="1445340" cy="4237313"/>
            </a:xfrm>
            <a:prstGeom prst="rect">
              <a:avLst/>
            </a:prstGeom>
            <a:solidFill>
              <a:srgbClr val="409F48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15">
              <a:extLst>
                <a:ext uri="{FF2B5EF4-FFF2-40B4-BE49-F238E27FC236}">
                  <a16:creationId xmlns="" xmlns:a16="http://schemas.microsoft.com/office/drawing/2014/main" id="{3DE841C3-D92F-487A-98E0-EC5BE90C2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1773084" y="5561390"/>
              <a:ext cx="1389629" cy="1455175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9CE26006-FC70-4FEA-B1CF-7C3CA6749493}"/>
              </a:ext>
            </a:extLst>
          </p:cNvPr>
          <p:cNvGrpSpPr/>
          <p:nvPr/>
        </p:nvGrpSpPr>
        <p:grpSpPr>
          <a:xfrm>
            <a:off x="8716297" y="1356850"/>
            <a:ext cx="1455175" cy="5626942"/>
            <a:chOff x="1740311" y="1356850"/>
            <a:chExt cx="1455175" cy="5626942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D390D3D6-746D-4C69-ACFF-FD27FACE35F9}"/>
                </a:ext>
              </a:extLst>
            </p:cNvPr>
            <p:cNvSpPr/>
            <p:nvPr/>
          </p:nvSpPr>
          <p:spPr>
            <a:xfrm>
              <a:off x="1740311" y="1356850"/>
              <a:ext cx="1445340" cy="4237313"/>
            </a:xfrm>
            <a:prstGeom prst="rect">
              <a:avLst/>
            </a:prstGeom>
            <a:solidFill>
              <a:srgbClr val="409F48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15">
              <a:extLst>
                <a:ext uri="{FF2B5EF4-FFF2-40B4-BE49-F238E27FC236}">
                  <a16:creationId xmlns="" xmlns:a16="http://schemas.microsoft.com/office/drawing/2014/main" id="{E0D8BFEF-2797-48A3-8337-65ECCC2FD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1773084" y="5561390"/>
              <a:ext cx="1389629" cy="1455175"/>
            </a:xfrm>
            <a:prstGeom prst="rect">
              <a:avLst/>
            </a:prstGeom>
          </p:spPr>
        </p:pic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5B4EA6B-8AE7-4D2E-8EF7-6CE05DE12472}"/>
              </a:ext>
            </a:extLst>
          </p:cNvPr>
          <p:cNvSpPr/>
          <p:nvPr/>
        </p:nvSpPr>
        <p:spPr>
          <a:xfrm>
            <a:off x="2079069" y="1684510"/>
            <a:ext cx="1031051" cy="3388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1C33042-7261-4B52-9AE8-E104EEF7666F}"/>
              </a:ext>
            </a:extLst>
          </p:cNvPr>
          <p:cNvSpPr/>
          <p:nvPr/>
        </p:nvSpPr>
        <p:spPr>
          <a:xfrm>
            <a:off x="4272784" y="1684509"/>
            <a:ext cx="1031051" cy="3388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8FB1F80-98B5-4E93-9BF2-528D8E77F4DC}"/>
              </a:ext>
            </a:extLst>
          </p:cNvPr>
          <p:cNvSpPr/>
          <p:nvPr/>
        </p:nvSpPr>
        <p:spPr>
          <a:xfrm>
            <a:off x="6598113" y="1684509"/>
            <a:ext cx="1031051" cy="3388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B07207A-ED16-46F2-B395-916085A0766D}"/>
              </a:ext>
            </a:extLst>
          </p:cNvPr>
          <p:cNvSpPr/>
          <p:nvPr/>
        </p:nvSpPr>
        <p:spPr>
          <a:xfrm>
            <a:off x="8923441" y="1684509"/>
            <a:ext cx="1031051" cy="3388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1E9C839B-5F1D-44E3-8FE9-14BD2AE86C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7365444" y="-2586626"/>
            <a:ext cx="1710813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DAD5E8D4-888A-4158-96E2-863A86F166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1181081" y="2824714"/>
            <a:ext cx="2006601" cy="609634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947723D-1508-48B8-81EA-A8E84BDB8E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475" y="5056690"/>
            <a:ext cx="1784710" cy="158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11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61D9F40-A000-473F-8ECD-0C4A4F075D16}"/>
              </a:ext>
            </a:extLst>
          </p:cNvPr>
          <p:cNvSpPr/>
          <p:nvPr/>
        </p:nvSpPr>
        <p:spPr>
          <a:xfrm>
            <a:off x="1081548" y="1779638"/>
            <a:ext cx="10028905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15">
            <a:extLst>
              <a:ext uri="{FF2B5EF4-FFF2-40B4-BE49-F238E27FC236}">
                <a16:creationId xmlns="" xmlns:a16="http://schemas.microsoft.com/office/drawing/2014/main" id="{9FCF4062-A959-4C40-858C-A8B68A4F8F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489520" y="498325"/>
            <a:ext cx="1212960" cy="1002890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1F1635B-552F-441A-A7A7-6AB347FE5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265" y="1568980"/>
            <a:ext cx="2894618" cy="376726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082A8FA-96BF-4FDA-82AE-6EC3D47D9DBE}"/>
              </a:ext>
            </a:extLst>
          </p:cNvPr>
          <p:cNvGrpSpPr/>
          <p:nvPr/>
        </p:nvGrpSpPr>
        <p:grpSpPr>
          <a:xfrm>
            <a:off x="7839336" y="2250808"/>
            <a:ext cx="391886" cy="391886"/>
            <a:chOff x="5627077" y="1021583"/>
            <a:chExt cx="391886" cy="391886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1B869504-B4F2-4760-BF34-11FB048DA910}"/>
                </a:ext>
              </a:extLst>
            </p:cNvPr>
            <p:cNvCxnSpPr>
              <a:cxnSpLocks/>
            </p:cNvCxnSpPr>
            <p:nvPr/>
          </p:nvCxnSpPr>
          <p:spPr>
            <a:xfrm>
              <a:off x="5627077" y="1135464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BC019C85-D601-4A0E-B07C-4B0EBBF93C7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5431134" y="1217526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332EEEF-6A3B-4220-90AE-DFDDA251A5F3}"/>
              </a:ext>
            </a:extLst>
          </p:cNvPr>
          <p:cNvGrpSpPr/>
          <p:nvPr/>
        </p:nvGrpSpPr>
        <p:grpSpPr>
          <a:xfrm rot="16200000" flipV="1">
            <a:off x="10316474" y="3647079"/>
            <a:ext cx="391886" cy="391886"/>
            <a:chOff x="5627077" y="1021583"/>
            <a:chExt cx="391886" cy="391886"/>
          </a:xfrm>
        </p:grpSpPr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9FBEC561-0DC8-4C3F-BD78-1FD943F88E34}"/>
                </a:ext>
              </a:extLst>
            </p:cNvPr>
            <p:cNvCxnSpPr>
              <a:cxnSpLocks/>
            </p:cNvCxnSpPr>
            <p:nvPr/>
          </p:nvCxnSpPr>
          <p:spPr>
            <a:xfrm>
              <a:off x="5627077" y="1135464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0BD4E0BD-1066-4AFE-9EA4-AC05C9326C5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5431134" y="1217526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62719AA-ACFF-48E7-84AA-A9558EB47A8C}"/>
              </a:ext>
            </a:extLst>
          </p:cNvPr>
          <p:cNvSpPr txBox="1"/>
          <p:nvPr/>
        </p:nvSpPr>
        <p:spPr>
          <a:xfrm>
            <a:off x="8035279" y="2446750"/>
            <a:ext cx="1120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E133856-1F49-416D-ABD2-F8D89488C4B6}"/>
              </a:ext>
            </a:extLst>
          </p:cNvPr>
          <p:cNvSpPr txBox="1"/>
          <p:nvPr/>
        </p:nvSpPr>
        <p:spPr>
          <a:xfrm>
            <a:off x="9362409" y="2903192"/>
            <a:ext cx="1120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午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01E18D1-E62E-4338-9609-5947D3D3D4A4}"/>
              </a:ext>
            </a:extLst>
          </p:cNvPr>
          <p:cNvSpPr/>
          <p:nvPr/>
        </p:nvSpPr>
        <p:spPr>
          <a:xfrm>
            <a:off x="4377527" y="2250810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BBACCD1-CAE9-4992-8581-249C079452B1}"/>
              </a:ext>
            </a:extLst>
          </p:cNvPr>
          <p:cNvSpPr/>
          <p:nvPr/>
        </p:nvSpPr>
        <p:spPr>
          <a:xfrm>
            <a:off x="6158016" y="2250808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BD0CC85-4ECC-43C4-AF36-9F9D2B407E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684" y="1105235"/>
            <a:ext cx="1560121" cy="156511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1C3020B-BB2F-409C-95C7-D16F54260E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544" flipH="1">
            <a:off x="8533807" y="4140185"/>
            <a:ext cx="1059862" cy="106325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02DBCAC-A329-40FE-A62D-07EAC9CC504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7365444" y="-2586626"/>
            <a:ext cx="1710813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D7971F35-1007-44E2-BEAA-10BABE1606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1181081" y="2824714"/>
            <a:ext cx="2006601" cy="609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0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2FAD763-AB56-4E78-B807-34E3FF4CCE13}"/>
              </a:ext>
            </a:extLst>
          </p:cNvPr>
          <p:cNvSpPr/>
          <p:nvPr/>
        </p:nvSpPr>
        <p:spPr>
          <a:xfrm>
            <a:off x="1740310" y="0"/>
            <a:ext cx="3588774" cy="6867832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6CF359C-385F-44C8-A6AC-E9D0A6F066D3}"/>
              </a:ext>
            </a:extLst>
          </p:cNvPr>
          <p:cNvSpPr/>
          <p:nvPr/>
        </p:nvSpPr>
        <p:spPr>
          <a:xfrm>
            <a:off x="1081548" y="1779638"/>
            <a:ext cx="10028905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15">
            <a:extLst>
              <a:ext uri="{FF2B5EF4-FFF2-40B4-BE49-F238E27FC236}">
                <a16:creationId xmlns="" xmlns:a16="http://schemas.microsoft.com/office/drawing/2014/main" id="{02B30A09-33CF-40E5-964F-BF9D14D2E2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489520" y="498325"/>
            <a:ext cx="1212960" cy="1002890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263722A-86B4-4E6D-BA84-4F8FD6217C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7365444" y="-2586626"/>
            <a:ext cx="1710813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CCBBEEB-F98E-4F70-B6A7-2488F2D7DB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1181081" y="2824714"/>
            <a:ext cx="2006601" cy="609634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5D3BB3B-41AF-434E-8654-98A4CB9D582E}"/>
              </a:ext>
            </a:extLst>
          </p:cNvPr>
          <p:cNvSpPr/>
          <p:nvPr/>
        </p:nvSpPr>
        <p:spPr>
          <a:xfrm>
            <a:off x="5715567" y="2894858"/>
            <a:ext cx="4798142" cy="10781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A6EC51DB-EC8C-4592-9170-7336EEE3C312}"/>
              </a:ext>
            </a:extLst>
          </p:cNvPr>
          <p:cNvGrpSpPr/>
          <p:nvPr/>
        </p:nvGrpSpPr>
        <p:grpSpPr>
          <a:xfrm>
            <a:off x="1325863" y="2057723"/>
            <a:ext cx="4003221" cy="3989116"/>
            <a:chOff x="651263" y="1254258"/>
            <a:chExt cx="4003221" cy="3989116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02CB07F4-5768-4ECA-A558-FB65E0477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970" y="1262611"/>
              <a:ext cx="3971807" cy="2661111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2D8DD949-3995-4108-AAE0-C12A245DD7B7}"/>
                </a:ext>
              </a:extLst>
            </p:cNvPr>
            <p:cNvSpPr/>
            <p:nvPr/>
          </p:nvSpPr>
          <p:spPr>
            <a:xfrm>
              <a:off x="682677" y="1254258"/>
              <a:ext cx="3971807" cy="2669464"/>
            </a:xfrm>
            <a:prstGeom prst="rect">
              <a:avLst/>
            </a:prstGeom>
            <a:solidFill>
              <a:srgbClr val="409F48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15">
              <a:extLst>
                <a:ext uri="{FF2B5EF4-FFF2-40B4-BE49-F238E27FC236}">
                  <a16:creationId xmlns="" xmlns:a16="http://schemas.microsoft.com/office/drawing/2014/main" id="{BE567FDC-30D0-4198-8FFE-42AA86802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1966155" y="2586459"/>
              <a:ext cx="1342023" cy="3971807"/>
            </a:xfrm>
            <a:prstGeom prst="rect">
              <a:avLst/>
            </a:prstGeom>
          </p:spPr>
        </p:pic>
      </p:grp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A4E78EB-F144-446B-AE00-39F214DA26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85555" y="3765755"/>
            <a:ext cx="1424896" cy="114054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9E6692E0-FF8B-4C60-AD18-C01412F1A6F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2414" y="551328"/>
            <a:ext cx="2773920" cy="245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96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41EE4BC-BBA7-4B85-AE81-9CBBE7C20AA6}"/>
              </a:ext>
            </a:extLst>
          </p:cNvPr>
          <p:cNvSpPr/>
          <p:nvPr/>
        </p:nvSpPr>
        <p:spPr>
          <a:xfrm>
            <a:off x="1740310" y="0"/>
            <a:ext cx="2831690" cy="6867832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944EA8E-EA35-4AAB-9862-228BC7173BF5}"/>
              </a:ext>
            </a:extLst>
          </p:cNvPr>
          <p:cNvGrpSpPr/>
          <p:nvPr/>
        </p:nvGrpSpPr>
        <p:grpSpPr>
          <a:xfrm>
            <a:off x="1081547" y="2192594"/>
            <a:ext cx="5830530" cy="3766460"/>
            <a:chOff x="1081547" y="2192594"/>
            <a:chExt cx="5830530" cy="3766460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0B88F099-4CEF-4DF2-82F8-004731F74BD2}"/>
                </a:ext>
              </a:extLst>
            </p:cNvPr>
            <p:cNvSpPr/>
            <p:nvPr/>
          </p:nvSpPr>
          <p:spPr>
            <a:xfrm>
              <a:off x="1081548" y="2192594"/>
              <a:ext cx="5830529" cy="2713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15">
              <a:extLst>
                <a:ext uri="{FF2B5EF4-FFF2-40B4-BE49-F238E27FC236}">
                  <a16:creationId xmlns="" xmlns:a16="http://schemas.microsoft.com/office/drawing/2014/main" id="{37E49C99-DC22-4EA7-82F3-4CF0B5D45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470433" y="2517411"/>
              <a:ext cx="1052757" cy="5830529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3338F2D-FBBE-40A1-8DD3-56DF62FCD956}"/>
              </a:ext>
            </a:extLst>
          </p:cNvPr>
          <p:cNvGrpSpPr/>
          <p:nvPr/>
        </p:nvGrpSpPr>
        <p:grpSpPr>
          <a:xfrm>
            <a:off x="6808838" y="3677264"/>
            <a:ext cx="4269887" cy="2758301"/>
            <a:chOff x="1081547" y="2192594"/>
            <a:chExt cx="5830530" cy="3766460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1E009C72-9685-46BB-9BBB-AE1F7EE34FB5}"/>
                </a:ext>
              </a:extLst>
            </p:cNvPr>
            <p:cNvSpPr/>
            <p:nvPr/>
          </p:nvSpPr>
          <p:spPr>
            <a:xfrm>
              <a:off x="1081548" y="2192594"/>
              <a:ext cx="5830529" cy="2713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Picture 15">
              <a:extLst>
                <a:ext uri="{FF2B5EF4-FFF2-40B4-BE49-F238E27FC236}">
                  <a16:creationId xmlns="" xmlns:a16="http://schemas.microsoft.com/office/drawing/2014/main" id="{B7C88E75-2D04-4BCF-B152-3A53E20BA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470433" y="2517411"/>
              <a:ext cx="1052757" cy="5830529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8D06548-76CB-4371-BDE8-B8E84DCE37B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967" y="578887"/>
            <a:ext cx="5963820" cy="294106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0FA897F-1F11-49BF-8528-AD1A7AF32E3F}"/>
              </a:ext>
            </a:extLst>
          </p:cNvPr>
          <p:cNvSpPr/>
          <p:nvPr/>
        </p:nvSpPr>
        <p:spPr>
          <a:xfrm>
            <a:off x="1617129" y="3010388"/>
            <a:ext cx="4798142" cy="10781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D3D8087-3A16-4B31-9464-3B386321EAC8}"/>
              </a:ext>
            </a:extLst>
          </p:cNvPr>
          <p:cNvSpPr/>
          <p:nvPr/>
        </p:nvSpPr>
        <p:spPr>
          <a:xfrm>
            <a:off x="7275918" y="4088504"/>
            <a:ext cx="3416320" cy="12789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据记载，因仲夏登高，顺阳在上，五月正是仲夏，它的第一个午日正是登高顺阳天气好的日子。据记载，因仲夏登高，顺阳在上，五月正是仲夏，它的第一个午日正是登高顺阳天气好的日子。</a:t>
            </a:r>
          </a:p>
          <a:p>
            <a:pPr>
              <a:spcBef>
                <a:spcPts val="600"/>
              </a:spcBef>
            </a:pPr>
            <a:endParaRPr lang="zh-CN" altLang="en-US" sz="1050" spc="600" dirty="0">
              <a:solidFill>
                <a:srgbClr val="409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5B048BC-FDE8-42F4-B848-27924EB2F2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04" y="1018710"/>
            <a:ext cx="3525525" cy="187784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75925F5-4050-44F5-AAA2-D2A51FC30E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462335"/>
            <a:ext cx="2006601" cy="609634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A0AB5B98-BC47-4BD8-A563-A217258AE24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0"/>
            <a:ext cx="1710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46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495D16-8571-4993-BAD5-B3D5EDAA8856}"/>
              </a:ext>
            </a:extLst>
          </p:cNvPr>
          <p:cNvSpPr/>
          <p:nvPr/>
        </p:nvSpPr>
        <p:spPr>
          <a:xfrm>
            <a:off x="2384322" y="0"/>
            <a:ext cx="7423355" cy="6858000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DF49C4F-9603-4D0E-BABB-8D03A8228F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472167"/>
            <a:ext cx="2006601" cy="609634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A63E2C4-2CAF-46EF-97E1-87B2702744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1145677"/>
            <a:ext cx="2006601" cy="609634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5E09B3-1640-42F6-AE1C-93CB1712A272}"/>
              </a:ext>
            </a:extLst>
          </p:cNvPr>
          <p:cNvSpPr/>
          <p:nvPr/>
        </p:nvSpPr>
        <p:spPr>
          <a:xfrm>
            <a:off x="1189704" y="1809135"/>
            <a:ext cx="9812594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15">
            <a:extLst>
              <a:ext uri="{FF2B5EF4-FFF2-40B4-BE49-F238E27FC236}">
                <a16:creationId xmlns="" xmlns:a16="http://schemas.microsoft.com/office/drawing/2014/main" id="{6DD3A2DD-F69D-4D25-8823-0C36271CE2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410861" y="908989"/>
            <a:ext cx="1212960" cy="926657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CDFAACD-3044-42B3-9189-8DFE9E95A9BE}"/>
              </a:ext>
            </a:extLst>
          </p:cNvPr>
          <p:cNvSpPr txBox="1"/>
          <p:nvPr/>
        </p:nvSpPr>
        <p:spPr>
          <a:xfrm>
            <a:off x="2704123" y="2079623"/>
            <a:ext cx="1200329" cy="2559091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8F23B71-D0B1-4CE0-8130-DCCF45AD47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28" y="3631158"/>
            <a:ext cx="1416294" cy="125428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8257DFA-4AFB-48DD-AAE0-713071F2B8BB}"/>
              </a:ext>
            </a:extLst>
          </p:cNvPr>
          <p:cNvSpPr/>
          <p:nvPr/>
        </p:nvSpPr>
        <p:spPr>
          <a:xfrm>
            <a:off x="4282173" y="2385264"/>
            <a:ext cx="1061884" cy="2025446"/>
          </a:xfrm>
          <a:prstGeom prst="rect">
            <a:avLst/>
          </a:prstGeom>
          <a:noFill/>
          <a:ln w="3175">
            <a:solidFill>
              <a:srgbClr val="409F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1F549938-713C-4461-AB13-671577080D80}"/>
              </a:ext>
            </a:extLst>
          </p:cNvPr>
          <p:cNvSpPr/>
          <p:nvPr/>
        </p:nvSpPr>
        <p:spPr>
          <a:xfrm>
            <a:off x="9276735" y="2385264"/>
            <a:ext cx="1061884" cy="2025446"/>
          </a:xfrm>
          <a:prstGeom prst="rect">
            <a:avLst/>
          </a:prstGeom>
          <a:noFill/>
          <a:ln w="3175">
            <a:solidFill>
              <a:srgbClr val="409F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35E0FA7-5063-4D4F-80F9-C8BB876C0837}"/>
              </a:ext>
            </a:extLst>
          </p:cNvPr>
          <p:cNvSpPr/>
          <p:nvPr/>
        </p:nvSpPr>
        <p:spPr>
          <a:xfrm>
            <a:off x="5953429" y="2385264"/>
            <a:ext cx="1061884" cy="2025446"/>
          </a:xfrm>
          <a:prstGeom prst="rect">
            <a:avLst/>
          </a:prstGeom>
          <a:noFill/>
          <a:ln w="3175">
            <a:solidFill>
              <a:srgbClr val="409F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99635A1-8DC7-4C52-97C1-E83AC1F01D5E}"/>
              </a:ext>
            </a:extLst>
          </p:cNvPr>
          <p:cNvSpPr/>
          <p:nvPr/>
        </p:nvSpPr>
        <p:spPr>
          <a:xfrm>
            <a:off x="7625962" y="2385264"/>
            <a:ext cx="1061884" cy="2025446"/>
          </a:xfrm>
          <a:prstGeom prst="rect">
            <a:avLst/>
          </a:prstGeom>
          <a:noFill/>
          <a:ln w="3175">
            <a:solidFill>
              <a:srgbClr val="409F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F1AD659-6A6A-4E6F-B3B8-FBAE4798F8EE}"/>
              </a:ext>
            </a:extLst>
          </p:cNvPr>
          <p:cNvSpPr txBox="1"/>
          <p:nvPr/>
        </p:nvSpPr>
        <p:spPr>
          <a:xfrm>
            <a:off x="4839510" y="2587634"/>
            <a:ext cx="46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6CB2A12-A23D-4DAE-930D-A79B5D4B3255}"/>
              </a:ext>
            </a:extLst>
          </p:cNvPr>
          <p:cNvSpPr txBox="1"/>
          <p:nvPr/>
        </p:nvSpPr>
        <p:spPr>
          <a:xfrm>
            <a:off x="4464513" y="2602852"/>
            <a:ext cx="46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端午节的由来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4695C13-491C-4B67-8504-12425FACF12D}"/>
              </a:ext>
            </a:extLst>
          </p:cNvPr>
          <p:cNvSpPr txBox="1"/>
          <p:nvPr/>
        </p:nvSpPr>
        <p:spPr>
          <a:xfrm>
            <a:off x="6417411" y="2602852"/>
            <a:ext cx="46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390D3BA-A0BF-42F6-BF8D-E110CE2A2479}"/>
              </a:ext>
            </a:extLst>
          </p:cNvPr>
          <p:cNvSpPr txBox="1"/>
          <p:nvPr/>
        </p:nvSpPr>
        <p:spPr>
          <a:xfrm>
            <a:off x="6042414" y="2618070"/>
            <a:ext cx="46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端午节的传说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5B3FDD3-8832-4C5E-80A5-B6E603B946DF}"/>
              </a:ext>
            </a:extLst>
          </p:cNvPr>
          <p:cNvSpPr txBox="1"/>
          <p:nvPr/>
        </p:nvSpPr>
        <p:spPr>
          <a:xfrm>
            <a:off x="8136683" y="2612597"/>
            <a:ext cx="46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29D1365-D21A-40D1-9A0C-2CFF6023E0A1}"/>
              </a:ext>
            </a:extLst>
          </p:cNvPr>
          <p:cNvSpPr txBox="1"/>
          <p:nvPr/>
        </p:nvSpPr>
        <p:spPr>
          <a:xfrm>
            <a:off x="7761686" y="2627815"/>
            <a:ext cx="46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端午节的美食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5B7F3274-3B64-43BF-A9B0-A100C8873976}"/>
              </a:ext>
            </a:extLst>
          </p:cNvPr>
          <p:cNvSpPr txBox="1"/>
          <p:nvPr/>
        </p:nvSpPr>
        <p:spPr>
          <a:xfrm>
            <a:off x="9792266" y="2622429"/>
            <a:ext cx="46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D34F3A82-854F-43F4-BBB6-405D4E5820E5}"/>
              </a:ext>
            </a:extLst>
          </p:cNvPr>
          <p:cNvSpPr txBox="1"/>
          <p:nvPr/>
        </p:nvSpPr>
        <p:spPr>
          <a:xfrm>
            <a:off x="9417269" y="2637647"/>
            <a:ext cx="469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端午节的诗歌</a:t>
            </a:r>
          </a:p>
        </p:txBody>
      </p:sp>
    </p:spTree>
    <p:extLst>
      <p:ext uri="{BB962C8B-B14F-4D97-AF65-F5344CB8AC3E}">
        <p14:creationId xmlns:p14="http://schemas.microsoft.com/office/powerpoint/2010/main" val="184332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1" grpId="0"/>
      <p:bldP spid="16" grpId="0" animBg="1"/>
      <p:bldP spid="17" grpId="0" animBg="1"/>
      <p:bldP spid="18" grpId="0" animBg="1"/>
      <p:bldP spid="19" grpId="0" animBg="1"/>
      <p:bldP spid="20" grpId="0"/>
      <p:bldP spid="22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59FD011-A85A-465B-8E87-3FDAED313F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462335"/>
            <a:ext cx="2006601" cy="609634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2F599D9-66C0-4A11-AE40-B9B7ADA591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0"/>
            <a:ext cx="1710813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54D784F-AFB4-4586-BB08-6105478C017D}"/>
              </a:ext>
            </a:extLst>
          </p:cNvPr>
          <p:cNvSpPr/>
          <p:nvPr/>
        </p:nvSpPr>
        <p:spPr>
          <a:xfrm>
            <a:off x="2664542" y="0"/>
            <a:ext cx="3932903" cy="4925961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8A3EEA5-CB6A-4BC3-816E-D434017A038D}"/>
              </a:ext>
            </a:extLst>
          </p:cNvPr>
          <p:cNvGrpSpPr/>
          <p:nvPr/>
        </p:nvGrpSpPr>
        <p:grpSpPr>
          <a:xfrm>
            <a:off x="1710813" y="1877961"/>
            <a:ext cx="5830530" cy="3766460"/>
            <a:chOff x="1081547" y="2192594"/>
            <a:chExt cx="5830530" cy="3766460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E227A96-5C4F-455A-9E31-6C56BD8E5077}"/>
                </a:ext>
              </a:extLst>
            </p:cNvPr>
            <p:cNvSpPr/>
            <p:nvPr/>
          </p:nvSpPr>
          <p:spPr>
            <a:xfrm>
              <a:off x="1081548" y="2192594"/>
              <a:ext cx="5830529" cy="2713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15">
              <a:extLst>
                <a:ext uri="{FF2B5EF4-FFF2-40B4-BE49-F238E27FC236}">
                  <a16:creationId xmlns="" xmlns:a16="http://schemas.microsoft.com/office/drawing/2014/main" id="{63917E3A-746B-4B0D-9223-67D568BE1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470433" y="2517411"/>
              <a:ext cx="1052757" cy="5830529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5C9C33F-8336-4907-8336-7D012EB8F4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2727" y="2072734"/>
            <a:ext cx="4465329" cy="410871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AE01894-8D88-4D78-B03B-69C9936DC5A0}"/>
              </a:ext>
            </a:extLst>
          </p:cNvPr>
          <p:cNvSpPr/>
          <p:nvPr/>
        </p:nvSpPr>
        <p:spPr>
          <a:xfrm>
            <a:off x="2174414" y="2665128"/>
            <a:ext cx="4798142" cy="10781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D957DE7-0453-4355-8579-0241DD6D67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20" y="1100015"/>
            <a:ext cx="1560121" cy="156511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723E6885-BF8A-44DA-85E9-B3FEF3CAB14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544" flipH="1">
            <a:off x="4898711" y="5381308"/>
            <a:ext cx="1059862" cy="106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83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8905870-9838-43DA-998C-DD62902C85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462335"/>
            <a:ext cx="2006601" cy="60963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47210DF-BA56-4CB3-A582-9BCB5E60D8A3}"/>
              </a:ext>
            </a:extLst>
          </p:cNvPr>
          <p:cNvSpPr/>
          <p:nvPr/>
        </p:nvSpPr>
        <p:spPr>
          <a:xfrm>
            <a:off x="1081548" y="1779638"/>
            <a:ext cx="10028905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15">
            <a:extLst>
              <a:ext uri="{FF2B5EF4-FFF2-40B4-BE49-F238E27FC236}">
                <a16:creationId xmlns="" xmlns:a16="http://schemas.microsoft.com/office/drawing/2014/main" id="{CD2AB082-9EAB-4AA6-B432-9EF84FFA8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489520" y="498325"/>
            <a:ext cx="1212960" cy="100289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B851DF5-E5B5-47A3-9B66-38BAE1A9AC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67836" y="2494886"/>
            <a:ext cx="990962" cy="160760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40B2175-5DDA-4495-B7C1-6E3C8FC19A40}"/>
              </a:ext>
            </a:extLst>
          </p:cNvPr>
          <p:cNvSpPr txBox="1"/>
          <p:nvPr/>
        </p:nvSpPr>
        <p:spPr>
          <a:xfrm>
            <a:off x="3888447" y="2881303"/>
            <a:ext cx="5574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端午节的诗歌</a:t>
            </a:r>
            <a:endParaRPr lang="zh-CN" altLang="en-US" sz="5400" spc="600" dirty="0">
              <a:solidFill>
                <a:srgbClr val="409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208DEB-0894-459E-9DDC-7196E5DB9C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3597" y="2016375"/>
            <a:ext cx="3179526" cy="410288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A0B19C9-1B0F-43EE-A38D-7F0EE5EB08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0"/>
            <a:ext cx="1710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92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D440CFC-CB03-47DF-96B8-62AB254F51D8}"/>
              </a:ext>
            </a:extLst>
          </p:cNvPr>
          <p:cNvSpPr/>
          <p:nvPr/>
        </p:nvSpPr>
        <p:spPr>
          <a:xfrm>
            <a:off x="6951407" y="0"/>
            <a:ext cx="2831690" cy="4886632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235B99E-81ED-4FE4-A28B-B2AF70AB35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462335"/>
            <a:ext cx="2006601" cy="60963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4FFEBC0-EF6B-4B85-B0DC-F2A109B278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0"/>
            <a:ext cx="1710813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887F6B8-45EF-42EA-B3AD-37F9609A80CA}"/>
              </a:ext>
            </a:extLst>
          </p:cNvPr>
          <p:cNvGrpSpPr/>
          <p:nvPr/>
        </p:nvGrpSpPr>
        <p:grpSpPr>
          <a:xfrm>
            <a:off x="5358169" y="1396181"/>
            <a:ext cx="5830530" cy="3766460"/>
            <a:chOff x="1081547" y="2192594"/>
            <a:chExt cx="5830530" cy="3766460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D5A7A49B-776A-4624-B668-984A501F0C59}"/>
                </a:ext>
              </a:extLst>
            </p:cNvPr>
            <p:cNvSpPr/>
            <p:nvPr/>
          </p:nvSpPr>
          <p:spPr>
            <a:xfrm>
              <a:off x="1081548" y="2192594"/>
              <a:ext cx="5830529" cy="2713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15">
              <a:extLst>
                <a:ext uri="{FF2B5EF4-FFF2-40B4-BE49-F238E27FC236}">
                  <a16:creationId xmlns="" xmlns:a16="http://schemas.microsoft.com/office/drawing/2014/main" id="{6C6AFF1E-69BF-41AA-9960-B4EBB29C2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470433" y="2517411"/>
              <a:ext cx="1052757" cy="5830529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6438DD0-3692-4DEC-9BC8-52CD01204970}"/>
              </a:ext>
            </a:extLst>
          </p:cNvPr>
          <p:cNvGrpSpPr/>
          <p:nvPr/>
        </p:nvGrpSpPr>
        <p:grpSpPr>
          <a:xfrm>
            <a:off x="919726" y="3617919"/>
            <a:ext cx="5830530" cy="3766460"/>
            <a:chOff x="1081547" y="2192594"/>
            <a:chExt cx="5830530" cy="3766460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1F0739C5-73B2-46D2-8BE5-78B254E060AE}"/>
                </a:ext>
              </a:extLst>
            </p:cNvPr>
            <p:cNvSpPr/>
            <p:nvPr/>
          </p:nvSpPr>
          <p:spPr>
            <a:xfrm>
              <a:off x="1081548" y="2192594"/>
              <a:ext cx="5830529" cy="2713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15">
              <a:extLst>
                <a:ext uri="{FF2B5EF4-FFF2-40B4-BE49-F238E27FC236}">
                  <a16:creationId xmlns="" xmlns:a16="http://schemas.microsoft.com/office/drawing/2014/main" id="{4B88D1A6-2AA6-4FF9-AD4C-5CEF705E8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470433" y="2517411"/>
              <a:ext cx="1052757" cy="5830529"/>
            </a:xfrm>
            <a:prstGeom prst="rect">
              <a:avLst/>
            </a:prstGeom>
          </p:spPr>
        </p:pic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20F44A5-4366-41BF-9239-AEF61EF6A21E}"/>
              </a:ext>
            </a:extLst>
          </p:cNvPr>
          <p:cNvSpPr/>
          <p:nvPr/>
        </p:nvSpPr>
        <p:spPr>
          <a:xfrm>
            <a:off x="5968181" y="2109402"/>
            <a:ext cx="4798142" cy="10781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E094DB8-6447-48B2-B91E-3A60A1D730FE}"/>
              </a:ext>
            </a:extLst>
          </p:cNvPr>
          <p:cNvSpPr/>
          <p:nvPr/>
        </p:nvSpPr>
        <p:spPr>
          <a:xfrm>
            <a:off x="2088365" y="4440012"/>
            <a:ext cx="3416320" cy="12789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据记载，因仲夏登高，顺阳在上，五月正是仲夏，它的第一个午日正是登高顺阳天气好的日子。据记载，因仲夏登高，顺阳在上，五月正是仲夏，它的第一个午日正是登高顺阳天气好的日子。</a:t>
            </a:r>
          </a:p>
          <a:p>
            <a:pPr>
              <a:spcBef>
                <a:spcPts val="600"/>
              </a:spcBef>
            </a:pPr>
            <a:endParaRPr lang="zh-CN" altLang="en-US" sz="1050" spc="600" dirty="0">
              <a:solidFill>
                <a:srgbClr val="409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06B2A0C5-6655-46F3-9B41-46C6744434B5}"/>
              </a:ext>
            </a:extLst>
          </p:cNvPr>
          <p:cNvGrpSpPr/>
          <p:nvPr/>
        </p:nvGrpSpPr>
        <p:grpSpPr>
          <a:xfrm>
            <a:off x="1833379" y="1396181"/>
            <a:ext cx="4003221" cy="3989116"/>
            <a:chOff x="651263" y="1254258"/>
            <a:chExt cx="4003221" cy="3989116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B3829676-C79C-45D6-A172-B92654ED0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970" y="1262611"/>
              <a:ext cx="3971807" cy="2661111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EB696F15-A7A7-4E6D-8FC4-E4ABAFCFD67E}"/>
                </a:ext>
              </a:extLst>
            </p:cNvPr>
            <p:cNvSpPr/>
            <p:nvPr/>
          </p:nvSpPr>
          <p:spPr>
            <a:xfrm>
              <a:off x="682677" y="1254258"/>
              <a:ext cx="3971807" cy="2669464"/>
            </a:xfrm>
            <a:prstGeom prst="rect">
              <a:avLst/>
            </a:prstGeom>
            <a:solidFill>
              <a:srgbClr val="409F48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Picture 15">
              <a:extLst>
                <a:ext uri="{FF2B5EF4-FFF2-40B4-BE49-F238E27FC236}">
                  <a16:creationId xmlns="" xmlns:a16="http://schemas.microsoft.com/office/drawing/2014/main" id="{8B85C912-A895-4E6B-9191-AE868DC7BB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1966155" y="2586459"/>
              <a:ext cx="1342023" cy="3971807"/>
            </a:xfrm>
            <a:prstGeom prst="rect">
              <a:avLst/>
            </a:prstGeom>
          </p:spPr>
        </p:pic>
      </p:grp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F8213B7-2C87-4B45-AF75-8B2859F12D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824" y="4845899"/>
            <a:ext cx="3525525" cy="187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18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8ABCF82-DCE9-464B-8EEB-7FAE813EF498}"/>
              </a:ext>
            </a:extLst>
          </p:cNvPr>
          <p:cNvSpPr/>
          <p:nvPr/>
        </p:nvSpPr>
        <p:spPr>
          <a:xfrm>
            <a:off x="1199536" y="2320414"/>
            <a:ext cx="7531510" cy="2467896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6E68403-85AD-406A-97A2-B072FAE8CC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7365444" y="-2586626"/>
            <a:ext cx="1710813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B87BFC6-6527-4034-8703-6765AAB0F3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1181081" y="2824714"/>
            <a:ext cx="2006601" cy="609634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583283B-D6A4-432D-9630-7F7598E01E8D}"/>
              </a:ext>
            </a:extLst>
          </p:cNvPr>
          <p:cNvGrpSpPr/>
          <p:nvPr/>
        </p:nvGrpSpPr>
        <p:grpSpPr>
          <a:xfrm>
            <a:off x="5412249" y="1103124"/>
            <a:ext cx="5830530" cy="3766460"/>
            <a:chOff x="1081547" y="2192594"/>
            <a:chExt cx="5830530" cy="3766460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1916AC61-101E-43DB-B5ED-A45B62BC833B}"/>
                </a:ext>
              </a:extLst>
            </p:cNvPr>
            <p:cNvSpPr/>
            <p:nvPr/>
          </p:nvSpPr>
          <p:spPr>
            <a:xfrm>
              <a:off x="1081548" y="2192594"/>
              <a:ext cx="5830529" cy="2713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15">
              <a:extLst>
                <a:ext uri="{FF2B5EF4-FFF2-40B4-BE49-F238E27FC236}">
                  <a16:creationId xmlns="" xmlns:a16="http://schemas.microsoft.com/office/drawing/2014/main" id="{545FACDF-1DAF-4F23-B7D8-7BA7BC4A6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470433" y="2517411"/>
              <a:ext cx="1052757" cy="5830529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1535A520-1925-40FC-8831-E48E36B732D2}"/>
              </a:ext>
            </a:extLst>
          </p:cNvPr>
          <p:cNvGrpSpPr/>
          <p:nvPr/>
        </p:nvGrpSpPr>
        <p:grpSpPr>
          <a:xfrm>
            <a:off x="2231173" y="3237579"/>
            <a:ext cx="4230205" cy="3850124"/>
            <a:chOff x="6891199" y="2064775"/>
            <a:chExt cx="4230205" cy="3850124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6F1BFBF9-9252-446B-834D-D4407BD66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1199" y="2064775"/>
              <a:ext cx="4230204" cy="2643877"/>
            </a:xfrm>
            <a:prstGeom prst="rect">
              <a:avLst/>
            </a:prstGeom>
          </p:spPr>
        </p:pic>
        <p:pic>
          <p:nvPicPr>
            <p:cNvPr id="10" name="Picture 15">
              <a:extLst>
                <a:ext uri="{FF2B5EF4-FFF2-40B4-BE49-F238E27FC236}">
                  <a16:creationId xmlns="" xmlns:a16="http://schemas.microsoft.com/office/drawing/2014/main" id="{D375E972-1311-4E99-A969-45661088B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8399821" y="3193317"/>
              <a:ext cx="1212960" cy="4230204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D4FE9A31-1DF4-4931-8F37-941D410AB8A4}"/>
                </a:ext>
              </a:extLst>
            </p:cNvPr>
            <p:cNvSpPr/>
            <p:nvPr/>
          </p:nvSpPr>
          <p:spPr>
            <a:xfrm>
              <a:off x="6891200" y="2064775"/>
              <a:ext cx="4230204" cy="2637164"/>
            </a:xfrm>
            <a:prstGeom prst="rect">
              <a:avLst/>
            </a:prstGeom>
            <a:solidFill>
              <a:srgbClr val="409F48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31D5758-56F0-4127-A653-058EC5ADEF16}"/>
              </a:ext>
            </a:extLst>
          </p:cNvPr>
          <p:cNvSpPr/>
          <p:nvPr/>
        </p:nvSpPr>
        <p:spPr>
          <a:xfrm>
            <a:off x="6066503" y="1876586"/>
            <a:ext cx="4798142" cy="107811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1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sz="11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16E256F4-97F6-454A-8535-87340CC62C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248" y="4228522"/>
            <a:ext cx="6661764" cy="200723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6478E7B-6D0F-4467-86D8-99FE64A2D9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2001946" y="-2576794"/>
            <a:ext cx="1710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51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E855730-77CA-4808-AE64-3C75D3593E4E}"/>
              </a:ext>
            </a:extLst>
          </p:cNvPr>
          <p:cNvSpPr/>
          <p:nvPr/>
        </p:nvSpPr>
        <p:spPr>
          <a:xfrm>
            <a:off x="0" y="1337187"/>
            <a:ext cx="8731046" cy="4581832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9FC50C0-C938-4B15-82CB-122D0A357052}"/>
              </a:ext>
            </a:extLst>
          </p:cNvPr>
          <p:cNvGrpSpPr/>
          <p:nvPr/>
        </p:nvGrpSpPr>
        <p:grpSpPr>
          <a:xfrm>
            <a:off x="6361470" y="2152559"/>
            <a:ext cx="5830530" cy="3766460"/>
            <a:chOff x="1081547" y="2192594"/>
            <a:chExt cx="5830530" cy="3766460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FDA397A6-DFFB-4760-B2D7-FBB3E84FB2BD}"/>
                </a:ext>
              </a:extLst>
            </p:cNvPr>
            <p:cNvSpPr/>
            <p:nvPr/>
          </p:nvSpPr>
          <p:spPr>
            <a:xfrm>
              <a:off x="1081548" y="2192594"/>
              <a:ext cx="5830529" cy="2713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15">
              <a:extLst>
                <a:ext uri="{FF2B5EF4-FFF2-40B4-BE49-F238E27FC236}">
                  <a16:creationId xmlns="" xmlns:a16="http://schemas.microsoft.com/office/drawing/2014/main" id="{1B5308B3-F0F3-4649-BA27-D75B7DDA4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470433" y="2517411"/>
              <a:ext cx="1052757" cy="5830529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062BD6-9725-4C9F-B79D-208217DD43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 flipH="1">
            <a:off x="7365444" y="-2586626"/>
            <a:ext cx="171081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EB04EAE-29AB-443D-880C-F023A26F7F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rot="5400000">
            <a:off x="1181081" y="2824714"/>
            <a:ext cx="2006601" cy="60963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D956C83-5B59-401F-BC17-DC892A15C4C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470" y="2038880"/>
            <a:ext cx="5963820" cy="294106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248D8FC-41BF-49ED-B0EA-BC68FC7EBA6A}"/>
              </a:ext>
            </a:extLst>
          </p:cNvPr>
          <p:cNvSpPr/>
          <p:nvPr/>
        </p:nvSpPr>
        <p:spPr>
          <a:xfrm>
            <a:off x="1036849" y="2149359"/>
            <a:ext cx="1031051" cy="3388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358010B-D7D8-42DA-BA8C-3FEF32B3488F}"/>
              </a:ext>
            </a:extLst>
          </p:cNvPr>
          <p:cNvSpPr/>
          <p:nvPr/>
        </p:nvSpPr>
        <p:spPr>
          <a:xfrm>
            <a:off x="2681292" y="2149359"/>
            <a:ext cx="1031051" cy="3388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2171BA3-2A5D-4A7D-92C0-B7C0A77A78D4}"/>
              </a:ext>
            </a:extLst>
          </p:cNvPr>
          <p:cNvSpPr/>
          <p:nvPr/>
        </p:nvSpPr>
        <p:spPr>
          <a:xfrm>
            <a:off x="4411768" y="2149359"/>
            <a:ext cx="1031051" cy="33889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8824572-8106-4DFD-BBBD-6BC62448E9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92" y="219830"/>
            <a:ext cx="2035200" cy="18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1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94B9F1C-646B-4BBF-A25A-37BBAC7003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087" b="14719"/>
          <a:stretch/>
        </p:blipFill>
        <p:spPr>
          <a:xfrm>
            <a:off x="6252239" y="4396763"/>
            <a:ext cx="6128948" cy="24612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420433D-C41B-483F-AE01-5CCDEF771B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087" b="14719"/>
          <a:stretch/>
        </p:blipFill>
        <p:spPr>
          <a:xfrm>
            <a:off x="-486405" y="-85791"/>
            <a:ext cx="7344406" cy="233522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1F23532-62B8-4679-9398-AD33A0CC7A6C}"/>
              </a:ext>
            </a:extLst>
          </p:cNvPr>
          <p:cNvGrpSpPr/>
          <p:nvPr/>
        </p:nvGrpSpPr>
        <p:grpSpPr>
          <a:xfrm>
            <a:off x="10218901" y="3331455"/>
            <a:ext cx="816772" cy="1078140"/>
            <a:chOff x="8908327" y="3736427"/>
            <a:chExt cx="816772" cy="107814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B22A816B-2729-47FD-B39C-E0E54A0A0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2530" t="13378" r="25789" b="18002"/>
            <a:stretch/>
          </p:blipFill>
          <p:spPr>
            <a:xfrm>
              <a:off x="8908327" y="3736427"/>
              <a:ext cx="816772" cy="1078140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12AA7788-7A4D-496E-93F0-6C1F83A5B6F0}"/>
                </a:ext>
              </a:extLst>
            </p:cNvPr>
            <p:cNvSpPr txBox="1"/>
            <p:nvPr/>
          </p:nvSpPr>
          <p:spPr>
            <a:xfrm>
              <a:off x="9085880" y="3852870"/>
              <a:ext cx="461665" cy="96169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端午节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DAB553B-BF58-4E99-B3F5-A97369F143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5758" y="2198144"/>
            <a:ext cx="3407637" cy="439723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33FDEE8-EBC1-40DB-8C7D-1BDD8ADD4D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224" y="5089808"/>
            <a:ext cx="1560121" cy="156511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3C5318C-0862-41FD-B2D4-D116519293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544" flipH="1">
            <a:off x="506465" y="2799829"/>
            <a:ext cx="1059862" cy="106325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1818811-9209-48A0-A75D-87D8705BC6D5}"/>
              </a:ext>
            </a:extLst>
          </p:cNvPr>
          <p:cNvSpPr txBox="1"/>
          <p:nvPr/>
        </p:nvSpPr>
        <p:spPr>
          <a:xfrm>
            <a:off x="4858083" y="2757848"/>
            <a:ext cx="45961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2100382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157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8905870-9838-43DA-998C-DD62902C85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462335"/>
            <a:ext cx="2006601" cy="60963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47210DF-BA56-4CB3-A582-9BCB5E60D8A3}"/>
              </a:ext>
            </a:extLst>
          </p:cNvPr>
          <p:cNvSpPr/>
          <p:nvPr/>
        </p:nvSpPr>
        <p:spPr>
          <a:xfrm>
            <a:off x="1081548" y="1779638"/>
            <a:ext cx="10028905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15">
            <a:extLst>
              <a:ext uri="{FF2B5EF4-FFF2-40B4-BE49-F238E27FC236}">
                <a16:creationId xmlns="" xmlns:a16="http://schemas.microsoft.com/office/drawing/2014/main" id="{CD2AB082-9EAB-4AA6-B432-9EF84FFA8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489520" y="498325"/>
            <a:ext cx="1212960" cy="100289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B851DF5-E5B5-47A3-9B66-38BAE1A9AC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67836" y="2494886"/>
            <a:ext cx="990962" cy="160760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40B2175-5DDA-4495-B7C1-6E3C8FC19A40}"/>
              </a:ext>
            </a:extLst>
          </p:cNvPr>
          <p:cNvSpPr txBox="1"/>
          <p:nvPr/>
        </p:nvSpPr>
        <p:spPr>
          <a:xfrm>
            <a:off x="3888447" y="2881303"/>
            <a:ext cx="5574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端午节的由来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208DEB-0894-459E-9DDC-7196E5DB9C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3597" y="2016375"/>
            <a:ext cx="3179526" cy="410288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A0B19C9-1B0F-43EE-A38D-7F0EE5EB08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0"/>
            <a:ext cx="1710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5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EDA865F-55B2-4475-925F-F76673F9A674}"/>
              </a:ext>
            </a:extLst>
          </p:cNvPr>
          <p:cNvSpPr/>
          <p:nvPr/>
        </p:nvSpPr>
        <p:spPr>
          <a:xfrm>
            <a:off x="1229033" y="1671483"/>
            <a:ext cx="9812594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15">
            <a:extLst>
              <a:ext uri="{FF2B5EF4-FFF2-40B4-BE49-F238E27FC236}">
                <a16:creationId xmlns="" xmlns:a16="http://schemas.microsoft.com/office/drawing/2014/main" id="{3BD67570-C486-4348-883D-65125C0A9B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450190" y="771337"/>
            <a:ext cx="1212960" cy="926657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2489CD74-C168-403B-B9C2-C5BB6F8D11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1042438"/>
            <a:ext cx="2006601" cy="609634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EB966BA-63C3-4FF7-BF49-EF132512D3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580103"/>
            <a:ext cx="1710813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6F52A0B-8743-4769-BA7F-4253382B48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06" y="4335286"/>
            <a:ext cx="7232919" cy="217932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93DAC11-D2D4-465E-8B6D-93245F5F0DB3}"/>
              </a:ext>
            </a:extLst>
          </p:cNvPr>
          <p:cNvSpPr/>
          <p:nvPr/>
        </p:nvSpPr>
        <p:spPr>
          <a:xfrm>
            <a:off x="1563329" y="2382111"/>
            <a:ext cx="9379974" cy="17054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CC07AB7-0D6A-40FD-AC37-E74A7FBEADBE}"/>
              </a:ext>
            </a:extLst>
          </p:cNvPr>
          <p:cNvSpPr/>
          <p:nvPr/>
        </p:nvSpPr>
        <p:spPr>
          <a:xfrm>
            <a:off x="4516938" y="885043"/>
            <a:ext cx="3236784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端午节节日介绍</a:t>
            </a:r>
            <a:endParaRPr lang="en-US" altLang="zh-CN" sz="2400" spc="600" dirty="0">
              <a:solidFill>
                <a:srgbClr val="409F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0936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BA0FBE9-9E42-446E-AEA7-B94C3A46E9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1042438"/>
            <a:ext cx="2006601" cy="60963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E197C76-167B-4907-9436-E509B13FBC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580103"/>
            <a:ext cx="1710813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35B08404-C0BF-434D-989B-030822E92238}"/>
              </a:ext>
            </a:extLst>
          </p:cNvPr>
          <p:cNvGrpSpPr/>
          <p:nvPr/>
        </p:nvGrpSpPr>
        <p:grpSpPr>
          <a:xfrm>
            <a:off x="2811966" y="1645463"/>
            <a:ext cx="8376733" cy="4727280"/>
            <a:chOff x="2733718" y="1170039"/>
            <a:chExt cx="8376733" cy="4727280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E2DA729B-E775-44AD-9C52-7F80D04F6272}"/>
                </a:ext>
              </a:extLst>
            </p:cNvPr>
            <p:cNvSpPr/>
            <p:nvPr/>
          </p:nvSpPr>
          <p:spPr>
            <a:xfrm>
              <a:off x="2762044" y="1170039"/>
              <a:ext cx="8259917" cy="3514320"/>
            </a:xfrm>
            <a:prstGeom prst="rect">
              <a:avLst/>
            </a:prstGeom>
            <a:solidFill>
              <a:srgbClr val="409F48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31A1B616-344F-48C6-96C7-2A54FAD9A666}"/>
                </a:ext>
              </a:extLst>
            </p:cNvPr>
            <p:cNvSpPr/>
            <p:nvPr/>
          </p:nvSpPr>
          <p:spPr>
            <a:xfrm>
              <a:off x="3561588" y="1380558"/>
              <a:ext cx="1215717" cy="324000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端午节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端字有初始的意思，因此端五就是初五。而按照历法五月正是午月，因此端五也就渐渐演变成了端午。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C5BB7027-7F3E-4041-8F6A-7129FD7D1015}"/>
                </a:ext>
              </a:extLst>
            </p:cNvPr>
            <p:cNvSpPr/>
            <p:nvPr/>
          </p:nvSpPr>
          <p:spPr>
            <a:xfrm>
              <a:off x="5434826" y="1380558"/>
              <a:ext cx="1215717" cy="324000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端阳节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据记载，因仲夏登高，顺阳在上，五月正是仲夏，它的第一个午日正是登高顺阳天气好的日子。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C316E2C5-5274-444D-B446-9E2AF1C4B9B6}"/>
                </a:ext>
              </a:extLst>
            </p:cNvPr>
            <p:cNvSpPr/>
            <p:nvPr/>
          </p:nvSpPr>
          <p:spPr>
            <a:xfrm>
              <a:off x="7541131" y="1380558"/>
              <a:ext cx="1215717" cy="324000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龙舟节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赛龙舟是端午节的一项重要活动，在中国南方十分流行。它最早当是古越有可能始于原始社会末期。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F20241BA-F2D4-44A0-A16A-4AD7D06F339E}"/>
                </a:ext>
              </a:extLst>
            </p:cNvPr>
            <p:cNvSpPr/>
            <p:nvPr/>
          </p:nvSpPr>
          <p:spPr>
            <a:xfrm>
              <a:off x="9612188" y="1380558"/>
              <a:ext cx="1031051" cy="324000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解粽节</a:t>
              </a:r>
            </a:p>
            <a:p>
              <a:pPr>
                <a:spcBef>
                  <a:spcPts val="600"/>
                </a:spcBef>
              </a:pPr>
              <a:r>
                <a:rPr lang="zh-CN" altLang="en-US" sz="12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古人端午吃粽时，有比较各人解下粽叶的长度，长者为胜的游戏，故又有“解粽节”之称。</a:t>
              </a:r>
            </a:p>
          </p:txBody>
        </p:sp>
        <p:pic>
          <p:nvPicPr>
            <p:cNvPr id="9" name="Picture 15">
              <a:extLst>
                <a:ext uri="{FF2B5EF4-FFF2-40B4-BE49-F238E27FC236}">
                  <a16:creationId xmlns="" xmlns:a16="http://schemas.microsoft.com/office/drawing/2014/main" id="{620353D1-F7B3-4034-A032-C8EBE0C4A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6315605" y="1102472"/>
              <a:ext cx="1212960" cy="8376733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9189180-A2CF-4AA4-AE17-A68525E331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249" y="4195384"/>
            <a:ext cx="657521" cy="85574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8150B0F9-71AD-4C27-B0C0-0DFB31BEBC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139" y="4195384"/>
            <a:ext cx="637033" cy="82908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A197C55C-0589-4845-9371-F6AB37A7B7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341" y="4208716"/>
            <a:ext cx="637033" cy="8290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AB2E9DB-21D1-46ED-9E3B-7CB834790D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696" y="4195384"/>
            <a:ext cx="637033" cy="82908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023DAD-200E-491D-9C3B-8F30B14727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891" y="409653"/>
            <a:ext cx="1560121" cy="156511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6E832D9A-F290-4A9C-AFDD-976083BD655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544" flipH="1">
            <a:off x="869014" y="3444603"/>
            <a:ext cx="1059862" cy="106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8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2C02103-E743-49FD-9CBE-02F0150F80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1042438"/>
            <a:ext cx="2006601" cy="609634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C42EAC4-39E5-40A5-AAB8-4E16335022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580103"/>
            <a:ext cx="1710813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18A7EC7-89D3-412B-B2E3-1E365C93ABDD}"/>
              </a:ext>
            </a:extLst>
          </p:cNvPr>
          <p:cNvSpPr/>
          <p:nvPr/>
        </p:nvSpPr>
        <p:spPr>
          <a:xfrm>
            <a:off x="1041809" y="1851583"/>
            <a:ext cx="5988256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15">
            <a:extLst>
              <a:ext uri="{FF2B5EF4-FFF2-40B4-BE49-F238E27FC236}">
                <a16:creationId xmlns="" xmlns:a16="http://schemas.microsoft.com/office/drawing/2014/main" id="{B53DA8E5-B62C-46EF-B47F-CA02292A8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3457200" y="2757203"/>
            <a:ext cx="1212960" cy="565503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12A350B-FFAF-4C3B-8743-1897B7F49D9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15" y="1184786"/>
            <a:ext cx="3524910" cy="173831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3806D19-B789-4538-A0B0-F061983F48D4}"/>
              </a:ext>
            </a:extLst>
          </p:cNvPr>
          <p:cNvGrpSpPr/>
          <p:nvPr/>
        </p:nvGrpSpPr>
        <p:grpSpPr>
          <a:xfrm>
            <a:off x="6891199" y="2165546"/>
            <a:ext cx="4230205" cy="3850124"/>
            <a:chOff x="6891199" y="2064775"/>
            <a:chExt cx="4230205" cy="3850124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DF6A335-C10F-4C34-B3F7-FA38B8205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1199" y="2064775"/>
              <a:ext cx="4230204" cy="2643877"/>
            </a:xfrm>
            <a:prstGeom prst="rect">
              <a:avLst/>
            </a:prstGeom>
          </p:spPr>
        </p:pic>
        <p:pic>
          <p:nvPicPr>
            <p:cNvPr id="11" name="Picture 15">
              <a:extLst>
                <a:ext uri="{FF2B5EF4-FFF2-40B4-BE49-F238E27FC236}">
                  <a16:creationId xmlns="" xmlns:a16="http://schemas.microsoft.com/office/drawing/2014/main" id="{C11BD714-9996-478D-B7E9-7D2E301AA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8399821" y="3193317"/>
              <a:ext cx="1212960" cy="4230204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4F1360F7-386F-4F42-851E-383BFF45625E}"/>
                </a:ext>
              </a:extLst>
            </p:cNvPr>
            <p:cNvSpPr/>
            <p:nvPr/>
          </p:nvSpPr>
          <p:spPr>
            <a:xfrm>
              <a:off x="6891200" y="2064775"/>
              <a:ext cx="4230204" cy="2637164"/>
            </a:xfrm>
            <a:prstGeom prst="rect">
              <a:avLst/>
            </a:prstGeom>
            <a:solidFill>
              <a:srgbClr val="409F48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C009FA2-BDC0-418B-B157-E46EB031D1C9}"/>
              </a:ext>
            </a:extLst>
          </p:cNvPr>
          <p:cNvSpPr/>
          <p:nvPr/>
        </p:nvSpPr>
        <p:spPr>
          <a:xfrm>
            <a:off x="1710813" y="2708337"/>
            <a:ext cx="4798142" cy="144469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为每年农历五月初五。据</a:t>
            </a:r>
            <a:r>
              <a:rPr lang="en-US" altLang="zh-CN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荆楚岁时记</a:t>
            </a:r>
            <a:r>
              <a:rPr lang="en-US" altLang="zh-CN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记载，因仲夏登高，顺阳在上，五月是仲夏，它的第一个午日正是登高顺阳好天气之日，故五月初五亦称为“端阳节”。此外端午节还称“午日节、五月节、龙舟节、浴兰节、诗人节”等。</a:t>
            </a:r>
            <a:r>
              <a:rPr lang="zh-CN" altLang="en-US" sz="12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sz="1200" baseline="300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[1]</a:t>
            </a:r>
            <a:r>
              <a:rPr lang="zh-CN" altLang="en-US" sz="1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端午节是流行于中国以及汉字文化圈诸国的传统文化节日。</a:t>
            </a:r>
          </a:p>
        </p:txBody>
      </p:sp>
    </p:spTree>
    <p:extLst>
      <p:ext uri="{BB962C8B-B14F-4D97-AF65-F5344CB8AC3E}">
        <p14:creationId xmlns:p14="http://schemas.microsoft.com/office/powerpoint/2010/main" val="3243318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6468103-0094-4E57-8310-D0355156F944}"/>
              </a:ext>
            </a:extLst>
          </p:cNvPr>
          <p:cNvSpPr/>
          <p:nvPr/>
        </p:nvSpPr>
        <p:spPr>
          <a:xfrm>
            <a:off x="1425677" y="1497979"/>
            <a:ext cx="9379975" cy="3958923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B8F6D1F-0128-48DE-B44C-C962CD9347CE}"/>
              </a:ext>
            </a:extLst>
          </p:cNvPr>
          <p:cNvSpPr/>
          <p:nvPr/>
        </p:nvSpPr>
        <p:spPr>
          <a:xfrm>
            <a:off x="786170" y="1497979"/>
            <a:ext cx="7079636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15">
            <a:extLst>
              <a:ext uri="{FF2B5EF4-FFF2-40B4-BE49-F238E27FC236}">
                <a16:creationId xmlns="" xmlns:a16="http://schemas.microsoft.com/office/drawing/2014/main" id="{ABE0EFE7-820B-4CDE-8FE3-C0713E63FD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3719508" y="1691300"/>
            <a:ext cx="1212960" cy="70796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207C2FA-6674-4487-8A91-A4CFC0D5C21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239" y="5231118"/>
            <a:ext cx="3524910" cy="173831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25875E9-7105-4042-AB8A-70ACA03595F7}"/>
              </a:ext>
            </a:extLst>
          </p:cNvPr>
          <p:cNvSpPr/>
          <p:nvPr/>
        </p:nvSpPr>
        <p:spPr>
          <a:xfrm>
            <a:off x="1425677" y="1950223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端字有初始的意思，因此端五就是初五。而按照历法五月正是午月，因此端五也就渐渐演变成了端午。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0175B6A-B878-404C-8639-AC5EA300F77D}"/>
              </a:ext>
            </a:extLst>
          </p:cNvPr>
          <p:cNvSpPr/>
          <p:nvPr/>
        </p:nvSpPr>
        <p:spPr>
          <a:xfrm>
            <a:off x="3298915" y="1950223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端阳节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据记载，因仲夏登高，顺阳在上，五月正是仲夏，它的第一个午日正是登高顺阳天气好的日子。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0EC2502-5947-480B-90AD-C6B1905F9EF2}"/>
              </a:ext>
            </a:extLst>
          </p:cNvPr>
          <p:cNvSpPr/>
          <p:nvPr/>
        </p:nvSpPr>
        <p:spPr>
          <a:xfrm>
            <a:off x="5110261" y="1950223"/>
            <a:ext cx="1238801" cy="23237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100" b="1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</a:t>
            </a:r>
          </a:p>
          <a:p>
            <a:pPr>
              <a:spcBef>
                <a:spcPts val="600"/>
              </a:spcBef>
            </a:pPr>
            <a:r>
              <a:rPr lang="zh-CN" altLang="en-US" sz="105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端字有初始的意思，因此端五就是初五。而按照历法五月正是午月，因此端五也就渐渐演变成了端午。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2B01F4D-BD32-4EA7-B7A8-029F9E3D79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2777"/>
            <a:ext cx="1939332" cy="155231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140EB984-A804-43F1-A1B6-B17E9A880F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755" y="2518660"/>
            <a:ext cx="2773920" cy="24566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A92FA38-BCFC-4A79-90EA-22544D9AC2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-2275" y="111430"/>
            <a:ext cx="1710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7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3DB9229-22BD-4E6F-A3B8-F6F054B15C96}"/>
              </a:ext>
            </a:extLst>
          </p:cNvPr>
          <p:cNvSpPr/>
          <p:nvPr/>
        </p:nvSpPr>
        <p:spPr>
          <a:xfrm>
            <a:off x="2512088" y="1497979"/>
            <a:ext cx="7164475" cy="3958923"/>
          </a:xfrm>
          <a:prstGeom prst="rect">
            <a:avLst/>
          </a:prstGeom>
          <a:solidFill>
            <a:srgbClr val="409F48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C1A3999-F568-4DB3-8086-1733615112AC}"/>
              </a:ext>
            </a:extLst>
          </p:cNvPr>
          <p:cNvGrpSpPr/>
          <p:nvPr/>
        </p:nvGrpSpPr>
        <p:grpSpPr>
          <a:xfrm>
            <a:off x="4996428" y="743579"/>
            <a:ext cx="4097331" cy="4412576"/>
            <a:chOff x="5338071" y="1286190"/>
            <a:chExt cx="4097331" cy="4412576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228EE57B-4AA3-4875-9FDB-8731DDF7525E}"/>
                </a:ext>
              </a:extLst>
            </p:cNvPr>
            <p:cNvSpPr/>
            <p:nvPr/>
          </p:nvSpPr>
          <p:spPr>
            <a:xfrm>
              <a:off x="5338073" y="1286190"/>
              <a:ext cx="4097329" cy="3179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15">
              <a:extLst>
                <a:ext uri="{FF2B5EF4-FFF2-40B4-BE49-F238E27FC236}">
                  <a16:creationId xmlns="" xmlns:a16="http://schemas.microsoft.com/office/drawing/2014/main" id="{3C057AD6-5736-4C9A-8A6F-E389FDDD3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6770060" y="3033425"/>
              <a:ext cx="1233352" cy="409733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A6E85F7-701C-4007-A036-CB385997C611}"/>
              </a:ext>
            </a:extLst>
          </p:cNvPr>
          <p:cNvGrpSpPr/>
          <p:nvPr/>
        </p:nvGrpSpPr>
        <p:grpSpPr>
          <a:xfrm>
            <a:off x="5627077" y="1021583"/>
            <a:ext cx="391886" cy="391886"/>
            <a:chOff x="5627077" y="1021583"/>
            <a:chExt cx="391886" cy="391886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91DABF52-60FB-4770-9437-301C77032BBA}"/>
                </a:ext>
              </a:extLst>
            </p:cNvPr>
            <p:cNvCxnSpPr>
              <a:cxnSpLocks/>
            </p:cNvCxnSpPr>
            <p:nvPr/>
          </p:nvCxnSpPr>
          <p:spPr>
            <a:xfrm>
              <a:off x="5627077" y="1135464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1D219187-9A2B-471D-97B1-D042B75B1DA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5431134" y="1217526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A0E3D4E-A90C-4EF6-B679-60C7BC220552}"/>
              </a:ext>
            </a:extLst>
          </p:cNvPr>
          <p:cNvGrpSpPr/>
          <p:nvPr/>
        </p:nvGrpSpPr>
        <p:grpSpPr>
          <a:xfrm rot="16200000" flipV="1">
            <a:off x="8321710" y="3085554"/>
            <a:ext cx="391886" cy="391886"/>
            <a:chOff x="5627077" y="1021583"/>
            <a:chExt cx="391886" cy="391886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FE58C1C-4F9C-4C32-B30A-23ECE66D37F5}"/>
                </a:ext>
              </a:extLst>
            </p:cNvPr>
            <p:cNvCxnSpPr>
              <a:cxnSpLocks/>
            </p:cNvCxnSpPr>
            <p:nvPr/>
          </p:nvCxnSpPr>
          <p:spPr>
            <a:xfrm>
              <a:off x="5627077" y="1135464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CEFBB371-6B77-4B7E-9142-75B304378AA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5431134" y="1217526"/>
              <a:ext cx="391886" cy="0"/>
            </a:xfrm>
            <a:prstGeom prst="line">
              <a:avLst/>
            </a:prstGeom>
            <a:ln w="76200">
              <a:solidFill>
                <a:srgbClr val="409F48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80CF64D-3A8B-4B55-B9B7-B6308AA6102E}"/>
              </a:ext>
            </a:extLst>
          </p:cNvPr>
          <p:cNvSpPr txBox="1"/>
          <p:nvPr/>
        </p:nvSpPr>
        <p:spPr>
          <a:xfrm>
            <a:off x="5823020" y="1303125"/>
            <a:ext cx="1120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F45A586-C14D-4B77-8B40-B0B4C182A191}"/>
              </a:ext>
            </a:extLst>
          </p:cNvPr>
          <p:cNvSpPr txBox="1"/>
          <p:nvPr/>
        </p:nvSpPr>
        <p:spPr>
          <a:xfrm>
            <a:off x="7305040" y="2131098"/>
            <a:ext cx="1120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午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6020BCB4-E99C-4F59-8D14-239AE06FA6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441" y="4440247"/>
            <a:ext cx="7232919" cy="2179324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1C23283-0234-4F84-90D8-C4228CAF6B31}"/>
              </a:ext>
            </a:extLst>
          </p:cNvPr>
          <p:cNvSpPr/>
          <p:nvPr/>
        </p:nvSpPr>
        <p:spPr>
          <a:xfrm>
            <a:off x="3273844" y="2216902"/>
            <a:ext cx="1215717" cy="3240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</a:t>
            </a:r>
          </a:p>
          <a:p>
            <a:pPr>
              <a:spcBef>
                <a:spcPts val="600"/>
              </a:spcBef>
            </a:pPr>
            <a:r>
              <a:rPr lang="zh-CN" altLang="en-US" sz="12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端字有初始的意思，因此端五就是初五。而按照历法五月正是午月，因此端五也就渐渐演变成了端午。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444ECA4-3F9C-455A-98D1-C2FA51ECFF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1042438"/>
            <a:ext cx="2006601" cy="609634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90AC8520-BBF0-4FAD-8CF4-475F5ED296B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580103"/>
            <a:ext cx="1710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65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8905870-9838-43DA-998C-DD62902C85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>
            <a:off x="10185399" y="462335"/>
            <a:ext cx="2006601" cy="60963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47210DF-BA56-4CB3-A582-9BCB5E60D8A3}"/>
              </a:ext>
            </a:extLst>
          </p:cNvPr>
          <p:cNvSpPr/>
          <p:nvPr/>
        </p:nvSpPr>
        <p:spPr>
          <a:xfrm>
            <a:off x="1081548" y="1779638"/>
            <a:ext cx="10028905" cy="3126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15">
            <a:extLst>
              <a:ext uri="{FF2B5EF4-FFF2-40B4-BE49-F238E27FC236}">
                <a16:creationId xmlns="" xmlns:a16="http://schemas.microsoft.com/office/drawing/2014/main" id="{CD2AB082-9EAB-4AA6-B432-9EF84FFA84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489520" y="498325"/>
            <a:ext cx="1212960" cy="100289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B851DF5-E5B5-47A3-9B66-38BAE1A9AC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67836" y="2494886"/>
            <a:ext cx="990962" cy="160760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40B2175-5DDA-4495-B7C1-6E3C8FC19A40}"/>
              </a:ext>
            </a:extLst>
          </p:cNvPr>
          <p:cNvSpPr txBox="1"/>
          <p:nvPr/>
        </p:nvSpPr>
        <p:spPr>
          <a:xfrm>
            <a:off x="3888447" y="2881303"/>
            <a:ext cx="5574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solidFill>
                  <a:srgbClr val="409F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端午节的传说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208DEB-0894-459E-9DDC-7196E5DB9C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3597" y="2016375"/>
            <a:ext cx="3179526" cy="410288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A0B19C9-1B0F-43EE-A38D-7F0EE5EB08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84" t="25649" b="30278"/>
          <a:stretch/>
        </p:blipFill>
        <p:spPr>
          <a:xfrm flipH="1">
            <a:off x="0" y="0"/>
            <a:ext cx="1710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847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420</TotalTime>
  <Words>2546</Words>
  <Application>Microsoft Office PowerPoint</Application>
  <PresentationFormat>宽屏</PresentationFormat>
  <Paragraphs>125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Adobe 楷体 Std R</vt:lpstr>
      <vt:lpstr>Meiryo</vt:lpstr>
      <vt:lpstr>等线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116</cp:revision>
  <dcterms:created xsi:type="dcterms:W3CDTF">2017-08-18T03:02:00Z</dcterms:created>
  <dcterms:modified xsi:type="dcterms:W3CDTF">2018-06-08T03:20:20Z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