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handoutMasterIdLst>
    <p:handoutMasterId r:id="rId30"/>
  </p:handoutMasterIdLst>
  <p:sldIdLst>
    <p:sldId id="256" r:id="rId3"/>
    <p:sldId id="257" r:id="rId4"/>
    <p:sldId id="284" r:id="rId5"/>
    <p:sldId id="285" r:id="rId6"/>
    <p:sldId id="274" r:id="rId7"/>
    <p:sldId id="259" r:id="rId8"/>
    <p:sldId id="260" r:id="rId9"/>
    <p:sldId id="261" r:id="rId10"/>
    <p:sldId id="275" r:id="rId11"/>
    <p:sldId id="262" r:id="rId12"/>
    <p:sldId id="263" r:id="rId13"/>
    <p:sldId id="279" r:id="rId14"/>
    <p:sldId id="264" r:id="rId15"/>
    <p:sldId id="276" r:id="rId16"/>
    <p:sldId id="265" r:id="rId17"/>
    <p:sldId id="266" r:id="rId18"/>
    <p:sldId id="273" r:id="rId19"/>
    <p:sldId id="267" r:id="rId20"/>
    <p:sldId id="268" r:id="rId21"/>
    <p:sldId id="280" r:id="rId22"/>
    <p:sldId id="269" r:id="rId23"/>
    <p:sldId id="271" r:id="rId24"/>
    <p:sldId id="277" r:id="rId25"/>
    <p:sldId id="278" r:id="rId26"/>
    <p:sldId id="286" r:id="rId27"/>
    <p:sldId id="287" r:id="rId28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7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A65"/>
    <a:srgbClr val="EA6074"/>
    <a:srgbClr val="63B5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38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86" y="144"/>
      </p:cViewPr>
      <p:guideLst>
        <p:guide orient="horz" pos="2772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62" d="100"/>
          <a:sy n="62" d="100"/>
        </p:scale>
        <p:origin x="286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="" xmlns:a16="http://schemas.microsoft.com/office/drawing/2014/main" id="{6E4DD768-F37A-4814-B793-76B43D294F5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6AA28BF6-1BB3-4AE3-871B-92F8584E8E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D50F91-DCD6-4A89-AD6D-EDA1F20E945B}" type="datetimeFigureOut">
              <a:rPr lang="zh-CN" altLang="en-US" smtClean="0"/>
              <a:t>2020/12/22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115A06F8-812B-4483-8EFE-76353491C41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63BAC3FC-2C85-463B-A1B5-5D4A231F043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BE62B8-7D0C-4B84-96CA-CA85C04E15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52075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4A3353-C954-48EA-A13B-6AA766754C04}" type="datetimeFigureOut">
              <a:rPr lang="zh-CN" altLang="en-US" smtClean="0"/>
              <a:t>2020/12/22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F15C0C-C504-417A-8520-7034B530A5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0677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15C0C-C504-417A-8520-7034B530A5D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31943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15C0C-C504-417A-8520-7034B530A5D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07525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15C0C-C504-417A-8520-7034B530A5D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80222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15C0C-C504-417A-8520-7034B530A5D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93221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15C0C-C504-417A-8520-7034B530A5DE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67640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15C0C-C504-417A-8520-7034B530A5D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4557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15C0C-C504-417A-8520-7034B530A5DE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07395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15C0C-C504-417A-8520-7034B530A5DE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47040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15C0C-C504-417A-8520-7034B530A5DE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58571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15C0C-C504-417A-8520-7034B530A5DE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406949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15C0C-C504-417A-8520-7034B530A5DE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66843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15C0C-C504-417A-8520-7034B530A5D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021859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15C0C-C504-417A-8520-7034B530A5DE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960788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15C0C-C504-417A-8520-7034B530A5DE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39139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15C0C-C504-417A-8520-7034B530A5DE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107022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15C0C-C504-417A-8520-7034B530A5DE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261828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15C0C-C504-417A-8520-7034B530A5DE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848873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15C0C-C504-417A-8520-7034B530A5DE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767213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816137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15C0C-C504-417A-8520-7034B530A5D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18941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15C0C-C504-417A-8520-7034B530A5D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21985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15C0C-C504-417A-8520-7034B530A5DE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97442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15C0C-C504-417A-8520-7034B530A5D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96499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15C0C-C504-417A-8520-7034B530A5D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69907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15C0C-C504-417A-8520-7034B530A5D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782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15C0C-C504-417A-8520-7034B530A5D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519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10C39BC-9718-46AD-BA60-85577DAC58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EBC00850-0491-47A2-BF36-A8A4FF8AF8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DE31E87-1174-4B70-881B-4D4E4C273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8ED52-6A22-45E5-A3C7-520EDACA2D8A}" type="datetimeFigureOut">
              <a:rPr lang="zh-CN" altLang="en-US" smtClean="0"/>
              <a:t>2020/12/22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55AB231D-D214-4809-9BBF-30F2A3A7EC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1434B01-8C88-47B7-853B-4EB3F52CB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3DC52-516E-4C05-9C69-08BDC4E134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5501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E09D4C2-E4C9-4253-AE24-F8DA116F5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43D4CBED-2D6C-4612-BBE5-6B362DE95F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F08C5FD8-C8B5-41F9-A271-39E7B603A2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8ED52-6A22-45E5-A3C7-520EDACA2D8A}" type="datetimeFigureOut">
              <a:rPr lang="zh-CN" altLang="en-US" smtClean="0"/>
              <a:t>2020/12/22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2B54B36-AAA5-4FBE-A45C-99A7807E3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82EA242-010A-4698-BC42-16FF5D8C4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3DC52-516E-4C05-9C69-08BDC4E134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0665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F92E11FB-BDB5-4BD3-BE43-7EB6B5AF9F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18FA5ED2-D936-494B-BC4E-34EA06DB4F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7381F44C-EBC3-408C-A2A2-B402AB059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8ED52-6A22-45E5-A3C7-520EDACA2D8A}" type="datetimeFigureOut">
              <a:rPr lang="zh-CN" altLang="en-US" smtClean="0"/>
              <a:t>2020/12/22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F53FBE7-9CA7-42FF-AEB5-BCC93E282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4981CB50-BDDD-4B36-98E9-A2D8AB76C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3DC52-516E-4C05-9C69-08BDC4E134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3703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5640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933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6153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5651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8163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0028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6996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840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DBB1268-BF4D-41DB-B7C0-D992AF120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5287A7A4-D4CD-4375-926D-5053C5D1E1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7BE446C-52EC-44AF-ABFC-5D29541D3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8ED52-6A22-45E5-A3C7-520EDACA2D8A}" type="datetimeFigureOut">
              <a:rPr lang="zh-CN" altLang="en-US" smtClean="0"/>
              <a:t>2020/12/22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D95284F-5FFC-4EAD-AFEA-DE8221935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C7B4847-8BAF-4B9D-8FDE-4367062A4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3DC52-516E-4C05-9C69-08BDC4E134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8354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8141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208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656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069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3F18788-99D5-4069-A6E7-83652EFF3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7B515E2F-8CE5-44BF-BB07-2BEA1DEEFF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6072DCA0-6327-4D0A-8413-E8F919B2E8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A96BDC4F-A231-47F8-BC91-22EF09E11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8ED52-6A22-45E5-A3C7-520EDACA2D8A}" type="datetimeFigureOut">
              <a:rPr lang="zh-CN" altLang="en-US" smtClean="0"/>
              <a:t>2020/12/22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08E70874-6F3C-4CD9-A79C-A065F1D28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46E9088B-62D4-42CC-9110-78B3B154C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3DC52-516E-4C05-9C69-08BDC4E134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5516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5EE506E-03C0-4267-A12F-EEE67725F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1B6B0233-CDF9-4482-B733-23D64D2E95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C13B8BFA-D1D6-44B6-B350-65036B22F2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4AF9E67E-7515-4B99-BD0B-9885B2C881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E55B8F40-B479-4E63-98A4-1142EB4684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98EE663C-45D1-413B-9074-13436D342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8ED52-6A22-45E5-A3C7-520EDACA2D8A}" type="datetimeFigureOut">
              <a:rPr lang="zh-CN" altLang="en-US" smtClean="0"/>
              <a:t>2020/12/22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C9A72A7E-C601-4D72-AB66-24B6AC9FDD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69997526-931B-488F-A7DD-2C6C3B87D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3DC52-516E-4C05-9C69-08BDC4E134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5468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Rectangle 218">
            <a:extLst>
              <a:ext uri="{FF2B5EF4-FFF2-40B4-BE49-F238E27FC236}">
                <a16:creationId xmlns="" xmlns:a16="http://schemas.microsoft.com/office/drawing/2014/main" id="{C02A00E1-A6AB-45FE-AB6B-851B3C3453C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3656" y="-20659"/>
            <a:ext cx="12195656" cy="6861175"/>
          </a:xfrm>
          <a:prstGeom prst="rect">
            <a:avLst/>
          </a:prstGeom>
          <a:solidFill>
            <a:srgbClr val="FEF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7937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18">
            <a:extLst>
              <a:ext uri="{FF2B5EF4-FFF2-40B4-BE49-F238E27FC236}">
                <a16:creationId xmlns="" xmlns:a16="http://schemas.microsoft.com/office/drawing/2014/main" id="{45926A04-1F60-4AF7-BF93-45F97FAE1A3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3656" y="-20659"/>
            <a:ext cx="12195656" cy="6861175"/>
          </a:xfrm>
          <a:prstGeom prst="rect">
            <a:avLst/>
          </a:prstGeom>
          <a:solidFill>
            <a:srgbClr val="FEF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" name="Oval 220">
            <a:extLst>
              <a:ext uri="{FF2B5EF4-FFF2-40B4-BE49-F238E27FC236}">
                <a16:creationId xmlns="" xmlns:a16="http://schemas.microsoft.com/office/drawing/2014/main" id="{05B2603A-F0B1-40F4-9728-F23A2804157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048636" y="894531"/>
            <a:ext cx="778355" cy="795374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" name="Oval 223">
            <a:extLst>
              <a:ext uri="{FF2B5EF4-FFF2-40B4-BE49-F238E27FC236}">
                <a16:creationId xmlns="" xmlns:a16="http://schemas.microsoft.com/office/drawing/2014/main" id="{5B9DE450-C85E-4B78-811D-B9A322215B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139175" y="421889"/>
            <a:ext cx="426379" cy="47264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Oval 225">
            <a:extLst>
              <a:ext uri="{FF2B5EF4-FFF2-40B4-BE49-F238E27FC236}">
                <a16:creationId xmlns="" xmlns:a16="http://schemas.microsoft.com/office/drawing/2014/main" id="{456AC7F0-1136-4242-8E27-E8583B26098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48750" y="421889"/>
            <a:ext cx="429240" cy="47264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Oval 222">
            <a:extLst>
              <a:ext uri="{FF2B5EF4-FFF2-40B4-BE49-F238E27FC236}">
                <a16:creationId xmlns="" xmlns:a16="http://schemas.microsoft.com/office/drawing/2014/main" id="{023E939E-A43B-4B4A-98CF-0AA2DE719FE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180942" y="4149367"/>
            <a:ext cx="187313" cy="18857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Oval 226">
            <a:extLst>
              <a:ext uri="{FF2B5EF4-FFF2-40B4-BE49-F238E27FC236}">
                <a16:creationId xmlns="" xmlns:a16="http://schemas.microsoft.com/office/drawing/2014/main" id="{3688DC68-FAC5-447C-BA8C-4860C8CA95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29978" y="3817483"/>
            <a:ext cx="341941" cy="341941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" name="Oval 227">
            <a:extLst>
              <a:ext uri="{FF2B5EF4-FFF2-40B4-BE49-F238E27FC236}">
                <a16:creationId xmlns="" xmlns:a16="http://schemas.microsoft.com/office/drawing/2014/main" id="{35DAFA57-E0CD-4A9B-8147-75C6F2380B8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61992" y="3918054"/>
            <a:ext cx="340684" cy="341941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Oval 219">
            <a:extLst>
              <a:ext uri="{FF2B5EF4-FFF2-40B4-BE49-F238E27FC236}">
                <a16:creationId xmlns="" xmlns:a16="http://schemas.microsoft.com/office/drawing/2014/main" id="{88716FF3-C1AC-4B81-9E1F-D28854C98C9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23674" y="4861367"/>
            <a:ext cx="775494" cy="762756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018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79B8179-CDB0-4575-A909-E52DB7306C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644F5A43-4385-4098-9A95-B2F2A0E80D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7FDD5DA7-468A-43FF-86C4-048891E1B1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62F61185-D362-4E26-AB46-C4FD9ED694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8ED52-6A22-45E5-A3C7-520EDACA2D8A}" type="datetimeFigureOut">
              <a:rPr lang="zh-CN" altLang="en-US" smtClean="0"/>
              <a:t>2020/12/22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4C6DCE9D-F570-4D88-BBF7-8C7119C5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A8D1C138-9228-45C6-A5DC-B84B1C406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3DC52-516E-4C05-9C69-08BDC4E134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8983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3E3D983-A790-4922-87D5-82ADC70C1D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B72BFE70-17E6-4DFD-8C61-1582C4E2A0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E959D1CF-B3F4-4B75-ABE0-247B1767F7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6CD97FD7-B18A-4912-974C-18AD668DA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8ED52-6A22-45E5-A3C7-520EDACA2D8A}" type="datetimeFigureOut">
              <a:rPr lang="zh-CN" altLang="en-US" smtClean="0"/>
              <a:t>2020/12/22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CC3D01D3-22A9-4FFE-962D-574B54FC4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483ABECA-58EA-4FB1-B3D3-9A52F9546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3DC52-516E-4C05-9C69-08BDC4E134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1365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A23C756E-AEBF-4162-8C0A-8395021FC6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10177E26-F3B4-4CB2-8210-6EA35F9F1A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BA6C6F56-3BC4-424D-832B-EE2E452BDC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A8ED52-6A22-45E5-A3C7-520EDACA2D8A}" type="datetimeFigureOut">
              <a:rPr lang="zh-CN" altLang="en-US" smtClean="0"/>
              <a:t>2020/12/22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4CC0BD2-7BDE-4DE1-822F-502867C2E8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6A7BA3B8-CEFD-41DB-82B8-09D8297CD3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A3DC52-516E-4C05-9C69-08BDC4E134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1232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325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6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5.jpeg"/><Relationship Id="rId4" Type="http://schemas.openxmlformats.org/officeDocument/2006/relationships/image" Target="../media/image16.jp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13" Type="http://schemas.openxmlformats.org/officeDocument/2006/relationships/image" Target="../media/image2.png"/><Relationship Id="rId3" Type="http://schemas.openxmlformats.org/officeDocument/2006/relationships/image" Target="../media/image6.jpeg"/><Relationship Id="rId7" Type="http://schemas.openxmlformats.org/officeDocument/2006/relationships/image" Target="../media/image26.jpeg"/><Relationship Id="rId12" Type="http://schemas.openxmlformats.org/officeDocument/2006/relationships/image" Target="../media/image1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11" Type="http://schemas.openxmlformats.org/officeDocument/2006/relationships/image" Target="../media/image12.jpeg"/><Relationship Id="rId5" Type="http://schemas.openxmlformats.org/officeDocument/2006/relationships/image" Target="../media/image25.jpeg"/><Relationship Id="rId10" Type="http://schemas.openxmlformats.org/officeDocument/2006/relationships/image" Target="../media/image29.jpeg"/><Relationship Id="rId4" Type="http://schemas.openxmlformats.org/officeDocument/2006/relationships/image" Target="../media/image24.jpeg"/><Relationship Id="rId9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6.jp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5.jpeg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7.jpeg"/><Relationship Id="rId4" Type="http://schemas.openxmlformats.org/officeDocument/2006/relationships/image" Target="../media/image32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6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7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35.emf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5.jpeg"/><Relationship Id="rId4" Type="http://schemas.openxmlformats.org/officeDocument/2006/relationships/image" Target="../media/image15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38.emf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12.jpeg"/><Relationship Id="rId4" Type="http://schemas.openxmlformats.org/officeDocument/2006/relationships/image" Target="../media/image39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2.jpeg"/><Relationship Id="rId7" Type="http://schemas.openxmlformats.org/officeDocument/2006/relationships/image" Target="../media/image1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11" Type="http://schemas.openxmlformats.org/officeDocument/2006/relationships/image" Target="../media/image2.png"/><Relationship Id="rId5" Type="http://schemas.openxmlformats.org/officeDocument/2006/relationships/image" Target="../media/image15.jpeg"/><Relationship Id="rId10" Type="http://schemas.openxmlformats.org/officeDocument/2006/relationships/image" Target="../media/image6.jpeg"/><Relationship Id="rId4" Type="http://schemas.openxmlformats.org/officeDocument/2006/relationships/image" Target="../media/image14.jpeg"/><Relationship Id="rId9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6.jpeg"/><Relationship Id="rId4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49101AFB-062F-4A80-9AD2-B753554A0F7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9770" y="2744173"/>
            <a:ext cx="5048920" cy="3605789"/>
          </a:xfrm>
          <a:prstGeom prst="rect">
            <a:avLst/>
          </a:prstGeom>
        </p:spPr>
      </p:pic>
      <p:sp>
        <p:nvSpPr>
          <p:cNvPr id="20" name="Oval 220">
            <a:extLst>
              <a:ext uri="{FF2B5EF4-FFF2-40B4-BE49-F238E27FC236}">
                <a16:creationId xmlns="" xmlns:a16="http://schemas.microsoft.com/office/drawing/2014/main" id="{C741649E-DAF5-449A-89DE-ADBA89CF0D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048636" y="894530"/>
            <a:ext cx="778355" cy="862809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Oval 223">
            <a:extLst>
              <a:ext uri="{FF2B5EF4-FFF2-40B4-BE49-F238E27FC236}">
                <a16:creationId xmlns="" xmlns:a16="http://schemas.microsoft.com/office/drawing/2014/main" id="{E191F0D3-F79D-4686-B8AC-84714E7E410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139175" y="421889"/>
            <a:ext cx="426379" cy="47264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Oval 225">
            <a:extLst>
              <a:ext uri="{FF2B5EF4-FFF2-40B4-BE49-F238E27FC236}">
                <a16:creationId xmlns="" xmlns:a16="http://schemas.microsoft.com/office/drawing/2014/main" id="{954755B1-B919-4BCD-8897-36C1964499A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48750" y="421889"/>
            <a:ext cx="429240" cy="47264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Oval 219">
            <a:extLst>
              <a:ext uri="{FF2B5EF4-FFF2-40B4-BE49-F238E27FC236}">
                <a16:creationId xmlns="" xmlns:a16="http://schemas.microsoft.com/office/drawing/2014/main" id="{FA2F38DA-382A-4685-94EA-9D3EDE1A30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674" y="4764485"/>
            <a:ext cx="775494" cy="8596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Freeform 330">
            <a:extLst>
              <a:ext uri="{FF2B5EF4-FFF2-40B4-BE49-F238E27FC236}">
                <a16:creationId xmlns="" xmlns:a16="http://schemas.microsoft.com/office/drawing/2014/main" id="{38461634-4472-499A-95FE-51B37019ED17}"/>
              </a:ext>
            </a:extLst>
          </p:cNvPr>
          <p:cNvSpPr>
            <a:spLocks/>
          </p:cNvSpPr>
          <p:nvPr/>
        </p:nvSpPr>
        <p:spPr bwMode="auto">
          <a:xfrm>
            <a:off x="10694453" y="-56144"/>
            <a:ext cx="1333506" cy="443956"/>
          </a:xfrm>
          <a:custGeom>
            <a:avLst/>
            <a:gdLst>
              <a:gd name="T0" fmla="*/ 1105 w 1105"/>
              <a:gd name="T1" fmla="*/ 0 h 330"/>
              <a:gd name="T2" fmla="*/ 552 w 1105"/>
              <a:gd name="T3" fmla="*/ 330 h 330"/>
              <a:gd name="T4" fmla="*/ 0 w 1105"/>
              <a:gd name="T5" fmla="*/ 0 h 330"/>
              <a:gd name="T6" fmla="*/ 1105 w 1105"/>
              <a:gd name="T7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05" h="330">
                <a:moveTo>
                  <a:pt x="1105" y="0"/>
                </a:moveTo>
                <a:cubicBezTo>
                  <a:pt x="999" y="197"/>
                  <a:pt x="791" y="330"/>
                  <a:pt x="552" y="330"/>
                </a:cubicBezTo>
                <a:cubicBezTo>
                  <a:pt x="314" y="330"/>
                  <a:pt x="106" y="197"/>
                  <a:pt x="0" y="0"/>
                </a:cubicBezTo>
                <a:lnTo>
                  <a:pt x="1105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Freeform 331">
            <a:extLst>
              <a:ext uri="{FF2B5EF4-FFF2-40B4-BE49-F238E27FC236}">
                <a16:creationId xmlns="" xmlns:a16="http://schemas.microsoft.com/office/drawing/2014/main" id="{B9AC87C4-A7C7-42DD-880F-9E78B95CD0A4}"/>
              </a:ext>
            </a:extLst>
          </p:cNvPr>
          <p:cNvSpPr>
            <a:spLocks/>
          </p:cNvSpPr>
          <p:nvPr/>
        </p:nvSpPr>
        <p:spPr bwMode="auto">
          <a:xfrm>
            <a:off x="0" y="-25052"/>
            <a:ext cx="1126925" cy="707378"/>
          </a:xfrm>
          <a:custGeom>
            <a:avLst/>
            <a:gdLst>
              <a:gd name="T0" fmla="*/ 922 w 922"/>
              <a:gd name="T1" fmla="*/ 0 h 521"/>
              <a:gd name="T2" fmla="*/ 304 w 922"/>
              <a:gd name="T3" fmla="*/ 521 h 521"/>
              <a:gd name="T4" fmla="*/ 0 w 922"/>
              <a:gd name="T5" fmla="*/ 443 h 521"/>
              <a:gd name="T6" fmla="*/ 0 w 922"/>
              <a:gd name="T7" fmla="*/ 0 h 521"/>
              <a:gd name="T8" fmla="*/ 922 w 922"/>
              <a:gd name="T9" fmla="*/ 0 h 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2" h="521">
                <a:moveTo>
                  <a:pt x="922" y="0"/>
                </a:moveTo>
                <a:cubicBezTo>
                  <a:pt x="872" y="296"/>
                  <a:pt x="614" y="521"/>
                  <a:pt x="304" y="521"/>
                </a:cubicBezTo>
                <a:cubicBezTo>
                  <a:pt x="193" y="521"/>
                  <a:pt x="90" y="493"/>
                  <a:pt x="0" y="443"/>
                </a:cubicBezTo>
                <a:cubicBezTo>
                  <a:pt x="0" y="0"/>
                  <a:pt x="0" y="0"/>
                  <a:pt x="0" y="0"/>
                </a:cubicBezTo>
                <a:lnTo>
                  <a:pt x="922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3140D9F8-CDCA-432D-AC15-BF233493ADA6}"/>
              </a:ext>
            </a:extLst>
          </p:cNvPr>
          <p:cNvGrpSpPr/>
          <p:nvPr/>
        </p:nvGrpSpPr>
        <p:grpSpPr>
          <a:xfrm>
            <a:off x="4023936" y="2484708"/>
            <a:ext cx="4226581" cy="691516"/>
            <a:chOff x="4438342" y="2800960"/>
            <a:chExt cx="4226581" cy="691516"/>
          </a:xfrm>
        </p:grpSpPr>
        <p:sp>
          <p:nvSpPr>
            <p:cNvPr id="49" name="Freeform 273">
              <a:extLst>
                <a:ext uri="{FF2B5EF4-FFF2-40B4-BE49-F238E27FC236}">
                  <a16:creationId xmlns="" xmlns:a16="http://schemas.microsoft.com/office/drawing/2014/main" id="{54181F04-1CB3-4959-A4E8-4D083D9C359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438342" y="3026177"/>
              <a:ext cx="274714" cy="367963"/>
            </a:xfrm>
            <a:custGeom>
              <a:avLst/>
              <a:gdLst>
                <a:gd name="T0" fmla="*/ 68 w 177"/>
                <a:gd name="T1" fmla="*/ 37 h 216"/>
                <a:gd name="T2" fmla="*/ 0 w 177"/>
                <a:gd name="T3" fmla="*/ 37 h 216"/>
                <a:gd name="T4" fmla="*/ 0 w 177"/>
                <a:gd name="T5" fmla="*/ 0 h 216"/>
                <a:gd name="T6" fmla="*/ 177 w 177"/>
                <a:gd name="T7" fmla="*/ 0 h 216"/>
                <a:gd name="T8" fmla="*/ 177 w 177"/>
                <a:gd name="T9" fmla="*/ 37 h 216"/>
                <a:gd name="T10" fmla="*/ 109 w 177"/>
                <a:gd name="T11" fmla="*/ 37 h 216"/>
                <a:gd name="T12" fmla="*/ 109 w 177"/>
                <a:gd name="T13" fmla="*/ 216 h 216"/>
                <a:gd name="T14" fmla="*/ 68 w 177"/>
                <a:gd name="T15" fmla="*/ 216 h 216"/>
                <a:gd name="T16" fmla="*/ 68 w 177"/>
                <a:gd name="T17" fmla="*/ 37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216">
                  <a:moveTo>
                    <a:pt x="68" y="37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2" y="0"/>
                    <a:pt x="114" y="0"/>
                    <a:pt x="177" y="0"/>
                  </a:cubicBezTo>
                  <a:cubicBezTo>
                    <a:pt x="177" y="37"/>
                    <a:pt x="177" y="37"/>
                    <a:pt x="177" y="37"/>
                  </a:cubicBezTo>
                  <a:cubicBezTo>
                    <a:pt x="109" y="37"/>
                    <a:pt x="109" y="37"/>
                    <a:pt x="109" y="37"/>
                  </a:cubicBezTo>
                  <a:cubicBezTo>
                    <a:pt x="109" y="216"/>
                    <a:pt x="109" y="216"/>
                    <a:pt x="109" y="216"/>
                  </a:cubicBezTo>
                  <a:cubicBezTo>
                    <a:pt x="68" y="216"/>
                    <a:pt x="68" y="216"/>
                    <a:pt x="68" y="216"/>
                  </a:cubicBezTo>
                  <a:lnTo>
                    <a:pt x="68" y="37"/>
                  </a:lnTo>
                  <a:close/>
                </a:path>
              </a:pathLst>
            </a:custGeom>
            <a:solidFill>
              <a:srgbClr val="676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74">
              <a:extLst>
                <a:ext uri="{FF2B5EF4-FFF2-40B4-BE49-F238E27FC236}">
                  <a16:creationId xmlns="" xmlns:a16="http://schemas.microsoft.com/office/drawing/2014/main" id="{43599105-87ED-4F61-8B88-BEB8B10A7EB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735948" y="3019833"/>
              <a:ext cx="343392" cy="383824"/>
            </a:xfrm>
            <a:custGeom>
              <a:avLst/>
              <a:gdLst>
                <a:gd name="T0" fmla="*/ 222 w 222"/>
                <a:gd name="T1" fmla="*/ 113 h 225"/>
                <a:gd name="T2" fmla="*/ 111 w 222"/>
                <a:gd name="T3" fmla="*/ 225 h 225"/>
                <a:gd name="T4" fmla="*/ 0 w 222"/>
                <a:gd name="T5" fmla="*/ 113 h 225"/>
                <a:gd name="T6" fmla="*/ 111 w 222"/>
                <a:gd name="T7" fmla="*/ 0 h 225"/>
                <a:gd name="T8" fmla="*/ 222 w 222"/>
                <a:gd name="T9" fmla="*/ 113 h 225"/>
                <a:gd name="T10" fmla="*/ 40 w 222"/>
                <a:gd name="T11" fmla="*/ 114 h 225"/>
                <a:gd name="T12" fmla="*/ 111 w 222"/>
                <a:gd name="T13" fmla="*/ 187 h 225"/>
                <a:gd name="T14" fmla="*/ 181 w 222"/>
                <a:gd name="T15" fmla="*/ 114 h 225"/>
                <a:gd name="T16" fmla="*/ 111 w 222"/>
                <a:gd name="T17" fmla="*/ 37 h 225"/>
                <a:gd name="T18" fmla="*/ 40 w 222"/>
                <a:gd name="T19" fmla="*/ 114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2" h="225">
                  <a:moveTo>
                    <a:pt x="222" y="113"/>
                  </a:moveTo>
                  <a:cubicBezTo>
                    <a:pt x="221" y="169"/>
                    <a:pt x="187" y="225"/>
                    <a:pt x="111" y="225"/>
                  </a:cubicBezTo>
                  <a:cubicBezTo>
                    <a:pt x="35" y="225"/>
                    <a:pt x="0" y="170"/>
                    <a:pt x="0" y="113"/>
                  </a:cubicBezTo>
                  <a:cubicBezTo>
                    <a:pt x="0" y="57"/>
                    <a:pt x="36" y="0"/>
                    <a:pt x="111" y="0"/>
                  </a:cubicBezTo>
                  <a:cubicBezTo>
                    <a:pt x="185" y="0"/>
                    <a:pt x="222" y="57"/>
                    <a:pt x="222" y="113"/>
                  </a:cubicBezTo>
                  <a:close/>
                  <a:moveTo>
                    <a:pt x="40" y="114"/>
                  </a:moveTo>
                  <a:cubicBezTo>
                    <a:pt x="41" y="149"/>
                    <a:pt x="60" y="187"/>
                    <a:pt x="111" y="187"/>
                  </a:cubicBezTo>
                  <a:cubicBezTo>
                    <a:pt x="162" y="187"/>
                    <a:pt x="181" y="149"/>
                    <a:pt x="181" y="114"/>
                  </a:cubicBezTo>
                  <a:cubicBezTo>
                    <a:pt x="182" y="77"/>
                    <a:pt x="162" y="37"/>
                    <a:pt x="111" y="37"/>
                  </a:cubicBezTo>
                  <a:cubicBezTo>
                    <a:pt x="60" y="37"/>
                    <a:pt x="39" y="78"/>
                    <a:pt x="40" y="114"/>
                  </a:cubicBezTo>
                  <a:close/>
                </a:path>
              </a:pathLst>
            </a:custGeom>
            <a:solidFill>
              <a:srgbClr val="676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275">
              <a:extLst>
                <a:ext uri="{FF2B5EF4-FFF2-40B4-BE49-F238E27FC236}">
                  <a16:creationId xmlns="" xmlns:a16="http://schemas.microsoft.com/office/drawing/2014/main" id="{240999FB-CA29-4A5C-BCA3-D545B23C426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208111" y="3019833"/>
              <a:ext cx="306192" cy="383824"/>
            </a:xfrm>
            <a:custGeom>
              <a:avLst/>
              <a:gdLst>
                <a:gd name="T0" fmla="*/ 197 w 197"/>
                <a:gd name="T1" fmla="*/ 192 h 225"/>
                <a:gd name="T2" fmla="*/ 115 w 197"/>
                <a:gd name="T3" fmla="*/ 225 h 225"/>
                <a:gd name="T4" fmla="*/ 0 w 197"/>
                <a:gd name="T5" fmla="*/ 113 h 225"/>
                <a:gd name="T6" fmla="*/ 115 w 197"/>
                <a:gd name="T7" fmla="*/ 0 h 225"/>
                <a:gd name="T8" fmla="*/ 194 w 197"/>
                <a:gd name="T9" fmla="*/ 33 h 225"/>
                <a:gd name="T10" fmla="*/ 167 w 197"/>
                <a:gd name="T11" fmla="*/ 59 h 225"/>
                <a:gd name="T12" fmla="*/ 115 w 197"/>
                <a:gd name="T13" fmla="*/ 38 h 225"/>
                <a:gd name="T14" fmla="*/ 41 w 197"/>
                <a:gd name="T15" fmla="*/ 113 h 225"/>
                <a:gd name="T16" fmla="*/ 115 w 197"/>
                <a:gd name="T17" fmla="*/ 186 h 225"/>
                <a:gd name="T18" fmla="*/ 169 w 197"/>
                <a:gd name="T19" fmla="*/ 164 h 225"/>
                <a:gd name="T20" fmla="*/ 197 w 197"/>
                <a:gd name="T21" fmla="*/ 19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7" h="225">
                  <a:moveTo>
                    <a:pt x="197" y="192"/>
                  </a:moveTo>
                  <a:cubicBezTo>
                    <a:pt x="174" y="214"/>
                    <a:pt x="146" y="225"/>
                    <a:pt x="115" y="225"/>
                  </a:cubicBezTo>
                  <a:cubicBezTo>
                    <a:pt x="35" y="225"/>
                    <a:pt x="1" y="169"/>
                    <a:pt x="0" y="113"/>
                  </a:cubicBezTo>
                  <a:cubicBezTo>
                    <a:pt x="0" y="57"/>
                    <a:pt x="37" y="0"/>
                    <a:pt x="115" y="0"/>
                  </a:cubicBezTo>
                  <a:cubicBezTo>
                    <a:pt x="144" y="0"/>
                    <a:pt x="172" y="11"/>
                    <a:pt x="194" y="33"/>
                  </a:cubicBezTo>
                  <a:cubicBezTo>
                    <a:pt x="167" y="59"/>
                    <a:pt x="167" y="59"/>
                    <a:pt x="167" y="59"/>
                  </a:cubicBezTo>
                  <a:cubicBezTo>
                    <a:pt x="153" y="45"/>
                    <a:pt x="134" y="38"/>
                    <a:pt x="115" y="38"/>
                  </a:cubicBezTo>
                  <a:cubicBezTo>
                    <a:pt x="63" y="38"/>
                    <a:pt x="40" y="77"/>
                    <a:pt x="41" y="113"/>
                  </a:cubicBezTo>
                  <a:cubicBezTo>
                    <a:pt x="41" y="149"/>
                    <a:pt x="61" y="186"/>
                    <a:pt x="115" y="186"/>
                  </a:cubicBezTo>
                  <a:cubicBezTo>
                    <a:pt x="134" y="186"/>
                    <a:pt x="155" y="179"/>
                    <a:pt x="169" y="164"/>
                  </a:cubicBezTo>
                  <a:lnTo>
                    <a:pt x="197" y="192"/>
                  </a:lnTo>
                  <a:close/>
                </a:path>
              </a:pathLst>
            </a:custGeom>
            <a:solidFill>
              <a:srgbClr val="676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276">
              <a:extLst>
                <a:ext uri="{FF2B5EF4-FFF2-40B4-BE49-F238E27FC236}">
                  <a16:creationId xmlns="" xmlns:a16="http://schemas.microsoft.com/office/drawing/2014/main" id="{8DB411EB-665B-4366-9AFD-C5578BBA201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545780" y="3026177"/>
              <a:ext cx="248960" cy="367963"/>
            </a:xfrm>
            <a:custGeom>
              <a:avLst/>
              <a:gdLst>
                <a:gd name="T0" fmla="*/ 161 w 161"/>
                <a:gd name="T1" fmla="*/ 216 h 216"/>
                <a:gd name="T2" fmla="*/ 0 w 161"/>
                <a:gd name="T3" fmla="*/ 216 h 216"/>
                <a:gd name="T4" fmla="*/ 0 w 161"/>
                <a:gd name="T5" fmla="*/ 0 h 216"/>
                <a:gd name="T6" fmla="*/ 161 w 161"/>
                <a:gd name="T7" fmla="*/ 0 h 216"/>
                <a:gd name="T8" fmla="*/ 161 w 161"/>
                <a:gd name="T9" fmla="*/ 39 h 216"/>
                <a:gd name="T10" fmla="*/ 40 w 161"/>
                <a:gd name="T11" fmla="*/ 39 h 216"/>
                <a:gd name="T12" fmla="*/ 40 w 161"/>
                <a:gd name="T13" fmla="*/ 89 h 216"/>
                <a:gd name="T14" fmla="*/ 157 w 161"/>
                <a:gd name="T15" fmla="*/ 89 h 216"/>
                <a:gd name="T16" fmla="*/ 157 w 161"/>
                <a:gd name="T17" fmla="*/ 127 h 216"/>
                <a:gd name="T18" fmla="*/ 40 w 161"/>
                <a:gd name="T19" fmla="*/ 127 h 216"/>
                <a:gd name="T20" fmla="*/ 40 w 161"/>
                <a:gd name="T21" fmla="*/ 176 h 216"/>
                <a:gd name="T22" fmla="*/ 161 w 161"/>
                <a:gd name="T23" fmla="*/ 176 h 216"/>
                <a:gd name="T24" fmla="*/ 161 w 161"/>
                <a:gd name="T25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1" h="216">
                  <a:moveTo>
                    <a:pt x="161" y="216"/>
                  </a:moveTo>
                  <a:cubicBezTo>
                    <a:pt x="0" y="216"/>
                    <a:pt x="0" y="216"/>
                    <a:pt x="0" y="216"/>
                  </a:cubicBezTo>
                  <a:cubicBezTo>
                    <a:pt x="0" y="144"/>
                    <a:pt x="0" y="72"/>
                    <a:pt x="0" y="0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61" y="39"/>
                    <a:pt x="161" y="39"/>
                    <a:pt x="161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89"/>
                    <a:pt x="40" y="89"/>
                    <a:pt x="40" y="89"/>
                  </a:cubicBezTo>
                  <a:cubicBezTo>
                    <a:pt x="157" y="89"/>
                    <a:pt x="157" y="89"/>
                    <a:pt x="157" y="89"/>
                  </a:cubicBezTo>
                  <a:cubicBezTo>
                    <a:pt x="157" y="127"/>
                    <a:pt x="157" y="127"/>
                    <a:pt x="157" y="127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40" y="176"/>
                    <a:pt x="40" y="176"/>
                    <a:pt x="40" y="176"/>
                  </a:cubicBezTo>
                  <a:cubicBezTo>
                    <a:pt x="161" y="176"/>
                    <a:pt x="161" y="176"/>
                    <a:pt x="161" y="176"/>
                  </a:cubicBezTo>
                  <a:lnTo>
                    <a:pt x="161" y="216"/>
                  </a:lnTo>
                  <a:close/>
                </a:path>
              </a:pathLst>
            </a:custGeom>
            <a:solidFill>
              <a:srgbClr val="676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277">
              <a:extLst>
                <a:ext uri="{FF2B5EF4-FFF2-40B4-BE49-F238E27FC236}">
                  <a16:creationId xmlns="" xmlns:a16="http://schemas.microsoft.com/office/drawing/2014/main" id="{56DB89ED-232F-4D9E-8FBE-90203814EE7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846248" y="3026177"/>
              <a:ext cx="231790" cy="367963"/>
            </a:xfrm>
            <a:custGeom>
              <a:avLst/>
              <a:gdLst>
                <a:gd name="T0" fmla="*/ 21 w 81"/>
                <a:gd name="T1" fmla="*/ 0 h 116"/>
                <a:gd name="T2" fmla="*/ 21 w 81"/>
                <a:gd name="T3" fmla="*/ 96 h 116"/>
                <a:gd name="T4" fmla="*/ 81 w 81"/>
                <a:gd name="T5" fmla="*/ 96 h 116"/>
                <a:gd name="T6" fmla="*/ 81 w 81"/>
                <a:gd name="T7" fmla="*/ 116 h 116"/>
                <a:gd name="T8" fmla="*/ 0 w 81"/>
                <a:gd name="T9" fmla="*/ 116 h 116"/>
                <a:gd name="T10" fmla="*/ 0 w 81"/>
                <a:gd name="T11" fmla="*/ 0 h 116"/>
                <a:gd name="T12" fmla="*/ 21 w 8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116">
                  <a:moveTo>
                    <a:pt x="21" y="0"/>
                  </a:moveTo>
                  <a:lnTo>
                    <a:pt x="21" y="96"/>
                  </a:lnTo>
                  <a:lnTo>
                    <a:pt x="81" y="96"/>
                  </a:lnTo>
                  <a:lnTo>
                    <a:pt x="81" y="116"/>
                  </a:lnTo>
                  <a:lnTo>
                    <a:pt x="0" y="116"/>
                  </a:lnTo>
                  <a:lnTo>
                    <a:pt x="0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676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54" name="Freeform 278">
              <a:extLst>
                <a:ext uri="{FF2B5EF4-FFF2-40B4-BE49-F238E27FC236}">
                  <a16:creationId xmlns="" xmlns:a16="http://schemas.microsoft.com/office/drawing/2014/main" id="{A1A658E8-D262-4142-BF3B-A69C8F498AE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120962" y="3026177"/>
              <a:ext cx="251821" cy="367963"/>
            </a:xfrm>
            <a:custGeom>
              <a:avLst/>
              <a:gdLst>
                <a:gd name="T0" fmla="*/ 162 w 162"/>
                <a:gd name="T1" fmla="*/ 216 h 216"/>
                <a:gd name="T2" fmla="*/ 0 w 162"/>
                <a:gd name="T3" fmla="*/ 216 h 216"/>
                <a:gd name="T4" fmla="*/ 0 w 162"/>
                <a:gd name="T5" fmla="*/ 0 h 216"/>
                <a:gd name="T6" fmla="*/ 162 w 162"/>
                <a:gd name="T7" fmla="*/ 0 h 216"/>
                <a:gd name="T8" fmla="*/ 162 w 162"/>
                <a:gd name="T9" fmla="*/ 39 h 216"/>
                <a:gd name="T10" fmla="*/ 41 w 162"/>
                <a:gd name="T11" fmla="*/ 39 h 216"/>
                <a:gd name="T12" fmla="*/ 41 w 162"/>
                <a:gd name="T13" fmla="*/ 89 h 216"/>
                <a:gd name="T14" fmla="*/ 157 w 162"/>
                <a:gd name="T15" fmla="*/ 89 h 216"/>
                <a:gd name="T16" fmla="*/ 157 w 162"/>
                <a:gd name="T17" fmla="*/ 127 h 216"/>
                <a:gd name="T18" fmla="*/ 41 w 162"/>
                <a:gd name="T19" fmla="*/ 127 h 216"/>
                <a:gd name="T20" fmla="*/ 41 w 162"/>
                <a:gd name="T21" fmla="*/ 176 h 216"/>
                <a:gd name="T22" fmla="*/ 162 w 162"/>
                <a:gd name="T23" fmla="*/ 176 h 216"/>
                <a:gd name="T24" fmla="*/ 162 w 162"/>
                <a:gd name="T25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2" h="216">
                  <a:moveTo>
                    <a:pt x="162" y="216"/>
                  </a:moveTo>
                  <a:cubicBezTo>
                    <a:pt x="0" y="216"/>
                    <a:pt x="0" y="216"/>
                    <a:pt x="0" y="216"/>
                  </a:cubicBezTo>
                  <a:cubicBezTo>
                    <a:pt x="0" y="144"/>
                    <a:pt x="0" y="72"/>
                    <a:pt x="0" y="0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62" y="39"/>
                    <a:pt x="162" y="39"/>
                    <a:pt x="162" y="39"/>
                  </a:cubicBezTo>
                  <a:cubicBezTo>
                    <a:pt x="41" y="39"/>
                    <a:pt x="41" y="39"/>
                    <a:pt x="41" y="39"/>
                  </a:cubicBezTo>
                  <a:cubicBezTo>
                    <a:pt x="41" y="89"/>
                    <a:pt x="41" y="89"/>
                    <a:pt x="41" y="89"/>
                  </a:cubicBezTo>
                  <a:cubicBezTo>
                    <a:pt x="157" y="89"/>
                    <a:pt x="157" y="89"/>
                    <a:pt x="157" y="89"/>
                  </a:cubicBezTo>
                  <a:cubicBezTo>
                    <a:pt x="157" y="127"/>
                    <a:pt x="157" y="127"/>
                    <a:pt x="157" y="127"/>
                  </a:cubicBezTo>
                  <a:cubicBezTo>
                    <a:pt x="41" y="127"/>
                    <a:pt x="41" y="127"/>
                    <a:pt x="41" y="127"/>
                  </a:cubicBezTo>
                  <a:cubicBezTo>
                    <a:pt x="41" y="176"/>
                    <a:pt x="41" y="176"/>
                    <a:pt x="41" y="176"/>
                  </a:cubicBezTo>
                  <a:cubicBezTo>
                    <a:pt x="162" y="176"/>
                    <a:pt x="162" y="176"/>
                    <a:pt x="162" y="176"/>
                  </a:cubicBezTo>
                  <a:lnTo>
                    <a:pt x="162" y="216"/>
                  </a:lnTo>
                  <a:close/>
                </a:path>
              </a:pathLst>
            </a:custGeom>
            <a:solidFill>
              <a:srgbClr val="676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279">
              <a:extLst>
                <a:ext uri="{FF2B5EF4-FFF2-40B4-BE49-F238E27FC236}">
                  <a16:creationId xmlns="" xmlns:a16="http://schemas.microsoft.com/office/drawing/2014/main" id="{366BB163-9F86-4B15-AAED-7644AF1F98C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418568" y="3026177"/>
              <a:ext cx="280437" cy="367963"/>
            </a:xfrm>
            <a:custGeom>
              <a:avLst/>
              <a:gdLst>
                <a:gd name="T0" fmla="*/ 176 w 183"/>
                <a:gd name="T1" fmla="*/ 63 h 216"/>
                <a:gd name="T2" fmla="*/ 148 w 183"/>
                <a:gd name="T3" fmla="*/ 104 h 216"/>
                <a:gd name="T4" fmla="*/ 183 w 183"/>
                <a:gd name="T5" fmla="*/ 152 h 216"/>
                <a:gd name="T6" fmla="*/ 102 w 183"/>
                <a:gd name="T7" fmla="*/ 216 h 216"/>
                <a:gd name="T8" fmla="*/ 0 w 183"/>
                <a:gd name="T9" fmla="*/ 216 h 216"/>
                <a:gd name="T10" fmla="*/ 0 w 183"/>
                <a:gd name="T11" fmla="*/ 0 h 216"/>
                <a:gd name="T12" fmla="*/ 102 w 183"/>
                <a:gd name="T13" fmla="*/ 0 h 216"/>
                <a:gd name="T14" fmla="*/ 176 w 183"/>
                <a:gd name="T15" fmla="*/ 63 h 216"/>
                <a:gd name="T16" fmla="*/ 40 w 183"/>
                <a:gd name="T17" fmla="*/ 87 h 216"/>
                <a:gd name="T18" fmla="*/ 102 w 183"/>
                <a:gd name="T19" fmla="*/ 87 h 216"/>
                <a:gd name="T20" fmla="*/ 136 w 183"/>
                <a:gd name="T21" fmla="*/ 63 h 216"/>
                <a:gd name="T22" fmla="*/ 102 w 183"/>
                <a:gd name="T23" fmla="*/ 37 h 216"/>
                <a:gd name="T24" fmla="*/ 40 w 183"/>
                <a:gd name="T25" fmla="*/ 37 h 216"/>
                <a:gd name="T26" fmla="*/ 40 w 183"/>
                <a:gd name="T27" fmla="*/ 87 h 216"/>
                <a:gd name="T28" fmla="*/ 40 w 183"/>
                <a:gd name="T29" fmla="*/ 178 h 216"/>
                <a:gd name="T30" fmla="*/ 102 w 183"/>
                <a:gd name="T31" fmla="*/ 178 h 216"/>
                <a:gd name="T32" fmla="*/ 142 w 183"/>
                <a:gd name="T33" fmla="*/ 152 h 216"/>
                <a:gd name="T34" fmla="*/ 102 w 183"/>
                <a:gd name="T35" fmla="*/ 122 h 216"/>
                <a:gd name="T36" fmla="*/ 40 w 183"/>
                <a:gd name="T37" fmla="*/ 122 h 216"/>
                <a:gd name="T38" fmla="*/ 40 w 183"/>
                <a:gd name="T39" fmla="*/ 17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3" h="216">
                  <a:moveTo>
                    <a:pt x="176" y="63"/>
                  </a:moveTo>
                  <a:cubicBezTo>
                    <a:pt x="176" y="79"/>
                    <a:pt x="168" y="95"/>
                    <a:pt x="148" y="104"/>
                  </a:cubicBezTo>
                  <a:cubicBezTo>
                    <a:pt x="173" y="112"/>
                    <a:pt x="183" y="139"/>
                    <a:pt x="183" y="152"/>
                  </a:cubicBezTo>
                  <a:cubicBezTo>
                    <a:pt x="183" y="200"/>
                    <a:pt x="147" y="216"/>
                    <a:pt x="102" y="216"/>
                  </a:cubicBezTo>
                  <a:cubicBezTo>
                    <a:pt x="68" y="216"/>
                    <a:pt x="34" y="216"/>
                    <a:pt x="0" y="2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4" y="0"/>
                    <a:pt x="68" y="0"/>
                    <a:pt x="102" y="0"/>
                  </a:cubicBezTo>
                  <a:cubicBezTo>
                    <a:pt x="145" y="0"/>
                    <a:pt x="176" y="19"/>
                    <a:pt x="176" y="63"/>
                  </a:cubicBezTo>
                  <a:close/>
                  <a:moveTo>
                    <a:pt x="40" y="87"/>
                  </a:moveTo>
                  <a:cubicBezTo>
                    <a:pt x="102" y="87"/>
                    <a:pt x="102" y="87"/>
                    <a:pt x="102" y="87"/>
                  </a:cubicBezTo>
                  <a:cubicBezTo>
                    <a:pt x="128" y="87"/>
                    <a:pt x="136" y="76"/>
                    <a:pt x="136" y="63"/>
                  </a:cubicBezTo>
                  <a:cubicBezTo>
                    <a:pt x="136" y="54"/>
                    <a:pt x="128" y="37"/>
                    <a:pt x="102" y="37"/>
                  </a:cubicBezTo>
                  <a:cubicBezTo>
                    <a:pt x="40" y="37"/>
                    <a:pt x="40" y="37"/>
                    <a:pt x="40" y="37"/>
                  </a:cubicBezTo>
                  <a:lnTo>
                    <a:pt x="40" y="87"/>
                  </a:lnTo>
                  <a:close/>
                  <a:moveTo>
                    <a:pt x="40" y="178"/>
                  </a:moveTo>
                  <a:cubicBezTo>
                    <a:pt x="102" y="178"/>
                    <a:pt x="102" y="178"/>
                    <a:pt x="102" y="178"/>
                  </a:cubicBezTo>
                  <a:cubicBezTo>
                    <a:pt x="119" y="178"/>
                    <a:pt x="142" y="172"/>
                    <a:pt x="142" y="152"/>
                  </a:cubicBezTo>
                  <a:cubicBezTo>
                    <a:pt x="142" y="132"/>
                    <a:pt x="119" y="122"/>
                    <a:pt x="102" y="122"/>
                  </a:cubicBezTo>
                  <a:cubicBezTo>
                    <a:pt x="40" y="122"/>
                    <a:pt x="40" y="122"/>
                    <a:pt x="40" y="122"/>
                  </a:cubicBezTo>
                  <a:lnTo>
                    <a:pt x="40" y="178"/>
                  </a:lnTo>
                  <a:close/>
                </a:path>
              </a:pathLst>
            </a:custGeom>
            <a:solidFill>
              <a:srgbClr val="676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56" name="Freeform 280">
              <a:extLst>
                <a:ext uri="{FF2B5EF4-FFF2-40B4-BE49-F238E27FC236}">
                  <a16:creationId xmlns="" xmlns:a16="http://schemas.microsoft.com/office/drawing/2014/main" id="{E22F1E65-4A39-4415-B292-60026C38370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744791" y="3026177"/>
              <a:ext cx="294746" cy="367963"/>
            </a:xfrm>
            <a:custGeom>
              <a:avLst/>
              <a:gdLst>
                <a:gd name="T0" fmla="*/ 191 w 191"/>
                <a:gd name="T1" fmla="*/ 216 h 216"/>
                <a:gd name="T2" fmla="*/ 142 w 191"/>
                <a:gd name="T3" fmla="*/ 216 h 216"/>
                <a:gd name="T4" fmla="*/ 79 w 191"/>
                <a:gd name="T5" fmla="*/ 144 h 216"/>
                <a:gd name="T6" fmla="*/ 40 w 191"/>
                <a:gd name="T7" fmla="*/ 144 h 216"/>
                <a:gd name="T8" fmla="*/ 40 w 191"/>
                <a:gd name="T9" fmla="*/ 216 h 216"/>
                <a:gd name="T10" fmla="*/ 0 w 191"/>
                <a:gd name="T11" fmla="*/ 216 h 216"/>
                <a:gd name="T12" fmla="*/ 0 w 191"/>
                <a:gd name="T13" fmla="*/ 0 h 216"/>
                <a:gd name="T14" fmla="*/ 102 w 191"/>
                <a:gd name="T15" fmla="*/ 0 h 216"/>
                <a:gd name="T16" fmla="*/ 180 w 191"/>
                <a:gd name="T17" fmla="*/ 71 h 216"/>
                <a:gd name="T18" fmla="*/ 125 w 191"/>
                <a:gd name="T19" fmla="*/ 139 h 216"/>
                <a:gd name="T20" fmla="*/ 191 w 191"/>
                <a:gd name="T21" fmla="*/ 213 h 216"/>
                <a:gd name="T22" fmla="*/ 191 w 191"/>
                <a:gd name="T23" fmla="*/ 216 h 216"/>
                <a:gd name="T24" fmla="*/ 40 w 191"/>
                <a:gd name="T25" fmla="*/ 38 h 216"/>
                <a:gd name="T26" fmla="*/ 40 w 191"/>
                <a:gd name="T27" fmla="*/ 107 h 216"/>
                <a:gd name="T28" fmla="*/ 102 w 191"/>
                <a:gd name="T29" fmla="*/ 107 h 216"/>
                <a:gd name="T30" fmla="*/ 139 w 191"/>
                <a:gd name="T31" fmla="*/ 72 h 216"/>
                <a:gd name="T32" fmla="*/ 102 w 191"/>
                <a:gd name="T33" fmla="*/ 38 h 216"/>
                <a:gd name="T34" fmla="*/ 40 w 191"/>
                <a:gd name="T35" fmla="*/ 3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1" h="216">
                  <a:moveTo>
                    <a:pt x="191" y="216"/>
                  </a:moveTo>
                  <a:cubicBezTo>
                    <a:pt x="142" y="216"/>
                    <a:pt x="142" y="216"/>
                    <a:pt x="142" y="216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40" y="144"/>
                    <a:pt x="40" y="144"/>
                    <a:pt x="40" y="144"/>
                  </a:cubicBezTo>
                  <a:cubicBezTo>
                    <a:pt x="40" y="216"/>
                    <a:pt x="40" y="216"/>
                    <a:pt x="40" y="216"/>
                  </a:cubicBezTo>
                  <a:cubicBezTo>
                    <a:pt x="0" y="216"/>
                    <a:pt x="0" y="216"/>
                    <a:pt x="0" y="2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4" y="0"/>
                    <a:pt x="68" y="0"/>
                    <a:pt x="102" y="0"/>
                  </a:cubicBezTo>
                  <a:cubicBezTo>
                    <a:pt x="153" y="0"/>
                    <a:pt x="180" y="34"/>
                    <a:pt x="180" y="71"/>
                  </a:cubicBezTo>
                  <a:cubicBezTo>
                    <a:pt x="180" y="101"/>
                    <a:pt x="166" y="131"/>
                    <a:pt x="125" y="139"/>
                  </a:cubicBezTo>
                  <a:cubicBezTo>
                    <a:pt x="191" y="213"/>
                    <a:pt x="191" y="213"/>
                    <a:pt x="191" y="213"/>
                  </a:cubicBezTo>
                  <a:lnTo>
                    <a:pt x="191" y="216"/>
                  </a:lnTo>
                  <a:close/>
                  <a:moveTo>
                    <a:pt x="40" y="38"/>
                  </a:moveTo>
                  <a:cubicBezTo>
                    <a:pt x="40" y="107"/>
                    <a:pt x="40" y="107"/>
                    <a:pt x="40" y="107"/>
                  </a:cubicBezTo>
                  <a:cubicBezTo>
                    <a:pt x="102" y="107"/>
                    <a:pt x="102" y="107"/>
                    <a:pt x="102" y="107"/>
                  </a:cubicBezTo>
                  <a:cubicBezTo>
                    <a:pt x="128" y="107"/>
                    <a:pt x="139" y="90"/>
                    <a:pt x="139" y="72"/>
                  </a:cubicBezTo>
                  <a:cubicBezTo>
                    <a:pt x="139" y="55"/>
                    <a:pt x="128" y="38"/>
                    <a:pt x="102" y="38"/>
                  </a:cubicBezTo>
                  <a:lnTo>
                    <a:pt x="40" y="38"/>
                  </a:lnTo>
                  <a:close/>
                </a:path>
              </a:pathLst>
            </a:custGeom>
            <a:solidFill>
              <a:srgbClr val="676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281">
              <a:extLst>
                <a:ext uri="{FF2B5EF4-FFF2-40B4-BE49-F238E27FC236}">
                  <a16:creationId xmlns="" xmlns:a16="http://schemas.microsoft.com/office/drawing/2014/main" id="{A10C6F63-784F-4EDB-89DC-A7A4B73F125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030951" y="3026177"/>
              <a:ext cx="366285" cy="367963"/>
            </a:xfrm>
            <a:custGeom>
              <a:avLst/>
              <a:gdLst>
                <a:gd name="T0" fmla="*/ 94 w 128"/>
                <a:gd name="T1" fmla="*/ 94 h 116"/>
                <a:gd name="T2" fmla="*/ 34 w 128"/>
                <a:gd name="T3" fmla="*/ 94 h 116"/>
                <a:gd name="T4" fmla="*/ 24 w 128"/>
                <a:gd name="T5" fmla="*/ 116 h 116"/>
                <a:gd name="T6" fmla="*/ 0 w 128"/>
                <a:gd name="T7" fmla="*/ 116 h 116"/>
                <a:gd name="T8" fmla="*/ 52 w 128"/>
                <a:gd name="T9" fmla="*/ 0 h 116"/>
                <a:gd name="T10" fmla="*/ 76 w 128"/>
                <a:gd name="T11" fmla="*/ 0 h 116"/>
                <a:gd name="T12" fmla="*/ 128 w 128"/>
                <a:gd name="T13" fmla="*/ 116 h 116"/>
                <a:gd name="T14" fmla="*/ 104 w 128"/>
                <a:gd name="T15" fmla="*/ 116 h 116"/>
                <a:gd name="T16" fmla="*/ 94 w 128"/>
                <a:gd name="T17" fmla="*/ 94 h 116"/>
                <a:gd name="T18" fmla="*/ 64 w 128"/>
                <a:gd name="T19" fmla="*/ 24 h 116"/>
                <a:gd name="T20" fmla="*/ 42 w 128"/>
                <a:gd name="T21" fmla="*/ 74 h 116"/>
                <a:gd name="T22" fmla="*/ 86 w 128"/>
                <a:gd name="T23" fmla="*/ 74 h 116"/>
                <a:gd name="T24" fmla="*/ 64 w 128"/>
                <a:gd name="T25" fmla="*/ 2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" h="116">
                  <a:moveTo>
                    <a:pt x="94" y="94"/>
                  </a:moveTo>
                  <a:lnTo>
                    <a:pt x="34" y="94"/>
                  </a:lnTo>
                  <a:lnTo>
                    <a:pt x="24" y="116"/>
                  </a:lnTo>
                  <a:lnTo>
                    <a:pt x="0" y="116"/>
                  </a:lnTo>
                  <a:lnTo>
                    <a:pt x="52" y="0"/>
                  </a:lnTo>
                  <a:lnTo>
                    <a:pt x="76" y="0"/>
                  </a:lnTo>
                  <a:lnTo>
                    <a:pt x="128" y="116"/>
                  </a:lnTo>
                  <a:lnTo>
                    <a:pt x="104" y="116"/>
                  </a:lnTo>
                  <a:lnTo>
                    <a:pt x="94" y="94"/>
                  </a:lnTo>
                  <a:close/>
                  <a:moveTo>
                    <a:pt x="64" y="24"/>
                  </a:moveTo>
                  <a:lnTo>
                    <a:pt x="42" y="74"/>
                  </a:lnTo>
                  <a:lnTo>
                    <a:pt x="86" y="74"/>
                  </a:lnTo>
                  <a:lnTo>
                    <a:pt x="64" y="24"/>
                  </a:lnTo>
                  <a:close/>
                </a:path>
              </a:pathLst>
            </a:custGeom>
            <a:solidFill>
              <a:srgbClr val="676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282">
              <a:extLst>
                <a:ext uri="{FF2B5EF4-FFF2-40B4-BE49-F238E27FC236}">
                  <a16:creationId xmlns="" xmlns:a16="http://schemas.microsoft.com/office/drawing/2014/main" id="{FED40F24-D48D-4BED-B0B4-E2B6F914C2B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351450" y="3026177"/>
              <a:ext cx="274714" cy="367963"/>
            </a:xfrm>
            <a:custGeom>
              <a:avLst/>
              <a:gdLst>
                <a:gd name="T0" fmla="*/ 69 w 178"/>
                <a:gd name="T1" fmla="*/ 37 h 216"/>
                <a:gd name="T2" fmla="*/ 0 w 178"/>
                <a:gd name="T3" fmla="*/ 37 h 216"/>
                <a:gd name="T4" fmla="*/ 0 w 178"/>
                <a:gd name="T5" fmla="*/ 0 h 216"/>
                <a:gd name="T6" fmla="*/ 178 w 178"/>
                <a:gd name="T7" fmla="*/ 0 h 216"/>
                <a:gd name="T8" fmla="*/ 178 w 178"/>
                <a:gd name="T9" fmla="*/ 37 h 216"/>
                <a:gd name="T10" fmla="*/ 109 w 178"/>
                <a:gd name="T11" fmla="*/ 37 h 216"/>
                <a:gd name="T12" fmla="*/ 109 w 178"/>
                <a:gd name="T13" fmla="*/ 216 h 216"/>
                <a:gd name="T14" fmla="*/ 69 w 178"/>
                <a:gd name="T15" fmla="*/ 216 h 216"/>
                <a:gd name="T16" fmla="*/ 69 w 178"/>
                <a:gd name="T17" fmla="*/ 37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8" h="216">
                  <a:moveTo>
                    <a:pt x="69" y="37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3" y="0"/>
                    <a:pt x="115" y="0"/>
                    <a:pt x="178" y="0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09" y="37"/>
                    <a:pt x="109" y="37"/>
                    <a:pt x="109" y="37"/>
                  </a:cubicBezTo>
                  <a:cubicBezTo>
                    <a:pt x="109" y="216"/>
                    <a:pt x="109" y="216"/>
                    <a:pt x="109" y="216"/>
                  </a:cubicBezTo>
                  <a:cubicBezTo>
                    <a:pt x="69" y="216"/>
                    <a:pt x="69" y="216"/>
                    <a:pt x="69" y="216"/>
                  </a:cubicBezTo>
                  <a:lnTo>
                    <a:pt x="69" y="37"/>
                  </a:lnTo>
                  <a:close/>
                </a:path>
              </a:pathLst>
            </a:custGeom>
            <a:solidFill>
              <a:srgbClr val="676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283">
              <a:extLst>
                <a:ext uri="{FF2B5EF4-FFF2-40B4-BE49-F238E27FC236}">
                  <a16:creationId xmlns="" xmlns:a16="http://schemas.microsoft.com/office/drawing/2014/main" id="{3D0B25CA-20FD-490C-B688-FC664CF80AE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663363" y="3026177"/>
              <a:ext cx="248960" cy="367963"/>
            </a:xfrm>
            <a:custGeom>
              <a:avLst/>
              <a:gdLst>
                <a:gd name="T0" fmla="*/ 161 w 161"/>
                <a:gd name="T1" fmla="*/ 216 h 216"/>
                <a:gd name="T2" fmla="*/ 0 w 161"/>
                <a:gd name="T3" fmla="*/ 216 h 216"/>
                <a:gd name="T4" fmla="*/ 0 w 161"/>
                <a:gd name="T5" fmla="*/ 0 h 216"/>
                <a:gd name="T6" fmla="*/ 161 w 161"/>
                <a:gd name="T7" fmla="*/ 0 h 216"/>
                <a:gd name="T8" fmla="*/ 161 w 161"/>
                <a:gd name="T9" fmla="*/ 39 h 216"/>
                <a:gd name="T10" fmla="*/ 40 w 161"/>
                <a:gd name="T11" fmla="*/ 39 h 216"/>
                <a:gd name="T12" fmla="*/ 40 w 161"/>
                <a:gd name="T13" fmla="*/ 89 h 216"/>
                <a:gd name="T14" fmla="*/ 157 w 161"/>
                <a:gd name="T15" fmla="*/ 89 h 216"/>
                <a:gd name="T16" fmla="*/ 157 w 161"/>
                <a:gd name="T17" fmla="*/ 127 h 216"/>
                <a:gd name="T18" fmla="*/ 40 w 161"/>
                <a:gd name="T19" fmla="*/ 127 h 216"/>
                <a:gd name="T20" fmla="*/ 40 w 161"/>
                <a:gd name="T21" fmla="*/ 176 h 216"/>
                <a:gd name="T22" fmla="*/ 161 w 161"/>
                <a:gd name="T23" fmla="*/ 176 h 216"/>
                <a:gd name="T24" fmla="*/ 161 w 161"/>
                <a:gd name="T25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1" h="216">
                  <a:moveTo>
                    <a:pt x="161" y="216"/>
                  </a:moveTo>
                  <a:cubicBezTo>
                    <a:pt x="0" y="216"/>
                    <a:pt x="0" y="216"/>
                    <a:pt x="0" y="216"/>
                  </a:cubicBezTo>
                  <a:cubicBezTo>
                    <a:pt x="0" y="144"/>
                    <a:pt x="0" y="72"/>
                    <a:pt x="0" y="0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61" y="39"/>
                    <a:pt x="161" y="39"/>
                    <a:pt x="161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89"/>
                    <a:pt x="40" y="89"/>
                    <a:pt x="40" y="89"/>
                  </a:cubicBezTo>
                  <a:cubicBezTo>
                    <a:pt x="157" y="89"/>
                    <a:pt x="157" y="89"/>
                    <a:pt x="157" y="89"/>
                  </a:cubicBezTo>
                  <a:cubicBezTo>
                    <a:pt x="157" y="127"/>
                    <a:pt x="157" y="127"/>
                    <a:pt x="157" y="127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40" y="176"/>
                    <a:pt x="40" y="176"/>
                    <a:pt x="40" y="176"/>
                  </a:cubicBezTo>
                  <a:cubicBezTo>
                    <a:pt x="161" y="176"/>
                    <a:pt x="161" y="176"/>
                    <a:pt x="161" y="176"/>
                  </a:cubicBezTo>
                  <a:lnTo>
                    <a:pt x="161" y="216"/>
                  </a:lnTo>
                  <a:close/>
                </a:path>
              </a:pathLst>
            </a:custGeom>
            <a:solidFill>
              <a:srgbClr val="676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358">
              <a:extLst>
                <a:ext uri="{FF2B5EF4-FFF2-40B4-BE49-F238E27FC236}">
                  <a16:creationId xmlns="" xmlns:a16="http://schemas.microsoft.com/office/drawing/2014/main" id="{BA4D5BD5-6FBC-4E19-8014-7CEA74E67F7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063987" y="2800960"/>
              <a:ext cx="600936" cy="691516"/>
            </a:xfrm>
            <a:custGeom>
              <a:avLst/>
              <a:gdLst>
                <a:gd name="T0" fmla="*/ 111 w 210"/>
                <a:gd name="T1" fmla="*/ 78 h 218"/>
                <a:gd name="T2" fmla="*/ 210 w 210"/>
                <a:gd name="T3" fmla="*/ 157 h 218"/>
                <a:gd name="T4" fmla="*/ 0 w 210"/>
                <a:gd name="T5" fmla="*/ 218 h 218"/>
                <a:gd name="T6" fmla="*/ 12 w 210"/>
                <a:gd name="T7" fmla="*/ 0 h 218"/>
                <a:gd name="T8" fmla="*/ 111 w 210"/>
                <a:gd name="T9" fmla="*/ 7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218">
                  <a:moveTo>
                    <a:pt x="111" y="78"/>
                  </a:moveTo>
                  <a:lnTo>
                    <a:pt x="210" y="157"/>
                  </a:lnTo>
                  <a:lnTo>
                    <a:pt x="0" y="218"/>
                  </a:lnTo>
                  <a:lnTo>
                    <a:pt x="12" y="0"/>
                  </a:lnTo>
                  <a:lnTo>
                    <a:pt x="111" y="78"/>
                  </a:lnTo>
                  <a:close/>
                </a:path>
              </a:pathLst>
            </a:custGeom>
            <a:solidFill>
              <a:srgbClr val="FF00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07" name="Freeform 323">
            <a:extLst>
              <a:ext uri="{FF2B5EF4-FFF2-40B4-BE49-F238E27FC236}">
                <a16:creationId xmlns="" xmlns:a16="http://schemas.microsoft.com/office/drawing/2014/main" id="{AF83A32D-C20C-4C3F-8F39-DCA643745C15}"/>
              </a:ext>
            </a:extLst>
          </p:cNvPr>
          <p:cNvSpPr>
            <a:spLocks/>
          </p:cNvSpPr>
          <p:nvPr/>
        </p:nvSpPr>
        <p:spPr bwMode="auto">
          <a:xfrm>
            <a:off x="-44927" y="5120877"/>
            <a:ext cx="689058" cy="1109122"/>
          </a:xfrm>
          <a:custGeom>
            <a:avLst/>
            <a:gdLst>
              <a:gd name="T0" fmla="*/ 689 w 689"/>
              <a:gd name="T1" fmla="*/ 627 h 1254"/>
              <a:gd name="T2" fmla="*/ 332 w 689"/>
              <a:gd name="T3" fmla="*/ 1193 h 1254"/>
              <a:gd name="T4" fmla="*/ 62 w 689"/>
              <a:gd name="T5" fmla="*/ 1254 h 1254"/>
              <a:gd name="T6" fmla="*/ 0 w 689"/>
              <a:gd name="T7" fmla="*/ 1251 h 1254"/>
              <a:gd name="T8" fmla="*/ 0 w 689"/>
              <a:gd name="T9" fmla="*/ 3 h 1254"/>
              <a:gd name="T10" fmla="*/ 62 w 689"/>
              <a:gd name="T11" fmla="*/ 0 h 1254"/>
              <a:gd name="T12" fmla="*/ 689 w 689"/>
              <a:gd name="T13" fmla="*/ 627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9" h="1254">
                <a:moveTo>
                  <a:pt x="689" y="627"/>
                </a:moveTo>
                <a:cubicBezTo>
                  <a:pt x="689" y="877"/>
                  <a:pt x="543" y="1092"/>
                  <a:pt x="332" y="1193"/>
                </a:cubicBezTo>
                <a:cubicBezTo>
                  <a:pt x="250" y="1232"/>
                  <a:pt x="159" y="1254"/>
                  <a:pt x="62" y="1254"/>
                </a:cubicBezTo>
                <a:cubicBezTo>
                  <a:pt x="41" y="1254"/>
                  <a:pt x="20" y="1253"/>
                  <a:pt x="0" y="1251"/>
                </a:cubicBezTo>
                <a:cubicBezTo>
                  <a:pt x="0" y="3"/>
                  <a:pt x="0" y="3"/>
                  <a:pt x="0" y="3"/>
                </a:cubicBezTo>
                <a:cubicBezTo>
                  <a:pt x="20" y="1"/>
                  <a:pt x="41" y="0"/>
                  <a:pt x="62" y="0"/>
                </a:cubicBezTo>
                <a:cubicBezTo>
                  <a:pt x="408" y="0"/>
                  <a:pt x="689" y="281"/>
                  <a:pt x="689" y="627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8" name="Oval 324">
            <a:extLst>
              <a:ext uri="{FF2B5EF4-FFF2-40B4-BE49-F238E27FC236}">
                <a16:creationId xmlns="" xmlns:a16="http://schemas.microsoft.com/office/drawing/2014/main" id="{CB575B5B-6D53-45EB-AEE7-5BCEA5B74E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645" y="5538641"/>
            <a:ext cx="1252158" cy="1109122"/>
          </a:xfrm>
          <a:prstGeom prst="ellipse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9" name="Oval 325">
            <a:extLst>
              <a:ext uri="{FF2B5EF4-FFF2-40B4-BE49-F238E27FC236}">
                <a16:creationId xmlns="" xmlns:a16="http://schemas.microsoft.com/office/drawing/2014/main" id="{86CD9063-0DD7-4564-BE05-905FFF8A5B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0561" y="5620555"/>
            <a:ext cx="1254011" cy="1110759"/>
          </a:xfrm>
          <a:prstGeom prst="ellipse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0" name="Oval 326">
            <a:extLst>
              <a:ext uri="{FF2B5EF4-FFF2-40B4-BE49-F238E27FC236}">
                <a16:creationId xmlns="" xmlns:a16="http://schemas.microsoft.com/office/drawing/2014/main" id="{2FD07024-FD19-4BAF-A0AE-2D94832902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4172" y="5471471"/>
            <a:ext cx="1252158" cy="1109122"/>
          </a:xfrm>
          <a:prstGeom prst="ellipse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1" name="Oval 327">
            <a:extLst>
              <a:ext uri="{FF2B5EF4-FFF2-40B4-BE49-F238E27FC236}">
                <a16:creationId xmlns="" xmlns:a16="http://schemas.microsoft.com/office/drawing/2014/main" id="{66EDA6B8-9F4B-488D-AD3E-DEA8CF1370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0312" y="5620555"/>
            <a:ext cx="1254011" cy="1110759"/>
          </a:xfrm>
          <a:prstGeom prst="ellipse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12" name="Oval 328" hidden="1">
            <a:extLst>
              <a:ext uri="{FF2B5EF4-FFF2-40B4-BE49-F238E27FC236}">
                <a16:creationId xmlns="" xmlns:a16="http://schemas.microsoft.com/office/drawing/2014/main" id="{55739DC7-3BFE-4F78-AD50-392EA6C483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348" y="5497683"/>
            <a:ext cx="1252158" cy="1109122"/>
          </a:xfrm>
          <a:prstGeom prst="ellipse">
            <a:avLst/>
          </a:prstGeom>
          <a:solidFill>
            <a:srgbClr val="4BC0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3" name="Oval 329">
            <a:extLst>
              <a:ext uri="{FF2B5EF4-FFF2-40B4-BE49-F238E27FC236}">
                <a16:creationId xmlns="" xmlns:a16="http://schemas.microsoft.com/office/drawing/2014/main" id="{A9783D1E-A8FF-419E-90AC-96460E594D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5653" y="5620555"/>
            <a:ext cx="1252158" cy="1110759"/>
          </a:xfrm>
          <a:prstGeom prst="ellipse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16" name="Rectangle 334">
            <a:extLst>
              <a:ext uri="{FF2B5EF4-FFF2-40B4-BE49-F238E27FC236}">
                <a16:creationId xmlns="" xmlns:a16="http://schemas.microsoft.com/office/drawing/2014/main" id="{678A836E-DEAD-4997-97C5-8F62F75572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3618" y="6184791"/>
            <a:ext cx="12341651" cy="684804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17" name="Oval 399">
            <a:extLst>
              <a:ext uri="{FF2B5EF4-FFF2-40B4-BE49-F238E27FC236}">
                <a16:creationId xmlns="" xmlns:a16="http://schemas.microsoft.com/office/drawing/2014/main" id="{3D049CDC-76ED-45BE-B99A-F0125F51F4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7509" y="5538641"/>
            <a:ext cx="1252158" cy="1109122"/>
          </a:xfrm>
          <a:prstGeom prst="ellipse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8" name="Oval 400">
            <a:extLst>
              <a:ext uri="{FF2B5EF4-FFF2-40B4-BE49-F238E27FC236}">
                <a16:creationId xmlns="" xmlns:a16="http://schemas.microsoft.com/office/drawing/2014/main" id="{08A85AB4-1011-4273-9904-EF65C971BE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1071" y="5538641"/>
            <a:ext cx="1254011" cy="1109122"/>
          </a:xfrm>
          <a:prstGeom prst="ellipse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19" name="Oval 400">
            <a:extLst>
              <a:ext uri="{FF2B5EF4-FFF2-40B4-BE49-F238E27FC236}">
                <a16:creationId xmlns="" xmlns:a16="http://schemas.microsoft.com/office/drawing/2014/main" id="{A32725CB-C283-4C05-A2B6-0F190C4E6C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29857" y="5538641"/>
            <a:ext cx="1254011" cy="1109122"/>
          </a:xfrm>
          <a:prstGeom prst="ellipse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20" name="Oval 400">
            <a:extLst>
              <a:ext uri="{FF2B5EF4-FFF2-40B4-BE49-F238E27FC236}">
                <a16:creationId xmlns="" xmlns:a16="http://schemas.microsoft.com/office/drawing/2014/main" id="{9E92F4AA-692F-4AAC-899D-20965EE56F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58643" y="5538641"/>
            <a:ext cx="1254011" cy="1109122"/>
          </a:xfrm>
          <a:prstGeom prst="ellipse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21" name="Oval 400">
            <a:extLst>
              <a:ext uri="{FF2B5EF4-FFF2-40B4-BE49-F238E27FC236}">
                <a16:creationId xmlns="" xmlns:a16="http://schemas.microsoft.com/office/drawing/2014/main" id="{2D59D34D-8161-4FB6-BA2A-F4E7ED9813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14389" y="5394479"/>
            <a:ext cx="1254011" cy="1109122"/>
          </a:xfrm>
          <a:prstGeom prst="ellipse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22" name="Oval 400">
            <a:extLst>
              <a:ext uri="{FF2B5EF4-FFF2-40B4-BE49-F238E27FC236}">
                <a16:creationId xmlns="" xmlns:a16="http://schemas.microsoft.com/office/drawing/2014/main" id="{D95BE8E3-2576-41F8-BC0A-A103068B69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89090" y="5422836"/>
            <a:ext cx="1254011" cy="1109122"/>
          </a:xfrm>
          <a:prstGeom prst="ellipse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23" name="Oval 400">
            <a:extLst>
              <a:ext uri="{FF2B5EF4-FFF2-40B4-BE49-F238E27FC236}">
                <a16:creationId xmlns="" xmlns:a16="http://schemas.microsoft.com/office/drawing/2014/main" id="{5255A684-32DF-4D1D-9550-B4D2B377F1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60957" y="5451193"/>
            <a:ext cx="1254011" cy="1109122"/>
          </a:xfrm>
          <a:prstGeom prst="ellipse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24" name="Oval 400">
            <a:extLst>
              <a:ext uri="{FF2B5EF4-FFF2-40B4-BE49-F238E27FC236}">
                <a16:creationId xmlns="" xmlns:a16="http://schemas.microsoft.com/office/drawing/2014/main" id="{133236D3-B1CC-4607-8873-09D2AD4F1E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32037" y="5266739"/>
            <a:ext cx="1254011" cy="1109122"/>
          </a:xfrm>
          <a:prstGeom prst="ellipse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25" name="Oval 400">
            <a:extLst>
              <a:ext uri="{FF2B5EF4-FFF2-40B4-BE49-F238E27FC236}">
                <a16:creationId xmlns="" xmlns:a16="http://schemas.microsoft.com/office/drawing/2014/main" id="{E36F0EB2-C9F1-4637-BA1F-A8FAB6C68D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73274" y="5023947"/>
            <a:ext cx="1425809" cy="1261070"/>
          </a:xfrm>
          <a:prstGeom prst="ellipse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3ED748E6-0B40-4C40-9622-E0D3E3F60E55}"/>
              </a:ext>
            </a:extLst>
          </p:cNvPr>
          <p:cNvSpPr txBox="1"/>
          <p:nvPr/>
        </p:nvSpPr>
        <p:spPr>
          <a:xfrm>
            <a:off x="2991838" y="389458"/>
            <a:ext cx="5893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b="1" dirty="0">
                <a:solidFill>
                  <a:schemeClr val="accent1"/>
                </a:solidFill>
                <a:latin typeface="Arial Black" panose="020B0A04020102020204" pitchFamily="34" charset="0"/>
              </a:rPr>
              <a:t>BIRTHDAY PARTY</a:t>
            </a:r>
            <a:endParaRPr lang="zh-CN" altLang="en-US" sz="2000" b="1" dirty="0">
              <a:solidFill>
                <a:schemeClr val="accent1"/>
              </a:solidFill>
              <a:latin typeface="Arial Black" panose="020B0A04020102020204" pitchFamily="34" charset="0"/>
            </a:endParaRPr>
          </a:p>
        </p:txBody>
      </p:sp>
      <p:sp>
        <p:nvSpPr>
          <p:cNvPr id="206" name="文本框 38">
            <a:extLst>
              <a:ext uri="{FF2B5EF4-FFF2-40B4-BE49-F238E27FC236}">
                <a16:creationId xmlns="" xmlns:a16="http://schemas.microsoft.com/office/drawing/2014/main" id="{7CF14713-B3FA-406C-9451-36E1A6BEAAFC}"/>
              </a:ext>
            </a:extLst>
          </p:cNvPr>
          <p:cNvSpPr txBox="1"/>
          <p:nvPr/>
        </p:nvSpPr>
        <p:spPr>
          <a:xfrm rot="20940000">
            <a:off x="2619146" y="454187"/>
            <a:ext cx="1423035" cy="1593669"/>
          </a:xfrm>
          <a:prstGeom prst="rect">
            <a:avLst/>
          </a:prstGeom>
          <a:noFill/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3800" b="1" dirty="0">
                <a:ln w="28575">
                  <a:solidFill>
                    <a:schemeClr val="bg1"/>
                  </a:solidFill>
                </a:ln>
                <a:solidFill>
                  <a:srgbClr val="86DEF6"/>
                </a:solidFill>
                <a:effectLst>
                  <a:outerShdw blurRad="50800" dist="38100" dir="2700000" algn="tl" rotWithShape="0">
                    <a:prstClr val="black">
                      <a:alpha val="25000"/>
                    </a:prstClr>
                  </a:outerShdw>
                </a:effectLst>
                <a:latin typeface="字体视界-单纯体" panose="02010601030101010101" charset="-122"/>
                <a:ea typeface="字体视界-单纯体" panose="02010601030101010101" charset="-122"/>
              </a:rPr>
              <a:t>生</a:t>
            </a:r>
          </a:p>
        </p:txBody>
      </p:sp>
      <p:sp>
        <p:nvSpPr>
          <p:cNvPr id="214" name="文本框 38">
            <a:extLst>
              <a:ext uri="{FF2B5EF4-FFF2-40B4-BE49-F238E27FC236}">
                <a16:creationId xmlns="" xmlns:a16="http://schemas.microsoft.com/office/drawing/2014/main" id="{944A28AC-7B48-4AF4-8355-7B3FF09DE57D}"/>
              </a:ext>
            </a:extLst>
          </p:cNvPr>
          <p:cNvSpPr txBox="1"/>
          <p:nvPr/>
        </p:nvSpPr>
        <p:spPr>
          <a:xfrm>
            <a:off x="4298467" y="320445"/>
            <a:ext cx="1430927" cy="1595483"/>
          </a:xfrm>
          <a:prstGeom prst="rect">
            <a:avLst/>
          </a:prstGeom>
          <a:noFill/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3800" b="1" dirty="0">
                <a:ln w="28575">
                  <a:solidFill>
                    <a:schemeClr val="bg1"/>
                  </a:solidFill>
                </a:ln>
                <a:solidFill>
                  <a:srgbClr val="FC7A9D"/>
                </a:solidFill>
                <a:effectLst>
                  <a:outerShdw blurRad="50800" dist="38100" dir="2700000" algn="tl" rotWithShape="0">
                    <a:prstClr val="black">
                      <a:alpha val="25000"/>
                    </a:prstClr>
                  </a:outerShdw>
                </a:effectLst>
                <a:latin typeface="字体视界-单纯体" panose="02010601030101010101" charset="-122"/>
                <a:ea typeface="字体视界-单纯体" panose="02010601030101010101" charset="-122"/>
              </a:rPr>
              <a:t>日</a:t>
            </a:r>
          </a:p>
        </p:txBody>
      </p:sp>
      <p:sp>
        <p:nvSpPr>
          <p:cNvPr id="215" name="文本框 38">
            <a:extLst>
              <a:ext uri="{FF2B5EF4-FFF2-40B4-BE49-F238E27FC236}">
                <a16:creationId xmlns="" xmlns:a16="http://schemas.microsoft.com/office/drawing/2014/main" id="{E9595847-27D0-43A5-9856-F4EEB72ABEA4}"/>
              </a:ext>
            </a:extLst>
          </p:cNvPr>
          <p:cNvSpPr txBox="1"/>
          <p:nvPr/>
        </p:nvSpPr>
        <p:spPr>
          <a:xfrm rot="900000">
            <a:off x="6124395" y="303233"/>
            <a:ext cx="1423035" cy="1575609"/>
          </a:xfrm>
          <a:prstGeom prst="rect">
            <a:avLst/>
          </a:prstGeom>
          <a:noFill/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3800" b="1" dirty="0">
                <a:ln w="28575">
                  <a:solidFill>
                    <a:schemeClr val="bg1"/>
                  </a:solidFill>
                </a:ln>
                <a:solidFill>
                  <a:srgbClr val="6DE1AC"/>
                </a:solidFill>
                <a:effectLst>
                  <a:outerShdw blurRad="50800" dist="38100" dir="2700000" algn="tl" rotWithShape="0">
                    <a:prstClr val="black">
                      <a:alpha val="25000"/>
                    </a:prstClr>
                  </a:outerShdw>
                </a:effectLst>
                <a:latin typeface="字体视界-单纯体" panose="02010601030101010101" charset="-122"/>
                <a:ea typeface="字体视界-单纯体" panose="02010601030101010101" charset="-122"/>
              </a:rPr>
              <a:t>快</a:t>
            </a:r>
          </a:p>
        </p:txBody>
      </p:sp>
      <p:sp>
        <p:nvSpPr>
          <p:cNvPr id="255" name="文本框 38">
            <a:extLst>
              <a:ext uri="{FF2B5EF4-FFF2-40B4-BE49-F238E27FC236}">
                <a16:creationId xmlns="" xmlns:a16="http://schemas.microsoft.com/office/drawing/2014/main" id="{39B3685B-228C-4D5B-87B3-8C9EF4680EDE}"/>
              </a:ext>
            </a:extLst>
          </p:cNvPr>
          <p:cNvSpPr txBox="1"/>
          <p:nvPr/>
        </p:nvSpPr>
        <p:spPr>
          <a:xfrm rot="900000">
            <a:off x="7869716" y="392118"/>
            <a:ext cx="1423035" cy="1575609"/>
          </a:xfrm>
          <a:prstGeom prst="rect">
            <a:avLst/>
          </a:prstGeom>
          <a:noFill/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3800" b="1" dirty="0">
                <a:ln w="28575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25000"/>
                    </a:prstClr>
                  </a:outerShdw>
                </a:effectLst>
                <a:latin typeface="字体视界-单纯体" panose="02010601030101010101" charset="-122"/>
                <a:ea typeface="字体视界-单纯体" panose="02010601030101010101" charset="-122"/>
              </a:rPr>
              <a:t>乐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BEFCA50B-73B3-4F00-A1FA-8C4180B0E73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80414">
            <a:off x="-77541" y="340300"/>
            <a:ext cx="3582322" cy="2606007"/>
          </a:xfrm>
          <a:prstGeom prst="rect">
            <a:avLst/>
          </a:prstGeom>
        </p:spPr>
      </p:pic>
      <p:pic>
        <p:nvPicPr>
          <p:cNvPr id="256" name="图片 255">
            <a:extLst>
              <a:ext uri="{FF2B5EF4-FFF2-40B4-BE49-F238E27FC236}">
                <a16:creationId xmlns="" xmlns:a16="http://schemas.microsoft.com/office/drawing/2014/main" id="{D4D07D3D-D71E-4767-B233-D89DECED0B3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9586" flipH="1">
            <a:off x="8753043" y="238899"/>
            <a:ext cx="3582322" cy="260600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A94208EA-F1C5-4976-8CCB-0083733C0F0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9976" y="3538575"/>
            <a:ext cx="3650855" cy="2607334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C1FD07C0-5020-469A-8077-0AA19B05D1A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879" y="2842440"/>
            <a:ext cx="3037043" cy="2144757"/>
          </a:xfrm>
          <a:prstGeom prst="rect">
            <a:avLst/>
          </a:prstGeom>
        </p:spPr>
      </p:pic>
      <p:grpSp>
        <p:nvGrpSpPr>
          <p:cNvPr id="226" name="组合 225">
            <a:extLst>
              <a:ext uri="{FF2B5EF4-FFF2-40B4-BE49-F238E27FC236}">
                <a16:creationId xmlns="" xmlns:a16="http://schemas.microsoft.com/office/drawing/2014/main" id="{46069F14-E430-4A96-9439-CD893CEF96C1}"/>
              </a:ext>
            </a:extLst>
          </p:cNvPr>
          <p:cNvGrpSpPr/>
          <p:nvPr/>
        </p:nvGrpSpPr>
        <p:grpSpPr>
          <a:xfrm>
            <a:off x="2229934" y="6044280"/>
            <a:ext cx="7774545" cy="611364"/>
            <a:chOff x="5068888" y="3584886"/>
            <a:chExt cx="5915026" cy="465138"/>
          </a:xfrm>
        </p:grpSpPr>
        <p:sp>
          <p:nvSpPr>
            <p:cNvPr id="227" name="Freeform 188">
              <a:extLst>
                <a:ext uri="{FF2B5EF4-FFF2-40B4-BE49-F238E27FC236}">
                  <a16:creationId xmlns="" xmlns:a16="http://schemas.microsoft.com/office/drawing/2014/main" id="{C85B9D35-77F9-4D71-AC1A-D35AF74CBB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77026" y="3621398"/>
              <a:ext cx="201613" cy="379413"/>
            </a:xfrm>
            <a:custGeom>
              <a:avLst/>
              <a:gdLst>
                <a:gd name="T0" fmla="*/ 0 w 127"/>
                <a:gd name="T1" fmla="*/ 162 h 239"/>
                <a:gd name="T2" fmla="*/ 68 w 127"/>
                <a:gd name="T3" fmla="*/ 0 h 239"/>
                <a:gd name="T4" fmla="*/ 109 w 127"/>
                <a:gd name="T5" fmla="*/ 0 h 239"/>
                <a:gd name="T6" fmla="*/ 109 w 127"/>
                <a:gd name="T7" fmla="*/ 162 h 239"/>
                <a:gd name="T8" fmla="*/ 127 w 127"/>
                <a:gd name="T9" fmla="*/ 162 h 239"/>
                <a:gd name="T10" fmla="*/ 127 w 127"/>
                <a:gd name="T11" fmla="*/ 196 h 239"/>
                <a:gd name="T12" fmla="*/ 109 w 127"/>
                <a:gd name="T13" fmla="*/ 196 h 239"/>
                <a:gd name="T14" fmla="*/ 109 w 127"/>
                <a:gd name="T15" fmla="*/ 239 h 239"/>
                <a:gd name="T16" fmla="*/ 71 w 127"/>
                <a:gd name="T17" fmla="*/ 239 h 239"/>
                <a:gd name="T18" fmla="*/ 71 w 127"/>
                <a:gd name="T19" fmla="*/ 196 h 239"/>
                <a:gd name="T20" fmla="*/ 0 w 127"/>
                <a:gd name="T21" fmla="*/ 196 h 239"/>
                <a:gd name="T22" fmla="*/ 0 w 127"/>
                <a:gd name="T23" fmla="*/ 162 h 239"/>
                <a:gd name="T24" fmla="*/ 71 w 127"/>
                <a:gd name="T25" fmla="*/ 162 h 239"/>
                <a:gd name="T26" fmla="*/ 71 w 127"/>
                <a:gd name="T27" fmla="*/ 73 h 239"/>
                <a:gd name="T28" fmla="*/ 34 w 127"/>
                <a:gd name="T29" fmla="*/ 162 h 239"/>
                <a:gd name="T30" fmla="*/ 71 w 127"/>
                <a:gd name="T31" fmla="*/ 162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7" h="239">
                  <a:moveTo>
                    <a:pt x="0" y="162"/>
                  </a:moveTo>
                  <a:lnTo>
                    <a:pt x="68" y="0"/>
                  </a:lnTo>
                  <a:lnTo>
                    <a:pt x="109" y="0"/>
                  </a:lnTo>
                  <a:lnTo>
                    <a:pt x="109" y="162"/>
                  </a:lnTo>
                  <a:lnTo>
                    <a:pt x="127" y="162"/>
                  </a:lnTo>
                  <a:lnTo>
                    <a:pt x="127" y="196"/>
                  </a:lnTo>
                  <a:lnTo>
                    <a:pt x="109" y="196"/>
                  </a:lnTo>
                  <a:lnTo>
                    <a:pt x="109" y="239"/>
                  </a:lnTo>
                  <a:lnTo>
                    <a:pt x="71" y="239"/>
                  </a:lnTo>
                  <a:lnTo>
                    <a:pt x="71" y="196"/>
                  </a:lnTo>
                  <a:lnTo>
                    <a:pt x="0" y="196"/>
                  </a:lnTo>
                  <a:lnTo>
                    <a:pt x="0" y="162"/>
                  </a:lnTo>
                  <a:close/>
                  <a:moveTo>
                    <a:pt x="71" y="162"/>
                  </a:moveTo>
                  <a:lnTo>
                    <a:pt x="71" y="73"/>
                  </a:lnTo>
                  <a:lnTo>
                    <a:pt x="34" y="162"/>
                  </a:lnTo>
                  <a:lnTo>
                    <a:pt x="71" y="16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Rectangle 189">
              <a:extLst>
                <a:ext uri="{FF2B5EF4-FFF2-40B4-BE49-F238E27FC236}">
                  <a16:creationId xmlns="" xmlns:a16="http://schemas.microsoft.com/office/drawing/2014/main" id="{01BC5024-6FD5-4A7F-8960-F050223EB2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4038" y="3943661"/>
              <a:ext cx="57150" cy="571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Freeform 190">
              <a:extLst>
                <a:ext uri="{FF2B5EF4-FFF2-40B4-BE49-F238E27FC236}">
                  <a16:creationId xmlns="" xmlns:a16="http://schemas.microsoft.com/office/drawing/2014/main" id="{3CFF17FD-BCF7-4B00-9041-A15B45EC983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2463" y="3618223"/>
              <a:ext cx="176213" cy="387350"/>
            </a:xfrm>
            <a:custGeom>
              <a:avLst/>
              <a:gdLst>
                <a:gd name="T0" fmla="*/ 138 w 207"/>
                <a:gd name="T1" fmla="*/ 114 h 452"/>
                <a:gd name="T2" fmla="*/ 102 w 207"/>
                <a:gd name="T3" fmla="*/ 63 h 452"/>
                <a:gd name="T4" fmla="*/ 66 w 207"/>
                <a:gd name="T5" fmla="*/ 107 h 452"/>
                <a:gd name="T6" fmla="*/ 66 w 207"/>
                <a:gd name="T7" fmla="*/ 135 h 452"/>
                <a:gd name="T8" fmla="*/ 0 w 207"/>
                <a:gd name="T9" fmla="*/ 135 h 452"/>
                <a:gd name="T10" fmla="*/ 0 w 207"/>
                <a:gd name="T11" fmla="*/ 111 h 452"/>
                <a:gd name="T12" fmla="*/ 104 w 207"/>
                <a:gd name="T13" fmla="*/ 0 h 452"/>
                <a:gd name="T14" fmla="*/ 207 w 207"/>
                <a:gd name="T15" fmla="*/ 111 h 452"/>
                <a:gd name="T16" fmla="*/ 207 w 207"/>
                <a:gd name="T17" fmla="*/ 123 h 452"/>
                <a:gd name="T18" fmla="*/ 159 w 207"/>
                <a:gd name="T19" fmla="*/ 214 h 452"/>
                <a:gd name="T20" fmla="*/ 207 w 207"/>
                <a:gd name="T21" fmla="*/ 306 h 452"/>
                <a:gd name="T22" fmla="*/ 207 w 207"/>
                <a:gd name="T23" fmla="*/ 341 h 452"/>
                <a:gd name="T24" fmla="*/ 104 w 207"/>
                <a:gd name="T25" fmla="*/ 452 h 452"/>
                <a:gd name="T26" fmla="*/ 0 w 207"/>
                <a:gd name="T27" fmla="*/ 341 h 452"/>
                <a:gd name="T28" fmla="*/ 0 w 207"/>
                <a:gd name="T29" fmla="*/ 305 h 452"/>
                <a:gd name="T30" fmla="*/ 66 w 207"/>
                <a:gd name="T31" fmla="*/ 305 h 452"/>
                <a:gd name="T32" fmla="*/ 66 w 207"/>
                <a:gd name="T33" fmla="*/ 346 h 452"/>
                <a:gd name="T34" fmla="*/ 102 w 207"/>
                <a:gd name="T35" fmla="*/ 389 h 452"/>
                <a:gd name="T36" fmla="*/ 138 w 207"/>
                <a:gd name="T37" fmla="*/ 339 h 452"/>
                <a:gd name="T38" fmla="*/ 138 w 207"/>
                <a:gd name="T39" fmla="*/ 305 h 452"/>
                <a:gd name="T40" fmla="*/ 92 w 207"/>
                <a:gd name="T41" fmla="*/ 248 h 452"/>
                <a:gd name="T42" fmla="*/ 69 w 207"/>
                <a:gd name="T43" fmla="*/ 248 h 452"/>
                <a:gd name="T44" fmla="*/ 69 w 207"/>
                <a:gd name="T45" fmla="*/ 185 h 452"/>
                <a:gd name="T46" fmla="*/ 96 w 207"/>
                <a:gd name="T47" fmla="*/ 185 h 452"/>
                <a:gd name="T48" fmla="*/ 138 w 207"/>
                <a:gd name="T49" fmla="*/ 138 h 452"/>
                <a:gd name="T50" fmla="*/ 138 w 207"/>
                <a:gd name="T51" fmla="*/ 114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7" h="452">
                  <a:moveTo>
                    <a:pt x="138" y="114"/>
                  </a:moveTo>
                  <a:cubicBezTo>
                    <a:pt x="138" y="74"/>
                    <a:pt x="124" y="63"/>
                    <a:pt x="102" y="63"/>
                  </a:cubicBezTo>
                  <a:cubicBezTo>
                    <a:pt x="80" y="63"/>
                    <a:pt x="66" y="75"/>
                    <a:pt x="66" y="107"/>
                  </a:cubicBezTo>
                  <a:cubicBezTo>
                    <a:pt x="66" y="135"/>
                    <a:pt x="66" y="135"/>
                    <a:pt x="66" y="135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40"/>
                    <a:pt x="35" y="0"/>
                    <a:pt x="104" y="0"/>
                  </a:cubicBezTo>
                  <a:cubicBezTo>
                    <a:pt x="172" y="0"/>
                    <a:pt x="207" y="40"/>
                    <a:pt x="207" y="111"/>
                  </a:cubicBezTo>
                  <a:cubicBezTo>
                    <a:pt x="207" y="123"/>
                    <a:pt x="207" y="123"/>
                    <a:pt x="207" y="123"/>
                  </a:cubicBezTo>
                  <a:cubicBezTo>
                    <a:pt x="207" y="170"/>
                    <a:pt x="192" y="200"/>
                    <a:pt x="159" y="214"/>
                  </a:cubicBezTo>
                  <a:cubicBezTo>
                    <a:pt x="193" y="229"/>
                    <a:pt x="207" y="262"/>
                    <a:pt x="207" y="306"/>
                  </a:cubicBezTo>
                  <a:cubicBezTo>
                    <a:pt x="207" y="341"/>
                    <a:pt x="207" y="341"/>
                    <a:pt x="207" y="341"/>
                  </a:cubicBezTo>
                  <a:cubicBezTo>
                    <a:pt x="207" y="412"/>
                    <a:pt x="172" y="452"/>
                    <a:pt x="104" y="452"/>
                  </a:cubicBezTo>
                  <a:cubicBezTo>
                    <a:pt x="35" y="452"/>
                    <a:pt x="0" y="412"/>
                    <a:pt x="0" y="341"/>
                  </a:cubicBezTo>
                  <a:cubicBezTo>
                    <a:pt x="0" y="305"/>
                    <a:pt x="0" y="305"/>
                    <a:pt x="0" y="305"/>
                  </a:cubicBezTo>
                  <a:cubicBezTo>
                    <a:pt x="66" y="305"/>
                    <a:pt x="66" y="305"/>
                    <a:pt x="66" y="305"/>
                  </a:cubicBezTo>
                  <a:cubicBezTo>
                    <a:pt x="66" y="346"/>
                    <a:pt x="66" y="346"/>
                    <a:pt x="66" y="346"/>
                  </a:cubicBezTo>
                  <a:cubicBezTo>
                    <a:pt x="66" y="377"/>
                    <a:pt x="80" y="389"/>
                    <a:pt x="102" y="389"/>
                  </a:cubicBezTo>
                  <a:cubicBezTo>
                    <a:pt x="124" y="389"/>
                    <a:pt x="138" y="379"/>
                    <a:pt x="138" y="339"/>
                  </a:cubicBezTo>
                  <a:cubicBezTo>
                    <a:pt x="138" y="305"/>
                    <a:pt x="138" y="305"/>
                    <a:pt x="138" y="305"/>
                  </a:cubicBezTo>
                  <a:cubicBezTo>
                    <a:pt x="138" y="264"/>
                    <a:pt x="124" y="248"/>
                    <a:pt x="92" y="248"/>
                  </a:cubicBezTo>
                  <a:cubicBezTo>
                    <a:pt x="69" y="248"/>
                    <a:pt x="69" y="248"/>
                    <a:pt x="69" y="248"/>
                  </a:cubicBezTo>
                  <a:cubicBezTo>
                    <a:pt x="69" y="185"/>
                    <a:pt x="69" y="185"/>
                    <a:pt x="69" y="185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122" y="185"/>
                    <a:pt x="138" y="174"/>
                    <a:pt x="138" y="138"/>
                  </a:cubicBezTo>
                  <a:lnTo>
                    <a:pt x="138" y="1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Freeform 191">
              <a:extLst>
                <a:ext uri="{FF2B5EF4-FFF2-40B4-BE49-F238E27FC236}">
                  <a16:creationId xmlns="" xmlns:a16="http://schemas.microsoft.com/office/drawing/2014/main" id="{3AA772BF-288C-49FC-A84F-D673CAB8FE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188" y="3618223"/>
              <a:ext cx="179388" cy="387350"/>
            </a:xfrm>
            <a:custGeom>
              <a:avLst/>
              <a:gdLst>
                <a:gd name="T0" fmla="*/ 0 w 211"/>
                <a:gd name="T1" fmla="*/ 111 h 452"/>
                <a:gd name="T2" fmla="*/ 106 w 211"/>
                <a:gd name="T3" fmla="*/ 0 h 452"/>
                <a:gd name="T4" fmla="*/ 211 w 211"/>
                <a:gd name="T5" fmla="*/ 111 h 452"/>
                <a:gd name="T6" fmla="*/ 211 w 211"/>
                <a:gd name="T7" fmla="*/ 341 h 452"/>
                <a:gd name="T8" fmla="*/ 106 w 211"/>
                <a:gd name="T9" fmla="*/ 452 h 452"/>
                <a:gd name="T10" fmla="*/ 0 w 211"/>
                <a:gd name="T11" fmla="*/ 341 h 452"/>
                <a:gd name="T12" fmla="*/ 0 w 211"/>
                <a:gd name="T13" fmla="*/ 111 h 452"/>
                <a:gd name="T14" fmla="*/ 70 w 211"/>
                <a:gd name="T15" fmla="*/ 346 h 452"/>
                <a:gd name="T16" fmla="*/ 106 w 211"/>
                <a:gd name="T17" fmla="*/ 389 h 452"/>
                <a:gd name="T18" fmla="*/ 142 w 211"/>
                <a:gd name="T19" fmla="*/ 346 h 452"/>
                <a:gd name="T20" fmla="*/ 142 w 211"/>
                <a:gd name="T21" fmla="*/ 107 h 452"/>
                <a:gd name="T22" fmla="*/ 106 w 211"/>
                <a:gd name="T23" fmla="*/ 63 h 452"/>
                <a:gd name="T24" fmla="*/ 70 w 211"/>
                <a:gd name="T25" fmla="*/ 107 h 452"/>
                <a:gd name="T26" fmla="*/ 70 w 211"/>
                <a:gd name="T27" fmla="*/ 346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1" h="452">
                  <a:moveTo>
                    <a:pt x="0" y="111"/>
                  </a:moveTo>
                  <a:cubicBezTo>
                    <a:pt x="0" y="40"/>
                    <a:pt x="38" y="0"/>
                    <a:pt x="106" y="0"/>
                  </a:cubicBezTo>
                  <a:cubicBezTo>
                    <a:pt x="174" y="0"/>
                    <a:pt x="211" y="40"/>
                    <a:pt x="211" y="111"/>
                  </a:cubicBezTo>
                  <a:cubicBezTo>
                    <a:pt x="211" y="341"/>
                    <a:pt x="211" y="341"/>
                    <a:pt x="211" y="341"/>
                  </a:cubicBezTo>
                  <a:cubicBezTo>
                    <a:pt x="211" y="412"/>
                    <a:pt x="174" y="452"/>
                    <a:pt x="106" y="452"/>
                  </a:cubicBezTo>
                  <a:cubicBezTo>
                    <a:pt x="38" y="452"/>
                    <a:pt x="0" y="412"/>
                    <a:pt x="0" y="341"/>
                  </a:cubicBezTo>
                  <a:lnTo>
                    <a:pt x="0" y="111"/>
                  </a:lnTo>
                  <a:close/>
                  <a:moveTo>
                    <a:pt x="70" y="346"/>
                  </a:moveTo>
                  <a:cubicBezTo>
                    <a:pt x="70" y="377"/>
                    <a:pt x="84" y="389"/>
                    <a:pt x="106" y="389"/>
                  </a:cubicBezTo>
                  <a:cubicBezTo>
                    <a:pt x="128" y="389"/>
                    <a:pt x="142" y="377"/>
                    <a:pt x="142" y="346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2" y="75"/>
                    <a:pt x="128" y="63"/>
                    <a:pt x="106" y="63"/>
                  </a:cubicBezTo>
                  <a:cubicBezTo>
                    <a:pt x="84" y="63"/>
                    <a:pt x="70" y="75"/>
                    <a:pt x="70" y="107"/>
                  </a:cubicBezTo>
                  <a:lnTo>
                    <a:pt x="70" y="3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Freeform 192">
              <a:extLst>
                <a:ext uri="{FF2B5EF4-FFF2-40B4-BE49-F238E27FC236}">
                  <a16:creationId xmlns="" xmlns:a16="http://schemas.microsoft.com/office/drawing/2014/main" id="{FE7534BA-8878-4EC2-A580-F49E64A022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18401" y="3621398"/>
              <a:ext cx="176213" cy="379413"/>
            </a:xfrm>
            <a:custGeom>
              <a:avLst/>
              <a:gdLst>
                <a:gd name="T0" fmla="*/ 206 w 206"/>
                <a:gd name="T1" fmla="*/ 109 h 442"/>
                <a:gd name="T2" fmla="*/ 206 w 206"/>
                <a:gd name="T3" fmla="*/ 167 h 442"/>
                <a:gd name="T4" fmla="*/ 102 w 206"/>
                <a:gd name="T5" fmla="*/ 276 h 442"/>
                <a:gd name="T6" fmla="*/ 70 w 206"/>
                <a:gd name="T7" fmla="*/ 276 h 442"/>
                <a:gd name="T8" fmla="*/ 70 w 206"/>
                <a:gd name="T9" fmla="*/ 442 h 442"/>
                <a:gd name="T10" fmla="*/ 0 w 206"/>
                <a:gd name="T11" fmla="*/ 442 h 442"/>
                <a:gd name="T12" fmla="*/ 0 w 206"/>
                <a:gd name="T13" fmla="*/ 0 h 442"/>
                <a:gd name="T14" fmla="*/ 102 w 206"/>
                <a:gd name="T15" fmla="*/ 0 h 442"/>
                <a:gd name="T16" fmla="*/ 206 w 206"/>
                <a:gd name="T17" fmla="*/ 109 h 442"/>
                <a:gd name="T18" fmla="*/ 70 w 206"/>
                <a:gd name="T19" fmla="*/ 63 h 442"/>
                <a:gd name="T20" fmla="*/ 70 w 206"/>
                <a:gd name="T21" fmla="*/ 213 h 442"/>
                <a:gd name="T22" fmla="*/ 102 w 206"/>
                <a:gd name="T23" fmla="*/ 213 h 442"/>
                <a:gd name="T24" fmla="*/ 137 w 206"/>
                <a:gd name="T25" fmla="*/ 171 h 442"/>
                <a:gd name="T26" fmla="*/ 137 w 206"/>
                <a:gd name="T27" fmla="*/ 105 h 442"/>
                <a:gd name="T28" fmla="*/ 102 w 206"/>
                <a:gd name="T29" fmla="*/ 63 h 442"/>
                <a:gd name="T30" fmla="*/ 70 w 206"/>
                <a:gd name="T31" fmla="*/ 63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6" h="442">
                  <a:moveTo>
                    <a:pt x="206" y="109"/>
                  </a:moveTo>
                  <a:cubicBezTo>
                    <a:pt x="206" y="167"/>
                    <a:pt x="206" y="167"/>
                    <a:pt x="206" y="167"/>
                  </a:cubicBezTo>
                  <a:cubicBezTo>
                    <a:pt x="206" y="238"/>
                    <a:pt x="172" y="276"/>
                    <a:pt x="102" y="276"/>
                  </a:cubicBezTo>
                  <a:cubicBezTo>
                    <a:pt x="70" y="276"/>
                    <a:pt x="70" y="276"/>
                    <a:pt x="70" y="276"/>
                  </a:cubicBezTo>
                  <a:cubicBezTo>
                    <a:pt x="70" y="442"/>
                    <a:pt x="70" y="442"/>
                    <a:pt x="70" y="442"/>
                  </a:cubicBezTo>
                  <a:cubicBezTo>
                    <a:pt x="0" y="442"/>
                    <a:pt x="0" y="442"/>
                    <a:pt x="0" y="44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72" y="0"/>
                    <a:pt x="206" y="39"/>
                    <a:pt x="206" y="109"/>
                  </a:cubicBezTo>
                  <a:close/>
                  <a:moveTo>
                    <a:pt x="70" y="63"/>
                  </a:moveTo>
                  <a:cubicBezTo>
                    <a:pt x="70" y="213"/>
                    <a:pt x="70" y="213"/>
                    <a:pt x="70" y="213"/>
                  </a:cubicBezTo>
                  <a:cubicBezTo>
                    <a:pt x="102" y="213"/>
                    <a:pt x="102" y="213"/>
                    <a:pt x="102" y="213"/>
                  </a:cubicBezTo>
                  <a:cubicBezTo>
                    <a:pt x="125" y="213"/>
                    <a:pt x="137" y="203"/>
                    <a:pt x="137" y="171"/>
                  </a:cubicBezTo>
                  <a:cubicBezTo>
                    <a:pt x="137" y="105"/>
                    <a:pt x="137" y="105"/>
                    <a:pt x="137" y="105"/>
                  </a:cubicBezTo>
                  <a:cubicBezTo>
                    <a:pt x="137" y="73"/>
                    <a:pt x="125" y="63"/>
                    <a:pt x="102" y="63"/>
                  </a:cubicBezTo>
                  <a:lnTo>
                    <a:pt x="70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Freeform 193">
              <a:extLst>
                <a:ext uri="{FF2B5EF4-FFF2-40B4-BE49-F238E27FC236}">
                  <a16:creationId xmlns="" xmlns:a16="http://schemas.microsoft.com/office/drawing/2014/main" id="{B473AF40-15DE-4F56-B2C4-F95A4812741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1601" y="3621398"/>
              <a:ext cx="249238" cy="379413"/>
            </a:xfrm>
            <a:custGeom>
              <a:avLst/>
              <a:gdLst>
                <a:gd name="T0" fmla="*/ 80 w 157"/>
                <a:gd name="T1" fmla="*/ 170 h 239"/>
                <a:gd name="T2" fmla="*/ 105 w 157"/>
                <a:gd name="T3" fmla="*/ 0 h 239"/>
                <a:gd name="T4" fmla="*/ 157 w 157"/>
                <a:gd name="T5" fmla="*/ 0 h 239"/>
                <a:gd name="T6" fmla="*/ 157 w 157"/>
                <a:gd name="T7" fmla="*/ 239 h 239"/>
                <a:gd name="T8" fmla="*/ 122 w 157"/>
                <a:gd name="T9" fmla="*/ 239 h 239"/>
                <a:gd name="T10" fmla="*/ 122 w 157"/>
                <a:gd name="T11" fmla="*/ 68 h 239"/>
                <a:gd name="T12" fmla="*/ 96 w 157"/>
                <a:gd name="T13" fmla="*/ 239 h 239"/>
                <a:gd name="T14" fmla="*/ 60 w 157"/>
                <a:gd name="T15" fmla="*/ 239 h 239"/>
                <a:gd name="T16" fmla="*/ 32 w 157"/>
                <a:gd name="T17" fmla="*/ 70 h 239"/>
                <a:gd name="T18" fmla="*/ 32 w 157"/>
                <a:gd name="T19" fmla="*/ 239 h 239"/>
                <a:gd name="T20" fmla="*/ 0 w 157"/>
                <a:gd name="T21" fmla="*/ 239 h 239"/>
                <a:gd name="T22" fmla="*/ 0 w 157"/>
                <a:gd name="T23" fmla="*/ 0 h 239"/>
                <a:gd name="T24" fmla="*/ 52 w 157"/>
                <a:gd name="T25" fmla="*/ 0 h 239"/>
                <a:gd name="T26" fmla="*/ 80 w 157"/>
                <a:gd name="T27" fmla="*/ 17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7" h="239">
                  <a:moveTo>
                    <a:pt x="80" y="170"/>
                  </a:moveTo>
                  <a:lnTo>
                    <a:pt x="105" y="0"/>
                  </a:lnTo>
                  <a:lnTo>
                    <a:pt x="157" y="0"/>
                  </a:lnTo>
                  <a:lnTo>
                    <a:pt x="157" y="239"/>
                  </a:lnTo>
                  <a:lnTo>
                    <a:pt x="122" y="239"/>
                  </a:lnTo>
                  <a:lnTo>
                    <a:pt x="122" y="68"/>
                  </a:lnTo>
                  <a:lnTo>
                    <a:pt x="96" y="239"/>
                  </a:lnTo>
                  <a:lnTo>
                    <a:pt x="60" y="239"/>
                  </a:lnTo>
                  <a:lnTo>
                    <a:pt x="32" y="70"/>
                  </a:lnTo>
                  <a:lnTo>
                    <a:pt x="32" y="239"/>
                  </a:lnTo>
                  <a:lnTo>
                    <a:pt x="0" y="239"/>
                  </a:lnTo>
                  <a:lnTo>
                    <a:pt x="0" y="0"/>
                  </a:lnTo>
                  <a:lnTo>
                    <a:pt x="52" y="0"/>
                  </a:lnTo>
                  <a:lnTo>
                    <a:pt x="80" y="1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" name="Freeform 194">
              <a:extLst>
                <a:ext uri="{FF2B5EF4-FFF2-40B4-BE49-F238E27FC236}">
                  <a16:creationId xmlns="" xmlns:a16="http://schemas.microsoft.com/office/drawing/2014/main" id="{3EFA80BC-F470-4C33-B26A-E61563C2EF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8888" y="3621398"/>
              <a:ext cx="115888" cy="381000"/>
            </a:xfrm>
            <a:custGeom>
              <a:avLst/>
              <a:gdLst>
                <a:gd name="T0" fmla="*/ 0 w 134"/>
                <a:gd name="T1" fmla="*/ 379 h 444"/>
                <a:gd name="T2" fmla="*/ 24 w 134"/>
                <a:gd name="T3" fmla="*/ 380 h 444"/>
                <a:gd name="T4" fmla="*/ 64 w 134"/>
                <a:gd name="T5" fmla="*/ 337 h 444"/>
                <a:gd name="T6" fmla="*/ 64 w 134"/>
                <a:gd name="T7" fmla="*/ 0 h 444"/>
                <a:gd name="T8" fmla="*/ 134 w 134"/>
                <a:gd name="T9" fmla="*/ 0 h 444"/>
                <a:gd name="T10" fmla="*/ 134 w 134"/>
                <a:gd name="T11" fmla="*/ 332 h 444"/>
                <a:gd name="T12" fmla="*/ 34 w 134"/>
                <a:gd name="T13" fmla="*/ 444 h 444"/>
                <a:gd name="T14" fmla="*/ 0 w 134"/>
                <a:gd name="T15" fmla="*/ 442 h 444"/>
                <a:gd name="T16" fmla="*/ 0 w 134"/>
                <a:gd name="T17" fmla="*/ 379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444">
                  <a:moveTo>
                    <a:pt x="0" y="379"/>
                  </a:moveTo>
                  <a:cubicBezTo>
                    <a:pt x="8" y="380"/>
                    <a:pt x="17" y="380"/>
                    <a:pt x="24" y="380"/>
                  </a:cubicBezTo>
                  <a:cubicBezTo>
                    <a:pt x="47" y="380"/>
                    <a:pt x="64" y="372"/>
                    <a:pt x="64" y="337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34" y="332"/>
                    <a:pt x="134" y="332"/>
                    <a:pt x="134" y="332"/>
                  </a:cubicBezTo>
                  <a:cubicBezTo>
                    <a:pt x="134" y="421"/>
                    <a:pt x="86" y="444"/>
                    <a:pt x="34" y="444"/>
                  </a:cubicBezTo>
                  <a:cubicBezTo>
                    <a:pt x="21" y="444"/>
                    <a:pt x="12" y="444"/>
                    <a:pt x="0" y="442"/>
                  </a:cubicBezTo>
                  <a:lnTo>
                    <a:pt x="0" y="3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Freeform 195">
              <a:extLst>
                <a:ext uri="{FF2B5EF4-FFF2-40B4-BE49-F238E27FC236}">
                  <a16:creationId xmlns="" xmlns:a16="http://schemas.microsoft.com/office/drawing/2014/main" id="{4FFF0A9F-7E32-4A7A-AB10-3D756471E5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1288" y="3621398"/>
              <a:ext cx="177800" cy="384175"/>
            </a:xfrm>
            <a:custGeom>
              <a:avLst/>
              <a:gdLst>
                <a:gd name="T0" fmla="*/ 69 w 207"/>
                <a:gd name="T1" fmla="*/ 0 h 448"/>
                <a:gd name="T2" fmla="*/ 69 w 207"/>
                <a:gd name="T3" fmla="*/ 341 h 448"/>
                <a:gd name="T4" fmla="*/ 105 w 207"/>
                <a:gd name="T5" fmla="*/ 384 h 448"/>
                <a:gd name="T6" fmla="*/ 141 w 207"/>
                <a:gd name="T7" fmla="*/ 341 h 448"/>
                <a:gd name="T8" fmla="*/ 141 w 207"/>
                <a:gd name="T9" fmla="*/ 0 h 448"/>
                <a:gd name="T10" fmla="*/ 207 w 207"/>
                <a:gd name="T11" fmla="*/ 0 h 448"/>
                <a:gd name="T12" fmla="*/ 207 w 207"/>
                <a:gd name="T13" fmla="*/ 337 h 448"/>
                <a:gd name="T14" fmla="*/ 104 w 207"/>
                <a:gd name="T15" fmla="*/ 448 h 448"/>
                <a:gd name="T16" fmla="*/ 0 w 207"/>
                <a:gd name="T17" fmla="*/ 337 h 448"/>
                <a:gd name="T18" fmla="*/ 0 w 207"/>
                <a:gd name="T19" fmla="*/ 0 h 448"/>
                <a:gd name="T20" fmla="*/ 69 w 207"/>
                <a:gd name="T21" fmla="*/ 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7" h="448">
                  <a:moveTo>
                    <a:pt x="69" y="0"/>
                  </a:moveTo>
                  <a:cubicBezTo>
                    <a:pt x="69" y="341"/>
                    <a:pt x="69" y="341"/>
                    <a:pt x="69" y="341"/>
                  </a:cubicBezTo>
                  <a:cubicBezTo>
                    <a:pt x="69" y="373"/>
                    <a:pt x="83" y="384"/>
                    <a:pt x="105" y="384"/>
                  </a:cubicBezTo>
                  <a:cubicBezTo>
                    <a:pt x="128" y="384"/>
                    <a:pt x="141" y="373"/>
                    <a:pt x="141" y="341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07" y="337"/>
                    <a:pt x="207" y="337"/>
                    <a:pt x="207" y="337"/>
                  </a:cubicBezTo>
                  <a:cubicBezTo>
                    <a:pt x="207" y="408"/>
                    <a:pt x="172" y="448"/>
                    <a:pt x="104" y="448"/>
                  </a:cubicBezTo>
                  <a:cubicBezTo>
                    <a:pt x="35" y="448"/>
                    <a:pt x="0" y="408"/>
                    <a:pt x="0" y="33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Freeform 196">
              <a:extLst>
                <a:ext uri="{FF2B5EF4-FFF2-40B4-BE49-F238E27FC236}">
                  <a16:creationId xmlns="" xmlns:a16="http://schemas.microsoft.com/office/drawing/2014/main" id="{79041489-8854-4ACA-BAD1-57B789A77F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8776" y="3621398"/>
              <a:ext cx="188913" cy="379413"/>
            </a:xfrm>
            <a:custGeom>
              <a:avLst/>
              <a:gdLst>
                <a:gd name="T0" fmla="*/ 34 w 119"/>
                <a:gd name="T1" fmla="*/ 66 h 239"/>
                <a:gd name="T2" fmla="*/ 34 w 119"/>
                <a:gd name="T3" fmla="*/ 239 h 239"/>
                <a:gd name="T4" fmla="*/ 0 w 119"/>
                <a:gd name="T5" fmla="*/ 239 h 239"/>
                <a:gd name="T6" fmla="*/ 0 w 119"/>
                <a:gd name="T7" fmla="*/ 0 h 239"/>
                <a:gd name="T8" fmla="*/ 47 w 119"/>
                <a:gd name="T9" fmla="*/ 0 h 239"/>
                <a:gd name="T10" fmla="*/ 86 w 119"/>
                <a:gd name="T11" fmla="*/ 143 h 239"/>
                <a:gd name="T12" fmla="*/ 86 w 119"/>
                <a:gd name="T13" fmla="*/ 0 h 239"/>
                <a:gd name="T14" fmla="*/ 119 w 119"/>
                <a:gd name="T15" fmla="*/ 0 h 239"/>
                <a:gd name="T16" fmla="*/ 119 w 119"/>
                <a:gd name="T17" fmla="*/ 239 h 239"/>
                <a:gd name="T18" fmla="*/ 81 w 119"/>
                <a:gd name="T19" fmla="*/ 239 h 239"/>
                <a:gd name="T20" fmla="*/ 34 w 119"/>
                <a:gd name="T21" fmla="*/ 6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9" h="239">
                  <a:moveTo>
                    <a:pt x="34" y="66"/>
                  </a:moveTo>
                  <a:lnTo>
                    <a:pt x="34" y="239"/>
                  </a:lnTo>
                  <a:lnTo>
                    <a:pt x="0" y="239"/>
                  </a:lnTo>
                  <a:lnTo>
                    <a:pt x="0" y="0"/>
                  </a:lnTo>
                  <a:lnTo>
                    <a:pt x="47" y="0"/>
                  </a:lnTo>
                  <a:lnTo>
                    <a:pt x="86" y="143"/>
                  </a:lnTo>
                  <a:lnTo>
                    <a:pt x="86" y="0"/>
                  </a:lnTo>
                  <a:lnTo>
                    <a:pt x="119" y="0"/>
                  </a:lnTo>
                  <a:lnTo>
                    <a:pt x="119" y="239"/>
                  </a:lnTo>
                  <a:lnTo>
                    <a:pt x="81" y="239"/>
                  </a:lnTo>
                  <a:lnTo>
                    <a:pt x="34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Freeform 197">
              <a:extLst>
                <a:ext uri="{FF2B5EF4-FFF2-40B4-BE49-F238E27FC236}">
                  <a16:creationId xmlns="" xmlns:a16="http://schemas.microsoft.com/office/drawing/2014/main" id="{91219670-B20E-4ABF-9E50-15FBB4035D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0551" y="3621398"/>
              <a:ext cx="163513" cy="379413"/>
            </a:xfrm>
            <a:custGeom>
              <a:avLst/>
              <a:gdLst>
                <a:gd name="T0" fmla="*/ 38 w 103"/>
                <a:gd name="T1" fmla="*/ 101 h 239"/>
                <a:gd name="T2" fmla="*/ 89 w 103"/>
                <a:gd name="T3" fmla="*/ 101 h 239"/>
                <a:gd name="T4" fmla="*/ 89 w 103"/>
                <a:gd name="T5" fmla="*/ 135 h 239"/>
                <a:gd name="T6" fmla="*/ 38 w 103"/>
                <a:gd name="T7" fmla="*/ 135 h 239"/>
                <a:gd name="T8" fmla="*/ 38 w 103"/>
                <a:gd name="T9" fmla="*/ 205 h 239"/>
                <a:gd name="T10" fmla="*/ 103 w 103"/>
                <a:gd name="T11" fmla="*/ 205 h 239"/>
                <a:gd name="T12" fmla="*/ 103 w 103"/>
                <a:gd name="T13" fmla="*/ 239 h 239"/>
                <a:gd name="T14" fmla="*/ 0 w 103"/>
                <a:gd name="T15" fmla="*/ 239 h 239"/>
                <a:gd name="T16" fmla="*/ 0 w 103"/>
                <a:gd name="T17" fmla="*/ 0 h 239"/>
                <a:gd name="T18" fmla="*/ 103 w 103"/>
                <a:gd name="T19" fmla="*/ 0 h 239"/>
                <a:gd name="T20" fmla="*/ 103 w 103"/>
                <a:gd name="T21" fmla="*/ 34 h 239"/>
                <a:gd name="T22" fmla="*/ 38 w 103"/>
                <a:gd name="T23" fmla="*/ 34 h 239"/>
                <a:gd name="T24" fmla="*/ 38 w 103"/>
                <a:gd name="T25" fmla="*/ 101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239">
                  <a:moveTo>
                    <a:pt x="38" y="101"/>
                  </a:moveTo>
                  <a:lnTo>
                    <a:pt x="89" y="101"/>
                  </a:lnTo>
                  <a:lnTo>
                    <a:pt x="89" y="135"/>
                  </a:lnTo>
                  <a:lnTo>
                    <a:pt x="38" y="135"/>
                  </a:lnTo>
                  <a:lnTo>
                    <a:pt x="38" y="205"/>
                  </a:lnTo>
                  <a:lnTo>
                    <a:pt x="103" y="205"/>
                  </a:lnTo>
                  <a:lnTo>
                    <a:pt x="103" y="239"/>
                  </a:lnTo>
                  <a:lnTo>
                    <a:pt x="0" y="239"/>
                  </a:lnTo>
                  <a:lnTo>
                    <a:pt x="0" y="0"/>
                  </a:lnTo>
                  <a:lnTo>
                    <a:pt x="103" y="0"/>
                  </a:lnTo>
                  <a:lnTo>
                    <a:pt x="103" y="34"/>
                  </a:lnTo>
                  <a:lnTo>
                    <a:pt x="38" y="34"/>
                  </a:lnTo>
                  <a:lnTo>
                    <a:pt x="38" y="1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Freeform 198">
              <a:extLst>
                <a:ext uri="{FF2B5EF4-FFF2-40B4-BE49-F238E27FC236}">
                  <a16:creationId xmlns="" xmlns:a16="http://schemas.microsoft.com/office/drawing/2014/main" id="{700F6F3D-2F36-4888-81D5-6231D63BCAB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1701" y="3611873"/>
              <a:ext cx="106363" cy="379413"/>
            </a:xfrm>
            <a:custGeom>
              <a:avLst/>
              <a:gdLst>
                <a:gd name="T0" fmla="*/ 0 w 123"/>
                <a:gd name="T1" fmla="*/ 56 h 442"/>
                <a:gd name="T2" fmla="*/ 77 w 123"/>
                <a:gd name="T3" fmla="*/ 0 h 442"/>
                <a:gd name="T4" fmla="*/ 123 w 123"/>
                <a:gd name="T5" fmla="*/ 0 h 442"/>
                <a:gd name="T6" fmla="*/ 123 w 123"/>
                <a:gd name="T7" fmla="*/ 442 h 442"/>
                <a:gd name="T8" fmla="*/ 54 w 123"/>
                <a:gd name="T9" fmla="*/ 442 h 442"/>
                <a:gd name="T10" fmla="*/ 54 w 123"/>
                <a:gd name="T11" fmla="*/ 105 h 442"/>
                <a:gd name="T12" fmla="*/ 0 w 123"/>
                <a:gd name="T13" fmla="*/ 105 h 442"/>
                <a:gd name="T14" fmla="*/ 0 w 123"/>
                <a:gd name="T15" fmla="*/ 56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442">
                  <a:moveTo>
                    <a:pt x="0" y="56"/>
                  </a:moveTo>
                  <a:cubicBezTo>
                    <a:pt x="54" y="56"/>
                    <a:pt x="66" y="30"/>
                    <a:pt x="77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442"/>
                    <a:pt x="123" y="442"/>
                    <a:pt x="123" y="442"/>
                  </a:cubicBezTo>
                  <a:cubicBezTo>
                    <a:pt x="54" y="442"/>
                    <a:pt x="54" y="442"/>
                    <a:pt x="54" y="442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0" y="105"/>
                    <a:pt x="0" y="105"/>
                    <a:pt x="0" y="105"/>
                  </a:cubicBezTo>
                  <a:lnTo>
                    <a:pt x="0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Freeform 199">
              <a:extLst>
                <a:ext uri="{FF2B5EF4-FFF2-40B4-BE49-F238E27FC236}">
                  <a16:creationId xmlns="" xmlns:a16="http://schemas.microsoft.com/office/drawing/2014/main" id="{4062998C-43BB-4D55-B8F8-0111FBD5D0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51563" y="3608698"/>
              <a:ext cx="187325" cy="387350"/>
            </a:xfrm>
            <a:custGeom>
              <a:avLst/>
              <a:gdLst>
                <a:gd name="T0" fmla="*/ 109 w 218"/>
                <a:gd name="T1" fmla="*/ 453 h 453"/>
                <a:gd name="T2" fmla="*/ 0 w 218"/>
                <a:gd name="T3" fmla="*/ 341 h 453"/>
                <a:gd name="T4" fmla="*/ 0 w 218"/>
                <a:gd name="T5" fmla="*/ 307 h 453"/>
                <a:gd name="T6" fmla="*/ 43 w 218"/>
                <a:gd name="T7" fmla="*/ 214 h 453"/>
                <a:gd name="T8" fmla="*/ 0 w 218"/>
                <a:gd name="T9" fmla="*/ 125 h 453"/>
                <a:gd name="T10" fmla="*/ 0 w 218"/>
                <a:gd name="T11" fmla="*/ 111 h 453"/>
                <a:gd name="T12" fmla="*/ 109 w 218"/>
                <a:gd name="T13" fmla="*/ 0 h 453"/>
                <a:gd name="T14" fmla="*/ 218 w 218"/>
                <a:gd name="T15" fmla="*/ 111 h 453"/>
                <a:gd name="T16" fmla="*/ 218 w 218"/>
                <a:gd name="T17" fmla="*/ 125 h 453"/>
                <a:gd name="T18" fmla="*/ 175 w 218"/>
                <a:gd name="T19" fmla="*/ 214 h 453"/>
                <a:gd name="T20" fmla="*/ 218 w 218"/>
                <a:gd name="T21" fmla="*/ 307 h 453"/>
                <a:gd name="T22" fmla="*/ 218 w 218"/>
                <a:gd name="T23" fmla="*/ 341 h 453"/>
                <a:gd name="T24" fmla="*/ 109 w 218"/>
                <a:gd name="T25" fmla="*/ 453 h 453"/>
                <a:gd name="T26" fmla="*/ 70 w 218"/>
                <a:gd name="T27" fmla="*/ 138 h 453"/>
                <a:gd name="T28" fmla="*/ 109 w 218"/>
                <a:gd name="T29" fmla="*/ 185 h 453"/>
                <a:gd name="T30" fmla="*/ 148 w 218"/>
                <a:gd name="T31" fmla="*/ 138 h 453"/>
                <a:gd name="T32" fmla="*/ 148 w 218"/>
                <a:gd name="T33" fmla="*/ 114 h 453"/>
                <a:gd name="T34" fmla="*/ 109 w 218"/>
                <a:gd name="T35" fmla="*/ 63 h 453"/>
                <a:gd name="T36" fmla="*/ 70 w 218"/>
                <a:gd name="T37" fmla="*/ 114 h 453"/>
                <a:gd name="T38" fmla="*/ 70 w 218"/>
                <a:gd name="T39" fmla="*/ 138 h 453"/>
                <a:gd name="T40" fmla="*/ 109 w 218"/>
                <a:gd name="T41" fmla="*/ 389 h 453"/>
                <a:gd name="T42" fmla="*/ 148 w 218"/>
                <a:gd name="T43" fmla="*/ 339 h 453"/>
                <a:gd name="T44" fmla="*/ 148 w 218"/>
                <a:gd name="T45" fmla="*/ 298 h 453"/>
                <a:gd name="T46" fmla="*/ 109 w 218"/>
                <a:gd name="T47" fmla="*/ 248 h 453"/>
                <a:gd name="T48" fmla="*/ 70 w 218"/>
                <a:gd name="T49" fmla="*/ 298 h 453"/>
                <a:gd name="T50" fmla="*/ 70 w 218"/>
                <a:gd name="T51" fmla="*/ 339 h 453"/>
                <a:gd name="T52" fmla="*/ 109 w 218"/>
                <a:gd name="T53" fmla="*/ 389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8" h="453">
                  <a:moveTo>
                    <a:pt x="109" y="453"/>
                  </a:moveTo>
                  <a:cubicBezTo>
                    <a:pt x="39" y="453"/>
                    <a:pt x="0" y="412"/>
                    <a:pt x="0" y="341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264"/>
                    <a:pt x="13" y="231"/>
                    <a:pt x="43" y="214"/>
                  </a:cubicBezTo>
                  <a:cubicBezTo>
                    <a:pt x="14" y="199"/>
                    <a:pt x="0" y="169"/>
                    <a:pt x="0" y="125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41"/>
                    <a:pt x="39" y="0"/>
                    <a:pt x="109" y="0"/>
                  </a:cubicBezTo>
                  <a:cubicBezTo>
                    <a:pt x="179" y="0"/>
                    <a:pt x="218" y="41"/>
                    <a:pt x="218" y="111"/>
                  </a:cubicBezTo>
                  <a:cubicBezTo>
                    <a:pt x="218" y="125"/>
                    <a:pt x="218" y="125"/>
                    <a:pt x="218" y="125"/>
                  </a:cubicBezTo>
                  <a:cubicBezTo>
                    <a:pt x="218" y="169"/>
                    <a:pt x="203" y="199"/>
                    <a:pt x="175" y="214"/>
                  </a:cubicBezTo>
                  <a:cubicBezTo>
                    <a:pt x="205" y="231"/>
                    <a:pt x="218" y="264"/>
                    <a:pt x="218" y="307"/>
                  </a:cubicBezTo>
                  <a:cubicBezTo>
                    <a:pt x="218" y="341"/>
                    <a:pt x="218" y="341"/>
                    <a:pt x="218" y="341"/>
                  </a:cubicBezTo>
                  <a:cubicBezTo>
                    <a:pt x="218" y="412"/>
                    <a:pt x="179" y="453"/>
                    <a:pt x="109" y="453"/>
                  </a:cubicBezTo>
                  <a:close/>
                  <a:moveTo>
                    <a:pt x="70" y="138"/>
                  </a:moveTo>
                  <a:cubicBezTo>
                    <a:pt x="70" y="174"/>
                    <a:pt x="86" y="185"/>
                    <a:pt x="109" y="185"/>
                  </a:cubicBezTo>
                  <a:cubicBezTo>
                    <a:pt x="131" y="185"/>
                    <a:pt x="148" y="174"/>
                    <a:pt x="148" y="138"/>
                  </a:cubicBezTo>
                  <a:cubicBezTo>
                    <a:pt x="148" y="114"/>
                    <a:pt x="148" y="114"/>
                    <a:pt x="148" y="114"/>
                  </a:cubicBezTo>
                  <a:cubicBezTo>
                    <a:pt x="148" y="74"/>
                    <a:pt x="131" y="63"/>
                    <a:pt x="109" y="63"/>
                  </a:cubicBezTo>
                  <a:cubicBezTo>
                    <a:pt x="87" y="63"/>
                    <a:pt x="70" y="74"/>
                    <a:pt x="70" y="114"/>
                  </a:cubicBezTo>
                  <a:lnTo>
                    <a:pt x="70" y="138"/>
                  </a:lnTo>
                  <a:close/>
                  <a:moveTo>
                    <a:pt x="109" y="389"/>
                  </a:moveTo>
                  <a:cubicBezTo>
                    <a:pt x="131" y="389"/>
                    <a:pt x="148" y="379"/>
                    <a:pt x="148" y="339"/>
                  </a:cubicBezTo>
                  <a:cubicBezTo>
                    <a:pt x="148" y="298"/>
                    <a:pt x="148" y="298"/>
                    <a:pt x="148" y="298"/>
                  </a:cubicBezTo>
                  <a:cubicBezTo>
                    <a:pt x="148" y="264"/>
                    <a:pt x="134" y="248"/>
                    <a:pt x="109" y="248"/>
                  </a:cubicBezTo>
                  <a:cubicBezTo>
                    <a:pt x="85" y="248"/>
                    <a:pt x="70" y="264"/>
                    <a:pt x="70" y="298"/>
                  </a:cubicBezTo>
                  <a:cubicBezTo>
                    <a:pt x="70" y="339"/>
                    <a:pt x="70" y="339"/>
                    <a:pt x="70" y="339"/>
                  </a:cubicBezTo>
                  <a:cubicBezTo>
                    <a:pt x="70" y="379"/>
                    <a:pt x="87" y="389"/>
                    <a:pt x="109" y="3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239" name="Rectangle 200">
              <a:extLst>
                <a:ext uri="{FF2B5EF4-FFF2-40B4-BE49-F238E27FC236}">
                  <a16:creationId xmlns="" xmlns:a16="http://schemas.microsoft.com/office/drawing/2014/main" id="{8759F7F0-F5F6-4719-9FA9-8C7829D8C1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9226" y="3584886"/>
              <a:ext cx="55563" cy="4651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" name="Rectangle 201">
              <a:extLst>
                <a:ext uri="{FF2B5EF4-FFF2-40B4-BE49-F238E27FC236}">
                  <a16:creationId xmlns="" xmlns:a16="http://schemas.microsoft.com/office/drawing/2014/main" id="{B786F0A5-524E-446F-85F5-C304DBB051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24826" y="3584886"/>
              <a:ext cx="55563" cy="4651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Freeform 202">
              <a:extLst>
                <a:ext uri="{FF2B5EF4-FFF2-40B4-BE49-F238E27FC236}">
                  <a16:creationId xmlns="" xmlns:a16="http://schemas.microsoft.com/office/drawing/2014/main" id="{286FE3C0-63FD-4C17-8B1D-E51AFA2039D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3611873"/>
              <a:ext cx="250825" cy="379413"/>
            </a:xfrm>
            <a:custGeom>
              <a:avLst/>
              <a:gdLst>
                <a:gd name="T0" fmla="*/ 80 w 158"/>
                <a:gd name="T1" fmla="*/ 170 h 239"/>
                <a:gd name="T2" fmla="*/ 106 w 158"/>
                <a:gd name="T3" fmla="*/ 0 h 239"/>
                <a:gd name="T4" fmla="*/ 158 w 158"/>
                <a:gd name="T5" fmla="*/ 0 h 239"/>
                <a:gd name="T6" fmla="*/ 158 w 158"/>
                <a:gd name="T7" fmla="*/ 239 h 239"/>
                <a:gd name="T8" fmla="*/ 122 w 158"/>
                <a:gd name="T9" fmla="*/ 239 h 239"/>
                <a:gd name="T10" fmla="*/ 122 w 158"/>
                <a:gd name="T11" fmla="*/ 68 h 239"/>
                <a:gd name="T12" fmla="*/ 96 w 158"/>
                <a:gd name="T13" fmla="*/ 239 h 239"/>
                <a:gd name="T14" fmla="*/ 61 w 158"/>
                <a:gd name="T15" fmla="*/ 239 h 239"/>
                <a:gd name="T16" fmla="*/ 33 w 158"/>
                <a:gd name="T17" fmla="*/ 71 h 239"/>
                <a:gd name="T18" fmla="*/ 33 w 158"/>
                <a:gd name="T19" fmla="*/ 239 h 239"/>
                <a:gd name="T20" fmla="*/ 0 w 158"/>
                <a:gd name="T21" fmla="*/ 239 h 239"/>
                <a:gd name="T22" fmla="*/ 0 w 158"/>
                <a:gd name="T23" fmla="*/ 0 h 239"/>
                <a:gd name="T24" fmla="*/ 53 w 158"/>
                <a:gd name="T25" fmla="*/ 0 h 239"/>
                <a:gd name="T26" fmla="*/ 80 w 158"/>
                <a:gd name="T27" fmla="*/ 17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8" h="239">
                  <a:moveTo>
                    <a:pt x="80" y="170"/>
                  </a:moveTo>
                  <a:lnTo>
                    <a:pt x="106" y="0"/>
                  </a:lnTo>
                  <a:lnTo>
                    <a:pt x="158" y="0"/>
                  </a:lnTo>
                  <a:lnTo>
                    <a:pt x="158" y="239"/>
                  </a:lnTo>
                  <a:lnTo>
                    <a:pt x="122" y="239"/>
                  </a:lnTo>
                  <a:lnTo>
                    <a:pt x="122" y="68"/>
                  </a:lnTo>
                  <a:lnTo>
                    <a:pt x="96" y="239"/>
                  </a:lnTo>
                  <a:lnTo>
                    <a:pt x="61" y="239"/>
                  </a:lnTo>
                  <a:lnTo>
                    <a:pt x="33" y="71"/>
                  </a:lnTo>
                  <a:lnTo>
                    <a:pt x="33" y="239"/>
                  </a:lnTo>
                  <a:lnTo>
                    <a:pt x="0" y="239"/>
                  </a:lnTo>
                  <a:lnTo>
                    <a:pt x="0" y="0"/>
                  </a:lnTo>
                  <a:lnTo>
                    <a:pt x="53" y="0"/>
                  </a:lnTo>
                  <a:lnTo>
                    <a:pt x="80" y="1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Rectangle 203">
              <a:extLst>
                <a:ext uri="{FF2B5EF4-FFF2-40B4-BE49-F238E27FC236}">
                  <a16:creationId xmlns="" xmlns:a16="http://schemas.microsoft.com/office/drawing/2014/main" id="{1C5B3E7B-C9A8-42D3-8D65-765F0AEB40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3301" y="3611873"/>
              <a:ext cx="60325" cy="3794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Freeform 204">
              <a:extLst>
                <a:ext uri="{FF2B5EF4-FFF2-40B4-BE49-F238E27FC236}">
                  <a16:creationId xmlns="" xmlns:a16="http://schemas.microsoft.com/office/drawing/2014/main" id="{F2E65DFC-64BE-4E5E-9EB3-980B68DFF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1726" y="3608698"/>
              <a:ext cx="177800" cy="387350"/>
            </a:xfrm>
            <a:custGeom>
              <a:avLst/>
              <a:gdLst>
                <a:gd name="T0" fmla="*/ 207 w 207"/>
                <a:gd name="T1" fmla="*/ 283 h 453"/>
                <a:gd name="T2" fmla="*/ 207 w 207"/>
                <a:gd name="T3" fmla="*/ 341 h 453"/>
                <a:gd name="T4" fmla="*/ 103 w 207"/>
                <a:gd name="T5" fmla="*/ 453 h 453"/>
                <a:gd name="T6" fmla="*/ 0 w 207"/>
                <a:gd name="T7" fmla="*/ 341 h 453"/>
                <a:gd name="T8" fmla="*/ 0 w 207"/>
                <a:gd name="T9" fmla="*/ 111 h 453"/>
                <a:gd name="T10" fmla="*/ 103 w 207"/>
                <a:gd name="T11" fmla="*/ 0 h 453"/>
                <a:gd name="T12" fmla="*/ 207 w 207"/>
                <a:gd name="T13" fmla="*/ 111 h 453"/>
                <a:gd name="T14" fmla="*/ 207 w 207"/>
                <a:gd name="T15" fmla="*/ 154 h 453"/>
                <a:gd name="T16" fmla="*/ 141 w 207"/>
                <a:gd name="T17" fmla="*/ 154 h 453"/>
                <a:gd name="T18" fmla="*/ 141 w 207"/>
                <a:gd name="T19" fmla="*/ 107 h 453"/>
                <a:gd name="T20" fmla="*/ 105 w 207"/>
                <a:gd name="T21" fmla="*/ 63 h 453"/>
                <a:gd name="T22" fmla="*/ 69 w 207"/>
                <a:gd name="T23" fmla="*/ 107 h 453"/>
                <a:gd name="T24" fmla="*/ 69 w 207"/>
                <a:gd name="T25" fmla="*/ 346 h 453"/>
                <a:gd name="T26" fmla="*/ 105 w 207"/>
                <a:gd name="T27" fmla="*/ 389 h 453"/>
                <a:gd name="T28" fmla="*/ 141 w 207"/>
                <a:gd name="T29" fmla="*/ 346 h 453"/>
                <a:gd name="T30" fmla="*/ 141 w 207"/>
                <a:gd name="T31" fmla="*/ 283 h 453"/>
                <a:gd name="T32" fmla="*/ 207 w 207"/>
                <a:gd name="T33" fmla="*/ 28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7" h="453">
                  <a:moveTo>
                    <a:pt x="207" y="283"/>
                  </a:moveTo>
                  <a:cubicBezTo>
                    <a:pt x="207" y="341"/>
                    <a:pt x="207" y="341"/>
                    <a:pt x="207" y="341"/>
                  </a:cubicBezTo>
                  <a:cubicBezTo>
                    <a:pt x="207" y="412"/>
                    <a:pt x="172" y="453"/>
                    <a:pt x="103" y="453"/>
                  </a:cubicBezTo>
                  <a:cubicBezTo>
                    <a:pt x="35" y="453"/>
                    <a:pt x="0" y="412"/>
                    <a:pt x="0" y="341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41"/>
                    <a:pt x="35" y="0"/>
                    <a:pt x="103" y="0"/>
                  </a:cubicBezTo>
                  <a:cubicBezTo>
                    <a:pt x="172" y="0"/>
                    <a:pt x="207" y="41"/>
                    <a:pt x="207" y="111"/>
                  </a:cubicBezTo>
                  <a:cubicBezTo>
                    <a:pt x="207" y="154"/>
                    <a:pt x="207" y="154"/>
                    <a:pt x="207" y="154"/>
                  </a:cubicBezTo>
                  <a:cubicBezTo>
                    <a:pt x="141" y="154"/>
                    <a:pt x="141" y="154"/>
                    <a:pt x="141" y="154"/>
                  </a:cubicBezTo>
                  <a:cubicBezTo>
                    <a:pt x="141" y="107"/>
                    <a:pt x="141" y="107"/>
                    <a:pt x="141" y="107"/>
                  </a:cubicBezTo>
                  <a:cubicBezTo>
                    <a:pt x="141" y="75"/>
                    <a:pt x="127" y="63"/>
                    <a:pt x="105" y="63"/>
                  </a:cubicBezTo>
                  <a:cubicBezTo>
                    <a:pt x="83" y="63"/>
                    <a:pt x="69" y="75"/>
                    <a:pt x="69" y="107"/>
                  </a:cubicBezTo>
                  <a:cubicBezTo>
                    <a:pt x="69" y="346"/>
                    <a:pt x="69" y="346"/>
                    <a:pt x="69" y="346"/>
                  </a:cubicBezTo>
                  <a:cubicBezTo>
                    <a:pt x="69" y="377"/>
                    <a:pt x="83" y="389"/>
                    <a:pt x="105" y="389"/>
                  </a:cubicBezTo>
                  <a:cubicBezTo>
                    <a:pt x="127" y="389"/>
                    <a:pt x="141" y="377"/>
                    <a:pt x="141" y="346"/>
                  </a:cubicBezTo>
                  <a:cubicBezTo>
                    <a:pt x="141" y="283"/>
                    <a:pt x="141" y="283"/>
                    <a:pt x="141" y="283"/>
                  </a:cubicBezTo>
                  <a:lnTo>
                    <a:pt x="207" y="2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44" name="组合 243">
              <a:extLst>
                <a:ext uri="{FF2B5EF4-FFF2-40B4-BE49-F238E27FC236}">
                  <a16:creationId xmlns="" xmlns:a16="http://schemas.microsoft.com/office/drawing/2014/main" id="{AA859EDB-7914-4F4F-AC3E-AE182E8B9622}"/>
                </a:ext>
              </a:extLst>
            </p:cNvPr>
            <p:cNvGrpSpPr/>
            <p:nvPr/>
          </p:nvGrpSpPr>
          <p:grpSpPr>
            <a:xfrm>
              <a:off x="9040814" y="3609938"/>
              <a:ext cx="1943100" cy="387350"/>
              <a:chOff x="7056438" y="3157327"/>
              <a:chExt cx="1943100" cy="387350"/>
            </a:xfrm>
          </p:grpSpPr>
          <p:sp>
            <p:nvSpPr>
              <p:cNvPr id="245" name="Freeform 206">
                <a:extLst>
                  <a:ext uri="{FF2B5EF4-FFF2-40B4-BE49-F238E27FC236}">
                    <a16:creationId xmlns="" xmlns:a16="http://schemas.microsoft.com/office/drawing/2014/main" id="{F49044C4-8EE9-4271-9756-B174536E7E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438" y="3160502"/>
                <a:ext cx="188913" cy="379413"/>
              </a:xfrm>
              <a:custGeom>
                <a:avLst/>
                <a:gdLst>
                  <a:gd name="T0" fmla="*/ 38 w 119"/>
                  <a:gd name="T1" fmla="*/ 239 h 239"/>
                  <a:gd name="T2" fmla="*/ 0 w 119"/>
                  <a:gd name="T3" fmla="*/ 239 h 239"/>
                  <a:gd name="T4" fmla="*/ 0 w 119"/>
                  <a:gd name="T5" fmla="*/ 0 h 239"/>
                  <a:gd name="T6" fmla="*/ 38 w 119"/>
                  <a:gd name="T7" fmla="*/ 0 h 239"/>
                  <a:gd name="T8" fmla="*/ 38 w 119"/>
                  <a:gd name="T9" fmla="*/ 103 h 239"/>
                  <a:gd name="T10" fmla="*/ 81 w 119"/>
                  <a:gd name="T11" fmla="*/ 103 h 239"/>
                  <a:gd name="T12" fmla="*/ 81 w 119"/>
                  <a:gd name="T13" fmla="*/ 0 h 239"/>
                  <a:gd name="T14" fmla="*/ 119 w 119"/>
                  <a:gd name="T15" fmla="*/ 0 h 239"/>
                  <a:gd name="T16" fmla="*/ 119 w 119"/>
                  <a:gd name="T17" fmla="*/ 239 h 239"/>
                  <a:gd name="T18" fmla="*/ 81 w 119"/>
                  <a:gd name="T19" fmla="*/ 239 h 239"/>
                  <a:gd name="T20" fmla="*/ 81 w 119"/>
                  <a:gd name="T21" fmla="*/ 137 h 239"/>
                  <a:gd name="T22" fmla="*/ 38 w 119"/>
                  <a:gd name="T23" fmla="*/ 137 h 239"/>
                  <a:gd name="T24" fmla="*/ 38 w 119"/>
                  <a:gd name="T25" fmla="*/ 239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9" h="239">
                    <a:moveTo>
                      <a:pt x="38" y="239"/>
                    </a:moveTo>
                    <a:lnTo>
                      <a:pt x="0" y="239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03"/>
                    </a:lnTo>
                    <a:lnTo>
                      <a:pt x="81" y="103"/>
                    </a:lnTo>
                    <a:lnTo>
                      <a:pt x="81" y="0"/>
                    </a:lnTo>
                    <a:lnTo>
                      <a:pt x="119" y="0"/>
                    </a:lnTo>
                    <a:lnTo>
                      <a:pt x="119" y="239"/>
                    </a:lnTo>
                    <a:lnTo>
                      <a:pt x="81" y="239"/>
                    </a:lnTo>
                    <a:lnTo>
                      <a:pt x="81" y="137"/>
                    </a:lnTo>
                    <a:lnTo>
                      <a:pt x="38" y="137"/>
                    </a:lnTo>
                    <a:lnTo>
                      <a:pt x="38" y="23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6" name="Freeform 207">
                <a:extLst>
                  <a:ext uri="{FF2B5EF4-FFF2-40B4-BE49-F238E27FC236}">
                    <a16:creationId xmlns="" xmlns:a16="http://schemas.microsoft.com/office/drawing/2014/main" id="{E3029D29-554C-4D07-8196-140C3B40F8A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72338" y="3160502"/>
                <a:ext cx="207963" cy="379413"/>
              </a:xfrm>
              <a:custGeom>
                <a:avLst/>
                <a:gdLst>
                  <a:gd name="T0" fmla="*/ 131 w 131"/>
                  <a:gd name="T1" fmla="*/ 239 h 239"/>
                  <a:gd name="T2" fmla="*/ 93 w 131"/>
                  <a:gd name="T3" fmla="*/ 239 h 239"/>
                  <a:gd name="T4" fmla="*/ 87 w 131"/>
                  <a:gd name="T5" fmla="*/ 196 h 239"/>
                  <a:gd name="T6" fmla="*/ 41 w 131"/>
                  <a:gd name="T7" fmla="*/ 196 h 239"/>
                  <a:gd name="T8" fmla="*/ 35 w 131"/>
                  <a:gd name="T9" fmla="*/ 239 h 239"/>
                  <a:gd name="T10" fmla="*/ 0 w 131"/>
                  <a:gd name="T11" fmla="*/ 239 h 239"/>
                  <a:gd name="T12" fmla="*/ 38 w 131"/>
                  <a:gd name="T13" fmla="*/ 0 h 239"/>
                  <a:gd name="T14" fmla="*/ 93 w 131"/>
                  <a:gd name="T15" fmla="*/ 0 h 239"/>
                  <a:gd name="T16" fmla="*/ 131 w 131"/>
                  <a:gd name="T17" fmla="*/ 239 h 239"/>
                  <a:gd name="T18" fmla="*/ 45 w 131"/>
                  <a:gd name="T19" fmla="*/ 163 h 239"/>
                  <a:gd name="T20" fmla="*/ 82 w 131"/>
                  <a:gd name="T21" fmla="*/ 163 h 239"/>
                  <a:gd name="T22" fmla="*/ 64 w 131"/>
                  <a:gd name="T23" fmla="*/ 43 h 239"/>
                  <a:gd name="T24" fmla="*/ 45 w 131"/>
                  <a:gd name="T25" fmla="*/ 163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1" h="239">
                    <a:moveTo>
                      <a:pt x="131" y="239"/>
                    </a:moveTo>
                    <a:lnTo>
                      <a:pt x="93" y="239"/>
                    </a:lnTo>
                    <a:lnTo>
                      <a:pt x="87" y="196"/>
                    </a:lnTo>
                    <a:lnTo>
                      <a:pt x="41" y="196"/>
                    </a:lnTo>
                    <a:lnTo>
                      <a:pt x="35" y="239"/>
                    </a:lnTo>
                    <a:lnTo>
                      <a:pt x="0" y="239"/>
                    </a:lnTo>
                    <a:lnTo>
                      <a:pt x="38" y="0"/>
                    </a:lnTo>
                    <a:lnTo>
                      <a:pt x="93" y="0"/>
                    </a:lnTo>
                    <a:lnTo>
                      <a:pt x="131" y="239"/>
                    </a:lnTo>
                    <a:close/>
                    <a:moveTo>
                      <a:pt x="45" y="163"/>
                    </a:moveTo>
                    <a:lnTo>
                      <a:pt x="82" y="163"/>
                    </a:lnTo>
                    <a:lnTo>
                      <a:pt x="64" y="43"/>
                    </a:lnTo>
                    <a:lnTo>
                      <a:pt x="45" y="16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7" name="Freeform 208">
                <a:extLst>
                  <a:ext uri="{FF2B5EF4-FFF2-40B4-BE49-F238E27FC236}">
                    <a16:creationId xmlns="" xmlns:a16="http://schemas.microsoft.com/office/drawing/2014/main" id="{22533441-6F20-461E-992A-B58D9C26D0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07288" y="3160502"/>
                <a:ext cx="163513" cy="379413"/>
              </a:xfrm>
              <a:custGeom>
                <a:avLst/>
                <a:gdLst>
                  <a:gd name="T0" fmla="*/ 38 w 103"/>
                  <a:gd name="T1" fmla="*/ 101 h 239"/>
                  <a:gd name="T2" fmla="*/ 89 w 103"/>
                  <a:gd name="T3" fmla="*/ 101 h 239"/>
                  <a:gd name="T4" fmla="*/ 89 w 103"/>
                  <a:gd name="T5" fmla="*/ 135 h 239"/>
                  <a:gd name="T6" fmla="*/ 38 w 103"/>
                  <a:gd name="T7" fmla="*/ 135 h 239"/>
                  <a:gd name="T8" fmla="*/ 38 w 103"/>
                  <a:gd name="T9" fmla="*/ 205 h 239"/>
                  <a:gd name="T10" fmla="*/ 103 w 103"/>
                  <a:gd name="T11" fmla="*/ 205 h 239"/>
                  <a:gd name="T12" fmla="*/ 103 w 103"/>
                  <a:gd name="T13" fmla="*/ 239 h 239"/>
                  <a:gd name="T14" fmla="*/ 0 w 103"/>
                  <a:gd name="T15" fmla="*/ 239 h 239"/>
                  <a:gd name="T16" fmla="*/ 0 w 103"/>
                  <a:gd name="T17" fmla="*/ 0 h 239"/>
                  <a:gd name="T18" fmla="*/ 103 w 103"/>
                  <a:gd name="T19" fmla="*/ 0 h 239"/>
                  <a:gd name="T20" fmla="*/ 103 w 103"/>
                  <a:gd name="T21" fmla="*/ 34 h 239"/>
                  <a:gd name="T22" fmla="*/ 38 w 103"/>
                  <a:gd name="T23" fmla="*/ 34 h 239"/>
                  <a:gd name="T24" fmla="*/ 38 w 103"/>
                  <a:gd name="T25" fmla="*/ 101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3" h="239">
                    <a:moveTo>
                      <a:pt x="38" y="101"/>
                    </a:moveTo>
                    <a:lnTo>
                      <a:pt x="89" y="101"/>
                    </a:lnTo>
                    <a:lnTo>
                      <a:pt x="89" y="135"/>
                    </a:lnTo>
                    <a:lnTo>
                      <a:pt x="38" y="135"/>
                    </a:lnTo>
                    <a:lnTo>
                      <a:pt x="38" y="205"/>
                    </a:lnTo>
                    <a:lnTo>
                      <a:pt x="103" y="205"/>
                    </a:lnTo>
                    <a:lnTo>
                      <a:pt x="103" y="239"/>
                    </a:lnTo>
                    <a:lnTo>
                      <a:pt x="0" y="239"/>
                    </a:lnTo>
                    <a:lnTo>
                      <a:pt x="0" y="0"/>
                    </a:lnTo>
                    <a:lnTo>
                      <a:pt x="103" y="0"/>
                    </a:lnTo>
                    <a:lnTo>
                      <a:pt x="103" y="34"/>
                    </a:lnTo>
                    <a:lnTo>
                      <a:pt x="38" y="34"/>
                    </a:lnTo>
                    <a:lnTo>
                      <a:pt x="38" y="10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8" name="Freeform 209">
                <a:extLst>
                  <a:ext uri="{FF2B5EF4-FFF2-40B4-BE49-F238E27FC236}">
                    <a16:creationId xmlns="" xmlns:a16="http://schemas.microsoft.com/office/drawing/2014/main" id="{777C8BD0-5BAF-4A93-BF4D-245A4B724A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7313" y="3160502"/>
                <a:ext cx="157163" cy="379413"/>
              </a:xfrm>
              <a:custGeom>
                <a:avLst/>
                <a:gdLst>
                  <a:gd name="T0" fmla="*/ 0 w 99"/>
                  <a:gd name="T1" fmla="*/ 0 h 239"/>
                  <a:gd name="T2" fmla="*/ 37 w 99"/>
                  <a:gd name="T3" fmla="*/ 0 h 239"/>
                  <a:gd name="T4" fmla="*/ 37 w 99"/>
                  <a:gd name="T5" fmla="*/ 205 h 239"/>
                  <a:gd name="T6" fmla="*/ 99 w 99"/>
                  <a:gd name="T7" fmla="*/ 205 h 239"/>
                  <a:gd name="T8" fmla="*/ 99 w 99"/>
                  <a:gd name="T9" fmla="*/ 239 h 239"/>
                  <a:gd name="T10" fmla="*/ 0 w 99"/>
                  <a:gd name="T11" fmla="*/ 239 h 239"/>
                  <a:gd name="T12" fmla="*/ 0 w 99"/>
                  <a:gd name="T13" fmla="*/ 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9" h="239">
                    <a:moveTo>
                      <a:pt x="0" y="0"/>
                    </a:moveTo>
                    <a:lnTo>
                      <a:pt x="37" y="0"/>
                    </a:lnTo>
                    <a:lnTo>
                      <a:pt x="37" y="205"/>
                    </a:lnTo>
                    <a:lnTo>
                      <a:pt x="99" y="205"/>
                    </a:lnTo>
                    <a:lnTo>
                      <a:pt x="99" y="239"/>
                    </a:lnTo>
                    <a:lnTo>
                      <a:pt x="0" y="2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9" name="Freeform 210">
                <a:extLst>
                  <a:ext uri="{FF2B5EF4-FFF2-40B4-BE49-F238E27FC236}">
                    <a16:creationId xmlns="" xmlns:a16="http://schemas.microsoft.com/office/drawing/2014/main" id="{32F00435-C1CE-441F-A1DB-1B354AC716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74013" y="3160502"/>
                <a:ext cx="188913" cy="379413"/>
              </a:xfrm>
              <a:custGeom>
                <a:avLst/>
                <a:gdLst>
                  <a:gd name="T0" fmla="*/ 38 w 119"/>
                  <a:gd name="T1" fmla="*/ 239 h 239"/>
                  <a:gd name="T2" fmla="*/ 0 w 119"/>
                  <a:gd name="T3" fmla="*/ 239 h 239"/>
                  <a:gd name="T4" fmla="*/ 0 w 119"/>
                  <a:gd name="T5" fmla="*/ 0 h 239"/>
                  <a:gd name="T6" fmla="*/ 38 w 119"/>
                  <a:gd name="T7" fmla="*/ 0 h 239"/>
                  <a:gd name="T8" fmla="*/ 38 w 119"/>
                  <a:gd name="T9" fmla="*/ 103 h 239"/>
                  <a:gd name="T10" fmla="*/ 80 w 119"/>
                  <a:gd name="T11" fmla="*/ 103 h 239"/>
                  <a:gd name="T12" fmla="*/ 80 w 119"/>
                  <a:gd name="T13" fmla="*/ 0 h 239"/>
                  <a:gd name="T14" fmla="*/ 119 w 119"/>
                  <a:gd name="T15" fmla="*/ 0 h 239"/>
                  <a:gd name="T16" fmla="*/ 119 w 119"/>
                  <a:gd name="T17" fmla="*/ 239 h 239"/>
                  <a:gd name="T18" fmla="*/ 80 w 119"/>
                  <a:gd name="T19" fmla="*/ 239 h 239"/>
                  <a:gd name="T20" fmla="*/ 80 w 119"/>
                  <a:gd name="T21" fmla="*/ 137 h 239"/>
                  <a:gd name="T22" fmla="*/ 38 w 119"/>
                  <a:gd name="T23" fmla="*/ 137 h 239"/>
                  <a:gd name="T24" fmla="*/ 38 w 119"/>
                  <a:gd name="T25" fmla="*/ 239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9" h="239">
                    <a:moveTo>
                      <a:pt x="38" y="239"/>
                    </a:moveTo>
                    <a:lnTo>
                      <a:pt x="0" y="239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03"/>
                    </a:lnTo>
                    <a:lnTo>
                      <a:pt x="80" y="103"/>
                    </a:lnTo>
                    <a:lnTo>
                      <a:pt x="80" y="0"/>
                    </a:lnTo>
                    <a:lnTo>
                      <a:pt x="119" y="0"/>
                    </a:lnTo>
                    <a:lnTo>
                      <a:pt x="119" y="239"/>
                    </a:lnTo>
                    <a:lnTo>
                      <a:pt x="80" y="239"/>
                    </a:lnTo>
                    <a:lnTo>
                      <a:pt x="80" y="137"/>
                    </a:lnTo>
                    <a:lnTo>
                      <a:pt x="38" y="137"/>
                    </a:lnTo>
                    <a:lnTo>
                      <a:pt x="38" y="23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0" name="Freeform 211">
                <a:extLst>
                  <a:ext uri="{FF2B5EF4-FFF2-40B4-BE49-F238E27FC236}">
                    <a16:creationId xmlns="" xmlns:a16="http://schemas.microsoft.com/office/drawing/2014/main" id="{1EF35AF7-94C4-449C-A00C-D4069C40F64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201026" y="3157327"/>
                <a:ext cx="180975" cy="387350"/>
              </a:xfrm>
              <a:custGeom>
                <a:avLst/>
                <a:gdLst>
                  <a:gd name="T0" fmla="*/ 0 w 211"/>
                  <a:gd name="T1" fmla="*/ 111 h 453"/>
                  <a:gd name="T2" fmla="*/ 106 w 211"/>
                  <a:gd name="T3" fmla="*/ 0 h 453"/>
                  <a:gd name="T4" fmla="*/ 211 w 211"/>
                  <a:gd name="T5" fmla="*/ 111 h 453"/>
                  <a:gd name="T6" fmla="*/ 211 w 211"/>
                  <a:gd name="T7" fmla="*/ 341 h 453"/>
                  <a:gd name="T8" fmla="*/ 106 w 211"/>
                  <a:gd name="T9" fmla="*/ 453 h 453"/>
                  <a:gd name="T10" fmla="*/ 0 w 211"/>
                  <a:gd name="T11" fmla="*/ 341 h 453"/>
                  <a:gd name="T12" fmla="*/ 0 w 211"/>
                  <a:gd name="T13" fmla="*/ 111 h 453"/>
                  <a:gd name="T14" fmla="*/ 70 w 211"/>
                  <a:gd name="T15" fmla="*/ 346 h 453"/>
                  <a:gd name="T16" fmla="*/ 106 w 211"/>
                  <a:gd name="T17" fmla="*/ 389 h 453"/>
                  <a:gd name="T18" fmla="*/ 142 w 211"/>
                  <a:gd name="T19" fmla="*/ 346 h 453"/>
                  <a:gd name="T20" fmla="*/ 142 w 211"/>
                  <a:gd name="T21" fmla="*/ 107 h 453"/>
                  <a:gd name="T22" fmla="*/ 106 w 211"/>
                  <a:gd name="T23" fmla="*/ 63 h 453"/>
                  <a:gd name="T24" fmla="*/ 70 w 211"/>
                  <a:gd name="T25" fmla="*/ 107 h 453"/>
                  <a:gd name="T26" fmla="*/ 70 w 211"/>
                  <a:gd name="T27" fmla="*/ 346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11" h="453">
                    <a:moveTo>
                      <a:pt x="0" y="111"/>
                    </a:moveTo>
                    <a:cubicBezTo>
                      <a:pt x="0" y="41"/>
                      <a:pt x="37" y="0"/>
                      <a:pt x="106" y="0"/>
                    </a:cubicBezTo>
                    <a:cubicBezTo>
                      <a:pt x="174" y="0"/>
                      <a:pt x="211" y="41"/>
                      <a:pt x="211" y="111"/>
                    </a:cubicBezTo>
                    <a:cubicBezTo>
                      <a:pt x="211" y="341"/>
                      <a:pt x="211" y="341"/>
                      <a:pt x="211" y="341"/>
                    </a:cubicBezTo>
                    <a:cubicBezTo>
                      <a:pt x="211" y="412"/>
                      <a:pt x="174" y="453"/>
                      <a:pt x="106" y="453"/>
                    </a:cubicBezTo>
                    <a:cubicBezTo>
                      <a:pt x="37" y="453"/>
                      <a:pt x="0" y="412"/>
                      <a:pt x="0" y="341"/>
                    </a:cubicBezTo>
                    <a:lnTo>
                      <a:pt x="0" y="111"/>
                    </a:lnTo>
                    <a:close/>
                    <a:moveTo>
                      <a:pt x="70" y="346"/>
                    </a:moveTo>
                    <a:cubicBezTo>
                      <a:pt x="70" y="377"/>
                      <a:pt x="83" y="389"/>
                      <a:pt x="106" y="389"/>
                    </a:cubicBezTo>
                    <a:cubicBezTo>
                      <a:pt x="128" y="389"/>
                      <a:pt x="142" y="377"/>
                      <a:pt x="142" y="346"/>
                    </a:cubicBezTo>
                    <a:cubicBezTo>
                      <a:pt x="142" y="107"/>
                      <a:pt x="142" y="107"/>
                      <a:pt x="142" y="107"/>
                    </a:cubicBezTo>
                    <a:cubicBezTo>
                      <a:pt x="142" y="75"/>
                      <a:pt x="128" y="63"/>
                      <a:pt x="106" y="63"/>
                    </a:cubicBezTo>
                    <a:cubicBezTo>
                      <a:pt x="83" y="63"/>
                      <a:pt x="70" y="75"/>
                      <a:pt x="70" y="107"/>
                    </a:cubicBezTo>
                    <a:lnTo>
                      <a:pt x="70" y="34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1" name="Freeform 212">
                <a:extLst>
                  <a:ext uri="{FF2B5EF4-FFF2-40B4-BE49-F238E27FC236}">
                    <a16:creationId xmlns="" xmlns:a16="http://schemas.microsoft.com/office/drawing/2014/main" id="{F6FE078F-47F1-4595-9918-F6E9BB93BF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16926" y="3160502"/>
                <a:ext cx="177800" cy="384175"/>
              </a:xfrm>
              <a:custGeom>
                <a:avLst/>
                <a:gdLst>
                  <a:gd name="T0" fmla="*/ 69 w 207"/>
                  <a:gd name="T1" fmla="*/ 0 h 448"/>
                  <a:gd name="T2" fmla="*/ 69 w 207"/>
                  <a:gd name="T3" fmla="*/ 341 h 448"/>
                  <a:gd name="T4" fmla="*/ 105 w 207"/>
                  <a:gd name="T5" fmla="*/ 384 h 448"/>
                  <a:gd name="T6" fmla="*/ 141 w 207"/>
                  <a:gd name="T7" fmla="*/ 341 h 448"/>
                  <a:gd name="T8" fmla="*/ 141 w 207"/>
                  <a:gd name="T9" fmla="*/ 0 h 448"/>
                  <a:gd name="T10" fmla="*/ 207 w 207"/>
                  <a:gd name="T11" fmla="*/ 0 h 448"/>
                  <a:gd name="T12" fmla="*/ 207 w 207"/>
                  <a:gd name="T13" fmla="*/ 337 h 448"/>
                  <a:gd name="T14" fmla="*/ 103 w 207"/>
                  <a:gd name="T15" fmla="*/ 448 h 448"/>
                  <a:gd name="T16" fmla="*/ 0 w 207"/>
                  <a:gd name="T17" fmla="*/ 337 h 448"/>
                  <a:gd name="T18" fmla="*/ 0 w 207"/>
                  <a:gd name="T19" fmla="*/ 0 h 448"/>
                  <a:gd name="T20" fmla="*/ 69 w 207"/>
                  <a:gd name="T21" fmla="*/ 0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7" h="448">
                    <a:moveTo>
                      <a:pt x="69" y="0"/>
                    </a:moveTo>
                    <a:cubicBezTo>
                      <a:pt x="69" y="341"/>
                      <a:pt x="69" y="341"/>
                      <a:pt x="69" y="341"/>
                    </a:cubicBezTo>
                    <a:cubicBezTo>
                      <a:pt x="69" y="373"/>
                      <a:pt x="83" y="384"/>
                      <a:pt x="105" y="384"/>
                    </a:cubicBezTo>
                    <a:cubicBezTo>
                      <a:pt x="127" y="384"/>
                      <a:pt x="141" y="373"/>
                      <a:pt x="141" y="341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207" y="0"/>
                      <a:pt x="207" y="0"/>
                      <a:pt x="207" y="0"/>
                    </a:cubicBezTo>
                    <a:cubicBezTo>
                      <a:pt x="207" y="337"/>
                      <a:pt x="207" y="337"/>
                      <a:pt x="207" y="337"/>
                    </a:cubicBezTo>
                    <a:cubicBezTo>
                      <a:pt x="207" y="408"/>
                      <a:pt x="172" y="448"/>
                      <a:pt x="103" y="448"/>
                    </a:cubicBezTo>
                    <a:cubicBezTo>
                      <a:pt x="35" y="448"/>
                      <a:pt x="0" y="408"/>
                      <a:pt x="0" y="337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2" name="Freeform 213">
                <a:extLst>
                  <a:ext uri="{FF2B5EF4-FFF2-40B4-BE49-F238E27FC236}">
                    <a16:creationId xmlns="" xmlns:a16="http://schemas.microsoft.com/office/drawing/2014/main" id="{79F33E87-BA98-497D-9CEC-13BB7C5429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26476" y="3157327"/>
                <a:ext cx="177800" cy="387350"/>
              </a:xfrm>
              <a:custGeom>
                <a:avLst/>
                <a:gdLst>
                  <a:gd name="T0" fmla="*/ 104 w 207"/>
                  <a:gd name="T1" fmla="*/ 0 h 453"/>
                  <a:gd name="T2" fmla="*/ 206 w 207"/>
                  <a:gd name="T3" fmla="*/ 111 h 453"/>
                  <a:gd name="T4" fmla="*/ 206 w 207"/>
                  <a:gd name="T5" fmla="*/ 125 h 453"/>
                  <a:gd name="T6" fmla="*/ 141 w 207"/>
                  <a:gd name="T7" fmla="*/ 125 h 453"/>
                  <a:gd name="T8" fmla="*/ 141 w 207"/>
                  <a:gd name="T9" fmla="*/ 107 h 453"/>
                  <a:gd name="T10" fmla="*/ 106 w 207"/>
                  <a:gd name="T11" fmla="*/ 63 h 453"/>
                  <a:gd name="T12" fmla="*/ 71 w 207"/>
                  <a:gd name="T13" fmla="*/ 107 h 453"/>
                  <a:gd name="T14" fmla="*/ 207 w 207"/>
                  <a:gd name="T15" fmla="*/ 341 h 453"/>
                  <a:gd name="T16" fmla="*/ 103 w 207"/>
                  <a:gd name="T17" fmla="*/ 453 h 453"/>
                  <a:gd name="T18" fmla="*/ 0 w 207"/>
                  <a:gd name="T19" fmla="*/ 341 h 453"/>
                  <a:gd name="T20" fmla="*/ 0 w 207"/>
                  <a:gd name="T21" fmla="*/ 314 h 453"/>
                  <a:gd name="T22" fmla="*/ 65 w 207"/>
                  <a:gd name="T23" fmla="*/ 314 h 453"/>
                  <a:gd name="T24" fmla="*/ 65 w 207"/>
                  <a:gd name="T25" fmla="*/ 346 h 453"/>
                  <a:gd name="T26" fmla="*/ 101 w 207"/>
                  <a:gd name="T27" fmla="*/ 389 h 453"/>
                  <a:gd name="T28" fmla="*/ 137 w 207"/>
                  <a:gd name="T29" fmla="*/ 346 h 453"/>
                  <a:gd name="T30" fmla="*/ 2 w 207"/>
                  <a:gd name="T31" fmla="*/ 111 h 453"/>
                  <a:gd name="T32" fmla="*/ 104 w 207"/>
                  <a:gd name="T33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7" h="453">
                    <a:moveTo>
                      <a:pt x="104" y="0"/>
                    </a:moveTo>
                    <a:cubicBezTo>
                      <a:pt x="172" y="0"/>
                      <a:pt x="206" y="41"/>
                      <a:pt x="206" y="111"/>
                    </a:cubicBezTo>
                    <a:cubicBezTo>
                      <a:pt x="206" y="125"/>
                      <a:pt x="206" y="125"/>
                      <a:pt x="206" y="125"/>
                    </a:cubicBezTo>
                    <a:cubicBezTo>
                      <a:pt x="141" y="125"/>
                      <a:pt x="141" y="125"/>
                      <a:pt x="141" y="125"/>
                    </a:cubicBezTo>
                    <a:cubicBezTo>
                      <a:pt x="141" y="107"/>
                      <a:pt x="141" y="107"/>
                      <a:pt x="141" y="107"/>
                    </a:cubicBezTo>
                    <a:cubicBezTo>
                      <a:pt x="141" y="75"/>
                      <a:pt x="128" y="63"/>
                      <a:pt x="106" y="63"/>
                    </a:cubicBezTo>
                    <a:cubicBezTo>
                      <a:pt x="84" y="63"/>
                      <a:pt x="71" y="75"/>
                      <a:pt x="71" y="107"/>
                    </a:cubicBezTo>
                    <a:cubicBezTo>
                      <a:pt x="71" y="198"/>
                      <a:pt x="207" y="215"/>
                      <a:pt x="207" y="341"/>
                    </a:cubicBezTo>
                    <a:cubicBezTo>
                      <a:pt x="207" y="412"/>
                      <a:pt x="172" y="453"/>
                      <a:pt x="103" y="453"/>
                    </a:cubicBezTo>
                    <a:cubicBezTo>
                      <a:pt x="35" y="453"/>
                      <a:pt x="0" y="412"/>
                      <a:pt x="0" y="341"/>
                    </a:cubicBezTo>
                    <a:cubicBezTo>
                      <a:pt x="0" y="314"/>
                      <a:pt x="0" y="314"/>
                      <a:pt x="0" y="314"/>
                    </a:cubicBezTo>
                    <a:cubicBezTo>
                      <a:pt x="65" y="314"/>
                      <a:pt x="65" y="314"/>
                      <a:pt x="65" y="314"/>
                    </a:cubicBezTo>
                    <a:cubicBezTo>
                      <a:pt x="65" y="346"/>
                      <a:pt x="65" y="346"/>
                      <a:pt x="65" y="346"/>
                    </a:cubicBezTo>
                    <a:cubicBezTo>
                      <a:pt x="65" y="377"/>
                      <a:pt x="79" y="389"/>
                      <a:pt x="101" y="389"/>
                    </a:cubicBezTo>
                    <a:cubicBezTo>
                      <a:pt x="124" y="389"/>
                      <a:pt x="137" y="377"/>
                      <a:pt x="137" y="346"/>
                    </a:cubicBezTo>
                    <a:cubicBezTo>
                      <a:pt x="137" y="255"/>
                      <a:pt x="2" y="238"/>
                      <a:pt x="2" y="111"/>
                    </a:cubicBezTo>
                    <a:cubicBezTo>
                      <a:pt x="2" y="41"/>
                      <a:pt x="36" y="0"/>
                      <a:pt x="10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3" name="Freeform 214">
                <a:extLst>
                  <a:ext uri="{FF2B5EF4-FFF2-40B4-BE49-F238E27FC236}">
                    <a16:creationId xmlns="" xmlns:a16="http://schemas.microsoft.com/office/drawing/2014/main" id="{C6CA68A0-39A7-4B24-B30B-6234686F13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37613" y="3160502"/>
                <a:ext cx="161925" cy="379413"/>
              </a:xfrm>
              <a:custGeom>
                <a:avLst/>
                <a:gdLst>
                  <a:gd name="T0" fmla="*/ 37 w 102"/>
                  <a:gd name="T1" fmla="*/ 101 h 239"/>
                  <a:gd name="T2" fmla="*/ 89 w 102"/>
                  <a:gd name="T3" fmla="*/ 101 h 239"/>
                  <a:gd name="T4" fmla="*/ 89 w 102"/>
                  <a:gd name="T5" fmla="*/ 135 h 239"/>
                  <a:gd name="T6" fmla="*/ 37 w 102"/>
                  <a:gd name="T7" fmla="*/ 135 h 239"/>
                  <a:gd name="T8" fmla="*/ 37 w 102"/>
                  <a:gd name="T9" fmla="*/ 205 h 239"/>
                  <a:gd name="T10" fmla="*/ 102 w 102"/>
                  <a:gd name="T11" fmla="*/ 205 h 239"/>
                  <a:gd name="T12" fmla="*/ 102 w 102"/>
                  <a:gd name="T13" fmla="*/ 239 h 239"/>
                  <a:gd name="T14" fmla="*/ 0 w 102"/>
                  <a:gd name="T15" fmla="*/ 239 h 239"/>
                  <a:gd name="T16" fmla="*/ 0 w 102"/>
                  <a:gd name="T17" fmla="*/ 0 h 239"/>
                  <a:gd name="T18" fmla="*/ 102 w 102"/>
                  <a:gd name="T19" fmla="*/ 0 h 239"/>
                  <a:gd name="T20" fmla="*/ 102 w 102"/>
                  <a:gd name="T21" fmla="*/ 34 h 239"/>
                  <a:gd name="T22" fmla="*/ 37 w 102"/>
                  <a:gd name="T23" fmla="*/ 34 h 239"/>
                  <a:gd name="T24" fmla="*/ 37 w 102"/>
                  <a:gd name="T25" fmla="*/ 101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2" h="239">
                    <a:moveTo>
                      <a:pt x="37" y="101"/>
                    </a:moveTo>
                    <a:lnTo>
                      <a:pt x="89" y="101"/>
                    </a:lnTo>
                    <a:lnTo>
                      <a:pt x="89" y="135"/>
                    </a:lnTo>
                    <a:lnTo>
                      <a:pt x="37" y="135"/>
                    </a:lnTo>
                    <a:lnTo>
                      <a:pt x="37" y="205"/>
                    </a:lnTo>
                    <a:lnTo>
                      <a:pt x="102" y="205"/>
                    </a:lnTo>
                    <a:lnTo>
                      <a:pt x="102" y="239"/>
                    </a:lnTo>
                    <a:lnTo>
                      <a:pt x="0" y="239"/>
                    </a:lnTo>
                    <a:lnTo>
                      <a:pt x="0" y="0"/>
                    </a:lnTo>
                    <a:lnTo>
                      <a:pt x="102" y="0"/>
                    </a:lnTo>
                    <a:lnTo>
                      <a:pt x="102" y="34"/>
                    </a:lnTo>
                    <a:lnTo>
                      <a:pt x="37" y="34"/>
                    </a:lnTo>
                    <a:lnTo>
                      <a:pt x="37" y="10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95618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500"/>
                            </p:stCondLst>
                            <p:childTnLst>
                              <p:par>
                                <p:cTn id="9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000"/>
                            </p:stCondLst>
                            <p:childTnLst>
                              <p:par>
                                <p:cTn id="9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5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000"/>
                            </p:stCondLst>
                            <p:childTnLst>
                              <p:par>
                                <p:cTn id="10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0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500"/>
                            </p:stCondLst>
                            <p:childTnLst>
                              <p:par>
                                <p:cTn id="1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1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6500"/>
                            </p:stCondLst>
                            <p:childTnLst>
                              <p:par>
                                <p:cTn id="1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7000"/>
                            </p:stCondLst>
                            <p:childTnLst>
                              <p:par>
                                <p:cTn id="1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8000"/>
                            </p:stCondLst>
                            <p:childTnLst>
                              <p:par>
                                <p:cTn id="1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8500"/>
                            </p:stCondLst>
                            <p:childTnLst>
                              <p:par>
                                <p:cTn id="15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9500"/>
                            </p:stCondLst>
                            <p:childTnLst>
                              <p:par>
                                <p:cTn id="15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0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1" grpId="0" animBg="1"/>
      <p:bldP spid="207" grpId="0" animBg="1"/>
      <p:bldP spid="208" grpId="0" animBg="1"/>
      <p:bldP spid="209" grpId="0" animBg="1"/>
      <p:bldP spid="210" grpId="0" animBg="1"/>
      <p:bldP spid="211" grpId="0" animBg="1"/>
      <p:bldP spid="213" grpId="0" animBg="1"/>
      <p:bldP spid="216" grpId="0" animBg="1"/>
      <p:bldP spid="217" grpId="0" animBg="1"/>
      <p:bldP spid="218" grpId="0" animBg="1"/>
      <p:bldP spid="219" grpId="0" animBg="1"/>
      <p:bldP spid="220" grpId="0" animBg="1"/>
      <p:bldP spid="221" grpId="0" animBg="1"/>
      <p:bldP spid="222" grpId="0" animBg="1"/>
      <p:bldP spid="223" grpId="0" animBg="1"/>
      <p:bldP spid="224" grpId="0" animBg="1"/>
      <p:bldP spid="225" grpId="0" animBg="1"/>
      <p:bldP spid="9" grpId="0"/>
      <p:bldP spid="206" grpId="0"/>
      <p:bldP spid="214" grpId="0"/>
      <p:bldP spid="215" grpId="0"/>
      <p:bldP spid="25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F7163745-79A4-4C90-B255-52656824DC3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737122">
            <a:off x="6867639" y="2358276"/>
            <a:ext cx="3206729" cy="2786157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848F6BD8-73BB-4918-88C3-FCE9C4CF86D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737122">
            <a:off x="1911754" y="1124977"/>
            <a:ext cx="3206729" cy="2786157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381F2237-D88C-4FEA-AE7A-591C5FDF065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737122">
            <a:off x="4367540" y="1762617"/>
            <a:ext cx="3206729" cy="2786157"/>
          </a:xfrm>
          <a:prstGeom prst="rect">
            <a:avLst/>
          </a:prstGeom>
        </p:spPr>
      </p:pic>
      <p:pic>
        <p:nvPicPr>
          <p:cNvPr id="5" name="图片占位符 7">
            <a:extLst>
              <a:ext uri="{FF2B5EF4-FFF2-40B4-BE49-F238E27FC236}">
                <a16:creationId xmlns="" xmlns:a16="http://schemas.microsoft.com/office/drawing/2014/main" id="{51658924-9AAA-4011-AFE3-C321F7781A4D}"/>
              </a:ext>
            </a:extLst>
          </p:cNvPr>
          <p:cNvPicPr>
            <a:picLocks noGrp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59351">
            <a:off x="7350518" y="3300387"/>
            <a:ext cx="2202501" cy="12950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图片占位符 5">
            <a:extLst>
              <a:ext uri="{FF2B5EF4-FFF2-40B4-BE49-F238E27FC236}">
                <a16:creationId xmlns="" xmlns:a16="http://schemas.microsoft.com/office/drawing/2014/main" id="{4A5540E6-BBB9-4179-B152-CF46852F94B4}"/>
              </a:ext>
            </a:extLst>
          </p:cNvPr>
          <p:cNvPicPr>
            <a:picLocks noGrp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08424">
            <a:off x="2342043" y="1940766"/>
            <a:ext cx="2263262" cy="15073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图片占位符 6">
            <a:extLst>
              <a:ext uri="{FF2B5EF4-FFF2-40B4-BE49-F238E27FC236}">
                <a16:creationId xmlns="" xmlns:a16="http://schemas.microsoft.com/office/drawing/2014/main" id="{287030D8-FEA8-41E0-82A5-90DDC8CB0E7B}"/>
              </a:ext>
            </a:extLst>
          </p:cNvPr>
          <p:cNvPicPr>
            <a:picLocks noGrp="1"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74360">
            <a:off x="4853524" y="2604680"/>
            <a:ext cx="2144735" cy="14283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淘宝网Chenying0907出品 9">
            <a:extLst>
              <a:ext uri="{FF2B5EF4-FFF2-40B4-BE49-F238E27FC236}">
                <a16:creationId xmlns="" xmlns:a16="http://schemas.microsoft.com/office/drawing/2014/main" id="{6BC6E8A6-0B38-478A-AF85-53AFC815DAF0}"/>
              </a:ext>
            </a:extLst>
          </p:cNvPr>
          <p:cNvSpPr txBox="1"/>
          <p:nvPr/>
        </p:nvSpPr>
        <p:spPr>
          <a:xfrm>
            <a:off x="2187142" y="4330913"/>
            <a:ext cx="20617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FFC000"/>
                </a:solidFill>
                <a:cs typeface="+mn-ea"/>
                <a:sym typeface="+mn-lt"/>
              </a:rPr>
              <a:t>亲爱的，</a:t>
            </a:r>
            <a:r>
              <a:rPr lang="en-US" altLang="zh-CN" sz="2000" b="1" dirty="0">
                <a:solidFill>
                  <a:srgbClr val="FFC000"/>
                </a:solidFill>
                <a:cs typeface="+mn-ea"/>
                <a:sym typeface="+mn-lt"/>
              </a:rPr>
              <a:t>Darling</a:t>
            </a:r>
            <a:endParaRPr lang="zh-CN" altLang="en-US" sz="2000" b="1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10" name="淘宝网Chenying0907出品 10">
            <a:extLst>
              <a:ext uri="{FF2B5EF4-FFF2-40B4-BE49-F238E27FC236}">
                <a16:creationId xmlns="" xmlns:a16="http://schemas.microsoft.com/office/drawing/2014/main" id="{104C7477-83F3-40C8-BFEF-429229EE0848}"/>
              </a:ext>
            </a:extLst>
          </p:cNvPr>
          <p:cNvSpPr txBox="1"/>
          <p:nvPr/>
        </p:nvSpPr>
        <p:spPr>
          <a:xfrm>
            <a:off x="2217622" y="4685303"/>
            <a:ext cx="15937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FFC000"/>
                </a:solidFill>
                <a:cs typeface="+mn-ea"/>
                <a:sym typeface="+mn-lt"/>
              </a:rPr>
              <a:t>HELLO</a:t>
            </a:r>
          </a:p>
          <a:p>
            <a:r>
              <a:rPr lang="en-US" altLang="zh-CN" sz="2000" dirty="0">
                <a:solidFill>
                  <a:srgbClr val="FFC000"/>
                </a:solidFill>
                <a:cs typeface="+mn-ea"/>
                <a:sym typeface="+mn-lt"/>
              </a:rPr>
              <a:t>HAPPINESS !</a:t>
            </a:r>
            <a:endParaRPr lang="zh-CN" altLang="en-US" sz="2000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11" name="淘宝网Chenying0907出品 11">
            <a:extLst>
              <a:ext uri="{FF2B5EF4-FFF2-40B4-BE49-F238E27FC236}">
                <a16:creationId xmlns="" xmlns:a16="http://schemas.microsoft.com/office/drawing/2014/main" id="{A2FC1D1B-0608-4CDD-9534-969779290FA8}"/>
              </a:ext>
            </a:extLst>
          </p:cNvPr>
          <p:cNvSpPr/>
          <p:nvPr/>
        </p:nvSpPr>
        <p:spPr>
          <a:xfrm>
            <a:off x="2105005" y="5274773"/>
            <a:ext cx="34035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rgbClr val="FFC000"/>
                </a:solidFill>
                <a:cs typeface="+mn-ea"/>
                <a:sym typeface="+mn-lt"/>
              </a:rPr>
              <a:t>May Jesus Christ always be at the center of the new lives you are now starting</a:t>
            </a:r>
            <a:endParaRPr lang="zh-CN" altLang="en-US" sz="1200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12" name="Freeform 330">
            <a:extLst>
              <a:ext uri="{FF2B5EF4-FFF2-40B4-BE49-F238E27FC236}">
                <a16:creationId xmlns="" xmlns:a16="http://schemas.microsoft.com/office/drawing/2014/main" id="{08C87F32-C724-4A70-B184-E43933A8ED46}"/>
              </a:ext>
            </a:extLst>
          </p:cNvPr>
          <p:cNvSpPr>
            <a:spLocks/>
          </p:cNvSpPr>
          <p:nvPr/>
        </p:nvSpPr>
        <p:spPr bwMode="auto">
          <a:xfrm>
            <a:off x="10694453" y="-56144"/>
            <a:ext cx="1333506" cy="443956"/>
          </a:xfrm>
          <a:custGeom>
            <a:avLst/>
            <a:gdLst>
              <a:gd name="T0" fmla="*/ 1105 w 1105"/>
              <a:gd name="T1" fmla="*/ 0 h 330"/>
              <a:gd name="T2" fmla="*/ 552 w 1105"/>
              <a:gd name="T3" fmla="*/ 330 h 330"/>
              <a:gd name="T4" fmla="*/ 0 w 1105"/>
              <a:gd name="T5" fmla="*/ 0 h 330"/>
              <a:gd name="T6" fmla="*/ 1105 w 1105"/>
              <a:gd name="T7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05" h="330">
                <a:moveTo>
                  <a:pt x="1105" y="0"/>
                </a:moveTo>
                <a:cubicBezTo>
                  <a:pt x="999" y="197"/>
                  <a:pt x="791" y="330"/>
                  <a:pt x="552" y="330"/>
                </a:cubicBezTo>
                <a:cubicBezTo>
                  <a:pt x="314" y="330"/>
                  <a:pt x="106" y="197"/>
                  <a:pt x="0" y="0"/>
                </a:cubicBezTo>
                <a:lnTo>
                  <a:pt x="1105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C000"/>
              </a:solidFill>
            </a:endParaRPr>
          </a:p>
        </p:txBody>
      </p:sp>
      <p:sp>
        <p:nvSpPr>
          <p:cNvPr id="13" name="Freeform 331">
            <a:extLst>
              <a:ext uri="{FF2B5EF4-FFF2-40B4-BE49-F238E27FC236}">
                <a16:creationId xmlns="" xmlns:a16="http://schemas.microsoft.com/office/drawing/2014/main" id="{5C3AC1DA-B36D-4920-A58D-90E5130F8FC3}"/>
              </a:ext>
            </a:extLst>
          </p:cNvPr>
          <p:cNvSpPr>
            <a:spLocks/>
          </p:cNvSpPr>
          <p:nvPr/>
        </p:nvSpPr>
        <p:spPr bwMode="auto">
          <a:xfrm>
            <a:off x="0" y="-25052"/>
            <a:ext cx="1126925" cy="707378"/>
          </a:xfrm>
          <a:custGeom>
            <a:avLst/>
            <a:gdLst>
              <a:gd name="T0" fmla="*/ 922 w 922"/>
              <a:gd name="T1" fmla="*/ 0 h 521"/>
              <a:gd name="T2" fmla="*/ 304 w 922"/>
              <a:gd name="T3" fmla="*/ 521 h 521"/>
              <a:gd name="T4" fmla="*/ 0 w 922"/>
              <a:gd name="T5" fmla="*/ 443 h 521"/>
              <a:gd name="T6" fmla="*/ 0 w 922"/>
              <a:gd name="T7" fmla="*/ 0 h 521"/>
              <a:gd name="T8" fmla="*/ 922 w 922"/>
              <a:gd name="T9" fmla="*/ 0 h 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2" h="521">
                <a:moveTo>
                  <a:pt x="922" y="0"/>
                </a:moveTo>
                <a:cubicBezTo>
                  <a:pt x="872" y="296"/>
                  <a:pt x="614" y="521"/>
                  <a:pt x="304" y="521"/>
                </a:cubicBezTo>
                <a:cubicBezTo>
                  <a:pt x="193" y="521"/>
                  <a:pt x="90" y="493"/>
                  <a:pt x="0" y="443"/>
                </a:cubicBezTo>
                <a:cubicBezTo>
                  <a:pt x="0" y="0"/>
                  <a:pt x="0" y="0"/>
                  <a:pt x="0" y="0"/>
                </a:cubicBezTo>
                <a:lnTo>
                  <a:pt x="922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C000"/>
              </a:solidFill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1FBD3766-1FF3-4B6B-B0B1-3C5FF1759A1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80414">
            <a:off x="-77541" y="340300"/>
            <a:ext cx="3582322" cy="2606007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DFBD2F7-083A-4E3C-BB3C-4BFD78DA7A2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9586" flipH="1">
            <a:off x="8753043" y="238899"/>
            <a:ext cx="3582322" cy="2606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5753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237838B0-12E5-4AF6-90FB-D6FC5DCA76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32560">
            <a:off x="4679900" y="1338927"/>
            <a:ext cx="6615886" cy="5458497"/>
          </a:xfrm>
          <a:prstGeom prst="rect">
            <a:avLst/>
          </a:prstGeom>
        </p:spPr>
      </p:pic>
      <p:pic>
        <p:nvPicPr>
          <p:cNvPr id="3" name="图片占位符 6">
            <a:extLst>
              <a:ext uri="{FF2B5EF4-FFF2-40B4-BE49-F238E27FC236}">
                <a16:creationId xmlns="" xmlns:a16="http://schemas.microsoft.com/office/drawing/2014/main" id="{0C29BF81-3284-4CC3-94A8-538A1E5CB0E0}"/>
              </a:ext>
            </a:extLst>
          </p:cNvPr>
          <p:cNvPicPr>
            <a:picLocks noGrp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3820" y="2798147"/>
            <a:ext cx="4768046" cy="32048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淘宝网Chenying0907出品 9">
            <a:extLst>
              <a:ext uri="{FF2B5EF4-FFF2-40B4-BE49-F238E27FC236}">
                <a16:creationId xmlns="" xmlns:a16="http://schemas.microsoft.com/office/drawing/2014/main" id="{5557E290-F8A6-491E-8D24-FDFB3C5D3878}"/>
              </a:ext>
            </a:extLst>
          </p:cNvPr>
          <p:cNvSpPr txBox="1"/>
          <p:nvPr/>
        </p:nvSpPr>
        <p:spPr>
          <a:xfrm>
            <a:off x="2187142" y="4330913"/>
            <a:ext cx="20617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FFC000"/>
                </a:solidFill>
                <a:cs typeface="+mn-ea"/>
                <a:sym typeface="+mn-lt"/>
              </a:rPr>
              <a:t>亲爱的，</a:t>
            </a:r>
            <a:r>
              <a:rPr lang="en-US" altLang="zh-CN" sz="2000" b="1" dirty="0">
                <a:solidFill>
                  <a:srgbClr val="FFC000"/>
                </a:solidFill>
                <a:cs typeface="+mn-ea"/>
                <a:sym typeface="+mn-lt"/>
              </a:rPr>
              <a:t>Darling</a:t>
            </a:r>
            <a:endParaRPr lang="zh-CN" altLang="en-US" sz="2000" b="1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5" name="淘宝网Chenying0907出品 10">
            <a:extLst>
              <a:ext uri="{FF2B5EF4-FFF2-40B4-BE49-F238E27FC236}">
                <a16:creationId xmlns="" xmlns:a16="http://schemas.microsoft.com/office/drawing/2014/main" id="{8BD6C66E-175A-4FC6-87A0-31683D3C1FC0}"/>
              </a:ext>
            </a:extLst>
          </p:cNvPr>
          <p:cNvSpPr txBox="1"/>
          <p:nvPr/>
        </p:nvSpPr>
        <p:spPr>
          <a:xfrm>
            <a:off x="2217622" y="4685303"/>
            <a:ext cx="15937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FFC000"/>
                </a:solidFill>
                <a:cs typeface="+mn-ea"/>
                <a:sym typeface="+mn-lt"/>
              </a:rPr>
              <a:t>HELLO</a:t>
            </a:r>
          </a:p>
          <a:p>
            <a:r>
              <a:rPr lang="en-US" altLang="zh-CN" sz="2000" dirty="0">
                <a:solidFill>
                  <a:srgbClr val="FFC000"/>
                </a:solidFill>
                <a:cs typeface="+mn-ea"/>
                <a:sym typeface="+mn-lt"/>
              </a:rPr>
              <a:t>HAPPINESS !</a:t>
            </a:r>
            <a:endParaRPr lang="zh-CN" altLang="en-US" sz="2000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6" name="淘宝网Chenying0907出品 11">
            <a:extLst>
              <a:ext uri="{FF2B5EF4-FFF2-40B4-BE49-F238E27FC236}">
                <a16:creationId xmlns="" xmlns:a16="http://schemas.microsoft.com/office/drawing/2014/main" id="{AEF4806F-1D24-4625-8E7A-549134B21D41}"/>
              </a:ext>
            </a:extLst>
          </p:cNvPr>
          <p:cNvSpPr/>
          <p:nvPr/>
        </p:nvSpPr>
        <p:spPr>
          <a:xfrm>
            <a:off x="2105005" y="5274773"/>
            <a:ext cx="34035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rgbClr val="FFC000"/>
                </a:solidFill>
                <a:cs typeface="+mn-ea"/>
                <a:sym typeface="+mn-lt"/>
              </a:rPr>
              <a:t>May Jesus Christ always be at the center of the new lives you are now starting</a:t>
            </a:r>
            <a:endParaRPr lang="zh-CN" altLang="en-US" sz="1200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7" name="Freeform 330">
            <a:extLst>
              <a:ext uri="{FF2B5EF4-FFF2-40B4-BE49-F238E27FC236}">
                <a16:creationId xmlns="" xmlns:a16="http://schemas.microsoft.com/office/drawing/2014/main" id="{EC5699C7-144F-4135-8399-EC3184DC7D54}"/>
              </a:ext>
            </a:extLst>
          </p:cNvPr>
          <p:cNvSpPr>
            <a:spLocks/>
          </p:cNvSpPr>
          <p:nvPr/>
        </p:nvSpPr>
        <p:spPr bwMode="auto">
          <a:xfrm>
            <a:off x="10694453" y="-56144"/>
            <a:ext cx="1333506" cy="443956"/>
          </a:xfrm>
          <a:custGeom>
            <a:avLst/>
            <a:gdLst>
              <a:gd name="T0" fmla="*/ 1105 w 1105"/>
              <a:gd name="T1" fmla="*/ 0 h 330"/>
              <a:gd name="T2" fmla="*/ 552 w 1105"/>
              <a:gd name="T3" fmla="*/ 330 h 330"/>
              <a:gd name="T4" fmla="*/ 0 w 1105"/>
              <a:gd name="T5" fmla="*/ 0 h 330"/>
              <a:gd name="T6" fmla="*/ 1105 w 1105"/>
              <a:gd name="T7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05" h="330">
                <a:moveTo>
                  <a:pt x="1105" y="0"/>
                </a:moveTo>
                <a:cubicBezTo>
                  <a:pt x="999" y="197"/>
                  <a:pt x="791" y="330"/>
                  <a:pt x="552" y="330"/>
                </a:cubicBezTo>
                <a:cubicBezTo>
                  <a:pt x="314" y="330"/>
                  <a:pt x="106" y="197"/>
                  <a:pt x="0" y="0"/>
                </a:cubicBezTo>
                <a:lnTo>
                  <a:pt x="1105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C000"/>
              </a:solidFill>
            </a:endParaRPr>
          </a:p>
        </p:txBody>
      </p:sp>
      <p:sp>
        <p:nvSpPr>
          <p:cNvPr id="8" name="Freeform 331">
            <a:extLst>
              <a:ext uri="{FF2B5EF4-FFF2-40B4-BE49-F238E27FC236}">
                <a16:creationId xmlns="" xmlns:a16="http://schemas.microsoft.com/office/drawing/2014/main" id="{0E849E31-F596-4D75-9519-02640B7F22B5}"/>
              </a:ext>
            </a:extLst>
          </p:cNvPr>
          <p:cNvSpPr>
            <a:spLocks/>
          </p:cNvSpPr>
          <p:nvPr/>
        </p:nvSpPr>
        <p:spPr bwMode="auto">
          <a:xfrm>
            <a:off x="0" y="-25052"/>
            <a:ext cx="1126925" cy="707378"/>
          </a:xfrm>
          <a:custGeom>
            <a:avLst/>
            <a:gdLst>
              <a:gd name="T0" fmla="*/ 922 w 922"/>
              <a:gd name="T1" fmla="*/ 0 h 521"/>
              <a:gd name="T2" fmla="*/ 304 w 922"/>
              <a:gd name="T3" fmla="*/ 521 h 521"/>
              <a:gd name="T4" fmla="*/ 0 w 922"/>
              <a:gd name="T5" fmla="*/ 443 h 521"/>
              <a:gd name="T6" fmla="*/ 0 w 922"/>
              <a:gd name="T7" fmla="*/ 0 h 521"/>
              <a:gd name="T8" fmla="*/ 922 w 922"/>
              <a:gd name="T9" fmla="*/ 0 h 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2" h="521">
                <a:moveTo>
                  <a:pt x="922" y="0"/>
                </a:moveTo>
                <a:cubicBezTo>
                  <a:pt x="872" y="296"/>
                  <a:pt x="614" y="521"/>
                  <a:pt x="304" y="521"/>
                </a:cubicBezTo>
                <a:cubicBezTo>
                  <a:pt x="193" y="521"/>
                  <a:pt x="90" y="493"/>
                  <a:pt x="0" y="443"/>
                </a:cubicBezTo>
                <a:cubicBezTo>
                  <a:pt x="0" y="0"/>
                  <a:pt x="0" y="0"/>
                  <a:pt x="0" y="0"/>
                </a:cubicBezTo>
                <a:lnTo>
                  <a:pt x="922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C000"/>
              </a:solidFill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11BA86C3-6571-40C6-AB13-5C434E7C322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80414">
            <a:off x="-77541" y="340300"/>
            <a:ext cx="3582322" cy="260600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183020CF-057D-45F3-A505-FC062ADD45F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9586" flipH="1">
            <a:off x="8753043" y="238899"/>
            <a:ext cx="3582322" cy="2606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1190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767C2CD7-CE4C-453D-8348-013CF3833C94}"/>
              </a:ext>
            </a:extLst>
          </p:cNvPr>
          <p:cNvGrpSpPr/>
          <p:nvPr/>
        </p:nvGrpSpPr>
        <p:grpSpPr>
          <a:xfrm>
            <a:off x="1674054" y="2043952"/>
            <a:ext cx="5356021" cy="3492255"/>
            <a:chOff x="1572713" y="1563577"/>
            <a:chExt cx="6223970" cy="4058179"/>
          </a:xfrm>
        </p:grpSpPr>
        <p:sp>
          <p:nvSpPr>
            <p:cNvPr id="3" name="Oval 7">
              <a:extLst>
                <a:ext uri="{FF2B5EF4-FFF2-40B4-BE49-F238E27FC236}">
                  <a16:creationId xmlns="" xmlns:a16="http://schemas.microsoft.com/office/drawing/2014/main" id="{B5FC9AAC-E808-4B5F-A13C-0F7066F999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2106" y="3849648"/>
              <a:ext cx="419946" cy="41994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FC000"/>
                </a:solidFill>
                <a:cs typeface="+mn-ea"/>
                <a:sym typeface="+mn-lt"/>
              </a:endParaRPr>
            </a:p>
          </p:txBody>
        </p:sp>
        <p:sp>
          <p:nvSpPr>
            <p:cNvPr id="4" name="Freeform 11">
              <a:extLst>
                <a:ext uri="{FF2B5EF4-FFF2-40B4-BE49-F238E27FC236}">
                  <a16:creationId xmlns="" xmlns:a16="http://schemas.microsoft.com/office/drawing/2014/main" id="{1689D126-04A9-45DB-B7B9-BC52CB44E1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2713" y="1764545"/>
              <a:ext cx="741696" cy="524410"/>
            </a:xfrm>
            <a:custGeom>
              <a:avLst/>
              <a:gdLst>
                <a:gd name="T0" fmla="*/ 97 w 150"/>
                <a:gd name="T1" fmla="*/ 31 h 106"/>
                <a:gd name="T2" fmla="*/ 138 w 150"/>
                <a:gd name="T3" fmla="*/ 94 h 106"/>
                <a:gd name="T4" fmla="*/ 53 w 150"/>
                <a:gd name="T5" fmla="*/ 74 h 106"/>
                <a:gd name="T6" fmla="*/ 12 w 150"/>
                <a:gd name="T7" fmla="*/ 12 h 106"/>
                <a:gd name="T8" fmla="*/ 97 w 150"/>
                <a:gd name="T9" fmla="*/ 31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106">
                  <a:moveTo>
                    <a:pt x="97" y="31"/>
                  </a:moveTo>
                  <a:cubicBezTo>
                    <a:pt x="131" y="54"/>
                    <a:pt x="150" y="82"/>
                    <a:pt x="138" y="94"/>
                  </a:cubicBezTo>
                  <a:cubicBezTo>
                    <a:pt x="125" y="106"/>
                    <a:pt x="88" y="97"/>
                    <a:pt x="53" y="74"/>
                  </a:cubicBezTo>
                  <a:cubicBezTo>
                    <a:pt x="18" y="51"/>
                    <a:pt x="0" y="24"/>
                    <a:pt x="12" y="12"/>
                  </a:cubicBezTo>
                  <a:cubicBezTo>
                    <a:pt x="24" y="0"/>
                    <a:pt x="62" y="9"/>
                    <a:pt x="97" y="3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FC000"/>
                </a:solidFill>
                <a:cs typeface="+mn-ea"/>
                <a:sym typeface="+mn-lt"/>
              </a:endParaRPr>
            </a:p>
          </p:txBody>
        </p:sp>
        <p:sp>
          <p:nvSpPr>
            <p:cNvPr id="5" name="Freeform 13">
              <a:extLst>
                <a:ext uri="{FF2B5EF4-FFF2-40B4-BE49-F238E27FC236}">
                  <a16:creationId xmlns="" xmlns:a16="http://schemas.microsoft.com/office/drawing/2014/main" id="{611C019B-2EC0-4960-ABAE-EA29D339E3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0371" y="1645456"/>
              <a:ext cx="231911" cy="530677"/>
            </a:xfrm>
            <a:custGeom>
              <a:avLst/>
              <a:gdLst>
                <a:gd name="T0" fmla="*/ 44 w 47"/>
                <a:gd name="T1" fmla="*/ 56 h 107"/>
                <a:gd name="T2" fmla="*/ 27 w 47"/>
                <a:gd name="T3" fmla="*/ 105 h 107"/>
                <a:gd name="T4" fmla="*/ 2 w 47"/>
                <a:gd name="T5" fmla="*/ 51 h 107"/>
                <a:gd name="T6" fmla="*/ 19 w 47"/>
                <a:gd name="T7" fmla="*/ 1 h 107"/>
                <a:gd name="T8" fmla="*/ 44 w 47"/>
                <a:gd name="T9" fmla="*/ 5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07">
                  <a:moveTo>
                    <a:pt x="44" y="56"/>
                  </a:moveTo>
                  <a:cubicBezTo>
                    <a:pt x="47" y="85"/>
                    <a:pt x="39" y="107"/>
                    <a:pt x="27" y="105"/>
                  </a:cubicBezTo>
                  <a:cubicBezTo>
                    <a:pt x="16" y="104"/>
                    <a:pt x="4" y="79"/>
                    <a:pt x="2" y="51"/>
                  </a:cubicBezTo>
                  <a:cubicBezTo>
                    <a:pt x="0" y="22"/>
                    <a:pt x="7" y="0"/>
                    <a:pt x="19" y="1"/>
                  </a:cubicBezTo>
                  <a:cubicBezTo>
                    <a:pt x="31" y="3"/>
                    <a:pt x="42" y="28"/>
                    <a:pt x="44" y="5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FC000"/>
                </a:solidFill>
                <a:cs typeface="+mn-ea"/>
                <a:sym typeface="+mn-lt"/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D900E536-E392-42AA-8E35-E813A7C46B79}"/>
                </a:ext>
              </a:extLst>
            </p:cNvPr>
            <p:cNvGrpSpPr/>
            <p:nvPr/>
          </p:nvGrpSpPr>
          <p:grpSpPr>
            <a:xfrm>
              <a:off x="1652106" y="1563577"/>
              <a:ext cx="6144577" cy="4058179"/>
              <a:chOff x="1107479" y="1522188"/>
              <a:chExt cx="6144577" cy="4058179"/>
            </a:xfrm>
          </p:grpSpPr>
          <p:sp>
            <p:nvSpPr>
              <p:cNvPr id="7" name="Freeform 5">
                <a:extLst>
                  <a:ext uri="{FF2B5EF4-FFF2-40B4-BE49-F238E27FC236}">
                    <a16:creationId xmlns="" xmlns:a16="http://schemas.microsoft.com/office/drawing/2014/main" id="{EE1688A7-0B91-4421-BA26-B3DFE06F66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7479" y="1984713"/>
                <a:ext cx="6144577" cy="3595654"/>
              </a:xfrm>
              <a:custGeom>
                <a:avLst/>
                <a:gdLst>
                  <a:gd name="T0" fmla="*/ 38 w 1242"/>
                  <a:gd name="T1" fmla="*/ 294 h 726"/>
                  <a:gd name="T2" fmla="*/ 419 w 1242"/>
                  <a:gd name="T3" fmla="*/ 16 h 726"/>
                  <a:gd name="T4" fmla="*/ 767 w 1242"/>
                  <a:gd name="T5" fmla="*/ 202 h 726"/>
                  <a:gd name="T6" fmla="*/ 762 w 1242"/>
                  <a:gd name="T7" fmla="*/ 359 h 726"/>
                  <a:gd name="T8" fmla="*/ 912 w 1242"/>
                  <a:gd name="T9" fmla="*/ 356 h 726"/>
                  <a:gd name="T10" fmla="*/ 1242 w 1242"/>
                  <a:gd name="T11" fmla="*/ 259 h 726"/>
                  <a:gd name="T12" fmla="*/ 1194 w 1242"/>
                  <a:gd name="T13" fmla="*/ 325 h 726"/>
                  <a:gd name="T14" fmla="*/ 1053 w 1242"/>
                  <a:gd name="T15" fmla="*/ 476 h 726"/>
                  <a:gd name="T16" fmla="*/ 610 w 1242"/>
                  <a:gd name="T17" fmla="*/ 694 h 726"/>
                  <a:gd name="T18" fmla="*/ 196 w 1242"/>
                  <a:gd name="T19" fmla="*/ 663 h 726"/>
                  <a:gd name="T20" fmla="*/ 38 w 1242"/>
                  <a:gd name="T21" fmla="*/ 294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42" h="726">
                    <a:moveTo>
                      <a:pt x="38" y="294"/>
                    </a:moveTo>
                    <a:cubicBezTo>
                      <a:pt x="85" y="122"/>
                      <a:pt x="257" y="38"/>
                      <a:pt x="419" y="16"/>
                    </a:cubicBezTo>
                    <a:cubicBezTo>
                      <a:pt x="548" y="0"/>
                      <a:pt x="775" y="19"/>
                      <a:pt x="767" y="202"/>
                    </a:cubicBezTo>
                    <a:cubicBezTo>
                      <a:pt x="766" y="239"/>
                      <a:pt x="734" y="326"/>
                      <a:pt x="762" y="359"/>
                    </a:cubicBezTo>
                    <a:cubicBezTo>
                      <a:pt x="792" y="394"/>
                      <a:pt x="875" y="362"/>
                      <a:pt x="912" y="356"/>
                    </a:cubicBezTo>
                    <a:cubicBezTo>
                      <a:pt x="1023" y="337"/>
                      <a:pt x="1136" y="295"/>
                      <a:pt x="1242" y="259"/>
                    </a:cubicBezTo>
                    <a:cubicBezTo>
                      <a:pt x="1229" y="263"/>
                      <a:pt x="1203" y="315"/>
                      <a:pt x="1194" y="325"/>
                    </a:cubicBezTo>
                    <a:cubicBezTo>
                      <a:pt x="1152" y="380"/>
                      <a:pt x="1106" y="431"/>
                      <a:pt x="1053" y="476"/>
                    </a:cubicBezTo>
                    <a:cubicBezTo>
                      <a:pt x="930" y="579"/>
                      <a:pt x="765" y="659"/>
                      <a:pt x="610" y="694"/>
                    </a:cubicBezTo>
                    <a:cubicBezTo>
                      <a:pt x="475" y="724"/>
                      <a:pt x="322" y="726"/>
                      <a:pt x="196" y="663"/>
                    </a:cubicBezTo>
                    <a:cubicBezTo>
                      <a:pt x="69" y="599"/>
                      <a:pt x="0" y="434"/>
                      <a:pt x="38" y="294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C000"/>
                  </a:solidFill>
                  <a:cs typeface="+mn-ea"/>
                  <a:sym typeface="+mn-lt"/>
                </a:endParaRPr>
              </a:p>
            </p:txBody>
          </p:sp>
          <p:pic>
            <p:nvPicPr>
              <p:cNvPr id="8" name="图片 7">
                <a:extLst>
                  <a:ext uri="{FF2B5EF4-FFF2-40B4-BE49-F238E27FC236}">
                    <a16:creationId xmlns="" xmlns:a16="http://schemas.microsoft.com/office/drawing/2014/main" id="{C5B6C276-8810-47D6-A206-10B4E865B8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836836" y="2299049"/>
                <a:ext cx="4717806" cy="3104317"/>
              </a:xfrm>
              <a:custGeom>
                <a:avLst/>
                <a:gdLst>
                  <a:gd name="connsiteX0" fmla="*/ 5577168 w 5577168"/>
                  <a:gd name="connsiteY0" fmla="*/ 1251061 h 3104317"/>
                  <a:gd name="connsiteX1" fmla="*/ 5577168 w 5577168"/>
                  <a:gd name="connsiteY1" fmla="*/ 1263753 h 3104317"/>
                  <a:gd name="connsiteX2" fmla="*/ 5565218 w 5577168"/>
                  <a:gd name="connsiteY2" fmla="*/ 1280882 h 3104317"/>
                  <a:gd name="connsiteX3" fmla="*/ 5531165 w 5577168"/>
                  <a:gd name="connsiteY3" fmla="*/ 1289804 h 3104317"/>
                  <a:gd name="connsiteX4" fmla="*/ 5540138 w 5577168"/>
                  <a:gd name="connsiteY4" fmla="*/ 1281541 h 3104317"/>
                  <a:gd name="connsiteX5" fmla="*/ 5563285 w 5577168"/>
                  <a:gd name="connsiteY5" fmla="*/ 1261456 h 3104317"/>
                  <a:gd name="connsiteX6" fmla="*/ 2089401 w 5577168"/>
                  <a:gd name="connsiteY6" fmla="*/ 2626 h 3104317"/>
                  <a:gd name="connsiteX7" fmla="*/ 3274675 w 5577168"/>
                  <a:gd name="connsiteY7" fmla="*/ 963884 h 3104317"/>
                  <a:gd name="connsiteX8" fmla="*/ 3254886 w 5577168"/>
                  <a:gd name="connsiteY8" fmla="*/ 1637505 h 3104317"/>
                  <a:gd name="connsiteX9" fmla="*/ 3917808 w 5577168"/>
                  <a:gd name="connsiteY9" fmla="*/ 1677129 h 3104317"/>
                  <a:gd name="connsiteX10" fmla="*/ 5376945 w 5577168"/>
                  <a:gd name="connsiteY10" fmla="*/ 1330210 h 3104317"/>
                  <a:gd name="connsiteX11" fmla="*/ 5531165 w 5577168"/>
                  <a:gd name="connsiteY11" fmla="*/ 1289804 h 3104317"/>
                  <a:gd name="connsiteX12" fmla="*/ 5510693 w 5577168"/>
                  <a:gd name="connsiteY12" fmla="*/ 1308656 h 3104317"/>
                  <a:gd name="connsiteX13" fmla="*/ 5174391 w 5577168"/>
                  <a:gd name="connsiteY13" fmla="*/ 1642458 h 3104317"/>
                  <a:gd name="connsiteX14" fmla="*/ 4496628 w 5577168"/>
                  <a:gd name="connsiteY14" fmla="*/ 2256641 h 3104317"/>
                  <a:gd name="connsiteX15" fmla="*/ 2463338 w 5577168"/>
                  <a:gd name="connsiteY15" fmla="*/ 3063995 h 3104317"/>
                  <a:gd name="connsiteX16" fmla="*/ 647723 w 5577168"/>
                  <a:gd name="connsiteY16" fmla="*/ 2786622 h 3104317"/>
                  <a:gd name="connsiteX17" fmla="*/ 78798 w 5577168"/>
                  <a:gd name="connsiteY17" fmla="*/ 1097617 h 3104317"/>
                  <a:gd name="connsiteX18" fmla="*/ 1859782 w 5577168"/>
                  <a:gd name="connsiteY18" fmla="*/ 2984 h 3104317"/>
                  <a:gd name="connsiteX19" fmla="*/ 2089401 w 5577168"/>
                  <a:gd name="connsiteY19" fmla="*/ 2626 h 3104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577168" h="3104317">
                    <a:moveTo>
                      <a:pt x="5577168" y="1251061"/>
                    </a:moveTo>
                    <a:lnTo>
                      <a:pt x="5577168" y="1263753"/>
                    </a:lnTo>
                    <a:lnTo>
                      <a:pt x="5565218" y="1280882"/>
                    </a:lnTo>
                    <a:lnTo>
                      <a:pt x="5531165" y="1289804"/>
                    </a:lnTo>
                    <a:lnTo>
                      <a:pt x="5540138" y="1281541"/>
                    </a:lnTo>
                    <a:cubicBezTo>
                      <a:pt x="5548980" y="1273592"/>
                      <a:pt x="5556773" y="1266816"/>
                      <a:pt x="5563285" y="1261456"/>
                    </a:cubicBezTo>
                    <a:close/>
                    <a:moveTo>
                      <a:pt x="2089401" y="2626"/>
                    </a:moveTo>
                    <a:cubicBezTo>
                      <a:pt x="2652412" y="28833"/>
                      <a:pt x="3361250" y="257449"/>
                      <a:pt x="3274675" y="963884"/>
                    </a:cubicBezTo>
                    <a:cubicBezTo>
                      <a:pt x="3259833" y="1127336"/>
                      <a:pt x="3146048" y="1483959"/>
                      <a:pt x="3254886" y="1637505"/>
                    </a:cubicBezTo>
                    <a:cubicBezTo>
                      <a:pt x="3373618" y="1805910"/>
                      <a:pt x="3754551" y="1691989"/>
                      <a:pt x="3917808" y="1677129"/>
                    </a:cubicBezTo>
                    <a:cubicBezTo>
                      <a:pt x="4350686" y="1638124"/>
                      <a:pt x="4919921" y="1455014"/>
                      <a:pt x="5376945" y="1330210"/>
                    </a:cubicBezTo>
                    <a:lnTo>
                      <a:pt x="5531165" y="1289804"/>
                    </a:lnTo>
                    <a:lnTo>
                      <a:pt x="5510693" y="1308656"/>
                    </a:lnTo>
                    <a:cubicBezTo>
                      <a:pt x="5403584" y="1409120"/>
                      <a:pt x="5214587" y="1602214"/>
                      <a:pt x="5174391" y="1642458"/>
                    </a:cubicBezTo>
                    <a:cubicBezTo>
                      <a:pt x="4971557" y="1870300"/>
                      <a:pt x="4748934" y="2078330"/>
                      <a:pt x="4496628" y="2256641"/>
                    </a:cubicBezTo>
                    <a:cubicBezTo>
                      <a:pt x="3922755" y="2672701"/>
                      <a:pt x="3160890" y="2964934"/>
                      <a:pt x="2463338" y="3063995"/>
                    </a:cubicBezTo>
                    <a:cubicBezTo>
                      <a:pt x="1859782" y="3153151"/>
                      <a:pt x="1182019" y="3108573"/>
                      <a:pt x="647723" y="2786622"/>
                    </a:cubicBezTo>
                    <a:cubicBezTo>
                      <a:pt x="108481" y="2459718"/>
                      <a:pt x="-138878" y="1701895"/>
                      <a:pt x="78798" y="1097617"/>
                    </a:cubicBezTo>
                    <a:cubicBezTo>
                      <a:pt x="345946" y="354653"/>
                      <a:pt x="1137494" y="42608"/>
                      <a:pt x="1859782" y="2984"/>
                    </a:cubicBezTo>
                    <a:cubicBezTo>
                      <a:pt x="1931516" y="-731"/>
                      <a:pt x="2008970" y="-1118"/>
                      <a:pt x="2089401" y="2626"/>
                    </a:cubicBezTo>
                    <a:close/>
                  </a:path>
                </a:pathLst>
              </a:custGeom>
            </p:spPr>
          </p:pic>
          <p:sp>
            <p:nvSpPr>
              <p:cNvPr id="9" name="Freeform 10">
                <a:extLst>
                  <a:ext uri="{FF2B5EF4-FFF2-40B4-BE49-F238E27FC236}">
                    <a16:creationId xmlns="" xmlns:a16="http://schemas.microsoft.com/office/drawing/2014/main" id="{AA8C9DE5-6C64-4495-AC63-86E9A50D97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9086" y="1522188"/>
                <a:ext cx="401142" cy="741696"/>
              </a:xfrm>
              <a:custGeom>
                <a:avLst/>
                <a:gdLst>
                  <a:gd name="T0" fmla="*/ 70 w 81"/>
                  <a:gd name="T1" fmla="*/ 63 h 150"/>
                  <a:gd name="T2" fmla="*/ 62 w 81"/>
                  <a:gd name="T3" fmla="*/ 144 h 150"/>
                  <a:gd name="T4" fmla="*/ 12 w 81"/>
                  <a:gd name="T5" fmla="*/ 87 h 150"/>
                  <a:gd name="T6" fmla="*/ 20 w 81"/>
                  <a:gd name="T7" fmla="*/ 7 h 150"/>
                  <a:gd name="T8" fmla="*/ 70 w 81"/>
                  <a:gd name="T9" fmla="*/ 63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50">
                    <a:moveTo>
                      <a:pt x="70" y="63"/>
                    </a:moveTo>
                    <a:cubicBezTo>
                      <a:pt x="81" y="101"/>
                      <a:pt x="78" y="137"/>
                      <a:pt x="62" y="144"/>
                    </a:cubicBezTo>
                    <a:cubicBezTo>
                      <a:pt x="46" y="150"/>
                      <a:pt x="23" y="125"/>
                      <a:pt x="12" y="87"/>
                    </a:cubicBezTo>
                    <a:cubicBezTo>
                      <a:pt x="0" y="49"/>
                      <a:pt x="4" y="14"/>
                      <a:pt x="20" y="7"/>
                    </a:cubicBezTo>
                    <a:cubicBezTo>
                      <a:pt x="36" y="0"/>
                      <a:pt x="58" y="26"/>
                      <a:pt x="70" y="6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C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" name="Freeform 14">
                <a:extLst>
                  <a:ext uri="{FF2B5EF4-FFF2-40B4-BE49-F238E27FC236}">
                    <a16:creationId xmlns="" xmlns:a16="http://schemas.microsoft.com/office/drawing/2014/main" id="{218FCD24-8073-4E5D-B65F-2E94A98E03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6151" y="3254203"/>
                <a:ext cx="451285" cy="417856"/>
              </a:xfrm>
              <a:custGeom>
                <a:avLst/>
                <a:gdLst>
                  <a:gd name="T0" fmla="*/ 62 w 91"/>
                  <a:gd name="T1" fmla="*/ 57 h 84"/>
                  <a:gd name="T2" fmla="*/ 9 w 91"/>
                  <a:gd name="T3" fmla="*/ 76 h 84"/>
                  <a:gd name="T4" fmla="*/ 29 w 91"/>
                  <a:gd name="T5" fmla="*/ 28 h 84"/>
                  <a:gd name="T6" fmla="*/ 82 w 91"/>
                  <a:gd name="T7" fmla="*/ 8 h 84"/>
                  <a:gd name="T8" fmla="*/ 62 w 91"/>
                  <a:gd name="T9" fmla="*/ 57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84">
                    <a:moveTo>
                      <a:pt x="62" y="57"/>
                    </a:moveTo>
                    <a:cubicBezTo>
                      <a:pt x="42" y="76"/>
                      <a:pt x="18" y="84"/>
                      <a:pt x="9" y="76"/>
                    </a:cubicBezTo>
                    <a:cubicBezTo>
                      <a:pt x="0" y="68"/>
                      <a:pt x="9" y="46"/>
                      <a:pt x="29" y="28"/>
                    </a:cubicBezTo>
                    <a:cubicBezTo>
                      <a:pt x="49" y="9"/>
                      <a:pt x="73" y="0"/>
                      <a:pt x="82" y="8"/>
                    </a:cubicBezTo>
                    <a:cubicBezTo>
                      <a:pt x="91" y="16"/>
                      <a:pt x="82" y="38"/>
                      <a:pt x="62" y="57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C000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09305490-DAC1-44E7-B173-F93822FB9D3F}"/>
              </a:ext>
            </a:extLst>
          </p:cNvPr>
          <p:cNvGrpSpPr/>
          <p:nvPr/>
        </p:nvGrpSpPr>
        <p:grpSpPr>
          <a:xfrm>
            <a:off x="5354235" y="328637"/>
            <a:ext cx="7403034" cy="5360360"/>
            <a:chOff x="5013622" y="-396506"/>
            <a:chExt cx="7403034" cy="5360360"/>
          </a:xfrm>
        </p:grpSpPr>
        <p:sp>
          <p:nvSpPr>
            <p:cNvPr id="12" name="Freeform 268">
              <a:extLst>
                <a:ext uri="{FF2B5EF4-FFF2-40B4-BE49-F238E27FC236}">
                  <a16:creationId xmlns="" xmlns:a16="http://schemas.microsoft.com/office/drawing/2014/main" id="{D7B87A14-B04D-4ABC-BE6D-9B6D883B2E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8027" y="-396506"/>
              <a:ext cx="5938629" cy="5350083"/>
            </a:xfrm>
            <a:custGeom>
              <a:avLst/>
              <a:gdLst>
                <a:gd name="T0" fmla="*/ 634 w 1211"/>
                <a:gd name="T1" fmla="*/ 1282 h 1282"/>
                <a:gd name="T2" fmla="*/ 573 w 1211"/>
                <a:gd name="T3" fmla="*/ 1070 h 1282"/>
                <a:gd name="T4" fmla="*/ 327 w 1211"/>
                <a:gd name="T5" fmla="*/ 1026 h 1282"/>
                <a:gd name="T6" fmla="*/ 40 w 1211"/>
                <a:gd name="T7" fmla="*/ 652 h 1282"/>
                <a:gd name="T8" fmla="*/ 217 w 1211"/>
                <a:gd name="T9" fmla="*/ 408 h 1282"/>
                <a:gd name="T10" fmla="*/ 634 w 1211"/>
                <a:gd name="T11" fmla="*/ 1282 h 1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1" h="1282">
                  <a:moveTo>
                    <a:pt x="634" y="1282"/>
                  </a:moveTo>
                  <a:cubicBezTo>
                    <a:pt x="669" y="1185"/>
                    <a:pt x="610" y="1098"/>
                    <a:pt x="573" y="1070"/>
                  </a:cubicBezTo>
                  <a:cubicBezTo>
                    <a:pt x="498" y="1013"/>
                    <a:pt x="417" y="1052"/>
                    <a:pt x="327" y="1026"/>
                  </a:cubicBezTo>
                  <a:cubicBezTo>
                    <a:pt x="184" y="985"/>
                    <a:pt x="0" y="818"/>
                    <a:pt x="40" y="652"/>
                  </a:cubicBezTo>
                  <a:cubicBezTo>
                    <a:pt x="62" y="560"/>
                    <a:pt x="147" y="468"/>
                    <a:pt x="217" y="408"/>
                  </a:cubicBezTo>
                  <a:cubicBezTo>
                    <a:pt x="696" y="0"/>
                    <a:pt x="1211" y="646"/>
                    <a:pt x="634" y="128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FC000"/>
                </a:solidFill>
                <a:cs typeface="+mn-ea"/>
                <a:sym typeface="+mn-lt"/>
              </a:endParaRPr>
            </a:p>
          </p:txBody>
        </p: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E06C1D65-68AD-4F53-9BB9-0D8415A9094D}"/>
                </a:ext>
              </a:extLst>
            </p:cNvPr>
            <p:cNvGrpSpPr/>
            <p:nvPr/>
          </p:nvGrpSpPr>
          <p:grpSpPr>
            <a:xfrm>
              <a:off x="5013622" y="-32140"/>
              <a:ext cx="6436821" cy="4995994"/>
              <a:chOff x="4951080" y="-45940"/>
              <a:chExt cx="6436821" cy="4995994"/>
            </a:xfrm>
          </p:grpSpPr>
          <p:pic>
            <p:nvPicPr>
              <p:cNvPr id="14" name="图片 13">
                <a:extLst>
                  <a:ext uri="{FF2B5EF4-FFF2-40B4-BE49-F238E27FC236}">
                    <a16:creationId xmlns="" xmlns:a16="http://schemas.microsoft.com/office/drawing/2014/main" id="{3FB4F0E8-52F7-4963-9EB9-371B27B9EA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6845402" y="1416548"/>
                <a:ext cx="3795005" cy="2406033"/>
              </a:xfrm>
              <a:custGeom>
                <a:avLst/>
                <a:gdLst>
                  <a:gd name="connsiteX0" fmla="*/ 1944669 w 3795005"/>
                  <a:gd name="connsiteY0" fmla="*/ 0 h 3304139"/>
                  <a:gd name="connsiteX1" fmla="*/ 2486952 w 3795005"/>
                  <a:gd name="connsiteY1" fmla="*/ 0 h 3304139"/>
                  <a:gd name="connsiteX2" fmla="*/ 2549385 w 3795005"/>
                  <a:gd name="connsiteY2" fmla="*/ 8660 h 3304139"/>
                  <a:gd name="connsiteX3" fmla="*/ 3332422 w 3795005"/>
                  <a:gd name="connsiteY3" fmla="*/ 3169942 h 3304139"/>
                  <a:gd name="connsiteX4" fmla="*/ 3233049 w 3795005"/>
                  <a:gd name="connsiteY4" fmla="*/ 3304139 h 3304139"/>
                  <a:gd name="connsiteX5" fmla="*/ 2845397 w 3795005"/>
                  <a:gd name="connsiteY5" fmla="*/ 3304139 h 3304139"/>
                  <a:gd name="connsiteX6" fmla="*/ 2828894 w 3795005"/>
                  <a:gd name="connsiteY6" fmla="*/ 3267510 h 3304139"/>
                  <a:gd name="connsiteX7" fmla="*/ 2492380 w 3795005"/>
                  <a:gd name="connsiteY7" fmla="*/ 2939798 h 3304139"/>
                  <a:gd name="connsiteX8" fmla="*/ 1344923 w 3795005"/>
                  <a:gd name="connsiteY8" fmla="*/ 2768637 h 3304139"/>
                  <a:gd name="connsiteX9" fmla="*/ 648602 w 3795005"/>
                  <a:gd name="connsiteY9" fmla="*/ 2505633 h 3304139"/>
                  <a:gd name="connsiteX10" fmla="*/ 25837 w 3795005"/>
                  <a:gd name="connsiteY10" fmla="*/ 1357600 h 3304139"/>
                  <a:gd name="connsiteX11" fmla="*/ 825134 w 3795005"/>
                  <a:gd name="connsiteY11" fmla="*/ 430824 h 3304139"/>
                  <a:gd name="connsiteX12" fmla="*/ 1763573 w 3795005"/>
                  <a:gd name="connsiteY12" fmla="*/ 32763 h 33041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795005" h="3304139">
                    <a:moveTo>
                      <a:pt x="1944669" y="0"/>
                    </a:moveTo>
                    <a:lnTo>
                      <a:pt x="2486952" y="0"/>
                    </a:lnTo>
                    <a:lnTo>
                      <a:pt x="2549385" y="8660"/>
                    </a:lnTo>
                    <a:cubicBezTo>
                      <a:pt x="3778672" y="251802"/>
                      <a:pt x="4209687" y="1882906"/>
                      <a:pt x="3332422" y="3169942"/>
                    </a:cubicBezTo>
                    <a:lnTo>
                      <a:pt x="3233049" y="3304139"/>
                    </a:lnTo>
                    <a:lnTo>
                      <a:pt x="2845397" y="3304139"/>
                    </a:lnTo>
                    <a:lnTo>
                      <a:pt x="2828894" y="3267510"/>
                    </a:lnTo>
                    <a:cubicBezTo>
                      <a:pt x="2754726" y="3134964"/>
                      <a:pt x="2632135" y="3019117"/>
                      <a:pt x="2492380" y="2939798"/>
                    </a:cubicBezTo>
                    <a:cubicBezTo>
                      <a:pt x="2149123" y="2747764"/>
                      <a:pt x="1727408" y="2806209"/>
                      <a:pt x="1344923" y="2768637"/>
                    </a:cubicBezTo>
                    <a:cubicBezTo>
                      <a:pt x="1094836" y="2743589"/>
                      <a:pt x="834942" y="2647572"/>
                      <a:pt x="648602" y="2505633"/>
                    </a:cubicBezTo>
                    <a:cubicBezTo>
                      <a:pt x="295539" y="2234280"/>
                      <a:pt x="-106562" y="1787590"/>
                      <a:pt x="25837" y="1357600"/>
                    </a:cubicBezTo>
                    <a:cubicBezTo>
                      <a:pt x="133718" y="1019452"/>
                      <a:pt x="496589" y="631208"/>
                      <a:pt x="825134" y="430824"/>
                    </a:cubicBezTo>
                    <a:cubicBezTo>
                      <a:pt x="1161035" y="227830"/>
                      <a:pt x="1475023" y="99133"/>
                      <a:pt x="1763573" y="32763"/>
                    </a:cubicBezTo>
                    <a:close/>
                  </a:path>
                </a:pathLst>
              </a:custGeom>
            </p:spPr>
          </p:pic>
          <p:sp>
            <p:nvSpPr>
              <p:cNvPr id="15" name="Freeform 15">
                <a:extLst>
                  <a:ext uri="{FF2B5EF4-FFF2-40B4-BE49-F238E27FC236}">
                    <a16:creationId xmlns="" xmlns:a16="http://schemas.microsoft.com/office/drawing/2014/main" id="{1137F2DD-24BF-4416-93BD-0A822D31C5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1080" y="3120489"/>
                <a:ext cx="234000" cy="555749"/>
              </a:xfrm>
              <a:custGeom>
                <a:avLst/>
                <a:gdLst>
                  <a:gd name="T0" fmla="*/ 44 w 47"/>
                  <a:gd name="T1" fmla="*/ 63 h 112"/>
                  <a:gd name="T2" fmla="*/ 17 w 47"/>
                  <a:gd name="T3" fmla="*/ 108 h 112"/>
                  <a:gd name="T4" fmla="*/ 4 w 47"/>
                  <a:gd name="T5" fmla="*/ 49 h 112"/>
                  <a:gd name="T6" fmla="*/ 30 w 47"/>
                  <a:gd name="T7" fmla="*/ 4 h 112"/>
                  <a:gd name="T8" fmla="*/ 44 w 47"/>
                  <a:gd name="T9" fmla="*/ 63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112">
                    <a:moveTo>
                      <a:pt x="44" y="63"/>
                    </a:moveTo>
                    <a:cubicBezTo>
                      <a:pt x="40" y="92"/>
                      <a:pt x="28" y="112"/>
                      <a:pt x="17" y="108"/>
                    </a:cubicBezTo>
                    <a:cubicBezTo>
                      <a:pt x="6" y="104"/>
                      <a:pt x="0" y="78"/>
                      <a:pt x="4" y="49"/>
                    </a:cubicBezTo>
                    <a:cubicBezTo>
                      <a:pt x="7" y="20"/>
                      <a:pt x="19" y="0"/>
                      <a:pt x="30" y="4"/>
                    </a:cubicBezTo>
                    <a:cubicBezTo>
                      <a:pt x="41" y="8"/>
                      <a:pt x="47" y="35"/>
                      <a:pt x="44" y="6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C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" name="AutoShape 266">
                <a:extLst>
                  <a:ext uri="{FF2B5EF4-FFF2-40B4-BE49-F238E27FC236}">
                    <a16:creationId xmlns="" xmlns:a16="http://schemas.microsoft.com/office/drawing/2014/main" id="{2281F585-F08C-4864-8FEB-145C795E1346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6649831" y="767935"/>
                <a:ext cx="4193678" cy="4182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C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" name="Freeform 270">
                <a:extLst>
                  <a:ext uri="{FF2B5EF4-FFF2-40B4-BE49-F238E27FC236}">
                    <a16:creationId xmlns="" xmlns:a16="http://schemas.microsoft.com/office/drawing/2014/main" id="{5F0F508A-A314-4228-A6C7-030D3D8470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1314" y="-45940"/>
                <a:ext cx="4516587" cy="4490406"/>
              </a:xfrm>
              <a:custGeom>
                <a:avLst/>
                <a:gdLst>
                  <a:gd name="T0" fmla="*/ 595 w 921"/>
                  <a:gd name="T1" fmla="*/ 1076 h 1076"/>
                  <a:gd name="T2" fmla="*/ 511 w 921"/>
                  <a:gd name="T3" fmla="*/ 934 h 1076"/>
                  <a:gd name="T4" fmla="*/ 277 w 921"/>
                  <a:gd name="T5" fmla="*/ 888 h 1076"/>
                  <a:gd name="T6" fmla="*/ 145 w 921"/>
                  <a:gd name="T7" fmla="*/ 829 h 1076"/>
                  <a:gd name="T8" fmla="*/ 26 w 921"/>
                  <a:gd name="T9" fmla="*/ 572 h 1076"/>
                  <a:gd name="T10" fmla="*/ 179 w 921"/>
                  <a:gd name="T11" fmla="*/ 364 h 1076"/>
                  <a:gd name="T12" fmla="*/ 595 w 921"/>
                  <a:gd name="T13" fmla="*/ 1076 h 10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21" h="1076">
                    <a:moveTo>
                      <a:pt x="595" y="1076"/>
                    </a:moveTo>
                    <a:cubicBezTo>
                      <a:pt x="614" y="1015"/>
                      <a:pt x="556" y="965"/>
                      <a:pt x="511" y="934"/>
                    </a:cubicBezTo>
                    <a:cubicBezTo>
                      <a:pt x="441" y="886"/>
                      <a:pt x="357" y="897"/>
                      <a:pt x="277" y="888"/>
                    </a:cubicBezTo>
                    <a:cubicBezTo>
                      <a:pt x="230" y="882"/>
                      <a:pt x="181" y="861"/>
                      <a:pt x="145" y="829"/>
                    </a:cubicBezTo>
                    <a:cubicBezTo>
                      <a:pt x="77" y="768"/>
                      <a:pt x="0" y="669"/>
                      <a:pt x="26" y="572"/>
                    </a:cubicBezTo>
                    <a:cubicBezTo>
                      <a:pt x="47" y="496"/>
                      <a:pt x="116" y="409"/>
                      <a:pt x="179" y="364"/>
                    </a:cubicBezTo>
                    <a:cubicBezTo>
                      <a:pt x="691" y="0"/>
                      <a:pt x="921" y="675"/>
                      <a:pt x="595" y="1076"/>
                    </a:cubicBezTo>
                    <a:close/>
                  </a:path>
                </a:pathLst>
              </a:custGeom>
              <a:noFill/>
              <a:ln w="23813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C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" name="Freeform 271">
                <a:extLst>
                  <a:ext uri="{FF2B5EF4-FFF2-40B4-BE49-F238E27FC236}">
                    <a16:creationId xmlns="" xmlns:a16="http://schemas.microsoft.com/office/drawing/2014/main" id="{AF75DF48-1D92-46FF-81E3-BCD1414CCD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9062" y="1511344"/>
                <a:ext cx="681008" cy="604241"/>
              </a:xfrm>
              <a:custGeom>
                <a:avLst/>
                <a:gdLst>
                  <a:gd name="T0" fmla="*/ 220 w 329"/>
                  <a:gd name="T1" fmla="*/ 137 h 343"/>
                  <a:gd name="T2" fmla="*/ 189 w 329"/>
                  <a:gd name="T3" fmla="*/ 0 h 343"/>
                  <a:gd name="T4" fmla="*/ 92 w 329"/>
                  <a:gd name="T5" fmla="*/ 114 h 343"/>
                  <a:gd name="T6" fmla="*/ 0 w 329"/>
                  <a:gd name="T7" fmla="*/ 111 h 343"/>
                  <a:gd name="T8" fmla="*/ 69 w 329"/>
                  <a:gd name="T9" fmla="*/ 204 h 343"/>
                  <a:gd name="T10" fmla="*/ 28 w 329"/>
                  <a:gd name="T11" fmla="*/ 315 h 343"/>
                  <a:gd name="T12" fmla="*/ 142 w 329"/>
                  <a:gd name="T13" fmla="*/ 256 h 343"/>
                  <a:gd name="T14" fmla="*/ 234 w 329"/>
                  <a:gd name="T15" fmla="*/ 343 h 343"/>
                  <a:gd name="T16" fmla="*/ 234 w 329"/>
                  <a:gd name="T17" fmla="*/ 237 h 343"/>
                  <a:gd name="T18" fmla="*/ 329 w 329"/>
                  <a:gd name="T19" fmla="*/ 166 h 343"/>
                  <a:gd name="T20" fmla="*/ 220 w 329"/>
                  <a:gd name="T21" fmla="*/ 137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29" h="343">
                    <a:moveTo>
                      <a:pt x="220" y="137"/>
                    </a:moveTo>
                    <a:lnTo>
                      <a:pt x="189" y="0"/>
                    </a:lnTo>
                    <a:lnTo>
                      <a:pt x="92" y="114"/>
                    </a:lnTo>
                    <a:lnTo>
                      <a:pt x="0" y="111"/>
                    </a:lnTo>
                    <a:lnTo>
                      <a:pt x="69" y="204"/>
                    </a:lnTo>
                    <a:lnTo>
                      <a:pt x="28" y="315"/>
                    </a:lnTo>
                    <a:lnTo>
                      <a:pt x="142" y="256"/>
                    </a:lnTo>
                    <a:lnTo>
                      <a:pt x="234" y="343"/>
                    </a:lnTo>
                    <a:lnTo>
                      <a:pt x="234" y="237"/>
                    </a:lnTo>
                    <a:lnTo>
                      <a:pt x="329" y="166"/>
                    </a:lnTo>
                    <a:lnTo>
                      <a:pt x="220" y="13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C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" name="Freeform 272">
                <a:extLst>
                  <a:ext uri="{FF2B5EF4-FFF2-40B4-BE49-F238E27FC236}">
                    <a16:creationId xmlns="" xmlns:a16="http://schemas.microsoft.com/office/drawing/2014/main" id="{789261A3-F8C0-430D-A1C1-3BE47B74D1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27174" y="1624089"/>
                <a:ext cx="560952" cy="496781"/>
              </a:xfrm>
              <a:custGeom>
                <a:avLst/>
                <a:gdLst>
                  <a:gd name="T0" fmla="*/ 181 w 271"/>
                  <a:gd name="T1" fmla="*/ 113 h 282"/>
                  <a:gd name="T2" fmla="*/ 157 w 271"/>
                  <a:gd name="T3" fmla="*/ 0 h 282"/>
                  <a:gd name="T4" fmla="*/ 76 w 271"/>
                  <a:gd name="T5" fmla="*/ 95 h 282"/>
                  <a:gd name="T6" fmla="*/ 0 w 271"/>
                  <a:gd name="T7" fmla="*/ 90 h 282"/>
                  <a:gd name="T8" fmla="*/ 57 w 271"/>
                  <a:gd name="T9" fmla="*/ 166 h 282"/>
                  <a:gd name="T10" fmla="*/ 24 w 271"/>
                  <a:gd name="T11" fmla="*/ 258 h 282"/>
                  <a:gd name="T12" fmla="*/ 117 w 271"/>
                  <a:gd name="T13" fmla="*/ 211 h 282"/>
                  <a:gd name="T14" fmla="*/ 192 w 271"/>
                  <a:gd name="T15" fmla="*/ 282 h 282"/>
                  <a:gd name="T16" fmla="*/ 192 w 271"/>
                  <a:gd name="T17" fmla="*/ 194 h 282"/>
                  <a:gd name="T18" fmla="*/ 271 w 271"/>
                  <a:gd name="T19" fmla="*/ 135 h 282"/>
                  <a:gd name="T20" fmla="*/ 181 w 271"/>
                  <a:gd name="T21" fmla="*/ 113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1" h="282">
                    <a:moveTo>
                      <a:pt x="181" y="113"/>
                    </a:moveTo>
                    <a:lnTo>
                      <a:pt x="157" y="0"/>
                    </a:lnTo>
                    <a:lnTo>
                      <a:pt x="76" y="95"/>
                    </a:lnTo>
                    <a:lnTo>
                      <a:pt x="0" y="90"/>
                    </a:lnTo>
                    <a:lnTo>
                      <a:pt x="57" y="166"/>
                    </a:lnTo>
                    <a:lnTo>
                      <a:pt x="24" y="258"/>
                    </a:lnTo>
                    <a:lnTo>
                      <a:pt x="117" y="211"/>
                    </a:lnTo>
                    <a:lnTo>
                      <a:pt x="192" y="282"/>
                    </a:lnTo>
                    <a:lnTo>
                      <a:pt x="192" y="194"/>
                    </a:lnTo>
                    <a:lnTo>
                      <a:pt x="271" y="135"/>
                    </a:lnTo>
                    <a:lnTo>
                      <a:pt x="181" y="113"/>
                    </a:lnTo>
                    <a:close/>
                  </a:path>
                </a:pathLst>
              </a:custGeom>
              <a:solidFill>
                <a:srgbClr val="C99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C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" name="Freeform 273">
                <a:extLst>
                  <a:ext uri="{FF2B5EF4-FFF2-40B4-BE49-F238E27FC236}">
                    <a16:creationId xmlns="" xmlns:a16="http://schemas.microsoft.com/office/drawing/2014/main" id="{BC4F740B-616A-43E4-98CF-ACA78A6117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6391" y="1109692"/>
                <a:ext cx="411917" cy="347042"/>
              </a:xfrm>
              <a:custGeom>
                <a:avLst/>
                <a:gdLst>
                  <a:gd name="T0" fmla="*/ 45 w 199"/>
                  <a:gd name="T1" fmla="*/ 93 h 197"/>
                  <a:gd name="T2" fmla="*/ 0 w 199"/>
                  <a:gd name="T3" fmla="*/ 164 h 197"/>
                  <a:gd name="T4" fmla="*/ 90 w 199"/>
                  <a:gd name="T5" fmla="*/ 157 h 197"/>
                  <a:gd name="T6" fmla="*/ 128 w 199"/>
                  <a:gd name="T7" fmla="*/ 197 h 197"/>
                  <a:gd name="T8" fmla="*/ 137 w 199"/>
                  <a:gd name="T9" fmla="*/ 128 h 197"/>
                  <a:gd name="T10" fmla="*/ 199 w 199"/>
                  <a:gd name="T11" fmla="*/ 100 h 197"/>
                  <a:gd name="T12" fmla="*/ 128 w 199"/>
                  <a:gd name="T13" fmla="*/ 76 h 197"/>
                  <a:gd name="T14" fmla="*/ 125 w 199"/>
                  <a:gd name="T15" fmla="*/ 0 h 197"/>
                  <a:gd name="T16" fmla="*/ 80 w 199"/>
                  <a:gd name="T17" fmla="*/ 45 h 197"/>
                  <a:gd name="T18" fmla="*/ 12 w 199"/>
                  <a:gd name="T19" fmla="*/ 36 h 197"/>
                  <a:gd name="T20" fmla="*/ 45 w 199"/>
                  <a:gd name="T21" fmla="*/ 93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9" h="197">
                    <a:moveTo>
                      <a:pt x="45" y="93"/>
                    </a:moveTo>
                    <a:lnTo>
                      <a:pt x="0" y="164"/>
                    </a:lnTo>
                    <a:lnTo>
                      <a:pt x="90" y="157"/>
                    </a:lnTo>
                    <a:lnTo>
                      <a:pt x="128" y="197"/>
                    </a:lnTo>
                    <a:lnTo>
                      <a:pt x="137" y="128"/>
                    </a:lnTo>
                    <a:lnTo>
                      <a:pt x="199" y="100"/>
                    </a:lnTo>
                    <a:lnTo>
                      <a:pt x="128" y="76"/>
                    </a:lnTo>
                    <a:lnTo>
                      <a:pt x="125" y="0"/>
                    </a:lnTo>
                    <a:lnTo>
                      <a:pt x="80" y="45"/>
                    </a:lnTo>
                    <a:lnTo>
                      <a:pt x="12" y="36"/>
                    </a:lnTo>
                    <a:lnTo>
                      <a:pt x="45" y="93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C000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21" name="淘宝网Chenying0907出品 9">
            <a:extLst>
              <a:ext uri="{FF2B5EF4-FFF2-40B4-BE49-F238E27FC236}">
                <a16:creationId xmlns="" xmlns:a16="http://schemas.microsoft.com/office/drawing/2014/main" id="{55CB0F64-FAFD-4307-82A3-129E8CE87611}"/>
              </a:ext>
            </a:extLst>
          </p:cNvPr>
          <p:cNvSpPr txBox="1"/>
          <p:nvPr/>
        </p:nvSpPr>
        <p:spPr>
          <a:xfrm>
            <a:off x="6447547" y="4361515"/>
            <a:ext cx="20617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FFC000"/>
                </a:solidFill>
                <a:cs typeface="+mn-ea"/>
                <a:sym typeface="+mn-lt"/>
              </a:rPr>
              <a:t>亲爱的，</a:t>
            </a:r>
            <a:r>
              <a:rPr lang="en-US" altLang="zh-CN" sz="2000" b="1" dirty="0">
                <a:solidFill>
                  <a:srgbClr val="FFC000"/>
                </a:solidFill>
                <a:cs typeface="+mn-ea"/>
                <a:sym typeface="+mn-lt"/>
              </a:rPr>
              <a:t>Darling</a:t>
            </a:r>
            <a:endParaRPr lang="zh-CN" altLang="en-US" sz="2000" b="1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22" name="淘宝网Chenying0907出品 10">
            <a:extLst>
              <a:ext uri="{FF2B5EF4-FFF2-40B4-BE49-F238E27FC236}">
                <a16:creationId xmlns="" xmlns:a16="http://schemas.microsoft.com/office/drawing/2014/main" id="{F229023C-314A-4E81-9511-BAF285E34DF3}"/>
              </a:ext>
            </a:extLst>
          </p:cNvPr>
          <p:cNvSpPr txBox="1"/>
          <p:nvPr/>
        </p:nvSpPr>
        <p:spPr>
          <a:xfrm>
            <a:off x="6478027" y="4715905"/>
            <a:ext cx="15937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FFC000"/>
                </a:solidFill>
                <a:cs typeface="+mn-ea"/>
                <a:sym typeface="+mn-lt"/>
              </a:rPr>
              <a:t>HELLO</a:t>
            </a:r>
          </a:p>
          <a:p>
            <a:r>
              <a:rPr lang="en-US" altLang="zh-CN" sz="2000" dirty="0">
                <a:solidFill>
                  <a:srgbClr val="FFC000"/>
                </a:solidFill>
                <a:cs typeface="+mn-ea"/>
                <a:sym typeface="+mn-lt"/>
              </a:rPr>
              <a:t>HAPPINESS !</a:t>
            </a:r>
            <a:endParaRPr lang="zh-CN" altLang="en-US" sz="2000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23" name="Freeform 330">
            <a:extLst>
              <a:ext uri="{FF2B5EF4-FFF2-40B4-BE49-F238E27FC236}">
                <a16:creationId xmlns="" xmlns:a16="http://schemas.microsoft.com/office/drawing/2014/main" id="{39137D9C-9935-4538-800D-981C9E4F38C5}"/>
              </a:ext>
            </a:extLst>
          </p:cNvPr>
          <p:cNvSpPr>
            <a:spLocks/>
          </p:cNvSpPr>
          <p:nvPr/>
        </p:nvSpPr>
        <p:spPr bwMode="auto">
          <a:xfrm>
            <a:off x="10694453" y="-56144"/>
            <a:ext cx="1333506" cy="443956"/>
          </a:xfrm>
          <a:custGeom>
            <a:avLst/>
            <a:gdLst>
              <a:gd name="T0" fmla="*/ 1105 w 1105"/>
              <a:gd name="T1" fmla="*/ 0 h 330"/>
              <a:gd name="T2" fmla="*/ 552 w 1105"/>
              <a:gd name="T3" fmla="*/ 330 h 330"/>
              <a:gd name="T4" fmla="*/ 0 w 1105"/>
              <a:gd name="T5" fmla="*/ 0 h 330"/>
              <a:gd name="T6" fmla="*/ 1105 w 1105"/>
              <a:gd name="T7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05" h="330">
                <a:moveTo>
                  <a:pt x="1105" y="0"/>
                </a:moveTo>
                <a:cubicBezTo>
                  <a:pt x="999" y="197"/>
                  <a:pt x="791" y="330"/>
                  <a:pt x="552" y="330"/>
                </a:cubicBezTo>
                <a:cubicBezTo>
                  <a:pt x="314" y="330"/>
                  <a:pt x="106" y="197"/>
                  <a:pt x="0" y="0"/>
                </a:cubicBezTo>
                <a:lnTo>
                  <a:pt x="1105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C000"/>
              </a:solidFill>
            </a:endParaRPr>
          </a:p>
        </p:txBody>
      </p:sp>
      <p:sp>
        <p:nvSpPr>
          <p:cNvPr id="24" name="Freeform 331">
            <a:extLst>
              <a:ext uri="{FF2B5EF4-FFF2-40B4-BE49-F238E27FC236}">
                <a16:creationId xmlns="" xmlns:a16="http://schemas.microsoft.com/office/drawing/2014/main" id="{EA516043-CF85-407E-B6B5-66D172BC877C}"/>
              </a:ext>
            </a:extLst>
          </p:cNvPr>
          <p:cNvSpPr>
            <a:spLocks/>
          </p:cNvSpPr>
          <p:nvPr/>
        </p:nvSpPr>
        <p:spPr bwMode="auto">
          <a:xfrm>
            <a:off x="0" y="-25052"/>
            <a:ext cx="1126925" cy="707378"/>
          </a:xfrm>
          <a:custGeom>
            <a:avLst/>
            <a:gdLst>
              <a:gd name="T0" fmla="*/ 922 w 922"/>
              <a:gd name="T1" fmla="*/ 0 h 521"/>
              <a:gd name="T2" fmla="*/ 304 w 922"/>
              <a:gd name="T3" fmla="*/ 521 h 521"/>
              <a:gd name="T4" fmla="*/ 0 w 922"/>
              <a:gd name="T5" fmla="*/ 443 h 521"/>
              <a:gd name="T6" fmla="*/ 0 w 922"/>
              <a:gd name="T7" fmla="*/ 0 h 521"/>
              <a:gd name="T8" fmla="*/ 922 w 922"/>
              <a:gd name="T9" fmla="*/ 0 h 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2" h="521">
                <a:moveTo>
                  <a:pt x="922" y="0"/>
                </a:moveTo>
                <a:cubicBezTo>
                  <a:pt x="872" y="296"/>
                  <a:pt x="614" y="521"/>
                  <a:pt x="304" y="521"/>
                </a:cubicBezTo>
                <a:cubicBezTo>
                  <a:pt x="193" y="521"/>
                  <a:pt x="90" y="493"/>
                  <a:pt x="0" y="443"/>
                </a:cubicBezTo>
                <a:cubicBezTo>
                  <a:pt x="0" y="0"/>
                  <a:pt x="0" y="0"/>
                  <a:pt x="0" y="0"/>
                </a:cubicBezTo>
                <a:lnTo>
                  <a:pt x="922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C000"/>
              </a:solidFill>
            </a:endParaRPr>
          </a:p>
        </p:txBody>
      </p:sp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F7175BFA-4CB8-427C-826A-7D3D1541005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80414">
            <a:off x="-77541" y="340300"/>
            <a:ext cx="3582322" cy="2606007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9595EB79-AA04-4877-A399-336D0FD32B4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9586" flipH="1">
            <a:off x="8753043" y="238899"/>
            <a:ext cx="3582322" cy="2606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423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 animBg="1"/>
      <p:bldP spid="2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4B6019FD-3A27-4492-850E-EF60F37A70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6106" y="951035"/>
            <a:ext cx="5143500" cy="5143500"/>
          </a:xfrm>
          <a:prstGeom prst="rect">
            <a:avLst/>
          </a:prstGeom>
        </p:spPr>
      </p:pic>
      <p:pic>
        <p:nvPicPr>
          <p:cNvPr id="4" name="图片占位符 7">
            <a:extLst>
              <a:ext uri="{FF2B5EF4-FFF2-40B4-BE49-F238E27FC236}">
                <a16:creationId xmlns="" xmlns:a16="http://schemas.microsoft.com/office/drawing/2014/main" id="{4178B46E-7759-4A2D-B876-4A15FCC0ACBF}"/>
              </a:ext>
            </a:extLst>
          </p:cNvPr>
          <p:cNvPicPr>
            <a:picLocks noGrp="1"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56348">
            <a:off x="5075707" y="2358517"/>
            <a:ext cx="1429215" cy="21409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图片占位符 6">
            <a:extLst>
              <a:ext uri="{FF2B5EF4-FFF2-40B4-BE49-F238E27FC236}">
                <a16:creationId xmlns="" xmlns:a16="http://schemas.microsoft.com/office/drawing/2014/main" id="{D2E9F11B-B638-401B-9935-BE9766056C02}"/>
              </a:ext>
            </a:extLst>
          </p:cNvPr>
          <p:cNvPicPr>
            <a:picLocks noGrp="1"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4292">
            <a:off x="2708408" y="1761555"/>
            <a:ext cx="1712920" cy="11408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图片占位符 6">
            <a:extLst>
              <a:ext uri="{FF2B5EF4-FFF2-40B4-BE49-F238E27FC236}">
                <a16:creationId xmlns="" xmlns:a16="http://schemas.microsoft.com/office/drawing/2014/main" id="{BFB9BCF7-DAD9-4BB7-AA5C-F1B48805671A}"/>
              </a:ext>
            </a:extLst>
          </p:cNvPr>
          <p:cNvPicPr>
            <a:picLocks noGrp="1"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60470">
            <a:off x="2762873" y="3801029"/>
            <a:ext cx="1578114" cy="16403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淘宝网Chenying0907出品 9">
            <a:extLst>
              <a:ext uri="{FF2B5EF4-FFF2-40B4-BE49-F238E27FC236}">
                <a16:creationId xmlns="" xmlns:a16="http://schemas.microsoft.com/office/drawing/2014/main" id="{34DC9C27-B875-485B-8BA5-100F66E4E08F}"/>
              </a:ext>
            </a:extLst>
          </p:cNvPr>
          <p:cNvSpPr txBox="1"/>
          <p:nvPr/>
        </p:nvSpPr>
        <p:spPr>
          <a:xfrm>
            <a:off x="7708462" y="3108948"/>
            <a:ext cx="20617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FFC000"/>
                </a:solidFill>
                <a:cs typeface="+mn-ea"/>
                <a:sym typeface="+mn-lt"/>
              </a:rPr>
              <a:t>亲爱的，</a:t>
            </a:r>
            <a:r>
              <a:rPr lang="en-US" altLang="zh-CN" sz="2000" b="1" dirty="0">
                <a:solidFill>
                  <a:srgbClr val="FFC000"/>
                </a:solidFill>
                <a:cs typeface="+mn-ea"/>
                <a:sym typeface="+mn-lt"/>
              </a:rPr>
              <a:t>Darling</a:t>
            </a:r>
            <a:endParaRPr lang="zh-CN" altLang="en-US" sz="2000" b="1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9" name="淘宝网Chenying0907出品 10">
            <a:extLst>
              <a:ext uri="{FF2B5EF4-FFF2-40B4-BE49-F238E27FC236}">
                <a16:creationId xmlns="" xmlns:a16="http://schemas.microsoft.com/office/drawing/2014/main" id="{E21B084D-DBEE-4C50-A1B8-47692B6F7C45}"/>
              </a:ext>
            </a:extLst>
          </p:cNvPr>
          <p:cNvSpPr txBox="1"/>
          <p:nvPr/>
        </p:nvSpPr>
        <p:spPr>
          <a:xfrm>
            <a:off x="7738942" y="3463338"/>
            <a:ext cx="15937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FFC000"/>
                </a:solidFill>
                <a:cs typeface="+mn-ea"/>
                <a:sym typeface="+mn-lt"/>
              </a:rPr>
              <a:t>HELLO</a:t>
            </a:r>
          </a:p>
          <a:p>
            <a:r>
              <a:rPr lang="en-US" altLang="zh-CN" sz="2000" dirty="0">
                <a:solidFill>
                  <a:srgbClr val="FFC000"/>
                </a:solidFill>
                <a:cs typeface="+mn-ea"/>
                <a:sym typeface="+mn-lt"/>
              </a:rPr>
              <a:t>HAPPINESS !</a:t>
            </a:r>
            <a:endParaRPr lang="zh-CN" altLang="en-US" sz="2000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10" name="Freeform 330">
            <a:extLst>
              <a:ext uri="{FF2B5EF4-FFF2-40B4-BE49-F238E27FC236}">
                <a16:creationId xmlns="" xmlns:a16="http://schemas.microsoft.com/office/drawing/2014/main" id="{67BB1815-4987-4453-AB09-E76D58869DA4}"/>
              </a:ext>
            </a:extLst>
          </p:cNvPr>
          <p:cNvSpPr>
            <a:spLocks/>
          </p:cNvSpPr>
          <p:nvPr/>
        </p:nvSpPr>
        <p:spPr bwMode="auto">
          <a:xfrm>
            <a:off x="10694453" y="-56144"/>
            <a:ext cx="1333506" cy="443956"/>
          </a:xfrm>
          <a:custGeom>
            <a:avLst/>
            <a:gdLst>
              <a:gd name="T0" fmla="*/ 1105 w 1105"/>
              <a:gd name="T1" fmla="*/ 0 h 330"/>
              <a:gd name="T2" fmla="*/ 552 w 1105"/>
              <a:gd name="T3" fmla="*/ 330 h 330"/>
              <a:gd name="T4" fmla="*/ 0 w 1105"/>
              <a:gd name="T5" fmla="*/ 0 h 330"/>
              <a:gd name="T6" fmla="*/ 1105 w 1105"/>
              <a:gd name="T7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05" h="330">
                <a:moveTo>
                  <a:pt x="1105" y="0"/>
                </a:moveTo>
                <a:cubicBezTo>
                  <a:pt x="999" y="197"/>
                  <a:pt x="791" y="330"/>
                  <a:pt x="552" y="330"/>
                </a:cubicBezTo>
                <a:cubicBezTo>
                  <a:pt x="314" y="330"/>
                  <a:pt x="106" y="197"/>
                  <a:pt x="0" y="0"/>
                </a:cubicBezTo>
                <a:lnTo>
                  <a:pt x="1105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C000"/>
              </a:solidFill>
            </a:endParaRPr>
          </a:p>
        </p:txBody>
      </p:sp>
      <p:sp>
        <p:nvSpPr>
          <p:cNvPr id="11" name="Freeform 331">
            <a:extLst>
              <a:ext uri="{FF2B5EF4-FFF2-40B4-BE49-F238E27FC236}">
                <a16:creationId xmlns="" xmlns:a16="http://schemas.microsoft.com/office/drawing/2014/main" id="{7FC29933-3658-451E-8AC1-552C0D8402AA}"/>
              </a:ext>
            </a:extLst>
          </p:cNvPr>
          <p:cNvSpPr>
            <a:spLocks/>
          </p:cNvSpPr>
          <p:nvPr/>
        </p:nvSpPr>
        <p:spPr bwMode="auto">
          <a:xfrm>
            <a:off x="0" y="-25052"/>
            <a:ext cx="1126925" cy="707378"/>
          </a:xfrm>
          <a:custGeom>
            <a:avLst/>
            <a:gdLst>
              <a:gd name="T0" fmla="*/ 922 w 922"/>
              <a:gd name="T1" fmla="*/ 0 h 521"/>
              <a:gd name="T2" fmla="*/ 304 w 922"/>
              <a:gd name="T3" fmla="*/ 521 h 521"/>
              <a:gd name="T4" fmla="*/ 0 w 922"/>
              <a:gd name="T5" fmla="*/ 443 h 521"/>
              <a:gd name="T6" fmla="*/ 0 w 922"/>
              <a:gd name="T7" fmla="*/ 0 h 521"/>
              <a:gd name="T8" fmla="*/ 922 w 922"/>
              <a:gd name="T9" fmla="*/ 0 h 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2" h="521">
                <a:moveTo>
                  <a:pt x="922" y="0"/>
                </a:moveTo>
                <a:cubicBezTo>
                  <a:pt x="872" y="296"/>
                  <a:pt x="614" y="521"/>
                  <a:pt x="304" y="521"/>
                </a:cubicBezTo>
                <a:cubicBezTo>
                  <a:pt x="193" y="521"/>
                  <a:pt x="90" y="493"/>
                  <a:pt x="0" y="443"/>
                </a:cubicBezTo>
                <a:cubicBezTo>
                  <a:pt x="0" y="0"/>
                  <a:pt x="0" y="0"/>
                  <a:pt x="0" y="0"/>
                </a:cubicBezTo>
                <a:lnTo>
                  <a:pt x="922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C000"/>
              </a:solidFill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223B5C0A-E988-4204-9C20-3DA08E3D3A4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80414">
            <a:off x="-77541" y="340300"/>
            <a:ext cx="3582322" cy="260600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F180EA14-F577-4728-8312-5B019478E07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9586" flipH="1">
            <a:off x="8753043" y="238899"/>
            <a:ext cx="3582322" cy="2606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8657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4EF8571D-6BD7-4885-B9A0-3DB30DD5901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987" y="2431948"/>
            <a:ext cx="4712552" cy="3327999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5016A93A-7087-4CAC-9DCB-D93ADCAA5E8D}"/>
              </a:ext>
            </a:extLst>
          </p:cNvPr>
          <p:cNvGrpSpPr/>
          <p:nvPr/>
        </p:nvGrpSpPr>
        <p:grpSpPr>
          <a:xfrm>
            <a:off x="7046358" y="1166787"/>
            <a:ext cx="3813236" cy="2929161"/>
            <a:chOff x="7046358" y="1166787"/>
            <a:chExt cx="3813236" cy="2929161"/>
          </a:xfrm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508215F7-6249-47EA-8DAF-DFD4C4DA6D9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151352" y="1446211"/>
              <a:ext cx="3606346" cy="2372975"/>
            </a:xfrm>
            <a:custGeom>
              <a:avLst/>
              <a:gdLst>
                <a:gd name="connsiteX0" fmla="*/ 973292 w 3606346"/>
                <a:gd name="connsiteY0" fmla="*/ 0 h 2657548"/>
                <a:gd name="connsiteX1" fmla="*/ 1856210 w 3606346"/>
                <a:gd name="connsiteY1" fmla="*/ 265124 h 2657548"/>
                <a:gd name="connsiteX2" fmla="*/ 1972882 w 3606346"/>
                <a:gd name="connsiteY2" fmla="*/ 217780 h 2657548"/>
                <a:gd name="connsiteX3" fmla="*/ 2436414 w 3606346"/>
                <a:gd name="connsiteY3" fmla="*/ 97843 h 2657548"/>
                <a:gd name="connsiteX4" fmla="*/ 2707596 w 3606346"/>
                <a:gd name="connsiteY4" fmla="*/ 164124 h 2657548"/>
                <a:gd name="connsiteX5" fmla="*/ 2830574 w 3606346"/>
                <a:gd name="connsiteY5" fmla="*/ 252499 h 2657548"/>
                <a:gd name="connsiteX6" fmla="*/ 2994545 w 3606346"/>
                <a:gd name="connsiteY6" fmla="*/ 359811 h 2657548"/>
                <a:gd name="connsiteX7" fmla="*/ 3193202 w 3606346"/>
                <a:gd name="connsiteY7" fmla="*/ 782746 h 2657548"/>
                <a:gd name="connsiteX8" fmla="*/ 3224735 w 3606346"/>
                <a:gd name="connsiteY8" fmla="*/ 782746 h 2657548"/>
                <a:gd name="connsiteX9" fmla="*/ 3568443 w 3606346"/>
                <a:gd name="connsiteY9" fmla="*/ 1155181 h 2657548"/>
                <a:gd name="connsiteX10" fmla="*/ 3558983 w 3606346"/>
                <a:gd name="connsiteY10" fmla="*/ 1221462 h 2657548"/>
                <a:gd name="connsiteX11" fmla="*/ 3571596 w 3606346"/>
                <a:gd name="connsiteY11" fmla="*/ 1537086 h 2657548"/>
                <a:gd name="connsiteX12" fmla="*/ 2723363 w 3606346"/>
                <a:gd name="connsiteY12" fmla="*/ 2184113 h 2657548"/>
                <a:gd name="connsiteX13" fmla="*/ 2042254 w 3606346"/>
                <a:gd name="connsiteY13" fmla="*/ 2648079 h 2657548"/>
                <a:gd name="connsiteX14" fmla="*/ 1919276 w 3606346"/>
                <a:gd name="connsiteY14" fmla="*/ 2657548 h 2657548"/>
                <a:gd name="connsiteX15" fmla="*/ 1487276 w 3606346"/>
                <a:gd name="connsiteY15" fmla="*/ 2537611 h 2657548"/>
                <a:gd name="connsiteX16" fmla="*/ 1181408 w 3606346"/>
                <a:gd name="connsiteY16" fmla="*/ 2351394 h 2657548"/>
                <a:gd name="connsiteX17" fmla="*/ 1168795 w 3606346"/>
                <a:gd name="connsiteY17" fmla="*/ 2351394 h 2657548"/>
                <a:gd name="connsiteX18" fmla="*/ 169205 w 3606346"/>
                <a:gd name="connsiteY18" fmla="*/ 1931615 h 2657548"/>
                <a:gd name="connsiteX19" fmla="*/ 115599 w 3606346"/>
                <a:gd name="connsiteY19" fmla="*/ 1735928 h 2657548"/>
                <a:gd name="connsiteX20" fmla="*/ 21000 w 3606346"/>
                <a:gd name="connsiteY20" fmla="*/ 1552867 h 2657548"/>
                <a:gd name="connsiteX21" fmla="*/ 125059 w 3606346"/>
                <a:gd name="connsiteY21" fmla="*/ 1110994 h 2657548"/>
                <a:gd name="connsiteX22" fmla="*/ 298489 w 3606346"/>
                <a:gd name="connsiteY22" fmla="*/ 940558 h 2657548"/>
                <a:gd name="connsiteX23" fmla="*/ 320562 w 3606346"/>
                <a:gd name="connsiteY23" fmla="*/ 593372 h 2657548"/>
                <a:gd name="connsiteX24" fmla="*/ 490839 w 3606346"/>
                <a:gd name="connsiteY24" fmla="*/ 167280 h 2657548"/>
                <a:gd name="connsiteX25" fmla="*/ 670576 w 3606346"/>
                <a:gd name="connsiteY25" fmla="*/ 82062 h 2657548"/>
                <a:gd name="connsiteX26" fmla="*/ 670576 w 3606346"/>
                <a:gd name="connsiteY26" fmla="*/ 78906 h 2657548"/>
                <a:gd name="connsiteX27" fmla="*/ 973292 w 3606346"/>
                <a:gd name="connsiteY27" fmla="*/ 0 h 2657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606346" h="2657548">
                  <a:moveTo>
                    <a:pt x="973292" y="0"/>
                  </a:moveTo>
                  <a:cubicBezTo>
                    <a:pt x="1291773" y="0"/>
                    <a:pt x="1679626" y="173593"/>
                    <a:pt x="1856210" y="265124"/>
                  </a:cubicBezTo>
                  <a:cubicBezTo>
                    <a:pt x="1887743" y="249342"/>
                    <a:pt x="1925583" y="233561"/>
                    <a:pt x="1972882" y="217780"/>
                  </a:cubicBezTo>
                  <a:cubicBezTo>
                    <a:pt x="2108473" y="154655"/>
                    <a:pt x="2272444" y="97843"/>
                    <a:pt x="2436414" y="97843"/>
                  </a:cubicBezTo>
                  <a:cubicBezTo>
                    <a:pt x="2531013" y="97843"/>
                    <a:pt x="2622458" y="116781"/>
                    <a:pt x="2707596" y="164124"/>
                  </a:cubicBezTo>
                  <a:cubicBezTo>
                    <a:pt x="2754896" y="192530"/>
                    <a:pt x="2795888" y="220936"/>
                    <a:pt x="2830574" y="252499"/>
                  </a:cubicBezTo>
                  <a:cubicBezTo>
                    <a:pt x="2890487" y="277749"/>
                    <a:pt x="2947246" y="312467"/>
                    <a:pt x="2994545" y="359811"/>
                  </a:cubicBezTo>
                  <a:cubicBezTo>
                    <a:pt x="3142750" y="504997"/>
                    <a:pt x="3186896" y="659653"/>
                    <a:pt x="3193202" y="782746"/>
                  </a:cubicBezTo>
                  <a:cubicBezTo>
                    <a:pt x="3202662" y="782746"/>
                    <a:pt x="3215275" y="782746"/>
                    <a:pt x="3224735" y="782746"/>
                  </a:cubicBezTo>
                  <a:cubicBezTo>
                    <a:pt x="3391859" y="782746"/>
                    <a:pt x="3599976" y="845871"/>
                    <a:pt x="3568443" y="1155181"/>
                  </a:cubicBezTo>
                  <a:cubicBezTo>
                    <a:pt x="3565289" y="1177275"/>
                    <a:pt x="3562136" y="1199369"/>
                    <a:pt x="3558983" y="1221462"/>
                  </a:cubicBezTo>
                  <a:cubicBezTo>
                    <a:pt x="3609435" y="1290899"/>
                    <a:pt x="3628355" y="1391899"/>
                    <a:pt x="3571596" y="1537086"/>
                  </a:cubicBezTo>
                  <a:cubicBezTo>
                    <a:pt x="3432852" y="1912677"/>
                    <a:pt x="2937786" y="2114676"/>
                    <a:pt x="2723363" y="2184113"/>
                  </a:cubicBezTo>
                  <a:cubicBezTo>
                    <a:pt x="2590925" y="2341925"/>
                    <a:pt x="2341816" y="2594423"/>
                    <a:pt x="2042254" y="2648079"/>
                  </a:cubicBezTo>
                  <a:cubicBezTo>
                    <a:pt x="2001261" y="2654392"/>
                    <a:pt x="1960269" y="2657548"/>
                    <a:pt x="1919276" y="2657548"/>
                  </a:cubicBezTo>
                  <a:cubicBezTo>
                    <a:pt x="1752152" y="2657548"/>
                    <a:pt x="1603948" y="2600736"/>
                    <a:pt x="1487276" y="2537611"/>
                  </a:cubicBezTo>
                  <a:cubicBezTo>
                    <a:pt x="1364298" y="2490268"/>
                    <a:pt x="1260240" y="2420831"/>
                    <a:pt x="1181408" y="2351394"/>
                  </a:cubicBezTo>
                  <a:cubicBezTo>
                    <a:pt x="1178255" y="2351394"/>
                    <a:pt x="1171948" y="2351394"/>
                    <a:pt x="1168795" y="2351394"/>
                  </a:cubicBezTo>
                  <a:cubicBezTo>
                    <a:pt x="966985" y="2351394"/>
                    <a:pt x="355248" y="2316675"/>
                    <a:pt x="169205" y="1931615"/>
                  </a:cubicBezTo>
                  <a:cubicBezTo>
                    <a:pt x="134518" y="1862178"/>
                    <a:pt x="118752" y="1795897"/>
                    <a:pt x="115599" y="1735928"/>
                  </a:cubicBezTo>
                  <a:cubicBezTo>
                    <a:pt x="71453" y="1682272"/>
                    <a:pt x="39920" y="1619148"/>
                    <a:pt x="21000" y="1552867"/>
                  </a:cubicBezTo>
                  <a:cubicBezTo>
                    <a:pt x="-35759" y="1344555"/>
                    <a:pt x="30460" y="1202525"/>
                    <a:pt x="125059" y="1110994"/>
                  </a:cubicBezTo>
                  <a:cubicBezTo>
                    <a:pt x="166051" y="1035245"/>
                    <a:pt x="232270" y="978432"/>
                    <a:pt x="298489" y="940558"/>
                  </a:cubicBezTo>
                  <a:cubicBezTo>
                    <a:pt x="266956" y="836402"/>
                    <a:pt x="260650" y="713309"/>
                    <a:pt x="320562" y="593372"/>
                  </a:cubicBezTo>
                  <a:cubicBezTo>
                    <a:pt x="307949" y="454498"/>
                    <a:pt x="339482" y="296686"/>
                    <a:pt x="490839" y="167280"/>
                  </a:cubicBezTo>
                  <a:cubicBezTo>
                    <a:pt x="541292" y="126249"/>
                    <a:pt x="601204" y="97843"/>
                    <a:pt x="670576" y="82062"/>
                  </a:cubicBezTo>
                  <a:cubicBezTo>
                    <a:pt x="670576" y="82062"/>
                    <a:pt x="670576" y="82062"/>
                    <a:pt x="670576" y="78906"/>
                  </a:cubicBezTo>
                  <a:cubicBezTo>
                    <a:pt x="752562" y="22094"/>
                    <a:pt x="859773" y="0"/>
                    <a:pt x="973292" y="0"/>
                  </a:cubicBezTo>
                  <a:close/>
                </a:path>
              </a:pathLst>
            </a:custGeom>
          </p:spPr>
        </p:pic>
        <p:sp>
          <p:nvSpPr>
            <p:cNvPr id="5" name="Freeform 5">
              <a:extLst>
                <a:ext uri="{FF2B5EF4-FFF2-40B4-BE49-F238E27FC236}">
                  <a16:creationId xmlns="" xmlns:a16="http://schemas.microsoft.com/office/drawing/2014/main" id="{47E75316-C41A-47E4-A2C8-92888D72931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6358" y="1349194"/>
              <a:ext cx="3730686" cy="2677520"/>
            </a:xfrm>
            <a:custGeom>
              <a:avLst/>
              <a:gdLst>
                <a:gd name="T0" fmla="*/ 585 w 1184"/>
                <a:gd name="T1" fmla="*/ 845 h 849"/>
                <a:gd name="T2" fmla="*/ 355 w 1184"/>
                <a:gd name="T3" fmla="*/ 723 h 849"/>
                <a:gd name="T4" fmla="*/ 339 w 1184"/>
                <a:gd name="T5" fmla="*/ 702 h 849"/>
                <a:gd name="T6" fmla="*/ 337 w 1184"/>
                <a:gd name="T7" fmla="*/ 699 h 849"/>
                <a:gd name="T8" fmla="*/ 333 w 1184"/>
                <a:gd name="T9" fmla="*/ 699 h 849"/>
                <a:gd name="T10" fmla="*/ 75 w 1184"/>
                <a:gd name="T11" fmla="*/ 596 h 849"/>
                <a:gd name="T12" fmla="*/ 4 w 1184"/>
                <a:gd name="T13" fmla="*/ 452 h 849"/>
                <a:gd name="T14" fmla="*/ 106 w 1184"/>
                <a:gd name="T15" fmla="*/ 316 h 849"/>
                <a:gd name="T16" fmla="*/ 149 w 1184"/>
                <a:gd name="T17" fmla="*/ 301 h 849"/>
                <a:gd name="T18" fmla="*/ 153 w 1184"/>
                <a:gd name="T19" fmla="*/ 300 h 849"/>
                <a:gd name="T20" fmla="*/ 154 w 1184"/>
                <a:gd name="T21" fmla="*/ 297 h 849"/>
                <a:gd name="T22" fmla="*/ 110 w 1184"/>
                <a:gd name="T23" fmla="*/ 161 h 849"/>
                <a:gd name="T24" fmla="*/ 292 w 1184"/>
                <a:gd name="T25" fmla="*/ 4 h 849"/>
                <a:gd name="T26" fmla="*/ 570 w 1184"/>
                <a:gd name="T27" fmla="*/ 71 h 849"/>
                <a:gd name="T28" fmla="*/ 597 w 1184"/>
                <a:gd name="T29" fmla="*/ 82 h 849"/>
                <a:gd name="T30" fmla="*/ 600 w 1184"/>
                <a:gd name="T31" fmla="*/ 84 h 849"/>
                <a:gd name="T32" fmla="*/ 602 w 1184"/>
                <a:gd name="T33" fmla="*/ 83 h 849"/>
                <a:gd name="T34" fmla="*/ 949 w 1184"/>
                <a:gd name="T35" fmla="*/ 70 h 849"/>
                <a:gd name="T36" fmla="*/ 1022 w 1184"/>
                <a:gd name="T37" fmla="*/ 279 h 849"/>
                <a:gd name="T38" fmla="*/ 1016 w 1184"/>
                <a:gd name="T39" fmla="*/ 297 h 849"/>
                <a:gd name="T40" fmla="*/ 1016 w 1184"/>
                <a:gd name="T41" fmla="*/ 298 h 849"/>
                <a:gd name="T42" fmla="*/ 1018 w 1184"/>
                <a:gd name="T43" fmla="*/ 301 h 849"/>
                <a:gd name="T44" fmla="*/ 1037 w 1184"/>
                <a:gd name="T45" fmla="*/ 300 h 849"/>
                <a:gd name="T46" fmla="*/ 1164 w 1184"/>
                <a:gd name="T47" fmla="*/ 346 h 849"/>
                <a:gd name="T48" fmla="*/ 1173 w 1184"/>
                <a:gd name="T49" fmla="*/ 444 h 849"/>
                <a:gd name="T50" fmla="*/ 916 w 1184"/>
                <a:gd name="T51" fmla="*/ 679 h 849"/>
                <a:gd name="T52" fmla="*/ 879 w 1184"/>
                <a:gd name="T53" fmla="*/ 694 h 849"/>
                <a:gd name="T54" fmla="*/ 875 w 1184"/>
                <a:gd name="T55" fmla="*/ 695 h 849"/>
                <a:gd name="T56" fmla="*/ 874 w 1184"/>
                <a:gd name="T57" fmla="*/ 697 h 849"/>
                <a:gd name="T58" fmla="*/ 585 w 1184"/>
                <a:gd name="T59" fmla="*/ 845 h 849"/>
                <a:gd name="T60" fmla="*/ 585 w 1184"/>
                <a:gd name="T61" fmla="*/ 847 h 849"/>
                <a:gd name="T62" fmla="*/ 585 w 1184"/>
                <a:gd name="T63" fmla="*/ 849 h 849"/>
                <a:gd name="T64" fmla="*/ 878 w 1184"/>
                <a:gd name="T65" fmla="*/ 698 h 849"/>
                <a:gd name="T66" fmla="*/ 877 w 1184"/>
                <a:gd name="T67" fmla="*/ 699 h 849"/>
                <a:gd name="T68" fmla="*/ 1177 w 1184"/>
                <a:gd name="T69" fmla="*/ 445 h 849"/>
                <a:gd name="T70" fmla="*/ 1167 w 1184"/>
                <a:gd name="T71" fmla="*/ 344 h 849"/>
                <a:gd name="T72" fmla="*/ 1037 w 1184"/>
                <a:gd name="T73" fmla="*/ 296 h 849"/>
                <a:gd name="T74" fmla="*/ 1018 w 1184"/>
                <a:gd name="T75" fmla="*/ 299 h 849"/>
                <a:gd name="T76" fmla="*/ 1032 w 1184"/>
                <a:gd name="T77" fmla="*/ 230 h 849"/>
                <a:gd name="T78" fmla="*/ 817 w 1184"/>
                <a:gd name="T79" fmla="*/ 24 h 849"/>
                <a:gd name="T80" fmla="*/ 600 w 1184"/>
                <a:gd name="T81" fmla="*/ 81 h 849"/>
                <a:gd name="T82" fmla="*/ 498 w 1184"/>
                <a:gd name="T83" fmla="*/ 40 h 849"/>
                <a:gd name="T84" fmla="*/ 165 w 1184"/>
                <a:gd name="T85" fmla="*/ 37 h 849"/>
                <a:gd name="T86" fmla="*/ 151 w 1184"/>
                <a:gd name="T87" fmla="*/ 299 h 849"/>
                <a:gd name="T88" fmla="*/ 152 w 1184"/>
                <a:gd name="T89" fmla="*/ 296 h 849"/>
                <a:gd name="T90" fmla="*/ 24 w 1184"/>
                <a:gd name="T91" fmla="*/ 375 h 849"/>
                <a:gd name="T92" fmla="*/ 7 w 1184"/>
                <a:gd name="T93" fmla="*/ 502 h 849"/>
                <a:gd name="T94" fmla="*/ 336 w 1184"/>
                <a:gd name="T95" fmla="*/ 703 h 849"/>
                <a:gd name="T96" fmla="*/ 334 w 1184"/>
                <a:gd name="T97" fmla="*/ 702 h 849"/>
                <a:gd name="T98" fmla="*/ 585 w 1184"/>
                <a:gd name="T99" fmla="*/ 849 h 8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84" h="849">
                  <a:moveTo>
                    <a:pt x="585" y="847"/>
                  </a:moveTo>
                  <a:cubicBezTo>
                    <a:pt x="585" y="845"/>
                    <a:pt x="585" y="845"/>
                    <a:pt x="585" y="845"/>
                  </a:cubicBezTo>
                  <a:cubicBezTo>
                    <a:pt x="510" y="845"/>
                    <a:pt x="448" y="809"/>
                    <a:pt x="405" y="773"/>
                  </a:cubicBezTo>
                  <a:cubicBezTo>
                    <a:pt x="384" y="754"/>
                    <a:pt x="367" y="736"/>
                    <a:pt x="355" y="723"/>
                  </a:cubicBezTo>
                  <a:cubicBezTo>
                    <a:pt x="349" y="716"/>
                    <a:pt x="345" y="710"/>
                    <a:pt x="342" y="706"/>
                  </a:cubicBezTo>
                  <a:cubicBezTo>
                    <a:pt x="341" y="704"/>
                    <a:pt x="339" y="703"/>
                    <a:pt x="339" y="702"/>
                  </a:cubicBezTo>
                  <a:cubicBezTo>
                    <a:pt x="338" y="701"/>
                    <a:pt x="338" y="700"/>
                    <a:pt x="338" y="700"/>
                  </a:cubicBezTo>
                  <a:cubicBezTo>
                    <a:pt x="337" y="699"/>
                    <a:pt x="337" y="699"/>
                    <a:pt x="337" y="699"/>
                  </a:cubicBezTo>
                  <a:cubicBezTo>
                    <a:pt x="336" y="699"/>
                    <a:pt x="336" y="699"/>
                    <a:pt x="336" y="699"/>
                  </a:cubicBezTo>
                  <a:cubicBezTo>
                    <a:pt x="336" y="699"/>
                    <a:pt x="335" y="699"/>
                    <a:pt x="333" y="699"/>
                  </a:cubicBezTo>
                  <a:cubicBezTo>
                    <a:pt x="318" y="697"/>
                    <a:pt x="248" y="686"/>
                    <a:pt x="176" y="656"/>
                  </a:cubicBezTo>
                  <a:cubicBezTo>
                    <a:pt x="141" y="641"/>
                    <a:pt x="105" y="622"/>
                    <a:pt x="75" y="596"/>
                  </a:cubicBezTo>
                  <a:cubicBezTo>
                    <a:pt x="45" y="571"/>
                    <a:pt x="22" y="540"/>
                    <a:pt x="11" y="501"/>
                  </a:cubicBezTo>
                  <a:cubicBezTo>
                    <a:pt x="6" y="483"/>
                    <a:pt x="4" y="467"/>
                    <a:pt x="4" y="452"/>
                  </a:cubicBezTo>
                  <a:cubicBezTo>
                    <a:pt x="4" y="422"/>
                    <a:pt x="13" y="397"/>
                    <a:pt x="27" y="377"/>
                  </a:cubicBezTo>
                  <a:cubicBezTo>
                    <a:pt x="48" y="347"/>
                    <a:pt x="79" y="328"/>
                    <a:pt x="106" y="316"/>
                  </a:cubicBezTo>
                  <a:cubicBezTo>
                    <a:pt x="119" y="310"/>
                    <a:pt x="131" y="306"/>
                    <a:pt x="139" y="304"/>
                  </a:cubicBezTo>
                  <a:cubicBezTo>
                    <a:pt x="143" y="303"/>
                    <a:pt x="147" y="302"/>
                    <a:pt x="149" y="301"/>
                  </a:cubicBezTo>
                  <a:cubicBezTo>
                    <a:pt x="150" y="301"/>
                    <a:pt x="151" y="301"/>
                    <a:pt x="152" y="300"/>
                  </a:cubicBezTo>
                  <a:cubicBezTo>
                    <a:pt x="153" y="300"/>
                    <a:pt x="153" y="300"/>
                    <a:pt x="153" y="300"/>
                  </a:cubicBezTo>
                  <a:cubicBezTo>
                    <a:pt x="156" y="300"/>
                    <a:pt x="156" y="300"/>
                    <a:pt x="156" y="300"/>
                  </a:cubicBezTo>
                  <a:cubicBezTo>
                    <a:pt x="154" y="297"/>
                    <a:pt x="154" y="297"/>
                    <a:pt x="154" y="297"/>
                  </a:cubicBezTo>
                  <a:cubicBezTo>
                    <a:pt x="154" y="297"/>
                    <a:pt x="154" y="297"/>
                    <a:pt x="154" y="296"/>
                  </a:cubicBezTo>
                  <a:cubicBezTo>
                    <a:pt x="149" y="289"/>
                    <a:pt x="110" y="229"/>
                    <a:pt x="110" y="161"/>
                  </a:cubicBezTo>
                  <a:cubicBezTo>
                    <a:pt x="110" y="121"/>
                    <a:pt x="124" y="77"/>
                    <a:pt x="168" y="41"/>
                  </a:cubicBezTo>
                  <a:cubicBezTo>
                    <a:pt x="199" y="14"/>
                    <a:pt x="244" y="4"/>
                    <a:pt x="292" y="4"/>
                  </a:cubicBezTo>
                  <a:cubicBezTo>
                    <a:pt x="361" y="4"/>
                    <a:pt x="438" y="24"/>
                    <a:pt x="497" y="44"/>
                  </a:cubicBezTo>
                  <a:cubicBezTo>
                    <a:pt x="527" y="54"/>
                    <a:pt x="552" y="64"/>
                    <a:pt x="570" y="71"/>
                  </a:cubicBezTo>
                  <a:cubicBezTo>
                    <a:pt x="579" y="75"/>
                    <a:pt x="587" y="78"/>
                    <a:pt x="592" y="80"/>
                  </a:cubicBezTo>
                  <a:cubicBezTo>
                    <a:pt x="594" y="81"/>
                    <a:pt x="596" y="82"/>
                    <a:pt x="597" y="82"/>
                  </a:cubicBezTo>
                  <a:cubicBezTo>
                    <a:pt x="598" y="83"/>
                    <a:pt x="599" y="83"/>
                    <a:pt x="599" y="83"/>
                  </a:cubicBezTo>
                  <a:cubicBezTo>
                    <a:pt x="600" y="84"/>
                    <a:pt x="600" y="84"/>
                    <a:pt x="600" y="84"/>
                  </a:cubicBezTo>
                  <a:cubicBezTo>
                    <a:pt x="601" y="83"/>
                    <a:pt x="601" y="83"/>
                    <a:pt x="601" y="83"/>
                  </a:cubicBezTo>
                  <a:cubicBezTo>
                    <a:pt x="601" y="83"/>
                    <a:pt x="601" y="83"/>
                    <a:pt x="602" y="83"/>
                  </a:cubicBezTo>
                  <a:cubicBezTo>
                    <a:pt x="614" y="77"/>
                    <a:pt x="717" y="28"/>
                    <a:pt x="817" y="28"/>
                  </a:cubicBezTo>
                  <a:cubicBezTo>
                    <a:pt x="865" y="28"/>
                    <a:pt x="912" y="39"/>
                    <a:pt x="949" y="70"/>
                  </a:cubicBezTo>
                  <a:cubicBezTo>
                    <a:pt x="1013" y="124"/>
                    <a:pt x="1028" y="184"/>
                    <a:pt x="1028" y="230"/>
                  </a:cubicBezTo>
                  <a:cubicBezTo>
                    <a:pt x="1028" y="250"/>
                    <a:pt x="1025" y="267"/>
                    <a:pt x="1022" y="279"/>
                  </a:cubicBezTo>
                  <a:cubicBezTo>
                    <a:pt x="1020" y="285"/>
                    <a:pt x="1019" y="290"/>
                    <a:pt x="1018" y="293"/>
                  </a:cubicBezTo>
                  <a:cubicBezTo>
                    <a:pt x="1017" y="295"/>
                    <a:pt x="1017" y="296"/>
                    <a:pt x="1016" y="297"/>
                  </a:cubicBezTo>
                  <a:cubicBezTo>
                    <a:pt x="1016" y="297"/>
                    <a:pt x="1016" y="298"/>
                    <a:pt x="1016" y="298"/>
                  </a:cubicBezTo>
                  <a:cubicBezTo>
                    <a:pt x="1016" y="298"/>
                    <a:pt x="1016" y="298"/>
                    <a:pt x="1016" y="298"/>
                  </a:cubicBezTo>
                  <a:cubicBezTo>
                    <a:pt x="1015" y="301"/>
                    <a:pt x="1015" y="301"/>
                    <a:pt x="1015" y="301"/>
                  </a:cubicBezTo>
                  <a:cubicBezTo>
                    <a:pt x="1018" y="301"/>
                    <a:pt x="1018" y="301"/>
                    <a:pt x="1018" y="301"/>
                  </a:cubicBezTo>
                  <a:cubicBezTo>
                    <a:pt x="1018" y="301"/>
                    <a:pt x="1018" y="301"/>
                    <a:pt x="1019" y="301"/>
                  </a:cubicBezTo>
                  <a:cubicBezTo>
                    <a:pt x="1022" y="300"/>
                    <a:pt x="1028" y="300"/>
                    <a:pt x="1037" y="300"/>
                  </a:cubicBezTo>
                  <a:cubicBezTo>
                    <a:pt x="1058" y="300"/>
                    <a:pt x="1095" y="303"/>
                    <a:pt x="1125" y="316"/>
                  </a:cubicBezTo>
                  <a:cubicBezTo>
                    <a:pt x="1140" y="323"/>
                    <a:pt x="1154" y="333"/>
                    <a:pt x="1164" y="346"/>
                  </a:cubicBezTo>
                  <a:cubicBezTo>
                    <a:pt x="1174" y="360"/>
                    <a:pt x="1180" y="377"/>
                    <a:pt x="1180" y="400"/>
                  </a:cubicBezTo>
                  <a:cubicBezTo>
                    <a:pt x="1180" y="413"/>
                    <a:pt x="1178" y="428"/>
                    <a:pt x="1173" y="444"/>
                  </a:cubicBezTo>
                  <a:cubicBezTo>
                    <a:pt x="1150" y="526"/>
                    <a:pt x="1076" y="589"/>
                    <a:pt x="1007" y="631"/>
                  </a:cubicBezTo>
                  <a:cubicBezTo>
                    <a:pt x="973" y="653"/>
                    <a:pt x="940" y="668"/>
                    <a:pt x="916" y="679"/>
                  </a:cubicBezTo>
                  <a:cubicBezTo>
                    <a:pt x="904" y="684"/>
                    <a:pt x="894" y="688"/>
                    <a:pt x="887" y="691"/>
                  </a:cubicBezTo>
                  <a:cubicBezTo>
                    <a:pt x="883" y="693"/>
                    <a:pt x="881" y="694"/>
                    <a:pt x="879" y="694"/>
                  </a:cubicBezTo>
                  <a:cubicBezTo>
                    <a:pt x="877" y="695"/>
                    <a:pt x="876" y="695"/>
                    <a:pt x="876" y="695"/>
                  </a:cubicBezTo>
                  <a:cubicBezTo>
                    <a:pt x="875" y="695"/>
                    <a:pt x="875" y="695"/>
                    <a:pt x="875" y="695"/>
                  </a:cubicBezTo>
                  <a:cubicBezTo>
                    <a:pt x="875" y="696"/>
                    <a:pt x="875" y="696"/>
                    <a:pt x="875" y="696"/>
                  </a:cubicBezTo>
                  <a:cubicBezTo>
                    <a:pt x="875" y="696"/>
                    <a:pt x="875" y="696"/>
                    <a:pt x="874" y="697"/>
                  </a:cubicBezTo>
                  <a:cubicBezTo>
                    <a:pt x="866" y="706"/>
                    <a:pt x="829" y="743"/>
                    <a:pt x="776" y="777"/>
                  </a:cubicBezTo>
                  <a:cubicBezTo>
                    <a:pt x="724" y="812"/>
                    <a:pt x="655" y="845"/>
                    <a:pt x="585" y="845"/>
                  </a:cubicBezTo>
                  <a:cubicBezTo>
                    <a:pt x="585" y="845"/>
                    <a:pt x="585" y="845"/>
                    <a:pt x="585" y="845"/>
                  </a:cubicBezTo>
                  <a:cubicBezTo>
                    <a:pt x="585" y="847"/>
                    <a:pt x="585" y="847"/>
                    <a:pt x="585" y="847"/>
                  </a:cubicBezTo>
                  <a:cubicBezTo>
                    <a:pt x="585" y="849"/>
                    <a:pt x="585" y="849"/>
                    <a:pt x="585" y="849"/>
                  </a:cubicBezTo>
                  <a:cubicBezTo>
                    <a:pt x="585" y="849"/>
                    <a:pt x="585" y="849"/>
                    <a:pt x="585" y="849"/>
                  </a:cubicBezTo>
                  <a:cubicBezTo>
                    <a:pt x="661" y="849"/>
                    <a:pt x="735" y="811"/>
                    <a:pt x="789" y="774"/>
                  </a:cubicBezTo>
                  <a:cubicBezTo>
                    <a:pt x="843" y="736"/>
                    <a:pt x="878" y="699"/>
                    <a:pt x="878" y="698"/>
                  </a:cubicBezTo>
                  <a:cubicBezTo>
                    <a:pt x="877" y="697"/>
                    <a:pt x="877" y="697"/>
                    <a:pt x="877" y="697"/>
                  </a:cubicBezTo>
                  <a:cubicBezTo>
                    <a:pt x="877" y="699"/>
                    <a:pt x="877" y="699"/>
                    <a:pt x="877" y="699"/>
                  </a:cubicBezTo>
                  <a:cubicBezTo>
                    <a:pt x="877" y="699"/>
                    <a:pt x="940" y="677"/>
                    <a:pt x="1009" y="635"/>
                  </a:cubicBezTo>
                  <a:cubicBezTo>
                    <a:pt x="1078" y="592"/>
                    <a:pt x="1154" y="529"/>
                    <a:pt x="1177" y="445"/>
                  </a:cubicBezTo>
                  <a:cubicBezTo>
                    <a:pt x="1182" y="428"/>
                    <a:pt x="1184" y="413"/>
                    <a:pt x="1184" y="400"/>
                  </a:cubicBezTo>
                  <a:cubicBezTo>
                    <a:pt x="1184" y="376"/>
                    <a:pt x="1178" y="358"/>
                    <a:pt x="1167" y="344"/>
                  </a:cubicBezTo>
                  <a:cubicBezTo>
                    <a:pt x="1151" y="323"/>
                    <a:pt x="1127" y="311"/>
                    <a:pt x="1102" y="304"/>
                  </a:cubicBezTo>
                  <a:cubicBezTo>
                    <a:pt x="1078" y="297"/>
                    <a:pt x="1053" y="296"/>
                    <a:pt x="1037" y="296"/>
                  </a:cubicBezTo>
                  <a:cubicBezTo>
                    <a:pt x="1025" y="296"/>
                    <a:pt x="1018" y="297"/>
                    <a:pt x="1018" y="297"/>
                  </a:cubicBezTo>
                  <a:cubicBezTo>
                    <a:pt x="1018" y="299"/>
                    <a:pt x="1018" y="299"/>
                    <a:pt x="1018" y="299"/>
                  </a:cubicBezTo>
                  <a:cubicBezTo>
                    <a:pt x="1020" y="300"/>
                    <a:pt x="1020" y="300"/>
                    <a:pt x="1020" y="300"/>
                  </a:cubicBezTo>
                  <a:cubicBezTo>
                    <a:pt x="1020" y="299"/>
                    <a:pt x="1032" y="271"/>
                    <a:pt x="1032" y="230"/>
                  </a:cubicBezTo>
                  <a:cubicBezTo>
                    <a:pt x="1032" y="184"/>
                    <a:pt x="1016" y="121"/>
                    <a:pt x="951" y="67"/>
                  </a:cubicBezTo>
                  <a:cubicBezTo>
                    <a:pt x="913" y="35"/>
                    <a:pt x="865" y="24"/>
                    <a:pt x="817" y="24"/>
                  </a:cubicBezTo>
                  <a:cubicBezTo>
                    <a:pt x="709" y="24"/>
                    <a:pt x="599" y="80"/>
                    <a:pt x="599" y="80"/>
                  </a:cubicBezTo>
                  <a:cubicBezTo>
                    <a:pt x="600" y="81"/>
                    <a:pt x="600" y="81"/>
                    <a:pt x="600" y="81"/>
                  </a:cubicBezTo>
                  <a:cubicBezTo>
                    <a:pt x="601" y="80"/>
                    <a:pt x="601" y="80"/>
                    <a:pt x="601" y="80"/>
                  </a:cubicBezTo>
                  <a:cubicBezTo>
                    <a:pt x="601" y="80"/>
                    <a:pt x="558" y="60"/>
                    <a:pt x="498" y="40"/>
                  </a:cubicBezTo>
                  <a:cubicBezTo>
                    <a:pt x="439" y="20"/>
                    <a:pt x="362" y="0"/>
                    <a:pt x="292" y="0"/>
                  </a:cubicBezTo>
                  <a:cubicBezTo>
                    <a:pt x="243" y="0"/>
                    <a:pt x="198" y="10"/>
                    <a:pt x="165" y="37"/>
                  </a:cubicBezTo>
                  <a:cubicBezTo>
                    <a:pt x="121" y="75"/>
                    <a:pt x="106" y="120"/>
                    <a:pt x="106" y="161"/>
                  </a:cubicBezTo>
                  <a:cubicBezTo>
                    <a:pt x="107" y="235"/>
                    <a:pt x="151" y="299"/>
                    <a:pt x="151" y="299"/>
                  </a:cubicBezTo>
                  <a:cubicBezTo>
                    <a:pt x="153" y="298"/>
                    <a:pt x="153" y="298"/>
                    <a:pt x="153" y="298"/>
                  </a:cubicBezTo>
                  <a:cubicBezTo>
                    <a:pt x="152" y="296"/>
                    <a:pt x="152" y="296"/>
                    <a:pt x="152" y="296"/>
                  </a:cubicBezTo>
                  <a:cubicBezTo>
                    <a:pt x="152" y="296"/>
                    <a:pt x="114" y="304"/>
                    <a:pt x="76" y="327"/>
                  </a:cubicBezTo>
                  <a:cubicBezTo>
                    <a:pt x="57" y="339"/>
                    <a:pt x="38" y="354"/>
                    <a:pt x="24" y="375"/>
                  </a:cubicBezTo>
                  <a:cubicBezTo>
                    <a:pt x="9" y="395"/>
                    <a:pt x="0" y="421"/>
                    <a:pt x="0" y="452"/>
                  </a:cubicBezTo>
                  <a:cubicBezTo>
                    <a:pt x="0" y="467"/>
                    <a:pt x="2" y="484"/>
                    <a:pt x="7" y="502"/>
                  </a:cubicBezTo>
                  <a:cubicBezTo>
                    <a:pt x="19" y="544"/>
                    <a:pt x="45" y="578"/>
                    <a:pt x="79" y="605"/>
                  </a:cubicBezTo>
                  <a:cubicBezTo>
                    <a:pt x="178" y="684"/>
                    <a:pt x="336" y="703"/>
                    <a:pt x="336" y="703"/>
                  </a:cubicBezTo>
                  <a:cubicBezTo>
                    <a:pt x="336" y="701"/>
                    <a:pt x="336" y="701"/>
                    <a:pt x="336" y="701"/>
                  </a:cubicBezTo>
                  <a:cubicBezTo>
                    <a:pt x="334" y="702"/>
                    <a:pt x="334" y="702"/>
                    <a:pt x="334" y="702"/>
                  </a:cubicBezTo>
                  <a:cubicBezTo>
                    <a:pt x="334" y="703"/>
                    <a:pt x="359" y="739"/>
                    <a:pt x="403" y="776"/>
                  </a:cubicBezTo>
                  <a:cubicBezTo>
                    <a:pt x="446" y="812"/>
                    <a:pt x="509" y="849"/>
                    <a:pt x="585" y="849"/>
                  </a:cubicBezTo>
                  <a:lnTo>
                    <a:pt x="585" y="84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FC000"/>
                </a:solidFill>
                <a:cs typeface="+mn-ea"/>
                <a:sym typeface="+mn-lt"/>
              </a:endParaRPr>
            </a:p>
          </p:txBody>
        </p:sp>
        <p:sp>
          <p:nvSpPr>
            <p:cNvPr id="6" name="Freeform 6">
              <a:extLst>
                <a:ext uri="{FF2B5EF4-FFF2-40B4-BE49-F238E27FC236}">
                  <a16:creationId xmlns="" xmlns:a16="http://schemas.microsoft.com/office/drawing/2014/main" id="{92F3A641-DFA2-4FFC-AC2D-5B30BF79D3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7576" y="1166787"/>
              <a:ext cx="3732018" cy="2869247"/>
            </a:xfrm>
            <a:custGeom>
              <a:avLst/>
              <a:gdLst>
                <a:gd name="T0" fmla="*/ 501 w 1184"/>
                <a:gd name="T1" fmla="*/ 893 h 910"/>
                <a:gd name="T2" fmla="*/ 319 w 1184"/>
                <a:gd name="T3" fmla="*/ 755 h 910"/>
                <a:gd name="T4" fmla="*/ 293 w 1184"/>
                <a:gd name="T5" fmla="*/ 707 h 910"/>
                <a:gd name="T6" fmla="*/ 291 w 1184"/>
                <a:gd name="T7" fmla="*/ 703 h 910"/>
                <a:gd name="T8" fmla="*/ 290 w 1184"/>
                <a:gd name="T9" fmla="*/ 700 h 910"/>
                <a:gd name="T10" fmla="*/ 287 w 1184"/>
                <a:gd name="T11" fmla="*/ 699 h 910"/>
                <a:gd name="T12" fmla="*/ 57 w 1184"/>
                <a:gd name="T13" fmla="*/ 550 h 910"/>
                <a:gd name="T14" fmla="*/ 12 w 1184"/>
                <a:gd name="T15" fmla="*/ 428 h 910"/>
                <a:gd name="T16" fmla="*/ 81 w 1184"/>
                <a:gd name="T17" fmla="*/ 307 h 910"/>
                <a:gd name="T18" fmla="*/ 188 w 1184"/>
                <a:gd name="T19" fmla="*/ 279 h 910"/>
                <a:gd name="T20" fmla="*/ 198 w 1184"/>
                <a:gd name="T21" fmla="*/ 279 h 910"/>
                <a:gd name="T22" fmla="*/ 194 w 1184"/>
                <a:gd name="T23" fmla="*/ 271 h 910"/>
                <a:gd name="T24" fmla="*/ 192 w 1184"/>
                <a:gd name="T25" fmla="*/ 94 h 910"/>
                <a:gd name="T26" fmla="*/ 329 w 1184"/>
                <a:gd name="T27" fmla="*/ 12 h 910"/>
                <a:gd name="T28" fmla="*/ 598 w 1184"/>
                <a:gd name="T29" fmla="*/ 111 h 910"/>
                <a:gd name="T30" fmla="*/ 662 w 1184"/>
                <a:gd name="T31" fmla="*/ 154 h 910"/>
                <a:gd name="T32" fmla="*/ 667 w 1184"/>
                <a:gd name="T33" fmla="*/ 157 h 910"/>
                <a:gd name="T34" fmla="*/ 672 w 1184"/>
                <a:gd name="T35" fmla="*/ 158 h 910"/>
                <a:gd name="T36" fmla="*/ 813 w 1184"/>
                <a:gd name="T37" fmla="*/ 141 h 910"/>
                <a:gd name="T38" fmla="*/ 1011 w 1184"/>
                <a:gd name="T39" fmla="*/ 215 h 910"/>
                <a:gd name="T40" fmla="*/ 1045 w 1184"/>
                <a:gd name="T41" fmla="*/ 419 h 910"/>
                <a:gd name="T42" fmla="*/ 1031 w 1184"/>
                <a:gd name="T43" fmla="*/ 446 h 910"/>
                <a:gd name="T44" fmla="*/ 1030 w 1184"/>
                <a:gd name="T45" fmla="*/ 448 h 910"/>
                <a:gd name="T46" fmla="*/ 1030 w 1184"/>
                <a:gd name="T47" fmla="*/ 448 h 910"/>
                <a:gd name="T48" fmla="*/ 1035 w 1184"/>
                <a:gd name="T49" fmla="*/ 457 h 910"/>
                <a:gd name="T50" fmla="*/ 1107 w 1184"/>
                <a:gd name="T51" fmla="*/ 478 h 910"/>
                <a:gd name="T52" fmla="*/ 1172 w 1184"/>
                <a:gd name="T53" fmla="*/ 562 h 910"/>
                <a:gd name="T54" fmla="*/ 1069 w 1184"/>
                <a:gd name="T55" fmla="*/ 715 h 910"/>
                <a:gd name="T56" fmla="*/ 839 w 1184"/>
                <a:gd name="T57" fmla="*/ 802 h 910"/>
                <a:gd name="T58" fmla="*/ 816 w 1184"/>
                <a:gd name="T59" fmla="*/ 806 h 910"/>
                <a:gd name="T60" fmla="*/ 815 w 1184"/>
                <a:gd name="T61" fmla="*/ 806 h 910"/>
                <a:gd name="T62" fmla="*/ 812 w 1184"/>
                <a:gd name="T63" fmla="*/ 807 h 910"/>
                <a:gd name="T64" fmla="*/ 726 w 1184"/>
                <a:gd name="T65" fmla="*/ 855 h 910"/>
                <a:gd name="T66" fmla="*/ 501 w 1184"/>
                <a:gd name="T67" fmla="*/ 893 h 910"/>
                <a:gd name="T68" fmla="*/ 498 w 1184"/>
                <a:gd name="T69" fmla="*/ 905 h 910"/>
                <a:gd name="T70" fmla="*/ 736 w 1184"/>
                <a:gd name="T71" fmla="*/ 863 h 910"/>
                <a:gd name="T72" fmla="*/ 815 w 1184"/>
                <a:gd name="T73" fmla="*/ 812 h 910"/>
                <a:gd name="T74" fmla="*/ 960 w 1184"/>
                <a:gd name="T75" fmla="*/ 782 h 910"/>
                <a:gd name="T76" fmla="*/ 1165 w 1184"/>
                <a:gd name="T77" fmla="*/ 629 h 910"/>
                <a:gd name="T78" fmla="*/ 1177 w 1184"/>
                <a:gd name="T79" fmla="*/ 527 h 910"/>
                <a:gd name="T80" fmla="*/ 1073 w 1184"/>
                <a:gd name="T81" fmla="*/ 453 h 910"/>
                <a:gd name="T82" fmla="*/ 1035 w 1184"/>
                <a:gd name="T83" fmla="*/ 451 h 910"/>
                <a:gd name="T84" fmla="*/ 1056 w 1184"/>
                <a:gd name="T85" fmla="*/ 424 h 910"/>
                <a:gd name="T86" fmla="*/ 1021 w 1184"/>
                <a:gd name="T87" fmla="*/ 208 h 910"/>
                <a:gd name="T88" fmla="*/ 813 w 1184"/>
                <a:gd name="T89" fmla="*/ 129 h 910"/>
                <a:gd name="T90" fmla="*/ 671 w 1184"/>
                <a:gd name="T91" fmla="*/ 153 h 910"/>
                <a:gd name="T92" fmla="*/ 557 w 1184"/>
                <a:gd name="T93" fmla="*/ 74 h 910"/>
                <a:gd name="T94" fmla="*/ 329 w 1184"/>
                <a:gd name="T95" fmla="*/ 0 h 910"/>
                <a:gd name="T96" fmla="*/ 181 w 1184"/>
                <a:gd name="T97" fmla="*/ 89 h 910"/>
                <a:gd name="T98" fmla="*/ 183 w 1184"/>
                <a:gd name="T99" fmla="*/ 275 h 910"/>
                <a:gd name="T100" fmla="*/ 189 w 1184"/>
                <a:gd name="T101" fmla="*/ 267 h 910"/>
                <a:gd name="T102" fmla="*/ 92 w 1184"/>
                <a:gd name="T103" fmla="*/ 288 h 910"/>
                <a:gd name="T104" fmla="*/ 0 w 1184"/>
                <a:gd name="T105" fmla="*/ 428 h 910"/>
                <a:gd name="T106" fmla="*/ 50 w 1184"/>
                <a:gd name="T107" fmla="*/ 560 h 910"/>
                <a:gd name="T108" fmla="*/ 283 w 1184"/>
                <a:gd name="T109" fmla="*/ 711 h 910"/>
                <a:gd name="T110" fmla="*/ 280 w 1184"/>
                <a:gd name="T111" fmla="*/ 707 h 910"/>
                <a:gd name="T112" fmla="*/ 400 w 1184"/>
                <a:gd name="T113" fmla="*/ 860 h 910"/>
                <a:gd name="T114" fmla="*/ 499 w 1184"/>
                <a:gd name="T115" fmla="*/ 899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84" h="910">
                  <a:moveTo>
                    <a:pt x="499" y="899"/>
                  </a:moveTo>
                  <a:cubicBezTo>
                    <a:pt x="501" y="893"/>
                    <a:pt x="501" y="893"/>
                    <a:pt x="501" y="893"/>
                  </a:cubicBezTo>
                  <a:cubicBezTo>
                    <a:pt x="465" y="885"/>
                    <a:pt x="434" y="870"/>
                    <a:pt x="407" y="851"/>
                  </a:cubicBezTo>
                  <a:cubicBezTo>
                    <a:pt x="368" y="822"/>
                    <a:pt x="338" y="785"/>
                    <a:pt x="319" y="755"/>
                  </a:cubicBezTo>
                  <a:cubicBezTo>
                    <a:pt x="310" y="740"/>
                    <a:pt x="303" y="727"/>
                    <a:pt x="298" y="718"/>
                  </a:cubicBezTo>
                  <a:cubicBezTo>
                    <a:pt x="296" y="713"/>
                    <a:pt x="294" y="709"/>
                    <a:pt x="293" y="707"/>
                  </a:cubicBezTo>
                  <a:cubicBezTo>
                    <a:pt x="292" y="705"/>
                    <a:pt x="292" y="704"/>
                    <a:pt x="291" y="704"/>
                  </a:cubicBezTo>
                  <a:cubicBezTo>
                    <a:pt x="291" y="703"/>
                    <a:pt x="291" y="703"/>
                    <a:pt x="291" y="703"/>
                  </a:cubicBezTo>
                  <a:cubicBezTo>
                    <a:pt x="291" y="703"/>
                    <a:pt x="291" y="703"/>
                    <a:pt x="291" y="703"/>
                  </a:cubicBezTo>
                  <a:cubicBezTo>
                    <a:pt x="290" y="700"/>
                    <a:pt x="290" y="700"/>
                    <a:pt x="290" y="700"/>
                  </a:cubicBezTo>
                  <a:cubicBezTo>
                    <a:pt x="287" y="699"/>
                    <a:pt x="287" y="699"/>
                    <a:pt x="287" y="699"/>
                  </a:cubicBezTo>
                  <a:cubicBezTo>
                    <a:pt x="287" y="699"/>
                    <a:pt x="287" y="699"/>
                    <a:pt x="287" y="699"/>
                  </a:cubicBezTo>
                  <a:cubicBezTo>
                    <a:pt x="279" y="697"/>
                    <a:pt x="213" y="673"/>
                    <a:pt x="147" y="629"/>
                  </a:cubicBezTo>
                  <a:cubicBezTo>
                    <a:pt x="114" y="607"/>
                    <a:pt x="82" y="581"/>
                    <a:pt x="57" y="550"/>
                  </a:cubicBezTo>
                  <a:cubicBezTo>
                    <a:pt x="32" y="518"/>
                    <a:pt x="15" y="483"/>
                    <a:pt x="12" y="443"/>
                  </a:cubicBezTo>
                  <a:cubicBezTo>
                    <a:pt x="12" y="438"/>
                    <a:pt x="12" y="433"/>
                    <a:pt x="12" y="428"/>
                  </a:cubicBezTo>
                  <a:cubicBezTo>
                    <a:pt x="12" y="391"/>
                    <a:pt x="22" y="364"/>
                    <a:pt x="38" y="343"/>
                  </a:cubicBezTo>
                  <a:cubicBezTo>
                    <a:pt x="50" y="327"/>
                    <a:pt x="65" y="316"/>
                    <a:pt x="81" y="307"/>
                  </a:cubicBezTo>
                  <a:cubicBezTo>
                    <a:pt x="104" y="293"/>
                    <a:pt x="130" y="286"/>
                    <a:pt x="151" y="283"/>
                  </a:cubicBezTo>
                  <a:cubicBezTo>
                    <a:pt x="171" y="279"/>
                    <a:pt x="186" y="279"/>
                    <a:pt x="188" y="279"/>
                  </a:cubicBezTo>
                  <a:cubicBezTo>
                    <a:pt x="188" y="279"/>
                    <a:pt x="188" y="279"/>
                    <a:pt x="188" y="279"/>
                  </a:cubicBezTo>
                  <a:cubicBezTo>
                    <a:pt x="198" y="279"/>
                    <a:pt x="198" y="279"/>
                    <a:pt x="198" y="279"/>
                  </a:cubicBezTo>
                  <a:cubicBezTo>
                    <a:pt x="194" y="271"/>
                    <a:pt x="194" y="271"/>
                    <a:pt x="194" y="271"/>
                  </a:cubicBezTo>
                  <a:cubicBezTo>
                    <a:pt x="194" y="271"/>
                    <a:pt x="194" y="271"/>
                    <a:pt x="194" y="271"/>
                  </a:cubicBezTo>
                  <a:cubicBezTo>
                    <a:pt x="193" y="268"/>
                    <a:pt x="175" y="224"/>
                    <a:pt x="175" y="172"/>
                  </a:cubicBezTo>
                  <a:cubicBezTo>
                    <a:pt x="175" y="147"/>
                    <a:pt x="180" y="119"/>
                    <a:pt x="192" y="94"/>
                  </a:cubicBezTo>
                  <a:cubicBezTo>
                    <a:pt x="205" y="69"/>
                    <a:pt x="225" y="45"/>
                    <a:pt x="259" y="27"/>
                  </a:cubicBezTo>
                  <a:cubicBezTo>
                    <a:pt x="279" y="16"/>
                    <a:pt x="303" y="12"/>
                    <a:pt x="329" y="12"/>
                  </a:cubicBezTo>
                  <a:cubicBezTo>
                    <a:pt x="364" y="12"/>
                    <a:pt x="403" y="21"/>
                    <a:pt x="442" y="34"/>
                  </a:cubicBezTo>
                  <a:cubicBezTo>
                    <a:pt x="500" y="55"/>
                    <a:pt x="556" y="86"/>
                    <a:pt x="598" y="111"/>
                  </a:cubicBezTo>
                  <a:cubicBezTo>
                    <a:pt x="619" y="124"/>
                    <a:pt x="636" y="136"/>
                    <a:pt x="648" y="144"/>
                  </a:cubicBezTo>
                  <a:cubicBezTo>
                    <a:pt x="654" y="148"/>
                    <a:pt x="659" y="152"/>
                    <a:pt x="662" y="154"/>
                  </a:cubicBezTo>
                  <a:cubicBezTo>
                    <a:pt x="664" y="155"/>
                    <a:pt x="665" y="156"/>
                    <a:pt x="666" y="157"/>
                  </a:cubicBezTo>
                  <a:cubicBezTo>
                    <a:pt x="667" y="157"/>
                    <a:pt x="667" y="157"/>
                    <a:pt x="667" y="157"/>
                  </a:cubicBezTo>
                  <a:cubicBezTo>
                    <a:pt x="670" y="159"/>
                    <a:pt x="670" y="159"/>
                    <a:pt x="670" y="159"/>
                  </a:cubicBezTo>
                  <a:cubicBezTo>
                    <a:pt x="672" y="158"/>
                    <a:pt x="672" y="158"/>
                    <a:pt x="672" y="158"/>
                  </a:cubicBezTo>
                  <a:cubicBezTo>
                    <a:pt x="672" y="158"/>
                    <a:pt x="673" y="158"/>
                    <a:pt x="673" y="158"/>
                  </a:cubicBezTo>
                  <a:cubicBezTo>
                    <a:pt x="680" y="156"/>
                    <a:pt x="742" y="141"/>
                    <a:pt x="813" y="141"/>
                  </a:cubicBezTo>
                  <a:cubicBezTo>
                    <a:pt x="849" y="141"/>
                    <a:pt x="887" y="145"/>
                    <a:pt x="922" y="156"/>
                  </a:cubicBezTo>
                  <a:cubicBezTo>
                    <a:pt x="957" y="167"/>
                    <a:pt x="988" y="186"/>
                    <a:pt x="1011" y="215"/>
                  </a:cubicBezTo>
                  <a:cubicBezTo>
                    <a:pt x="1048" y="262"/>
                    <a:pt x="1059" y="307"/>
                    <a:pt x="1059" y="345"/>
                  </a:cubicBezTo>
                  <a:cubicBezTo>
                    <a:pt x="1059" y="375"/>
                    <a:pt x="1052" y="401"/>
                    <a:pt x="1045" y="419"/>
                  </a:cubicBezTo>
                  <a:cubicBezTo>
                    <a:pt x="1041" y="428"/>
                    <a:pt x="1037" y="435"/>
                    <a:pt x="1035" y="440"/>
                  </a:cubicBezTo>
                  <a:cubicBezTo>
                    <a:pt x="1033" y="443"/>
                    <a:pt x="1032" y="445"/>
                    <a:pt x="1031" y="446"/>
                  </a:cubicBezTo>
                  <a:cubicBezTo>
                    <a:pt x="1031" y="446"/>
                    <a:pt x="1031" y="447"/>
                    <a:pt x="1031" y="447"/>
                  </a:cubicBezTo>
                  <a:cubicBezTo>
                    <a:pt x="1030" y="448"/>
                    <a:pt x="1030" y="448"/>
                    <a:pt x="1030" y="448"/>
                  </a:cubicBezTo>
                  <a:cubicBezTo>
                    <a:pt x="1030" y="448"/>
                    <a:pt x="1030" y="448"/>
                    <a:pt x="1030" y="448"/>
                  </a:cubicBezTo>
                  <a:cubicBezTo>
                    <a:pt x="1030" y="448"/>
                    <a:pt x="1030" y="448"/>
                    <a:pt x="1030" y="448"/>
                  </a:cubicBezTo>
                  <a:cubicBezTo>
                    <a:pt x="1025" y="456"/>
                    <a:pt x="1025" y="456"/>
                    <a:pt x="1025" y="456"/>
                  </a:cubicBezTo>
                  <a:cubicBezTo>
                    <a:pt x="1035" y="457"/>
                    <a:pt x="1035" y="457"/>
                    <a:pt x="1035" y="457"/>
                  </a:cubicBezTo>
                  <a:cubicBezTo>
                    <a:pt x="1035" y="457"/>
                    <a:pt x="1035" y="457"/>
                    <a:pt x="1035" y="457"/>
                  </a:cubicBezTo>
                  <a:cubicBezTo>
                    <a:pt x="1039" y="457"/>
                    <a:pt x="1074" y="462"/>
                    <a:pt x="1107" y="478"/>
                  </a:cubicBezTo>
                  <a:cubicBezTo>
                    <a:pt x="1124" y="486"/>
                    <a:pt x="1141" y="496"/>
                    <a:pt x="1152" y="510"/>
                  </a:cubicBezTo>
                  <a:cubicBezTo>
                    <a:pt x="1164" y="523"/>
                    <a:pt x="1172" y="540"/>
                    <a:pt x="1172" y="562"/>
                  </a:cubicBezTo>
                  <a:cubicBezTo>
                    <a:pt x="1172" y="579"/>
                    <a:pt x="1167" y="599"/>
                    <a:pt x="1154" y="624"/>
                  </a:cubicBezTo>
                  <a:cubicBezTo>
                    <a:pt x="1135" y="661"/>
                    <a:pt x="1104" y="691"/>
                    <a:pt x="1069" y="715"/>
                  </a:cubicBezTo>
                  <a:cubicBezTo>
                    <a:pt x="1016" y="751"/>
                    <a:pt x="952" y="774"/>
                    <a:pt x="902" y="788"/>
                  </a:cubicBezTo>
                  <a:cubicBezTo>
                    <a:pt x="877" y="794"/>
                    <a:pt x="855" y="799"/>
                    <a:pt x="839" y="802"/>
                  </a:cubicBezTo>
                  <a:cubicBezTo>
                    <a:pt x="832" y="803"/>
                    <a:pt x="825" y="804"/>
                    <a:pt x="821" y="805"/>
                  </a:cubicBezTo>
                  <a:cubicBezTo>
                    <a:pt x="819" y="805"/>
                    <a:pt x="817" y="806"/>
                    <a:pt x="816" y="806"/>
                  </a:cubicBezTo>
                  <a:cubicBezTo>
                    <a:pt x="816" y="806"/>
                    <a:pt x="815" y="806"/>
                    <a:pt x="815" y="806"/>
                  </a:cubicBezTo>
                  <a:cubicBezTo>
                    <a:pt x="815" y="806"/>
                    <a:pt x="815" y="806"/>
                    <a:pt x="815" y="806"/>
                  </a:cubicBezTo>
                  <a:cubicBezTo>
                    <a:pt x="813" y="806"/>
                    <a:pt x="813" y="806"/>
                    <a:pt x="813" y="806"/>
                  </a:cubicBezTo>
                  <a:cubicBezTo>
                    <a:pt x="812" y="807"/>
                    <a:pt x="812" y="807"/>
                    <a:pt x="812" y="807"/>
                  </a:cubicBezTo>
                  <a:cubicBezTo>
                    <a:pt x="812" y="807"/>
                    <a:pt x="812" y="807"/>
                    <a:pt x="812" y="807"/>
                  </a:cubicBezTo>
                  <a:cubicBezTo>
                    <a:pt x="808" y="810"/>
                    <a:pt x="774" y="833"/>
                    <a:pt x="726" y="855"/>
                  </a:cubicBezTo>
                  <a:cubicBezTo>
                    <a:pt x="678" y="877"/>
                    <a:pt x="614" y="898"/>
                    <a:pt x="552" y="898"/>
                  </a:cubicBezTo>
                  <a:cubicBezTo>
                    <a:pt x="534" y="898"/>
                    <a:pt x="517" y="896"/>
                    <a:pt x="501" y="893"/>
                  </a:cubicBezTo>
                  <a:cubicBezTo>
                    <a:pt x="499" y="899"/>
                    <a:pt x="499" y="899"/>
                    <a:pt x="499" y="899"/>
                  </a:cubicBezTo>
                  <a:cubicBezTo>
                    <a:pt x="498" y="905"/>
                    <a:pt x="498" y="905"/>
                    <a:pt x="498" y="905"/>
                  </a:cubicBezTo>
                  <a:cubicBezTo>
                    <a:pt x="516" y="908"/>
                    <a:pt x="534" y="910"/>
                    <a:pt x="552" y="910"/>
                  </a:cubicBezTo>
                  <a:cubicBezTo>
                    <a:pt x="619" y="910"/>
                    <a:pt x="686" y="887"/>
                    <a:pt x="736" y="863"/>
                  </a:cubicBezTo>
                  <a:cubicBezTo>
                    <a:pt x="786" y="840"/>
                    <a:pt x="819" y="817"/>
                    <a:pt x="819" y="817"/>
                  </a:cubicBezTo>
                  <a:cubicBezTo>
                    <a:pt x="815" y="812"/>
                    <a:pt x="815" y="812"/>
                    <a:pt x="815" y="812"/>
                  </a:cubicBezTo>
                  <a:cubicBezTo>
                    <a:pt x="816" y="818"/>
                    <a:pt x="816" y="818"/>
                    <a:pt x="816" y="818"/>
                  </a:cubicBezTo>
                  <a:cubicBezTo>
                    <a:pt x="816" y="818"/>
                    <a:pt x="883" y="810"/>
                    <a:pt x="960" y="782"/>
                  </a:cubicBezTo>
                  <a:cubicBezTo>
                    <a:pt x="998" y="768"/>
                    <a:pt x="1039" y="750"/>
                    <a:pt x="1076" y="725"/>
                  </a:cubicBezTo>
                  <a:cubicBezTo>
                    <a:pt x="1112" y="700"/>
                    <a:pt x="1144" y="668"/>
                    <a:pt x="1165" y="629"/>
                  </a:cubicBezTo>
                  <a:cubicBezTo>
                    <a:pt x="1178" y="604"/>
                    <a:pt x="1184" y="581"/>
                    <a:pt x="1184" y="562"/>
                  </a:cubicBezTo>
                  <a:cubicBezTo>
                    <a:pt x="1184" y="549"/>
                    <a:pt x="1182" y="538"/>
                    <a:pt x="1177" y="527"/>
                  </a:cubicBezTo>
                  <a:cubicBezTo>
                    <a:pt x="1170" y="509"/>
                    <a:pt x="1157" y="495"/>
                    <a:pt x="1143" y="485"/>
                  </a:cubicBezTo>
                  <a:cubicBezTo>
                    <a:pt x="1121" y="468"/>
                    <a:pt x="1094" y="458"/>
                    <a:pt x="1073" y="453"/>
                  </a:cubicBezTo>
                  <a:cubicBezTo>
                    <a:pt x="1052" y="447"/>
                    <a:pt x="1036" y="445"/>
                    <a:pt x="1036" y="445"/>
                  </a:cubicBezTo>
                  <a:cubicBezTo>
                    <a:pt x="1035" y="451"/>
                    <a:pt x="1035" y="451"/>
                    <a:pt x="1035" y="451"/>
                  </a:cubicBezTo>
                  <a:cubicBezTo>
                    <a:pt x="1040" y="454"/>
                    <a:pt x="1040" y="454"/>
                    <a:pt x="1040" y="454"/>
                  </a:cubicBezTo>
                  <a:cubicBezTo>
                    <a:pt x="1040" y="454"/>
                    <a:pt x="1048" y="443"/>
                    <a:pt x="1056" y="424"/>
                  </a:cubicBezTo>
                  <a:cubicBezTo>
                    <a:pt x="1064" y="404"/>
                    <a:pt x="1071" y="377"/>
                    <a:pt x="1071" y="345"/>
                  </a:cubicBezTo>
                  <a:cubicBezTo>
                    <a:pt x="1071" y="305"/>
                    <a:pt x="1059" y="257"/>
                    <a:pt x="1021" y="208"/>
                  </a:cubicBezTo>
                  <a:cubicBezTo>
                    <a:pt x="996" y="176"/>
                    <a:pt x="962" y="156"/>
                    <a:pt x="926" y="145"/>
                  </a:cubicBezTo>
                  <a:cubicBezTo>
                    <a:pt x="889" y="133"/>
                    <a:pt x="850" y="129"/>
                    <a:pt x="813" y="129"/>
                  </a:cubicBezTo>
                  <a:cubicBezTo>
                    <a:pt x="735" y="129"/>
                    <a:pt x="670" y="147"/>
                    <a:pt x="669" y="147"/>
                  </a:cubicBezTo>
                  <a:cubicBezTo>
                    <a:pt x="671" y="153"/>
                    <a:pt x="671" y="153"/>
                    <a:pt x="671" y="153"/>
                  </a:cubicBezTo>
                  <a:cubicBezTo>
                    <a:pt x="674" y="148"/>
                    <a:pt x="674" y="148"/>
                    <a:pt x="674" y="148"/>
                  </a:cubicBezTo>
                  <a:cubicBezTo>
                    <a:pt x="674" y="148"/>
                    <a:pt x="625" y="111"/>
                    <a:pt x="557" y="74"/>
                  </a:cubicBezTo>
                  <a:cubicBezTo>
                    <a:pt x="524" y="55"/>
                    <a:pt x="485" y="37"/>
                    <a:pt x="446" y="23"/>
                  </a:cubicBezTo>
                  <a:cubicBezTo>
                    <a:pt x="406" y="9"/>
                    <a:pt x="366" y="0"/>
                    <a:pt x="329" y="0"/>
                  </a:cubicBezTo>
                  <a:cubicBezTo>
                    <a:pt x="302" y="0"/>
                    <a:pt x="276" y="5"/>
                    <a:pt x="253" y="17"/>
                  </a:cubicBezTo>
                  <a:cubicBezTo>
                    <a:pt x="217" y="36"/>
                    <a:pt x="195" y="61"/>
                    <a:pt x="181" y="89"/>
                  </a:cubicBezTo>
                  <a:cubicBezTo>
                    <a:pt x="168" y="116"/>
                    <a:pt x="163" y="145"/>
                    <a:pt x="163" y="172"/>
                  </a:cubicBezTo>
                  <a:cubicBezTo>
                    <a:pt x="163" y="229"/>
                    <a:pt x="183" y="275"/>
                    <a:pt x="183" y="275"/>
                  </a:cubicBezTo>
                  <a:cubicBezTo>
                    <a:pt x="189" y="273"/>
                    <a:pt x="189" y="273"/>
                    <a:pt x="189" y="273"/>
                  </a:cubicBezTo>
                  <a:cubicBezTo>
                    <a:pt x="189" y="267"/>
                    <a:pt x="189" y="267"/>
                    <a:pt x="189" y="267"/>
                  </a:cubicBezTo>
                  <a:cubicBezTo>
                    <a:pt x="188" y="267"/>
                    <a:pt x="188" y="267"/>
                    <a:pt x="188" y="267"/>
                  </a:cubicBezTo>
                  <a:cubicBezTo>
                    <a:pt x="184" y="267"/>
                    <a:pt x="138" y="267"/>
                    <a:pt x="92" y="288"/>
                  </a:cubicBezTo>
                  <a:cubicBezTo>
                    <a:pt x="69" y="298"/>
                    <a:pt x="46" y="313"/>
                    <a:pt x="29" y="336"/>
                  </a:cubicBezTo>
                  <a:cubicBezTo>
                    <a:pt x="11" y="358"/>
                    <a:pt x="0" y="389"/>
                    <a:pt x="0" y="428"/>
                  </a:cubicBezTo>
                  <a:cubicBezTo>
                    <a:pt x="0" y="433"/>
                    <a:pt x="0" y="438"/>
                    <a:pt x="0" y="443"/>
                  </a:cubicBezTo>
                  <a:cubicBezTo>
                    <a:pt x="3" y="488"/>
                    <a:pt x="23" y="527"/>
                    <a:pt x="50" y="560"/>
                  </a:cubicBezTo>
                  <a:cubicBezTo>
                    <a:pt x="91" y="610"/>
                    <a:pt x="149" y="648"/>
                    <a:pt x="197" y="673"/>
                  </a:cubicBezTo>
                  <a:cubicBezTo>
                    <a:pt x="245" y="698"/>
                    <a:pt x="283" y="711"/>
                    <a:pt x="283" y="711"/>
                  </a:cubicBezTo>
                  <a:cubicBezTo>
                    <a:pt x="285" y="705"/>
                    <a:pt x="285" y="705"/>
                    <a:pt x="285" y="705"/>
                  </a:cubicBezTo>
                  <a:cubicBezTo>
                    <a:pt x="280" y="707"/>
                    <a:pt x="280" y="707"/>
                    <a:pt x="280" y="707"/>
                  </a:cubicBezTo>
                  <a:cubicBezTo>
                    <a:pt x="280" y="708"/>
                    <a:pt x="297" y="749"/>
                    <a:pt x="332" y="794"/>
                  </a:cubicBezTo>
                  <a:cubicBezTo>
                    <a:pt x="350" y="817"/>
                    <a:pt x="373" y="840"/>
                    <a:pt x="400" y="860"/>
                  </a:cubicBezTo>
                  <a:cubicBezTo>
                    <a:pt x="428" y="880"/>
                    <a:pt x="460" y="897"/>
                    <a:pt x="498" y="905"/>
                  </a:cubicBezTo>
                  <a:lnTo>
                    <a:pt x="499" y="89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FC000"/>
                </a:solidFill>
                <a:cs typeface="+mn-ea"/>
                <a:sym typeface="+mn-lt"/>
              </a:endParaRPr>
            </a:p>
          </p:txBody>
        </p:sp>
        <p:sp>
          <p:nvSpPr>
            <p:cNvPr id="7" name="Freeform 7">
              <a:extLst>
                <a:ext uri="{FF2B5EF4-FFF2-40B4-BE49-F238E27FC236}">
                  <a16:creationId xmlns="" xmlns:a16="http://schemas.microsoft.com/office/drawing/2014/main" id="{C5FC7E1C-4F07-49C8-8016-4B58AC113879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0805" y="1337211"/>
              <a:ext cx="3592217" cy="2758737"/>
            </a:xfrm>
            <a:custGeom>
              <a:avLst/>
              <a:gdLst>
                <a:gd name="T0" fmla="*/ 673 w 1140"/>
                <a:gd name="T1" fmla="*/ 863 h 875"/>
                <a:gd name="T2" fmla="*/ 459 w 1140"/>
                <a:gd name="T3" fmla="*/ 829 h 875"/>
                <a:gd name="T4" fmla="*/ 400 w 1140"/>
                <a:gd name="T5" fmla="*/ 791 h 875"/>
                <a:gd name="T6" fmla="*/ 396 w 1140"/>
                <a:gd name="T7" fmla="*/ 788 h 875"/>
                <a:gd name="T8" fmla="*/ 395 w 1140"/>
                <a:gd name="T9" fmla="*/ 787 h 875"/>
                <a:gd name="T10" fmla="*/ 310 w 1140"/>
                <a:gd name="T11" fmla="*/ 793 h 875"/>
                <a:gd name="T12" fmla="*/ 29 w 1140"/>
                <a:gd name="T13" fmla="*/ 681 h 875"/>
                <a:gd name="T14" fmla="*/ 59 w 1140"/>
                <a:gd name="T15" fmla="*/ 489 h 875"/>
                <a:gd name="T16" fmla="*/ 109 w 1140"/>
                <a:gd name="T17" fmla="*/ 453 h 875"/>
                <a:gd name="T18" fmla="*/ 113 w 1140"/>
                <a:gd name="T19" fmla="*/ 450 h 875"/>
                <a:gd name="T20" fmla="*/ 114 w 1140"/>
                <a:gd name="T21" fmla="*/ 447 h 875"/>
                <a:gd name="T22" fmla="*/ 68 w 1140"/>
                <a:gd name="T23" fmla="*/ 394 h 875"/>
                <a:gd name="T24" fmla="*/ 60 w 1140"/>
                <a:gd name="T25" fmla="*/ 195 h 875"/>
                <a:gd name="T26" fmla="*/ 323 w 1140"/>
                <a:gd name="T27" fmla="*/ 111 h 875"/>
                <a:gd name="T28" fmla="*/ 474 w 1140"/>
                <a:gd name="T29" fmla="*/ 122 h 875"/>
                <a:gd name="T30" fmla="*/ 487 w 1140"/>
                <a:gd name="T31" fmla="*/ 124 h 875"/>
                <a:gd name="T32" fmla="*/ 489 w 1140"/>
                <a:gd name="T33" fmla="*/ 124 h 875"/>
                <a:gd name="T34" fmla="*/ 580 w 1140"/>
                <a:gd name="T35" fmla="*/ 58 h 875"/>
                <a:gd name="T36" fmla="*/ 821 w 1140"/>
                <a:gd name="T37" fmla="*/ 20 h 875"/>
                <a:gd name="T38" fmla="*/ 947 w 1140"/>
                <a:gd name="T39" fmla="*/ 207 h 875"/>
                <a:gd name="T40" fmla="*/ 946 w 1140"/>
                <a:gd name="T41" fmla="*/ 221 h 875"/>
                <a:gd name="T42" fmla="*/ 945 w 1140"/>
                <a:gd name="T43" fmla="*/ 226 h 875"/>
                <a:gd name="T44" fmla="*/ 950 w 1140"/>
                <a:gd name="T45" fmla="*/ 224 h 875"/>
                <a:gd name="T46" fmla="*/ 1103 w 1140"/>
                <a:gd name="T47" fmla="*/ 231 h 875"/>
                <a:gd name="T48" fmla="*/ 1136 w 1140"/>
                <a:gd name="T49" fmla="*/ 322 h 875"/>
                <a:gd name="T50" fmla="*/ 949 w 1140"/>
                <a:gd name="T51" fmla="*/ 616 h 875"/>
                <a:gd name="T52" fmla="*/ 917 w 1140"/>
                <a:gd name="T53" fmla="*/ 641 h 875"/>
                <a:gd name="T54" fmla="*/ 914 w 1140"/>
                <a:gd name="T55" fmla="*/ 643 h 875"/>
                <a:gd name="T56" fmla="*/ 913 w 1140"/>
                <a:gd name="T57" fmla="*/ 645 h 875"/>
                <a:gd name="T58" fmla="*/ 673 w 1140"/>
                <a:gd name="T59" fmla="*/ 863 h 875"/>
                <a:gd name="T60" fmla="*/ 674 w 1140"/>
                <a:gd name="T61" fmla="*/ 867 h 875"/>
                <a:gd name="T62" fmla="*/ 917 w 1140"/>
                <a:gd name="T63" fmla="*/ 645 h 875"/>
                <a:gd name="T64" fmla="*/ 917 w 1140"/>
                <a:gd name="T65" fmla="*/ 646 h 875"/>
                <a:gd name="T66" fmla="*/ 1140 w 1140"/>
                <a:gd name="T67" fmla="*/ 323 h 875"/>
                <a:gd name="T68" fmla="*/ 1105 w 1140"/>
                <a:gd name="T69" fmla="*/ 228 h 875"/>
                <a:gd name="T70" fmla="*/ 947 w 1140"/>
                <a:gd name="T71" fmla="*/ 221 h 875"/>
                <a:gd name="T72" fmla="*/ 950 w 1140"/>
                <a:gd name="T73" fmla="*/ 223 h 875"/>
                <a:gd name="T74" fmla="*/ 930 w 1140"/>
                <a:gd name="T75" fmla="*/ 117 h 875"/>
                <a:gd name="T76" fmla="*/ 748 w 1140"/>
                <a:gd name="T77" fmla="*/ 0 h 875"/>
                <a:gd name="T78" fmla="*/ 486 w 1140"/>
                <a:gd name="T79" fmla="*/ 121 h 875"/>
                <a:gd name="T80" fmla="*/ 488 w 1140"/>
                <a:gd name="T81" fmla="*/ 120 h 875"/>
                <a:gd name="T82" fmla="*/ 171 w 1140"/>
                <a:gd name="T83" fmla="*/ 124 h 875"/>
                <a:gd name="T84" fmla="*/ 26 w 1140"/>
                <a:gd name="T85" fmla="*/ 285 h 875"/>
                <a:gd name="T86" fmla="*/ 111 w 1140"/>
                <a:gd name="T87" fmla="*/ 450 h 875"/>
                <a:gd name="T88" fmla="*/ 112 w 1140"/>
                <a:gd name="T89" fmla="*/ 447 h 875"/>
                <a:gd name="T90" fmla="*/ 0 w 1140"/>
                <a:gd name="T91" fmla="*/ 600 h 875"/>
                <a:gd name="T92" fmla="*/ 156 w 1140"/>
                <a:gd name="T93" fmla="*/ 776 h 875"/>
                <a:gd name="T94" fmla="*/ 395 w 1140"/>
                <a:gd name="T95" fmla="*/ 791 h 875"/>
                <a:gd name="T96" fmla="*/ 394 w 1140"/>
                <a:gd name="T97" fmla="*/ 791 h 875"/>
                <a:gd name="T98" fmla="*/ 674 w 1140"/>
                <a:gd name="T99" fmla="*/ 867 h 8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40" h="875">
                  <a:moveTo>
                    <a:pt x="673" y="865"/>
                  </a:moveTo>
                  <a:cubicBezTo>
                    <a:pt x="673" y="863"/>
                    <a:pt x="673" y="863"/>
                    <a:pt x="673" y="863"/>
                  </a:cubicBezTo>
                  <a:cubicBezTo>
                    <a:pt x="652" y="869"/>
                    <a:pt x="631" y="871"/>
                    <a:pt x="611" y="871"/>
                  </a:cubicBezTo>
                  <a:cubicBezTo>
                    <a:pt x="552" y="871"/>
                    <a:pt x="498" y="850"/>
                    <a:pt x="459" y="829"/>
                  </a:cubicBezTo>
                  <a:cubicBezTo>
                    <a:pt x="440" y="819"/>
                    <a:pt x="424" y="809"/>
                    <a:pt x="413" y="801"/>
                  </a:cubicBezTo>
                  <a:cubicBezTo>
                    <a:pt x="408" y="797"/>
                    <a:pt x="403" y="794"/>
                    <a:pt x="400" y="791"/>
                  </a:cubicBezTo>
                  <a:cubicBezTo>
                    <a:pt x="399" y="790"/>
                    <a:pt x="398" y="789"/>
                    <a:pt x="397" y="789"/>
                  </a:cubicBezTo>
                  <a:cubicBezTo>
                    <a:pt x="397" y="788"/>
                    <a:pt x="396" y="788"/>
                    <a:pt x="396" y="788"/>
                  </a:cubicBezTo>
                  <a:cubicBezTo>
                    <a:pt x="395" y="787"/>
                    <a:pt x="395" y="787"/>
                    <a:pt x="395" y="787"/>
                  </a:cubicBezTo>
                  <a:cubicBezTo>
                    <a:pt x="395" y="787"/>
                    <a:pt x="395" y="787"/>
                    <a:pt x="395" y="787"/>
                  </a:cubicBezTo>
                  <a:cubicBezTo>
                    <a:pt x="395" y="787"/>
                    <a:pt x="392" y="788"/>
                    <a:pt x="388" y="788"/>
                  </a:cubicBezTo>
                  <a:cubicBezTo>
                    <a:pt x="376" y="790"/>
                    <a:pt x="347" y="793"/>
                    <a:pt x="310" y="793"/>
                  </a:cubicBezTo>
                  <a:cubicBezTo>
                    <a:pt x="265" y="793"/>
                    <a:pt x="209" y="788"/>
                    <a:pt x="157" y="772"/>
                  </a:cubicBezTo>
                  <a:cubicBezTo>
                    <a:pt x="105" y="756"/>
                    <a:pt x="57" y="728"/>
                    <a:pt x="29" y="681"/>
                  </a:cubicBezTo>
                  <a:cubicBezTo>
                    <a:pt x="11" y="652"/>
                    <a:pt x="4" y="625"/>
                    <a:pt x="4" y="600"/>
                  </a:cubicBezTo>
                  <a:cubicBezTo>
                    <a:pt x="4" y="553"/>
                    <a:pt x="31" y="515"/>
                    <a:pt x="59" y="489"/>
                  </a:cubicBezTo>
                  <a:cubicBezTo>
                    <a:pt x="72" y="477"/>
                    <a:pt x="86" y="467"/>
                    <a:pt x="96" y="460"/>
                  </a:cubicBezTo>
                  <a:cubicBezTo>
                    <a:pt x="101" y="457"/>
                    <a:pt x="106" y="454"/>
                    <a:pt x="109" y="453"/>
                  </a:cubicBezTo>
                  <a:cubicBezTo>
                    <a:pt x="110" y="452"/>
                    <a:pt x="111" y="451"/>
                    <a:pt x="112" y="451"/>
                  </a:cubicBezTo>
                  <a:cubicBezTo>
                    <a:pt x="113" y="450"/>
                    <a:pt x="113" y="450"/>
                    <a:pt x="113" y="450"/>
                  </a:cubicBezTo>
                  <a:cubicBezTo>
                    <a:pt x="116" y="449"/>
                    <a:pt x="116" y="449"/>
                    <a:pt x="116" y="449"/>
                  </a:cubicBezTo>
                  <a:cubicBezTo>
                    <a:pt x="114" y="447"/>
                    <a:pt x="114" y="447"/>
                    <a:pt x="114" y="447"/>
                  </a:cubicBezTo>
                  <a:cubicBezTo>
                    <a:pt x="114" y="447"/>
                    <a:pt x="113" y="447"/>
                    <a:pt x="113" y="446"/>
                  </a:cubicBezTo>
                  <a:cubicBezTo>
                    <a:pt x="108" y="442"/>
                    <a:pt x="88" y="423"/>
                    <a:pt x="68" y="394"/>
                  </a:cubicBezTo>
                  <a:cubicBezTo>
                    <a:pt x="49" y="366"/>
                    <a:pt x="30" y="328"/>
                    <a:pt x="30" y="285"/>
                  </a:cubicBezTo>
                  <a:cubicBezTo>
                    <a:pt x="30" y="257"/>
                    <a:pt x="38" y="226"/>
                    <a:pt x="60" y="195"/>
                  </a:cubicBezTo>
                  <a:cubicBezTo>
                    <a:pt x="84" y="162"/>
                    <a:pt x="124" y="140"/>
                    <a:pt x="172" y="128"/>
                  </a:cubicBezTo>
                  <a:cubicBezTo>
                    <a:pt x="219" y="115"/>
                    <a:pt x="273" y="111"/>
                    <a:pt x="323" y="111"/>
                  </a:cubicBezTo>
                  <a:cubicBezTo>
                    <a:pt x="368" y="111"/>
                    <a:pt x="409" y="114"/>
                    <a:pt x="439" y="118"/>
                  </a:cubicBezTo>
                  <a:cubicBezTo>
                    <a:pt x="454" y="119"/>
                    <a:pt x="466" y="121"/>
                    <a:pt x="474" y="122"/>
                  </a:cubicBezTo>
                  <a:cubicBezTo>
                    <a:pt x="478" y="123"/>
                    <a:pt x="482" y="123"/>
                    <a:pt x="484" y="124"/>
                  </a:cubicBezTo>
                  <a:cubicBezTo>
                    <a:pt x="486" y="124"/>
                    <a:pt x="487" y="124"/>
                    <a:pt x="487" y="124"/>
                  </a:cubicBezTo>
                  <a:cubicBezTo>
                    <a:pt x="488" y="124"/>
                    <a:pt x="488" y="124"/>
                    <a:pt x="488" y="124"/>
                  </a:cubicBezTo>
                  <a:cubicBezTo>
                    <a:pt x="489" y="124"/>
                    <a:pt x="489" y="124"/>
                    <a:pt x="489" y="124"/>
                  </a:cubicBezTo>
                  <a:cubicBezTo>
                    <a:pt x="489" y="124"/>
                    <a:pt x="489" y="123"/>
                    <a:pt x="490" y="122"/>
                  </a:cubicBezTo>
                  <a:cubicBezTo>
                    <a:pt x="498" y="116"/>
                    <a:pt x="533" y="86"/>
                    <a:pt x="580" y="58"/>
                  </a:cubicBezTo>
                  <a:cubicBezTo>
                    <a:pt x="628" y="30"/>
                    <a:pt x="689" y="4"/>
                    <a:pt x="748" y="4"/>
                  </a:cubicBezTo>
                  <a:cubicBezTo>
                    <a:pt x="773" y="4"/>
                    <a:pt x="798" y="9"/>
                    <a:pt x="821" y="20"/>
                  </a:cubicBezTo>
                  <a:cubicBezTo>
                    <a:pt x="878" y="46"/>
                    <a:pt x="909" y="83"/>
                    <a:pt x="926" y="119"/>
                  </a:cubicBezTo>
                  <a:cubicBezTo>
                    <a:pt x="944" y="154"/>
                    <a:pt x="947" y="188"/>
                    <a:pt x="947" y="207"/>
                  </a:cubicBezTo>
                  <a:cubicBezTo>
                    <a:pt x="947" y="212"/>
                    <a:pt x="946" y="216"/>
                    <a:pt x="946" y="218"/>
                  </a:cubicBezTo>
                  <a:cubicBezTo>
                    <a:pt x="946" y="220"/>
                    <a:pt x="946" y="221"/>
                    <a:pt x="946" y="221"/>
                  </a:cubicBezTo>
                  <a:cubicBezTo>
                    <a:pt x="946" y="222"/>
                    <a:pt x="946" y="222"/>
                    <a:pt x="946" y="222"/>
                  </a:cubicBezTo>
                  <a:cubicBezTo>
                    <a:pt x="945" y="226"/>
                    <a:pt x="945" y="226"/>
                    <a:pt x="945" y="226"/>
                  </a:cubicBezTo>
                  <a:cubicBezTo>
                    <a:pt x="948" y="225"/>
                    <a:pt x="948" y="225"/>
                    <a:pt x="948" y="225"/>
                  </a:cubicBezTo>
                  <a:cubicBezTo>
                    <a:pt x="948" y="225"/>
                    <a:pt x="949" y="224"/>
                    <a:pt x="950" y="224"/>
                  </a:cubicBezTo>
                  <a:cubicBezTo>
                    <a:pt x="958" y="221"/>
                    <a:pt x="994" y="210"/>
                    <a:pt x="1031" y="210"/>
                  </a:cubicBezTo>
                  <a:cubicBezTo>
                    <a:pt x="1056" y="210"/>
                    <a:pt x="1083" y="215"/>
                    <a:pt x="1103" y="231"/>
                  </a:cubicBezTo>
                  <a:cubicBezTo>
                    <a:pt x="1122" y="247"/>
                    <a:pt x="1136" y="275"/>
                    <a:pt x="1136" y="320"/>
                  </a:cubicBezTo>
                  <a:cubicBezTo>
                    <a:pt x="1136" y="321"/>
                    <a:pt x="1136" y="322"/>
                    <a:pt x="1136" y="322"/>
                  </a:cubicBezTo>
                  <a:cubicBezTo>
                    <a:pt x="1135" y="408"/>
                    <a:pt x="1080" y="488"/>
                    <a:pt x="1025" y="546"/>
                  </a:cubicBezTo>
                  <a:cubicBezTo>
                    <a:pt x="997" y="576"/>
                    <a:pt x="970" y="600"/>
                    <a:pt x="949" y="616"/>
                  </a:cubicBezTo>
                  <a:cubicBezTo>
                    <a:pt x="939" y="625"/>
                    <a:pt x="930" y="631"/>
                    <a:pt x="924" y="636"/>
                  </a:cubicBezTo>
                  <a:cubicBezTo>
                    <a:pt x="921" y="638"/>
                    <a:pt x="919" y="639"/>
                    <a:pt x="917" y="641"/>
                  </a:cubicBezTo>
                  <a:cubicBezTo>
                    <a:pt x="915" y="642"/>
                    <a:pt x="914" y="642"/>
                    <a:pt x="914" y="642"/>
                  </a:cubicBezTo>
                  <a:cubicBezTo>
                    <a:pt x="914" y="643"/>
                    <a:pt x="914" y="643"/>
                    <a:pt x="914" y="643"/>
                  </a:cubicBezTo>
                  <a:cubicBezTo>
                    <a:pt x="914" y="643"/>
                    <a:pt x="914" y="643"/>
                    <a:pt x="914" y="643"/>
                  </a:cubicBezTo>
                  <a:cubicBezTo>
                    <a:pt x="914" y="643"/>
                    <a:pt x="913" y="644"/>
                    <a:pt x="913" y="645"/>
                  </a:cubicBezTo>
                  <a:cubicBezTo>
                    <a:pt x="907" y="655"/>
                    <a:pt x="881" y="700"/>
                    <a:pt x="840" y="748"/>
                  </a:cubicBezTo>
                  <a:cubicBezTo>
                    <a:pt x="798" y="795"/>
                    <a:pt x="741" y="845"/>
                    <a:pt x="673" y="863"/>
                  </a:cubicBezTo>
                  <a:cubicBezTo>
                    <a:pt x="673" y="865"/>
                    <a:pt x="673" y="865"/>
                    <a:pt x="673" y="865"/>
                  </a:cubicBezTo>
                  <a:cubicBezTo>
                    <a:pt x="674" y="867"/>
                    <a:pt x="674" y="867"/>
                    <a:pt x="674" y="867"/>
                  </a:cubicBezTo>
                  <a:cubicBezTo>
                    <a:pt x="748" y="847"/>
                    <a:pt x="808" y="791"/>
                    <a:pt x="851" y="741"/>
                  </a:cubicBezTo>
                  <a:cubicBezTo>
                    <a:pt x="893" y="690"/>
                    <a:pt x="917" y="645"/>
                    <a:pt x="917" y="645"/>
                  </a:cubicBezTo>
                  <a:cubicBezTo>
                    <a:pt x="916" y="644"/>
                    <a:pt x="916" y="644"/>
                    <a:pt x="916" y="644"/>
                  </a:cubicBezTo>
                  <a:cubicBezTo>
                    <a:pt x="917" y="646"/>
                    <a:pt x="917" y="646"/>
                    <a:pt x="917" y="646"/>
                  </a:cubicBezTo>
                  <a:cubicBezTo>
                    <a:pt x="917" y="646"/>
                    <a:pt x="972" y="608"/>
                    <a:pt x="1028" y="549"/>
                  </a:cubicBezTo>
                  <a:cubicBezTo>
                    <a:pt x="1083" y="490"/>
                    <a:pt x="1139" y="409"/>
                    <a:pt x="1140" y="323"/>
                  </a:cubicBezTo>
                  <a:cubicBezTo>
                    <a:pt x="1140" y="322"/>
                    <a:pt x="1140" y="321"/>
                    <a:pt x="1140" y="320"/>
                  </a:cubicBezTo>
                  <a:cubicBezTo>
                    <a:pt x="1140" y="274"/>
                    <a:pt x="1126" y="245"/>
                    <a:pt x="1105" y="228"/>
                  </a:cubicBezTo>
                  <a:cubicBezTo>
                    <a:pt x="1084" y="211"/>
                    <a:pt x="1057" y="206"/>
                    <a:pt x="1031" y="206"/>
                  </a:cubicBezTo>
                  <a:cubicBezTo>
                    <a:pt x="987" y="206"/>
                    <a:pt x="947" y="221"/>
                    <a:pt x="947" y="221"/>
                  </a:cubicBezTo>
                  <a:cubicBezTo>
                    <a:pt x="948" y="223"/>
                    <a:pt x="948" y="223"/>
                    <a:pt x="948" y="223"/>
                  </a:cubicBezTo>
                  <a:cubicBezTo>
                    <a:pt x="950" y="223"/>
                    <a:pt x="950" y="223"/>
                    <a:pt x="950" y="223"/>
                  </a:cubicBezTo>
                  <a:cubicBezTo>
                    <a:pt x="950" y="223"/>
                    <a:pt x="951" y="217"/>
                    <a:pt x="951" y="207"/>
                  </a:cubicBezTo>
                  <a:cubicBezTo>
                    <a:pt x="951" y="188"/>
                    <a:pt x="948" y="153"/>
                    <a:pt x="930" y="117"/>
                  </a:cubicBezTo>
                  <a:cubicBezTo>
                    <a:pt x="913" y="81"/>
                    <a:pt x="881" y="43"/>
                    <a:pt x="823" y="16"/>
                  </a:cubicBezTo>
                  <a:cubicBezTo>
                    <a:pt x="799" y="5"/>
                    <a:pt x="774" y="0"/>
                    <a:pt x="748" y="0"/>
                  </a:cubicBezTo>
                  <a:cubicBezTo>
                    <a:pt x="684" y="0"/>
                    <a:pt x="618" y="30"/>
                    <a:pt x="569" y="61"/>
                  </a:cubicBezTo>
                  <a:cubicBezTo>
                    <a:pt x="520" y="91"/>
                    <a:pt x="486" y="121"/>
                    <a:pt x="486" y="121"/>
                  </a:cubicBezTo>
                  <a:cubicBezTo>
                    <a:pt x="488" y="122"/>
                    <a:pt x="488" y="122"/>
                    <a:pt x="488" y="122"/>
                  </a:cubicBezTo>
                  <a:cubicBezTo>
                    <a:pt x="488" y="120"/>
                    <a:pt x="488" y="120"/>
                    <a:pt x="488" y="120"/>
                  </a:cubicBezTo>
                  <a:cubicBezTo>
                    <a:pt x="488" y="120"/>
                    <a:pt x="412" y="107"/>
                    <a:pt x="323" y="107"/>
                  </a:cubicBezTo>
                  <a:cubicBezTo>
                    <a:pt x="273" y="107"/>
                    <a:pt x="219" y="111"/>
                    <a:pt x="171" y="124"/>
                  </a:cubicBezTo>
                  <a:cubicBezTo>
                    <a:pt x="123" y="137"/>
                    <a:pt x="81" y="158"/>
                    <a:pt x="57" y="193"/>
                  </a:cubicBezTo>
                  <a:cubicBezTo>
                    <a:pt x="35" y="225"/>
                    <a:pt x="26" y="256"/>
                    <a:pt x="26" y="285"/>
                  </a:cubicBezTo>
                  <a:cubicBezTo>
                    <a:pt x="26" y="332"/>
                    <a:pt x="48" y="373"/>
                    <a:pt x="69" y="402"/>
                  </a:cubicBezTo>
                  <a:cubicBezTo>
                    <a:pt x="90" y="432"/>
                    <a:pt x="111" y="450"/>
                    <a:pt x="111" y="450"/>
                  </a:cubicBezTo>
                  <a:cubicBezTo>
                    <a:pt x="113" y="448"/>
                    <a:pt x="113" y="448"/>
                    <a:pt x="113" y="448"/>
                  </a:cubicBezTo>
                  <a:cubicBezTo>
                    <a:pt x="112" y="447"/>
                    <a:pt x="112" y="447"/>
                    <a:pt x="112" y="447"/>
                  </a:cubicBezTo>
                  <a:cubicBezTo>
                    <a:pt x="112" y="447"/>
                    <a:pt x="84" y="460"/>
                    <a:pt x="56" y="486"/>
                  </a:cubicBezTo>
                  <a:cubicBezTo>
                    <a:pt x="28" y="512"/>
                    <a:pt x="0" y="551"/>
                    <a:pt x="0" y="600"/>
                  </a:cubicBezTo>
                  <a:cubicBezTo>
                    <a:pt x="0" y="625"/>
                    <a:pt x="7" y="653"/>
                    <a:pt x="26" y="683"/>
                  </a:cubicBezTo>
                  <a:cubicBezTo>
                    <a:pt x="54" y="732"/>
                    <a:pt x="103" y="760"/>
                    <a:pt x="156" y="776"/>
                  </a:cubicBezTo>
                  <a:cubicBezTo>
                    <a:pt x="208" y="792"/>
                    <a:pt x="265" y="797"/>
                    <a:pt x="310" y="797"/>
                  </a:cubicBezTo>
                  <a:cubicBezTo>
                    <a:pt x="360" y="797"/>
                    <a:pt x="395" y="791"/>
                    <a:pt x="395" y="791"/>
                  </a:cubicBezTo>
                  <a:cubicBezTo>
                    <a:pt x="395" y="789"/>
                    <a:pt x="395" y="789"/>
                    <a:pt x="395" y="789"/>
                  </a:cubicBezTo>
                  <a:cubicBezTo>
                    <a:pt x="394" y="791"/>
                    <a:pt x="394" y="791"/>
                    <a:pt x="394" y="791"/>
                  </a:cubicBezTo>
                  <a:cubicBezTo>
                    <a:pt x="394" y="791"/>
                    <a:pt x="491" y="875"/>
                    <a:pt x="611" y="875"/>
                  </a:cubicBezTo>
                  <a:cubicBezTo>
                    <a:pt x="631" y="875"/>
                    <a:pt x="652" y="873"/>
                    <a:pt x="674" y="867"/>
                  </a:cubicBezTo>
                  <a:lnTo>
                    <a:pt x="673" y="86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FC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E8B05DD9-3E45-4914-BA85-2A340EC5DADC}"/>
              </a:ext>
            </a:extLst>
          </p:cNvPr>
          <p:cNvGrpSpPr/>
          <p:nvPr/>
        </p:nvGrpSpPr>
        <p:grpSpPr>
          <a:xfrm>
            <a:off x="4713722" y="3202081"/>
            <a:ext cx="2755971" cy="2007498"/>
            <a:chOff x="4713722" y="3202081"/>
            <a:chExt cx="2755971" cy="2007498"/>
          </a:xfrm>
        </p:grpSpPr>
        <p:pic>
          <p:nvPicPr>
            <p:cNvPr id="9" name="图片 8">
              <a:extLst>
                <a:ext uri="{FF2B5EF4-FFF2-40B4-BE49-F238E27FC236}">
                  <a16:creationId xmlns="" xmlns:a16="http://schemas.microsoft.com/office/drawing/2014/main" id="{C1154EA2-2A32-4DBE-A7BE-8308AC44562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4763740" y="3332780"/>
              <a:ext cx="2705953" cy="1796752"/>
            </a:xfrm>
            <a:custGeom>
              <a:avLst/>
              <a:gdLst>
                <a:gd name="connsiteX0" fmla="*/ 529283 w 2705953"/>
                <a:gd name="connsiteY0" fmla="*/ 27416 h 1947247"/>
                <a:gd name="connsiteX1" fmla="*/ 1268344 w 2705953"/>
                <a:gd name="connsiteY1" fmla="*/ 149759 h 1947247"/>
                <a:gd name="connsiteX2" fmla="*/ 1585920 w 2705953"/>
                <a:gd name="connsiteY2" fmla="*/ 13298 h 1947247"/>
                <a:gd name="connsiteX3" fmla="*/ 1879850 w 2705953"/>
                <a:gd name="connsiteY3" fmla="*/ 39136 h 1947247"/>
                <a:gd name="connsiteX4" fmla="*/ 1982818 w 2705953"/>
                <a:gd name="connsiteY4" fmla="*/ 70919 h 1947247"/>
                <a:gd name="connsiteX5" fmla="*/ 2167491 w 2705953"/>
                <a:gd name="connsiteY5" fmla="*/ 155491 h 1947247"/>
                <a:gd name="connsiteX6" fmla="*/ 2349908 w 2705953"/>
                <a:gd name="connsiteY6" fmla="*/ 479877 h 1947247"/>
                <a:gd name="connsiteX7" fmla="*/ 2517008 w 2705953"/>
                <a:gd name="connsiteY7" fmla="*/ 591698 h 1947247"/>
                <a:gd name="connsiteX8" fmla="*/ 2614520 w 2705953"/>
                <a:gd name="connsiteY8" fmla="*/ 739627 h 1947247"/>
                <a:gd name="connsiteX9" fmla="*/ 2690587 w 2705953"/>
                <a:gd name="connsiteY9" fmla="*/ 1016534 h 1947247"/>
                <a:gd name="connsiteX10" fmla="*/ 2009727 w 2705953"/>
                <a:gd name="connsiteY10" fmla="*/ 1599636 h 1947247"/>
                <a:gd name="connsiteX11" fmla="*/ 1462694 w 2705953"/>
                <a:gd name="connsiteY11" fmla="*/ 1933351 h 1947247"/>
                <a:gd name="connsiteX12" fmla="*/ 1343776 w 2705953"/>
                <a:gd name="connsiteY12" fmla="*/ 1947238 h 1947247"/>
                <a:gd name="connsiteX13" fmla="*/ 812777 w 2705953"/>
                <a:gd name="connsiteY13" fmla="*/ 1669793 h 1947247"/>
                <a:gd name="connsiteX14" fmla="*/ 89849 w 2705953"/>
                <a:gd name="connsiteY14" fmla="*/ 1393808 h 1947247"/>
                <a:gd name="connsiteX15" fmla="*/ 45623 w 2705953"/>
                <a:gd name="connsiteY15" fmla="*/ 1232052 h 1947247"/>
                <a:gd name="connsiteX16" fmla="*/ 16723 w 2705953"/>
                <a:gd name="connsiteY16" fmla="*/ 1163195 h 1947247"/>
                <a:gd name="connsiteX17" fmla="*/ 193084 w 2705953"/>
                <a:gd name="connsiteY17" fmla="*/ 752131 h 1947247"/>
                <a:gd name="connsiteX18" fmla="*/ 211608 w 2705953"/>
                <a:gd name="connsiteY18" fmla="*/ 337529 h 1947247"/>
                <a:gd name="connsiteX19" fmla="*/ 247896 w 2705953"/>
                <a:gd name="connsiteY19" fmla="*/ 299209 h 1947247"/>
                <a:gd name="connsiteX20" fmla="*/ 373461 w 2705953"/>
                <a:gd name="connsiteY20" fmla="*/ 98527 h 1947247"/>
                <a:gd name="connsiteX21" fmla="*/ 529283 w 2705953"/>
                <a:gd name="connsiteY21" fmla="*/ 27416 h 1947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705953" h="1947247">
                  <a:moveTo>
                    <a:pt x="529283" y="27416"/>
                  </a:moveTo>
                  <a:cubicBezTo>
                    <a:pt x="766770" y="-23747"/>
                    <a:pt x="1102427" y="86956"/>
                    <a:pt x="1268344" y="149759"/>
                  </a:cubicBezTo>
                  <a:cubicBezTo>
                    <a:pt x="1348958" y="99543"/>
                    <a:pt x="1464936" y="39362"/>
                    <a:pt x="1585920" y="13298"/>
                  </a:cubicBezTo>
                  <a:cubicBezTo>
                    <a:pt x="1684499" y="-7940"/>
                    <a:pt x="1787908" y="-6754"/>
                    <a:pt x="1879850" y="39136"/>
                  </a:cubicBezTo>
                  <a:cubicBezTo>
                    <a:pt x="1916355" y="45350"/>
                    <a:pt x="1951102" y="54289"/>
                    <a:pt x="1982818" y="70919"/>
                  </a:cubicBezTo>
                  <a:cubicBezTo>
                    <a:pt x="2051347" y="84312"/>
                    <a:pt x="2113330" y="110847"/>
                    <a:pt x="2167491" y="155491"/>
                  </a:cubicBezTo>
                  <a:cubicBezTo>
                    <a:pt x="2296329" y="263823"/>
                    <a:pt x="2340821" y="383287"/>
                    <a:pt x="2349908" y="479877"/>
                  </a:cubicBezTo>
                  <a:cubicBezTo>
                    <a:pt x="2417954" y="491027"/>
                    <a:pt x="2482660" y="519322"/>
                    <a:pt x="2517008" y="591698"/>
                  </a:cubicBezTo>
                  <a:cubicBezTo>
                    <a:pt x="2565065" y="618886"/>
                    <a:pt x="2603060" y="664667"/>
                    <a:pt x="2614520" y="739627"/>
                  </a:cubicBezTo>
                  <a:cubicBezTo>
                    <a:pt x="2685332" y="785377"/>
                    <a:pt x="2731539" y="869277"/>
                    <a:pt x="2690587" y="1016534"/>
                  </a:cubicBezTo>
                  <a:cubicBezTo>
                    <a:pt x="2585261" y="1398217"/>
                    <a:pt x="2009727" y="1599636"/>
                    <a:pt x="2009727" y="1599636"/>
                  </a:cubicBezTo>
                  <a:cubicBezTo>
                    <a:pt x="2009727" y="1599636"/>
                    <a:pt x="1758432" y="1869639"/>
                    <a:pt x="1462694" y="1933351"/>
                  </a:cubicBezTo>
                  <a:cubicBezTo>
                    <a:pt x="1422366" y="1942039"/>
                    <a:pt x="1383313" y="1945760"/>
                    <a:pt x="1343776" y="1947238"/>
                  </a:cubicBezTo>
                  <a:cubicBezTo>
                    <a:pt x="1086218" y="1948759"/>
                    <a:pt x="894215" y="1764874"/>
                    <a:pt x="812777" y="1669793"/>
                  </a:cubicBezTo>
                  <a:cubicBezTo>
                    <a:pt x="654147" y="1673465"/>
                    <a:pt x="231371" y="1658960"/>
                    <a:pt x="89849" y="1393808"/>
                  </a:cubicBezTo>
                  <a:cubicBezTo>
                    <a:pt x="58400" y="1334886"/>
                    <a:pt x="44083" y="1279311"/>
                    <a:pt x="45623" y="1232052"/>
                  </a:cubicBezTo>
                  <a:cubicBezTo>
                    <a:pt x="33588" y="1208835"/>
                    <a:pt x="24277" y="1187378"/>
                    <a:pt x="16723" y="1163195"/>
                  </a:cubicBezTo>
                  <a:cubicBezTo>
                    <a:pt x="-45993" y="937379"/>
                    <a:pt x="79830" y="814072"/>
                    <a:pt x="193084" y="752131"/>
                  </a:cubicBezTo>
                  <a:cubicBezTo>
                    <a:pt x="134358" y="642772"/>
                    <a:pt x="94306" y="489503"/>
                    <a:pt x="211608" y="337529"/>
                  </a:cubicBezTo>
                  <a:cubicBezTo>
                    <a:pt x="223119" y="325664"/>
                    <a:pt x="236386" y="311073"/>
                    <a:pt x="247896" y="299209"/>
                  </a:cubicBezTo>
                  <a:cubicBezTo>
                    <a:pt x="263496" y="230150"/>
                    <a:pt x="300226" y="161232"/>
                    <a:pt x="373461" y="98527"/>
                  </a:cubicBezTo>
                  <a:cubicBezTo>
                    <a:pt x="414713" y="61484"/>
                    <a:pt x="468792" y="40448"/>
                    <a:pt x="529283" y="27416"/>
                  </a:cubicBezTo>
                  <a:close/>
                </a:path>
              </a:pathLst>
            </a:custGeom>
          </p:spPr>
        </p:pic>
        <p:sp>
          <p:nvSpPr>
            <p:cNvPr id="10" name="Freeform 5">
              <a:extLst>
                <a:ext uri="{FF2B5EF4-FFF2-40B4-BE49-F238E27FC236}">
                  <a16:creationId xmlns="" xmlns:a16="http://schemas.microsoft.com/office/drawing/2014/main" id="{4743E534-FE11-45FC-AF9D-27BBB5AD45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5688" y="3264029"/>
              <a:ext cx="2538896" cy="1888442"/>
            </a:xfrm>
            <a:custGeom>
              <a:avLst/>
              <a:gdLst>
                <a:gd name="T0" fmla="*/ 617 w 1108"/>
                <a:gd name="T1" fmla="*/ 808 h 823"/>
                <a:gd name="T2" fmla="*/ 427 w 1108"/>
                <a:gd name="T3" fmla="*/ 763 h 823"/>
                <a:gd name="T4" fmla="*/ 370 w 1108"/>
                <a:gd name="T5" fmla="*/ 719 h 823"/>
                <a:gd name="T6" fmla="*/ 366 w 1108"/>
                <a:gd name="T7" fmla="*/ 715 h 823"/>
                <a:gd name="T8" fmla="*/ 365 w 1108"/>
                <a:gd name="T9" fmla="*/ 715 h 823"/>
                <a:gd name="T10" fmla="*/ 361 w 1108"/>
                <a:gd name="T11" fmla="*/ 713 h 823"/>
                <a:gd name="T12" fmla="*/ 340 w 1108"/>
                <a:gd name="T13" fmla="*/ 714 h 823"/>
                <a:gd name="T14" fmla="*/ 92 w 1108"/>
                <a:gd name="T15" fmla="*/ 655 h 823"/>
                <a:gd name="T16" fmla="*/ 12 w 1108"/>
                <a:gd name="T17" fmla="*/ 519 h 823"/>
                <a:gd name="T18" fmla="*/ 90 w 1108"/>
                <a:gd name="T19" fmla="*/ 399 h 823"/>
                <a:gd name="T20" fmla="*/ 123 w 1108"/>
                <a:gd name="T21" fmla="*/ 381 h 823"/>
                <a:gd name="T22" fmla="*/ 126 w 1108"/>
                <a:gd name="T23" fmla="*/ 380 h 823"/>
                <a:gd name="T24" fmla="*/ 134 w 1108"/>
                <a:gd name="T25" fmla="*/ 376 h 823"/>
                <a:gd name="T26" fmla="*/ 128 w 1108"/>
                <a:gd name="T27" fmla="*/ 370 h 823"/>
                <a:gd name="T28" fmla="*/ 63 w 1108"/>
                <a:gd name="T29" fmla="*/ 226 h 823"/>
                <a:gd name="T30" fmla="*/ 178 w 1108"/>
                <a:gd name="T31" fmla="*/ 87 h 823"/>
                <a:gd name="T32" fmla="*/ 435 w 1108"/>
                <a:gd name="T33" fmla="*/ 89 h 823"/>
                <a:gd name="T34" fmla="*/ 498 w 1108"/>
                <a:gd name="T35" fmla="*/ 102 h 823"/>
                <a:gd name="T36" fmla="*/ 503 w 1108"/>
                <a:gd name="T37" fmla="*/ 104 h 823"/>
                <a:gd name="T38" fmla="*/ 508 w 1108"/>
                <a:gd name="T39" fmla="*/ 103 h 823"/>
                <a:gd name="T40" fmla="*/ 587 w 1108"/>
                <a:gd name="T41" fmla="*/ 55 h 823"/>
                <a:gd name="T42" fmla="*/ 826 w 1108"/>
                <a:gd name="T43" fmla="*/ 33 h 823"/>
                <a:gd name="T44" fmla="*/ 927 w 1108"/>
                <a:gd name="T45" fmla="*/ 200 h 823"/>
                <a:gd name="T46" fmla="*/ 925 w 1108"/>
                <a:gd name="T47" fmla="*/ 228 h 823"/>
                <a:gd name="T48" fmla="*/ 924 w 1108"/>
                <a:gd name="T49" fmla="*/ 230 h 823"/>
                <a:gd name="T50" fmla="*/ 922 w 1108"/>
                <a:gd name="T51" fmla="*/ 240 h 823"/>
                <a:gd name="T52" fmla="*/ 932 w 1108"/>
                <a:gd name="T53" fmla="*/ 237 h 823"/>
                <a:gd name="T54" fmla="*/ 1029 w 1108"/>
                <a:gd name="T55" fmla="*/ 233 h 823"/>
                <a:gd name="T56" fmla="*/ 1091 w 1108"/>
                <a:gd name="T57" fmla="*/ 285 h 823"/>
                <a:gd name="T58" fmla="*/ 1095 w 1108"/>
                <a:gd name="T59" fmla="*/ 341 h 823"/>
                <a:gd name="T60" fmla="*/ 932 w 1108"/>
                <a:gd name="T61" fmla="*/ 574 h 823"/>
                <a:gd name="T62" fmla="*/ 867 w 1108"/>
                <a:gd name="T63" fmla="*/ 618 h 823"/>
                <a:gd name="T64" fmla="*/ 862 w 1108"/>
                <a:gd name="T65" fmla="*/ 621 h 823"/>
                <a:gd name="T66" fmla="*/ 860 w 1108"/>
                <a:gd name="T67" fmla="*/ 621 h 823"/>
                <a:gd name="T68" fmla="*/ 859 w 1108"/>
                <a:gd name="T69" fmla="*/ 623 h 823"/>
                <a:gd name="T70" fmla="*/ 617 w 1108"/>
                <a:gd name="T71" fmla="*/ 808 h 823"/>
                <a:gd name="T72" fmla="*/ 619 w 1108"/>
                <a:gd name="T73" fmla="*/ 820 h 823"/>
                <a:gd name="T74" fmla="*/ 828 w 1108"/>
                <a:gd name="T75" fmla="*/ 683 h 823"/>
                <a:gd name="T76" fmla="*/ 865 w 1108"/>
                <a:gd name="T77" fmla="*/ 626 h 823"/>
                <a:gd name="T78" fmla="*/ 981 w 1108"/>
                <a:gd name="T79" fmla="*/ 549 h 823"/>
                <a:gd name="T80" fmla="*/ 1107 w 1108"/>
                <a:gd name="T81" fmla="*/ 342 h 823"/>
                <a:gd name="T82" fmla="*/ 1098 w 1108"/>
                <a:gd name="T83" fmla="*/ 270 h 823"/>
                <a:gd name="T84" fmla="*/ 993 w 1108"/>
                <a:gd name="T85" fmla="*/ 217 h 823"/>
                <a:gd name="T86" fmla="*/ 930 w 1108"/>
                <a:gd name="T87" fmla="*/ 231 h 823"/>
                <a:gd name="T88" fmla="*/ 939 w 1108"/>
                <a:gd name="T89" fmla="*/ 200 h 823"/>
                <a:gd name="T90" fmla="*/ 832 w 1108"/>
                <a:gd name="T91" fmla="*/ 22 h 823"/>
                <a:gd name="T92" fmla="*/ 577 w 1108"/>
                <a:gd name="T93" fmla="*/ 46 h 823"/>
                <a:gd name="T94" fmla="*/ 505 w 1108"/>
                <a:gd name="T95" fmla="*/ 98 h 823"/>
                <a:gd name="T96" fmla="*/ 285 w 1108"/>
                <a:gd name="T97" fmla="*/ 62 h 823"/>
                <a:gd name="T98" fmla="*/ 89 w 1108"/>
                <a:gd name="T99" fmla="*/ 126 h 823"/>
                <a:gd name="T100" fmla="*/ 85 w 1108"/>
                <a:gd name="T101" fmla="*/ 333 h 823"/>
                <a:gd name="T102" fmla="*/ 123 w 1108"/>
                <a:gd name="T103" fmla="*/ 374 h 823"/>
                <a:gd name="T104" fmla="*/ 61 w 1108"/>
                <a:gd name="T105" fmla="*/ 405 h 823"/>
                <a:gd name="T106" fmla="*/ 0 w 1108"/>
                <a:gd name="T107" fmla="*/ 519 h 823"/>
                <a:gd name="T108" fmla="*/ 85 w 1108"/>
                <a:gd name="T109" fmla="*/ 665 h 823"/>
                <a:gd name="T110" fmla="*/ 340 w 1108"/>
                <a:gd name="T111" fmla="*/ 726 h 823"/>
                <a:gd name="T112" fmla="*/ 361 w 1108"/>
                <a:gd name="T113" fmla="*/ 719 h 823"/>
                <a:gd name="T114" fmla="*/ 421 w 1108"/>
                <a:gd name="T115" fmla="*/ 773 h 823"/>
                <a:gd name="T116" fmla="*/ 619 w 1108"/>
                <a:gd name="T117" fmla="*/ 820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08" h="823">
                  <a:moveTo>
                    <a:pt x="618" y="814"/>
                  </a:moveTo>
                  <a:cubicBezTo>
                    <a:pt x="617" y="808"/>
                    <a:pt x="617" y="808"/>
                    <a:pt x="617" y="808"/>
                  </a:cubicBezTo>
                  <a:cubicBezTo>
                    <a:pt x="604" y="810"/>
                    <a:pt x="591" y="811"/>
                    <a:pt x="579" y="811"/>
                  </a:cubicBezTo>
                  <a:cubicBezTo>
                    <a:pt x="519" y="811"/>
                    <a:pt x="466" y="787"/>
                    <a:pt x="427" y="763"/>
                  </a:cubicBezTo>
                  <a:cubicBezTo>
                    <a:pt x="408" y="751"/>
                    <a:pt x="392" y="739"/>
                    <a:pt x="382" y="730"/>
                  </a:cubicBezTo>
                  <a:cubicBezTo>
                    <a:pt x="376" y="726"/>
                    <a:pt x="372" y="722"/>
                    <a:pt x="370" y="719"/>
                  </a:cubicBezTo>
                  <a:cubicBezTo>
                    <a:pt x="368" y="718"/>
                    <a:pt x="367" y="717"/>
                    <a:pt x="366" y="716"/>
                  </a:cubicBezTo>
                  <a:cubicBezTo>
                    <a:pt x="366" y="715"/>
                    <a:pt x="366" y="715"/>
                    <a:pt x="366" y="715"/>
                  </a:cubicBezTo>
                  <a:cubicBezTo>
                    <a:pt x="366" y="715"/>
                    <a:pt x="366" y="715"/>
                    <a:pt x="366" y="715"/>
                  </a:cubicBezTo>
                  <a:cubicBezTo>
                    <a:pt x="365" y="715"/>
                    <a:pt x="365" y="715"/>
                    <a:pt x="365" y="715"/>
                  </a:cubicBezTo>
                  <a:cubicBezTo>
                    <a:pt x="364" y="713"/>
                    <a:pt x="364" y="713"/>
                    <a:pt x="364" y="713"/>
                  </a:cubicBezTo>
                  <a:cubicBezTo>
                    <a:pt x="361" y="713"/>
                    <a:pt x="361" y="713"/>
                    <a:pt x="361" y="713"/>
                  </a:cubicBezTo>
                  <a:cubicBezTo>
                    <a:pt x="360" y="713"/>
                    <a:pt x="360" y="713"/>
                    <a:pt x="360" y="713"/>
                  </a:cubicBezTo>
                  <a:cubicBezTo>
                    <a:pt x="359" y="713"/>
                    <a:pt x="352" y="714"/>
                    <a:pt x="340" y="714"/>
                  </a:cubicBezTo>
                  <a:cubicBezTo>
                    <a:pt x="309" y="714"/>
                    <a:pt x="245" y="711"/>
                    <a:pt x="181" y="694"/>
                  </a:cubicBezTo>
                  <a:cubicBezTo>
                    <a:pt x="150" y="685"/>
                    <a:pt x="119" y="672"/>
                    <a:pt x="92" y="655"/>
                  </a:cubicBezTo>
                  <a:cubicBezTo>
                    <a:pt x="65" y="637"/>
                    <a:pt x="43" y="614"/>
                    <a:pt x="29" y="585"/>
                  </a:cubicBezTo>
                  <a:cubicBezTo>
                    <a:pt x="17" y="560"/>
                    <a:pt x="12" y="538"/>
                    <a:pt x="12" y="519"/>
                  </a:cubicBezTo>
                  <a:cubicBezTo>
                    <a:pt x="12" y="495"/>
                    <a:pt x="19" y="475"/>
                    <a:pt x="30" y="458"/>
                  </a:cubicBezTo>
                  <a:cubicBezTo>
                    <a:pt x="45" y="431"/>
                    <a:pt x="69" y="412"/>
                    <a:pt x="90" y="399"/>
                  </a:cubicBezTo>
                  <a:cubicBezTo>
                    <a:pt x="100" y="392"/>
                    <a:pt x="109" y="387"/>
                    <a:pt x="115" y="384"/>
                  </a:cubicBezTo>
                  <a:cubicBezTo>
                    <a:pt x="119" y="383"/>
                    <a:pt x="121" y="381"/>
                    <a:pt x="123" y="381"/>
                  </a:cubicBezTo>
                  <a:cubicBezTo>
                    <a:pt x="124" y="380"/>
                    <a:pt x="125" y="380"/>
                    <a:pt x="125" y="380"/>
                  </a:cubicBezTo>
                  <a:cubicBezTo>
                    <a:pt x="126" y="380"/>
                    <a:pt x="126" y="380"/>
                    <a:pt x="126" y="380"/>
                  </a:cubicBezTo>
                  <a:cubicBezTo>
                    <a:pt x="126" y="379"/>
                    <a:pt x="126" y="379"/>
                    <a:pt x="126" y="379"/>
                  </a:cubicBezTo>
                  <a:cubicBezTo>
                    <a:pt x="134" y="376"/>
                    <a:pt x="134" y="376"/>
                    <a:pt x="134" y="376"/>
                  </a:cubicBezTo>
                  <a:cubicBezTo>
                    <a:pt x="128" y="370"/>
                    <a:pt x="128" y="370"/>
                    <a:pt x="128" y="370"/>
                  </a:cubicBezTo>
                  <a:cubicBezTo>
                    <a:pt x="128" y="370"/>
                    <a:pt x="128" y="370"/>
                    <a:pt x="128" y="370"/>
                  </a:cubicBezTo>
                  <a:cubicBezTo>
                    <a:pt x="127" y="369"/>
                    <a:pt x="111" y="352"/>
                    <a:pt x="95" y="326"/>
                  </a:cubicBezTo>
                  <a:cubicBezTo>
                    <a:pt x="79" y="300"/>
                    <a:pt x="63" y="264"/>
                    <a:pt x="63" y="226"/>
                  </a:cubicBezTo>
                  <a:cubicBezTo>
                    <a:pt x="63" y="196"/>
                    <a:pt x="72" y="165"/>
                    <a:pt x="98" y="134"/>
                  </a:cubicBezTo>
                  <a:cubicBezTo>
                    <a:pt x="117" y="111"/>
                    <a:pt x="145" y="96"/>
                    <a:pt x="178" y="87"/>
                  </a:cubicBezTo>
                  <a:cubicBezTo>
                    <a:pt x="210" y="78"/>
                    <a:pt x="248" y="74"/>
                    <a:pt x="285" y="74"/>
                  </a:cubicBezTo>
                  <a:cubicBezTo>
                    <a:pt x="340" y="74"/>
                    <a:pt x="394" y="82"/>
                    <a:pt x="435" y="89"/>
                  </a:cubicBezTo>
                  <a:cubicBezTo>
                    <a:pt x="456" y="93"/>
                    <a:pt x="473" y="96"/>
                    <a:pt x="485" y="99"/>
                  </a:cubicBezTo>
                  <a:cubicBezTo>
                    <a:pt x="491" y="100"/>
                    <a:pt x="495" y="101"/>
                    <a:pt x="498" y="102"/>
                  </a:cubicBezTo>
                  <a:cubicBezTo>
                    <a:pt x="500" y="103"/>
                    <a:pt x="501" y="103"/>
                    <a:pt x="502" y="103"/>
                  </a:cubicBezTo>
                  <a:cubicBezTo>
                    <a:pt x="503" y="103"/>
                    <a:pt x="503" y="104"/>
                    <a:pt x="503" y="104"/>
                  </a:cubicBezTo>
                  <a:cubicBezTo>
                    <a:pt x="506" y="104"/>
                    <a:pt x="506" y="104"/>
                    <a:pt x="506" y="104"/>
                  </a:cubicBezTo>
                  <a:cubicBezTo>
                    <a:pt x="508" y="103"/>
                    <a:pt x="508" y="103"/>
                    <a:pt x="508" y="103"/>
                  </a:cubicBezTo>
                  <a:cubicBezTo>
                    <a:pt x="509" y="102"/>
                    <a:pt x="509" y="102"/>
                    <a:pt x="509" y="102"/>
                  </a:cubicBezTo>
                  <a:cubicBezTo>
                    <a:pt x="512" y="100"/>
                    <a:pt x="543" y="77"/>
                    <a:pt x="587" y="55"/>
                  </a:cubicBezTo>
                  <a:cubicBezTo>
                    <a:pt x="631" y="33"/>
                    <a:pt x="688" y="12"/>
                    <a:pt x="742" y="12"/>
                  </a:cubicBezTo>
                  <a:cubicBezTo>
                    <a:pt x="772" y="12"/>
                    <a:pt x="800" y="18"/>
                    <a:pt x="826" y="33"/>
                  </a:cubicBezTo>
                  <a:cubicBezTo>
                    <a:pt x="870" y="58"/>
                    <a:pt x="895" y="89"/>
                    <a:pt x="909" y="120"/>
                  </a:cubicBezTo>
                  <a:cubicBezTo>
                    <a:pt x="924" y="150"/>
                    <a:pt x="927" y="179"/>
                    <a:pt x="927" y="200"/>
                  </a:cubicBezTo>
                  <a:cubicBezTo>
                    <a:pt x="927" y="209"/>
                    <a:pt x="926" y="217"/>
                    <a:pt x="926" y="222"/>
                  </a:cubicBezTo>
                  <a:cubicBezTo>
                    <a:pt x="925" y="225"/>
                    <a:pt x="925" y="227"/>
                    <a:pt x="925" y="228"/>
                  </a:cubicBezTo>
                  <a:cubicBezTo>
                    <a:pt x="925" y="229"/>
                    <a:pt x="925" y="229"/>
                    <a:pt x="925" y="229"/>
                  </a:cubicBezTo>
                  <a:cubicBezTo>
                    <a:pt x="924" y="230"/>
                    <a:pt x="924" y="230"/>
                    <a:pt x="924" y="230"/>
                  </a:cubicBezTo>
                  <a:cubicBezTo>
                    <a:pt x="924" y="230"/>
                    <a:pt x="924" y="230"/>
                    <a:pt x="924" y="230"/>
                  </a:cubicBezTo>
                  <a:cubicBezTo>
                    <a:pt x="922" y="240"/>
                    <a:pt x="922" y="240"/>
                    <a:pt x="922" y="240"/>
                  </a:cubicBezTo>
                  <a:cubicBezTo>
                    <a:pt x="932" y="237"/>
                    <a:pt x="932" y="237"/>
                    <a:pt x="932" y="237"/>
                  </a:cubicBezTo>
                  <a:cubicBezTo>
                    <a:pt x="932" y="237"/>
                    <a:pt x="932" y="237"/>
                    <a:pt x="932" y="237"/>
                  </a:cubicBezTo>
                  <a:cubicBezTo>
                    <a:pt x="935" y="236"/>
                    <a:pt x="962" y="229"/>
                    <a:pt x="993" y="229"/>
                  </a:cubicBezTo>
                  <a:cubicBezTo>
                    <a:pt x="1005" y="229"/>
                    <a:pt x="1017" y="230"/>
                    <a:pt x="1029" y="233"/>
                  </a:cubicBezTo>
                  <a:cubicBezTo>
                    <a:pt x="1047" y="237"/>
                    <a:pt x="1064" y="245"/>
                    <a:pt x="1076" y="259"/>
                  </a:cubicBezTo>
                  <a:cubicBezTo>
                    <a:pt x="1082" y="266"/>
                    <a:pt x="1087" y="274"/>
                    <a:pt x="1091" y="285"/>
                  </a:cubicBezTo>
                  <a:cubicBezTo>
                    <a:pt x="1094" y="295"/>
                    <a:pt x="1096" y="307"/>
                    <a:pt x="1096" y="322"/>
                  </a:cubicBezTo>
                  <a:cubicBezTo>
                    <a:pt x="1096" y="328"/>
                    <a:pt x="1096" y="334"/>
                    <a:pt x="1095" y="341"/>
                  </a:cubicBezTo>
                  <a:cubicBezTo>
                    <a:pt x="1092" y="380"/>
                    <a:pt x="1075" y="417"/>
                    <a:pt x="1053" y="451"/>
                  </a:cubicBezTo>
                  <a:cubicBezTo>
                    <a:pt x="1019" y="502"/>
                    <a:pt x="971" y="544"/>
                    <a:pt x="932" y="574"/>
                  </a:cubicBezTo>
                  <a:cubicBezTo>
                    <a:pt x="912" y="589"/>
                    <a:pt x="894" y="601"/>
                    <a:pt x="882" y="609"/>
                  </a:cubicBezTo>
                  <a:cubicBezTo>
                    <a:pt x="876" y="613"/>
                    <a:pt x="870" y="616"/>
                    <a:pt x="867" y="618"/>
                  </a:cubicBezTo>
                  <a:cubicBezTo>
                    <a:pt x="865" y="619"/>
                    <a:pt x="864" y="619"/>
                    <a:pt x="863" y="620"/>
                  </a:cubicBezTo>
                  <a:cubicBezTo>
                    <a:pt x="863" y="620"/>
                    <a:pt x="862" y="620"/>
                    <a:pt x="862" y="621"/>
                  </a:cubicBezTo>
                  <a:cubicBezTo>
                    <a:pt x="862" y="621"/>
                    <a:pt x="862" y="621"/>
                    <a:pt x="862" y="621"/>
                  </a:cubicBezTo>
                  <a:cubicBezTo>
                    <a:pt x="860" y="621"/>
                    <a:pt x="860" y="621"/>
                    <a:pt x="860" y="621"/>
                  </a:cubicBezTo>
                  <a:cubicBezTo>
                    <a:pt x="860" y="623"/>
                    <a:pt x="860" y="623"/>
                    <a:pt x="860" y="623"/>
                  </a:cubicBezTo>
                  <a:cubicBezTo>
                    <a:pt x="859" y="623"/>
                    <a:pt x="859" y="623"/>
                    <a:pt x="859" y="623"/>
                  </a:cubicBezTo>
                  <a:cubicBezTo>
                    <a:pt x="856" y="628"/>
                    <a:pt x="829" y="668"/>
                    <a:pt x="786" y="710"/>
                  </a:cubicBezTo>
                  <a:cubicBezTo>
                    <a:pt x="742" y="753"/>
                    <a:pt x="683" y="796"/>
                    <a:pt x="617" y="808"/>
                  </a:cubicBezTo>
                  <a:cubicBezTo>
                    <a:pt x="618" y="814"/>
                    <a:pt x="618" y="814"/>
                    <a:pt x="618" y="814"/>
                  </a:cubicBezTo>
                  <a:cubicBezTo>
                    <a:pt x="619" y="820"/>
                    <a:pt x="619" y="820"/>
                    <a:pt x="619" y="820"/>
                  </a:cubicBezTo>
                  <a:cubicBezTo>
                    <a:pt x="655" y="813"/>
                    <a:pt x="689" y="798"/>
                    <a:pt x="719" y="779"/>
                  </a:cubicBezTo>
                  <a:cubicBezTo>
                    <a:pt x="764" y="750"/>
                    <a:pt x="802" y="713"/>
                    <a:pt x="828" y="683"/>
                  </a:cubicBezTo>
                  <a:cubicBezTo>
                    <a:pt x="854" y="653"/>
                    <a:pt x="869" y="629"/>
                    <a:pt x="870" y="629"/>
                  </a:cubicBezTo>
                  <a:cubicBezTo>
                    <a:pt x="865" y="626"/>
                    <a:pt x="865" y="626"/>
                    <a:pt x="865" y="626"/>
                  </a:cubicBezTo>
                  <a:cubicBezTo>
                    <a:pt x="867" y="631"/>
                    <a:pt x="867" y="631"/>
                    <a:pt x="867" y="631"/>
                  </a:cubicBezTo>
                  <a:cubicBezTo>
                    <a:pt x="868" y="631"/>
                    <a:pt x="923" y="600"/>
                    <a:pt x="981" y="549"/>
                  </a:cubicBezTo>
                  <a:cubicBezTo>
                    <a:pt x="1010" y="523"/>
                    <a:pt x="1039" y="492"/>
                    <a:pt x="1063" y="458"/>
                  </a:cubicBezTo>
                  <a:cubicBezTo>
                    <a:pt x="1086" y="423"/>
                    <a:pt x="1103" y="384"/>
                    <a:pt x="1107" y="342"/>
                  </a:cubicBezTo>
                  <a:cubicBezTo>
                    <a:pt x="1108" y="335"/>
                    <a:pt x="1108" y="329"/>
                    <a:pt x="1108" y="322"/>
                  </a:cubicBezTo>
                  <a:cubicBezTo>
                    <a:pt x="1108" y="301"/>
                    <a:pt x="1105" y="284"/>
                    <a:pt x="1098" y="270"/>
                  </a:cubicBezTo>
                  <a:cubicBezTo>
                    <a:pt x="1087" y="248"/>
                    <a:pt x="1070" y="235"/>
                    <a:pt x="1051" y="227"/>
                  </a:cubicBezTo>
                  <a:cubicBezTo>
                    <a:pt x="1032" y="220"/>
                    <a:pt x="1012" y="217"/>
                    <a:pt x="993" y="217"/>
                  </a:cubicBezTo>
                  <a:cubicBezTo>
                    <a:pt x="958" y="217"/>
                    <a:pt x="929" y="225"/>
                    <a:pt x="929" y="225"/>
                  </a:cubicBezTo>
                  <a:cubicBezTo>
                    <a:pt x="930" y="231"/>
                    <a:pt x="930" y="231"/>
                    <a:pt x="930" y="231"/>
                  </a:cubicBezTo>
                  <a:cubicBezTo>
                    <a:pt x="936" y="233"/>
                    <a:pt x="936" y="233"/>
                    <a:pt x="936" y="233"/>
                  </a:cubicBezTo>
                  <a:cubicBezTo>
                    <a:pt x="936" y="232"/>
                    <a:pt x="939" y="219"/>
                    <a:pt x="939" y="200"/>
                  </a:cubicBezTo>
                  <a:cubicBezTo>
                    <a:pt x="939" y="178"/>
                    <a:pt x="936" y="147"/>
                    <a:pt x="920" y="114"/>
                  </a:cubicBezTo>
                  <a:cubicBezTo>
                    <a:pt x="905" y="82"/>
                    <a:pt x="878" y="49"/>
                    <a:pt x="832" y="22"/>
                  </a:cubicBezTo>
                  <a:cubicBezTo>
                    <a:pt x="804" y="6"/>
                    <a:pt x="773" y="0"/>
                    <a:pt x="742" y="0"/>
                  </a:cubicBezTo>
                  <a:cubicBezTo>
                    <a:pt x="683" y="0"/>
                    <a:pt x="623" y="23"/>
                    <a:pt x="577" y="46"/>
                  </a:cubicBezTo>
                  <a:cubicBezTo>
                    <a:pt x="532" y="70"/>
                    <a:pt x="501" y="93"/>
                    <a:pt x="501" y="93"/>
                  </a:cubicBezTo>
                  <a:cubicBezTo>
                    <a:pt x="505" y="98"/>
                    <a:pt x="505" y="98"/>
                    <a:pt x="505" y="98"/>
                  </a:cubicBezTo>
                  <a:cubicBezTo>
                    <a:pt x="506" y="92"/>
                    <a:pt x="506" y="92"/>
                    <a:pt x="506" y="92"/>
                  </a:cubicBezTo>
                  <a:cubicBezTo>
                    <a:pt x="506" y="92"/>
                    <a:pt x="396" y="63"/>
                    <a:pt x="285" y="62"/>
                  </a:cubicBezTo>
                  <a:cubicBezTo>
                    <a:pt x="247" y="62"/>
                    <a:pt x="209" y="66"/>
                    <a:pt x="174" y="76"/>
                  </a:cubicBezTo>
                  <a:cubicBezTo>
                    <a:pt x="140" y="85"/>
                    <a:pt x="110" y="101"/>
                    <a:pt x="89" y="126"/>
                  </a:cubicBezTo>
                  <a:cubicBezTo>
                    <a:pt x="61" y="159"/>
                    <a:pt x="51" y="194"/>
                    <a:pt x="51" y="226"/>
                  </a:cubicBezTo>
                  <a:cubicBezTo>
                    <a:pt x="51" y="268"/>
                    <a:pt x="68" y="306"/>
                    <a:pt x="85" y="333"/>
                  </a:cubicBezTo>
                  <a:cubicBezTo>
                    <a:pt x="102" y="361"/>
                    <a:pt x="119" y="378"/>
                    <a:pt x="119" y="378"/>
                  </a:cubicBezTo>
                  <a:cubicBezTo>
                    <a:pt x="123" y="374"/>
                    <a:pt x="123" y="374"/>
                    <a:pt x="123" y="374"/>
                  </a:cubicBezTo>
                  <a:cubicBezTo>
                    <a:pt x="121" y="368"/>
                    <a:pt x="121" y="368"/>
                    <a:pt x="121" y="368"/>
                  </a:cubicBezTo>
                  <a:cubicBezTo>
                    <a:pt x="121" y="368"/>
                    <a:pt x="91" y="380"/>
                    <a:pt x="61" y="405"/>
                  </a:cubicBezTo>
                  <a:cubicBezTo>
                    <a:pt x="46" y="417"/>
                    <a:pt x="31" y="432"/>
                    <a:pt x="19" y="451"/>
                  </a:cubicBezTo>
                  <a:cubicBezTo>
                    <a:pt x="8" y="470"/>
                    <a:pt x="0" y="493"/>
                    <a:pt x="0" y="519"/>
                  </a:cubicBezTo>
                  <a:cubicBezTo>
                    <a:pt x="0" y="540"/>
                    <a:pt x="5" y="564"/>
                    <a:pt x="18" y="590"/>
                  </a:cubicBezTo>
                  <a:cubicBezTo>
                    <a:pt x="33" y="622"/>
                    <a:pt x="57" y="646"/>
                    <a:pt x="85" y="665"/>
                  </a:cubicBezTo>
                  <a:cubicBezTo>
                    <a:pt x="128" y="692"/>
                    <a:pt x="179" y="708"/>
                    <a:pt x="226" y="716"/>
                  </a:cubicBezTo>
                  <a:cubicBezTo>
                    <a:pt x="273" y="724"/>
                    <a:pt x="316" y="726"/>
                    <a:pt x="340" y="726"/>
                  </a:cubicBezTo>
                  <a:cubicBezTo>
                    <a:pt x="354" y="726"/>
                    <a:pt x="361" y="725"/>
                    <a:pt x="361" y="725"/>
                  </a:cubicBezTo>
                  <a:cubicBezTo>
                    <a:pt x="361" y="719"/>
                    <a:pt x="361" y="719"/>
                    <a:pt x="361" y="719"/>
                  </a:cubicBezTo>
                  <a:cubicBezTo>
                    <a:pt x="357" y="723"/>
                    <a:pt x="357" y="723"/>
                    <a:pt x="357" y="723"/>
                  </a:cubicBezTo>
                  <a:cubicBezTo>
                    <a:pt x="357" y="724"/>
                    <a:pt x="381" y="749"/>
                    <a:pt x="421" y="773"/>
                  </a:cubicBezTo>
                  <a:cubicBezTo>
                    <a:pt x="460" y="798"/>
                    <a:pt x="516" y="823"/>
                    <a:pt x="579" y="823"/>
                  </a:cubicBezTo>
                  <a:cubicBezTo>
                    <a:pt x="592" y="823"/>
                    <a:pt x="605" y="822"/>
                    <a:pt x="619" y="820"/>
                  </a:cubicBezTo>
                  <a:lnTo>
                    <a:pt x="618" y="81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FC000"/>
                </a:solidFill>
                <a:cs typeface="+mn-ea"/>
                <a:sym typeface="+mn-lt"/>
              </a:endParaRPr>
            </a:p>
          </p:txBody>
        </p:sp>
        <p:sp>
          <p:nvSpPr>
            <p:cNvPr id="11" name="Freeform 6">
              <a:extLst>
                <a:ext uri="{FF2B5EF4-FFF2-40B4-BE49-F238E27FC236}">
                  <a16:creationId xmlns="" xmlns:a16="http://schemas.microsoft.com/office/drawing/2014/main" id="{7336506B-CB61-4B30-8B3D-CC3416C1FD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3722" y="3211760"/>
              <a:ext cx="2716028" cy="1947485"/>
            </a:xfrm>
            <a:custGeom>
              <a:avLst/>
              <a:gdLst>
                <a:gd name="T0" fmla="*/ 586 w 1185"/>
                <a:gd name="T1" fmla="*/ 845 h 849"/>
                <a:gd name="T2" fmla="*/ 356 w 1185"/>
                <a:gd name="T3" fmla="*/ 723 h 849"/>
                <a:gd name="T4" fmla="*/ 339 w 1185"/>
                <a:gd name="T5" fmla="*/ 702 h 849"/>
                <a:gd name="T6" fmla="*/ 338 w 1185"/>
                <a:gd name="T7" fmla="*/ 699 h 849"/>
                <a:gd name="T8" fmla="*/ 334 w 1185"/>
                <a:gd name="T9" fmla="*/ 699 h 849"/>
                <a:gd name="T10" fmla="*/ 76 w 1185"/>
                <a:gd name="T11" fmla="*/ 596 h 849"/>
                <a:gd name="T12" fmla="*/ 4 w 1185"/>
                <a:gd name="T13" fmla="*/ 452 h 849"/>
                <a:gd name="T14" fmla="*/ 106 w 1185"/>
                <a:gd name="T15" fmla="*/ 316 h 849"/>
                <a:gd name="T16" fmla="*/ 150 w 1185"/>
                <a:gd name="T17" fmla="*/ 301 h 849"/>
                <a:gd name="T18" fmla="*/ 154 w 1185"/>
                <a:gd name="T19" fmla="*/ 300 h 849"/>
                <a:gd name="T20" fmla="*/ 155 w 1185"/>
                <a:gd name="T21" fmla="*/ 297 h 849"/>
                <a:gd name="T22" fmla="*/ 111 w 1185"/>
                <a:gd name="T23" fmla="*/ 161 h 849"/>
                <a:gd name="T24" fmla="*/ 293 w 1185"/>
                <a:gd name="T25" fmla="*/ 4 h 849"/>
                <a:gd name="T26" fmla="*/ 571 w 1185"/>
                <a:gd name="T27" fmla="*/ 71 h 849"/>
                <a:gd name="T28" fmla="*/ 598 w 1185"/>
                <a:gd name="T29" fmla="*/ 82 h 849"/>
                <a:gd name="T30" fmla="*/ 601 w 1185"/>
                <a:gd name="T31" fmla="*/ 84 h 849"/>
                <a:gd name="T32" fmla="*/ 603 w 1185"/>
                <a:gd name="T33" fmla="*/ 82 h 849"/>
                <a:gd name="T34" fmla="*/ 949 w 1185"/>
                <a:gd name="T35" fmla="*/ 70 h 849"/>
                <a:gd name="T36" fmla="*/ 1023 w 1185"/>
                <a:gd name="T37" fmla="*/ 279 h 849"/>
                <a:gd name="T38" fmla="*/ 1017 w 1185"/>
                <a:gd name="T39" fmla="*/ 297 h 849"/>
                <a:gd name="T40" fmla="*/ 1017 w 1185"/>
                <a:gd name="T41" fmla="*/ 298 h 849"/>
                <a:gd name="T42" fmla="*/ 1019 w 1185"/>
                <a:gd name="T43" fmla="*/ 301 h 849"/>
                <a:gd name="T44" fmla="*/ 1038 w 1185"/>
                <a:gd name="T45" fmla="*/ 300 h 849"/>
                <a:gd name="T46" fmla="*/ 1165 w 1185"/>
                <a:gd name="T47" fmla="*/ 346 h 849"/>
                <a:gd name="T48" fmla="*/ 1174 w 1185"/>
                <a:gd name="T49" fmla="*/ 444 h 849"/>
                <a:gd name="T50" fmla="*/ 917 w 1185"/>
                <a:gd name="T51" fmla="*/ 679 h 849"/>
                <a:gd name="T52" fmla="*/ 880 w 1185"/>
                <a:gd name="T53" fmla="*/ 694 h 849"/>
                <a:gd name="T54" fmla="*/ 876 w 1185"/>
                <a:gd name="T55" fmla="*/ 695 h 849"/>
                <a:gd name="T56" fmla="*/ 874 w 1185"/>
                <a:gd name="T57" fmla="*/ 697 h 849"/>
                <a:gd name="T58" fmla="*/ 586 w 1185"/>
                <a:gd name="T59" fmla="*/ 845 h 849"/>
                <a:gd name="T60" fmla="*/ 586 w 1185"/>
                <a:gd name="T61" fmla="*/ 847 h 849"/>
                <a:gd name="T62" fmla="*/ 586 w 1185"/>
                <a:gd name="T63" fmla="*/ 849 h 849"/>
                <a:gd name="T64" fmla="*/ 879 w 1185"/>
                <a:gd name="T65" fmla="*/ 698 h 849"/>
                <a:gd name="T66" fmla="*/ 878 w 1185"/>
                <a:gd name="T67" fmla="*/ 699 h 849"/>
                <a:gd name="T68" fmla="*/ 1178 w 1185"/>
                <a:gd name="T69" fmla="*/ 445 h 849"/>
                <a:gd name="T70" fmla="*/ 1168 w 1185"/>
                <a:gd name="T71" fmla="*/ 344 h 849"/>
                <a:gd name="T72" fmla="*/ 1038 w 1185"/>
                <a:gd name="T73" fmla="*/ 296 h 849"/>
                <a:gd name="T74" fmla="*/ 1019 w 1185"/>
                <a:gd name="T75" fmla="*/ 299 h 849"/>
                <a:gd name="T76" fmla="*/ 1032 w 1185"/>
                <a:gd name="T77" fmla="*/ 230 h 849"/>
                <a:gd name="T78" fmla="*/ 818 w 1185"/>
                <a:gd name="T79" fmla="*/ 24 h 849"/>
                <a:gd name="T80" fmla="*/ 601 w 1185"/>
                <a:gd name="T81" fmla="*/ 81 h 849"/>
                <a:gd name="T82" fmla="*/ 499 w 1185"/>
                <a:gd name="T83" fmla="*/ 40 h 849"/>
                <a:gd name="T84" fmla="*/ 166 w 1185"/>
                <a:gd name="T85" fmla="*/ 37 h 849"/>
                <a:gd name="T86" fmla="*/ 152 w 1185"/>
                <a:gd name="T87" fmla="*/ 299 h 849"/>
                <a:gd name="T88" fmla="*/ 153 w 1185"/>
                <a:gd name="T89" fmla="*/ 296 h 849"/>
                <a:gd name="T90" fmla="*/ 24 w 1185"/>
                <a:gd name="T91" fmla="*/ 375 h 849"/>
                <a:gd name="T92" fmla="*/ 8 w 1185"/>
                <a:gd name="T93" fmla="*/ 502 h 849"/>
                <a:gd name="T94" fmla="*/ 336 w 1185"/>
                <a:gd name="T95" fmla="*/ 703 h 849"/>
                <a:gd name="T96" fmla="*/ 335 w 1185"/>
                <a:gd name="T97" fmla="*/ 702 h 849"/>
                <a:gd name="T98" fmla="*/ 586 w 1185"/>
                <a:gd name="T99" fmla="*/ 849 h 8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85" h="849">
                  <a:moveTo>
                    <a:pt x="586" y="847"/>
                  </a:moveTo>
                  <a:cubicBezTo>
                    <a:pt x="586" y="845"/>
                    <a:pt x="586" y="845"/>
                    <a:pt x="586" y="845"/>
                  </a:cubicBezTo>
                  <a:cubicBezTo>
                    <a:pt x="511" y="845"/>
                    <a:pt x="449" y="809"/>
                    <a:pt x="406" y="772"/>
                  </a:cubicBezTo>
                  <a:cubicBezTo>
                    <a:pt x="384" y="754"/>
                    <a:pt x="367" y="736"/>
                    <a:pt x="356" y="723"/>
                  </a:cubicBezTo>
                  <a:cubicBezTo>
                    <a:pt x="350" y="716"/>
                    <a:pt x="346" y="710"/>
                    <a:pt x="343" y="706"/>
                  </a:cubicBezTo>
                  <a:cubicBezTo>
                    <a:pt x="341" y="704"/>
                    <a:pt x="340" y="703"/>
                    <a:pt x="339" y="702"/>
                  </a:cubicBezTo>
                  <a:cubicBezTo>
                    <a:pt x="339" y="701"/>
                    <a:pt x="338" y="700"/>
                    <a:pt x="338" y="700"/>
                  </a:cubicBezTo>
                  <a:cubicBezTo>
                    <a:pt x="338" y="699"/>
                    <a:pt x="338" y="699"/>
                    <a:pt x="338" y="699"/>
                  </a:cubicBezTo>
                  <a:cubicBezTo>
                    <a:pt x="337" y="699"/>
                    <a:pt x="337" y="699"/>
                    <a:pt x="337" y="699"/>
                  </a:cubicBezTo>
                  <a:cubicBezTo>
                    <a:pt x="337" y="699"/>
                    <a:pt x="336" y="699"/>
                    <a:pt x="334" y="699"/>
                  </a:cubicBezTo>
                  <a:cubicBezTo>
                    <a:pt x="318" y="697"/>
                    <a:pt x="249" y="686"/>
                    <a:pt x="177" y="656"/>
                  </a:cubicBezTo>
                  <a:cubicBezTo>
                    <a:pt x="142" y="641"/>
                    <a:pt x="106" y="622"/>
                    <a:pt x="76" y="596"/>
                  </a:cubicBezTo>
                  <a:cubicBezTo>
                    <a:pt x="46" y="571"/>
                    <a:pt x="23" y="540"/>
                    <a:pt x="12" y="501"/>
                  </a:cubicBezTo>
                  <a:cubicBezTo>
                    <a:pt x="7" y="483"/>
                    <a:pt x="4" y="467"/>
                    <a:pt x="4" y="452"/>
                  </a:cubicBezTo>
                  <a:cubicBezTo>
                    <a:pt x="5" y="421"/>
                    <a:pt x="14" y="397"/>
                    <a:pt x="28" y="377"/>
                  </a:cubicBezTo>
                  <a:cubicBezTo>
                    <a:pt x="49" y="347"/>
                    <a:pt x="80" y="328"/>
                    <a:pt x="106" y="316"/>
                  </a:cubicBezTo>
                  <a:cubicBezTo>
                    <a:pt x="120" y="310"/>
                    <a:pt x="131" y="306"/>
                    <a:pt x="140" y="304"/>
                  </a:cubicBezTo>
                  <a:cubicBezTo>
                    <a:pt x="144" y="302"/>
                    <a:pt x="148" y="301"/>
                    <a:pt x="150" y="301"/>
                  </a:cubicBezTo>
                  <a:cubicBezTo>
                    <a:pt x="151" y="301"/>
                    <a:pt x="152" y="300"/>
                    <a:pt x="153" y="300"/>
                  </a:cubicBezTo>
                  <a:cubicBezTo>
                    <a:pt x="153" y="300"/>
                    <a:pt x="154" y="300"/>
                    <a:pt x="154" y="300"/>
                  </a:cubicBezTo>
                  <a:cubicBezTo>
                    <a:pt x="157" y="299"/>
                    <a:pt x="157" y="299"/>
                    <a:pt x="157" y="299"/>
                  </a:cubicBezTo>
                  <a:cubicBezTo>
                    <a:pt x="155" y="297"/>
                    <a:pt x="155" y="297"/>
                    <a:pt x="155" y="297"/>
                  </a:cubicBezTo>
                  <a:cubicBezTo>
                    <a:pt x="155" y="297"/>
                    <a:pt x="155" y="297"/>
                    <a:pt x="154" y="296"/>
                  </a:cubicBezTo>
                  <a:cubicBezTo>
                    <a:pt x="150" y="289"/>
                    <a:pt x="111" y="229"/>
                    <a:pt x="111" y="161"/>
                  </a:cubicBezTo>
                  <a:cubicBezTo>
                    <a:pt x="111" y="120"/>
                    <a:pt x="125" y="77"/>
                    <a:pt x="169" y="40"/>
                  </a:cubicBezTo>
                  <a:cubicBezTo>
                    <a:pt x="200" y="14"/>
                    <a:pt x="244" y="4"/>
                    <a:pt x="293" y="4"/>
                  </a:cubicBezTo>
                  <a:cubicBezTo>
                    <a:pt x="362" y="4"/>
                    <a:pt x="438" y="24"/>
                    <a:pt x="498" y="44"/>
                  </a:cubicBezTo>
                  <a:cubicBezTo>
                    <a:pt x="528" y="54"/>
                    <a:pt x="553" y="63"/>
                    <a:pt x="571" y="71"/>
                  </a:cubicBezTo>
                  <a:cubicBezTo>
                    <a:pt x="580" y="74"/>
                    <a:pt x="587" y="78"/>
                    <a:pt x="592" y="80"/>
                  </a:cubicBezTo>
                  <a:cubicBezTo>
                    <a:pt x="595" y="81"/>
                    <a:pt x="597" y="82"/>
                    <a:pt x="598" y="82"/>
                  </a:cubicBezTo>
                  <a:cubicBezTo>
                    <a:pt x="599" y="83"/>
                    <a:pt x="600" y="83"/>
                    <a:pt x="600" y="83"/>
                  </a:cubicBezTo>
                  <a:cubicBezTo>
                    <a:pt x="601" y="84"/>
                    <a:pt x="601" y="84"/>
                    <a:pt x="601" y="84"/>
                  </a:cubicBezTo>
                  <a:cubicBezTo>
                    <a:pt x="602" y="83"/>
                    <a:pt x="602" y="83"/>
                    <a:pt x="602" y="83"/>
                  </a:cubicBezTo>
                  <a:cubicBezTo>
                    <a:pt x="602" y="83"/>
                    <a:pt x="602" y="83"/>
                    <a:pt x="603" y="82"/>
                  </a:cubicBezTo>
                  <a:cubicBezTo>
                    <a:pt x="615" y="76"/>
                    <a:pt x="717" y="28"/>
                    <a:pt x="818" y="28"/>
                  </a:cubicBezTo>
                  <a:cubicBezTo>
                    <a:pt x="865" y="28"/>
                    <a:pt x="912" y="39"/>
                    <a:pt x="949" y="70"/>
                  </a:cubicBezTo>
                  <a:cubicBezTo>
                    <a:pt x="1014" y="123"/>
                    <a:pt x="1028" y="184"/>
                    <a:pt x="1028" y="230"/>
                  </a:cubicBezTo>
                  <a:cubicBezTo>
                    <a:pt x="1028" y="250"/>
                    <a:pt x="1026" y="267"/>
                    <a:pt x="1023" y="279"/>
                  </a:cubicBezTo>
                  <a:cubicBezTo>
                    <a:pt x="1021" y="285"/>
                    <a:pt x="1020" y="290"/>
                    <a:pt x="1018" y="293"/>
                  </a:cubicBezTo>
                  <a:cubicBezTo>
                    <a:pt x="1018" y="295"/>
                    <a:pt x="1017" y="296"/>
                    <a:pt x="1017" y="297"/>
                  </a:cubicBezTo>
                  <a:cubicBezTo>
                    <a:pt x="1017" y="297"/>
                    <a:pt x="1017" y="297"/>
                    <a:pt x="1017" y="298"/>
                  </a:cubicBezTo>
                  <a:cubicBezTo>
                    <a:pt x="1017" y="298"/>
                    <a:pt x="1017" y="298"/>
                    <a:pt x="1017" y="298"/>
                  </a:cubicBezTo>
                  <a:cubicBezTo>
                    <a:pt x="1015" y="301"/>
                    <a:pt x="1015" y="301"/>
                    <a:pt x="1015" y="301"/>
                  </a:cubicBezTo>
                  <a:cubicBezTo>
                    <a:pt x="1019" y="301"/>
                    <a:pt x="1019" y="301"/>
                    <a:pt x="1019" y="301"/>
                  </a:cubicBezTo>
                  <a:cubicBezTo>
                    <a:pt x="1019" y="301"/>
                    <a:pt x="1019" y="301"/>
                    <a:pt x="1020" y="300"/>
                  </a:cubicBezTo>
                  <a:cubicBezTo>
                    <a:pt x="1023" y="300"/>
                    <a:pt x="1029" y="300"/>
                    <a:pt x="1038" y="300"/>
                  </a:cubicBezTo>
                  <a:cubicBezTo>
                    <a:pt x="1059" y="300"/>
                    <a:pt x="1095" y="302"/>
                    <a:pt x="1126" y="316"/>
                  </a:cubicBezTo>
                  <a:cubicBezTo>
                    <a:pt x="1141" y="323"/>
                    <a:pt x="1155" y="333"/>
                    <a:pt x="1165" y="346"/>
                  </a:cubicBezTo>
                  <a:cubicBezTo>
                    <a:pt x="1175" y="359"/>
                    <a:pt x="1181" y="377"/>
                    <a:pt x="1181" y="399"/>
                  </a:cubicBezTo>
                  <a:cubicBezTo>
                    <a:pt x="1181" y="412"/>
                    <a:pt x="1179" y="427"/>
                    <a:pt x="1174" y="444"/>
                  </a:cubicBezTo>
                  <a:cubicBezTo>
                    <a:pt x="1151" y="526"/>
                    <a:pt x="1077" y="589"/>
                    <a:pt x="1008" y="631"/>
                  </a:cubicBezTo>
                  <a:cubicBezTo>
                    <a:pt x="974" y="652"/>
                    <a:pt x="941" y="668"/>
                    <a:pt x="917" y="679"/>
                  </a:cubicBezTo>
                  <a:cubicBezTo>
                    <a:pt x="905" y="684"/>
                    <a:pt x="895" y="688"/>
                    <a:pt x="888" y="691"/>
                  </a:cubicBezTo>
                  <a:cubicBezTo>
                    <a:pt x="884" y="692"/>
                    <a:pt x="881" y="693"/>
                    <a:pt x="880" y="694"/>
                  </a:cubicBezTo>
                  <a:cubicBezTo>
                    <a:pt x="878" y="695"/>
                    <a:pt x="877" y="695"/>
                    <a:pt x="877" y="695"/>
                  </a:cubicBezTo>
                  <a:cubicBezTo>
                    <a:pt x="876" y="695"/>
                    <a:pt x="876" y="695"/>
                    <a:pt x="876" y="695"/>
                  </a:cubicBezTo>
                  <a:cubicBezTo>
                    <a:pt x="876" y="696"/>
                    <a:pt x="876" y="696"/>
                    <a:pt x="876" y="696"/>
                  </a:cubicBezTo>
                  <a:cubicBezTo>
                    <a:pt x="876" y="696"/>
                    <a:pt x="875" y="696"/>
                    <a:pt x="874" y="697"/>
                  </a:cubicBezTo>
                  <a:cubicBezTo>
                    <a:pt x="866" y="705"/>
                    <a:pt x="829" y="742"/>
                    <a:pt x="777" y="777"/>
                  </a:cubicBezTo>
                  <a:cubicBezTo>
                    <a:pt x="724" y="812"/>
                    <a:pt x="656" y="845"/>
                    <a:pt x="586" y="845"/>
                  </a:cubicBezTo>
                  <a:cubicBezTo>
                    <a:pt x="586" y="845"/>
                    <a:pt x="586" y="845"/>
                    <a:pt x="586" y="845"/>
                  </a:cubicBezTo>
                  <a:cubicBezTo>
                    <a:pt x="586" y="847"/>
                    <a:pt x="586" y="847"/>
                    <a:pt x="586" y="847"/>
                  </a:cubicBezTo>
                  <a:cubicBezTo>
                    <a:pt x="586" y="849"/>
                    <a:pt x="586" y="849"/>
                    <a:pt x="586" y="849"/>
                  </a:cubicBezTo>
                  <a:cubicBezTo>
                    <a:pt x="586" y="849"/>
                    <a:pt x="586" y="849"/>
                    <a:pt x="586" y="849"/>
                  </a:cubicBezTo>
                  <a:cubicBezTo>
                    <a:pt x="662" y="849"/>
                    <a:pt x="735" y="811"/>
                    <a:pt x="789" y="773"/>
                  </a:cubicBezTo>
                  <a:cubicBezTo>
                    <a:pt x="844" y="736"/>
                    <a:pt x="879" y="698"/>
                    <a:pt x="879" y="698"/>
                  </a:cubicBezTo>
                  <a:cubicBezTo>
                    <a:pt x="877" y="697"/>
                    <a:pt x="877" y="697"/>
                    <a:pt x="877" y="697"/>
                  </a:cubicBezTo>
                  <a:cubicBezTo>
                    <a:pt x="878" y="699"/>
                    <a:pt x="878" y="699"/>
                    <a:pt x="878" y="699"/>
                  </a:cubicBezTo>
                  <a:cubicBezTo>
                    <a:pt x="878" y="699"/>
                    <a:pt x="941" y="677"/>
                    <a:pt x="1010" y="635"/>
                  </a:cubicBezTo>
                  <a:cubicBezTo>
                    <a:pt x="1079" y="592"/>
                    <a:pt x="1154" y="529"/>
                    <a:pt x="1178" y="445"/>
                  </a:cubicBezTo>
                  <a:cubicBezTo>
                    <a:pt x="1183" y="428"/>
                    <a:pt x="1185" y="413"/>
                    <a:pt x="1185" y="399"/>
                  </a:cubicBezTo>
                  <a:cubicBezTo>
                    <a:pt x="1185" y="376"/>
                    <a:pt x="1179" y="358"/>
                    <a:pt x="1168" y="344"/>
                  </a:cubicBezTo>
                  <a:cubicBezTo>
                    <a:pt x="1152" y="322"/>
                    <a:pt x="1128" y="311"/>
                    <a:pt x="1103" y="304"/>
                  </a:cubicBezTo>
                  <a:cubicBezTo>
                    <a:pt x="1079" y="297"/>
                    <a:pt x="1054" y="296"/>
                    <a:pt x="1038" y="296"/>
                  </a:cubicBezTo>
                  <a:cubicBezTo>
                    <a:pt x="1026" y="296"/>
                    <a:pt x="1018" y="297"/>
                    <a:pt x="1018" y="297"/>
                  </a:cubicBezTo>
                  <a:cubicBezTo>
                    <a:pt x="1019" y="299"/>
                    <a:pt x="1019" y="299"/>
                    <a:pt x="1019" y="299"/>
                  </a:cubicBezTo>
                  <a:cubicBezTo>
                    <a:pt x="1020" y="299"/>
                    <a:pt x="1020" y="299"/>
                    <a:pt x="1020" y="299"/>
                  </a:cubicBezTo>
                  <a:cubicBezTo>
                    <a:pt x="1020" y="299"/>
                    <a:pt x="1032" y="271"/>
                    <a:pt x="1032" y="230"/>
                  </a:cubicBezTo>
                  <a:cubicBezTo>
                    <a:pt x="1033" y="183"/>
                    <a:pt x="1017" y="121"/>
                    <a:pt x="952" y="67"/>
                  </a:cubicBezTo>
                  <a:cubicBezTo>
                    <a:pt x="914" y="35"/>
                    <a:pt x="866" y="24"/>
                    <a:pt x="818" y="24"/>
                  </a:cubicBezTo>
                  <a:cubicBezTo>
                    <a:pt x="709" y="24"/>
                    <a:pt x="600" y="79"/>
                    <a:pt x="600" y="80"/>
                  </a:cubicBezTo>
                  <a:cubicBezTo>
                    <a:pt x="601" y="81"/>
                    <a:pt x="601" y="81"/>
                    <a:pt x="601" y="81"/>
                  </a:cubicBezTo>
                  <a:cubicBezTo>
                    <a:pt x="602" y="79"/>
                    <a:pt x="602" y="79"/>
                    <a:pt x="602" y="79"/>
                  </a:cubicBezTo>
                  <a:cubicBezTo>
                    <a:pt x="601" y="79"/>
                    <a:pt x="559" y="60"/>
                    <a:pt x="499" y="40"/>
                  </a:cubicBezTo>
                  <a:cubicBezTo>
                    <a:pt x="439" y="20"/>
                    <a:pt x="362" y="0"/>
                    <a:pt x="293" y="0"/>
                  </a:cubicBezTo>
                  <a:cubicBezTo>
                    <a:pt x="244" y="0"/>
                    <a:pt x="199" y="10"/>
                    <a:pt x="166" y="37"/>
                  </a:cubicBezTo>
                  <a:cubicBezTo>
                    <a:pt x="122" y="75"/>
                    <a:pt x="107" y="119"/>
                    <a:pt x="107" y="161"/>
                  </a:cubicBezTo>
                  <a:cubicBezTo>
                    <a:pt x="107" y="235"/>
                    <a:pt x="152" y="299"/>
                    <a:pt x="152" y="299"/>
                  </a:cubicBezTo>
                  <a:cubicBezTo>
                    <a:pt x="153" y="298"/>
                    <a:pt x="153" y="298"/>
                    <a:pt x="153" y="298"/>
                  </a:cubicBezTo>
                  <a:cubicBezTo>
                    <a:pt x="153" y="296"/>
                    <a:pt x="153" y="296"/>
                    <a:pt x="153" y="296"/>
                  </a:cubicBezTo>
                  <a:cubicBezTo>
                    <a:pt x="153" y="296"/>
                    <a:pt x="115" y="304"/>
                    <a:pt x="77" y="327"/>
                  </a:cubicBezTo>
                  <a:cubicBezTo>
                    <a:pt x="58" y="339"/>
                    <a:pt x="39" y="354"/>
                    <a:pt x="24" y="375"/>
                  </a:cubicBezTo>
                  <a:cubicBezTo>
                    <a:pt x="10" y="395"/>
                    <a:pt x="0" y="421"/>
                    <a:pt x="0" y="452"/>
                  </a:cubicBezTo>
                  <a:cubicBezTo>
                    <a:pt x="0" y="467"/>
                    <a:pt x="3" y="484"/>
                    <a:pt x="8" y="502"/>
                  </a:cubicBezTo>
                  <a:cubicBezTo>
                    <a:pt x="20" y="544"/>
                    <a:pt x="46" y="578"/>
                    <a:pt x="79" y="604"/>
                  </a:cubicBezTo>
                  <a:cubicBezTo>
                    <a:pt x="178" y="684"/>
                    <a:pt x="336" y="703"/>
                    <a:pt x="336" y="703"/>
                  </a:cubicBezTo>
                  <a:cubicBezTo>
                    <a:pt x="337" y="701"/>
                    <a:pt x="337" y="701"/>
                    <a:pt x="337" y="701"/>
                  </a:cubicBezTo>
                  <a:cubicBezTo>
                    <a:pt x="335" y="702"/>
                    <a:pt x="335" y="702"/>
                    <a:pt x="335" y="702"/>
                  </a:cubicBezTo>
                  <a:cubicBezTo>
                    <a:pt x="335" y="702"/>
                    <a:pt x="360" y="739"/>
                    <a:pt x="403" y="775"/>
                  </a:cubicBezTo>
                  <a:cubicBezTo>
                    <a:pt x="447" y="812"/>
                    <a:pt x="510" y="849"/>
                    <a:pt x="586" y="849"/>
                  </a:cubicBezTo>
                  <a:lnTo>
                    <a:pt x="586" y="84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FC000"/>
                </a:solidFill>
                <a:cs typeface="+mn-ea"/>
                <a:sym typeface="+mn-lt"/>
              </a:endParaRPr>
            </a:p>
          </p:txBody>
        </p:sp>
        <p:sp>
          <p:nvSpPr>
            <p:cNvPr id="12" name="Freeform 7">
              <a:extLst>
                <a:ext uri="{FF2B5EF4-FFF2-40B4-BE49-F238E27FC236}">
                  <a16:creationId xmlns="" xmlns:a16="http://schemas.microsoft.com/office/drawing/2014/main" id="{90209963-7261-4621-8913-EA994F51F7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8907" y="3202081"/>
              <a:ext cx="2612459" cy="2007498"/>
            </a:xfrm>
            <a:custGeom>
              <a:avLst/>
              <a:gdLst>
                <a:gd name="T0" fmla="*/ 673 w 1140"/>
                <a:gd name="T1" fmla="*/ 863 h 875"/>
                <a:gd name="T2" fmla="*/ 459 w 1140"/>
                <a:gd name="T3" fmla="*/ 829 h 875"/>
                <a:gd name="T4" fmla="*/ 400 w 1140"/>
                <a:gd name="T5" fmla="*/ 791 h 875"/>
                <a:gd name="T6" fmla="*/ 396 w 1140"/>
                <a:gd name="T7" fmla="*/ 788 h 875"/>
                <a:gd name="T8" fmla="*/ 394 w 1140"/>
                <a:gd name="T9" fmla="*/ 787 h 875"/>
                <a:gd name="T10" fmla="*/ 310 w 1140"/>
                <a:gd name="T11" fmla="*/ 792 h 875"/>
                <a:gd name="T12" fmla="*/ 29 w 1140"/>
                <a:gd name="T13" fmla="*/ 681 h 875"/>
                <a:gd name="T14" fmla="*/ 59 w 1140"/>
                <a:gd name="T15" fmla="*/ 489 h 875"/>
                <a:gd name="T16" fmla="*/ 109 w 1140"/>
                <a:gd name="T17" fmla="*/ 452 h 875"/>
                <a:gd name="T18" fmla="*/ 113 w 1140"/>
                <a:gd name="T19" fmla="*/ 450 h 875"/>
                <a:gd name="T20" fmla="*/ 114 w 1140"/>
                <a:gd name="T21" fmla="*/ 447 h 875"/>
                <a:gd name="T22" fmla="*/ 68 w 1140"/>
                <a:gd name="T23" fmla="*/ 394 h 875"/>
                <a:gd name="T24" fmla="*/ 60 w 1140"/>
                <a:gd name="T25" fmla="*/ 195 h 875"/>
                <a:gd name="T26" fmla="*/ 323 w 1140"/>
                <a:gd name="T27" fmla="*/ 111 h 875"/>
                <a:gd name="T28" fmla="*/ 474 w 1140"/>
                <a:gd name="T29" fmla="*/ 122 h 875"/>
                <a:gd name="T30" fmla="*/ 487 w 1140"/>
                <a:gd name="T31" fmla="*/ 124 h 875"/>
                <a:gd name="T32" fmla="*/ 489 w 1140"/>
                <a:gd name="T33" fmla="*/ 123 h 875"/>
                <a:gd name="T34" fmla="*/ 580 w 1140"/>
                <a:gd name="T35" fmla="*/ 58 h 875"/>
                <a:gd name="T36" fmla="*/ 821 w 1140"/>
                <a:gd name="T37" fmla="*/ 19 h 875"/>
                <a:gd name="T38" fmla="*/ 946 w 1140"/>
                <a:gd name="T39" fmla="*/ 207 h 875"/>
                <a:gd name="T40" fmla="*/ 946 w 1140"/>
                <a:gd name="T41" fmla="*/ 221 h 875"/>
                <a:gd name="T42" fmla="*/ 945 w 1140"/>
                <a:gd name="T43" fmla="*/ 225 h 875"/>
                <a:gd name="T44" fmla="*/ 950 w 1140"/>
                <a:gd name="T45" fmla="*/ 224 h 875"/>
                <a:gd name="T46" fmla="*/ 1102 w 1140"/>
                <a:gd name="T47" fmla="*/ 231 h 875"/>
                <a:gd name="T48" fmla="*/ 1136 w 1140"/>
                <a:gd name="T49" fmla="*/ 322 h 875"/>
                <a:gd name="T50" fmla="*/ 949 w 1140"/>
                <a:gd name="T51" fmla="*/ 616 h 875"/>
                <a:gd name="T52" fmla="*/ 917 w 1140"/>
                <a:gd name="T53" fmla="*/ 640 h 875"/>
                <a:gd name="T54" fmla="*/ 914 w 1140"/>
                <a:gd name="T55" fmla="*/ 642 h 875"/>
                <a:gd name="T56" fmla="*/ 913 w 1140"/>
                <a:gd name="T57" fmla="*/ 645 h 875"/>
                <a:gd name="T58" fmla="*/ 673 w 1140"/>
                <a:gd name="T59" fmla="*/ 863 h 875"/>
                <a:gd name="T60" fmla="*/ 674 w 1140"/>
                <a:gd name="T61" fmla="*/ 867 h 875"/>
                <a:gd name="T62" fmla="*/ 917 w 1140"/>
                <a:gd name="T63" fmla="*/ 645 h 875"/>
                <a:gd name="T64" fmla="*/ 917 w 1140"/>
                <a:gd name="T65" fmla="*/ 645 h 875"/>
                <a:gd name="T66" fmla="*/ 1140 w 1140"/>
                <a:gd name="T67" fmla="*/ 322 h 875"/>
                <a:gd name="T68" fmla="*/ 1105 w 1140"/>
                <a:gd name="T69" fmla="*/ 228 h 875"/>
                <a:gd name="T70" fmla="*/ 947 w 1140"/>
                <a:gd name="T71" fmla="*/ 221 h 875"/>
                <a:gd name="T72" fmla="*/ 949 w 1140"/>
                <a:gd name="T73" fmla="*/ 223 h 875"/>
                <a:gd name="T74" fmla="*/ 930 w 1140"/>
                <a:gd name="T75" fmla="*/ 117 h 875"/>
                <a:gd name="T76" fmla="*/ 748 w 1140"/>
                <a:gd name="T77" fmla="*/ 0 h 875"/>
                <a:gd name="T78" fmla="*/ 486 w 1140"/>
                <a:gd name="T79" fmla="*/ 120 h 875"/>
                <a:gd name="T80" fmla="*/ 488 w 1140"/>
                <a:gd name="T81" fmla="*/ 120 h 875"/>
                <a:gd name="T82" fmla="*/ 171 w 1140"/>
                <a:gd name="T83" fmla="*/ 124 h 875"/>
                <a:gd name="T84" fmla="*/ 26 w 1140"/>
                <a:gd name="T85" fmla="*/ 285 h 875"/>
                <a:gd name="T86" fmla="*/ 111 w 1140"/>
                <a:gd name="T87" fmla="*/ 450 h 875"/>
                <a:gd name="T88" fmla="*/ 111 w 1140"/>
                <a:gd name="T89" fmla="*/ 446 h 875"/>
                <a:gd name="T90" fmla="*/ 0 w 1140"/>
                <a:gd name="T91" fmla="*/ 600 h 875"/>
                <a:gd name="T92" fmla="*/ 156 w 1140"/>
                <a:gd name="T93" fmla="*/ 776 h 875"/>
                <a:gd name="T94" fmla="*/ 395 w 1140"/>
                <a:gd name="T95" fmla="*/ 791 h 875"/>
                <a:gd name="T96" fmla="*/ 393 w 1140"/>
                <a:gd name="T97" fmla="*/ 791 h 875"/>
                <a:gd name="T98" fmla="*/ 674 w 1140"/>
                <a:gd name="T99" fmla="*/ 867 h 8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40" h="875">
                  <a:moveTo>
                    <a:pt x="673" y="865"/>
                  </a:moveTo>
                  <a:cubicBezTo>
                    <a:pt x="673" y="863"/>
                    <a:pt x="673" y="863"/>
                    <a:pt x="673" y="863"/>
                  </a:cubicBezTo>
                  <a:cubicBezTo>
                    <a:pt x="652" y="868"/>
                    <a:pt x="631" y="871"/>
                    <a:pt x="610" y="871"/>
                  </a:cubicBezTo>
                  <a:cubicBezTo>
                    <a:pt x="551" y="871"/>
                    <a:pt x="498" y="850"/>
                    <a:pt x="459" y="829"/>
                  </a:cubicBezTo>
                  <a:cubicBezTo>
                    <a:pt x="439" y="819"/>
                    <a:pt x="424" y="808"/>
                    <a:pt x="413" y="801"/>
                  </a:cubicBezTo>
                  <a:cubicBezTo>
                    <a:pt x="407" y="797"/>
                    <a:pt x="403" y="793"/>
                    <a:pt x="400" y="791"/>
                  </a:cubicBezTo>
                  <a:cubicBezTo>
                    <a:pt x="399" y="790"/>
                    <a:pt x="398" y="789"/>
                    <a:pt x="397" y="789"/>
                  </a:cubicBezTo>
                  <a:cubicBezTo>
                    <a:pt x="396" y="788"/>
                    <a:pt x="396" y="788"/>
                    <a:pt x="396" y="788"/>
                  </a:cubicBezTo>
                  <a:cubicBezTo>
                    <a:pt x="395" y="787"/>
                    <a:pt x="395" y="787"/>
                    <a:pt x="395" y="787"/>
                  </a:cubicBezTo>
                  <a:cubicBezTo>
                    <a:pt x="394" y="787"/>
                    <a:pt x="394" y="787"/>
                    <a:pt x="394" y="787"/>
                  </a:cubicBezTo>
                  <a:cubicBezTo>
                    <a:pt x="394" y="787"/>
                    <a:pt x="392" y="788"/>
                    <a:pt x="388" y="788"/>
                  </a:cubicBezTo>
                  <a:cubicBezTo>
                    <a:pt x="376" y="789"/>
                    <a:pt x="347" y="792"/>
                    <a:pt x="310" y="792"/>
                  </a:cubicBezTo>
                  <a:cubicBezTo>
                    <a:pt x="265" y="792"/>
                    <a:pt x="209" y="788"/>
                    <a:pt x="157" y="772"/>
                  </a:cubicBezTo>
                  <a:cubicBezTo>
                    <a:pt x="105" y="756"/>
                    <a:pt x="57" y="728"/>
                    <a:pt x="29" y="681"/>
                  </a:cubicBezTo>
                  <a:cubicBezTo>
                    <a:pt x="11" y="651"/>
                    <a:pt x="4" y="624"/>
                    <a:pt x="4" y="600"/>
                  </a:cubicBezTo>
                  <a:cubicBezTo>
                    <a:pt x="4" y="552"/>
                    <a:pt x="31" y="515"/>
                    <a:pt x="59" y="489"/>
                  </a:cubicBezTo>
                  <a:cubicBezTo>
                    <a:pt x="72" y="476"/>
                    <a:pt x="86" y="467"/>
                    <a:pt x="96" y="460"/>
                  </a:cubicBezTo>
                  <a:cubicBezTo>
                    <a:pt x="101" y="457"/>
                    <a:pt x="106" y="454"/>
                    <a:pt x="109" y="452"/>
                  </a:cubicBezTo>
                  <a:cubicBezTo>
                    <a:pt x="110" y="452"/>
                    <a:pt x="111" y="451"/>
                    <a:pt x="112" y="451"/>
                  </a:cubicBezTo>
                  <a:cubicBezTo>
                    <a:pt x="113" y="450"/>
                    <a:pt x="113" y="450"/>
                    <a:pt x="113" y="450"/>
                  </a:cubicBezTo>
                  <a:cubicBezTo>
                    <a:pt x="116" y="449"/>
                    <a:pt x="116" y="449"/>
                    <a:pt x="116" y="449"/>
                  </a:cubicBezTo>
                  <a:cubicBezTo>
                    <a:pt x="114" y="447"/>
                    <a:pt x="114" y="447"/>
                    <a:pt x="114" y="447"/>
                  </a:cubicBezTo>
                  <a:cubicBezTo>
                    <a:pt x="114" y="447"/>
                    <a:pt x="113" y="446"/>
                    <a:pt x="113" y="446"/>
                  </a:cubicBezTo>
                  <a:cubicBezTo>
                    <a:pt x="108" y="442"/>
                    <a:pt x="87" y="423"/>
                    <a:pt x="68" y="394"/>
                  </a:cubicBezTo>
                  <a:cubicBezTo>
                    <a:pt x="48" y="366"/>
                    <a:pt x="30" y="327"/>
                    <a:pt x="30" y="285"/>
                  </a:cubicBezTo>
                  <a:cubicBezTo>
                    <a:pt x="30" y="257"/>
                    <a:pt x="38" y="226"/>
                    <a:pt x="60" y="195"/>
                  </a:cubicBezTo>
                  <a:cubicBezTo>
                    <a:pt x="84" y="161"/>
                    <a:pt x="124" y="140"/>
                    <a:pt x="172" y="128"/>
                  </a:cubicBezTo>
                  <a:cubicBezTo>
                    <a:pt x="219" y="115"/>
                    <a:pt x="273" y="111"/>
                    <a:pt x="323" y="111"/>
                  </a:cubicBezTo>
                  <a:cubicBezTo>
                    <a:pt x="367" y="111"/>
                    <a:pt x="408" y="114"/>
                    <a:pt x="438" y="117"/>
                  </a:cubicBezTo>
                  <a:cubicBezTo>
                    <a:pt x="453" y="119"/>
                    <a:pt x="466" y="121"/>
                    <a:pt x="474" y="122"/>
                  </a:cubicBezTo>
                  <a:cubicBezTo>
                    <a:pt x="478" y="122"/>
                    <a:pt x="481" y="123"/>
                    <a:pt x="484" y="123"/>
                  </a:cubicBezTo>
                  <a:cubicBezTo>
                    <a:pt x="486" y="124"/>
                    <a:pt x="487" y="124"/>
                    <a:pt x="487" y="124"/>
                  </a:cubicBezTo>
                  <a:cubicBezTo>
                    <a:pt x="488" y="124"/>
                    <a:pt x="488" y="124"/>
                    <a:pt x="488" y="124"/>
                  </a:cubicBezTo>
                  <a:cubicBezTo>
                    <a:pt x="489" y="123"/>
                    <a:pt x="489" y="123"/>
                    <a:pt x="489" y="123"/>
                  </a:cubicBezTo>
                  <a:cubicBezTo>
                    <a:pt x="489" y="123"/>
                    <a:pt x="489" y="123"/>
                    <a:pt x="490" y="122"/>
                  </a:cubicBezTo>
                  <a:cubicBezTo>
                    <a:pt x="498" y="116"/>
                    <a:pt x="532" y="86"/>
                    <a:pt x="580" y="58"/>
                  </a:cubicBezTo>
                  <a:cubicBezTo>
                    <a:pt x="628" y="30"/>
                    <a:pt x="689" y="4"/>
                    <a:pt x="748" y="4"/>
                  </a:cubicBezTo>
                  <a:cubicBezTo>
                    <a:pt x="773" y="4"/>
                    <a:pt x="797" y="9"/>
                    <a:pt x="821" y="19"/>
                  </a:cubicBezTo>
                  <a:cubicBezTo>
                    <a:pt x="878" y="46"/>
                    <a:pt x="909" y="83"/>
                    <a:pt x="926" y="119"/>
                  </a:cubicBezTo>
                  <a:cubicBezTo>
                    <a:pt x="943" y="154"/>
                    <a:pt x="946" y="188"/>
                    <a:pt x="946" y="207"/>
                  </a:cubicBezTo>
                  <a:cubicBezTo>
                    <a:pt x="946" y="212"/>
                    <a:pt x="946" y="215"/>
                    <a:pt x="946" y="218"/>
                  </a:cubicBezTo>
                  <a:cubicBezTo>
                    <a:pt x="946" y="219"/>
                    <a:pt x="946" y="220"/>
                    <a:pt x="946" y="221"/>
                  </a:cubicBezTo>
                  <a:cubicBezTo>
                    <a:pt x="946" y="222"/>
                    <a:pt x="946" y="222"/>
                    <a:pt x="946" y="222"/>
                  </a:cubicBezTo>
                  <a:cubicBezTo>
                    <a:pt x="945" y="225"/>
                    <a:pt x="945" y="225"/>
                    <a:pt x="945" y="225"/>
                  </a:cubicBezTo>
                  <a:cubicBezTo>
                    <a:pt x="948" y="224"/>
                    <a:pt x="948" y="224"/>
                    <a:pt x="948" y="224"/>
                  </a:cubicBezTo>
                  <a:cubicBezTo>
                    <a:pt x="948" y="224"/>
                    <a:pt x="949" y="224"/>
                    <a:pt x="950" y="224"/>
                  </a:cubicBezTo>
                  <a:cubicBezTo>
                    <a:pt x="958" y="221"/>
                    <a:pt x="993" y="209"/>
                    <a:pt x="1031" y="209"/>
                  </a:cubicBezTo>
                  <a:cubicBezTo>
                    <a:pt x="1056" y="209"/>
                    <a:pt x="1082" y="215"/>
                    <a:pt x="1102" y="231"/>
                  </a:cubicBezTo>
                  <a:cubicBezTo>
                    <a:pt x="1122" y="247"/>
                    <a:pt x="1136" y="275"/>
                    <a:pt x="1136" y="320"/>
                  </a:cubicBezTo>
                  <a:cubicBezTo>
                    <a:pt x="1136" y="321"/>
                    <a:pt x="1136" y="321"/>
                    <a:pt x="1136" y="322"/>
                  </a:cubicBezTo>
                  <a:cubicBezTo>
                    <a:pt x="1135" y="407"/>
                    <a:pt x="1080" y="488"/>
                    <a:pt x="1024" y="546"/>
                  </a:cubicBezTo>
                  <a:cubicBezTo>
                    <a:pt x="997" y="576"/>
                    <a:pt x="969" y="600"/>
                    <a:pt x="949" y="616"/>
                  </a:cubicBezTo>
                  <a:cubicBezTo>
                    <a:pt x="938" y="625"/>
                    <a:pt x="930" y="631"/>
                    <a:pt x="924" y="635"/>
                  </a:cubicBezTo>
                  <a:cubicBezTo>
                    <a:pt x="921" y="638"/>
                    <a:pt x="918" y="639"/>
                    <a:pt x="917" y="640"/>
                  </a:cubicBezTo>
                  <a:cubicBezTo>
                    <a:pt x="915" y="642"/>
                    <a:pt x="914" y="642"/>
                    <a:pt x="914" y="642"/>
                  </a:cubicBezTo>
                  <a:cubicBezTo>
                    <a:pt x="914" y="642"/>
                    <a:pt x="914" y="642"/>
                    <a:pt x="914" y="642"/>
                  </a:cubicBezTo>
                  <a:cubicBezTo>
                    <a:pt x="914" y="643"/>
                    <a:pt x="914" y="643"/>
                    <a:pt x="914" y="643"/>
                  </a:cubicBezTo>
                  <a:cubicBezTo>
                    <a:pt x="914" y="643"/>
                    <a:pt x="913" y="644"/>
                    <a:pt x="913" y="645"/>
                  </a:cubicBezTo>
                  <a:cubicBezTo>
                    <a:pt x="907" y="655"/>
                    <a:pt x="881" y="700"/>
                    <a:pt x="839" y="748"/>
                  </a:cubicBezTo>
                  <a:cubicBezTo>
                    <a:pt x="798" y="795"/>
                    <a:pt x="741" y="844"/>
                    <a:pt x="673" y="863"/>
                  </a:cubicBezTo>
                  <a:cubicBezTo>
                    <a:pt x="673" y="865"/>
                    <a:pt x="673" y="865"/>
                    <a:pt x="673" y="865"/>
                  </a:cubicBezTo>
                  <a:cubicBezTo>
                    <a:pt x="674" y="867"/>
                    <a:pt x="674" y="867"/>
                    <a:pt x="674" y="867"/>
                  </a:cubicBezTo>
                  <a:cubicBezTo>
                    <a:pt x="747" y="847"/>
                    <a:pt x="808" y="791"/>
                    <a:pt x="851" y="741"/>
                  </a:cubicBezTo>
                  <a:cubicBezTo>
                    <a:pt x="893" y="690"/>
                    <a:pt x="917" y="645"/>
                    <a:pt x="917" y="645"/>
                  </a:cubicBezTo>
                  <a:cubicBezTo>
                    <a:pt x="915" y="644"/>
                    <a:pt x="915" y="644"/>
                    <a:pt x="915" y="644"/>
                  </a:cubicBezTo>
                  <a:cubicBezTo>
                    <a:pt x="917" y="645"/>
                    <a:pt x="917" y="645"/>
                    <a:pt x="917" y="645"/>
                  </a:cubicBezTo>
                  <a:cubicBezTo>
                    <a:pt x="917" y="645"/>
                    <a:pt x="972" y="608"/>
                    <a:pt x="1027" y="549"/>
                  </a:cubicBezTo>
                  <a:cubicBezTo>
                    <a:pt x="1083" y="490"/>
                    <a:pt x="1139" y="409"/>
                    <a:pt x="1140" y="322"/>
                  </a:cubicBezTo>
                  <a:cubicBezTo>
                    <a:pt x="1140" y="322"/>
                    <a:pt x="1140" y="321"/>
                    <a:pt x="1140" y="320"/>
                  </a:cubicBezTo>
                  <a:cubicBezTo>
                    <a:pt x="1140" y="274"/>
                    <a:pt x="1126" y="245"/>
                    <a:pt x="1105" y="228"/>
                  </a:cubicBezTo>
                  <a:cubicBezTo>
                    <a:pt x="1084" y="211"/>
                    <a:pt x="1057" y="205"/>
                    <a:pt x="1031" y="205"/>
                  </a:cubicBezTo>
                  <a:cubicBezTo>
                    <a:pt x="987" y="205"/>
                    <a:pt x="947" y="221"/>
                    <a:pt x="947" y="221"/>
                  </a:cubicBezTo>
                  <a:cubicBezTo>
                    <a:pt x="948" y="222"/>
                    <a:pt x="948" y="222"/>
                    <a:pt x="948" y="222"/>
                  </a:cubicBezTo>
                  <a:cubicBezTo>
                    <a:pt x="949" y="223"/>
                    <a:pt x="949" y="223"/>
                    <a:pt x="949" y="223"/>
                  </a:cubicBezTo>
                  <a:cubicBezTo>
                    <a:pt x="950" y="223"/>
                    <a:pt x="950" y="217"/>
                    <a:pt x="950" y="207"/>
                  </a:cubicBezTo>
                  <a:cubicBezTo>
                    <a:pt x="950" y="187"/>
                    <a:pt x="947" y="153"/>
                    <a:pt x="930" y="117"/>
                  </a:cubicBezTo>
                  <a:cubicBezTo>
                    <a:pt x="912" y="81"/>
                    <a:pt x="880" y="43"/>
                    <a:pt x="823" y="16"/>
                  </a:cubicBezTo>
                  <a:cubicBezTo>
                    <a:pt x="799" y="5"/>
                    <a:pt x="773" y="0"/>
                    <a:pt x="748" y="0"/>
                  </a:cubicBezTo>
                  <a:cubicBezTo>
                    <a:pt x="683" y="0"/>
                    <a:pt x="618" y="30"/>
                    <a:pt x="569" y="60"/>
                  </a:cubicBezTo>
                  <a:cubicBezTo>
                    <a:pt x="519" y="90"/>
                    <a:pt x="486" y="120"/>
                    <a:pt x="486" y="120"/>
                  </a:cubicBezTo>
                  <a:cubicBezTo>
                    <a:pt x="487" y="122"/>
                    <a:pt x="487" y="122"/>
                    <a:pt x="487" y="122"/>
                  </a:cubicBezTo>
                  <a:cubicBezTo>
                    <a:pt x="488" y="120"/>
                    <a:pt x="488" y="120"/>
                    <a:pt x="488" y="120"/>
                  </a:cubicBezTo>
                  <a:cubicBezTo>
                    <a:pt x="488" y="120"/>
                    <a:pt x="412" y="107"/>
                    <a:pt x="323" y="107"/>
                  </a:cubicBezTo>
                  <a:cubicBezTo>
                    <a:pt x="273" y="107"/>
                    <a:pt x="219" y="111"/>
                    <a:pt x="171" y="124"/>
                  </a:cubicBezTo>
                  <a:cubicBezTo>
                    <a:pt x="123" y="136"/>
                    <a:pt x="81" y="158"/>
                    <a:pt x="57" y="193"/>
                  </a:cubicBezTo>
                  <a:cubicBezTo>
                    <a:pt x="35" y="225"/>
                    <a:pt x="26" y="256"/>
                    <a:pt x="26" y="285"/>
                  </a:cubicBezTo>
                  <a:cubicBezTo>
                    <a:pt x="26" y="331"/>
                    <a:pt x="47" y="373"/>
                    <a:pt x="69" y="402"/>
                  </a:cubicBezTo>
                  <a:cubicBezTo>
                    <a:pt x="90" y="432"/>
                    <a:pt x="111" y="450"/>
                    <a:pt x="111" y="450"/>
                  </a:cubicBezTo>
                  <a:cubicBezTo>
                    <a:pt x="112" y="448"/>
                    <a:pt x="112" y="448"/>
                    <a:pt x="112" y="448"/>
                  </a:cubicBezTo>
                  <a:cubicBezTo>
                    <a:pt x="111" y="446"/>
                    <a:pt x="111" y="446"/>
                    <a:pt x="111" y="446"/>
                  </a:cubicBezTo>
                  <a:cubicBezTo>
                    <a:pt x="111" y="446"/>
                    <a:pt x="84" y="460"/>
                    <a:pt x="56" y="486"/>
                  </a:cubicBezTo>
                  <a:cubicBezTo>
                    <a:pt x="28" y="512"/>
                    <a:pt x="0" y="551"/>
                    <a:pt x="0" y="600"/>
                  </a:cubicBezTo>
                  <a:cubicBezTo>
                    <a:pt x="0" y="625"/>
                    <a:pt x="7" y="653"/>
                    <a:pt x="25" y="683"/>
                  </a:cubicBezTo>
                  <a:cubicBezTo>
                    <a:pt x="54" y="731"/>
                    <a:pt x="103" y="760"/>
                    <a:pt x="156" y="776"/>
                  </a:cubicBezTo>
                  <a:cubicBezTo>
                    <a:pt x="208" y="792"/>
                    <a:pt x="265" y="796"/>
                    <a:pt x="310" y="796"/>
                  </a:cubicBezTo>
                  <a:cubicBezTo>
                    <a:pt x="359" y="796"/>
                    <a:pt x="395" y="791"/>
                    <a:pt x="395" y="791"/>
                  </a:cubicBezTo>
                  <a:cubicBezTo>
                    <a:pt x="395" y="789"/>
                    <a:pt x="395" y="789"/>
                    <a:pt x="395" y="789"/>
                  </a:cubicBezTo>
                  <a:cubicBezTo>
                    <a:pt x="393" y="791"/>
                    <a:pt x="393" y="791"/>
                    <a:pt x="393" y="791"/>
                  </a:cubicBezTo>
                  <a:cubicBezTo>
                    <a:pt x="394" y="791"/>
                    <a:pt x="491" y="875"/>
                    <a:pt x="610" y="875"/>
                  </a:cubicBezTo>
                  <a:cubicBezTo>
                    <a:pt x="631" y="875"/>
                    <a:pt x="652" y="872"/>
                    <a:pt x="674" y="867"/>
                  </a:cubicBezTo>
                  <a:lnTo>
                    <a:pt x="673" y="86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FC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3" name="淘宝网Chenying0907出品 9">
            <a:extLst>
              <a:ext uri="{FF2B5EF4-FFF2-40B4-BE49-F238E27FC236}">
                <a16:creationId xmlns="" xmlns:a16="http://schemas.microsoft.com/office/drawing/2014/main" id="{91667813-BC35-4C18-B5A9-B0AD53230786}"/>
              </a:ext>
            </a:extLst>
          </p:cNvPr>
          <p:cNvSpPr txBox="1"/>
          <p:nvPr/>
        </p:nvSpPr>
        <p:spPr>
          <a:xfrm>
            <a:off x="7745563" y="4346096"/>
            <a:ext cx="20617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FFC000"/>
                </a:solidFill>
                <a:cs typeface="+mn-ea"/>
                <a:sym typeface="+mn-lt"/>
              </a:rPr>
              <a:t>亲爱的，</a:t>
            </a:r>
            <a:r>
              <a:rPr lang="en-US" altLang="zh-CN" sz="2000" b="1" dirty="0">
                <a:solidFill>
                  <a:srgbClr val="FFC000"/>
                </a:solidFill>
                <a:cs typeface="+mn-ea"/>
                <a:sym typeface="+mn-lt"/>
              </a:rPr>
              <a:t>Darling</a:t>
            </a:r>
            <a:endParaRPr lang="zh-CN" altLang="en-US" sz="2000" b="1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14" name="淘宝网Chenying0907出品 10">
            <a:extLst>
              <a:ext uri="{FF2B5EF4-FFF2-40B4-BE49-F238E27FC236}">
                <a16:creationId xmlns="" xmlns:a16="http://schemas.microsoft.com/office/drawing/2014/main" id="{9EFFF85D-2C6E-4F18-800F-E5C7383C7532}"/>
              </a:ext>
            </a:extLst>
          </p:cNvPr>
          <p:cNvSpPr txBox="1"/>
          <p:nvPr/>
        </p:nvSpPr>
        <p:spPr>
          <a:xfrm>
            <a:off x="7776043" y="4700486"/>
            <a:ext cx="15937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FFC000"/>
                </a:solidFill>
                <a:cs typeface="+mn-ea"/>
                <a:sym typeface="+mn-lt"/>
              </a:rPr>
              <a:t>HELLO</a:t>
            </a:r>
          </a:p>
          <a:p>
            <a:r>
              <a:rPr lang="en-US" altLang="zh-CN" sz="2000" dirty="0">
                <a:solidFill>
                  <a:srgbClr val="FFC000"/>
                </a:solidFill>
                <a:cs typeface="+mn-ea"/>
                <a:sym typeface="+mn-lt"/>
              </a:rPr>
              <a:t>HAPPINESS !</a:t>
            </a:r>
            <a:endParaRPr lang="zh-CN" altLang="en-US" sz="2000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15" name="淘宝网Chenying0907出品 11">
            <a:extLst>
              <a:ext uri="{FF2B5EF4-FFF2-40B4-BE49-F238E27FC236}">
                <a16:creationId xmlns="" xmlns:a16="http://schemas.microsoft.com/office/drawing/2014/main" id="{322BB997-4C47-4AEB-9A6A-428CC995EB93}"/>
              </a:ext>
            </a:extLst>
          </p:cNvPr>
          <p:cNvSpPr/>
          <p:nvPr/>
        </p:nvSpPr>
        <p:spPr>
          <a:xfrm>
            <a:off x="7663426" y="5289956"/>
            <a:ext cx="34035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rgbClr val="FFC000"/>
                </a:solidFill>
                <a:cs typeface="+mn-ea"/>
                <a:sym typeface="+mn-lt"/>
              </a:rPr>
              <a:t>May Jesus Christ always be at the center of the new lives you are now starting</a:t>
            </a:r>
            <a:endParaRPr lang="zh-CN" altLang="en-US" sz="1200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16" name="Freeform 330">
            <a:extLst>
              <a:ext uri="{FF2B5EF4-FFF2-40B4-BE49-F238E27FC236}">
                <a16:creationId xmlns="" xmlns:a16="http://schemas.microsoft.com/office/drawing/2014/main" id="{B5941BD0-C2C5-4365-9ED4-DF6EA4D43282}"/>
              </a:ext>
            </a:extLst>
          </p:cNvPr>
          <p:cNvSpPr>
            <a:spLocks/>
          </p:cNvSpPr>
          <p:nvPr/>
        </p:nvSpPr>
        <p:spPr bwMode="auto">
          <a:xfrm>
            <a:off x="10694453" y="-56144"/>
            <a:ext cx="1333506" cy="443956"/>
          </a:xfrm>
          <a:custGeom>
            <a:avLst/>
            <a:gdLst>
              <a:gd name="T0" fmla="*/ 1105 w 1105"/>
              <a:gd name="T1" fmla="*/ 0 h 330"/>
              <a:gd name="T2" fmla="*/ 552 w 1105"/>
              <a:gd name="T3" fmla="*/ 330 h 330"/>
              <a:gd name="T4" fmla="*/ 0 w 1105"/>
              <a:gd name="T5" fmla="*/ 0 h 330"/>
              <a:gd name="T6" fmla="*/ 1105 w 1105"/>
              <a:gd name="T7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05" h="330">
                <a:moveTo>
                  <a:pt x="1105" y="0"/>
                </a:moveTo>
                <a:cubicBezTo>
                  <a:pt x="999" y="197"/>
                  <a:pt x="791" y="330"/>
                  <a:pt x="552" y="330"/>
                </a:cubicBezTo>
                <a:cubicBezTo>
                  <a:pt x="314" y="330"/>
                  <a:pt x="106" y="197"/>
                  <a:pt x="0" y="0"/>
                </a:cubicBezTo>
                <a:lnTo>
                  <a:pt x="1105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C000"/>
              </a:solidFill>
            </a:endParaRPr>
          </a:p>
        </p:txBody>
      </p:sp>
      <p:sp>
        <p:nvSpPr>
          <p:cNvPr id="17" name="Freeform 331">
            <a:extLst>
              <a:ext uri="{FF2B5EF4-FFF2-40B4-BE49-F238E27FC236}">
                <a16:creationId xmlns="" xmlns:a16="http://schemas.microsoft.com/office/drawing/2014/main" id="{A9FEFE95-510D-4B43-932F-50261D0306B1}"/>
              </a:ext>
            </a:extLst>
          </p:cNvPr>
          <p:cNvSpPr>
            <a:spLocks/>
          </p:cNvSpPr>
          <p:nvPr/>
        </p:nvSpPr>
        <p:spPr bwMode="auto">
          <a:xfrm>
            <a:off x="0" y="-25052"/>
            <a:ext cx="1126925" cy="707378"/>
          </a:xfrm>
          <a:custGeom>
            <a:avLst/>
            <a:gdLst>
              <a:gd name="T0" fmla="*/ 922 w 922"/>
              <a:gd name="T1" fmla="*/ 0 h 521"/>
              <a:gd name="T2" fmla="*/ 304 w 922"/>
              <a:gd name="T3" fmla="*/ 521 h 521"/>
              <a:gd name="T4" fmla="*/ 0 w 922"/>
              <a:gd name="T5" fmla="*/ 443 h 521"/>
              <a:gd name="T6" fmla="*/ 0 w 922"/>
              <a:gd name="T7" fmla="*/ 0 h 521"/>
              <a:gd name="T8" fmla="*/ 922 w 922"/>
              <a:gd name="T9" fmla="*/ 0 h 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2" h="521">
                <a:moveTo>
                  <a:pt x="922" y="0"/>
                </a:moveTo>
                <a:cubicBezTo>
                  <a:pt x="872" y="296"/>
                  <a:pt x="614" y="521"/>
                  <a:pt x="304" y="521"/>
                </a:cubicBezTo>
                <a:cubicBezTo>
                  <a:pt x="193" y="521"/>
                  <a:pt x="90" y="493"/>
                  <a:pt x="0" y="443"/>
                </a:cubicBezTo>
                <a:cubicBezTo>
                  <a:pt x="0" y="0"/>
                  <a:pt x="0" y="0"/>
                  <a:pt x="0" y="0"/>
                </a:cubicBezTo>
                <a:lnTo>
                  <a:pt x="922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C000"/>
              </a:solidFill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083E86E4-C751-4C00-B251-B959A6F0646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80414">
            <a:off x="-77541" y="340300"/>
            <a:ext cx="3582322" cy="2606007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DB2A6115-D0C9-4BA1-B6DF-FAAB5FF70CA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9586" flipH="1">
            <a:off x="8753043" y="238899"/>
            <a:ext cx="3582322" cy="2606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311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 animBg="1"/>
      <p:bldP spid="1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A9042865-AFBF-4F05-B978-B073418765B0}"/>
              </a:ext>
            </a:extLst>
          </p:cNvPr>
          <p:cNvGrpSpPr/>
          <p:nvPr/>
        </p:nvGrpSpPr>
        <p:grpSpPr>
          <a:xfrm>
            <a:off x="2371938" y="1246493"/>
            <a:ext cx="4729283" cy="4630036"/>
            <a:chOff x="1811751" y="203219"/>
            <a:chExt cx="3826794" cy="3673476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48CC9DD3-DC4A-4B1D-9994-937B41CE3E5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2148" y="203219"/>
              <a:ext cx="1031051" cy="673298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  <a:headEnd/>
              <a:tailEnd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9D9CD71E-D142-4C65-8647-A1670781A44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4472" y="1196459"/>
              <a:ext cx="452114" cy="664070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  <a:headEnd/>
              <a:tailEnd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2D3E6B2B-10C3-46C9-A923-F5C1C6830FF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07674" y="2211835"/>
              <a:ext cx="630871" cy="363723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  <a:headEnd/>
              <a:tailEnd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766F0704-F673-4DF8-B365-0C0B128DBA6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62308" y="2930546"/>
              <a:ext cx="1453244" cy="946149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  <a:headEnd/>
              <a:tailEnd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7" name="图片 6">
              <a:extLst>
                <a:ext uri="{FF2B5EF4-FFF2-40B4-BE49-F238E27FC236}">
                  <a16:creationId xmlns="" xmlns:a16="http://schemas.microsoft.com/office/drawing/2014/main" id="{8CDB7704-AC82-49FE-9EEE-4B7F9641BDA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96048" y="244122"/>
              <a:ext cx="773890" cy="505366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  <a:headEnd/>
              <a:tailEnd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8" name="图片 7">
              <a:extLst>
                <a:ext uri="{FF2B5EF4-FFF2-40B4-BE49-F238E27FC236}">
                  <a16:creationId xmlns="" xmlns:a16="http://schemas.microsoft.com/office/drawing/2014/main" id="{F28FDFA0-7BFA-4D4C-AA3A-2EA2A0AF6F7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2022" y="3257279"/>
              <a:ext cx="689399" cy="450192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  <a:headEnd/>
              <a:tailEnd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9" name="图片 8">
              <a:extLst>
                <a:ext uri="{FF2B5EF4-FFF2-40B4-BE49-F238E27FC236}">
                  <a16:creationId xmlns="" xmlns:a16="http://schemas.microsoft.com/office/drawing/2014/main" id="{7BD0F62D-297F-40E3-B4BC-666D61589D1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1751" y="2808337"/>
              <a:ext cx="739684" cy="483029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  <a:headEnd/>
              <a:tailEnd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4A4CC702-8B73-48A8-BFE1-5EA9BD544B9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01080" y="2400407"/>
              <a:ext cx="660341" cy="431216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  <a:headEnd/>
              <a:tailEnd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AAECF3FE-25AA-4BB5-8256-CC151E3AEC2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1483" y="1218260"/>
              <a:ext cx="1315499" cy="859049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  <a:headEnd/>
              <a:tailEnd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BBA873B1-42F4-4B5D-94D3-EFDCD2E36A06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80547" y="1627967"/>
              <a:ext cx="1095166" cy="680804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  <a:headEnd/>
              <a:tailEnd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</p:grpSp>
      <p:sp>
        <p:nvSpPr>
          <p:cNvPr id="13" name="淘宝网Chenying0907出品 9">
            <a:extLst>
              <a:ext uri="{FF2B5EF4-FFF2-40B4-BE49-F238E27FC236}">
                <a16:creationId xmlns="" xmlns:a16="http://schemas.microsoft.com/office/drawing/2014/main" id="{A9C64C7A-221D-4F76-8DFD-8ED581E1F616}"/>
              </a:ext>
            </a:extLst>
          </p:cNvPr>
          <p:cNvSpPr txBox="1"/>
          <p:nvPr/>
        </p:nvSpPr>
        <p:spPr>
          <a:xfrm>
            <a:off x="7708462" y="3108948"/>
            <a:ext cx="20617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FFC000"/>
                </a:solidFill>
                <a:cs typeface="+mn-ea"/>
                <a:sym typeface="+mn-lt"/>
              </a:rPr>
              <a:t>亲爱的，</a:t>
            </a:r>
            <a:r>
              <a:rPr lang="en-US" altLang="zh-CN" sz="2000" b="1" dirty="0">
                <a:solidFill>
                  <a:srgbClr val="FFC000"/>
                </a:solidFill>
                <a:cs typeface="+mn-ea"/>
                <a:sym typeface="+mn-lt"/>
              </a:rPr>
              <a:t>Darling</a:t>
            </a:r>
            <a:endParaRPr lang="zh-CN" altLang="en-US" sz="2000" b="1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14" name="淘宝网Chenying0907出品 10">
            <a:extLst>
              <a:ext uri="{FF2B5EF4-FFF2-40B4-BE49-F238E27FC236}">
                <a16:creationId xmlns="" xmlns:a16="http://schemas.microsoft.com/office/drawing/2014/main" id="{ED86E9F2-4BE8-4DB9-95A2-5051ADAF1D62}"/>
              </a:ext>
            </a:extLst>
          </p:cNvPr>
          <p:cNvSpPr txBox="1"/>
          <p:nvPr/>
        </p:nvSpPr>
        <p:spPr>
          <a:xfrm>
            <a:off x="7738942" y="3463338"/>
            <a:ext cx="15937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FFC000"/>
                </a:solidFill>
                <a:cs typeface="+mn-ea"/>
                <a:sym typeface="+mn-lt"/>
              </a:rPr>
              <a:t>HELLO</a:t>
            </a:r>
          </a:p>
          <a:p>
            <a:r>
              <a:rPr lang="en-US" altLang="zh-CN" sz="2000" dirty="0">
                <a:solidFill>
                  <a:srgbClr val="FFC000"/>
                </a:solidFill>
                <a:cs typeface="+mn-ea"/>
                <a:sym typeface="+mn-lt"/>
              </a:rPr>
              <a:t>HAPPINESS !</a:t>
            </a:r>
            <a:endParaRPr lang="zh-CN" altLang="en-US" sz="2000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15" name="Freeform 330">
            <a:extLst>
              <a:ext uri="{FF2B5EF4-FFF2-40B4-BE49-F238E27FC236}">
                <a16:creationId xmlns="" xmlns:a16="http://schemas.microsoft.com/office/drawing/2014/main" id="{207BF04E-6E78-40BD-8602-F12BF37472E2}"/>
              </a:ext>
            </a:extLst>
          </p:cNvPr>
          <p:cNvSpPr>
            <a:spLocks/>
          </p:cNvSpPr>
          <p:nvPr/>
        </p:nvSpPr>
        <p:spPr bwMode="auto">
          <a:xfrm>
            <a:off x="10694453" y="-56144"/>
            <a:ext cx="1333506" cy="443956"/>
          </a:xfrm>
          <a:custGeom>
            <a:avLst/>
            <a:gdLst>
              <a:gd name="T0" fmla="*/ 1105 w 1105"/>
              <a:gd name="T1" fmla="*/ 0 h 330"/>
              <a:gd name="T2" fmla="*/ 552 w 1105"/>
              <a:gd name="T3" fmla="*/ 330 h 330"/>
              <a:gd name="T4" fmla="*/ 0 w 1105"/>
              <a:gd name="T5" fmla="*/ 0 h 330"/>
              <a:gd name="T6" fmla="*/ 1105 w 1105"/>
              <a:gd name="T7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05" h="330">
                <a:moveTo>
                  <a:pt x="1105" y="0"/>
                </a:moveTo>
                <a:cubicBezTo>
                  <a:pt x="999" y="197"/>
                  <a:pt x="791" y="330"/>
                  <a:pt x="552" y="330"/>
                </a:cubicBezTo>
                <a:cubicBezTo>
                  <a:pt x="314" y="330"/>
                  <a:pt x="106" y="197"/>
                  <a:pt x="0" y="0"/>
                </a:cubicBezTo>
                <a:lnTo>
                  <a:pt x="1105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C000"/>
              </a:solidFill>
            </a:endParaRPr>
          </a:p>
        </p:txBody>
      </p:sp>
      <p:sp>
        <p:nvSpPr>
          <p:cNvPr id="16" name="Freeform 331">
            <a:extLst>
              <a:ext uri="{FF2B5EF4-FFF2-40B4-BE49-F238E27FC236}">
                <a16:creationId xmlns="" xmlns:a16="http://schemas.microsoft.com/office/drawing/2014/main" id="{8B73C0BA-68C2-4534-B837-3184EA9970A8}"/>
              </a:ext>
            </a:extLst>
          </p:cNvPr>
          <p:cNvSpPr>
            <a:spLocks/>
          </p:cNvSpPr>
          <p:nvPr/>
        </p:nvSpPr>
        <p:spPr bwMode="auto">
          <a:xfrm>
            <a:off x="0" y="-25052"/>
            <a:ext cx="1126925" cy="707378"/>
          </a:xfrm>
          <a:custGeom>
            <a:avLst/>
            <a:gdLst>
              <a:gd name="T0" fmla="*/ 922 w 922"/>
              <a:gd name="T1" fmla="*/ 0 h 521"/>
              <a:gd name="T2" fmla="*/ 304 w 922"/>
              <a:gd name="T3" fmla="*/ 521 h 521"/>
              <a:gd name="T4" fmla="*/ 0 w 922"/>
              <a:gd name="T5" fmla="*/ 443 h 521"/>
              <a:gd name="T6" fmla="*/ 0 w 922"/>
              <a:gd name="T7" fmla="*/ 0 h 521"/>
              <a:gd name="T8" fmla="*/ 922 w 922"/>
              <a:gd name="T9" fmla="*/ 0 h 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2" h="521">
                <a:moveTo>
                  <a:pt x="922" y="0"/>
                </a:moveTo>
                <a:cubicBezTo>
                  <a:pt x="872" y="296"/>
                  <a:pt x="614" y="521"/>
                  <a:pt x="304" y="521"/>
                </a:cubicBezTo>
                <a:cubicBezTo>
                  <a:pt x="193" y="521"/>
                  <a:pt x="90" y="493"/>
                  <a:pt x="0" y="443"/>
                </a:cubicBezTo>
                <a:cubicBezTo>
                  <a:pt x="0" y="0"/>
                  <a:pt x="0" y="0"/>
                  <a:pt x="0" y="0"/>
                </a:cubicBezTo>
                <a:lnTo>
                  <a:pt x="922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C000"/>
              </a:solidFill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545A92BA-6232-4099-9055-4CB7FEDD210A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80414">
            <a:off x="-77541" y="340300"/>
            <a:ext cx="3582322" cy="2606007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4331CE10-AEF8-4BFC-A3AF-0C3976A73D35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9586" flipH="1">
            <a:off x="8753043" y="238899"/>
            <a:ext cx="3582322" cy="2606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2580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 animBg="1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95CC4F93-9BF6-4B19-8DD5-740C5AE956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612103">
            <a:off x="1208760" y="2668539"/>
            <a:ext cx="2144662" cy="14111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0E792868-49C9-4758-B64F-EA7387980D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6236" y="2069921"/>
            <a:ext cx="2672168" cy="16941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D2592CF-064B-46BC-A064-0DF5C68EAFF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91132">
            <a:off x="3330505" y="2551422"/>
            <a:ext cx="2491870" cy="16546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8E3E800C-76FB-46A6-8747-50F6643790F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70345">
            <a:off x="9102821" y="2558190"/>
            <a:ext cx="2407687" cy="160351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0B9DB18F-66C1-4EBB-BD4C-63B9F84E0D0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3" y="-115893"/>
            <a:ext cx="12802195" cy="3575569"/>
          </a:xfrm>
          <a:prstGeom prst="rect">
            <a:avLst/>
          </a:prstGeom>
        </p:spPr>
      </p:pic>
      <p:sp>
        <p:nvSpPr>
          <p:cNvPr id="7" name="淘宝网Chenying0907出品 9">
            <a:extLst>
              <a:ext uri="{FF2B5EF4-FFF2-40B4-BE49-F238E27FC236}">
                <a16:creationId xmlns="" xmlns:a16="http://schemas.microsoft.com/office/drawing/2014/main" id="{350802C0-FF58-464B-8E39-70A884BF6C35}"/>
              </a:ext>
            </a:extLst>
          </p:cNvPr>
          <p:cNvSpPr txBox="1"/>
          <p:nvPr/>
        </p:nvSpPr>
        <p:spPr>
          <a:xfrm>
            <a:off x="6029978" y="4386600"/>
            <a:ext cx="20617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FFC000"/>
                </a:solidFill>
                <a:cs typeface="+mn-ea"/>
                <a:sym typeface="+mn-lt"/>
              </a:rPr>
              <a:t>亲爱的，</a:t>
            </a:r>
            <a:r>
              <a:rPr lang="en-US" altLang="zh-CN" sz="2000" b="1" dirty="0">
                <a:solidFill>
                  <a:srgbClr val="FFC000"/>
                </a:solidFill>
                <a:cs typeface="+mn-ea"/>
                <a:sym typeface="+mn-lt"/>
              </a:rPr>
              <a:t>Darling</a:t>
            </a:r>
            <a:endParaRPr lang="zh-CN" altLang="en-US" sz="2000" b="1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8" name="淘宝网Chenying0907出品 10">
            <a:extLst>
              <a:ext uri="{FF2B5EF4-FFF2-40B4-BE49-F238E27FC236}">
                <a16:creationId xmlns="" xmlns:a16="http://schemas.microsoft.com/office/drawing/2014/main" id="{45DC08B7-5407-4170-ADB1-D9C786F6AE63}"/>
              </a:ext>
            </a:extLst>
          </p:cNvPr>
          <p:cNvSpPr txBox="1"/>
          <p:nvPr/>
        </p:nvSpPr>
        <p:spPr>
          <a:xfrm>
            <a:off x="6060458" y="4740990"/>
            <a:ext cx="15937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FFC000"/>
                </a:solidFill>
                <a:cs typeface="+mn-ea"/>
                <a:sym typeface="+mn-lt"/>
              </a:rPr>
              <a:t>HELLO</a:t>
            </a:r>
          </a:p>
          <a:p>
            <a:r>
              <a:rPr lang="en-US" altLang="zh-CN" sz="2000" dirty="0">
                <a:solidFill>
                  <a:srgbClr val="FFC000"/>
                </a:solidFill>
                <a:cs typeface="+mn-ea"/>
                <a:sym typeface="+mn-lt"/>
              </a:rPr>
              <a:t>HAPPINESS !</a:t>
            </a:r>
            <a:endParaRPr lang="zh-CN" altLang="en-US" sz="2000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9" name="Freeform 330">
            <a:extLst>
              <a:ext uri="{FF2B5EF4-FFF2-40B4-BE49-F238E27FC236}">
                <a16:creationId xmlns="" xmlns:a16="http://schemas.microsoft.com/office/drawing/2014/main" id="{64AB79FD-5109-4FFA-81CA-A04C57B32F15}"/>
              </a:ext>
            </a:extLst>
          </p:cNvPr>
          <p:cNvSpPr>
            <a:spLocks/>
          </p:cNvSpPr>
          <p:nvPr/>
        </p:nvSpPr>
        <p:spPr bwMode="auto">
          <a:xfrm>
            <a:off x="10694453" y="-56144"/>
            <a:ext cx="1333506" cy="443956"/>
          </a:xfrm>
          <a:custGeom>
            <a:avLst/>
            <a:gdLst>
              <a:gd name="T0" fmla="*/ 1105 w 1105"/>
              <a:gd name="T1" fmla="*/ 0 h 330"/>
              <a:gd name="T2" fmla="*/ 552 w 1105"/>
              <a:gd name="T3" fmla="*/ 330 h 330"/>
              <a:gd name="T4" fmla="*/ 0 w 1105"/>
              <a:gd name="T5" fmla="*/ 0 h 330"/>
              <a:gd name="T6" fmla="*/ 1105 w 1105"/>
              <a:gd name="T7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05" h="330">
                <a:moveTo>
                  <a:pt x="1105" y="0"/>
                </a:moveTo>
                <a:cubicBezTo>
                  <a:pt x="999" y="197"/>
                  <a:pt x="791" y="330"/>
                  <a:pt x="552" y="330"/>
                </a:cubicBezTo>
                <a:cubicBezTo>
                  <a:pt x="314" y="330"/>
                  <a:pt x="106" y="197"/>
                  <a:pt x="0" y="0"/>
                </a:cubicBezTo>
                <a:lnTo>
                  <a:pt x="1105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C000"/>
              </a:solidFill>
            </a:endParaRPr>
          </a:p>
        </p:txBody>
      </p:sp>
      <p:sp>
        <p:nvSpPr>
          <p:cNvPr id="10" name="Freeform 331">
            <a:extLst>
              <a:ext uri="{FF2B5EF4-FFF2-40B4-BE49-F238E27FC236}">
                <a16:creationId xmlns="" xmlns:a16="http://schemas.microsoft.com/office/drawing/2014/main" id="{BA6D1C42-CED6-402A-9332-B31F8CCB4FE8}"/>
              </a:ext>
            </a:extLst>
          </p:cNvPr>
          <p:cNvSpPr>
            <a:spLocks/>
          </p:cNvSpPr>
          <p:nvPr/>
        </p:nvSpPr>
        <p:spPr bwMode="auto">
          <a:xfrm>
            <a:off x="0" y="-25052"/>
            <a:ext cx="1126925" cy="707378"/>
          </a:xfrm>
          <a:custGeom>
            <a:avLst/>
            <a:gdLst>
              <a:gd name="T0" fmla="*/ 922 w 922"/>
              <a:gd name="T1" fmla="*/ 0 h 521"/>
              <a:gd name="T2" fmla="*/ 304 w 922"/>
              <a:gd name="T3" fmla="*/ 521 h 521"/>
              <a:gd name="T4" fmla="*/ 0 w 922"/>
              <a:gd name="T5" fmla="*/ 443 h 521"/>
              <a:gd name="T6" fmla="*/ 0 w 922"/>
              <a:gd name="T7" fmla="*/ 0 h 521"/>
              <a:gd name="T8" fmla="*/ 922 w 922"/>
              <a:gd name="T9" fmla="*/ 0 h 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2" h="521">
                <a:moveTo>
                  <a:pt x="922" y="0"/>
                </a:moveTo>
                <a:cubicBezTo>
                  <a:pt x="872" y="296"/>
                  <a:pt x="614" y="521"/>
                  <a:pt x="304" y="521"/>
                </a:cubicBezTo>
                <a:cubicBezTo>
                  <a:pt x="193" y="521"/>
                  <a:pt x="90" y="493"/>
                  <a:pt x="0" y="443"/>
                </a:cubicBezTo>
                <a:cubicBezTo>
                  <a:pt x="0" y="0"/>
                  <a:pt x="0" y="0"/>
                  <a:pt x="0" y="0"/>
                </a:cubicBezTo>
                <a:lnTo>
                  <a:pt x="922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C000"/>
              </a:solidFill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EA95F066-69E3-4234-AC04-B2A52AD1943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80414">
            <a:off x="-77541" y="340300"/>
            <a:ext cx="3582322" cy="260600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52DD9091-0B29-4D99-80DE-C96D0D85355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9586" flipH="1">
            <a:off x="8753043" y="238899"/>
            <a:ext cx="3582322" cy="2606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3289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20706B4A-F5DE-4F0C-A251-344D5789C1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5121" y="1077157"/>
            <a:ext cx="4686277" cy="3309443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59201190-433E-4F49-8C31-C372DD2973BB}"/>
              </a:ext>
            </a:extLst>
          </p:cNvPr>
          <p:cNvGrpSpPr/>
          <p:nvPr/>
        </p:nvGrpSpPr>
        <p:grpSpPr>
          <a:xfrm>
            <a:off x="558595" y="1491259"/>
            <a:ext cx="7861898" cy="5012595"/>
            <a:chOff x="980263" y="958080"/>
            <a:chExt cx="7861898" cy="5012595"/>
          </a:xfrm>
        </p:grpSpPr>
        <p:sp>
          <p:nvSpPr>
            <p:cNvPr id="4" name="Freeform 5">
              <a:extLst>
                <a:ext uri="{FF2B5EF4-FFF2-40B4-BE49-F238E27FC236}">
                  <a16:creationId xmlns="" xmlns:a16="http://schemas.microsoft.com/office/drawing/2014/main" id="{D97270FD-3A2D-4024-8F81-5AFAE6CEA1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0659" y="958080"/>
              <a:ext cx="5004665" cy="4433520"/>
            </a:xfrm>
            <a:custGeom>
              <a:avLst/>
              <a:gdLst>
                <a:gd name="T0" fmla="*/ 1342 w 5265"/>
                <a:gd name="T1" fmla="*/ 442 h 4663"/>
                <a:gd name="T2" fmla="*/ 1093 w 5265"/>
                <a:gd name="T3" fmla="*/ 483 h 4663"/>
                <a:gd name="T4" fmla="*/ 851 w 5265"/>
                <a:gd name="T5" fmla="*/ 653 h 4663"/>
                <a:gd name="T6" fmla="*/ 645 w 5265"/>
                <a:gd name="T7" fmla="*/ 837 h 4663"/>
                <a:gd name="T8" fmla="*/ 646 w 5265"/>
                <a:gd name="T9" fmla="*/ 836 h 4663"/>
                <a:gd name="T10" fmla="*/ 483 w 5265"/>
                <a:gd name="T11" fmla="*/ 1050 h 4663"/>
                <a:gd name="T12" fmla="*/ 317 w 5265"/>
                <a:gd name="T13" fmla="*/ 1288 h 4663"/>
                <a:gd name="T14" fmla="*/ 208 w 5265"/>
                <a:gd name="T15" fmla="*/ 1585 h 4663"/>
                <a:gd name="T16" fmla="*/ 150 w 5265"/>
                <a:gd name="T17" fmla="*/ 1932 h 4663"/>
                <a:gd name="T18" fmla="*/ 154 w 5265"/>
                <a:gd name="T19" fmla="*/ 2282 h 4663"/>
                <a:gd name="T20" fmla="*/ 256 w 5265"/>
                <a:gd name="T21" fmla="*/ 2644 h 4663"/>
                <a:gd name="T22" fmla="*/ 382 w 5265"/>
                <a:gd name="T23" fmla="*/ 2986 h 4663"/>
                <a:gd name="T24" fmla="*/ 530 w 5265"/>
                <a:gd name="T25" fmla="*/ 3308 h 4663"/>
                <a:gd name="T26" fmla="*/ 747 w 5265"/>
                <a:gd name="T27" fmla="*/ 3596 h 4663"/>
                <a:gd name="T28" fmla="*/ 1067 w 5265"/>
                <a:gd name="T29" fmla="*/ 3871 h 4663"/>
                <a:gd name="T30" fmla="*/ 1340 w 5265"/>
                <a:gd name="T31" fmla="*/ 4104 h 4663"/>
                <a:gd name="T32" fmla="*/ 1405 w 5265"/>
                <a:gd name="T33" fmla="*/ 4131 h 4663"/>
                <a:gd name="T34" fmla="*/ 917 w 5265"/>
                <a:gd name="T35" fmla="*/ 4408 h 4663"/>
                <a:gd name="T36" fmla="*/ 1760 w 5265"/>
                <a:gd name="T37" fmla="*/ 4560 h 4663"/>
                <a:gd name="T38" fmla="*/ 1883 w 5265"/>
                <a:gd name="T39" fmla="*/ 4477 h 4663"/>
                <a:gd name="T40" fmla="*/ 1972 w 5265"/>
                <a:gd name="T41" fmla="*/ 4386 h 4663"/>
                <a:gd name="T42" fmla="*/ 2003 w 5265"/>
                <a:gd name="T43" fmla="*/ 4471 h 4663"/>
                <a:gd name="T44" fmla="*/ 2145 w 5265"/>
                <a:gd name="T45" fmla="*/ 4479 h 4663"/>
                <a:gd name="T46" fmla="*/ 2212 w 5265"/>
                <a:gd name="T47" fmla="*/ 4450 h 4663"/>
                <a:gd name="T48" fmla="*/ 2270 w 5265"/>
                <a:gd name="T49" fmla="*/ 4348 h 4663"/>
                <a:gd name="T50" fmla="*/ 2733 w 5265"/>
                <a:gd name="T51" fmla="*/ 4366 h 4663"/>
                <a:gd name="T52" fmla="*/ 3091 w 5265"/>
                <a:gd name="T53" fmla="*/ 4352 h 4663"/>
                <a:gd name="T54" fmla="*/ 3484 w 5265"/>
                <a:gd name="T55" fmla="*/ 4291 h 4663"/>
                <a:gd name="T56" fmla="*/ 3901 w 5265"/>
                <a:gd name="T57" fmla="*/ 4062 h 4663"/>
                <a:gd name="T58" fmla="*/ 4190 w 5265"/>
                <a:gd name="T59" fmla="*/ 3889 h 4663"/>
                <a:gd name="T60" fmla="*/ 4457 w 5265"/>
                <a:gd name="T61" fmla="*/ 3698 h 4663"/>
                <a:gd name="T62" fmla="*/ 4670 w 5265"/>
                <a:gd name="T63" fmla="*/ 3380 h 4663"/>
                <a:gd name="T64" fmla="*/ 4901 w 5265"/>
                <a:gd name="T65" fmla="*/ 2976 h 4663"/>
                <a:gd name="T66" fmla="*/ 5046 w 5265"/>
                <a:gd name="T67" fmla="*/ 2622 h 4663"/>
                <a:gd name="T68" fmla="*/ 5134 w 5265"/>
                <a:gd name="T69" fmla="*/ 2391 h 4663"/>
                <a:gd name="T70" fmla="*/ 4977 w 5265"/>
                <a:gd name="T71" fmla="*/ 2251 h 4663"/>
                <a:gd name="T72" fmla="*/ 4973 w 5265"/>
                <a:gd name="T73" fmla="*/ 1943 h 4663"/>
                <a:gd name="T74" fmla="*/ 4829 w 5265"/>
                <a:gd name="T75" fmla="*/ 1660 h 4663"/>
                <a:gd name="T76" fmla="*/ 4830 w 5265"/>
                <a:gd name="T77" fmla="*/ 1661 h 4663"/>
                <a:gd name="T78" fmla="*/ 4637 w 5265"/>
                <a:gd name="T79" fmla="*/ 1434 h 4663"/>
                <a:gd name="T80" fmla="*/ 4425 w 5265"/>
                <a:gd name="T81" fmla="*/ 1105 h 4663"/>
                <a:gd name="T82" fmla="*/ 4135 w 5265"/>
                <a:gd name="T83" fmla="*/ 844 h 4663"/>
                <a:gd name="T84" fmla="*/ 3832 w 5265"/>
                <a:gd name="T85" fmla="*/ 584 h 4663"/>
                <a:gd name="T86" fmla="*/ 3585 w 5265"/>
                <a:gd name="T87" fmla="*/ 396 h 4663"/>
                <a:gd name="T88" fmla="*/ 3264 w 5265"/>
                <a:gd name="T89" fmla="*/ 306 h 4663"/>
                <a:gd name="T90" fmla="*/ 3106 w 5265"/>
                <a:gd name="T91" fmla="*/ 109 h 4663"/>
                <a:gd name="T92" fmla="*/ 2877 w 5265"/>
                <a:gd name="T93" fmla="*/ 222 h 4663"/>
                <a:gd name="T94" fmla="*/ 2498 w 5265"/>
                <a:gd name="T95" fmla="*/ 263 h 4663"/>
                <a:gd name="T96" fmla="*/ 2195 w 5265"/>
                <a:gd name="T97" fmla="*/ 220 h 4663"/>
                <a:gd name="T98" fmla="*/ 1848 w 5265"/>
                <a:gd name="T99" fmla="*/ 219 h 4663"/>
                <a:gd name="T100" fmla="*/ 1502 w 5265"/>
                <a:gd name="T101" fmla="*/ 321 h 4663"/>
                <a:gd name="T102" fmla="*/ 1327 w 5265"/>
                <a:gd name="T103" fmla="*/ 471 h 4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265" h="4663">
                  <a:moveTo>
                    <a:pt x="1342" y="442"/>
                  </a:moveTo>
                  <a:cubicBezTo>
                    <a:pt x="1297" y="321"/>
                    <a:pt x="1076" y="324"/>
                    <a:pt x="1093" y="483"/>
                  </a:cubicBezTo>
                  <a:cubicBezTo>
                    <a:pt x="985" y="440"/>
                    <a:pt x="785" y="502"/>
                    <a:pt x="851" y="653"/>
                  </a:cubicBezTo>
                  <a:cubicBezTo>
                    <a:pt x="710" y="588"/>
                    <a:pt x="589" y="675"/>
                    <a:pt x="645" y="837"/>
                  </a:cubicBezTo>
                  <a:cubicBezTo>
                    <a:pt x="650" y="842"/>
                    <a:pt x="651" y="842"/>
                    <a:pt x="646" y="836"/>
                  </a:cubicBezTo>
                  <a:cubicBezTo>
                    <a:pt x="529" y="819"/>
                    <a:pt x="411" y="937"/>
                    <a:pt x="483" y="1050"/>
                  </a:cubicBezTo>
                  <a:cubicBezTo>
                    <a:pt x="354" y="1009"/>
                    <a:pt x="167" y="1196"/>
                    <a:pt x="317" y="1288"/>
                  </a:cubicBezTo>
                  <a:cubicBezTo>
                    <a:pt x="205" y="1279"/>
                    <a:pt x="143" y="1498"/>
                    <a:pt x="208" y="1585"/>
                  </a:cubicBezTo>
                  <a:cubicBezTo>
                    <a:pt x="60" y="1659"/>
                    <a:pt x="89" y="1814"/>
                    <a:pt x="150" y="1932"/>
                  </a:cubicBezTo>
                  <a:cubicBezTo>
                    <a:pt x="0" y="1996"/>
                    <a:pt x="13" y="2212"/>
                    <a:pt x="154" y="2282"/>
                  </a:cubicBezTo>
                  <a:cubicBezTo>
                    <a:pt x="48" y="2399"/>
                    <a:pt x="90" y="2613"/>
                    <a:pt x="256" y="2644"/>
                  </a:cubicBezTo>
                  <a:cubicBezTo>
                    <a:pt x="131" y="2781"/>
                    <a:pt x="172" y="3001"/>
                    <a:pt x="382" y="2986"/>
                  </a:cubicBezTo>
                  <a:cubicBezTo>
                    <a:pt x="264" y="3115"/>
                    <a:pt x="315" y="3400"/>
                    <a:pt x="530" y="3308"/>
                  </a:cubicBezTo>
                  <a:cubicBezTo>
                    <a:pt x="432" y="3453"/>
                    <a:pt x="577" y="3660"/>
                    <a:pt x="747" y="3596"/>
                  </a:cubicBezTo>
                  <a:cubicBezTo>
                    <a:pt x="637" y="3824"/>
                    <a:pt x="860" y="4044"/>
                    <a:pt x="1067" y="3871"/>
                  </a:cubicBezTo>
                  <a:cubicBezTo>
                    <a:pt x="1066" y="4006"/>
                    <a:pt x="1232" y="4074"/>
                    <a:pt x="1340" y="4104"/>
                  </a:cubicBezTo>
                  <a:cubicBezTo>
                    <a:pt x="1376" y="4114"/>
                    <a:pt x="1373" y="4103"/>
                    <a:pt x="1405" y="4131"/>
                  </a:cubicBezTo>
                  <a:cubicBezTo>
                    <a:pt x="1431" y="4153"/>
                    <a:pt x="1004" y="4480"/>
                    <a:pt x="917" y="4408"/>
                  </a:cubicBezTo>
                  <a:cubicBezTo>
                    <a:pt x="1063" y="4530"/>
                    <a:pt x="1565" y="4663"/>
                    <a:pt x="1760" y="4560"/>
                  </a:cubicBezTo>
                  <a:cubicBezTo>
                    <a:pt x="1804" y="4537"/>
                    <a:pt x="1846" y="4510"/>
                    <a:pt x="1883" y="4477"/>
                  </a:cubicBezTo>
                  <a:cubicBezTo>
                    <a:pt x="1915" y="4449"/>
                    <a:pt x="1953" y="4425"/>
                    <a:pt x="1972" y="4386"/>
                  </a:cubicBezTo>
                  <a:cubicBezTo>
                    <a:pt x="1967" y="4419"/>
                    <a:pt x="1967" y="4455"/>
                    <a:pt x="2003" y="4471"/>
                  </a:cubicBezTo>
                  <a:cubicBezTo>
                    <a:pt x="2045" y="4489"/>
                    <a:pt x="2102" y="4489"/>
                    <a:pt x="2145" y="4479"/>
                  </a:cubicBezTo>
                  <a:cubicBezTo>
                    <a:pt x="2167" y="4473"/>
                    <a:pt x="2195" y="4464"/>
                    <a:pt x="2212" y="4450"/>
                  </a:cubicBezTo>
                  <a:cubicBezTo>
                    <a:pt x="2240" y="4426"/>
                    <a:pt x="2264" y="4385"/>
                    <a:pt x="2270" y="4348"/>
                  </a:cubicBezTo>
                  <a:cubicBezTo>
                    <a:pt x="2393" y="4445"/>
                    <a:pt x="2649" y="4615"/>
                    <a:pt x="2733" y="4366"/>
                  </a:cubicBezTo>
                  <a:cubicBezTo>
                    <a:pt x="2786" y="4508"/>
                    <a:pt x="3061" y="4515"/>
                    <a:pt x="3091" y="4352"/>
                  </a:cubicBezTo>
                  <a:cubicBezTo>
                    <a:pt x="3195" y="4473"/>
                    <a:pt x="3491" y="4499"/>
                    <a:pt x="3484" y="4291"/>
                  </a:cubicBezTo>
                  <a:cubicBezTo>
                    <a:pt x="3666" y="4373"/>
                    <a:pt x="3897" y="4275"/>
                    <a:pt x="3901" y="4062"/>
                  </a:cubicBezTo>
                  <a:cubicBezTo>
                    <a:pt x="4073" y="4208"/>
                    <a:pt x="4252" y="4098"/>
                    <a:pt x="4190" y="3889"/>
                  </a:cubicBezTo>
                  <a:cubicBezTo>
                    <a:pt x="4303" y="4073"/>
                    <a:pt x="4559" y="3886"/>
                    <a:pt x="4457" y="3698"/>
                  </a:cubicBezTo>
                  <a:cubicBezTo>
                    <a:pt x="4659" y="3728"/>
                    <a:pt x="4772" y="3569"/>
                    <a:pt x="4670" y="3380"/>
                  </a:cubicBezTo>
                  <a:cubicBezTo>
                    <a:pt x="4821" y="3376"/>
                    <a:pt x="5026" y="3089"/>
                    <a:pt x="4901" y="2976"/>
                  </a:cubicBezTo>
                  <a:cubicBezTo>
                    <a:pt x="5037" y="2945"/>
                    <a:pt x="5265" y="2694"/>
                    <a:pt x="5046" y="2622"/>
                  </a:cubicBezTo>
                  <a:cubicBezTo>
                    <a:pt x="5097" y="2536"/>
                    <a:pt x="5137" y="2487"/>
                    <a:pt x="5134" y="2391"/>
                  </a:cubicBezTo>
                  <a:cubicBezTo>
                    <a:pt x="5131" y="2290"/>
                    <a:pt x="5089" y="2199"/>
                    <a:pt x="4977" y="2251"/>
                  </a:cubicBezTo>
                  <a:cubicBezTo>
                    <a:pt x="5102" y="2185"/>
                    <a:pt x="5190" y="1910"/>
                    <a:pt x="4973" y="1943"/>
                  </a:cubicBezTo>
                  <a:cubicBezTo>
                    <a:pt x="5107" y="1815"/>
                    <a:pt x="5028" y="1582"/>
                    <a:pt x="4829" y="1660"/>
                  </a:cubicBezTo>
                  <a:cubicBezTo>
                    <a:pt x="4824" y="1666"/>
                    <a:pt x="4824" y="1666"/>
                    <a:pt x="4830" y="1661"/>
                  </a:cubicBezTo>
                  <a:cubicBezTo>
                    <a:pt x="4926" y="1554"/>
                    <a:pt x="4769" y="1330"/>
                    <a:pt x="4637" y="1434"/>
                  </a:cubicBezTo>
                  <a:cubicBezTo>
                    <a:pt x="4838" y="1319"/>
                    <a:pt x="4605" y="1035"/>
                    <a:pt x="4425" y="1105"/>
                  </a:cubicBezTo>
                  <a:cubicBezTo>
                    <a:pt x="4505" y="930"/>
                    <a:pt x="4284" y="770"/>
                    <a:pt x="4135" y="844"/>
                  </a:cubicBezTo>
                  <a:cubicBezTo>
                    <a:pt x="4285" y="684"/>
                    <a:pt x="3987" y="413"/>
                    <a:pt x="3832" y="584"/>
                  </a:cubicBezTo>
                  <a:cubicBezTo>
                    <a:pt x="3900" y="442"/>
                    <a:pt x="3685" y="344"/>
                    <a:pt x="3585" y="396"/>
                  </a:cubicBezTo>
                  <a:cubicBezTo>
                    <a:pt x="3642" y="225"/>
                    <a:pt x="3356" y="190"/>
                    <a:pt x="3264" y="306"/>
                  </a:cubicBezTo>
                  <a:cubicBezTo>
                    <a:pt x="3314" y="215"/>
                    <a:pt x="3192" y="121"/>
                    <a:pt x="3106" y="109"/>
                  </a:cubicBezTo>
                  <a:cubicBezTo>
                    <a:pt x="3007" y="94"/>
                    <a:pt x="2944" y="163"/>
                    <a:pt x="2877" y="222"/>
                  </a:cubicBezTo>
                  <a:cubicBezTo>
                    <a:pt x="2906" y="0"/>
                    <a:pt x="2564" y="147"/>
                    <a:pt x="2498" y="263"/>
                  </a:cubicBezTo>
                  <a:cubicBezTo>
                    <a:pt x="2478" y="75"/>
                    <a:pt x="2262" y="28"/>
                    <a:pt x="2195" y="220"/>
                  </a:cubicBezTo>
                  <a:cubicBezTo>
                    <a:pt x="2088" y="74"/>
                    <a:pt x="1945" y="74"/>
                    <a:pt x="1848" y="219"/>
                  </a:cubicBezTo>
                  <a:cubicBezTo>
                    <a:pt x="1781" y="36"/>
                    <a:pt x="1503" y="148"/>
                    <a:pt x="1502" y="321"/>
                  </a:cubicBezTo>
                  <a:cubicBezTo>
                    <a:pt x="1412" y="166"/>
                    <a:pt x="1247" y="318"/>
                    <a:pt x="1327" y="471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rgbClr val="FFC000"/>
                </a:solidFill>
                <a:cs typeface="+mn-ea"/>
                <a:sym typeface="+mn-lt"/>
              </a:endParaRPr>
            </a:p>
          </p:txBody>
        </p:sp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F5D0F95A-0953-48C8-9C0C-5B70E3343B2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0263" y="1615336"/>
              <a:ext cx="2534442" cy="1144252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98C1FE62-71FC-47A5-B09C-09E85776025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2114347" y="1388219"/>
              <a:ext cx="4370951" cy="3527478"/>
            </a:xfrm>
            <a:custGeom>
              <a:avLst/>
              <a:gdLst>
                <a:gd name="connsiteX0" fmla="*/ 1991946 w 4370951"/>
                <a:gd name="connsiteY0" fmla="*/ 1676 h 3781763"/>
                <a:gd name="connsiteX1" fmla="*/ 2107120 w 4370951"/>
                <a:gd name="connsiteY1" fmla="*/ 141703 h 3781763"/>
                <a:gd name="connsiteX2" fmla="*/ 2432196 w 4370951"/>
                <a:gd name="connsiteY2" fmla="*/ 107537 h 3781763"/>
                <a:gd name="connsiteX3" fmla="*/ 2628898 w 4370951"/>
                <a:gd name="connsiteY3" fmla="*/ 10218 h 3781763"/>
                <a:gd name="connsiteX4" fmla="*/ 2763483 w 4370951"/>
                <a:gd name="connsiteY4" fmla="*/ 178974 h 3781763"/>
                <a:gd name="connsiteX5" fmla="*/ 3039901 w 4370951"/>
                <a:gd name="connsiteY5" fmla="*/ 256623 h 3781763"/>
                <a:gd name="connsiteX6" fmla="*/ 3251097 w 4370951"/>
                <a:gd name="connsiteY6" fmla="*/ 418133 h 3781763"/>
                <a:gd name="connsiteX7" fmla="*/ 3511986 w 4370951"/>
                <a:gd name="connsiteY7" fmla="*/ 641761 h 3781763"/>
                <a:gd name="connsiteX8" fmla="*/ 3759416 w 4370951"/>
                <a:gd name="connsiteY8" fmla="*/ 864354 h 3781763"/>
                <a:gd name="connsiteX9" fmla="*/ 3942660 w 4370951"/>
                <a:gd name="connsiteY9" fmla="*/ 1146996 h 3781763"/>
                <a:gd name="connsiteX10" fmla="*/ 4107268 w 4370951"/>
                <a:gd name="connsiteY10" fmla="*/ 1341636 h 3781763"/>
                <a:gd name="connsiteX11" fmla="*/ 4230466 w 4370951"/>
                <a:gd name="connsiteY11" fmla="*/ 1583900 h 3781763"/>
                <a:gd name="connsiteX12" fmla="*/ 4233572 w 4370951"/>
                <a:gd name="connsiteY12" fmla="*/ 1847906 h 3781763"/>
                <a:gd name="connsiteX13" fmla="*/ 4369193 w 4370951"/>
                <a:gd name="connsiteY13" fmla="*/ 1968002 h 3781763"/>
                <a:gd name="connsiteX14" fmla="*/ 4292582 w 4370951"/>
                <a:gd name="connsiteY14" fmla="*/ 2166783 h 3781763"/>
                <a:gd name="connsiteX15" fmla="*/ 4168350 w 4370951"/>
                <a:gd name="connsiteY15" fmla="*/ 2470131 h 3781763"/>
                <a:gd name="connsiteX16" fmla="*/ 3970612 w 4370951"/>
                <a:gd name="connsiteY16" fmla="*/ 2816962 h 3781763"/>
                <a:gd name="connsiteX17" fmla="*/ 3787369 w 4370951"/>
                <a:gd name="connsiteY17" fmla="*/ 3089251 h 3781763"/>
                <a:gd name="connsiteX18" fmla="*/ 3558573 w 4370951"/>
                <a:gd name="connsiteY18" fmla="*/ 3253866 h 3781763"/>
                <a:gd name="connsiteX19" fmla="*/ 3311143 w 4370951"/>
                <a:gd name="connsiteY19" fmla="*/ 3402952 h 3781763"/>
                <a:gd name="connsiteX20" fmla="*/ 2952938 w 4370951"/>
                <a:gd name="connsiteY20" fmla="*/ 3598627 h 3781763"/>
                <a:gd name="connsiteX21" fmla="*/ 2615439 w 4370951"/>
                <a:gd name="connsiteY21" fmla="*/ 3651428 h 3781763"/>
                <a:gd name="connsiteX22" fmla="*/ 2308998 w 4370951"/>
                <a:gd name="connsiteY22" fmla="*/ 3662816 h 3781763"/>
                <a:gd name="connsiteX23" fmla="*/ 1911453 w 4370951"/>
                <a:gd name="connsiteY23" fmla="*/ 3647287 h 3781763"/>
                <a:gd name="connsiteX24" fmla="*/ 1655741 w 4370951"/>
                <a:gd name="connsiteY24" fmla="*/ 3679382 h 3781763"/>
                <a:gd name="connsiteX25" fmla="*/ 1215749 w 4370951"/>
                <a:gd name="connsiteY25" fmla="*/ 3530296 h 3781763"/>
                <a:gd name="connsiteX26" fmla="*/ 1205397 w 4370951"/>
                <a:gd name="connsiteY26" fmla="*/ 3454718 h 3781763"/>
                <a:gd name="connsiteX27" fmla="*/ 1113257 w 4370951"/>
                <a:gd name="connsiteY27" fmla="*/ 3438153 h 3781763"/>
                <a:gd name="connsiteX28" fmla="*/ 879285 w 4370951"/>
                <a:gd name="connsiteY28" fmla="*/ 3238336 h 3781763"/>
                <a:gd name="connsiteX29" fmla="*/ 604938 w 4370951"/>
                <a:gd name="connsiteY29" fmla="*/ 3002284 h 3781763"/>
                <a:gd name="connsiteX30" fmla="*/ 418589 w 4370951"/>
                <a:gd name="connsiteY30" fmla="*/ 2754843 h 3781763"/>
                <a:gd name="connsiteX31" fmla="*/ 291250 w 4370951"/>
                <a:gd name="connsiteY31" fmla="*/ 2479449 h 3781763"/>
                <a:gd name="connsiteX32" fmla="*/ 182546 w 4370951"/>
                <a:gd name="connsiteY32" fmla="*/ 2185419 h 3781763"/>
                <a:gd name="connsiteX33" fmla="*/ 95583 w 4370951"/>
                <a:gd name="connsiteY33" fmla="*/ 1874824 h 3781763"/>
                <a:gd name="connsiteX34" fmla="*/ 92477 w 4370951"/>
                <a:gd name="connsiteY34" fmla="*/ 1574582 h 3781763"/>
                <a:gd name="connsiteX35" fmla="*/ 142171 w 4370951"/>
                <a:gd name="connsiteY35" fmla="*/ 1276411 h 3781763"/>
                <a:gd name="connsiteX36" fmla="*/ 235345 w 4370951"/>
                <a:gd name="connsiteY36" fmla="*/ 1022758 h 3781763"/>
                <a:gd name="connsiteX37" fmla="*/ 378213 w 4370951"/>
                <a:gd name="connsiteY37" fmla="*/ 817765 h 3781763"/>
                <a:gd name="connsiteX38" fmla="*/ 480590 w 4370951"/>
                <a:gd name="connsiteY38" fmla="*/ 634235 h 3781763"/>
                <a:gd name="connsiteX39" fmla="*/ 516938 w 4370951"/>
                <a:gd name="connsiteY39" fmla="*/ 634506 h 3781763"/>
                <a:gd name="connsiteX40" fmla="*/ 516940 w 4370951"/>
                <a:gd name="connsiteY40" fmla="*/ 634514 h 3781763"/>
                <a:gd name="connsiteX41" fmla="*/ 517975 w 4370951"/>
                <a:gd name="connsiteY41" fmla="*/ 634514 h 3781763"/>
                <a:gd name="connsiteX42" fmla="*/ 516938 w 4370951"/>
                <a:gd name="connsiteY42" fmla="*/ 634506 h 3781763"/>
                <a:gd name="connsiteX43" fmla="*/ 505905 w 4370951"/>
                <a:gd name="connsiteY43" fmla="*/ 585627 h 3781763"/>
                <a:gd name="connsiteX44" fmla="*/ 693971 w 4370951"/>
                <a:gd name="connsiteY44" fmla="*/ 477146 h 3781763"/>
                <a:gd name="connsiteX45" fmla="*/ 902062 w 4370951"/>
                <a:gd name="connsiteY45" fmla="*/ 331166 h 3781763"/>
                <a:gd name="connsiteX46" fmla="*/ 1062788 w 4370951"/>
                <a:gd name="connsiteY46" fmla="*/ 238570 h 3781763"/>
                <a:gd name="connsiteX47" fmla="*/ 1085540 w 4370951"/>
                <a:gd name="connsiteY47" fmla="*/ 256015 h 3781763"/>
                <a:gd name="connsiteX48" fmla="*/ 1085517 w 4370951"/>
                <a:gd name="connsiteY48" fmla="*/ 272408 h 3781763"/>
                <a:gd name="connsiteX49" fmla="*/ 1101869 w 4370951"/>
                <a:gd name="connsiteY49" fmla="*/ 320813 h 3781763"/>
                <a:gd name="connsiteX50" fmla="*/ 1114292 w 4370951"/>
                <a:gd name="connsiteY50" fmla="*/ 295965 h 3781763"/>
                <a:gd name="connsiteX51" fmla="*/ 1093538 w 4370951"/>
                <a:gd name="connsiteY51" fmla="*/ 262147 h 3781763"/>
                <a:gd name="connsiteX52" fmla="*/ 1085540 w 4370951"/>
                <a:gd name="connsiteY52" fmla="*/ 256015 h 3781763"/>
                <a:gd name="connsiteX53" fmla="*/ 1085580 w 4370951"/>
                <a:gd name="connsiteY53" fmla="*/ 227084 h 3781763"/>
                <a:gd name="connsiteX54" fmla="*/ 1251984 w 4370951"/>
                <a:gd name="connsiteY54" fmla="*/ 192434 h 3781763"/>
                <a:gd name="connsiteX55" fmla="*/ 1549107 w 4370951"/>
                <a:gd name="connsiteY55" fmla="*/ 104431 h 3781763"/>
                <a:gd name="connsiteX56" fmla="*/ 1847266 w 4370951"/>
                <a:gd name="connsiteY56" fmla="*/ 105467 h 3781763"/>
                <a:gd name="connsiteX57" fmla="*/ 1991946 w 4370951"/>
                <a:gd name="connsiteY57" fmla="*/ 1676 h 3781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4370951" h="3781763">
                  <a:moveTo>
                    <a:pt x="1991946" y="1676"/>
                  </a:moveTo>
                  <a:cubicBezTo>
                    <a:pt x="2047592" y="11253"/>
                    <a:pt x="2098320" y="61466"/>
                    <a:pt x="2107120" y="141703"/>
                  </a:cubicBezTo>
                  <a:cubicBezTo>
                    <a:pt x="2164060" y="42312"/>
                    <a:pt x="2457042" y="-82961"/>
                    <a:pt x="2432196" y="107537"/>
                  </a:cubicBezTo>
                  <a:cubicBezTo>
                    <a:pt x="2489136" y="56807"/>
                    <a:pt x="2542970" y="-2206"/>
                    <a:pt x="2628898" y="10218"/>
                  </a:cubicBezTo>
                  <a:cubicBezTo>
                    <a:pt x="2702402" y="20571"/>
                    <a:pt x="2806965" y="101326"/>
                    <a:pt x="2763483" y="178974"/>
                  </a:cubicBezTo>
                  <a:cubicBezTo>
                    <a:pt x="2842164" y="80619"/>
                    <a:pt x="3088559" y="109608"/>
                    <a:pt x="3039901" y="256623"/>
                  </a:cubicBezTo>
                  <a:cubicBezTo>
                    <a:pt x="3125829" y="212104"/>
                    <a:pt x="3310108" y="295965"/>
                    <a:pt x="3251097" y="418133"/>
                  </a:cubicBezTo>
                  <a:cubicBezTo>
                    <a:pt x="3384647" y="271118"/>
                    <a:pt x="3640360" y="504064"/>
                    <a:pt x="3511986" y="641761"/>
                  </a:cubicBezTo>
                  <a:cubicBezTo>
                    <a:pt x="3639325" y="577571"/>
                    <a:pt x="3828780" y="714233"/>
                    <a:pt x="3759416" y="864354"/>
                  </a:cubicBezTo>
                  <a:cubicBezTo>
                    <a:pt x="3914707" y="805341"/>
                    <a:pt x="4114515" y="1048641"/>
                    <a:pt x="3942660" y="1146996"/>
                  </a:cubicBezTo>
                  <a:cubicBezTo>
                    <a:pt x="4055505" y="1057959"/>
                    <a:pt x="4190090" y="1250528"/>
                    <a:pt x="4107268" y="1341636"/>
                  </a:cubicBezTo>
                  <a:cubicBezTo>
                    <a:pt x="4277053" y="1274340"/>
                    <a:pt x="4345381" y="1474156"/>
                    <a:pt x="4230466" y="1583900"/>
                  </a:cubicBezTo>
                  <a:cubicBezTo>
                    <a:pt x="4415780" y="1555946"/>
                    <a:pt x="4341240" y="1791998"/>
                    <a:pt x="4233572" y="1847906"/>
                  </a:cubicBezTo>
                  <a:cubicBezTo>
                    <a:pt x="4329852" y="1803387"/>
                    <a:pt x="4366087" y="1881036"/>
                    <a:pt x="4369193" y="1968002"/>
                  </a:cubicBezTo>
                  <a:cubicBezTo>
                    <a:pt x="4371263" y="2050828"/>
                    <a:pt x="4336064" y="2093276"/>
                    <a:pt x="4292582" y="2166783"/>
                  </a:cubicBezTo>
                  <a:cubicBezTo>
                    <a:pt x="4481002" y="2227867"/>
                    <a:pt x="4285336" y="2443213"/>
                    <a:pt x="4168350" y="2470131"/>
                  </a:cubicBezTo>
                  <a:cubicBezTo>
                    <a:pt x="4276018" y="2567451"/>
                    <a:pt x="4100021" y="2812821"/>
                    <a:pt x="3970612" y="2816962"/>
                  </a:cubicBezTo>
                  <a:cubicBezTo>
                    <a:pt x="4058610" y="2979507"/>
                    <a:pt x="3961295" y="3116169"/>
                    <a:pt x="3787369" y="3089251"/>
                  </a:cubicBezTo>
                  <a:cubicBezTo>
                    <a:pt x="3875367" y="3251796"/>
                    <a:pt x="3655889" y="3412270"/>
                    <a:pt x="3558573" y="3253866"/>
                  </a:cubicBezTo>
                  <a:cubicBezTo>
                    <a:pt x="3611372" y="3432976"/>
                    <a:pt x="3458152" y="3527190"/>
                    <a:pt x="3311143" y="3402952"/>
                  </a:cubicBezTo>
                  <a:cubicBezTo>
                    <a:pt x="3307002" y="3585168"/>
                    <a:pt x="3109265" y="3669028"/>
                    <a:pt x="2952938" y="3598627"/>
                  </a:cubicBezTo>
                  <a:cubicBezTo>
                    <a:pt x="2959150" y="3776701"/>
                    <a:pt x="2705508" y="3754960"/>
                    <a:pt x="2615439" y="3651428"/>
                  </a:cubicBezTo>
                  <a:cubicBezTo>
                    <a:pt x="2589557" y="3791196"/>
                    <a:pt x="2354550" y="3784984"/>
                    <a:pt x="2308998" y="3662816"/>
                  </a:cubicBezTo>
                  <a:cubicBezTo>
                    <a:pt x="2236529" y="3877127"/>
                    <a:pt x="2017051" y="3731147"/>
                    <a:pt x="1911453" y="3647287"/>
                  </a:cubicBezTo>
                  <a:cubicBezTo>
                    <a:pt x="1906277" y="3679382"/>
                    <a:pt x="1704399" y="3912328"/>
                    <a:pt x="1655741" y="3679382"/>
                  </a:cubicBezTo>
                  <a:cubicBezTo>
                    <a:pt x="1664023" y="3716653"/>
                    <a:pt x="1215749" y="3939246"/>
                    <a:pt x="1215749" y="3530296"/>
                  </a:cubicBezTo>
                  <a:cubicBezTo>
                    <a:pt x="1215749" y="3503378"/>
                    <a:pt x="1228173" y="3474389"/>
                    <a:pt x="1205397" y="3454718"/>
                  </a:cubicBezTo>
                  <a:cubicBezTo>
                    <a:pt x="1178479" y="3430905"/>
                    <a:pt x="1144315" y="3446435"/>
                    <a:pt x="1113257" y="3438153"/>
                  </a:cubicBezTo>
                  <a:cubicBezTo>
                    <a:pt x="1021118" y="3412270"/>
                    <a:pt x="878250" y="3354292"/>
                    <a:pt x="879285" y="3238336"/>
                  </a:cubicBezTo>
                  <a:cubicBezTo>
                    <a:pt x="701218" y="3387422"/>
                    <a:pt x="510728" y="3197959"/>
                    <a:pt x="604938" y="3002284"/>
                  </a:cubicBezTo>
                  <a:cubicBezTo>
                    <a:pt x="458964" y="3057156"/>
                    <a:pt x="333696" y="2879081"/>
                    <a:pt x="418589" y="2754843"/>
                  </a:cubicBezTo>
                  <a:cubicBezTo>
                    <a:pt x="233275" y="2834563"/>
                    <a:pt x="189793" y="2589193"/>
                    <a:pt x="291250" y="2479449"/>
                  </a:cubicBezTo>
                  <a:cubicBezTo>
                    <a:pt x="111112" y="2491873"/>
                    <a:pt x="75913" y="2303445"/>
                    <a:pt x="182546" y="2185419"/>
                  </a:cubicBezTo>
                  <a:cubicBezTo>
                    <a:pt x="40714" y="2158501"/>
                    <a:pt x="4479" y="1975250"/>
                    <a:pt x="95583" y="1874824"/>
                  </a:cubicBezTo>
                  <a:cubicBezTo>
                    <a:pt x="-25544" y="1814775"/>
                    <a:pt x="-36932" y="1629454"/>
                    <a:pt x="92477" y="1574582"/>
                  </a:cubicBezTo>
                  <a:cubicBezTo>
                    <a:pt x="40714" y="1473121"/>
                    <a:pt x="14832" y="1340600"/>
                    <a:pt x="142171" y="1276411"/>
                  </a:cubicBezTo>
                  <a:cubicBezTo>
                    <a:pt x="86266" y="1202903"/>
                    <a:pt x="140100" y="1013440"/>
                    <a:pt x="235345" y="1022758"/>
                  </a:cubicBezTo>
                  <a:cubicBezTo>
                    <a:pt x="106971" y="943038"/>
                    <a:pt x="267439" y="782564"/>
                    <a:pt x="378213" y="817765"/>
                  </a:cubicBezTo>
                  <a:cubicBezTo>
                    <a:pt x="323861" y="732610"/>
                    <a:pt x="394745" y="645077"/>
                    <a:pt x="480590" y="634235"/>
                  </a:cubicBezTo>
                  <a:lnTo>
                    <a:pt x="516938" y="634506"/>
                  </a:lnTo>
                  <a:lnTo>
                    <a:pt x="516940" y="634514"/>
                  </a:lnTo>
                  <a:cubicBezTo>
                    <a:pt x="522116" y="638655"/>
                    <a:pt x="522116" y="638655"/>
                    <a:pt x="517975" y="634514"/>
                  </a:cubicBezTo>
                  <a:lnTo>
                    <a:pt x="516938" y="634506"/>
                  </a:lnTo>
                  <a:lnTo>
                    <a:pt x="505905" y="585627"/>
                  </a:lnTo>
                  <a:cubicBezTo>
                    <a:pt x="495474" y="479184"/>
                    <a:pt x="587985" y="428227"/>
                    <a:pt x="693971" y="477146"/>
                  </a:cubicBezTo>
                  <a:cubicBezTo>
                    <a:pt x="637031" y="347731"/>
                    <a:pt x="807852" y="293895"/>
                    <a:pt x="902062" y="331166"/>
                  </a:cubicBezTo>
                  <a:cubicBezTo>
                    <a:pt x="890415" y="228670"/>
                    <a:pt x="994071" y="201881"/>
                    <a:pt x="1062788" y="238570"/>
                  </a:cubicBezTo>
                  <a:lnTo>
                    <a:pt x="1085540" y="256015"/>
                  </a:lnTo>
                  <a:lnTo>
                    <a:pt x="1085517" y="272408"/>
                  </a:lnTo>
                  <a:cubicBezTo>
                    <a:pt x="1088055" y="288200"/>
                    <a:pt x="1093328" y="304507"/>
                    <a:pt x="1101869" y="320813"/>
                  </a:cubicBezTo>
                  <a:lnTo>
                    <a:pt x="1114292" y="295965"/>
                  </a:lnTo>
                  <a:cubicBezTo>
                    <a:pt x="1109504" y="283024"/>
                    <a:pt x="1102354" y="271732"/>
                    <a:pt x="1093538" y="262147"/>
                  </a:cubicBezTo>
                  <a:lnTo>
                    <a:pt x="1085540" y="256015"/>
                  </a:lnTo>
                  <a:lnTo>
                    <a:pt x="1085580" y="227084"/>
                  </a:lnTo>
                  <a:cubicBezTo>
                    <a:pt x="1099993" y="141574"/>
                    <a:pt x="1193750" y="93043"/>
                    <a:pt x="1251984" y="192434"/>
                  </a:cubicBezTo>
                  <a:cubicBezTo>
                    <a:pt x="1253019" y="43348"/>
                    <a:pt x="1491132" y="-51901"/>
                    <a:pt x="1549107" y="104431"/>
                  </a:cubicBezTo>
                  <a:cubicBezTo>
                    <a:pt x="1632965" y="-19806"/>
                    <a:pt x="1755127" y="-19806"/>
                    <a:pt x="1847266" y="105467"/>
                  </a:cubicBezTo>
                  <a:cubicBezTo>
                    <a:pt x="1875736" y="23159"/>
                    <a:pt x="1936300" y="-7900"/>
                    <a:pt x="1991946" y="1676"/>
                  </a:cubicBezTo>
                  <a:close/>
                </a:path>
              </a:pathLst>
            </a:custGeom>
          </p:spPr>
        </p:pic>
        <p:pic>
          <p:nvPicPr>
            <p:cNvPr id="7" name="图片 6">
              <a:extLst>
                <a:ext uri="{FF2B5EF4-FFF2-40B4-BE49-F238E27FC236}">
                  <a16:creationId xmlns="" xmlns:a16="http://schemas.microsoft.com/office/drawing/2014/main" id="{168456E6-A55D-47A6-A53E-11F30BD49AD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66691" y="3274346"/>
              <a:ext cx="3775470" cy="2696329"/>
            </a:xfrm>
            <a:prstGeom prst="rect">
              <a:avLst/>
            </a:prstGeom>
          </p:spPr>
        </p:pic>
      </p:grpSp>
      <p:sp>
        <p:nvSpPr>
          <p:cNvPr id="8" name="淘宝网Chenying0907出品 9">
            <a:extLst>
              <a:ext uri="{FF2B5EF4-FFF2-40B4-BE49-F238E27FC236}">
                <a16:creationId xmlns="" xmlns:a16="http://schemas.microsoft.com/office/drawing/2014/main" id="{66FC9B5D-F333-4FE0-9AA0-834FED380E6B}"/>
              </a:ext>
            </a:extLst>
          </p:cNvPr>
          <p:cNvSpPr txBox="1"/>
          <p:nvPr/>
        </p:nvSpPr>
        <p:spPr>
          <a:xfrm>
            <a:off x="7620780" y="4386600"/>
            <a:ext cx="20617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FFC000"/>
                </a:solidFill>
                <a:cs typeface="+mn-ea"/>
                <a:sym typeface="+mn-lt"/>
              </a:rPr>
              <a:t>亲爱的，</a:t>
            </a:r>
            <a:r>
              <a:rPr lang="en-US" altLang="zh-CN" sz="2000" b="1" dirty="0">
                <a:solidFill>
                  <a:srgbClr val="FFC000"/>
                </a:solidFill>
                <a:cs typeface="+mn-ea"/>
                <a:sym typeface="+mn-lt"/>
              </a:rPr>
              <a:t>Darling</a:t>
            </a:r>
            <a:endParaRPr lang="zh-CN" altLang="en-US" sz="2000" b="1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9" name="淘宝网Chenying0907出品 10">
            <a:extLst>
              <a:ext uri="{FF2B5EF4-FFF2-40B4-BE49-F238E27FC236}">
                <a16:creationId xmlns="" xmlns:a16="http://schemas.microsoft.com/office/drawing/2014/main" id="{0E21E74C-C580-49B1-89C4-8703D4AD3A41}"/>
              </a:ext>
            </a:extLst>
          </p:cNvPr>
          <p:cNvSpPr txBox="1"/>
          <p:nvPr/>
        </p:nvSpPr>
        <p:spPr>
          <a:xfrm>
            <a:off x="7651260" y="4740990"/>
            <a:ext cx="15937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FFC000"/>
                </a:solidFill>
                <a:cs typeface="+mn-ea"/>
                <a:sym typeface="+mn-lt"/>
              </a:rPr>
              <a:t>HELLO</a:t>
            </a:r>
          </a:p>
          <a:p>
            <a:r>
              <a:rPr lang="en-US" altLang="zh-CN" sz="2000" dirty="0">
                <a:solidFill>
                  <a:srgbClr val="FFC000"/>
                </a:solidFill>
                <a:cs typeface="+mn-ea"/>
                <a:sym typeface="+mn-lt"/>
              </a:rPr>
              <a:t>HAPPINESS !</a:t>
            </a:r>
            <a:endParaRPr lang="zh-CN" altLang="en-US" sz="2000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10" name="Freeform 330">
            <a:extLst>
              <a:ext uri="{FF2B5EF4-FFF2-40B4-BE49-F238E27FC236}">
                <a16:creationId xmlns="" xmlns:a16="http://schemas.microsoft.com/office/drawing/2014/main" id="{E63C467A-6D06-432A-85E1-5F2575AF0D72}"/>
              </a:ext>
            </a:extLst>
          </p:cNvPr>
          <p:cNvSpPr>
            <a:spLocks/>
          </p:cNvSpPr>
          <p:nvPr/>
        </p:nvSpPr>
        <p:spPr bwMode="auto">
          <a:xfrm>
            <a:off x="10694453" y="-56144"/>
            <a:ext cx="1333506" cy="443956"/>
          </a:xfrm>
          <a:custGeom>
            <a:avLst/>
            <a:gdLst>
              <a:gd name="T0" fmla="*/ 1105 w 1105"/>
              <a:gd name="T1" fmla="*/ 0 h 330"/>
              <a:gd name="T2" fmla="*/ 552 w 1105"/>
              <a:gd name="T3" fmla="*/ 330 h 330"/>
              <a:gd name="T4" fmla="*/ 0 w 1105"/>
              <a:gd name="T5" fmla="*/ 0 h 330"/>
              <a:gd name="T6" fmla="*/ 1105 w 1105"/>
              <a:gd name="T7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05" h="330">
                <a:moveTo>
                  <a:pt x="1105" y="0"/>
                </a:moveTo>
                <a:cubicBezTo>
                  <a:pt x="999" y="197"/>
                  <a:pt x="791" y="330"/>
                  <a:pt x="552" y="330"/>
                </a:cubicBezTo>
                <a:cubicBezTo>
                  <a:pt x="314" y="330"/>
                  <a:pt x="106" y="197"/>
                  <a:pt x="0" y="0"/>
                </a:cubicBezTo>
                <a:lnTo>
                  <a:pt x="1105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C000"/>
              </a:solidFill>
            </a:endParaRPr>
          </a:p>
        </p:txBody>
      </p:sp>
      <p:sp>
        <p:nvSpPr>
          <p:cNvPr id="11" name="Freeform 331">
            <a:extLst>
              <a:ext uri="{FF2B5EF4-FFF2-40B4-BE49-F238E27FC236}">
                <a16:creationId xmlns="" xmlns:a16="http://schemas.microsoft.com/office/drawing/2014/main" id="{33F423FA-13CB-4CBC-BBF0-D2DD655778DA}"/>
              </a:ext>
            </a:extLst>
          </p:cNvPr>
          <p:cNvSpPr>
            <a:spLocks/>
          </p:cNvSpPr>
          <p:nvPr/>
        </p:nvSpPr>
        <p:spPr bwMode="auto">
          <a:xfrm>
            <a:off x="0" y="-25052"/>
            <a:ext cx="1126925" cy="707378"/>
          </a:xfrm>
          <a:custGeom>
            <a:avLst/>
            <a:gdLst>
              <a:gd name="T0" fmla="*/ 922 w 922"/>
              <a:gd name="T1" fmla="*/ 0 h 521"/>
              <a:gd name="T2" fmla="*/ 304 w 922"/>
              <a:gd name="T3" fmla="*/ 521 h 521"/>
              <a:gd name="T4" fmla="*/ 0 w 922"/>
              <a:gd name="T5" fmla="*/ 443 h 521"/>
              <a:gd name="T6" fmla="*/ 0 w 922"/>
              <a:gd name="T7" fmla="*/ 0 h 521"/>
              <a:gd name="T8" fmla="*/ 922 w 922"/>
              <a:gd name="T9" fmla="*/ 0 h 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2" h="521">
                <a:moveTo>
                  <a:pt x="922" y="0"/>
                </a:moveTo>
                <a:cubicBezTo>
                  <a:pt x="872" y="296"/>
                  <a:pt x="614" y="521"/>
                  <a:pt x="304" y="521"/>
                </a:cubicBezTo>
                <a:cubicBezTo>
                  <a:pt x="193" y="521"/>
                  <a:pt x="90" y="493"/>
                  <a:pt x="0" y="443"/>
                </a:cubicBezTo>
                <a:cubicBezTo>
                  <a:pt x="0" y="0"/>
                  <a:pt x="0" y="0"/>
                  <a:pt x="0" y="0"/>
                </a:cubicBezTo>
                <a:lnTo>
                  <a:pt x="922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C000"/>
              </a:solidFill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3AAECDF4-BEBF-4E3C-B8D6-80192D8616F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80414">
            <a:off x="-77541" y="340300"/>
            <a:ext cx="3582322" cy="260600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5732E0C0-B5DA-43E1-AA63-408C1874F18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9586" flipH="1">
            <a:off x="8753043" y="238899"/>
            <a:ext cx="3582322" cy="2606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1709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占位符 5">
            <a:extLst>
              <a:ext uri="{FF2B5EF4-FFF2-40B4-BE49-F238E27FC236}">
                <a16:creationId xmlns="" xmlns:a16="http://schemas.microsoft.com/office/drawing/2014/main" id="{C4DE1C01-D34D-4EA6-86AB-72908D03B42E}"/>
              </a:ext>
            </a:extLst>
          </p:cNvPr>
          <p:cNvPicPr>
            <a:picLocks noGrp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56525">
            <a:off x="5504355" y="2444957"/>
            <a:ext cx="2188703" cy="1457676"/>
          </a:xfrm>
          <a:prstGeom prst="hexagon">
            <a:avLst/>
          </a:prstGeom>
          <a:ln w="38100">
            <a:solidFill>
              <a:schemeClr val="bg1"/>
            </a:solidFill>
          </a:ln>
          <a:effectLst>
            <a:outerShdw blurRad="1524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占位符 4">
            <a:extLst>
              <a:ext uri="{FF2B5EF4-FFF2-40B4-BE49-F238E27FC236}">
                <a16:creationId xmlns="" xmlns:a16="http://schemas.microsoft.com/office/drawing/2014/main" id="{8A1BB677-8E6C-44FC-96B5-986B629D6B36}"/>
              </a:ext>
            </a:extLst>
          </p:cNvPr>
          <p:cNvPicPr>
            <a:picLocks noGrp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29350">
            <a:off x="1592948" y="2596364"/>
            <a:ext cx="3527066" cy="2320809"/>
          </a:xfrm>
          <a:prstGeom prst="hexagon">
            <a:avLst/>
          </a:prstGeom>
          <a:ln w="38100">
            <a:solidFill>
              <a:schemeClr val="bg1"/>
            </a:solidFill>
          </a:ln>
          <a:effectLst>
            <a:outerShdw blurRad="1524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淘宝网Chenying0907出品 9">
            <a:extLst>
              <a:ext uri="{FF2B5EF4-FFF2-40B4-BE49-F238E27FC236}">
                <a16:creationId xmlns="" xmlns:a16="http://schemas.microsoft.com/office/drawing/2014/main" id="{80E5A3B1-A1AC-4EE9-A702-6064286C3B34}"/>
              </a:ext>
            </a:extLst>
          </p:cNvPr>
          <p:cNvSpPr txBox="1"/>
          <p:nvPr/>
        </p:nvSpPr>
        <p:spPr>
          <a:xfrm>
            <a:off x="8209502" y="2783272"/>
            <a:ext cx="20617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FFC000"/>
                </a:solidFill>
                <a:cs typeface="+mn-ea"/>
                <a:sym typeface="+mn-lt"/>
              </a:rPr>
              <a:t>亲爱的，</a:t>
            </a:r>
            <a:r>
              <a:rPr lang="en-US" altLang="zh-CN" sz="2000" b="1" dirty="0">
                <a:solidFill>
                  <a:srgbClr val="FFC000"/>
                </a:solidFill>
                <a:cs typeface="+mn-ea"/>
                <a:sym typeface="+mn-lt"/>
              </a:rPr>
              <a:t>Darling</a:t>
            </a:r>
            <a:endParaRPr lang="zh-CN" altLang="en-US" sz="2000" b="1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5" name="淘宝网Chenying0907出品 10">
            <a:extLst>
              <a:ext uri="{FF2B5EF4-FFF2-40B4-BE49-F238E27FC236}">
                <a16:creationId xmlns="" xmlns:a16="http://schemas.microsoft.com/office/drawing/2014/main" id="{9F2C2E68-BE8A-4498-8C78-15109A08ABCF}"/>
              </a:ext>
            </a:extLst>
          </p:cNvPr>
          <p:cNvSpPr txBox="1"/>
          <p:nvPr/>
        </p:nvSpPr>
        <p:spPr>
          <a:xfrm>
            <a:off x="8239982" y="3137662"/>
            <a:ext cx="15937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FFC000"/>
                </a:solidFill>
                <a:cs typeface="+mn-ea"/>
                <a:sym typeface="+mn-lt"/>
              </a:rPr>
              <a:t>HELLO</a:t>
            </a:r>
          </a:p>
          <a:p>
            <a:r>
              <a:rPr lang="en-US" altLang="zh-CN" sz="2000" dirty="0">
                <a:solidFill>
                  <a:srgbClr val="FFC000"/>
                </a:solidFill>
                <a:cs typeface="+mn-ea"/>
                <a:sym typeface="+mn-lt"/>
              </a:rPr>
              <a:t>HAPPINESS !</a:t>
            </a:r>
            <a:endParaRPr lang="zh-CN" altLang="en-US" sz="2000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6" name="Freeform 330">
            <a:extLst>
              <a:ext uri="{FF2B5EF4-FFF2-40B4-BE49-F238E27FC236}">
                <a16:creationId xmlns="" xmlns:a16="http://schemas.microsoft.com/office/drawing/2014/main" id="{6C47ADF6-FB21-4543-A724-64A4053021AC}"/>
              </a:ext>
            </a:extLst>
          </p:cNvPr>
          <p:cNvSpPr>
            <a:spLocks/>
          </p:cNvSpPr>
          <p:nvPr/>
        </p:nvSpPr>
        <p:spPr bwMode="auto">
          <a:xfrm>
            <a:off x="10694453" y="-56144"/>
            <a:ext cx="1333506" cy="443956"/>
          </a:xfrm>
          <a:custGeom>
            <a:avLst/>
            <a:gdLst>
              <a:gd name="T0" fmla="*/ 1105 w 1105"/>
              <a:gd name="T1" fmla="*/ 0 h 330"/>
              <a:gd name="T2" fmla="*/ 552 w 1105"/>
              <a:gd name="T3" fmla="*/ 330 h 330"/>
              <a:gd name="T4" fmla="*/ 0 w 1105"/>
              <a:gd name="T5" fmla="*/ 0 h 330"/>
              <a:gd name="T6" fmla="*/ 1105 w 1105"/>
              <a:gd name="T7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05" h="330">
                <a:moveTo>
                  <a:pt x="1105" y="0"/>
                </a:moveTo>
                <a:cubicBezTo>
                  <a:pt x="999" y="197"/>
                  <a:pt x="791" y="330"/>
                  <a:pt x="552" y="330"/>
                </a:cubicBezTo>
                <a:cubicBezTo>
                  <a:pt x="314" y="330"/>
                  <a:pt x="106" y="197"/>
                  <a:pt x="0" y="0"/>
                </a:cubicBezTo>
                <a:lnTo>
                  <a:pt x="1105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C000"/>
              </a:solidFill>
            </a:endParaRPr>
          </a:p>
        </p:txBody>
      </p:sp>
      <p:sp>
        <p:nvSpPr>
          <p:cNvPr id="7" name="Freeform 331">
            <a:extLst>
              <a:ext uri="{FF2B5EF4-FFF2-40B4-BE49-F238E27FC236}">
                <a16:creationId xmlns="" xmlns:a16="http://schemas.microsoft.com/office/drawing/2014/main" id="{8751DBE1-FF8F-4BB1-A32E-369B98C13452}"/>
              </a:ext>
            </a:extLst>
          </p:cNvPr>
          <p:cNvSpPr>
            <a:spLocks/>
          </p:cNvSpPr>
          <p:nvPr/>
        </p:nvSpPr>
        <p:spPr bwMode="auto">
          <a:xfrm>
            <a:off x="0" y="-25052"/>
            <a:ext cx="1126925" cy="707378"/>
          </a:xfrm>
          <a:custGeom>
            <a:avLst/>
            <a:gdLst>
              <a:gd name="T0" fmla="*/ 922 w 922"/>
              <a:gd name="T1" fmla="*/ 0 h 521"/>
              <a:gd name="T2" fmla="*/ 304 w 922"/>
              <a:gd name="T3" fmla="*/ 521 h 521"/>
              <a:gd name="T4" fmla="*/ 0 w 922"/>
              <a:gd name="T5" fmla="*/ 443 h 521"/>
              <a:gd name="T6" fmla="*/ 0 w 922"/>
              <a:gd name="T7" fmla="*/ 0 h 521"/>
              <a:gd name="T8" fmla="*/ 922 w 922"/>
              <a:gd name="T9" fmla="*/ 0 h 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2" h="521">
                <a:moveTo>
                  <a:pt x="922" y="0"/>
                </a:moveTo>
                <a:cubicBezTo>
                  <a:pt x="872" y="296"/>
                  <a:pt x="614" y="521"/>
                  <a:pt x="304" y="521"/>
                </a:cubicBezTo>
                <a:cubicBezTo>
                  <a:pt x="193" y="521"/>
                  <a:pt x="90" y="493"/>
                  <a:pt x="0" y="443"/>
                </a:cubicBezTo>
                <a:cubicBezTo>
                  <a:pt x="0" y="0"/>
                  <a:pt x="0" y="0"/>
                  <a:pt x="0" y="0"/>
                </a:cubicBezTo>
                <a:lnTo>
                  <a:pt x="922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C000"/>
              </a:solidFill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AE067F37-B327-443D-9085-349993D1B11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80414">
            <a:off x="-77541" y="340300"/>
            <a:ext cx="3582322" cy="2606007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D3278666-8645-4D4A-9DEB-5F8C3AE879C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9586" flipH="1">
            <a:off x="8753043" y="238899"/>
            <a:ext cx="3582322" cy="2606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7263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34AFE0F7-0520-4B0B-A920-B51272F37D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90533">
            <a:off x="5442894" y="1817375"/>
            <a:ext cx="1271227" cy="8440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9150504F-803C-4F77-8814-A3DF994A42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70630">
            <a:off x="4800480" y="3585540"/>
            <a:ext cx="2668029" cy="17769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7820B3CA-D7E8-46C7-B44E-3A78AF7642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91132">
            <a:off x="7472011" y="1912254"/>
            <a:ext cx="1737124" cy="11013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70160E91-95C0-4B32-8E71-EC2C2645F6A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82817">
            <a:off x="8150555" y="3430888"/>
            <a:ext cx="1720061" cy="11455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淘宝网Chenying0907出品 9">
            <a:extLst>
              <a:ext uri="{FF2B5EF4-FFF2-40B4-BE49-F238E27FC236}">
                <a16:creationId xmlns="" xmlns:a16="http://schemas.microsoft.com/office/drawing/2014/main" id="{A9BC1FDA-DEC4-41E7-8913-B153FDDDB385}"/>
              </a:ext>
            </a:extLst>
          </p:cNvPr>
          <p:cNvSpPr txBox="1"/>
          <p:nvPr/>
        </p:nvSpPr>
        <p:spPr>
          <a:xfrm>
            <a:off x="2859744" y="3074610"/>
            <a:ext cx="20617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FFC000"/>
                </a:solidFill>
                <a:cs typeface="+mn-ea"/>
                <a:sym typeface="+mn-lt"/>
              </a:rPr>
              <a:t>亲爱的，</a:t>
            </a:r>
            <a:r>
              <a:rPr lang="en-US" altLang="zh-CN" sz="2000" b="1" dirty="0">
                <a:solidFill>
                  <a:srgbClr val="FFC000"/>
                </a:solidFill>
                <a:cs typeface="+mn-ea"/>
                <a:sym typeface="+mn-lt"/>
              </a:rPr>
              <a:t>Darling</a:t>
            </a:r>
            <a:endParaRPr lang="zh-CN" altLang="en-US" sz="2000" b="1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7" name="淘宝网Chenying0907出品 10">
            <a:extLst>
              <a:ext uri="{FF2B5EF4-FFF2-40B4-BE49-F238E27FC236}">
                <a16:creationId xmlns="" xmlns:a16="http://schemas.microsoft.com/office/drawing/2014/main" id="{7A99D244-74A7-4C16-94E8-4B7BC057BF4D}"/>
              </a:ext>
            </a:extLst>
          </p:cNvPr>
          <p:cNvSpPr txBox="1"/>
          <p:nvPr/>
        </p:nvSpPr>
        <p:spPr>
          <a:xfrm>
            <a:off x="2890224" y="3429000"/>
            <a:ext cx="15937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FFC000"/>
                </a:solidFill>
                <a:cs typeface="+mn-ea"/>
                <a:sym typeface="+mn-lt"/>
              </a:rPr>
              <a:t>HELLO</a:t>
            </a:r>
          </a:p>
          <a:p>
            <a:r>
              <a:rPr lang="en-US" altLang="zh-CN" sz="2000" dirty="0">
                <a:solidFill>
                  <a:srgbClr val="FFC000"/>
                </a:solidFill>
                <a:cs typeface="+mn-ea"/>
                <a:sym typeface="+mn-lt"/>
              </a:rPr>
              <a:t>HAPPINESS !</a:t>
            </a:r>
            <a:endParaRPr lang="zh-CN" altLang="en-US" sz="2000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8" name="Freeform 330">
            <a:extLst>
              <a:ext uri="{FF2B5EF4-FFF2-40B4-BE49-F238E27FC236}">
                <a16:creationId xmlns="" xmlns:a16="http://schemas.microsoft.com/office/drawing/2014/main" id="{1D1BEA7B-F144-4144-8DAE-D4E963D1808B}"/>
              </a:ext>
            </a:extLst>
          </p:cNvPr>
          <p:cNvSpPr>
            <a:spLocks/>
          </p:cNvSpPr>
          <p:nvPr/>
        </p:nvSpPr>
        <p:spPr bwMode="auto">
          <a:xfrm>
            <a:off x="10694453" y="-56144"/>
            <a:ext cx="1333506" cy="443956"/>
          </a:xfrm>
          <a:custGeom>
            <a:avLst/>
            <a:gdLst>
              <a:gd name="T0" fmla="*/ 1105 w 1105"/>
              <a:gd name="T1" fmla="*/ 0 h 330"/>
              <a:gd name="T2" fmla="*/ 552 w 1105"/>
              <a:gd name="T3" fmla="*/ 330 h 330"/>
              <a:gd name="T4" fmla="*/ 0 w 1105"/>
              <a:gd name="T5" fmla="*/ 0 h 330"/>
              <a:gd name="T6" fmla="*/ 1105 w 1105"/>
              <a:gd name="T7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05" h="330">
                <a:moveTo>
                  <a:pt x="1105" y="0"/>
                </a:moveTo>
                <a:cubicBezTo>
                  <a:pt x="999" y="197"/>
                  <a:pt x="791" y="330"/>
                  <a:pt x="552" y="330"/>
                </a:cubicBezTo>
                <a:cubicBezTo>
                  <a:pt x="314" y="330"/>
                  <a:pt x="106" y="197"/>
                  <a:pt x="0" y="0"/>
                </a:cubicBezTo>
                <a:lnTo>
                  <a:pt x="1105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C000"/>
              </a:solidFill>
            </a:endParaRPr>
          </a:p>
        </p:txBody>
      </p:sp>
      <p:sp>
        <p:nvSpPr>
          <p:cNvPr id="9" name="Freeform 331">
            <a:extLst>
              <a:ext uri="{FF2B5EF4-FFF2-40B4-BE49-F238E27FC236}">
                <a16:creationId xmlns="" xmlns:a16="http://schemas.microsoft.com/office/drawing/2014/main" id="{E86AE2BF-EBEC-44B5-BEF9-2F6432CFFF7B}"/>
              </a:ext>
            </a:extLst>
          </p:cNvPr>
          <p:cNvSpPr>
            <a:spLocks/>
          </p:cNvSpPr>
          <p:nvPr/>
        </p:nvSpPr>
        <p:spPr bwMode="auto">
          <a:xfrm>
            <a:off x="0" y="-25052"/>
            <a:ext cx="1126925" cy="707378"/>
          </a:xfrm>
          <a:custGeom>
            <a:avLst/>
            <a:gdLst>
              <a:gd name="T0" fmla="*/ 922 w 922"/>
              <a:gd name="T1" fmla="*/ 0 h 521"/>
              <a:gd name="T2" fmla="*/ 304 w 922"/>
              <a:gd name="T3" fmla="*/ 521 h 521"/>
              <a:gd name="T4" fmla="*/ 0 w 922"/>
              <a:gd name="T5" fmla="*/ 443 h 521"/>
              <a:gd name="T6" fmla="*/ 0 w 922"/>
              <a:gd name="T7" fmla="*/ 0 h 521"/>
              <a:gd name="T8" fmla="*/ 922 w 922"/>
              <a:gd name="T9" fmla="*/ 0 h 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2" h="521">
                <a:moveTo>
                  <a:pt x="922" y="0"/>
                </a:moveTo>
                <a:cubicBezTo>
                  <a:pt x="872" y="296"/>
                  <a:pt x="614" y="521"/>
                  <a:pt x="304" y="521"/>
                </a:cubicBezTo>
                <a:cubicBezTo>
                  <a:pt x="193" y="521"/>
                  <a:pt x="90" y="493"/>
                  <a:pt x="0" y="443"/>
                </a:cubicBezTo>
                <a:cubicBezTo>
                  <a:pt x="0" y="0"/>
                  <a:pt x="0" y="0"/>
                  <a:pt x="0" y="0"/>
                </a:cubicBezTo>
                <a:lnTo>
                  <a:pt x="922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C000"/>
              </a:solidFill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53DD0604-BB0B-4B56-A32B-93459B99069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80414">
            <a:off x="-77541" y="340300"/>
            <a:ext cx="3582322" cy="2606007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9BEE5437-D764-48CA-9FA9-4DEEDFF7C28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9586" flipH="1">
            <a:off x="8753043" y="238899"/>
            <a:ext cx="3582322" cy="2606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4212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占位符 4">
            <a:extLst>
              <a:ext uri="{FF2B5EF4-FFF2-40B4-BE49-F238E27FC236}">
                <a16:creationId xmlns="" xmlns:a16="http://schemas.microsoft.com/office/drawing/2014/main" id="{4E05363C-32E2-4CFC-9C59-A4F44CDD0DED}"/>
              </a:ext>
            </a:extLst>
          </p:cNvPr>
          <p:cNvPicPr>
            <a:picLocks noGrp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23790">
            <a:off x="6258294" y="2931200"/>
            <a:ext cx="4177726" cy="27823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图片占位符 7">
            <a:extLst>
              <a:ext uri="{FF2B5EF4-FFF2-40B4-BE49-F238E27FC236}">
                <a16:creationId xmlns="" xmlns:a16="http://schemas.microsoft.com/office/drawing/2014/main" id="{18C9CC43-507D-4670-AF52-7DBA03A84CEE}"/>
              </a:ext>
            </a:extLst>
          </p:cNvPr>
          <p:cNvPicPr>
            <a:picLocks noGrp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57007">
            <a:off x="2022151" y="1637018"/>
            <a:ext cx="3372442" cy="22460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淘宝网Chenying0907出品 9">
            <a:extLst>
              <a:ext uri="{FF2B5EF4-FFF2-40B4-BE49-F238E27FC236}">
                <a16:creationId xmlns="" xmlns:a16="http://schemas.microsoft.com/office/drawing/2014/main" id="{641EDE3A-6925-45E4-8ADF-F9511E77CE3A}"/>
              </a:ext>
            </a:extLst>
          </p:cNvPr>
          <p:cNvSpPr txBox="1"/>
          <p:nvPr/>
        </p:nvSpPr>
        <p:spPr>
          <a:xfrm>
            <a:off x="1864902" y="4683659"/>
            <a:ext cx="20617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FFC000"/>
                </a:solidFill>
                <a:cs typeface="+mn-ea"/>
                <a:sym typeface="+mn-lt"/>
              </a:rPr>
              <a:t>亲爱的，</a:t>
            </a:r>
            <a:r>
              <a:rPr lang="en-US" altLang="zh-CN" sz="2000" b="1" dirty="0">
                <a:solidFill>
                  <a:srgbClr val="FFC000"/>
                </a:solidFill>
                <a:cs typeface="+mn-ea"/>
                <a:sym typeface="+mn-lt"/>
              </a:rPr>
              <a:t>Darling</a:t>
            </a:r>
            <a:endParaRPr lang="zh-CN" altLang="en-US" sz="2000" b="1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5" name="淘宝网Chenying0907出品 10">
            <a:extLst>
              <a:ext uri="{FF2B5EF4-FFF2-40B4-BE49-F238E27FC236}">
                <a16:creationId xmlns="" xmlns:a16="http://schemas.microsoft.com/office/drawing/2014/main" id="{3D3B30CF-689E-4754-BCB2-F29E9D0E6CD6}"/>
              </a:ext>
            </a:extLst>
          </p:cNvPr>
          <p:cNvSpPr txBox="1"/>
          <p:nvPr/>
        </p:nvSpPr>
        <p:spPr>
          <a:xfrm>
            <a:off x="1895382" y="5038049"/>
            <a:ext cx="15937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FFC000"/>
                </a:solidFill>
                <a:cs typeface="+mn-ea"/>
                <a:sym typeface="+mn-lt"/>
              </a:rPr>
              <a:t>HELLO</a:t>
            </a:r>
          </a:p>
          <a:p>
            <a:r>
              <a:rPr lang="en-US" altLang="zh-CN" sz="2000" dirty="0">
                <a:solidFill>
                  <a:srgbClr val="FFC000"/>
                </a:solidFill>
                <a:cs typeface="+mn-ea"/>
                <a:sym typeface="+mn-lt"/>
              </a:rPr>
              <a:t>HAPPINESS !</a:t>
            </a:r>
            <a:endParaRPr lang="zh-CN" altLang="en-US" sz="2000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6" name="淘宝网Chenying0907出品 11">
            <a:extLst>
              <a:ext uri="{FF2B5EF4-FFF2-40B4-BE49-F238E27FC236}">
                <a16:creationId xmlns="" xmlns:a16="http://schemas.microsoft.com/office/drawing/2014/main" id="{01C90E75-DA8E-497C-9C27-7BCF9168E1E0}"/>
              </a:ext>
            </a:extLst>
          </p:cNvPr>
          <p:cNvSpPr/>
          <p:nvPr/>
        </p:nvSpPr>
        <p:spPr>
          <a:xfrm>
            <a:off x="1782765" y="5627519"/>
            <a:ext cx="34035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rgbClr val="FFC000"/>
                </a:solidFill>
                <a:cs typeface="+mn-ea"/>
                <a:sym typeface="+mn-lt"/>
              </a:rPr>
              <a:t>May Jesus Christ always be at the center of the new lives you are now starting</a:t>
            </a:r>
            <a:endParaRPr lang="zh-CN" altLang="en-US" sz="1200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7" name="Freeform 330">
            <a:extLst>
              <a:ext uri="{FF2B5EF4-FFF2-40B4-BE49-F238E27FC236}">
                <a16:creationId xmlns="" xmlns:a16="http://schemas.microsoft.com/office/drawing/2014/main" id="{FFDBC5C8-5046-4A32-B31A-C55FF30DEC88}"/>
              </a:ext>
            </a:extLst>
          </p:cNvPr>
          <p:cNvSpPr>
            <a:spLocks/>
          </p:cNvSpPr>
          <p:nvPr/>
        </p:nvSpPr>
        <p:spPr bwMode="auto">
          <a:xfrm>
            <a:off x="10694453" y="-56144"/>
            <a:ext cx="1333506" cy="443956"/>
          </a:xfrm>
          <a:custGeom>
            <a:avLst/>
            <a:gdLst>
              <a:gd name="T0" fmla="*/ 1105 w 1105"/>
              <a:gd name="T1" fmla="*/ 0 h 330"/>
              <a:gd name="T2" fmla="*/ 552 w 1105"/>
              <a:gd name="T3" fmla="*/ 330 h 330"/>
              <a:gd name="T4" fmla="*/ 0 w 1105"/>
              <a:gd name="T5" fmla="*/ 0 h 330"/>
              <a:gd name="T6" fmla="*/ 1105 w 1105"/>
              <a:gd name="T7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05" h="330">
                <a:moveTo>
                  <a:pt x="1105" y="0"/>
                </a:moveTo>
                <a:cubicBezTo>
                  <a:pt x="999" y="197"/>
                  <a:pt x="791" y="330"/>
                  <a:pt x="552" y="330"/>
                </a:cubicBezTo>
                <a:cubicBezTo>
                  <a:pt x="314" y="330"/>
                  <a:pt x="106" y="197"/>
                  <a:pt x="0" y="0"/>
                </a:cubicBezTo>
                <a:lnTo>
                  <a:pt x="1105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C000"/>
              </a:solidFill>
            </a:endParaRPr>
          </a:p>
        </p:txBody>
      </p:sp>
      <p:sp>
        <p:nvSpPr>
          <p:cNvPr id="8" name="Freeform 331">
            <a:extLst>
              <a:ext uri="{FF2B5EF4-FFF2-40B4-BE49-F238E27FC236}">
                <a16:creationId xmlns="" xmlns:a16="http://schemas.microsoft.com/office/drawing/2014/main" id="{C133ED91-5B83-497D-92CA-6B1C6CDDF5A0}"/>
              </a:ext>
            </a:extLst>
          </p:cNvPr>
          <p:cNvSpPr>
            <a:spLocks/>
          </p:cNvSpPr>
          <p:nvPr/>
        </p:nvSpPr>
        <p:spPr bwMode="auto">
          <a:xfrm>
            <a:off x="0" y="-25052"/>
            <a:ext cx="1126925" cy="707378"/>
          </a:xfrm>
          <a:custGeom>
            <a:avLst/>
            <a:gdLst>
              <a:gd name="T0" fmla="*/ 922 w 922"/>
              <a:gd name="T1" fmla="*/ 0 h 521"/>
              <a:gd name="T2" fmla="*/ 304 w 922"/>
              <a:gd name="T3" fmla="*/ 521 h 521"/>
              <a:gd name="T4" fmla="*/ 0 w 922"/>
              <a:gd name="T5" fmla="*/ 443 h 521"/>
              <a:gd name="T6" fmla="*/ 0 w 922"/>
              <a:gd name="T7" fmla="*/ 0 h 521"/>
              <a:gd name="T8" fmla="*/ 922 w 922"/>
              <a:gd name="T9" fmla="*/ 0 h 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2" h="521">
                <a:moveTo>
                  <a:pt x="922" y="0"/>
                </a:moveTo>
                <a:cubicBezTo>
                  <a:pt x="872" y="296"/>
                  <a:pt x="614" y="521"/>
                  <a:pt x="304" y="521"/>
                </a:cubicBezTo>
                <a:cubicBezTo>
                  <a:pt x="193" y="521"/>
                  <a:pt x="90" y="493"/>
                  <a:pt x="0" y="443"/>
                </a:cubicBezTo>
                <a:cubicBezTo>
                  <a:pt x="0" y="0"/>
                  <a:pt x="0" y="0"/>
                  <a:pt x="0" y="0"/>
                </a:cubicBezTo>
                <a:lnTo>
                  <a:pt x="922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C000"/>
              </a:solidFill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8BE9EB7B-7797-48B1-B34F-38388410EE3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80414">
            <a:off x="-77541" y="340300"/>
            <a:ext cx="3582322" cy="260600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AE444F5A-8337-4CFC-96EE-C518EE52586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9586" flipH="1">
            <a:off x="8753043" y="238899"/>
            <a:ext cx="3582322" cy="2606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5951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 animBg="1"/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淘宝网Chenying0907出品 9">
            <a:extLst>
              <a:ext uri="{FF2B5EF4-FFF2-40B4-BE49-F238E27FC236}">
                <a16:creationId xmlns="" xmlns:a16="http://schemas.microsoft.com/office/drawing/2014/main" id="{94553CFD-C781-47D0-8AD6-DB12418B0572}"/>
              </a:ext>
            </a:extLst>
          </p:cNvPr>
          <p:cNvSpPr txBox="1"/>
          <p:nvPr/>
        </p:nvSpPr>
        <p:spPr>
          <a:xfrm>
            <a:off x="7992432" y="2854870"/>
            <a:ext cx="20617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FFC000"/>
                </a:solidFill>
                <a:cs typeface="+mn-ea"/>
                <a:sym typeface="+mn-lt"/>
              </a:rPr>
              <a:t>亲爱的，</a:t>
            </a:r>
            <a:r>
              <a:rPr lang="en-US" altLang="zh-CN" sz="2000" b="1" dirty="0">
                <a:solidFill>
                  <a:srgbClr val="FFC000"/>
                </a:solidFill>
                <a:cs typeface="+mn-ea"/>
                <a:sym typeface="+mn-lt"/>
              </a:rPr>
              <a:t>Darling</a:t>
            </a:r>
            <a:endParaRPr lang="zh-CN" altLang="en-US" sz="2000" b="1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3" name="淘宝网Chenying0907出品 10">
            <a:extLst>
              <a:ext uri="{FF2B5EF4-FFF2-40B4-BE49-F238E27FC236}">
                <a16:creationId xmlns="" xmlns:a16="http://schemas.microsoft.com/office/drawing/2014/main" id="{195FCFF5-1D9D-48ED-932A-9CFAC8ACFFA6}"/>
              </a:ext>
            </a:extLst>
          </p:cNvPr>
          <p:cNvSpPr txBox="1"/>
          <p:nvPr/>
        </p:nvSpPr>
        <p:spPr>
          <a:xfrm>
            <a:off x="8022912" y="3209260"/>
            <a:ext cx="15937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FFC000"/>
                </a:solidFill>
                <a:cs typeface="+mn-ea"/>
                <a:sym typeface="+mn-lt"/>
              </a:rPr>
              <a:t>HELLO</a:t>
            </a:r>
          </a:p>
          <a:p>
            <a:r>
              <a:rPr lang="en-US" altLang="zh-CN" sz="2000" dirty="0">
                <a:solidFill>
                  <a:srgbClr val="FFC000"/>
                </a:solidFill>
                <a:cs typeface="+mn-ea"/>
                <a:sym typeface="+mn-lt"/>
              </a:rPr>
              <a:t>HAPPINESS !</a:t>
            </a:r>
            <a:endParaRPr lang="zh-CN" altLang="en-US" sz="2000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4" name="淘宝网Chenying0907出品 11">
            <a:extLst>
              <a:ext uri="{FF2B5EF4-FFF2-40B4-BE49-F238E27FC236}">
                <a16:creationId xmlns="" xmlns:a16="http://schemas.microsoft.com/office/drawing/2014/main" id="{52935CE1-3611-4706-B38E-E46D7D88F30A}"/>
              </a:ext>
            </a:extLst>
          </p:cNvPr>
          <p:cNvSpPr/>
          <p:nvPr/>
        </p:nvSpPr>
        <p:spPr>
          <a:xfrm>
            <a:off x="7910295" y="3798730"/>
            <a:ext cx="34035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rgbClr val="FFC000"/>
                </a:solidFill>
                <a:cs typeface="+mn-ea"/>
                <a:sym typeface="+mn-lt"/>
              </a:rPr>
              <a:t>May Jesus Christ always be at the center of the new lives you are now starting</a:t>
            </a:r>
            <a:endParaRPr lang="zh-CN" altLang="en-US" sz="1200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B2BD4C37-E53D-49BD-953B-C845BD021804}"/>
              </a:ext>
            </a:extLst>
          </p:cNvPr>
          <p:cNvGrpSpPr/>
          <p:nvPr/>
        </p:nvGrpSpPr>
        <p:grpSpPr>
          <a:xfrm>
            <a:off x="1516752" y="1364566"/>
            <a:ext cx="6154301" cy="4728408"/>
            <a:chOff x="605634" y="905518"/>
            <a:chExt cx="6770075" cy="5201513"/>
          </a:xfrm>
        </p:grpSpPr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AF89DDFC-1A01-464A-AD74-F045F55A9CB6}"/>
                </a:ext>
              </a:extLst>
            </p:cNvPr>
            <p:cNvGrpSpPr/>
            <p:nvPr/>
          </p:nvGrpSpPr>
          <p:grpSpPr>
            <a:xfrm>
              <a:off x="605634" y="1847476"/>
              <a:ext cx="6770075" cy="4259555"/>
              <a:chOff x="605634" y="1847476"/>
              <a:chExt cx="6770075" cy="4259555"/>
            </a:xfrm>
          </p:grpSpPr>
          <p:pic>
            <p:nvPicPr>
              <p:cNvPr id="8" name="图片 7">
                <a:extLst>
                  <a:ext uri="{FF2B5EF4-FFF2-40B4-BE49-F238E27FC236}">
                    <a16:creationId xmlns="" xmlns:a16="http://schemas.microsoft.com/office/drawing/2014/main" id="{3408AD73-E7F2-4871-9093-A48EC6FFE5E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654211" y="1992457"/>
                <a:ext cx="5446901" cy="3627637"/>
              </a:xfrm>
              <a:custGeom>
                <a:avLst/>
                <a:gdLst>
                  <a:gd name="connsiteX0" fmla="*/ 437827 w 5854731"/>
                  <a:gd name="connsiteY0" fmla="*/ 0 h 3627637"/>
                  <a:gd name="connsiteX1" fmla="*/ 5416905 w 5854731"/>
                  <a:gd name="connsiteY1" fmla="*/ 0 h 3627637"/>
                  <a:gd name="connsiteX2" fmla="*/ 5854731 w 5854731"/>
                  <a:gd name="connsiteY2" fmla="*/ 495841 h 3627637"/>
                  <a:gd name="connsiteX3" fmla="*/ 5854731 w 5854731"/>
                  <a:gd name="connsiteY3" fmla="*/ 3134995 h 3627637"/>
                  <a:gd name="connsiteX4" fmla="*/ 5416905 w 5854731"/>
                  <a:gd name="connsiteY4" fmla="*/ 3627637 h 3627637"/>
                  <a:gd name="connsiteX5" fmla="*/ 437827 w 5854731"/>
                  <a:gd name="connsiteY5" fmla="*/ 3627637 h 3627637"/>
                  <a:gd name="connsiteX6" fmla="*/ 0 w 5854731"/>
                  <a:gd name="connsiteY6" fmla="*/ 3134995 h 3627637"/>
                  <a:gd name="connsiteX7" fmla="*/ 0 w 5854731"/>
                  <a:gd name="connsiteY7" fmla="*/ 495841 h 3627637"/>
                  <a:gd name="connsiteX8" fmla="*/ 437827 w 5854731"/>
                  <a:gd name="connsiteY8" fmla="*/ 0 h 362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54731" h="3627637">
                    <a:moveTo>
                      <a:pt x="437827" y="0"/>
                    </a:moveTo>
                    <a:cubicBezTo>
                      <a:pt x="5416905" y="0"/>
                      <a:pt x="5416905" y="0"/>
                      <a:pt x="5416905" y="0"/>
                    </a:cubicBezTo>
                    <a:cubicBezTo>
                      <a:pt x="5659787" y="0"/>
                      <a:pt x="5854731" y="220729"/>
                      <a:pt x="5854731" y="495841"/>
                    </a:cubicBezTo>
                    <a:lnTo>
                      <a:pt x="5854731" y="3134995"/>
                    </a:lnTo>
                    <a:cubicBezTo>
                      <a:pt x="5854731" y="3406908"/>
                      <a:pt x="5659787" y="3627637"/>
                      <a:pt x="5416905" y="3627637"/>
                    </a:cubicBezTo>
                    <a:cubicBezTo>
                      <a:pt x="437827" y="3627637"/>
                      <a:pt x="437827" y="3627637"/>
                      <a:pt x="437827" y="3627637"/>
                    </a:cubicBezTo>
                    <a:cubicBezTo>
                      <a:pt x="194945" y="3627637"/>
                      <a:pt x="0" y="3406908"/>
                      <a:pt x="0" y="3134995"/>
                    </a:cubicBezTo>
                    <a:cubicBezTo>
                      <a:pt x="0" y="495841"/>
                      <a:pt x="0" y="495841"/>
                      <a:pt x="0" y="495841"/>
                    </a:cubicBezTo>
                    <a:cubicBezTo>
                      <a:pt x="0" y="220729"/>
                      <a:pt x="194945" y="0"/>
                      <a:pt x="437827" y="0"/>
                    </a:cubicBezTo>
                    <a:close/>
                  </a:path>
                </a:pathLst>
              </a:custGeom>
            </p:spPr>
          </p:pic>
          <p:sp>
            <p:nvSpPr>
              <p:cNvPr id="9" name="Freeform 6">
                <a:extLst>
                  <a:ext uri="{FF2B5EF4-FFF2-40B4-BE49-F238E27FC236}">
                    <a16:creationId xmlns="" xmlns:a16="http://schemas.microsoft.com/office/drawing/2014/main" id="{6368AA69-4B2D-40DF-B4F6-1C32F423272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31765" y="1847476"/>
                <a:ext cx="6043944" cy="3772618"/>
              </a:xfrm>
              <a:custGeom>
                <a:avLst/>
                <a:gdLst>
                  <a:gd name="T0" fmla="*/ 143 w 1844"/>
                  <a:gd name="T1" fmla="*/ 0 h 1150"/>
                  <a:gd name="T2" fmla="*/ 0 w 1844"/>
                  <a:gd name="T3" fmla="*/ 163 h 1150"/>
                  <a:gd name="T4" fmla="*/ 0 w 1844"/>
                  <a:gd name="T5" fmla="*/ 988 h 1150"/>
                  <a:gd name="T6" fmla="*/ 143 w 1844"/>
                  <a:gd name="T7" fmla="*/ 1150 h 1150"/>
                  <a:gd name="T8" fmla="*/ 1701 w 1844"/>
                  <a:gd name="T9" fmla="*/ 1150 h 1150"/>
                  <a:gd name="T10" fmla="*/ 1844 w 1844"/>
                  <a:gd name="T11" fmla="*/ 988 h 1150"/>
                  <a:gd name="T12" fmla="*/ 1844 w 1844"/>
                  <a:gd name="T13" fmla="*/ 163 h 1150"/>
                  <a:gd name="T14" fmla="*/ 1701 w 1844"/>
                  <a:gd name="T15" fmla="*/ 0 h 1150"/>
                  <a:gd name="T16" fmla="*/ 143 w 1844"/>
                  <a:gd name="T17" fmla="*/ 0 h 1150"/>
                  <a:gd name="T18" fmla="*/ 11 w 1844"/>
                  <a:gd name="T19" fmla="*/ 988 h 1150"/>
                  <a:gd name="T20" fmla="*/ 11 w 1844"/>
                  <a:gd name="T21" fmla="*/ 163 h 1150"/>
                  <a:gd name="T22" fmla="*/ 143 w 1844"/>
                  <a:gd name="T23" fmla="*/ 16 h 1150"/>
                  <a:gd name="T24" fmla="*/ 1701 w 1844"/>
                  <a:gd name="T25" fmla="*/ 16 h 1150"/>
                  <a:gd name="T26" fmla="*/ 1833 w 1844"/>
                  <a:gd name="T27" fmla="*/ 163 h 1150"/>
                  <a:gd name="T28" fmla="*/ 1833 w 1844"/>
                  <a:gd name="T29" fmla="*/ 988 h 1150"/>
                  <a:gd name="T30" fmla="*/ 1701 w 1844"/>
                  <a:gd name="T31" fmla="*/ 1135 h 1150"/>
                  <a:gd name="T32" fmla="*/ 143 w 1844"/>
                  <a:gd name="T33" fmla="*/ 1135 h 1150"/>
                  <a:gd name="T34" fmla="*/ 11 w 1844"/>
                  <a:gd name="T35" fmla="*/ 988 h 1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844" h="1150">
                    <a:moveTo>
                      <a:pt x="143" y="0"/>
                    </a:moveTo>
                    <a:cubicBezTo>
                      <a:pt x="64" y="0"/>
                      <a:pt x="0" y="73"/>
                      <a:pt x="0" y="163"/>
                    </a:cubicBezTo>
                    <a:cubicBezTo>
                      <a:pt x="0" y="988"/>
                      <a:pt x="0" y="988"/>
                      <a:pt x="0" y="988"/>
                    </a:cubicBezTo>
                    <a:cubicBezTo>
                      <a:pt x="0" y="1077"/>
                      <a:pt x="64" y="1150"/>
                      <a:pt x="143" y="1150"/>
                    </a:cubicBezTo>
                    <a:cubicBezTo>
                      <a:pt x="1701" y="1150"/>
                      <a:pt x="1701" y="1150"/>
                      <a:pt x="1701" y="1150"/>
                    </a:cubicBezTo>
                    <a:cubicBezTo>
                      <a:pt x="1780" y="1150"/>
                      <a:pt x="1844" y="1077"/>
                      <a:pt x="1844" y="988"/>
                    </a:cubicBezTo>
                    <a:cubicBezTo>
                      <a:pt x="1844" y="163"/>
                      <a:pt x="1844" y="163"/>
                      <a:pt x="1844" y="163"/>
                    </a:cubicBezTo>
                    <a:cubicBezTo>
                      <a:pt x="1844" y="73"/>
                      <a:pt x="1780" y="0"/>
                      <a:pt x="1701" y="0"/>
                    </a:cubicBezTo>
                    <a:lnTo>
                      <a:pt x="143" y="0"/>
                    </a:lnTo>
                    <a:close/>
                    <a:moveTo>
                      <a:pt x="11" y="988"/>
                    </a:moveTo>
                    <a:cubicBezTo>
                      <a:pt x="11" y="163"/>
                      <a:pt x="11" y="163"/>
                      <a:pt x="11" y="163"/>
                    </a:cubicBezTo>
                    <a:cubicBezTo>
                      <a:pt x="11" y="82"/>
                      <a:pt x="70" y="16"/>
                      <a:pt x="143" y="16"/>
                    </a:cubicBezTo>
                    <a:cubicBezTo>
                      <a:pt x="1701" y="16"/>
                      <a:pt x="1701" y="16"/>
                      <a:pt x="1701" y="16"/>
                    </a:cubicBezTo>
                    <a:cubicBezTo>
                      <a:pt x="1773" y="16"/>
                      <a:pt x="1833" y="82"/>
                      <a:pt x="1833" y="163"/>
                    </a:cubicBezTo>
                    <a:cubicBezTo>
                      <a:pt x="1833" y="988"/>
                      <a:pt x="1833" y="988"/>
                      <a:pt x="1833" y="988"/>
                    </a:cubicBezTo>
                    <a:cubicBezTo>
                      <a:pt x="1833" y="1069"/>
                      <a:pt x="1773" y="1135"/>
                      <a:pt x="1701" y="1135"/>
                    </a:cubicBezTo>
                    <a:cubicBezTo>
                      <a:pt x="143" y="1135"/>
                      <a:pt x="143" y="1135"/>
                      <a:pt x="143" y="1135"/>
                    </a:cubicBezTo>
                    <a:cubicBezTo>
                      <a:pt x="70" y="1135"/>
                      <a:pt x="11" y="1069"/>
                      <a:pt x="11" y="988"/>
                    </a:cubicBez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n w="0"/>
                  <a:solidFill>
                    <a:srgbClr val="FFC00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  <p:pic>
            <p:nvPicPr>
              <p:cNvPr id="10" name="图片 9">
                <a:extLst>
                  <a:ext uri="{FF2B5EF4-FFF2-40B4-BE49-F238E27FC236}">
                    <a16:creationId xmlns="" xmlns:a16="http://schemas.microsoft.com/office/drawing/2014/main" id="{61CCC00E-6F11-4F39-96C9-3A59AE2B2E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5634" y="3996883"/>
                <a:ext cx="2954683" cy="2110148"/>
              </a:xfrm>
              <a:prstGeom prst="rect">
                <a:avLst/>
              </a:prstGeom>
            </p:spPr>
          </p:pic>
        </p:grpSp>
        <p:pic>
          <p:nvPicPr>
            <p:cNvPr id="7" name="图片 6">
              <a:extLst>
                <a:ext uri="{FF2B5EF4-FFF2-40B4-BE49-F238E27FC236}">
                  <a16:creationId xmlns="" xmlns:a16="http://schemas.microsoft.com/office/drawing/2014/main" id="{34A6F15C-A41E-4DCE-B4F6-6A87087BC9F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83002" y="905518"/>
              <a:ext cx="5937861" cy="2149407"/>
            </a:xfrm>
            <a:prstGeom prst="rect">
              <a:avLst/>
            </a:prstGeom>
          </p:spPr>
        </p:pic>
      </p:grpSp>
      <p:sp>
        <p:nvSpPr>
          <p:cNvPr id="11" name="Freeform 330">
            <a:extLst>
              <a:ext uri="{FF2B5EF4-FFF2-40B4-BE49-F238E27FC236}">
                <a16:creationId xmlns="" xmlns:a16="http://schemas.microsoft.com/office/drawing/2014/main" id="{E0179149-E92B-468D-9CE9-CE2DFAB51C91}"/>
              </a:ext>
            </a:extLst>
          </p:cNvPr>
          <p:cNvSpPr>
            <a:spLocks/>
          </p:cNvSpPr>
          <p:nvPr/>
        </p:nvSpPr>
        <p:spPr bwMode="auto">
          <a:xfrm>
            <a:off x="10694453" y="-56144"/>
            <a:ext cx="1333506" cy="443956"/>
          </a:xfrm>
          <a:custGeom>
            <a:avLst/>
            <a:gdLst>
              <a:gd name="T0" fmla="*/ 1105 w 1105"/>
              <a:gd name="T1" fmla="*/ 0 h 330"/>
              <a:gd name="T2" fmla="*/ 552 w 1105"/>
              <a:gd name="T3" fmla="*/ 330 h 330"/>
              <a:gd name="T4" fmla="*/ 0 w 1105"/>
              <a:gd name="T5" fmla="*/ 0 h 330"/>
              <a:gd name="T6" fmla="*/ 1105 w 1105"/>
              <a:gd name="T7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05" h="330">
                <a:moveTo>
                  <a:pt x="1105" y="0"/>
                </a:moveTo>
                <a:cubicBezTo>
                  <a:pt x="999" y="197"/>
                  <a:pt x="791" y="330"/>
                  <a:pt x="552" y="330"/>
                </a:cubicBezTo>
                <a:cubicBezTo>
                  <a:pt x="314" y="330"/>
                  <a:pt x="106" y="197"/>
                  <a:pt x="0" y="0"/>
                </a:cubicBezTo>
                <a:lnTo>
                  <a:pt x="1105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C000"/>
              </a:solidFill>
            </a:endParaRPr>
          </a:p>
        </p:txBody>
      </p:sp>
      <p:sp>
        <p:nvSpPr>
          <p:cNvPr id="12" name="Freeform 331">
            <a:extLst>
              <a:ext uri="{FF2B5EF4-FFF2-40B4-BE49-F238E27FC236}">
                <a16:creationId xmlns="" xmlns:a16="http://schemas.microsoft.com/office/drawing/2014/main" id="{01F83B61-39BA-4CF1-820C-9CB7916AECCF}"/>
              </a:ext>
            </a:extLst>
          </p:cNvPr>
          <p:cNvSpPr>
            <a:spLocks/>
          </p:cNvSpPr>
          <p:nvPr/>
        </p:nvSpPr>
        <p:spPr bwMode="auto">
          <a:xfrm>
            <a:off x="0" y="-25052"/>
            <a:ext cx="1126925" cy="707378"/>
          </a:xfrm>
          <a:custGeom>
            <a:avLst/>
            <a:gdLst>
              <a:gd name="T0" fmla="*/ 922 w 922"/>
              <a:gd name="T1" fmla="*/ 0 h 521"/>
              <a:gd name="T2" fmla="*/ 304 w 922"/>
              <a:gd name="T3" fmla="*/ 521 h 521"/>
              <a:gd name="T4" fmla="*/ 0 w 922"/>
              <a:gd name="T5" fmla="*/ 443 h 521"/>
              <a:gd name="T6" fmla="*/ 0 w 922"/>
              <a:gd name="T7" fmla="*/ 0 h 521"/>
              <a:gd name="T8" fmla="*/ 922 w 922"/>
              <a:gd name="T9" fmla="*/ 0 h 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2" h="521">
                <a:moveTo>
                  <a:pt x="922" y="0"/>
                </a:moveTo>
                <a:cubicBezTo>
                  <a:pt x="872" y="296"/>
                  <a:pt x="614" y="521"/>
                  <a:pt x="304" y="521"/>
                </a:cubicBezTo>
                <a:cubicBezTo>
                  <a:pt x="193" y="521"/>
                  <a:pt x="90" y="493"/>
                  <a:pt x="0" y="443"/>
                </a:cubicBezTo>
                <a:cubicBezTo>
                  <a:pt x="0" y="0"/>
                  <a:pt x="0" y="0"/>
                  <a:pt x="0" y="0"/>
                </a:cubicBezTo>
                <a:lnTo>
                  <a:pt x="922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C000"/>
              </a:solidFill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7FB8FC71-E870-41C0-802B-0EFFA4B3600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80414">
            <a:off x="-77541" y="340300"/>
            <a:ext cx="3582322" cy="260600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9453F10C-9A51-4EBA-8473-699B7F3A1EF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9586" flipH="1">
            <a:off x="8753043" y="238899"/>
            <a:ext cx="3582322" cy="2606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8251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11" grpId="0" animBg="1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BE209C54-F81F-4606-9A0B-0F90A437A3E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70687" y="1233184"/>
            <a:ext cx="12619386" cy="5764879"/>
          </a:xfrm>
          <a:prstGeom prst="rect">
            <a:avLst/>
          </a:prstGeom>
        </p:spPr>
      </p:pic>
      <p:pic>
        <p:nvPicPr>
          <p:cNvPr id="3" name="图片占位符 9">
            <a:extLst>
              <a:ext uri="{FF2B5EF4-FFF2-40B4-BE49-F238E27FC236}">
                <a16:creationId xmlns="" xmlns:a16="http://schemas.microsoft.com/office/drawing/2014/main" id="{2A226E53-C584-405C-B366-A792841F069C}"/>
              </a:ext>
            </a:extLst>
          </p:cNvPr>
          <p:cNvPicPr>
            <a:picLocks noGrp="1"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62996">
            <a:off x="9967179" y="2829054"/>
            <a:ext cx="1454549" cy="21818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图片占位符 7">
            <a:extLst>
              <a:ext uri="{FF2B5EF4-FFF2-40B4-BE49-F238E27FC236}">
                <a16:creationId xmlns="" xmlns:a16="http://schemas.microsoft.com/office/drawing/2014/main" id="{2C2F565A-E94E-418B-954E-60D6776D993F}"/>
              </a:ext>
            </a:extLst>
          </p:cNvPr>
          <p:cNvPicPr>
            <a:picLocks noGrp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56353">
            <a:off x="2497442" y="3540538"/>
            <a:ext cx="2445887" cy="16289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图片占位符 5">
            <a:extLst>
              <a:ext uri="{FF2B5EF4-FFF2-40B4-BE49-F238E27FC236}">
                <a16:creationId xmlns="" xmlns:a16="http://schemas.microsoft.com/office/drawing/2014/main" id="{00B80572-5A0A-4386-A4E9-BA06B17A1A59}"/>
              </a:ext>
            </a:extLst>
          </p:cNvPr>
          <p:cNvPicPr>
            <a:picLocks noGrp="1"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28750">
            <a:off x="6105841" y="3112946"/>
            <a:ext cx="2261216" cy="13295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淘宝网Chenying0907出品 9">
            <a:extLst>
              <a:ext uri="{FF2B5EF4-FFF2-40B4-BE49-F238E27FC236}">
                <a16:creationId xmlns="" xmlns:a16="http://schemas.microsoft.com/office/drawing/2014/main" id="{8D237000-0BCA-4291-BD28-6BBCFC39CB8B}"/>
              </a:ext>
            </a:extLst>
          </p:cNvPr>
          <p:cNvSpPr txBox="1"/>
          <p:nvPr/>
        </p:nvSpPr>
        <p:spPr>
          <a:xfrm>
            <a:off x="269762" y="3419164"/>
            <a:ext cx="20617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FFC000"/>
                </a:solidFill>
                <a:cs typeface="+mn-ea"/>
                <a:sym typeface="+mn-lt"/>
              </a:rPr>
              <a:t>亲爱的，</a:t>
            </a:r>
            <a:r>
              <a:rPr lang="en-US" altLang="zh-CN" sz="2000" b="1" dirty="0">
                <a:solidFill>
                  <a:srgbClr val="FFC000"/>
                </a:solidFill>
                <a:cs typeface="+mn-ea"/>
                <a:sym typeface="+mn-lt"/>
              </a:rPr>
              <a:t>Darling</a:t>
            </a:r>
            <a:endParaRPr lang="zh-CN" altLang="en-US" sz="2000" b="1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8" name="淘宝网Chenying0907出品 10">
            <a:extLst>
              <a:ext uri="{FF2B5EF4-FFF2-40B4-BE49-F238E27FC236}">
                <a16:creationId xmlns="" xmlns:a16="http://schemas.microsoft.com/office/drawing/2014/main" id="{DA3564C9-C5C6-44B1-8516-5C9DC1F6B7C2}"/>
              </a:ext>
            </a:extLst>
          </p:cNvPr>
          <p:cNvSpPr txBox="1"/>
          <p:nvPr/>
        </p:nvSpPr>
        <p:spPr>
          <a:xfrm>
            <a:off x="300242" y="3773554"/>
            <a:ext cx="15937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FFC000"/>
                </a:solidFill>
                <a:cs typeface="+mn-ea"/>
                <a:sym typeface="+mn-lt"/>
              </a:rPr>
              <a:t>HELLO</a:t>
            </a:r>
          </a:p>
          <a:p>
            <a:r>
              <a:rPr lang="en-US" altLang="zh-CN" sz="2000" dirty="0">
                <a:solidFill>
                  <a:srgbClr val="FFC000"/>
                </a:solidFill>
                <a:cs typeface="+mn-ea"/>
                <a:sym typeface="+mn-lt"/>
              </a:rPr>
              <a:t>HAPPINESS !</a:t>
            </a:r>
            <a:endParaRPr lang="zh-CN" altLang="en-US" sz="2000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9" name="Freeform 330">
            <a:extLst>
              <a:ext uri="{FF2B5EF4-FFF2-40B4-BE49-F238E27FC236}">
                <a16:creationId xmlns="" xmlns:a16="http://schemas.microsoft.com/office/drawing/2014/main" id="{C46D855F-3169-4541-8D53-005DD95D302C}"/>
              </a:ext>
            </a:extLst>
          </p:cNvPr>
          <p:cNvSpPr>
            <a:spLocks/>
          </p:cNvSpPr>
          <p:nvPr/>
        </p:nvSpPr>
        <p:spPr bwMode="auto">
          <a:xfrm>
            <a:off x="10694453" y="-56144"/>
            <a:ext cx="1333506" cy="443956"/>
          </a:xfrm>
          <a:custGeom>
            <a:avLst/>
            <a:gdLst>
              <a:gd name="T0" fmla="*/ 1105 w 1105"/>
              <a:gd name="T1" fmla="*/ 0 h 330"/>
              <a:gd name="T2" fmla="*/ 552 w 1105"/>
              <a:gd name="T3" fmla="*/ 330 h 330"/>
              <a:gd name="T4" fmla="*/ 0 w 1105"/>
              <a:gd name="T5" fmla="*/ 0 h 330"/>
              <a:gd name="T6" fmla="*/ 1105 w 1105"/>
              <a:gd name="T7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05" h="330">
                <a:moveTo>
                  <a:pt x="1105" y="0"/>
                </a:moveTo>
                <a:cubicBezTo>
                  <a:pt x="999" y="197"/>
                  <a:pt x="791" y="330"/>
                  <a:pt x="552" y="330"/>
                </a:cubicBezTo>
                <a:cubicBezTo>
                  <a:pt x="314" y="330"/>
                  <a:pt x="106" y="197"/>
                  <a:pt x="0" y="0"/>
                </a:cubicBezTo>
                <a:lnTo>
                  <a:pt x="1105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C000"/>
              </a:solidFill>
            </a:endParaRPr>
          </a:p>
        </p:txBody>
      </p:sp>
      <p:sp>
        <p:nvSpPr>
          <p:cNvPr id="10" name="Freeform 331">
            <a:extLst>
              <a:ext uri="{FF2B5EF4-FFF2-40B4-BE49-F238E27FC236}">
                <a16:creationId xmlns="" xmlns:a16="http://schemas.microsoft.com/office/drawing/2014/main" id="{ED1F1267-55F5-4E26-A6E0-B93629BA6139}"/>
              </a:ext>
            </a:extLst>
          </p:cNvPr>
          <p:cNvSpPr>
            <a:spLocks/>
          </p:cNvSpPr>
          <p:nvPr/>
        </p:nvSpPr>
        <p:spPr bwMode="auto">
          <a:xfrm>
            <a:off x="0" y="-25052"/>
            <a:ext cx="1126925" cy="707378"/>
          </a:xfrm>
          <a:custGeom>
            <a:avLst/>
            <a:gdLst>
              <a:gd name="T0" fmla="*/ 922 w 922"/>
              <a:gd name="T1" fmla="*/ 0 h 521"/>
              <a:gd name="T2" fmla="*/ 304 w 922"/>
              <a:gd name="T3" fmla="*/ 521 h 521"/>
              <a:gd name="T4" fmla="*/ 0 w 922"/>
              <a:gd name="T5" fmla="*/ 443 h 521"/>
              <a:gd name="T6" fmla="*/ 0 w 922"/>
              <a:gd name="T7" fmla="*/ 0 h 521"/>
              <a:gd name="T8" fmla="*/ 922 w 922"/>
              <a:gd name="T9" fmla="*/ 0 h 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2" h="521">
                <a:moveTo>
                  <a:pt x="922" y="0"/>
                </a:moveTo>
                <a:cubicBezTo>
                  <a:pt x="872" y="296"/>
                  <a:pt x="614" y="521"/>
                  <a:pt x="304" y="521"/>
                </a:cubicBezTo>
                <a:cubicBezTo>
                  <a:pt x="193" y="521"/>
                  <a:pt x="90" y="493"/>
                  <a:pt x="0" y="443"/>
                </a:cubicBezTo>
                <a:cubicBezTo>
                  <a:pt x="0" y="0"/>
                  <a:pt x="0" y="0"/>
                  <a:pt x="0" y="0"/>
                </a:cubicBezTo>
                <a:lnTo>
                  <a:pt x="922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C000"/>
              </a:solidFill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55F2F041-4D25-4A1B-B011-A6EF344EAB3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80414">
            <a:off x="-77541" y="340300"/>
            <a:ext cx="3582322" cy="260600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C6CE0156-C6F9-46DB-9FC3-FF2CAD303E4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9586" flipH="1">
            <a:off x="8753043" y="238899"/>
            <a:ext cx="3582322" cy="2606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007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3D5B6010-0731-47C9-AAAA-CEA6805DE0C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26104">
            <a:off x="3134501" y="1334715"/>
            <a:ext cx="3002198" cy="3083105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F0C5A52D-5929-46C4-A906-1E43E9BFC2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26104">
            <a:off x="6360367" y="1340576"/>
            <a:ext cx="3002198" cy="2828804"/>
          </a:xfrm>
          <a:prstGeom prst="rect">
            <a:avLst/>
          </a:prstGeom>
        </p:spPr>
      </p:pic>
      <p:pic>
        <p:nvPicPr>
          <p:cNvPr id="4" name="图片占位符 7">
            <a:extLst>
              <a:ext uri="{FF2B5EF4-FFF2-40B4-BE49-F238E27FC236}">
                <a16:creationId xmlns="" xmlns:a16="http://schemas.microsoft.com/office/drawing/2014/main" id="{5F506D0F-031F-49C4-B52A-742A03D551E4}"/>
              </a:ext>
            </a:extLst>
          </p:cNvPr>
          <p:cNvPicPr>
            <a:picLocks noGrp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48643">
            <a:off x="3285641" y="1971509"/>
            <a:ext cx="2643151" cy="1755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0FFCBE4-4AD2-48A2-86E2-50661217D8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80577">
            <a:off x="6535032" y="1898758"/>
            <a:ext cx="2591851" cy="17261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淘宝网Chenying0907出品 9">
            <a:extLst>
              <a:ext uri="{FF2B5EF4-FFF2-40B4-BE49-F238E27FC236}">
                <a16:creationId xmlns="" xmlns:a16="http://schemas.microsoft.com/office/drawing/2014/main" id="{8E094BDC-E4D8-4135-A8CA-56ABEBE9773C}"/>
              </a:ext>
            </a:extLst>
          </p:cNvPr>
          <p:cNvSpPr txBox="1"/>
          <p:nvPr/>
        </p:nvSpPr>
        <p:spPr>
          <a:xfrm>
            <a:off x="6029978" y="4386600"/>
            <a:ext cx="20617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FFC000"/>
                </a:solidFill>
                <a:cs typeface="+mn-ea"/>
                <a:sym typeface="+mn-lt"/>
              </a:rPr>
              <a:t>亲爱的，</a:t>
            </a:r>
            <a:r>
              <a:rPr lang="en-US" altLang="zh-CN" sz="2000" b="1" dirty="0">
                <a:solidFill>
                  <a:srgbClr val="FFC000"/>
                </a:solidFill>
                <a:cs typeface="+mn-ea"/>
                <a:sym typeface="+mn-lt"/>
              </a:rPr>
              <a:t>Darling</a:t>
            </a:r>
            <a:endParaRPr lang="zh-CN" altLang="en-US" sz="2000" b="1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7" name="淘宝网Chenying0907出品 10">
            <a:extLst>
              <a:ext uri="{FF2B5EF4-FFF2-40B4-BE49-F238E27FC236}">
                <a16:creationId xmlns="" xmlns:a16="http://schemas.microsoft.com/office/drawing/2014/main" id="{1F1C073E-E2A4-40A6-9465-971BE21BB099}"/>
              </a:ext>
            </a:extLst>
          </p:cNvPr>
          <p:cNvSpPr txBox="1"/>
          <p:nvPr/>
        </p:nvSpPr>
        <p:spPr>
          <a:xfrm>
            <a:off x="6060458" y="4740990"/>
            <a:ext cx="15937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FFC000"/>
                </a:solidFill>
                <a:cs typeface="+mn-ea"/>
                <a:sym typeface="+mn-lt"/>
              </a:rPr>
              <a:t>HELLO</a:t>
            </a:r>
          </a:p>
          <a:p>
            <a:r>
              <a:rPr lang="en-US" altLang="zh-CN" sz="2000" dirty="0">
                <a:solidFill>
                  <a:srgbClr val="FFC000"/>
                </a:solidFill>
                <a:cs typeface="+mn-ea"/>
                <a:sym typeface="+mn-lt"/>
              </a:rPr>
              <a:t>HAPPINESS !</a:t>
            </a:r>
            <a:endParaRPr lang="zh-CN" altLang="en-US" sz="2000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8" name="Freeform 330">
            <a:extLst>
              <a:ext uri="{FF2B5EF4-FFF2-40B4-BE49-F238E27FC236}">
                <a16:creationId xmlns="" xmlns:a16="http://schemas.microsoft.com/office/drawing/2014/main" id="{41DFA7A6-69C0-426C-869E-E3A49D1476EA}"/>
              </a:ext>
            </a:extLst>
          </p:cNvPr>
          <p:cNvSpPr>
            <a:spLocks/>
          </p:cNvSpPr>
          <p:nvPr/>
        </p:nvSpPr>
        <p:spPr bwMode="auto">
          <a:xfrm>
            <a:off x="10694453" y="-56144"/>
            <a:ext cx="1333506" cy="443956"/>
          </a:xfrm>
          <a:custGeom>
            <a:avLst/>
            <a:gdLst>
              <a:gd name="T0" fmla="*/ 1105 w 1105"/>
              <a:gd name="T1" fmla="*/ 0 h 330"/>
              <a:gd name="T2" fmla="*/ 552 w 1105"/>
              <a:gd name="T3" fmla="*/ 330 h 330"/>
              <a:gd name="T4" fmla="*/ 0 w 1105"/>
              <a:gd name="T5" fmla="*/ 0 h 330"/>
              <a:gd name="T6" fmla="*/ 1105 w 1105"/>
              <a:gd name="T7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05" h="330">
                <a:moveTo>
                  <a:pt x="1105" y="0"/>
                </a:moveTo>
                <a:cubicBezTo>
                  <a:pt x="999" y="197"/>
                  <a:pt x="791" y="330"/>
                  <a:pt x="552" y="330"/>
                </a:cubicBezTo>
                <a:cubicBezTo>
                  <a:pt x="314" y="330"/>
                  <a:pt x="106" y="197"/>
                  <a:pt x="0" y="0"/>
                </a:cubicBezTo>
                <a:lnTo>
                  <a:pt x="1105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C000"/>
              </a:solidFill>
            </a:endParaRPr>
          </a:p>
        </p:txBody>
      </p:sp>
      <p:sp>
        <p:nvSpPr>
          <p:cNvPr id="9" name="Freeform 331">
            <a:extLst>
              <a:ext uri="{FF2B5EF4-FFF2-40B4-BE49-F238E27FC236}">
                <a16:creationId xmlns="" xmlns:a16="http://schemas.microsoft.com/office/drawing/2014/main" id="{59DAD01B-B4E7-4C54-9B5F-32AB99547F84}"/>
              </a:ext>
            </a:extLst>
          </p:cNvPr>
          <p:cNvSpPr>
            <a:spLocks/>
          </p:cNvSpPr>
          <p:nvPr/>
        </p:nvSpPr>
        <p:spPr bwMode="auto">
          <a:xfrm>
            <a:off x="0" y="-25052"/>
            <a:ext cx="1126925" cy="707378"/>
          </a:xfrm>
          <a:custGeom>
            <a:avLst/>
            <a:gdLst>
              <a:gd name="T0" fmla="*/ 922 w 922"/>
              <a:gd name="T1" fmla="*/ 0 h 521"/>
              <a:gd name="T2" fmla="*/ 304 w 922"/>
              <a:gd name="T3" fmla="*/ 521 h 521"/>
              <a:gd name="T4" fmla="*/ 0 w 922"/>
              <a:gd name="T5" fmla="*/ 443 h 521"/>
              <a:gd name="T6" fmla="*/ 0 w 922"/>
              <a:gd name="T7" fmla="*/ 0 h 521"/>
              <a:gd name="T8" fmla="*/ 922 w 922"/>
              <a:gd name="T9" fmla="*/ 0 h 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2" h="521">
                <a:moveTo>
                  <a:pt x="922" y="0"/>
                </a:moveTo>
                <a:cubicBezTo>
                  <a:pt x="872" y="296"/>
                  <a:pt x="614" y="521"/>
                  <a:pt x="304" y="521"/>
                </a:cubicBezTo>
                <a:cubicBezTo>
                  <a:pt x="193" y="521"/>
                  <a:pt x="90" y="493"/>
                  <a:pt x="0" y="443"/>
                </a:cubicBezTo>
                <a:cubicBezTo>
                  <a:pt x="0" y="0"/>
                  <a:pt x="0" y="0"/>
                  <a:pt x="0" y="0"/>
                </a:cubicBezTo>
                <a:lnTo>
                  <a:pt x="922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C000"/>
              </a:solidFill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B9C8FFCA-1462-435D-B9C8-13A2A6D18B6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80414">
            <a:off x="-77541" y="340300"/>
            <a:ext cx="3582322" cy="2606007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63E17939-EF3B-4C11-9AAE-C0751E994A3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9586" flipH="1">
            <a:off x="8753043" y="238899"/>
            <a:ext cx="3582322" cy="2606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0363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淘宝网Chenying0907出品 10">
            <a:extLst>
              <a:ext uri="{FF2B5EF4-FFF2-40B4-BE49-F238E27FC236}">
                <a16:creationId xmlns="" xmlns:a16="http://schemas.microsoft.com/office/drawing/2014/main" id="{95FCC5DB-6F36-4D89-A3FF-AA47947359A5}"/>
              </a:ext>
            </a:extLst>
          </p:cNvPr>
          <p:cNvSpPr txBox="1"/>
          <p:nvPr/>
        </p:nvSpPr>
        <p:spPr>
          <a:xfrm rot="20634696">
            <a:off x="6614791" y="1827219"/>
            <a:ext cx="15937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FFC000"/>
                </a:solidFill>
                <a:cs typeface="+mn-ea"/>
                <a:sym typeface="+mn-lt"/>
              </a:rPr>
              <a:t>HELLO</a:t>
            </a:r>
          </a:p>
          <a:p>
            <a:r>
              <a:rPr lang="en-US" altLang="zh-CN" sz="2000" dirty="0">
                <a:solidFill>
                  <a:srgbClr val="FFC000"/>
                </a:solidFill>
                <a:cs typeface="+mn-ea"/>
                <a:sym typeface="+mn-lt"/>
              </a:rPr>
              <a:t>HAPPINESS !</a:t>
            </a:r>
            <a:endParaRPr lang="zh-CN" altLang="en-US" sz="2000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3" name="淘宝网Chenying0907出品 11">
            <a:extLst>
              <a:ext uri="{FF2B5EF4-FFF2-40B4-BE49-F238E27FC236}">
                <a16:creationId xmlns="" xmlns:a16="http://schemas.microsoft.com/office/drawing/2014/main" id="{B8FFA5D2-E872-4C05-B4CE-DDE27D5E897A}"/>
              </a:ext>
            </a:extLst>
          </p:cNvPr>
          <p:cNvSpPr/>
          <p:nvPr/>
        </p:nvSpPr>
        <p:spPr>
          <a:xfrm rot="20634696">
            <a:off x="6478129" y="2416689"/>
            <a:ext cx="34035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rgbClr val="FFC000"/>
                </a:solidFill>
                <a:cs typeface="+mn-ea"/>
                <a:sym typeface="+mn-lt"/>
              </a:rPr>
              <a:t>May Jesus Christ always be at the center of the new lives you are now starting</a:t>
            </a:r>
            <a:endParaRPr lang="zh-CN" altLang="en-US" sz="1200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4" name="淘宝网Chenying0907出品 11">
            <a:extLst>
              <a:ext uri="{FF2B5EF4-FFF2-40B4-BE49-F238E27FC236}">
                <a16:creationId xmlns="" xmlns:a16="http://schemas.microsoft.com/office/drawing/2014/main" id="{ABE44E8E-00DA-41BC-9EFC-32D1B6BEBE8F}"/>
              </a:ext>
            </a:extLst>
          </p:cNvPr>
          <p:cNvSpPr/>
          <p:nvPr/>
        </p:nvSpPr>
        <p:spPr>
          <a:xfrm rot="20272100">
            <a:off x="2373420" y="4468024"/>
            <a:ext cx="34035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rgbClr val="FFC000"/>
                </a:solidFill>
                <a:cs typeface="+mn-ea"/>
                <a:sym typeface="+mn-lt"/>
              </a:rPr>
              <a:t>May Jesus Christ always be at the center of the new lives you are now starting</a:t>
            </a:r>
            <a:endParaRPr lang="zh-CN" altLang="en-US" sz="1200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13230B03-F5C6-45E7-8856-BB7BA0EA492D}"/>
              </a:ext>
            </a:extLst>
          </p:cNvPr>
          <p:cNvGrpSpPr/>
          <p:nvPr/>
        </p:nvGrpSpPr>
        <p:grpSpPr>
          <a:xfrm>
            <a:off x="1035595" y="891275"/>
            <a:ext cx="4474093" cy="4043126"/>
            <a:chOff x="1035595" y="891275"/>
            <a:chExt cx="4474093" cy="4043126"/>
          </a:xfrm>
        </p:grpSpPr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38D1FD0E-503C-40D8-A7C3-0D73DA208F0F}"/>
                </a:ext>
              </a:extLst>
            </p:cNvPr>
            <p:cNvGrpSpPr/>
            <p:nvPr/>
          </p:nvGrpSpPr>
          <p:grpSpPr>
            <a:xfrm>
              <a:off x="1035595" y="891275"/>
              <a:ext cx="4474093" cy="4043126"/>
              <a:chOff x="597583" y="491262"/>
              <a:chExt cx="4103688" cy="3708400"/>
            </a:xfrm>
          </p:grpSpPr>
          <p:sp>
            <p:nvSpPr>
              <p:cNvPr id="8" name="Freeform 43">
                <a:extLst>
                  <a:ext uri="{FF2B5EF4-FFF2-40B4-BE49-F238E27FC236}">
                    <a16:creationId xmlns="" xmlns:a16="http://schemas.microsoft.com/office/drawing/2014/main" id="{72EE3AD9-6B44-4F3B-B43B-01D0C729F2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583" y="491262"/>
                <a:ext cx="4103688" cy="3708400"/>
              </a:xfrm>
              <a:custGeom>
                <a:avLst/>
                <a:gdLst>
                  <a:gd name="T0" fmla="*/ 2585 w 2585"/>
                  <a:gd name="T1" fmla="*/ 1727 h 2336"/>
                  <a:gd name="T2" fmla="*/ 507 w 2585"/>
                  <a:gd name="T3" fmla="*/ 2336 h 2336"/>
                  <a:gd name="T4" fmla="*/ 0 w 2585"/>
                  <a:gd name="T5" fmla="*/ 606 h 2336"/>
                  <a:gd name="T6" fmla="*/ 2078 w 2585"/>
                  <a:gd name="T7" fmla="*/ 0 h 2336"/>
                  <a:gd name="T8" fmla="*/ 2585 w 2585"/>
                  <a:gd name="T9" fmla="*/ 1727 h 2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5" h="2336">
                    <a:moveTo>
                      <a:pt x="2585" y="1727"/>
                    </a:moveTo>
                    <a:lnTo>
                      <a:pt x="507" y="2336"/>
                    </a:lnTo>
                    <a:lnTo>
                      <a:pt x="0" y="606"/>
                    </a:lnTo>
                    <a:lnTo>
                      <a:pt x="2078" y="0"/>
                    </a:lnTo>
                    <a:lnTo>
                      <a:pt x="2585" y="1727"/>
                    </a:lnTo>
                    <a:close/>
                  </a:path>
                </a:pathLst>
              </a:custGeom>
              <a:solidFill>
                <a:srgbClr val="FFFFFF"/>
              </a:solidFill>
              <a:ln w="3175" cap="flat">
                <a:solidFill>
                  <a:srgbClr val="ABAAA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C000"/>
                  </a:solidFill>
                  <a:cs typeface="+mn-ea"/>
                  <a:sym typeface="+mn-lt"/>
                </a:endParaRPr>
              </a:p>
            </p:txBody>
          </p:sp>
          <p:pic>
            <p:nvPicPr>
              <p:cNvPr id="9" name="图片 8">
                <a:extLst>
                  <a:ext uri="{FF2B5EF4-FFF2-40B4-BE49-F238E27FC236}">
                    <a16:creationId xmlns="" xmlns:a16="http://schemas.microsoft.com/office/drawing/2014/main" id="{57BFE883-1775-4D78-9649-787D8A0C2F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417170" y="2818299"/>
                <a:ext cx="1068750" cy="798750"/>
              </a:xfrm>
              <a:prstGeom prst="rect">
                <a:avLst/>
              </a:prstGeom>
            </p:spPr>
          </p:pic>
          <p:pic>
            <p:nvPicPr>
              <p:cNvPr id="10" name="图片 9">
                <a:extLst>
                  <a:ext uri="{FF2B5EF4-FFF2-40B4-BE49-F238E27FC236}">
                    <a16:creationId xmlns="" xmlns:a16="http://schemas.microsoft.com/office/drawing/2014/main" id="{50007DC0-52CC-4DDD-861E-E1D7B61F2ED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00406" y="629374"/>
                <a:ext cx="1035000" cy="888750"/>
              </a:xfrm>
              <a:prstGeom prst="rect">
                <a:avLst/>
              </a:prstGeom>
            </p:spPr>
          </p:pic>
        </p:grpSp>
        <p:pic>
          <p:nvPicPr>
            <p:cNvPr id="7" name="图片 6">
              <a:extLst>
                <a:ext uri="{FF2B5EF4-FFF2-40B4-BE49-F238E27FC236}">
                  <a16:creationId xmlns="" xmlns:a16="http://schemas.microsoft.com/office/drawing/2014/main" id="{D5921CB7-9A58-4E05-A345-24BAFA2262A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630960">
              <a:off x="1596936" y="1810269"/>
              <a:ext cx="3414830" cy="2274276"/>
            </a:xfrm>
            <a:prstGeom prst="rect">
              <a:avLst/>
            </a:prstGeom>
          </p:spPr>
        </p:pic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56114B61-DE2F-4E2E-98E2-9E8C7A5CD772}"/>
              </a:ext>
            </a:extLst>
          </p:cNvPr>
          <p:cNvGrpSpPr/>
          <p:nvPr/>
        </p:nvGrpSpPr>
        <p:grpSpPr>
          <a:xfrm>
            <a:off x="7260773" y="2647521"/>
            <a:ext cx="3589337" cy="3471863"/>
            <a:chOff x="7260773" y="2647521"/>
            <a:chExt cx="3589337" cy="3471863"/>
          </a:xfrm>
        </p:grpSpPr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72E8B88D-DD44-43AD-AD6C-844BE6390A84}"/>
                </a:ext>
              </a:extLst>
            </p:cNvPr>
            <p:cNvGrpSpPr/>
            <p:nvPr/>
          </p:nvGrpSpPr>
          <p:grpSpPr>
            <a:xfrm>
              <a:off x="7260773" y="2647521"/>
              <a:ext cx="3589337" cy="3471863"/>
              <a:chOff x="536575" y="1319212"/>
              <a:chExt cx="3589337" cy="3471863"/>
            </a:xfrm>
          </p:grpSpPr>
          <p:grpSp>
            <p:nvGrpSpPr>
              <p:cNvPr id="14" name="组合 13">
                <a:extLst>
                  <a:ext uri="{FF2B5EF4-FFF2-40B4-BE49-F238E27FC236}">
                    <a16:creationId xmlns="" xmlns:a16="http://schemas.microsoft.com/office/drawing/2014/main" id="{43E96DC9-9887-4EEF-A93E-E30F0F4AD99F}"/>
                  </a:ext>
                </a:extLst>
              </p:cNvPr>
              <p:cNvGrpSpPr/>
              <p:nvPr/>
            </p:nvGrpSpPr>
            <p:grpSpPr>
              <a:xfrm>
                <a:off x="536575" y="1319212"/>
                <a:ext cx="3589337" cy="3471863"/>
                <a:chOff x="536575" y="1319212"/>
                <a:chExt cx="3589337" cy="3471863"/>
              </a:xfrm>
            </p:grpSpPr>
            <p:sp>
              <p:nvSpPr>
                <p:cNvPr id="16" name="Freeform 12">
                  <a:extLst>
                    <a:ext uri="{FF2B5EF4-FFF2-40B4-BE49-F238E27FC236}">
                      <a16:creationId xmlns="" xmlns:a16="http://schemas.microsoft.com/office/drawing/2014/main" id="{C1CDFDAE-797D-4C8F-9FD2-D53B1AF647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6575" y="1355725"/>
                  <a:ext cx="3571875" cy="3435350"/>
                </a:xfrm>
                <a:custGeom>
                  <a:avLst/>
                  <a:gdLst>
                    <a:gd name="T0" fmla="*/ 1810 w 2250"/>
                    <a:gd name="T1" fmla="*/ 0 h 2164"/>
                    <a:gd name="T2" fmla="*/ 0 w 2250"/>
                    <a:gd name="T3" fmla="*/ 471 h 2164"/>
                    <a:gd name="T4" fmla="*/ 442 w 2250"/>
                    <a:gd name="T5" fmla="*/ 2164 h 2164"/>
                    <a:gd name="T6" fmla="*/ 2250 w 2250"/>
                    <a:gd name="T7" fmla="*/ 1692 h 2164"/>
                    <a:gd name="T8" fmla="*/ 1810 w 2250"/>
                    <a:gd name="T9" fmla="*/ 0 h 2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50" h="2164">
                      <a:moveTo>
                        <a:pt x="1810" y="0"/>
                      </a:moveTo>
                      <a:lnTo>
                        <a:pt x="0" y="471"/>
                      </a:lnTo>
                      <a:lnTo>
                        <a:pt x="442" y="2164"/>
                      </a:lnTo>
                      <a:lnTo>
                        <a:pt x="2250" y="1692"/>
                      </a:lnTo>
                      <a:lnTo>
                        <a:pt x="1810" y="0"/>
                      </a:lnTo>
                      <a:close/>
                    </a:path>
                  </a:pathLst>
                </a:custGeom>
                <a:solidFill>
                  <a:srgbClr val="B2B2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FFC000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7" name="Freeform 13">
                  <a:extLst>
                    <a:ext uri="{FF2B5EF4-FFF2-40B4-BE49-F238E27FC236}">
                      <a16:creationId xmlns="" xmlns:a16="http://schemas.microsoft.com/office/drawing/2014/main" id="{3A0DC748-BD2E-472E-8057-C71DCE60D5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6575" y="1355725"/>
                  <a:ext cx="3571875" cy="3435350"/>
                </a:xfrm>
                <a:custGeom>
                  <a:avLst/>
                  <a:gdLst>
                    <a:gd name="T0" fmla="*/ 1810 w 2250"/>
                    <a:gd name="T1" fmla="*/ 0 h 2164"/>
                    <a:gd name="T2" fmla="*/ 0 w 2250"/>
                    <a:gd name="T3" fmla="*/ 471 h 2164"/>
                    <a:gd name="T4" fmla="*/ 442 w 2250"/>
                    <a:gd name="T5" fmla="*/ 2164 h 2164"/>
                    <a:gd name="T6" fmla="*/ 2250 w 2250"/>
                    <a:gd name="T7" fmla="*/ 1692 h 2164"/>
                    <a:gd name="T8" fmla="*/ 1810 w 2250"/>
                    <a:gd name="T9" fmla="*/ 0 h 2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50" h="2164">
                      <a:moveTo>
                        <a:pt x="1810" y="0"/>
                      </a:moveTo>
                      <a:lnTo>
                        <a:pt x="0" y="471"/>
                      </a:lnTo>
                      <a:lnTo>
                        <a:pt x="442" y="2164"/>
                      </a:lnTo>
                      <a:lnTo>
                        <a:pt x="2250" y="1692"/>
                      </a:lnTo>
                      <a:lnTo>
                        <a:pt x="181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FFC000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8" name="Freeform 14">
                  <a:extLst>
                    <a:ext uri="{FF2B5EF4-FFF2-40B4-BE49-F238E27FC236}">
                      <a16:creationId xmlns="" xmlns:a16="http://schemas.microsoft.com/office/drawing/2014/main" id="{523EABFD-20A1-46BE-A383-27251D5B49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5625" y="1319212"/>
                  <a:ext cx="3570287" cy="3433763"/>
                </a:xfrm>
                <a:custGeom>
                  <a:avLst/>
                  <a:gdLst>
                    <a:gd name="T0" fmla="*/ 2249 w 2249"/>
                    <a:gd name="T1" fmla="*/ 1692 h 2163"/>
                    <a:gd name="T2" fmla="*/ 441 w 2249"/>
                    <a:gd name="T3" fmla="*/ 2163 h 2163"/>
                    <a:gd name="T4" fmla="*/ 0 w 2249"/>
                    <a:gd name="T5" fmla="*/ 471 h 2163"/>
                    <a:gd name="T6" fmla="*/ 1810 w 2249"/>
                    <a:gd name="T7" fmla="*/ 0 h 2163"/>
                    <a:gd name="T8" fmla="*/ 2249 w 2249"/>
                    <a:gd name="T9" fmla="*/ 1692 h 21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49" h="2163">
                      <a:moveTo>
                        <a:pt x="2249" y="1692"/>
                      </a:moveTo>
                      <a:lnTo>
                        <a:pt x="441" y="2163"/>
                      </a:lnTo>
                      <a:lnTo>
                        <a:pt x="0" y="471"/>
                      </a:lnTo>
                      <a:lnTo>
                        <a:pt x="1810" y="0"/>
                      </a:lnTo>
                      <a:lnTo>
                        <a:pt x="2249" y="1692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FFC000"/>
                    </a:solidFill>
                    <a:cs typeface="+mn-ea"/>
                    <a:sym typeface="+mn-lt"/>
                  </a:endParaRPr>
                </a:p>
              </p:txBody>
            </p:sp>
          </p:grpSp>
          <p:pic>
            <p:nvPicPr>
              <p:cNvPr id="15" name="图片 14">
                <a:extLst>
                  <a:ext uri="{FF2B5EF4-FFF2-40B4-BE49-F238E27FC236}">
                    <a16:creationId xmlns="" xmlns:a16="http://schemas.microsoft.com/office/drawing/2014/main" id="{F4C2C107-407B-49D3-B852-C97BA16F12F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91395" y="3430123"/>
                <a:ext cx="769292" cy="696426"/>
              </a:xfrm>
              <a:prstGeom prst="rect">
                <a:avLst/>
              </a:prstGeom>
            </p:spPr>
          </p:pic>
        </p:grpSp>
        <p:pic>
          <p:nvPicPr>
            <p:cNvPr id="13" name="图片 12">
              <a:extLst>
                <a:ext uri="{FF2B5EF4-FFF2-40B4-BE49-F238E27FC236}">
                  <a16:creationId xmlns="" xmlns:a16="http://schemas.microsoft.com/office/drawing/2014/main" id="{C8479374-97CC-42B5-B0ED-3565F7DDBDE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612146">
              <a:off x="7657410" y="3196926"/>
              <a:ext cx="2550794" cy="1698828"/>
            </a:xfrm>
            <a:prstGeom prst="rect">
              <a:avLst/>
            </a:prstGeom>
          </p:spPr>
        </p:pic>
      </p:grpSp>
      <p:sp>
        <p:nvSpPr>
          <p:cNvPr id="19" name="Freeform 330">
            <a:extLst>
              <a:ext uri="{FF2B5EF4-FFF2-40B4-BE49-F238E27FC236}">
                <a16:creationId xmlns="" xmlns:a16="http://schemas.microsoft.com/office/drawing/2014/main" id="{D810DD67-DAE2-4015-BDEE-FBF45D380025}"/>
              </a:ext>
            </a:extLst>
          </p:cNvPr>
          <p:cNvSpPr>
            <a:spLocks/>
          </p:cNvSpPr>
          <p:nvPr/>
        </p:nvSpPr>
        <p:spPr bwMode="auto">
          <a:xfrm>
            <a:off x="10694453" y="-56144"/>
            <a:ext cx="1333506" cy="443956"/>
          </a:xfrm>
          <a:custGeom>
            <a:avLst/>
            <a:gdLst>
              <a:gd name="T0" fmla="*/ 1105 w 1105"/>
              <a:gd name="T1" fmla="*/ 0 h 330"/>
              <a:gd name="T2" fmla="*/ 552 w 1105"/>
              <a:gd name="T3" fmla="*/ 330 h 330"/>
              <a:gd name="T4" fmla="*/ 0 w 1105"/>
              <a:gd name="T5" fmla="*/ 0 h 330"/>
              <a:gd name="T6" fmla="*/ 1105 w 1105"/>
              <a:gd name="T7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05" h="330">
                <a:moveTo>
                  <a:pt x="1105" y="0"/>
                </a:moveTo>
                <a:cubicBezTo>
                  <a:pt x="999" y="197"/>
                  <a:pt x="791" y="330"/>
                  <a:pt x="552" y="330"/>
                </a:cubicBezTo>
                <a:cubicBezTo>
                  <a:pt x="314" y="330"/>
                  <a:pt x="106" y="197"/>
                  <a:pt x="0" y="0"/>
                </a:cubicBezTo>
                <a:lnTo>
                  <a:pt x="1105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C000"/>
              </a:solidFill>
            </a:endParaRPr>
          </a:p>
        </p:txBody>
      </p:sp>
      <p:sp>
        <p:nvSpPr>
          <p:cNvPr id="20" name="Freeform 331">
            <a:extLst>
              <a:ext uri="{FF2B5EF4-FFF2-40B4-BE49-F238E27FC236}">
                <a16:creationId xmlns="" xmlns:a16="http://schemas.microsoft.com/office/drawing/2014/main" id="{57283F7C-6FAF-4AB3-879F-53E3B9517765}"/>
              </a:ext>
            </a:extLst>
          </p:cNvPr>
          <p:cNvSpPr>
            <a:spLocks/>
          </p:cNvSpPr>
          <p:nvPr/>
        </p:nvSpPr>
        <p:spPr bwMode="auto">
          <a:xfrm>
            <a:off x="0" y="-25052"/>
            <a:ext cx="1126925" cy="707378"/>
          </a:xfrm>
          <a:custGeom>
            <a:avLst/>
            <a:gdLst>
              <a:gd name="T0" fmla="*/ 922 w 922"/>
              <a:gd name="T1" fmla="*/ 0 h 521"/>
              <a:gd name="T2" fmla="*/ 304 w 922"/>
              <a:gd name="T3" fmla="*/ 521 h 521"/>
              <a:gd name="T4" fmla="*/ 0 w 922"/>
              <a:gd name="T5" fmla="*/ 443 h 521"/>
              <a:gd name="T6" fmla="*/ 0 w 922"/>
              <a:gd name="T7" fmla="*/ 0 h 521"/>
              <a:gd name="T8" fmla="*/ 922 w 922"/>
              <a:gd name="T9" fmla="*/ 0 h 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2" h="521">
                <a:moveTo>
                  <a:pt x="922" y="0"/>
                </a:moveTo>
                <a:cubicBezTo>
                  <a:pt x="872" y="296"/>
                  <a:pt x="614" y="521"/>
                  <a:pt x="304" y="521"/>
                </a:cubicBezTo>
                <a:cubicBezTo>
                  <a:pt x="193" y="521"/>
                  <a:pt x="90" y="493"/>
                  <a:pt x="0" y="443"/>
                </a:cubicBezTo>
                <a:cubicBezTo>
                  <a:pt x="0" y="0"/>
                  <a:pt x="0" y="0"/>
                  <a:pt x="0" y="0"/>
                </a:cubicBezTo>
                <a:lnTo>
                  <a:pt x="922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C000"/>
              </a:solidFill>
            </a:endParaRPr>
          </a:p>
        </p:txBody>
      </p: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E971EE63-665B-4DE8-A34D-0DE33465A68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80414">
            <a:off x="-77541" y="340300"/>
            <a:ext cx="3582322" cy="2606007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E2E88E95-FAEB-4304-B5EC-D4E6E733807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9586" flipH="1">
            <a:off x="8753043" y="238899"/>
            <a:ext cx="3582322" cy="2606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8048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19" grpId="0" animBg="1"/>
      <p:bldP spid="2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33272A8F-02F2-4A3F-B0CF-A78343008BB5}"/>
              </a:ext>
            </a:extLst>
          </p:cNvPr>
          <p:cNvGrpSpPr/>
          <p:nvPr/>
        </p:nvGrpSpPr>
        <p:grpSpPr>
          <a:xfrm>
            <a:off x="3563019" y="2076706"/>
            <a:ext cx="7588181" cy="4496816"/>
            <a:chOff x="3563019" y="2076706"/>
            <a:chExt cx="7588181" cy="4496816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89704EC8-3A19-47DC-BA1F-319719D22C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5786393" y="2076706"/>
              <a:ext cx="5364807" cy="3562231"/>
            </a:xfrm>
            <a:custGeom>
              <a:avLst/>
              <a:gdLst>
                <a:gd name="connsiteX0" fmla="*/ 1758171 w 5150827"/>
                <a:gd name="connsiteY0" fmla="*/ 0 h 4716619"/>
                <a:gd name="connsiteX1" fmla="*/ 2861296 w 5150827"/>
                <a:gd name="connsiteY1" fmla="*/ 0 h 4716619"/>
                <a:gd name="connsiteX2" fmla="*/ 2919947 w 5150827"/>
                <a:gd name="connsiteY2" fmla="*/ 12250 h 4716619"/>
                <a:gd name="connsiteX3" fmla="*/ 3137017 w 5150827"/>
                <a:gd name="connsiteY3" fmla="*/ 75164 h 4716619"/>
                <a:gd name="connsiteX4" fmla="*/ 4355058 w 5150827"/>
                <a:gd name="connsiteY4" fmla="*/ 4240828 h 4716619"/>
                <a:gd name="connsiteX5" fmla="*/ 2997894 w 5150827"/>
                <a:gd name="connsiteY5" fmla="*/ 4567380 h 4716619"/>
                <a:gd name="connsiteX6" fmla="*/ 1748622 w 5150827"/>
                <a:gd name="connsiteY6" fmla="*/ 4360090 h 4716619"/>
                <a:gd name="connsiteX7" fmla="*/ 1585365 w 5150827"/>
                <a:gd name="connsiteY7" fmla="*/ 4636949 h 4716619"/>
                <a:gd name="connsiteX8" fmla="*/ 1516221 w 5150827"/>
                <a:gd name="connsiteY8" fmla="*/ 4716619 h 4716619"/>
                <a:gd name="connsiteX9" fmla="*/ 726172 w 5150827"/>
                <a:gd name="connsiteY9" fmla="*/ 4716619 h 4716619"/>
                <a:gd name="connsiteX10" fmla="*/ 679099 w 5150827"/>
                <a:gd name="connsiteY10" fmla="*/ 4648406 h 4716619"/>
                <a:gd name="connsiteX11" fmla="*/ 1055843 w 5150827"/>
                <a:gd name="connsiteY11" fmla="*/ 3962549 h 4716619"/>
                <a:gd name="connsiteX12" fmla="*/ 5319 w 5150827"/>
                <a:gd name="connsiteY12" fmla="*/ 2213368 h 4716619"/>
                <a:gd name="connsiteX13" fmla="*/ 1549515 w 5150827"/>
                <a:gd name="connsiteY13" fmla="*/ 60636 h 4716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150827" h="4716619">
                  <a:moveTo>
                    <a:pt x="1758171" y="0"/>
                  </a:moveTo>
                  <a:lnTo>
                    <a:pt x="2861296" y="0"/>
                  </a:lnTo>
                  <a:lnTo>
                    <a:pt x="2919947" y="12250"/>
                  </a:lnTo>
                  <a:cubicBezTo>
                    <a:pt x="2991505" y="30086"/>
                    <a:pt x="3063906" y="51028"/>
                    <a:pt x="3137017" y="75164"/>
                  </a:cubicBezTo>
                  <a:cubicBezTo>
                    <a:pt x="5025122" y="711230"/>
                    <a:pt x="5905291" y="3369077"/>
                    <a:pt x="4355058" y="4240828"/>
                  </a:cubicBezTo>
                  <a:cubicBezTo>
                    <a:pt x="3909294" y="4490711"/>
                    <a:pt x="3426621" y="4567380"/>
                    <a:pt x="2997894" y="4567380"/>
                  </a:cubicBezTo>
                  <a:cubicBezTo>
                    <a:pt x="2299437" y="4567380"/>
                    <a:pt x="1748622" y="4360090"/>
                    <a:pt x="1748622" y="4360090"/>
                  </a:cubicBezTo>
                  <a:cubicBezTo>
                    <a:pt x="1748622" y="4360090"/>
                    <a:pt x="1691127" y="4498520"/>
                    <a:pt x="1585365" y="4636949"/>
                  </a:cubicBezTo>
                  <a:lnTo>
                    <a:pt x="1516221" y="4716619"/>
                  </a:lnTo>
                  <a:lnTo>
                    <a:pt x="726172" y="4716619"/>
                  </a:lnTo>
                  <a:lnTo>
                    <a:pt x="679099" y="4648406"/>
                  </a:lnTo>
                  <a:cubicBezTo>
                    <a:pt x="516030" y="4326215"/>
                    <a:pt x="1055843" y="3962549"/>
                    <a:pt x="1055843" y="3962549"/>
                  </a:cubicBezTo>
                  <a:cubicBezTo>
                    <a:pt x="1055843" y="3962549"/>
                    <a:pt x="147282" y="3775137"/>
                    <a:pt x="5319" y="2213368"/>
                  </a:cubicBezTo>
                  <a:cubicBezTo>
                    <a:pt x="-63888" y="1426627"/>
                    <a:pt x="547295" y="413063"/>
                    <a:pt x="1549515" y="60636"/>
                  </a:cubicBezTo>
                  <a:close/>
                </a:path>
              </a:pathLst>
            </a:custGeom>
          </p:spPr>
        </p:pic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9EA2B3A4-0354-44E4-A3B5-AF06E65F9B5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63019" y="3619219"/>
              <a:ext cx="4183388" cy="2954303"/>
            </a:xfrm>
            <a:prstGeom prst="rect">
              <a:avLst/>
            </a:prstGeom>
          </p:spPr>
        </p:pic>
      </p:grpSp>
      <p:sp>
        <p:nvSpPr>
          <p:cNvPr id="5" name="淘宝网Chenying0907出品 9">
            <a:extLst>
              <a:ext uri="{FF2B5EF4-FFF2-40B4-BE49-F238E27FC236}">
                <a16:creationId xmlns="" xmlns:a16="http://schemas.microsoft.com/office/drawing/2014/main" id="{967BAA30-ACD5-4C24-9A5F-E8327269B28B}"/>
              </a:ext>
            </a:extLst>
          </p:cNvPr>
          <p:cNvSpPr txBox="1"/>
          <p:nvPr/>
        </p:nvSpPr>
        <p:spPr>
          <a:xfrm>
            <a:off x="1750529" y="2578946"/>
            <a:ext cx="20617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FFC000"/>
                </a:solidFill>
                <a:cs typeface="+mn-ea"/>
                <a:sym typeface="+mn-lt"/>
              </a:rPr>
              <a:t>亲爱的，</a:t>
            </a:r>
            <a:r>
              <a:rPr lang="en-US" altLang="zh-CN" sz="2000" b="1" dirty="0">
                <a:solidFill>
                  <a:srgbClr val="FFC000"/>
                </a:solidFill>
                <a:cs typeface="+mn-ea"/>
                <a:sym typeface="+mn-lt"/>
              </a:rPr>
              <a:t>Darling</a:t>
            </a:r>
            <a:endParaRPr lang="zh-CN" altLang="en-US" sz="2000" b="1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6" name="淘宝网Chenying0907出品 10">
            <a:extLst>
              <a:ext uri="{FF2B5EF4-FFF2-40B4-BE49-F238E27FC236}">
                <a16:creationId xmlns="" xmlns:a16="http://schemas.microsoft.com/office/drawing/2014/main" id="{4DBB6410-B727-483D-9775-8FACD71E2966}"/>
              </a:ext>
            </a:extLst>
          </p:cNvPr>
          <p:cNvSpPr txBox="1"/>
          <p:nvPr/>
        </p:nvSpPr>
        <p:spPr>
          <a:xfrm>
            <a:off x="1781009" y="2933336"/>
            <a:ext cx="15937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FFC000"/>
                </a:solidFill>
                <a:cs typeface="+mn-ea"/>
                <a:sym typeface="+mn-lt"/>
              </a:rPr>
              <a:t>HELLO</a:t>
            </a:r>
          </a:p>
          <a:p>
            <a:r>
              <a:rPr lang="en-US" altLang="zh-CN" sz="2000" dirty="0">
                <a:solidFill>
                  <a:srgbClr val="FFC000"/>
                </a:solidFill>
                <a:cs typeface="+mn-ea"/>
                <a:sym typeface="+mn-lt"/>
              </a:rPr>
              <a:t>HAPPINESS !</a:t>
            </a:r>
            <a:endParaRPr lang="zh-CN" altLang="en-US" sz="2000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7" name="淘宝网Chenying0907出品 11">
            <a:extLst>
              <a:ext uri="{FF2B5EF4-FFF2-40B4-BE49-F238E27FC236}">
                <a16:creationId xmlns="" xmlns:a16="http://schemas.microsoft.com/office/drawing/2014/main" id="{5D8541C8-B5DD-4C1E-A47C-98542879E315}"/>
              </a:ext>
            </a:extLst>
          </p:cNvPr>
          <p:cNvSpPr/>
          <p:nvPr/>
        </p:nvSpPr>
        <p:spPr>
          <a:xfrm>
            <a:off x="1668392" y="3522806"/>
            <a:ext cx="34035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rgbClr val="FFC000"/>
                </a:solidFill>
                <a:cs typeface="+mn-ea"/>
                <a:sym typeface="+mn-lt"/>
              </a:rPr>
              <a:t>May Jesus Christ always be at the center of the new lives you are now starting</a:t>
            </a:r>
            <a:endParaRPr lang="zh-CN" altLang="en-US" sz="1200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8" name="Freeform 330">
            <a:extLst>
              <a:ext uri="{FF2B5EF4-FFF2-40B4-BE49-F238E27FC236}">
                <a16:creationId xmlns="" xmlns:a16="http://schemas.microsoft.com/office/drawing/2014/main" id="{B2A8105B-2BDC-47F2-A27F-2F6B9A389E6B}"/>
              </a:ext>
            </a:extLst>
          </p:cNvPr>
          <p:cNvSpPr>
            <a:spLocks/>
          </p:cNvSpPr>
          <p:nvPr/>
        </p:nvSpPr>
        <p:spPr bwMode="auto">
          <a:xfrm>
            <a:off x="10694453" y="-56144"/>
            <a:ext cx="1333506" cy="443956"/>
          </a:xfrm>
          <a:custGeom>
            <a:avLst/>
            <a:gdLst>
              <a:gd name="T0" fmla="*/ 1105 w 1105"/>
              <a:gd name="T1" fmla="*/ 0 h 330"/>
              <a:gd name="T2" fmla="*/ 552 w 1105"/>
              <a:gd name="T3" fmla="*/ 330 h 330"/>
              <a:gd name="T4" fmla="*/ 0 w 1105"/>
              <a:gd name="T5" fmla="*/ 0 h 330"/>
              <a:gd name="T6" fmla="*/ 1105 w 1105"/>
              <a:gd name="T7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05" h="330">
                <a:moveTo>
                  <a:pt x="1105" y="0"/>
                </a:moveTo>
                <a:cubicBezTo>
                  <a:pt x="999" y="197"/>
                  <a:pt x="791" y="330"/>
                  <a:pt x="552" y="330"/>
                </a:cubicBezTo>
                <a:cubicBezTo>
                  <a:pt x="314" y="330"/>
                  <a:pt x="106" y="197"/>
                  <a:pt x="0" y="0"/>
                </a:cubicBezTo>
                <a:lnTo>
                  <a:pt x="1105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C000"/>
              </a:solidFill>
            </a:endParaRPr>
          </a:p>
        </p:txBody>
      </p:sp>
      <p:sp>
        <p:nvSpPr>
          <p:cNvPr id="9" name="Freeform 331">
            <a:extLst>
              <a:ext uri="{FF2B5EF4-FFF2-40B4-BE49-F238E27FC236}">
                <a16:creationId xmlns="" xmlns:a16="http://schemas.microsoft.com/office/drawing/2014/main" id="{928BA2E5-7F93-4C8F-A24E-4B1BDA971620}"/>
              </a:ext>
            </a:extLst>
          </p:cNvPr>
          <p:cNvSpPr>
            <a:spLocks/>
          </p:cNvSpPr>
          <p:nvPr/>
        </p:nvSpPr>
        <p:spPr bwMode="auto">
          <a:xfrm>
            <a:off x="0" y="-25052"/>
            <a:ext cx="1126925" cy="707378"/>
          </a:xfrm>
          <a:custGeom>
            <a:avLst/>
            <a:gdLst>
              <a:gd name="T0" fmla="*/ 922 w 922"/>
              <a:gd name="T1" fmla="*/ 0 h 521"/>
              <a:gd name="T2" fmla="*/ 304 w 922"/>
              <a:gd name="T3" fmla="*/ 521 h 521"/>
              <a:gd name="T4" fmla="*/ 0 w 922"/>
              <a:gd name="T5" fmla="*/ 443 h 521"/>
              <a:gd name="T6" fmla="*/ 0 w 922"/>
              <a:gd name="T7" fmla="*/ 0 h 521"/>
              <a:gd name="T8" fmla="*/ 922 w 922"/>
              <a:gd name="T9" fmla="*/ 0 h 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2" h="521">
                <a:moveTo>
                  <a:pt x="922" y="0"/>
                </a:moveTo>
                <a:cubicBezTo>
                  <a:pt x="872" y="296"/>
                  <a:pt x="614" y="521"/>
                  <a:pt x="304" y="521"/>
                </a:cubicBezTo>
                <a:cubicBezTo>
                  <a:pt x="193" y="521"/>
                  <a:pt x="90" y="493"/>
                  <a:pt x="0" y="443"/>
                </a:cubicBezTo>
                <a:cubicBezTo>
                  <a:pt x="0" y="0"/>
                  <a:pt x="0" y="0"/>
                  <a:pt x="0" y="0"/>
                </a:cubicBezTo>
                <a:lnTo>
                  <a:pt x="922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C000"/>
              </a:solidFill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AC0166FF-FB15-4679-BEB8-42774663B58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80414">
            <a:off x="-77541" y="340300"/>
            <a:ext cx="3582322" cy="2606007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ADB9D95F-4A7F-4A74-8540-2E9252F83F7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9586" flipH="1">
            <a:off x="8753043" y="238899"/>
            <a:ext cx="3582322" cy="2606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0375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 animBg="1"/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49101AFB-062F-4A80-9AD2-B753554A0F7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9770" y="2744173"/>
            <a:ext cx="5048920" cy="3605789"/>
          </a:xfrm>
          <a:prstGeom prst="rect">
            <a:avLst/>
          </a:prstGeom>
        </p:spPr>
      </p:pic>
      <p:sp>
        <p:nvSpPr>
          <p:cNvPr id="20" name="Oval 220">
            <a:extLst>
              <a:ext uri="{FF2B5EF4-FFF2-40B4-BE49-F238E27FC236}">
                <a16:creationId xmlns="" xmlns:a16="http://schemas.microsoft.com/office/drawing/2014/main" id="{C741649E-DAF5-449A-89DE-ADBA89CF0D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048636" y="894530"/>
            <a:ext cx="778355" cy="862809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Oval 223">
            <a:extLst>
              <a:ext uri="{FF2B5EF4-FFF2-40B4-BE49-F238E27FC236}">
                <a16:creationId xmlns="" xmlns:a16="http://schemas.microsoft.com/office/drawing/2014/main" id="{E191F0D3-F79D-4686-B8AC-84714E7E410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139175" y="421889"/>
            <a:ext cx="426379" cy="47264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Oval 225">
            <a:extLst>
              <a:ext uri="{FF2B5EF4-FFF2-40B4-BE49-F238E27FC236}">
                <a16:creationId xmlns="" xmlns:a16="http://schemas.microsoft.com/office/drawing/2014/main" id="{954755B1-B919-4BCD-8897-36C1964499A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48750" y="421889"/>
            <a:ext cx="429240" cy="47264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Oval 219">
            <a:extLst>
              <a:ext uri="{FF2B5EF4-FFF2-40B4-BE49-F238E27FC236}">
                <a16:creationId xmlns="" xmlns:a16="http://schemas.microsoft.com/office/drawing/2014/main" id="{FA2F38DA-382A-4685-94EA-9D3EDE1A30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674" y="4764485"/>
            <a:ext cx="775494" cy="8596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Freeform 330">
            <a:extLst>
              <a:ext uri="{FF2B5EF4-FFF2-40B4-BE49-F238E27FC236}">
                <a16:creationId xmlns="" xmlns:a16="http://schemas.microsoft.com/office/drawing/2014/main" id="{38461634-4472-499A-95FE-51B37019ED17}"/>
              </a:ext>
            </a:extLst>
          </p:cNvPr>
          <p:cNvSpPr>
            <a:spLocks/>
          </p:cNvSpPr>
          <p:nvPr/>
        </p:nvSpPr>
        <p:spPr bwMode="auto">
          <a:xfrm>
            <a:off x="10694453" y="-56144"/>
            <a:ext cx="1333506" cy="443956"/>
          </a:xfrm>
          <a:custGeom>
            <a:avLst/>
            <a:gdLst>
              <a:gd name="T0" fmla="*/ 1105 w 1105"/>
              <a:gd name="T1" fmla="*/ 0 h 330"/>
              <a:gd name="T2" fmla="*/ 552 w 1105"/>
              <a:gd name="T3" fmla="*/ 330 h 330"/>
              <a:gd name="T4" fmla="*/ 0 w 1105"/>
              <a:gd name="T5" fmla="*/ 0 h 330"/>
              <a:gd name="T6" fmla="*/ 1105 w 1105"/>
              <a:gd name="T7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05" h="330">
                <a:moveTo>
                  <a:pt x="1105" y="0"/>
                </a:moveTo>
                <a:cubicBezTo>
                  <a:pt x="999" y="197"/>
                  <a:pt x="791" y="330"/>
                  <a:pt x="552" y="330"/>
                </a:cubicBezTo>
                <a:cubicBezTo>
                  <a:pt x="314" y="330"/>
                  <a:pt x="106" y="197"/>
                  <a:pt x="0" y="0"/>
                </a:cubicBezTo>
                <a:lnTo>
                  <a:pt x="1105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Freeform 331">
            <a:extLst>
              <a:ext uri="{FF2B5EF4-FFF2-40B4-BE49-F238E27FC236}">
                <a16:creationId xmlns="" xmlns:a16="http://schemas.microsoft.com/office/drawing/2014/main" id="{B9AC87C4-A7C7-42DD-880F-9E78B95CD0A4}"/>
              </a:ext>
            </a:extLst>
          </p:cNvPr>
          <p:cNvSpPr>
            <a:spLocks/>
          </p:cNvSpPr>
          <p:nvPr/>
        </p:nvSpPr>
        <p:spPr bwMode="auto">
          <a:xfrm>
            <a:off x="0" y="-25052"/>
            <a:ext cx="1126925" cy="707378"/>
          </a:xfrm>
          <a:custGeom>
            <a:avLst/>
            <a:gdLst>
              <a:gd name="T0" fmla="*/ 922 w 922"/>
              <a:gd name="T1" fmla="*/ 0 h 521"/>
              <a:gd name="T2" fmla="*/ 304 w 922"/>
              <a:gd name="T3" fmla="*/ 521 h 521"/>
              <a:gd name="T4" fmla="*/ 0 w 922"/>
              <a:gd name="T5" fmla="*/ 443 h 521"/>
              <a:gd name="T6" fmla="*/ 0 w 922"/>
              <a:gd name="T7" fmla="*/ 0 h 521"/>
              <a:gd name="T8" fmla="*/ 922 w 922"/>
              <a:gd name="T9" fmla="*/ 0 h 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2" h="521">
                <a:moveTo>
                  <a:pt x="922" y="0"/>
                </a:moveTo>
                <a:cubicBezTo>
                  <a:pt x="872" y="296"/>
                  <a:pt x="614" y="521"/>
                  <a:pt x="304" y="521"/>
                </a:cubicBezTo>
                <a:cubicBezTo>
                  <a:pt x="193" y="521"/>
                  <a:pt x="90" y="493"/>
                  <a:pt x="0" y="443"/>
                </a:cubicBezTo>
                <a:cubicBezTo>
                  <a:pt x="0" y="0"/>
                  <a:pt x="0" y="0"/>
                  <a:pt x="0" y="0"/>
                </a:cubicBezTo>
                <a:lnTo>
                  <a:pt x="922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3140D9F8-CDCA-432D-AC15-BF233493ADA6}"/>
              </a:ext>
            </a:extLst>
          </p:cNvPr>
          <p:cNvGrpSpPr/>
          <p:nvPr/>
        </p:nvGrpSpPr>
        <p:grpSpPr>
          <a:xfrm>
            <a:off x="4023936" y="2484708"/>
            <a:ext cx="4226581" cy="691516"/>
            <a:chOff x="4438342" y="2800960"/>
            <a:chExt cx="4226581" cy="691516"/>
          </a:xfrm>
        </p:grpSpPr>
        <p:sp>
          <p:nvSpPr>
            <p:cNvPr id="49" name="Freeform 273">
              <a:extLst>
                <a:ext uri="{FF2B5EF4-FFF2-40B4-BE49-F238E27FC236}">
                  <a16:creationId xmlns="" xmlns:a16="http://schemas.microsoft.com/office/drawing/2014/main" id="{54181F04-1CB3-4959-A4E8-4D083D9C359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438342" y="3026177"/>
              <a:ext cx="274714" cy="367963"/>
            </a:xfrm>
            <a:custGeom>
              <a:avLst/>
              <a:gdLst>
                <a:gd name="T0" fmla="*/ 68 w 177"/>
                <a:gd name="T1" fmla="*/ 37 h 216"/>
                <a:gd name="T2" fmla="*/ 0 w 177"/>
                <a:gd name="T3" fmla="*/ 37 h 216"/>
                <a:gd name="T4" fmla="*/ 0 w 177"/>
                <a:gd name="T5" fmla="*/ 0 h 216"/>
                <a:gd name="T6" fmla="*/ 177 w 177"/>
                <a:gd name="T7" fmla="*/ 0 h 216"/>
                <a:gd name="T8" fmla="*/ 177 w 177"/>
                <a:gd name="T9" fmla="*/ 37 h 216"/>
                <a:gd name="T10" fmla="*/ 109 w 177"/>
                <a:gd name="T11" fmla="*/ 37 h 216"/>
                <a:gd name="T12" fmla="*/ 109 w 177"/>
                <a:gd name="T13" fmla="*/ 216 h 216"/>
                <a:gd name="T14" fmla="*/ 68 w 177"/>
                <a:gd name="T15" fmla="*/ 216 h 216"/>
                <a:gd name="T16" fmla="*/ 68 w 177"/>
                <a:gd name="T17" fmla="*/ 37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216">
                  <a:moveTo>
                    <a:pt x="68" y="37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2" y="0"/>
                    <a:pt x="114" y="0"/>
                    <a:pt x="177" y="0"/>
                  </a:cubicBezTo>
                  <a:cubicBezTo>
                    <a:pt x="177" y="37"/>
                    <a:pt x="177" y="37"/>
                    <a:pt x="177" y="37"/>
                  </a:cubicBezTo>
                  <a:cubicBezTo>
                    <a:pt x="109" y="37"/>
                    <a:pt x="109" y="37"/>
                    <a:pt x="109" y="37"/>
                  </a:cubicBezTo>
                  <a:cubicBezTo>
                    <a:pt x="109" y="216"/>
                    <a:pt x="109" y="216"/>
                    <a:pt x="109" y="216"/>
                  </a:cubicBezTo>
                  <a:cubicBezTo>
                    <a:pt x="68" y="216"/>
                    <a:pt x="68" y="216"/>
                    <a:pt x="68" y="216"/>
                  </a:cubicBezTo>
                  <a:lnTo>
                    <a:pt x="68" y="37"/>
                  </a:lnTo>
                  <a:close/>
                </a:path>
              </a:pathLst>
            </a:custGeom>
            <a:solidFill>
              <a:srgbClr val="676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74">
              <a:extLst>
                <a:ext uri="{FF2B5EF4-FFF2-40B4-BE49-F238E27FC236}">
                  <a16:creationId xmlns="" xmlns:a16="http://schemas.microsoft.com/office/drawing/2014/main" id="{43599105-87ED-4F61-8B88-BEB8B10A7EB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735948" y="3019833"/>
              <a:ext cx="343392" cy="383824"/>
            </a:xfrm>
            <a:custGeom>
              <a:avLst/>
              <a:gdLst>
                <a:gd name="T0" fmla="*/ 222 w 222"/>
                <a:gd name="T1" fmla="*/ 113 h 225"/>
                <a:gd name="T2" fmla="*/ 111 w 222"/>
                <a:gd name="T3" fmla="*/ 225 h 225"/>
                <a:gd name="T4" fmla="*/ 0 w 222"/>
                <a:gd name="T5" fmla="*/ 113 h 225"/>
                <a:gd name="T6" fmla="*/ 111 w 222"/>
                <a:gd name="T7" fmla="*/ 0 h 225"/>
                <a:gd name="T8" fmla="*/ 222 w 222"/>
                <a:gd name="T9" fmla="*/ 113 h 225"/>
                <a:gd name="T10" fmla="*/ 40 w 222"/>
                <a:gd name="T11" fmla="*/ 114 h 225"/>
                <a:gd name="T12" fmla="*/ 111 w 222"/>
                <a:gd name="T13" fmla="*/ 187 h 225"/>
                <a:gd name="T14" fmla="*/ 181 w 222"/>
                <a:gd name="T15" fmla="*/ 114 h 225"/>
                <a:gd name="T16" fmla="*/ 111 w 222"/>
                <a:gd name="T17" fmla="*/ 37 h 225"/>
                <a:gd name="T18" fmla="*/ 40 w 222"/>
                <a:gd name="T19" fmla="*/ 114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2" h="225">
                  <a:moveTo>
                    <a:pt x="222" y="113"/>
                  </a:moveTo>
                  <a:cubicBezTo>
                    <a:pt x="221" y="169"/>
                    <a:pt x="187" y="225"/>
                    <a:pt x="111" y="225"/>
                  </a:cubicBezTo>
                  <a:cubicBezTo>
                    <a:pt x="35" y="225"/>
                    <a:pt x="0" y="170"/>
                    <a:pt x="0" y="113"/>
                  </a:cubicBezTo>
                  <a:cubicBezTo>
                    <a:pt x="0" y="57"/>
                    <a:pt x="36" y="0"/>
                    <a:pt x="111" y="0"/>
                  </a:cubicBezTo>
                  <a:cubicBezTo>
                    <a:pt x="185" y="0"/>
                    <a:pt x="222" y="57"/>
                    <a:pt x="222" y="113"/>
                  </a:cubicBezTo>
                  <a:close/>
                  <a:moveTo>
                    <a:pt x="40" y="114"/>
                  </a:moveTo>
                  <a:cubicBezTo>
                    <a:pt x="41" y="149"/>
                    <a:pt x="60" y="187"/>
                    <a:pt x="111" y="187"/>
                  </a:cubicBezTo>
                  <a:cubicBezTo>
                    <a:pt x="162" y="187"/>
                    <a:pt x="181" y="149"/>
                    <a:pt x="181" y="114"/>
                  </a:cubicBezTo>
                  <a:cubicBezTo>
                    <a:pt x="182" y="77"/>
                    <a:pt x="162" y="37"/>
                    <a:pt x="111" y="37"/>
                  </a:cubicBezTo>
                  <a:cubicBezTo>
                    <a:pt x="60" y="37"/>
                    <a:pt x="39" y="78"/>
                    <a:pt x="40" y="114"/>
                  </a:cubicBezTo>
                  <a:close/>
                </a:path>
              </a:pathLst>
            </a:custGeom>
            <a:solidFill>
              <a:srgbClr val="676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275">
              <a:extLst>
                <a:ext uri="{FF2B5EF4-FFF2-40B4-BE49-F238E27FC236}">
                  <a16:creationId xmlns="" xmlns:a16="http://schemas.microsoft.com/office/drawing/2014/main" id="{240999FB-CA29-4A5C-BCA3-D545B23C426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208111" y="3019833"/>
              <a:ext cx="306192" cy="383824"/>
            </a:xfrm>
            <a:custGeom>
              <a:avLst/>
              <a:gdLst>
                <a:gd name="T0" fmla="*/ 197 w 197"/>
                <a:gd name="T1" fmla="*/ 192 h 225"/>
                <a:gd name="T2" fmla="*/ 115 w 197"/>
                <a:gd name="T3" fmla="*/ 225 h 225"/>
                <a:gd name="T4" fmla="*/ 0 w 197"/>
                <a:gd name="T5" fmla="*/ 113 h 225"/>
                <a:gd name="T6" fmla="*/ 115 w 197"/>
                <a:gd name="T7" fmla="*/ 0 h 225"/>
                <a:gd name="T8" fmla="*/ 194 w 197"/>
                <a:gd name="T9" fmla="*/ 33 h 225"/>
                <a:gd name="T10" fmla="*/ 167 w 197"/>
                <a:gd name="T11" fmla="*/ 59 h 225"/>
                <a:gd name="T12" fmla="*/ 115 w 197"/>
                <a:gd name="T13" fmla="*/ 38 h 225"/>
                <a:gd name="T14" fmla="*/ 41 w 197"/>
                <a:gd name="T15" fmla="*/ 113 h 225"/>
                <a:gd name="T16" fmla="*/ 115 w 197"/>
                <a:gd name="T17" fmla="*/ 186 h 225"/>
                <a:gd name="T18" fmla="*/ 169 w 197"/>
                <a:gd name="T19" fmla="*/ 164 h 225"/>
                <a:gd name="T20" fmla="*/ 197 w 197"/>
                <a:gd name="T21" fmla="*/ 19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7" h="225">
                  <a:moveTo>
                    <a:pt x="197" y="192"/>
                  </a:moveTo>
                  <a:cubicBezTo>
                    <a:pt x="174" y="214"/>
                    <a:pt x="146" y="225"/>
                    <a:pt x="115" y="225"/>
                  </a:cubicBezTo>
                  <a:cubicBezTo>
                    <a:pt x="35" y="225"/>
                    <a:pt x="1" y="169"/>
                    <a:pt x="0" y="113"/>
                  </a:cubicBezTo>
                  <a:cubicBezTo>
                    <a:pt x="0" y="57"/>
                    <a:pt x="37" y="0"/>
                    <a:pt x="115" y="0"/>
                  </a:cubicBezTo>
                  <a:cubicBezTo>
                    <a:pt x="144" y="0"/>
                    <a:pt x="172" y="11"/>
                    <a:pt x="194" y="33"/>
                  </a:cubicBezTo>
                  <a:cubicBezTo>
                    <a:pt x="167" y="59"/>
                    <a:pt x="167" y="59"/>
                    <a:pt x="167" y="59"/>
                  </a:cubicBezTo>
                  <a:cubicBezTo>
                    <a:pt x="153" y="45"/>
                    <a:pt x="134" y="38"/>
                    <a:pt x="115" y="38"/>
                  </a:cubicBezTo>
                  <a:cubicBezTo>
                    <a:pt x="63" y="38"/>
                    <a:pt x="40" y="77"/>
                    <a:pt x="41" y="113"/>
                  </a:cubicBezTo>
                  <a:cubicBezTo>
                    <a:pt x="41" y="149"/>
                    <a:pt x="61" y="186"/>
                    <a:pt x="115" y="186"/>
                  </a:cubicBezTo>
                  <a:cubicBezTo>
                    <a:pt x="134" y="186"/>
                    <a:pt x="155" y="179"/>
                    <a:pt x="169" y="164"/>
                  </a:cubicBezTo>
                  <a:lnTo>
                    <a:pt x="197" y="192"/>
                  </a:lnTo>
                  <a:close/>
                </a:path>
              </a:pathLst>
            </a:custGeom>
            <a:solidFill>
              <a:srgbClr val="676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276">
              <a:extLst>
                <a:ext uri="{FF2B5EF4-FFF2-40B4-BE49-F238E27FC236}">
                  <a16:creationId xmlns="" xmlns:a16="http://schemas.microsoft.com/office/drawing/2014/main" id="{8DB411EB-665B-4366-9AFD-C5578BBA201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545780" y="3026177"/>
              <a:ext cx="248960" cy="367963"/>
            </a:xfrm>
            <a:custGeom>
              <a:avLst/>
              <a:gdLst>
                <a:gd name="T0" fmla="*/ 161 w 161"/>
                <a:gd name="T1" fmla="*/ 216 h 216"/>
                <a:gd name="T2" fmla="*/ 0 w 161"/>
                <a:gd name="T3" fmla="*/ 216 h 216"/>
                <a:gd name="T4" fmla="*/ 0 w 161"/>
                <a:gd name="T5" fmla="*/ 0 h 216"/>
                <a:gd name="T6" fmla="*/ 161 w 161"/>
                <a:gd name="T7" fmla="*/ 0 h 216"/>
                <a:gd name="T8" fmla="*/ 161 w 161"/>
                <a:gd name="T9" fmla="*/ 39 h 216"/>
                <a:gd name="T10" fmla="*/ 40 w 161"/>
                <a:gd name="T11" fmla="*/ 39 h 216"/>
                <a:gd name="T12" fmla="*/ 40 w 161"/>
                <a:gd name="T13" fmla="*/ 89 h 216"/>
                <a:gd name="T14" fmla="*/ 157 w 161"/>
                <a:gd name="T15" fmla="*/ 89 h 216"/>
                <a:gd name="T16" fmla="*/ 157 w 161"/>
                <a:gd name="T17" fmla="*/ 127 h 216"/>
                <a:gd name="T18" fmla="*/ 40 w 161"/>
                <a:gd name="T19" fmla="*/ 127 h 216"/>
                <a:gd name="T20" fmla="*/ 40 w 161"/>
                <a:gd name="T21" fmla="*/ 176 h 216"/>
                <a:gd name="T22" fmla="*/ 161 w 161"/>
                <a:gd name="T23" fmla="*/ 176 h 216"/>
                <a:gd name="T24" fmla="*/ 161 w 161"/>
                <a:gd name="T25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1" h="216">
                  <a:moveTo>
                    <a:pt x="161" y="216"/>
                  </a:moveTo>
                  <a:cubicBezTo>
                    <a:pt x="0" y="216"/>
                    <a:pt x="0" y="216"/>
                    <a:pt x="0" y="216"/>
                  </a:cubicBezTo>
                  <a:cubicBezTo>
                    <a:pt x="0" y="144"/>
                    <a:pt x="0" y="72"/>
                    <a:pt x="0" y="0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61" y="39"/>
                    <a:pt x="161" y="39"/>
                    <a:pt x="161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89"/>
                    <a:pt x="40" y="89"/>
                    <a:pt x="40" y="89"/>
                  </a:cubicBezTo>
                  <a:cubicBezTo>
                    <a:pt x="157" y="89"/>
                    <a:pt x="157" y="89"/>
                    <a:pt x="157" y="89"/>
                  </a:cubicBezTo>
                  <a:cubicBezTo>
                    <a:pt x="157" y="127"/>
                    <a:pt x="157" y="127"/>
                    <a:pt x="157" y="127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40" y="176"/>
                    <a:pt x="40" y="176"/>
                    <a:pt x="40" y="176"/>
                  </a:cubicBezTo>
                  <a:cubicBezTo>
                    <a:pt x="161" y="176"/>
                    <a:pt x="161" y="176"/>
                    <a:pt x="161" y="176"/>
                  </a:cubicBezTo>
                  <a:lnTo>
                    <a:pt x="161" y="216"/>
                  </a:lnTo>
                  <a:close/>
                </a:path>
              </a:pathLst>
            </a:custGeom>
            <a:solidFill>
              <a:srgbClr val="676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277">
              <a:extLst>
                <a:ext uri="{FF2B5EF4-FFF2-40B4-BE49-F238E27FC236}">
                  <a16:creationId xmlns="" xmlns:a16="http://schemas.microsoft.com/office/drawing/2014/main" id="{56DB89ED-232F-4D9E-8FBE-90203814EE7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846248" y="3026177"/>
              <a:ext cx="231790" cy="367963"/>
            </a:xfrm>
            <a:custGeom>
              <a:avLst/>
              <a:gdLst>
                <a:gd name="T0" fmla="*/ 21 w 81"/>
                <a:gd name="T1" fmla="*/ 0 h 116"/>
                <a:gd name="T2" fmla="*/ 21 w 81"/>
                <a:gd name="T3" fmla="*/ 96 h 116"/>
                <a:gd name="T4" fmla="*/ 81 w 81"/>
                <a:gd name="T5" fmla="*/ 96 h 116"/>
                <a:gd name="T6" fmla="*/ 81 w 81"/>
                <a:gd name="T7" fmla="*/ 116 h 116"/>
                <a:gd name="T8" fmla="*/ 0 w 81"/>
                <a:gd name="T9" fmla="*/ 116 h 116"/>
                <a:gd name="T10" fmla="*/ 0 w 81"/>
                <a:gd name="T11" fmla="*/ 0 h 116"/>
                <a:gd name="T12" fmla="*/ 21 w 8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116">
                  <a:moveTo>
                    <a:pt x="21" y="0"/>
                  </a:moveTo>
                  <a:lnTo>
                    <a:pt x="21" y="96"/>
                  </a:lnTo>
                  <a:lnTo>
                    <a:pt x="81" y="96"/>
                  </a:lnTo>
                  <a:lnTo>
                    <a:pt x="81" y="116"/>
                  </a:lnTo>
                  <a:lnTo>
                    <a:pt x="0" y="116"/>
                  </a:lnTo>
                  <a:lnTo>
                    <a:pt x="0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676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54" name="Freeform 278">
              <a:extLst>
                <a:ext uri="{FF2B5EF4-FFF2-40B4-BE49-F238E27FC236}">
                  <a16:creationId xmlns="" xmlns:a16="http://schemas.microsoft.com/office/drawing/2014/main" id="{A1A658E8-D262-4142-BF3B-A69C8F498AE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120962" y="3026177"/>
              <a:ext cx="251821" cy="367963"/>
            </a:xfrm>
            <a:custGeom>
              <a:avLst/>
              <a:gdLst>
                <a:gd name="T0" fmla="*/ 162 w 162"/>
                <a:gd name="T1" fmla="*/ 216 h 216"/>
                <a:gd name="T2" fmla="*/ 0 w 162"/>
                <a:gd name="T3" fmla="*/ 216 h 216"/>
                <a:gd name="T4" fmla="*/ 0 w 162"/>
                <a:gd name="T5" fmla="*/ 0 h 216"/>
                <a:gd name="T6" fmla="*/ 162 w 162"/>
                <a:gd name="T7" fmla="*/ 0 h 216"/>
                <a:gd name="T8" fmla="*/ 162 w 162"/>
                <a:gd name="T9" fmla="*/ 39 h 216"/>
                <a:gd name="T10" fmla="*/ 41 w 162"/>
                <a:gd name="T11" fmla="*/ 39 h 216"/>
                <a:gd name="T12" fmla="*/ 41 w 162"/>
                <a:gd name="T13" fmla="*/ 89 h 216"/>
                <a:gd name="T14" fmla="*/ 157 w 162"/>
                <a:gd name="T15" fmla="*/ 89 h 216"/>
                <a:gd name="T16" fmla="*/ 157 w 162"/>
                <a:gd name="T17" fmla="*/ 127 h 216"/>
                <a:gd name="T18" fmla="*/ 41 w 162"/>
                <a:gd name="T19" fmla="*/ 127 h 216"/>
                <a:gd name="T20" fmla="*/ 41 w 162"/>
                <a:gd name="T21" fmla="*/ 176 h 216"/>
                <a:gd name="T22" fmla="*/ 162 w 162"/>
                <a:gd name="T23" fmla="*/ 176 h 216"/>
                <a:gd name="T24" fmla="*/ 162 w 162"/>
                <a:gd name="T25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2" h="216">
                  <a:moveTo>
                    <a:pt x="162" y="216"/>
                  </a:moveTo>
                  <a:cubicBezTo>
                    <a:pt x="0" y="216"/>
                    <a:pt x="0" y="216"/>
                    <a:pt x="0" y="216"/>
                  </a:cubicBezTo>
                  <a:cubicBezTo>
                    <a:pt x="0" y="144"/>
                    <a:pt x="0" y="72"/>
                    <a:pt x="0" y="0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62" y="39"/>
                    <a:pt x="162" y="39"/>
                    <a:pt x="162" y="39"/>
                  </a:cubicBezTo>
                  <a:cubicBezTo>
                    <a:pt x="41" y="39"/>
                    <a:pt x="41" y="39"/>
                    <a:pt x="41" y="39"/>
                  </a:cubicBezTo>
                  <a:cubicBezTo>
                    <a:pt x="41" y="89"/>
                    <a:pt x="41" y="89"/>
                    <a:pt x="41" y="89"/>
                  </a:cubicBezTo>
                  <a:cubicBezTo>
                    <a:pt x="157" y="89"/>
                    <a:pt x="157" y="89"/>
                    <a:pt x="157" y="89"/>
                  </a:cubicBezTo>
                  <a:cubicBezTo>
                    <a:pt x="157" y="127"/>
                    <a:pt x="157" y="127"/>
                    <a:pt x="157" y="127"/>
                  </a:cubicBezTo>
                  <a:cubicBezTo>
                    <a:pt x="41" y="127"/>
                    <a:pt x="41" y="127"/>
                    <a:pt x="41" y="127"/>
                  </a:cubicBezTo>
                  <a:cubicBezTo>
                    <a:pt x="41" y="176"/>
                    <a:pt x="41" y="176"/>
                    <a:pt x="41" y="176"/>
                  </a:cubicBezTo>
                  <a:cubicBezTo>
                    <a:pt x="162" y="176"/>
                    <a:pt x="162" y="176"/>
                    <a:pt x="162" y="176"/>
                  </a:cubicBezTo>
                  <a:lnTo>
                    <a:pt x="162" y="216"/>
                  </a:lnTo>
                  <a:close/>
                </a:path>
              </a:pathLst>
            </a:custGeom>
            <a:solidFill>
              <a:srgbClr val="676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279">
              <a:extLst>
                <a:ext uri="{FF2B5EF4-FFF2-40B4-BE49-F238E27FC236}">
                  <a16:creationId xmlns="" xmlns:a16="http://schemas.microsoft.com/office/drawing/2014/main" id="{366BB163-9F86-4B15-AAED-7644AF1F98C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418568" y="3026177"/>
              <a:ext cx="280437" cy="367963"/>
            </a:xfrm>
            <a:custGeom>
              <a:avLst/>
              <a:gdLst>
                <a:gd name="T0" fmla="*/ 176 w 183"/>
                <a:gd name="T1" fmla="*/ 63 h 216"/>
                <a:gd name="T2" fmla="*/ 148 w 183"/>
                <a:gd name="T3" fmla="*/ 104 h 216"/>
                <a:gd name="T4" fmla="*/ 183 w 183"/>
                <a:gd name="T5" fmla="*/ 152 h 216"/>
                <a:gd name="T6" fmla="*/ 102 w 183"/>
                <a:gd name="T7" fmla="*/ 216 h 216"/>
                <a:gd name="T8" fmla="*/ 0 w 183"/>
                <a:gd name="T9" fmla="*/ 216 h 216"/>
                <a:gd name="T10" fmla="*/ 0 w 183"/>
                <a:gd name="T11" fmla="*/ 0 h 216"/>
                <a:gd name="T12" fmla="*/ 102 w 183"/>
                <a:gd name="T13" fmla="*/ 0 h 216"/>
                <a:gd name="T14" fmla="*/ 176 w 183"/>
                <a:gd name="T15" fmla="*/ 63 h 216"/>
                <a:gd name="T16" fmla="*/ 40 w 183"/>
                <a:gd name="T17" fmla="*/ 87 h 216"/>
                <a:gd name="T18" fmla="*/ 102 w 183"/>
                <a:gd name="T19" fmla="*/ 87 h 216"/>
                <a:gd name="T20" fmla="*/ 136 w 183"/>
                <a:gd name="T21" fmla="*/ 63 h 216"/>
                <a:gd name="T22" fmla="*/ 102 w 183"/>
                <a:gd name="T23" fmla="*/ 37 h 216"/>
                <a:gd name="T24" fmla="*/ 40 w 183"/>
                <a:gd name="T25" fmla="*/ 37 h 216"/>
                <a:gd name="T26" fmla="*/ 40 w 183"/>
                <a:gd name="T27" fmla="*/ 87 h 216"/>
                <a:gd name="T28" fmla="*/ 40 w 183"/>
                <a:gd name="T29" fmla="*/ 178 h 216"/>
                <a:gd name="T30" fmla="*/ 102 w 183"/>
                <a:gd name="T31" fmla="*/ 178 h 216"/>
                <a:gd name="T32" fmla="*/ 142 w 183"/>
                <a:gd name="T33" fmla="*/ 152 h 216"/>
                <a:gd name="T34" fmla="*/ 102 w 183"/>
                <a:gd name="T35" fmla="*/ 122 h 216"/>
                <a:gd name="T36" fmla="*/ 40 w 183"/>
                <a:gd name="T37" fmla="*/ 122 h 216"/>
                <a:gd name="T38" fmla="*/ 40 w 183"/>
                <a:gd name="T39" fmla="*/ 17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3" h="216">
                  <a:moveTo>
                    <a:pt x="176" y="63"/>
                  </a:moveTo>
                  <a:cubicBezTo>
                    <a:pt x="176" y="79"/>
                    <a:pt x="168" y="95"/>
                    <a:pt x="148" y="104"/>
                  </a:cubicBezTo>
                  <a:cubicBezTo>
                    <a:pt x="173" y="112"/>
                    <a:pt x="183" y="139"/>
                    <a:pt x="183" y="152"/>
                  </a:cubicBezTo>
                  <a:cubicBezTo>
                    <a:pt x="183" y="200"/>
                    <a:pt x="147" y="216"/>
                    <a:pt x="102" y="216"/>
                  </a:cubicBezTo>
                  <a:cubicBezTo>
                    <a:pt x="68" y="216"/>
                    <a:pt x="34" y="216"/>
                    <a:pt x="0" y="2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4" y="0"/>
                    <a:pt x="68" y="0"/>
                    <a:pt x="102" y="0"/>
                  </a:cubicBezTo>
                  <a:cubicBezTo>
                    <a:pt x="145" y="0"/>
                    <a:pt x="176" y="19"/>
                    <a:pt x="176" y="63"/>
                  </a:cubicBezTo>
                  <a:close/>
                  <a:moveTo>
                    <a:pt x="40" y="87"/>
                  </a:moveTo>
                  <a:cubicBezTo>
                    <a:pt x="102" y="87"/>
                    <a:pt x="102" y="87"/>
                    <a:pt x="102" y="87"/>
                  </a:cubicBezTo>
                  <a:cubicBezTo>
                    <a:pt x="128" y="87"/>
                    <a:pt x="136" y="76"/>
                    <a:pt x="136" y="63"/>
                  </a:cubicBezTo>
                  <a:cubicBezTo>
                    <a:pt x="136" y="54"/>
                    <a:pt x="128" y="37"/>
                    <a:pt x="102" y="37"/>
                  </a:cubicBezTo>
                  <a:cubicBezTo>
                    <a:pt x="40" y="37"/>
                    <a:pt x="40" y="37"/>
                    <a:pt x="40" y="37"/>
                  </a:cubicBezTo>
                  <a:lnTo>
                    <a:pt x="40" y="87"/>
                  </a:lnTo>
                  <a:close/>
                  <a:moveTo>
                    <a:pt x="40" y="178"/>
                  </a:moveTo>
                  <a:cubicBezTo>
                    <a:pt x="102" y="178"/>
                    <a:pt x="102" y="178"/>
                    <a:pt x="102" y="178"/>
                  </a:cubicBezTo>
                  <a:cubicBezTo>
                    <a:pt x="119" y="178"/>
                    <a:pt x="142" y="172"/>
                    <a:pt x="142" y="152"/>
                  </a:cubicBezTo>
                  <a:cubicBezTo>
                    <a:pt x="142" y="132"/>
                    <a:pt x="119" y="122"/>
                    <a:pt x="102" y="122"/>
                  </a:cubicBezTo>
                  <a:cubicBezTo>
                    <a:pt x="40" y="122"/>
                    <a:pt x="40" y="122"/>
                    <a:pt x="40" y="122"/>
                  </a:cubicBezTo>
                  <a:lnTo>
                    <a:pt x="40" y="178"/>
                  </a:lnTo>
                  <a:close/>
                </a:path>
              </a:pathLst>
            </a:custGeom>
            <a:solidFill>
              <a:srgbClr val="676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56" name="Freeform 280">
              <a:extLst>
                <a:ext uri="{FF2B5EF4-FFF2-40B4-BE49-F238E27FC236}">
                  <a16:creationId xmlns="" xmlns:a16="http://schemas.microsoft.com/office/drawing/2014/main" id="{E22F1E65-4A39-4415-B292-60026C38370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744791" y="3026177"/>
              <a:ext cx="294746" cy="367963"/>
            </a:xfrm>
            <a:custGeom>
              <a:avLst/>
              <a:gdLst>
                <a:gd name="T0" fmla="*/ 191 w 191"/>
                <a:gd name="T1" fmla="*/ 216 h 216"/>
                <a:gd name="T2" fmla="*/ 142 w 191"/>
                <a:gd name="T3" fmla="*/ 216 h 216"/>
                <a:gd name="T4" fmla="*/ 79 w 191"/>
                <a:gd name="T5" fmla="*/ 144 h 216"/>
                <a:gd name="T6" fmla="*/ 40 w 191"/>
                <a:gd name="T7" fmla="*/ 144 h 216"/>
                <a:gd name="T8" fmla="*/ 40 w 191"/>
                <a:gd name="T9" fmla="*/ 216 h 216"/>
                <a:gd name="T10" fmla="*/ 0 w 191"/>
                <a:gd name="T11" fmla="*/ 216 h 216"/>
                <a:gd name="T12" fmla="*/ 0 w 191"/>
                <a:gd name="T13" fmla="*/ 0 h 216"/>
                <a:gd name="T14" fmla="*/ 102 w 191"/>
                <a:gd name="T15" fmla="*/ 0 h 216"/>
                <a:gd name="T16" fmla="*/ 180 w 191"/>
                <a:gd name="T17" fmla="*/ 71 h 216"/>
                <a:gd name="T18" fmla="*/ 125 w 191"/>
                <a:gd name="T19" fmla="*/ 139 h 216"/>
                <a:gd name="T20" fmla="*/ 191 w 191"/>
                <a:gd name="T21" fmla="*/ 213 h 216"/>
                <a:gd name="T22" fmla="*/ 191 w 191"/>
                <a:gd name="T23" fmla="*/ 216 h 216"/>
                <a:gd name="T24" fmla="*/ 40 w 191"/>
                <a:gd name="T25" fmla="*/ 38 h 216"/>
                <a:gd name="T26" fmla="*/ 40 w 191"/>
                <a:gd name="T27" fmla="*/ 107 h 216"/>
                <a:gd name="T28" fmla="*/ 102 w 191"/>
                <a:gd name="T29" fmla="*/ 107 h 216"/>
                <a:gd name="T30" fmla="*/ 139 w 191"/>
                <a:gd name="T31" fmla="*/ 72 h 216"/>
                <a:gd name="T32" fmla="*/ 102 w 191"/>
                <a:gd name="T33" fmla="*/ 38 h 216"/>
                <a:gd name="T34" fmla="*/ 40 w 191"/>
                <a:gd name="T35" fmla="*/ 3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1" h="216">
                  <a:moveTo>
                    <a:pt x="191" y="216"/>
                  </a:moveTo>
                  <a:cubicBezTo>
                    <a:pt x="142" y="216"/>
                    <a:pt x="142" y="216"/>
                    <a:pt x="142" y="216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40" y="144"/>
                    <a:pt x="40" y="144"/>
                    <a:pt x="40" y="144"/>
                  </a:cubicBezTo>
                  <a:cubicBezTo>
                    <a:pt x="40" y="216"/>
                    <a:pt x="40" y="216"/>
                    <a:pt x="40" y="216"/>
                  </a:cubicBezTo>
                  <a:cubicBezTo>
                    <a:pt x="0" y="216"/>
                    <a:pt x="0" y="216"/>
                    <a:pt x="0" y="2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4" y="0"/>
                    <a:pt x="68" y="0"/>
                    <a:pt x="102" y="0"/>
                  </a:cubicBezTo>
                  <a:cubicBezTo>
                    <a:pt x="153" y="0"/>
                    <a:pt x="180" y="34"/>
                    <a:pt x="180" y="71"/>
                  </a:cubicBezTo>
                  <a:cubicBezTo>
                    <a:pt x="180" y="101"/>
                    <a:pt x="166" y="131"/>
                    <a:pt x="125" y="139"/>
                  </a:cubicBezTo>
                  <a:cubicBezTo>
                    <a:pt x="191" y="213"/>
                    <a:pt x="191" y="213"/>
                    <a:pt x="191" y="213"/>
                  </a:cubicBezTo>
                  <a:lnTo>
                    <a:pt x="191" y="216"/>
                  </a:lnTo>
                  <a:close/>
                  <a:moveTo>
                    <a:pt x="40" y="38"/>
                  </a:moveTo>
                  <a:cubicBezTo>
                    <a:pt x="40" y="107"/>
                    <a:pt x="40" y="107"/>
                    <a:pt x="40" y="107"/>
                  </a:cubicBezTo>
                  <a:cubicBezTo>
                    <a:pt x="102" y="107"/>
                    <a:pt x="102" y="107"/>
                    <a:pt x="102" y="107"/>
                  </a:cubicBezTo>
                  <a:cubicBezTo>
                    <a:pt x="128" y="107"/>
                    <a:pt x="139" y="90"/>
                    <a:pt x="139" y="72"/>
                  </a:cubicBezTo>
                  <a:cubicBezTo>
                    <a:pt x="139" y="55"/>
                    <a:pt x="128" y="38"/>
                    <a:pt x="102" y="38"/>
                  </a:cubicBezTo>
                  <a:lnTo>
                    <a:pt x="40" y="38"/>
                  </a:lnTo>
                  <a:close/>
                </a:path>
              </a:pathLst>
            </a:custGeom>
            <a:solidFill>
              <a:srgbClr val="676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281">
              <a:extLst>
                <a:ext uri="{FF2B5EF4-FFF2-40B4-BE49-F238E27FC236}">
                  <a16:creationId xmlns="" xmlns:a16="http://schemas.microsoft.com/office/drawing/2014/main" id="{A10C6F63-784F-4EDB-89DC-A7A4B73F125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030951" y="3026177"/>
              <a:ext cx="366285" cy="367963"/>
            </a:xfrm>
            <a:custGeom>
              <a:avLst/>
              <a:gdLst>
                <a:gd name="T0" fmla="*/ 94 w 128"/>
                <a:gd name="T1" fmla="*/ 94 h 116"/>
                <a:gd name="T2" fmla="*/ 34 w 128"/>
                <a:gd name="T3" fmla="*/ 94 h 116"/>
                <a:gd name="T4" fmla="*/ 24 w 128"/>
                <a:gd name="T5" fmla="*/ 116 h 116"/>
                <a:gd name="T6" fmla="*/ 0 w 128"/>
                <a:gd name="T7" fmla="*/ 116 h 116"/>
                <a:gd name="T8" fmla="*/ 52 w 128"/>
                <a:gd name="T9" fmla="*/ 0 h 116"/>
                <a:gd name="T10" fmla="*/ 76 w 128"/>
                <a:gd name="T11" fmla="*/ 0 h 116"/>
                <a:gd name="T12" fmla="*/ 128 w 128"/>
                <a:gd name="T13" fmla="*/ 116 h 116"/>
                <a:gd name="T14" fmla="*/ 104 w 128"/>
                <a:gd name="T15" fmla="*/ 116 h 116"/>
                <a:gd name="T16" fmla="*/ 94 w 128"/>
                <a:gd name="T17" fmla="*/ 94 h 116"/>
                <a:gd name="T18" fmla="*/ 64 w 128"/>
                <a:gd name="T19" fmla="*/ 24 h 116"/>
                <a:gd name="T20" fmla="*/ 42 w 128"/>
                <a:gd name="T21" fmla="*/ 74 h 116"/>
                <a:gd name="T22" fmla="*/ 86 w 128"/>
                <a:gd name="T23" fmla="*/ 74 h 116"/>
                <a:gd name="T24" fmla="*/ 64 w 128"/>
                <a:gd name="T25" fmla="*/ 2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" h="116">
                  <a:moveTo>
                    <a:pt x="94" y="94"/>
                  </a:moveTo>
                  <a:lnTo>
                    <a:pt x="34" y="94"/>
                  </a:lnTo>
                  <a:lnTo>
                    <a:pt x="24" y="116"/>
                  </a:lnTo>
                  <a:lnTo>
                    <a:pt x="0" y="116"/>
                  </a:lnTo>
                  <a:lnTo>
                    <a:pt x="52" y="0"/>
                  </a:lnTo>
                  <a:lnTo>
                    <a:pt x="76" y="0"/>
                  </a:lnTo>
                  <a:lnTo>
                    <a:pt x="128" y="116"/>
                  </a:lnTo>
                  <a:lnTo>
                    <a:pt x="104" y="116"/>
                  </a:lnTo>
                  <a:lnTo>
                    <a:pt x="94" y="94"/>
                  </a:lnTo>
                  <a:close/>
                  <a:moveTo>
                    <a:pt x="64" y="24"/>
                  </a:moveTo>
                  <a:lnTo>
                    <a:pt x="42" y="74"/>
                  </a:lnTo>
                  <a:lnTo>
                    <a:pt x="86" y="74"/>
                  </a:lnTo>
                  <a:lnTo>
                    <a:pt x="64" y="24"/>
                  </a:lnTo>
                  <a:close/>
                </a:path>
              </a:pathLst>
            </a:custGeom>
            <a:solidFill>
              <a:srgbClr val="676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282">
              <a:extLst>
                <a:ext uri="{FF2B5EF4-FFF2-40B4-BE49-F238E27FC236}">
                  <a16:creationId xmlns="" xmlns:a16="http://schemas.microsoft.com/office/drawing/2014/main" id="{FED40F24-D48D-4BED-B0B4-E2B6F914C2B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351450" y="3026177"/>
              <a:ext cx="274714" cy="367963"/>
            </a:xfrm>
            <a:custGeom>
              <a:avLst/>
              <a:gdLst>
                <a:gd name="T0" fmla="*/ 69 w 178"/>
                <a:gd name="T1" fmla="*/ 37 h 216"/>
                <a:gd name="T2" fmla="*/ 0 w 178"/>
                <a:gd name="T3" fmla="*/ 37 h 216"/>
                <a:gd name="T4" fmla="*/ 0 w 178"/>
                <a:gd name="T5" fmla="*/ 0 h 216"/>
                <a:gd name="T6" fmla="*/ 178 w 178"/>
                <a:gd name="T7" fmla="*/ 0 h 216"/>
                <a:gd name="T8" fmla="*/ 178 w 178"/>
                <a:gd name="T9" fmla="*/ 37 h 216"/>
                <a:gd name="T10" fmla="*/ 109 w 178"/>
                <a:gd name="T11" fmla="*/ 37 h 216"/>
                <a:gd name="T12" fmla="*/ 109 w 178"/>
                <a:gd name="T13" fmla="*/ 216 h 216"/>
                <a:gd name="T14" fmla="*/ 69 w 178"/>
                <a:gd name="T15" fmla="*/ 216 h 216"/>
                <a:gd name="T16" fmla="*/ 69 w 178"/>
                <a:gd name="T17" fmla="*/ 37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8" h="216">
                  <a:moveTo>
                    <a:pt x="69" y="37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3" y="0"/>
                    <a:pt x="115" y="0"/>
                    <a:pt x="178" y="0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09" y="37"/>
                    <a:pt x="109" y="37"/>
                    <a:pt x="109" y="37"/>
                  </a:cubicBezTo>
                  <a:cubicBezTo>
                    <a:pt x="109" y="216"/>
                    <a:pt x="109" y="216"/>
                    <a:pt x="109" y="216"/>
                  </a:cubicBezTo>
                  <a:cubicBezTo>
                    <a:pt x="69" y="216"/>
                    <a:pt x="69" y="216"/>
                    <a:pt x="69" y="216"/>
                  </a:cubicBezTo>
                  <a:lnTo>
                    <a:pt x="69" y="37"/>
                  </a:lnTo>
                  <a:close/>
                </a:path>
              </a:pathLst>
            </a:custGeom>
            <a:solidFill>
              <a:srgbClr val="676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283">
              <a:extLst>
                <a:ext uri="{FF2B5EF4-FFF2-40B4-BE49-F238E27FC236}">
                  <a16:creationId xmlns="" xmlns:a16="http://schemas.microsoft.com/office/drawing/2014/main" id="{3D0B25CA-20FD-490C-B688-FC664CF80AE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663363" y="3026177"/>
              <a:ext cx="248960" cy="367963"/>
            </a:xfrm>
            <a:custGeom>
              <a:avLst/>
              <a:gdLst>
                <a:gd name="T0" fmla="*/ 161 w 161"/>
                <a:gd name="T1" fmla="*/ 216 h 216"/>
                <a:gd name="T2" fmla="*/ 0 w 161"/>
                <a:gd name="T3" fmla="*/ 216 h 216"/>
                <a:gd name="T4" fmla="*/ 0 w 161"/>
                <a:gd name="T5" fmla="*/ 0 h 216"/>
                <a:gd name="T6" fmla="*/ 161 w 161"/>
                <a:gd name="T7" fmla="*/ 0 h 216"/>
                <a:gd name="T8" fmla="*/ 161 w 161"/>
                <a:gd name="T9" fmla="*/ 39 h 216"/>
                <a:gd name="T10" fmla="*/ 40 w 161"/>
                <a:gd name="T11" fmla="*/ 39 h 216"/>
                <a:gd name="T12" fmla="*/ 40 w 161"/>
                <a:gd name="T13" fmla="*/ 89 h 216"/>
                <a:gd name="T14" fmla="*/ 157 w 161"/>
                <a:gd name="T15" fmla="*/ 89 h 216"/>
                <a:gd name="T16" fmla="*/ 157 w 161"/>
                <a:gd name="T17" fmla="*/ 127 h 216"/>
                <a:gd name="T18" fmla="*/ 40 w 161"/>
                <a:gd name="T19" fmla="*/ 127 h 216"/>
                <a:gd name="T20" fmla="*/ 40 w 161"/>
                <a:gd name="T21" fmla="*/ 176 h 216"/>
                <a:gd name="T22" fmla="*/ 161 w 161"/>
                <a:gd name="T23" fmla="*/ 176 h 216"/>
                <a:gd name="T24" fmla="*/ 161 w 161"/>
                <a:gd name="T25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1" h="216">
                  <a:moveTo>
                    <a:pt x="161" y="216"/>
                  </a:moveTo>
                  <a:cubicBezTo>
                    <a:pt x="0" y="216"/>
                    <a:pt x="0" y="216"/>
                    <a:pt x="0" y="216"/>
                  </a:cubicBezTo>
                  <a:cubicBezTo>
                    <a:pt x="0" y="144"/>
                    <a:pt x="0" y="72"/>
                    <a:pt x="0" y="0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61" y="39"/>
                    <a:pt x="161" y="39"/>
                    <a:pt x="161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89"/>
                    <a:pt x="40" y="89"/>
                    <a:pt x="40" y="89"/>
                  </a:cubicBezTo>
                  <a:cubicBezTo>
                    <a:pt x="157" y="89"/>
                    <a:pt x="157" y="89"/>
                    <a:pt x="157" y="89"/>
                  </a:cubicBezTo>
                  <a:cubicBezTo>
                    <a:pt x="157" y="127"/>
                    <a:pt x="157" y="127"/>
                    <a:pt x="157" y="127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40" y="176"/>
                    <a:pt x="40" y="176"/>
                    <a:pt x="40" y="176"/>
                  </a:cubicBezTo>
                  <a:cubicBezTo>
                    <a:pt x="161" y="176"/>
                    <a:pt x="161" y="176"/>
                    <a:pt x="161" y="176"/>
                  </a:cubicBezTo>
                  <a:lnTo>
                    <a:pt x="161" y="216"/>
                  </a:lnTo>
                  <a:close/>
                </a:path>
              </a:pathLst>
            </a:custGeom>
            <a:solidFill>
              <a:srgbClr val="676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358">
              <a:extLst>
                <a:ext uri="{FF2B5EF4-FFF2-40B4-BE49-F238E27FC236}">
                  <a16:creationId xmlns="" xmlns:a16="http://schemas.microsoft.com/office/drawing/2014/main" id="{BA4D5BD5-6FBC-4E19-8014-7CEA74E67F7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063987" y="2800960"/>
              <a:ext cx="600936" cy="691516"/>
            </a:xfrm>
            <a:custGeom>
              <a:avLst/>
              <a:gdLst>
                <a:gd name="T0" fmla="*/ 111 w 210"/>
                <a:gd name="T1" fmla="*/ 78 h 218"/>
                <a:gd name="T2" fmla="*/ 210 w 210"/>
                <a:gd name="T3" fmla="*/ 157 h 218"/>
                <a:gd name="T4" fmla="*/ 0 w 210"/>
                <a:gd name="T5" fmla="*/ 218 h 218"/>
                <a:gd name="T6" fmla="*/ 12 w 210"/>
                <a:gd name="T7" fmla="*/ 0 h 218"/>
                <a:gd name="T8" fmla="*/ 111 w 210"/>
                <a:gd name="T9" fmla="*/ 7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218">
                  <a:moveTo>
                    <a:pt x="111" y="78"/>
                  </a:moveTo>
                  <a:lnTo>
                    <a:pt x="210" y="157"/>
                  </a:lnTo>
                  <a:lnTo>
                    <a:pt x="0" y="218"/>
                  </a:lnTo>
                  <a:lnTo>
                    <a:pt x="12" y="0"/>
                  </a:lnTo>
                  <a:lnTo>
                    <a:pt x="111" y="78"/>
                  </a:lnTo>
                  <a:close/>
                </a:path>
              </a:pathLst>
            </a:custGeom>
            <a:solidFill>
              <a:srgbClr val="FF00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07" name="Freeform 323">
            <a:extLst>
              <a:ext uri="{FF2B5EF4-FFF2-40B4-BE49-F238E27FC236}">
                <a16:creationId xmlns="" xmlns:a16="http://schemas.microsoft.com/office/drawing/2014/main" id="{AF83A32D-C20C-4C3F-8F39-DCA643745C15}"/>
              </a:ext>
            </a:extLst>
          </p:cNvPr>
          <p:cNvSpPr>
            <a:spLocks/>
          </p:cNvSpPr>
          <p:nvPr/>
        </p:nvSpPr>
        <p:spPr bwMode="auto">
          <a:xfrm>
            <a:off x="-44927" y="5120877"/>
            <a:ext cx="689058" cy="1109122"/>
          </a:xfrm>
          <a:custGeom>
            <a:avLst/>
            <a:gdLst>
              <a:gd name="T0" fmla="*/ 689 w 689"/>
              <a:gd name="T1" fmla="*/ 627 h 1254"/>
              <a:gd name="T2" fmla="*/ 332 w 689"/>
              <a:gd name="T3" fmla="*/ 1193 h 1254"/>
              <a:gd name="T4" fmla="*/ 62 w 689"/>
              <a:gd name="T5" fmla="*/ 1254 h 1254"/>
              <a:gd name="T6" fmla="*/ 0 w 689"/>
              <a:gd name="T7" fmla="*/ 1251 h 1254"/>
              <a:gd name="T8" fmla="*/ 0 w 689"/>
              <a:gd name="T9" fmla="*/ 3 h 1254"/>
              <a:gd name="T10" fmla="*/ 62 w 689"/>
              <a:gd name="T11" fmla="*/ 0 h 1254"/>
              <a:gd name="T12" fmla="*/ 689 w 689"/>
              <a:gd name="T13" fmla="*/ 627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9" h="1254">
                <a:moveTo>
                  <a:pt x="689" y="627"/>
                </a:moveTo>
                <a:cubicBezTo>
                  <a:pt x="689" y="877"/>
                  <a:pt x="543" y="1092"/>
                  <a:pt x="332" y="1193"/>
                </a:cubicBezTo>
                <a:cubicBezTo>
                  <a:pt x="250" y="1232"/>
                  <a:pt x="159" y="1254"/>
                  <a:pt x="62" y="1254"/>
                </a:cubicBezTo>
                <a:cubicBezTo>
                  <a:pt x="41" y="1254"/>
                  <a:pt x="20" y="1253"/>
                  <a:pt x="0" y="1251"/>
                </a:cubicBezTo>
                <a:cubicBezTo>
                  <a:pt x="0" y="3"/>
                  <a:pt x="0" y="3"/>
                  <a:pt x="0" y="3"/>
                </a:cubicBezTo>
                <a:cubicBezTo>
                  <a:pt x="20" y="1"/>
                  <a:pt x="41" y="0"/>
                  <a:pt x="62" y="0"/>
                </a:cubicBezTo>
                <a:cubicBezTo>
                  <a:pt x="408" y="0"/>
                  <a:pt x="689" y="281"/>
                  <a:pt x="689" y="627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8" name="Oval 324">
            <a:extLst>
              <a:ext uri="{FF2B5EF4-FFF2-40B4-BE49-F238E27FC236}">
                <a16:creationId xmlns="" xmlns:a16="http://schemas.microsoft.com/office/drawing/2014/main" id="{CB575B5B-6D53-45EB-AEE7-5BCEA5B74E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645" y="5538641"/>
            <a:ext cx="1252158" cy="1109122"/>
          </a:xfrm>
          <a:prstGeom prst="ellipse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9" name="Oval 325">
            <a:extLst>
              <a:ext uri="{FF2B5EF4-FFF2-40B4-BE49-F238E27FC236}">
                <a16:creationId xmlns="" xmlns:a16="http://schemas.microsoft.com/office/drawing/2014/main" id="{86CD9063-0DD7-4564-BE05-905FFF8A5B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0561" y="5620555"/>
            <a:ext cx="1254011" cy="1110759"/>
          </a:xfrm>
          <a:prstGeom prst="ellipse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0" name="Oval 326">
            <a:extLst>
              <a:ext uri="{FF2B5EF4-FFF2-40B4-BE49-F238E27FC236}">
                <a16:creationId xmlns="" xmlns:a16="http://schemas.microsoft.com/office/drawing/2014/main" id="{2FD07024-FD19-4BAF-A0AE-2D94832902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4172" y="5471471"/>
            <a:ext cx="1252158" cy="1109122"/>
          </a:xfrm>
          <a:prstGeom prst="ellipse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1" name="Oval 327">
            <a:extLst>
              <a:ext uri="{FF2B5EF4-FFF2-40B4-BE49-F238E27FC236}">
                <a16:creationId xmlns="" xmlns:a16="http://schemas.microsoft.com/office/drawing/2014/main" id="{66EDA6B8-9F4B-488D-AD3E-DEA8CF1370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0312" y="5620555"/>
            <a:ext cx="1254011" cy="1110759"/>
          </a:xfrm>
          <a:prstGeom prst="ellipse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12" name="Oval 328" hidden="1">
            <a:extLst>
              <a:ext uri="{FF2B5EF4-FFF2-40B4-BE49-F238E27FC236}">
                <a16:creationId xmlns="" xmlns:a16="http://schemas.microsoft.com/office/drawing/2014/main" id="{55739DC7-3BFE-4F78-AD50-392EA6C483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348" y="5497683"/>
            <a:ext cx="1252158" cy="1109122"/>
          </a:xfrm>
          <a:prstGeom prst="ellipse">
            <a:avLst/>
          </a:prstGeom>
          <a:solidFill>
            <a:srgbClr val="4BC0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3" name="Oval 329">
            <a:extLst>
              <a:ext uri="{FF2B5EF4-FFF2-40B4-BE49-F238E27FC236}">
                <a16:creationId xmlns="" xmlns:a16="http://schemas.microsoft.com/office/drawing/2014/main" id="{A9783D1E-A8FF-419E-90AC-96460E594D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5653" y="5620555"/>
            <a:ext cx="1252158" cy="1110759"/>
          </a:xfrm>
          <a:prstGeom prst="ellipse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16" name="Rectangle 334">
            <a:extLst>
              <a:ext uri="{FF2B5EF4-FFF2-40B4-BE49-F238E27FC236}">
                <a16:creationId xmlns="" xmlns:a16="http://schemas.microsoft.com/office/drawing/2014/main" id="{678A836E-DEAD-4997-97C5-8F62F75572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3618" y="6184791"/>
            <a:ext cx="12341651" cy="684804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17" name="Oval 399">
            <a:extLst>
              <a:ext uri="{FF2B5EF4-FFF2-40B4-BE49-F238E27FC236}">
                <a16:creationId xmlns="" xmlns:a16="http://schemas.microsoft.com/office/drawing/2014/main" id="{3D049CDC-76ED-45BE-B99A-F0125F51F4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7509" y="5538641"/>
            <a:ext cx="1252158" cy="1109122"/>
          </a:xfrm>
          <a:prstGeom prst="ellipse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8" name="Oval 400">
            <a:extLst>
              <a:ext uri="{FF2B5EF4-FFF2-40B4-BE49-F238E27FC236}">
                <a16:creationId xmlns="" xmlns:a16="http://schemas.microsoft.com/office/drawing/2014/main" id="{08A85AB4-1011-4273-9904-EF65C971BE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1071" y="5538641"/>
            <a:ext cx="1254011" cy="1109122"/>
          </a:xfrm>
          <a:prstGeom prst="ellipse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19" name="Oval 400">
            <a:extLst>
              <a:ext uri="{FF2B5EF4-FFF2-40B4-BE49-F238E27FC236}">
                <a16:creationId xmlns="" xmlns:a16="http://schemas.microsoft.com/office/drawing/2014/main" id="{A32725CB-C283-4C05-A2B6-0F190C4E6C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29857" y="5538641"/>
            <a:ext cx="1254011" cy="1109122"/>
          </a:xfrm>
          <a:prstGeom prst="ellipse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20" name="Oval 400">
            <a:extLst>
              <a:ext uri="{FF2B5EF4-FFF2-40B4-BE49-F238E27FC236}">
                <a16:creationId xmlns="" xmlns:a16="http://schemas.microsoft.com/office/drawing/2014/main" id="{9E92F4AA-692F-4AAC-899D-20965EE56F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58643" y="5538641"/>
            <a:ext cx="1254011" cy="1109122"/>
          </a:xfrm>
          <a:prstGeom prst="ellipse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21" name="Oval 400">
            <a:extLst>
              <a:ext uri="{FF2B5EF4-FFF2-40B4-BE49-F238E27FC236}">
                <a16:creationId xmlns="" xmlns:a16="http://schemas.microsoft.com/office/drawing/2014/main" id="{2D59D34D-8161-4FB6-BA2A-F4E7ED9813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14389" y="5394479"/>
            <a:ext cx="1254011" cy="1109122"/>
          </a:xfrm>
          <a:prstGeom prst="ellipse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22" name="Oval 400">
            <a:extLst>
              <a:ext uri="{FF2B5EF4-FFF2-40B4-BE49-F238E27FC236}">
                <a16:creationId xmlns="" xmlns:a16="http://schemas.microsoft.com/office/drawing/2014/main" id="{D95BE8E3-2576-41F8-BC0A-A103068B69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89090" y="5422836"/>
            <a:ext cx="1254011" cy="1109122"/>
          </a:xfrm>
          <a:prstGeom prst="ellipse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23" name="Oval 400">
            <a:extLst>
              <a:ext uri="{FF2B5EF4-FFF2-40B4-BE49-F238E27FC236}">
                <a16:creationId xmlns="" xmlns:a16="http://schemas.microsoft.com/office/drawing/2014/main" id="{5255A684-32DF-4D1D-9550-B4D2B377F1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60957" y="5451193"/>
            <a:ext cx="1254011" cy="1109122"/>
          </a:xfrm>
          <a:prstGeom prst="ellipse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24" name="Oval 400">
            <a:extLst>
              <a:ext uri="{FF2B5EF4-FFF2-40B4-BE49-F238E27FC236}">
                <a16:creationId xmlns="" xmlns:a16="http://schemas.microsoft.com/office/drawing/2014/main" id="{133236D3-B1CC-4607-8873-09D2AD4F1E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32037" y="5266739"/>
            <a:ext cx="1254011" cy="1109122"/>
          </a:xfrm>
          <a:prstGeom prst="ellipse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25" name="Oval 400">
            <a:extLst>
              <a:ext uri="{FF2B5EF4-FFF2-40B4-BE49-F238E27FC236}">
                <a16:creationId xmlns="" xmlns:a16="http://schemas.microsoft.com/office/drawing/2014/main" id="{E36F0EB2-C9F1-4637-BA1F-A8FAB6C68D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73274" y="5023947"/>
            <a:ext cx="1425809" cy="1261070"/>
          </a:xfrm>
          <a:prstGeom prst="ellipse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3ED748E6-0B40-4C40-9622-E0D3E3F60E55}"/>
              </a:ext>
            </a:extLst>
          </p:cNvPr>
          <p:cNvSpPr txBox="1"/>
          <p:nvPr/>
        </p:nvSpPr>
        <p:spPr>
          <a:xfrm>
            <a:off x="2991838" y="389458"/>
            <a:ext cx="5893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b="1" dirty="0">
                <a:solidFill>
                  <a:schemeClr val="accent1"/>
                </a:solidFill>
                <a:latin typeface="Arial Black" panose="020B0A04020102020204" pitchFamily="34" charset="0"/>
              </a:rPr>
              <a:t>BIRTHDAY PARTY</a:t>
            </a:r>
            <a:endParaRPr lang="zh-CN" altLang="en-US" sz="2000" b="1" dirty="0">
              <a:solidFill>
                <a:schemeClr val="accent1"/>
              </a:solidFill>
              <a:latin typeface="Arial Black" panose="020B0A04020102020204" pitchFamily="34" charset="0"/>
            </a:endParaRPr>
          </a:p>
        </p:txBody>
      </p:sp>
      <p:sp>
        <p:nvSpPr>
          <p:cNvPr id="206" name="文本框 38">
            <a:extLst>
              <a:ext uri="{FF2B5EF4-FFF2-40B4-BE49-F238E27FC236}">
                <a16:creationId xmlns="" xmlns:a16="http://schemas.microsoft.com/office/drawing/2014/main" id="{7CF14713-B3FA-406C-9451-36E1A6BEAAFC}"/>
              </a:ext>
            </a:extLst>
          </p:cNvPr>
          <p:cNvSpPr txBox="1"/>
          <p:nvPr/>
        </p:nvSpPr>
        <p:spPr>
          <a:xfrm rot="20940000">
            <a:off x="2619146" y="454187"/>
            <a:ext cx="1423035" cy="1593669"/>
          </a:xfrm>
          <a:prstGeom prst="rect">
            <a:avLst/>
          </a:prstGeom>
          <a:noFill/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3800" b="1" dirty="0">
                <a:ln w="28575">
                  <a:solidFill>
                    <a:schemeClr val="bg1"/>
                  </a:solidFill>
                </a:ln>
                <a:solidFill>
                  <a:srgbClr val="86DEF6"/>
                </a:solidFill>
                <a:effectLst>
                  <a:outerShdw blurRad="50800" dist="38100" dir="2700000" algn="tl" rotWithShape="0">
                    <a:prstClr val="black">
                      <a:alpha val="25000"/>
                    </a:prstClr>
                  </a:outerShdw>
                </a:effectLst>
                <a:latin typeface="字体视界-单纯体" panose="02010601030101010101" charset="-122"/>
                <a:ea typeface="字体视界-单纯体" panose="02010601030101010101" charset="-122"/>
              </a:rPr>
              <a:t>感</a:t>
            </a:r>
          </a:p>
        </p:txBody>
      </p:sp>
      <p:sp>
        <p:nvSpPr>
          <p:cNvPr id="214" name="文本框 38">
            <a:extLst>
              <a:ext uri="{FF2B5EF4-FFF2-40B4-BE49-F238E27FC236}">
                <a16:creationId xmlns="" xmlns:a16="http://schemas.microsoft.com/office/drawing/2014/main" id="{944A28AC-7B48-4AF4-8355-7B3FF09DE57D}"/>
              </a:ext>
            </a:extLst>
          </p:cNvPr>
          <p:cNvSpPr txBox="1"/>
          <p:nvPr/>
        </p:nvSpPr>
        <p:spPr>
          <a:xfrm>
            <a:off x="4298467" y="320445"/>
            <a:ext cx="1430927" cy="1595483"/>
          </a:xfrm>
          <a:prstGeom prst="rect">
            <a:avLst/>
          </a:prstGeom>
          <a:noFill/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3800" b="1" dirty="0">
                <a:ln w="28575">
                  <a:solidFill>
                    <a:schemeClr val="bg1"/>
                  </a:solidFill>
                </a:ln>
                <a:solidFill>
                  <a:srgbClr val="FC7A9D"/>
                </a:solidFill>
                <a:effectLst>
                  <a:outerShdw blurRad="50800" dist="38100" dir="2700000" algn="tl" rotWithShape="0">
                    <a:prstClr val="black">
                      <a:alpha val="25000"/>
                    </a:prstClr>
                  </a:outerShdw>
                </a:effectLst>
                <a:latin typeface="字体视界-单纯体" panose="02010601030101010101" charset="-122"/>
                <a:ea typeface="字体视界-单纯体" panose="02010601030101010101" charset="-122"/>
              </a:rPr>
              <a:t>谢</a:t>
            </a:r>
          </a:p>
        </p:txBody>
      </p:sp>
      <p:sp>
        <p:nvSpPr>
          <p:cNvPr id="215" name="文本框 38">
            <a:extLst>
              <a:ext uri="{FF2B5EF4-FFF2-40B4-BE49-F238E27FC236}">
                <a16:creationId xmlns="" xmlns:a16="http://schemas.microsoft.com/office/drawing/2014/main" id="{E9595847-27D0-43A5-9856-F4EEB72ABEA4}"/>
              </a:ext>
            </a:extLst>
          </p:cNvPr>
          <p:cNvSpPr txBox="1"/>
          <p:nvPr/>
        </p:nvSpPr>
        <p:spPr>
          <a:xfrm rot="900000">
            <a:off x="6124395" y="303233"/>
            <a:ext cx="1423035" cy="1575609"/>
          </a:xfrm>
          <a:prstGeom prst="rect">
            <a:avLst/>
          </a:prstGeom>
          <a:noFill/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3800" b="1" dirty="0">
                <a:ln w="28575">
                  <a:solidFill>
                    <a:schemeClr val="bg1"/>
                  </a:solidFill>
                </a:ln>
                <a:solidFill>
                  <a:srgbClr val="6DE1AC"/>
                </a:solidFill>
                <a:effectLst>
                  <a:outerShdw blurRad="50800" dist="38100" dir="2700000" algn="tl" rotWithShape="0">
                    <a:prstClr val="black">
                      <a:alpha val="25000"/>
                    </a:prstClr>
                  </a:outerShdw>
                </a:effectLst>
                <a:latin typeface="字体视界-单纯体" panose="02010601030101010101" charset="-122"/>
                <a:ea typeface="字体视界-单纯体" panose="02010601030101010101" charset="-122"/>
              </a:rPr>
              <a:t>观</a:t>
            </a:r>
          </a:p>
        </p:txBody>
      </p:sp>
      <p:sp>
        <p:nvSpPr>
          <p:cNvPr id="255" name="文本框 38">
            <a:extLst>
              <a:ext uri="{FF2B5EF4-FFF2-40B4-BE49-F238E27FC236}">
                <a16:creationId xmlns="" xmlns:a16="http://schemas.microsoft.com/office/drawing/2014/main" id="{39B3685B-228C-4D5B-87B3-8C9EF4680EDE}"/>
              </a:ext>
            </a:extLst>
          </p:cNvPr>
          <p:cNvSpPr txBox="1"/>
          <p:nvPr/>
        </p:nvSpPr>
        <p:spPr>
          <a:xfrm rot="900000">
            <a:off x="7869716" y="392118"/>
            <a:ext cx="1423035" cy="1575609"/>
          </a:xfrm>
          <a:prstGeom prst="rect">
            <a:avLst/>
          </a:prstGeom>
          <a:noFill/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3800" b="1" dirty="0">
                <a:ln w="28575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25000"/>
                    </a:prstClr>
                  </a:outerShdw>
                </a:effectLst>
                <a:latin typeface="字体视界-单纯体" panose="02010601030101010101" charset="-122"/>
                <a:ea typeface="字体视界-单纯体" panose="02010601030101010101" charset="-122"/>
              </a:rPr>
              <a:t>看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BEFCA50B-73B3-4F00-A1FA-8C4180B0E73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80414">
            <a:off x="-77541" y="340300"/>
            <a:ext cx="3582322" cy="2606007"/>
          </a:xfrm>
          <a:prstGeom prst="rect">
            <a:avLst/>
          </a:prstGeom>
        </p:spPr>
      </p:pic>
      <p:pic>
        <p:nvPicPr>
          <p:cNvPr id="256" name="图片 255">
            <a:extLst>
              <a:ext uri="{FF2B5EF4-FFF2-40B4-BE49-F238E27FC236}">
                <a16:creationId xmlns="" xmlns:a16="http://schemas.microsoft.com/office/drawing/2014/main" id="{D4D07D3D-D71E-4767-B233-D89DECED0B3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9586" flipH="1">
            <a:off x="8753043" y="238899"/>
            <a:ext cx="3582322" cy="260600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A94208EA-F1C5-4976-8CCB-0083733C0F0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9976" y="3538575"/>
            <a:ext cx="3650855" cy="2607334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C1FD07C0-5020-469A-8077-0AA19B05D1A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879" y="2842440"/>
            <a:ext cx="3037043" cy="2144757"/>
          </a:xfrm>
          <a:prstGeom prst="rect">
            <a:avLst/>
          </a:prstGeom>
        </p:spPr>
      </p:pic>
      <p:grpSp>
        <p:nvGrpSpPr>
          <p:cNvPr id="226" name="组合 225">
            <a:extLst>
              <a:ext uri="{FF2B5EF4-FFF2-40B4-BE49-F238E27FC236}">
                <a16:creationId xmlns="" xmlns:a16="http://schemas.microsoft.com/office/drawing/2014/main" id="{46069F14-E430-4A96-9439-CD893CEF96C1}"/>
              </a:ext>
            </a:extLst>
          </p:cNvPr>
          <p:cNvGrpSpPr/>
          <p:nvPr/>
        </p:nvGrpSpPr>
        <p:grpSpPr>
          <a:xfrm>
            <a:off x="2229934" y="6044280"/>
            <a:ext cx="7774545" cy="611364"/>
            <a:chOff x="5068888" y="3584886"/>
            <a:chExt cx="5915026" cy="465138"/>
          </a:xfrm>
        </p:grpSpPr>
        <p:sp>
          <p:nvSpPr>
            <p:cNvPr id="227" name="Freeform 188">
              <a:extLst>
                <a:ext uri="{FF2B5EF4-FFF2-40B4-BE49-F238E27FC236}">
                  <a16:creationId xmlns="" xmlns:a16="http://schemas.microsoft.com/office/drawing/2014/main" id="{C85B9D35-77F9-4D71-AC1A-D35AF74CBB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77026" y="3621398"/>
              <a:ext cx="201613" cy="379413"/>
            </a:xfrm>
            <a:custGeom>
              <a:avLst/>
              <a:gdLst>
                <a:gd name="T0" fmla="*/ 0 w 127"/>
                <a:gd name="T1" fmla="*/ 162 h 239"/>
                <a:gd name="T2" fmla="*/ 68 w 127"/>
                <a:gd name="T3" fmla="*/ 0 h 239"/>
                <a:gd name="T4" fmla="*/ 109 w 127"/>
                <a:gd name="T5" fmla="*/ 0 h 239"/>
                <a:gd name="T6" fmla="*/ 109 w 127"/>
                <a:gd name="T7" fmla="*/ 162 h 239"/>
                <a:gd name="T8" fmla="*/ 127 w 127"/>
                <a:gd name="T9" fmla="*/ 162 h 239"/>
                <a:gd name="T10" fmla="*/ 127 w 127"/>
                <a:gd name="T11" fmla="*/ 196 h 239"/>
                <a:gd name="T12" fmla="*/ 109 w 127"/>
                <a:gd name="T13" fmla="*/ 196 h 239"/>
                <a:gd name="T14" fmla="*/ 109 w 127"/>
                <a:gd name="T15" fmla="*/ 239 h 239"/>
                <a:gd name="T16" fmla="*/ 71 w 127"/>
                <a:gd name="T17" fmla="*/ 239 h 239"/>
                <a:gd name="T18" fmla="*/ 71 w 127"/>
                <a:gd name="T19" fmla="*/ 196 h 239"/>
                <a:gd name="T20" fmla="*/ 0 w 127"/>
                <a:gd name="T21" fmla="*/ 196 h 239"/>
                <a:gd name="T22" fmla="*/ 0 w 127"/>
                <a:gd name="T23" fmla="*/ 162 h 239"/>
                <a:gd name="T24" fmla="*/ 71 w 127"/>
                <a:gd name="T25" fmla="*/ 162 h 239"/>
                <a:gd name="T26" fmla="*/ 71 w 127"/>
                <a:gd name="T27" fmla="*/ 73 h 239"/>
                <a:gd name="T28" fmla="*/ 34 w 127"/>
                <a:gd name="T29" fmla="*/ 162 h 239"/>
                <a:gd name="T30" fmla="*/ 71 w 127"/>
                <a:gd name="T31" fmla="*/ 162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7" h="239">
                  <a:moveTo>
                    <a:pt x="0" y="162"/>
                  </a:moveTo>
                  <a:lnTo>
                    <a:pt x="68" y="0"/>
                  </a:lnTo>
                  <a:lnTo>
                    <a:pt x="109" y="0"/>
                  </a:lnTo>
                  <a:lnTo>
                    <a:pt x="109" y="162"/>
                  </a:lnTo>
                  <a:lnTo>
                    <a:pt x="127" y="162"/>
                  </a:lnTo>
                  <a:lnTo>
                    <a:pt x="127" y="196"/>
                  </a:lnTo>
                  <a:lnTo>
                    <a:pt x="109" y="196"/>
                  </a:lnTo>
                  <a:lnTo>
                    <a:pt x="109" y="239"/>
                  </a:lnTo>
                  <a:lnTo>
                    <a:pt x="71" y="239"/>
                  </a:lnTo>
                  <a:lnTo>
                    <a:pt x="71" y="196"/>
                  </a:lnTo>
                  <a:lnTo>
                    <a:pt x="0" y="196"/>
                  </a:lnTo>
                  <a:lnTo>
                    <a:pt x="0" y="162"/>
                  </a:lnTo>
                  <a:close/>
                  <a:moveTo>
                    <a:pt x="71" y="162"/>
                  </a:moveTo>
                  <a:lnTo>
                    <a:pt x="71" y="73"/>
                  </a:lnTo>
                  <a:lnTo>
                    <a:pt x="34" y="162"/>
                  </a:lnTo>
                  <a:lnTo>
                    <a:pt x="71" y="16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Rectangle 189">
              <a:extLst>
                <a:ext uri="{FF2B5EF4-FFF2-40B4-BE49-F238E27FC236}">
                  <a16:creationId xmlns="" xmlns:a16="http://schemas.microsoft.com/office/drawing/2014/main" id="{01BC5024-6FD5-4A7F-8960-F050223EB2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4038" y="3943661"/>
              <a:ext cx="57150" cy="571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Freeform 190">
              <a:extLst>
                <a:ext uri="{FF2B5EF4-FFF2-40B4-BE49-F238E27FC236}">
                  <a16:creationId xmlns="" xmlns:a16="http://schemas.microsoft.com/office/drawing/2014/main" id="{3CFF17FD-BCF7-4B00-9041-A15B45EC983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2463" y="3618223"/>
              <a:ext cx="176213" cy="387350"/>
            </a:xfrm>
            <a:custGeom>
              <a:avLst/>
              <a:gdLst>
                <a:gd name="T0" fmla="*/ 138 w 207"/>
                <a:gd name="T1" fmla="*/ 114 h 452"/>
                <a:gd name="T2" fmla="*/ 102 w 207"/>
                <a:gd name="T3" fmla="*/ 63 h 452"/>
                <a:gd name="T4" fmla="*/ 66 w 207"/>
                <a:gd name="T5" fmla="*/ 107 h 452"/>
                <a:gd name="T6" fmla="*/ 66 w 207"/>
                <a:gd name="T7" fmla="*/ 135 h 452"/>
                <a:gd name="T8" fmla="*/ 0 w 207"/>
                <a:gd name="T9" fmla="*/ 135 h 452"/>
                <a:gd name="T10" fmla="*/ 0 w 207"/>
                <a:gd name="T11" fmla="*/ 111 h 452"/>
                <a:gd name="T12" fmla="*/ 104 w 207"/>
                <a:gd name="T13" fmla="*/ 0 h 452"/>
                <a:gd name="T14" fmla="*/ 207 w 207"/>
                <a:gd name="T15" fmla="*/ 111 h 452"/>
                <a:gd name="T16" fmla="*/ 207 w 207"/>
                <a:gd name="T17" fmla="*/ 123 h 452"/>
                <a:gd name="T18" fmla="*/ 159 w 207"/>
                <a:gd name="T19" fmla="*/ 214 h 452"/>
                <a:gd name="T20" fmla="*/ 207 w 207"/>
                <a:gd name="T21" fmla="*/ 306 h 452"/>
                <a:gd name="T22" fmla="*/ 207 w 207"/>
                <a:gd name="T23" fmla="*/ 341 h 452"/>
                <a:gd name="T24" fmla="*/ 104 w 207"/>
                <a:gd name="T25" fmla="*/ 452 h 452"/>
                <a:gd name="T26" fmla="*/ 0 w 207"/>
                <a:gd name="T27" fmla="*/ 341 h 452"/>
                <a:gd name="T28" fmla="*/ 0 w 207"/>
                <a:gd name="T29" fmla="*/ 305 h 452"/>
                <a:gd name="T30" fmla="*/ 66 w 207"/>
                <a:gd name="T31" fmla="*/ 305 h 452"/>
                <a:gd name="T32" fmla="*/ 66 w 207"/>
                <a:gd name="T33" fmla="*/ 346 h 452"/>
                <a:gd name="T34" fmla="*/ 102 w 207"/>
                <a:gd name="T35" fmla="*/ 389 h 452"/>
                <a:gd name="T36" fmla="*/ 138 w 207"/>
                <a:gd name="T37" fmla="*/ 339 h 452"/>
                <a:gd name="T38" fmla="*/ 138 w 207"/>
                <a:gd name="T39" fmla="*/ 305 h 452"/>
                <a:gd name="T40" fmla="*/ 92 w 207"/>
                <a:gd name="T41" fmla="*/ 248 h 452"/>
                <a:gd name="T42" fmla="*/ 69 w 207"/>
                <a:gd name="T43" fmla="*/ 248 h 452"/>
                <a:gd name="T44" fmla="*/ 69 w 207"/>
                <a:gd name="T45" fmla="*/ 185 h 452"/>
                <a:gd name="T46" fmla="*/ 96 w 207"/>
                <a:gd name="T47" fmla="*/ 185 h 452"/>
                <a:gd name="T48" fmla="*/ 138 w 207"/>
                <a:gd name="T49" fmla="*/ 138 h 452"/>
                <a:gd name="T50" fmla="*/ 138 w 207"/>
                <a:gd name="T51" fmla="*/ 114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7" h="452">
                  <a:moveTo>
                    <a:pt x="138" y="114"/>
                  </a:moveTo>
                  <a:cubicBezTo>
                    <a:pt x="138" y="74"/>
                    <a:pt x="124" y="63"/>
                    <a:pt x="102" y="63"/>
                  </a:cubicBezTo>
                  <a:cubicBezTo>
                    <a:pt x="80" y="63"/>
                    <a:pt x="66" y="75"/>
                    <a:pt x="66" y="107"/>
                  </a:cubicBezTo>
                  <a:cubicBezTo>
                    <a:pt x="66" y="135"/>
                    <a:pt x="66" y="135"/>
                    <a:pt x="66" y="135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40"/>
                    <a:pt x="35" y="0"/>
                    <a:pt x="104" y="0"/>
                  </a:cubicBezTo>
                  <a:cubicBezTo>
                    <a:pt x="172" y="0"/>
                    <a:pt x="207" y="40"/>
                    <a:pt x="207" y="111"/>
                  </a:cubicBezTo>
                  <a:cubicBezTo>
                    <a:pt x="207" y="123"/>
                    <a:pt x="207" y="123"/>
                    <a:pt x="207" y="123"/>
                  </a:cubicBezTo>
                  <a:cubicBezTo>
                    <a:pt x="207" y="170"/>
                    <a:pt x="192" y="200"/>
                    <a:pt x="159" y="214"/>
                  </a:cubicBezTo>
                  <a:cubicBezTo>
                    <a:pt x="193" y="229"/>
                    <a:pt x="207" y="262"/>
                    <a:pt x="207" y="306"/>
                  </a:cubicBezTo>
                  <a:cubicBezTo>
                    <a:pt x="207" y="341"/>
                    <a:pt x="207" y="341"/>
                    <a:pt x="207" y="341"/>
                  </a:cubicBezTo>
                  <a:cubicBezTo>
                    <a:pt x="207" y="412"/>
                    <a:pt x="172" y="452"/>
                    <a:pt x="104" y="452"/>
                  </a:cubicBezTo>
                  <a:cubicBezTo>
                    <a:pt x="35" y="452"/>
                    <a:pt x="0" y="412"/>
                    <a:pt x="0" y="341"/>
                  </a:cubicBezTo>
                  <a:cubicBezTo>
                    <a:pt x="0" y="305"/>
                    <a:pt x="0" y="305"/>
                    <a:pt x="0" y="305"/>
                  </a:cubicBezTo>
                  <a:cubicBezTo>
                    <a:pt x="66" y="305"/>
                    <a:pt x="66" y="305"/>
                    <a:pt x="66" y="305"/>
                  </a:cubicBezTo>
                  <a:cubicBezTo>
                    <a:pt x="66" y="346"/>
                    <a:pt x="66" y="346"/>
                    <a:pt x="66" y="346"/>
                  </a:cubicBezTo>
                  <a:cubicBezTo>
                    <a:pt x="66" y="377"/>
                    <a:pt x="80" y="389"/>
                    <a:pt x="102" y="389"/>
                  </a:cubicBezTo>
                  <a:cubicBezTo>
                    <a:pt x="124" y="389"/>
                    <a:pt x="138" y="379"/>
                    <a:pt x="138" y="339"/>
                  </a:cubicBezTo>
                  <a:cubicBezTo>
                    <a:pt x="138" y="305"/>
                    <a:pt x="138" y="305"/>
                    <a:pt x="138" y="305"/>
                  </a:cubicBezTo>
                  <a:cubicBezTo>
                    <a:pt x="138" y="264"/>
                    <a:pt x="124" y="248"/>
                    <a:pt x="92" y="248"/>
                  </a:cubicBezTo>
                  <a:cubicBezTo>
                    <a:pt x="69" y="248"/>
                    <a:pt x="69" y="248"/>
                    <a:pt x="69" y="248"/>
                  </a:cubicBezTo>
                  <a:cubicBezTo>
                    <a:pt x="69" y="185"/>
                    <a:pt x="69" y="185"/>
                    <a:pt x="69" y="185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122" y="185"/>
                    <a:pt x="138" y="174"/>
                    <a:pt x="138" y="138"/>
                  </a:cubicBezTo>
                  <a:lnTo>
                    <a:pt x="138" y="1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Freeform 191">
              <a:extLst>
                <a:ext uri="{FF2B5EF4-FFF2-40B4-BE49-F238E27FC236}">
                  <a16:creationId xmlns="" xmlns:a16="http://schemas.microsoft.com/office/drawing/2014/main" id="{3AA772BF-288C-49FC-A84F-D673CAB8FE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188" y="3618223"/>
              <a:ext cx="179388" cy="387350"/>
            </a:xfrm>
            <a:custGeom>
              <a:avLst/>
              <a:gdLst>
                <a:gd name="T0" fmla="*/ 0 w 211"/>
                <a:gd name="T1" fmla="*/ 111 h 452"/>
                <a:gd name="T2" fmla="*/ 106 w 211"/>
                <a:gd name="T3" fmla="*/ 0 h 452"/>
                <a:gd name="T4" fmla="*/ 211 w 211"/>
                <a:gd name="T5" fmla="*/ 111 h 452"/>
                <a:gd name="T6" fmla="*/ 211 w 211"/>
                <a:gd name="T7" fmla="*/ 341 h 452"/>
                <a:gd name="T8" fmla="*/ 106 w 211"/>
                <a:gd name="T9" fmla="*/ 452 h 452"/>
                <a:gd name="T10" fmla="*/ 0 w 211"/>
                <a:gd name="T11" fmla="*/ 341 h 452"/>
                <a:gd name="T12" fmla="*/ 0 w 211"/>
                <a:gd name="T13" fmla="*/ 111 h 452"/>
                <a:gd name="T14" fmla="*/ 70 w 211"/>
                <a:gd name="T15" fmla="*/ 346 h 452"/>
                <a:gd name="T16" fmla="*/ 106 w 211"/>
                <a:gd name="T17" fmla="*/ 389 h 452"/>
                <a:gd name="T18" fmla="*/ 142 w 211"/>
                <a:gd name="T19" fmla="*/ 346 h 452"/>
                <a:gd name="T20" fmla="*/ 142 w 211"/>
                <a:gd name="T21" fmla="*/ 107 h 452"/>
                <a:gd name="T22" fmla="*/ 106 w 211"/>
                <a:gd name="T23" fmla="*/ 63 h 452"/>
                <a:gd name="T24" fmla="*/ 70 w 211"/>
                <a:gd name="T25" fmla="*/ 107 h 452"/>
                <a:gd name="T26" fmla="*/ 70 w 211"/>
                <a:gd name="T27" fmla="*/ 346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1" h="452">
                  <a:moveTo>
                    <a:pt x="0" y="111"/>
                  </a:moveTo>
                  <a:cubicBezTo>
                    <a:pt x="0" y="40"/>
                    <a:pt x="38" y="0"/>
                    <a:pt x="106" y="0"/>
                  </a:cubicBezTo>
                  <a:cubicBezTo>
                    <a:pt x="174" y="0"/>
                    <a:pt x="211" y="40"/>
                    <a:pt x="211" y="111"/>
                  </a:cubicBezTo>
                  <a:cubicBezTo>
                    <a:pt x="211" y="341"/>
                    <a:pt x="211" y="341"/>
                    <a:pt x="211" y="341"/>
                  </a:cubicBezTo>
                  <a:cubicBezTo>
                    <a:pt x="211" y="412"/>
                    <a:pt x="174" y="452"/>
                    <a:pt x="106" y="452"/>
                  </a:cubicBezTo>
                  <a:cubicBezTo>
                    <a:pt x="38" y="452"/>
                    <a:pt x="0" y="412"/>
                    <a:pt x="0" y="341"/>
                  </a:cubicBezTo>
                  <a:lnTo>
                    <a:pt x="0" y="111"/>
                  </a:lnTo>
                  <a:close/>
                  <a:moveTo>
                    <a:pt x="70" y="346"/>
                  </a:moveTo>
                  <a:cubicBezTo>
                    <a:pt x="70" y="377"/>
                    <a:pt x="84" y="389"/>
                    <a:pt x="106" y="389"/>
                  </a:cubicBezTo>
                  <a:cubicBezTo>
                    <a:pt x="128" y="389"/>
                    <a:pt x="142" y="377"/>
                    <a:pt x="142" y="346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2" y="75"/>
                    <a:pt x="128" y="63"/>
                    <a:pt x="106" y="63"/>
                  </a:cubicBezTo>
                  <a:cubicBezTo>
                    <a:pt x="84" y="63"/>
                    <a:pt x="70" y="75"/>
                    <a:pt x="70" y="107"/>
                  </a:cubicBezTo>
                  <a:lnTo>
                    <a:pt x="70" y="3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Freeform 192">
              <a:extLst>
                <a:ext uri="{FF2B5EF4-FFF2-40B4-BE49-F238E27FC236}">
                  <a16:creationId xmlns="" xmlns:a16="http://schemas.microsoft.com/office/drawing/2014/main" id="{FE7534BA-8878-4EC2-A580-F49E64A022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18401" y="3621398"/>
              <a:ext cx="176213" cy="379413"/>
            </a:xfrm>
            <a:custGeom>
              <a:avLst/>
              <a:gdLst>
                <a:gd name="T0" fmla="*/ 206 w 206"/>
                <a:gd name="T1" fmla="*/ 109 h 442"/>
                <a:gd name="T2" fmla="*/ 206 w 206"/>
                <a:gd name="T3" fmla="*/ 167 h 442"/>
                <a:gd name="T4" fmla="*/ 102 w 206"/>
                <a:gd name="T5" fmla="*/ 276 h 442"/>
                <a:gd name="T6" fmla="*/ 70 w 206"/>
                <a:gd name="T7" fmla="*/ 276 h 442"/>
                <a:gd name="T8" fmla="*/ 70 w 206"/>
                <a:gd name="T9" fmla="*/ 442 h 442"/>
                <a:gd name="T10" fmla="*/ 0 w 206"/>
                <a:gd name="T11" fmla="*/ 442 h 442"/>
                <a:gd name="T12" fmla="*/ 0 w 206"/>
                <a:gd name="T13" fmla="*/ 0 h 442"/>
                <a:gd name="T14" fmla="*/ 102 w 206"/>
                <a:gd name="T15" fmla="*/ 0 h 442"/>
                <a:gd name="T16" fmla="*/ 206 w 206"/>
                <a:gd name="T17" fmla="*/ 109 h 442"/>
                <a:gd name="T18" fmla="*/ 70 w 206"/>
                <a:gd name="T19" fmla="*/ 63 h 442"/>
                <a:gd name="T20" fmla="*/ 70 w 206"/>
                <a:gd name="T21" fmla="*/ 213 h 442"/>
                <a:gd name="T22" fmla="*/ 102 w 206"/>
                <a:gd name="T23" fmla="*/ 213 h 442"/>
                <a:gd name="T24" fmla="*/ 137 w 206"/>
                <a:gd name="T25" fmla="*/ 171 h 442"/>
                <a:gd name="T26" fmla="*/ 137 w 206"/>
                <a:gd name="T27" fmla="*/ 105 h 442"/>
                <a:gd name="T28" fmla="*/ 102 w 206"/>
                <a:gd name="T29" fmla="*/ 63 h 442"/>
                <a:gd name="T30" fmla="*/ 70 w 206"/>
                <a:gd name="T31" fmla="*/ 63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6" h="442">
                  <a:moveTo>
                    <a:pt x="206" y="109"/>
                  </a:moveTo>
                  <a:cubicBezTo>
                    <a:pt x="206" y="167"/>
                    <a:pt x="206" y="167"/>
                    <a:pt x="206" y="167"/>
                  </a:cubicBezTo>
                  <a:cubicBezTo>
                    <a:pt x="206" y="238"/>
                    <a:pt x="172" y="276"/>
                    <a:pt x="102" y="276"/>
                  </a:cubicBezTo>
                  <a:cubicBezTo>
                    <a:pt x="70" y="276"/>
                    <a:pt x="70" y="276"/>
                    <a:pt x="70" y="276"/>
                  </a:cubicBezTo>
                  <a:cubicBezTo>
                    <a:pt x="70" y="442"/>
                    <a:pt x="70" y="442"/>
                    <a:pt x="70" y="442"/>
                  </a:cubicBezTo>
                  <a:cubicBezTo>
                    <a:pt x="0" y="442"/>
                    <a:pt x="0" y="442"/>
                    <a:pt x="0" y="44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72" y="0"/>
                    <a:pt x="206" y="39"/>
                    <a:pt x="206" y="109"/>
                  </a:cubicBezTo>
                  <a:close/>
                  <a:moveTo>
                    <a:pt x="70" y="63"/>
                  </a:moveTo>
                  <a:cubicBezTo>
                    <a:pt x="70" y="213"/>
                    <a:pt x="70" y="213"/>
                    <a:pt x="70" y="213"/>
                  </a:cubicBezTo>
                  <a:cubicBezTo>
                    <a:pt x="102" y="213"/>
                    <a:pt x="102" y="213"/>
                    <a:pt x="102" y="213"/>
                  </a:cubicBezTo>
                  <a:cubicBezTo>
                    <a:pt x="125" y="213"/>
                    <a:pt x="137" y="203"/>
                    <a:pt x="137" y="171"/>
                  </a:cubicBezTo>
                  <a:cubicBezTo>
                    <a:pt x="137" y="105"/>
                    <a:pt x="137" y="105"/>
                    <a:pt x="137" y="105"/>
                  </a:cubicBezTo>
                  <a:cubicBezTo>
                    <a:pt x="137" y="73"/>
                    <a:pt x="125" y="63"/>
                    <a:pt x="102" y="63"/>
                  </a:cubicBezTo>
                  <a:lnTo>
                    <a:pt x="70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Freeform 193">
              <a:extLst>
                <a:ext uri="{FF2B5EF4-FFF2-40B4-BE49-F238E27FC236}">
                  <a16:creationId xmlns="" xmlns:a16="http://schemas.microsoft.com/office/drawing/2014/main" id="{B473AF40-15DE-4F56-B2C4-F95A4812741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1601" y="3621398"/>
              <a:ext cx="249238" cy="379413"/>
            </a:xfrm>
            <a:custGeom>
              <a:avLst/>
              <a:gdLst>
                <a:gd name="T0" fmla="*/ 80 w 157"/>
                <a:gd name="T1" fmla="*/ 170 h 239"/>
                <a:gd name="T2" fmla="*/ 105 w 157"/>
                <a:gd name="T3" fmla="*/ 0 h 239"/>
                <a:gd name="T4" fmla="*/ 157 w 157"/>
                <a:gd name="T5" fmla="*/ 0 h 239"/>
                <a:gd name="T6" fmla="*/ 157 w 157"/>
                <a:gd name="T7" fmla="*/ 239 h 239"/>
                <a:gd name="T8" fmla="*/ 122 w 157"/>
                <a:gd name="T9" fmla="*/ 239 h 239"/>
                <a:gd name="T10" fmla="*/ 122 w 157"/>
                <a:gd name="T11" fmla="*/ 68 h 239"/>
                <a:gd name="T12" fmla="*/ 96 w 157"/>
                <a:gd name="T13" fmla="*/ 239 h 239"/>
                <a:gd name="T14" fmla="*/ 60 w 157"/>
                <a:gd name="T15" fmla="*/ 239 h 239"/>
                <a:gd name="T16" fmla="*/ 32 w 157"/>
                <a:gd name="T17" fmla="*/ 70 h 239"/>
                <a:gd name="T18" fmla="*/ 32 w 157"/>
                <a:gd name="T19" fmla="*/ 239 h 239"/>
                <a:gd name="T20" fmla="*/ 0 w 157"/>
                <a:gd name="T21" fmla="*/ 239 h 239"/>
                <a:gd name="T22" fmla="*/ 0 w 157"/>
                <a:gd name="T23" fmla="*/ 0 h 239"/>
                <a:gd name="T24" fmla="*/ 52 w 157"/>
                <a:gd name="T25" fmla="*/ 0 h 239"/>
                <a:gd name="T26" fmla="*/ 80 w 157"/>
                <a:gd name="T27" fmla="*/ 17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7" h="239">
                  <a:moveTo>
                    <a:pt x="80" y="170"/>
                  </a:moveTo>
                  <a:lnTo>
                    <a:pt x="105" y="0"/>
                  </a:lnTo>
                  <a:lnTo>
                    <a:pt x="157" y="0"/>
                  </a:lnTo>
                  <a:lnTo>
                    <a:pt x="157" y="239"/>
                  </a:lnTo>
                  <a:lnTo>
                    <a:pt x="122" y="239"/>
                  </a:lnTo>
                  <a:lnTo>
                    <a:pt x="122" y="68"/>
                  </a:lnTo>
                  <a:lnTo>
                    <a:pt x="96" y="239"/>
                  </a:lnTo>
                  <a:lnTo>
                    <a:pt x="60" y="239"/>
                  </a:lnTo>
                  <a:lnTo>
                    <a:pt x="32" y="70"/>
                  </a:lnTo>
                  <a:lnTo>
                    <a:pt x="32" y="239"/>
                  </a:lnTo>
                  <a:lnTo>
                    <a:pt x="0" y="239"/>
                  </a:lnTo>
                  <a:lnTo>
                    <a:pt x="0" y="0"/>
                  </a:lnTo>
                  <a:lnTo>
                    <a:pt x="52" y="0"/>
                  </a:lnTo>
                  <a:lnTo>
                    <a:pt x="80" y="1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" name="Freeform 194">
              <a:extLst>
                <a:ext uri="{FF2B5EF4-FFF2-40B4-BE49-F238E27FC236}">
                  <a16:creationId xmlns="" xmlns:a16="http://schemas.microsoft.com/office/drawing/2014/main" id="{3EFA80BC-F470-4C33-B26A-E61563C2EF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8888" y="3621398"/>
              <a:ext cx="115888" cy="381000"/>
            </a:xfrm>
            <a:custGeom>
              <a:avLst/>
              <a:gdLst>
                <a:gd name="T0" fmla="*/ 0 w 134"/>
                <a:gd name="T1" fmla="*/ 379 h 444"/>
                <a:gd name="T2" fmla="*/ 24 w 134"/>
                <a:gd name="T3" fmla="*/ 380 h 444"/>
                <a:gd name="T4" fmla="*/ 64 w 134"/>
                <a:gd name="T5" fmla="*/ 337 h 444"/>
                <a:gd name="T6" fmla="*/ 64 w 134"/>
                <a:gd name="T7" fmla="*/ 0 h 444"/>
                <a:gd name="T8" fmla="*/ 134 w 134"/>
                <a:gd name="T9" fmla="*/ 0 h 444"/>
                <a:gd name="T10" fmla="*/ 134 w 134"/>
                <a:gd name="T11" fmla="*/ 332 h 444"/>
                <a:gd name="T12" fmla="*/ 34 w 134"/>
                <a:gd name="T13" fmla="*/ 444 h 444"/>
                <a:gd name="T14" fmla="*/ 0 w 134"/>
                <a:gd name="T15" fmla="*/ 442 h 444"/>
                <a:gd name="T16" fmla="*/ 0 w 134"/>
                <a:gd name="T17" fmla="*/ 379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444">
                  <a:moveTo>
                    <a:pt x="0" y="379"/>
                  </a:moveTo>
                  <a:cubicBezTo>
                    <a:pt x="8" y="380"/>
                    <a:pt x="17" y="380"/>
                    <a:pt x="24" y="380"/>
                  </a:cubicBezTo>
                  <a:cubicBezTo>
                    <a:pt x="47" y="380"/>
                    <a:pt x="64" y="372"/>
                    <a:pt x="64" y="337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34" y="332"/>
                    <a:pt x="134" y="332"/>
                    <a:pt x="134" y="332"/>
                  </a:cubicBezTo>
                  <a:cubicBezTo>
                    <a:pt x="134" y="421"/>
                    <a:pt x="86" y="444"/>
                    <a:pt x="34" y="444"/>
                  </a:cubicBezTo>
                  <a:cubicBezTo>
                    <a:pt x="21" y="444"/>
                    <a:pt x="12" y="444"/>
                    <a:pt x="0" y="442"/>
                  </a:cubicBezTo>
                  <a:lnTo>
                    <a:pt x="0" y="3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Freeform 195">
              <a:extLst>
                <a:ext uri="{FF2B5EF4-FFF2-40B4-BE49-F238E27FC236}">
                  <a16:creationId xmlns="" xmlns:a16="http://schemas.microsoft.com/office/drawing/2014/main" id="{4FFF0A9F-7E32-4A7A-AB10-3D756471E5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1288" y="3621398"/>
              <a:ext cx="177800" cy="384175"/>
            </a:xfrm>
            <a:custGeom>
              <a:avLst/>
              <a:gdLst>
                <a:gd name="T0" fmla="*/ 69 w 207"/>
                <a:gd name="T1" fmla="*/ 0 h 448"/>
                <a:gd name="T2" fmla="*/ 69 w 207"/>
                <a:gd name="T3" fmla="*/ 341 h 448"/>
                <a:gd name="T4" fmla="*/ 105 w 207"/>
                <a:gd name="T5" fmla="*/ 384 h 448"/>
                <a:gd name="T6" fmla="*/ 141 w 207"/>
                <a:gd name="T7" fmla="*/ 341 h 448"/>
                <a:gd name="T8" fmla="*/ 141 w 207"/>
                <a:gd name="T9" fmla="*/ 0 h 448"/>
                <a:gd name="T10" fmla="*/ 207 w 207"/>
                <a:gd name="T11" fmla="*/ 0 h 448"/>
                <a:gd name="T12" fmla="*/ 207 w 207"/>
                <a:gd name="T13" fmla="*/ 337 h 448"/>
                <a:gd name="T14" fmla="*/ 104 w 207"/>
                <a:gd name="T15" fmla="*/ 448 h 448"/>
                <a:gd name="T16" fmla="*/ 0 w 207"/>
                <a:gd name="T17" fmla="*/ 337 h 448"/>
                <a:gd name="T18" fmla="*/ 0 w 207"/>
                <a:gd name="T19" fmla="*/ 0 h 448"/>
                <a:gd name="T20" fmla="*/ 69 w 207"/>
                <a:gd name="T21" fmla="*/ 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7" h="448">
                  <a:moveTo>
                    <a:pt x="69" y="0"/>
                  </a:moveTo>
                  <a:cubicBezTo>
                    <a:pt x="69" y="341"/>
                    <a:pt x="69" y="341"/>
                    <a:pt x="69" y="341"/>
                  </a:cubicBezTo>
                  <a:cubicBezTo>
                    <a:pt x="69" y="373"/>
                    <a:pt x="83" y="384"/>
                    <a:pt x="105" y="384"/>
                  </a:cubicBezTo>
                  <a:cubicBezTo>
                    <a:pt x="128" y="384"/>
                    <a:pt x="141" y="373"/>
                    <a:pt x="141" y="341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07" y="337"/>
                    <a:pt x="207" y="337"/>
                    <a:pt x="207" y="337"/>
                  </a:cubicBezTo>
                  <a:cubicBezTo>
                    <a:pt x="207" y="408"/>
                    <a:pt x="172" y="448"/>
                    <a:pt x="104" y="448"/>
                  </a:cubicBezTo>
                  <a:cubicBezTo>
                    <a:pt x="35" y="448"/>
                    <a:pt x="0" y="408"/>
                    <a:pt x="0" y="33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Freeform 196">
              <a:extLst>
                <a:ext uri="{FF2B5EF4-FFF2-40B4-BE49-F238E27FC236}">
                  <a16:creationId xmlns="" xmlns:a16="http://schemas.microsoft.com/office/drawing/2014/main" id="{79041489-8854-4ACA-BAD1-57B789A77F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8776" y="3621398"/>
              <a:ext cx="188913" cy="379413"/>
            </a:xfrm>
            <a:custGeom>
              <a:avLst/>
              <a:gdLst>
                <a:gd name="T0" fmla="*/ 34 w 119"/>
                <a:gd name="T1" fmla="*/ 66 h 239"/>
                <a:gd name="T2" fmla="*/ 34 w 119"/>
                <a:gd name="T3" fmla="*/ 239 h 239"/>
                <a:gd name="T4" fmla="*/ 0 w 119"/>
                <a:gd name="T5" fmla="*/ 239 h 239"/>
                <a:gd name="T6" fmla="*/ 0 w 119"/>
                <a:gd name="T7" fmla="*/ 0 h 239"/>
                <a:gd name="T8" fmla="*/ 47 w 119"/>
                <a:gd name="T9" fmla="*/ 0 h 239"/>
                <a:gd name="T10" fmla="*/ 86 w 119"/>
                <a:gd name="T11" fmla="*/ 143 h 239"/>
                <a:gd name="T12" fmla="*/ 86 w 119"/>
                <a:gd name="T13" fmla="*/ 0 h 239"/>
                <a:gd name="T14" fmla="*/ 119 w 119"/>
                <a:gd name="T15" fmla="*/ 0 h 239"/>
                <a:gd name="T16" fmla="*/ 119 w 119"/>
                <a:gd name="T17" fmla="*/ 239 h 239"/>
                <a:gd name="T18" fmla="*/ 81 w 119"/>
                <a:gd name="T19" fmla="*/ 239 h 239"/>
                <a:gd name="T20" fmla="*/ 34 w 119"/>
                <a:gd name="T21" fmla="*/ 6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9" h="239">
                  <a:moveTo>
                    <a:pt x="34" y="66"/>
                  </a:moveTo>
                  <a:lnTo>
                    <a:pt x="34" y="239"/>
                  </a:lnTo>
                  <a:lnTo>
                    <a:pt x="0" y="239"/>
                  </a:lnTo>
                  <a:lnTo>
                    <a:pt x="0" y="0"/>
                  </a:lnTo>
                  <a:lnTo>
                    <a:pt x="47" y="0"/>
                  </a:lnTo>
                  <a:lnTo>
                    <a:pt x="86" y="143"/>
                  </a:lnTo>
                  <a:lnTo>
                    <a:pt x="86" y="0"/>
                  </a:lnTo>
                  <a:lnTo>
                    <a:pt x="119" y="0"/>
                  </a:lnTo>
                  <a:lnTo>
                    <a:pt x="119" y="239"/>
                  </a:lnTo>
                  <a:lnTo>
                    <a:pt x="81" y="239"/>
                  </a:lnTo>
                  <a:lnTo>
                    <a:pt x="34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Freeform 197">
              <a:extLst>
                <a:ext uri="{FF2B5EF4-FFF2-40B4-BE49-F238E27FC236}">
                  <a16:creationId xmlns="" xmlns:a16="http://schemas.microsoft.com/office/drawing/2014/main" id="{91219670-B20E-4ABF-9E50-15FBB4035D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0551" y="3621398"/>
              <a:ext cx="163513" cy="379413"/>
            </a:xfrm>
            <a:custGeom>
              <a:avLst/>
              <a:gdLst>
                <a:gd name="T0" fmla="*/ 38 w 103"/>
                <a:gd name="T1" fmla="*/ 101 h 239"/>
                <a:gd name="T2" fmla="*/ 89 w 103"/>
                <a:gd name="T3" fmla="*/ 101 h 239"/>
                <a:gd name="T4" fmla="*/ 89 w 103"/>
                <a:gd name="T5" fmla="*/ 135 h 239"/>
                <a:gd name="T6" fmla="*/ 38 w 103"/>
                <a:gd name="T7" fmla="*/ 135 h 239"/>
                <a:gd name="T8" fmla="*/ 38 w 103"/>
                <a:gd name="T9" fmla="*/ 205 h 239"/>
                <a:gd name="T10" fmla="*/ 103 w 103"/>
                <a:gd name="T11" fmla="*/ 205 h 239"/>
                <a:gd name="T12" fmla="*/ 103 w 103"/>
                <a:gd name="T13" fmla="*/ 239 h 239"/>
                <a:gd name="T14" fmla="*/ 0 w 103"/>
                <a:gd name="T15" fmla="*/ 239 h 239"/>
                <a:gd name="T16" fmla="*/ 0 w 103"/>
                <a:gd name="T17" fmla="*/ 0 h 239"/>
                <a:gd name="T18" fmla="*/ 103 w 103"/>
                <a:gd name="T19" fmla="*/ 0 h 239"/>
                <a:gd name="T20" fmla="*/ 103 w 103"/>
                <a:gd name="T21" fmla="*/ 34 h 239"/>
                <a:gd name="T22" fmla="*/ 38 w 103"/>
                <a:gd name="T23" fmla="*/ 34 h 239"/>
                <a:gd name="T24" fmla="*/ 38 w 103"/>
                <a:gd name="T25" fmla="*/ 101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239">
                  <a:moveTo>
                    <a:pt x="38" y="101"/>
                  </a:moveTo>
                  <a:lnTo>
                    <a:pt x="89" y="101"/>
                  </a:lnTo>
                  <a:lnTo>
                    <a:pt x="89" y="135"/>
                  </a:lnTo>
                  <a:lnTo>
                    <a:pt x="38" y="135"/>
                  </a:lnTo>
                  <a:lnTo>
                    <a:pt x="38" y="205"/>
                  </a:lnTo>
                  <a:lnTo>
                    <a:pt x="103" y="205"/>
                  </a:lnTo>
                  <a:lnTo>
                    <a:pt x="103" y="239"/>
                  </a:lnTo>
                  <a:lnTo>
                    <a:pt x="0" y="239"/>
                  </a:lnTo>
                  <a:lnTo>
                    <a:pt x="0" y="0"/>
                  </a:lnTo>
                  <a:lnTo>
                    <a:pt x="103" y="0"/>
                  </a:lnTo>
                  <a:lnTo>
                    <a:pt x="103" y="34"/>
                  </a:lnTo>
                  <a:lnTo>
                    <a:pt x="38" y="34"/>
                  </a:lnTo>
                  <a:lnTo>
                    <a:pt x="38" y="1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Freeform 198">
              <a:extLst>
                <a:ext uri="{FF2B5EF4-FFF2-40B4-BE49-F238E27FC236}">
                  <a16:creationId xmlns="" xmlns:a16="http://schemas.microsoft.com/office/drawing/2014/main" id="{700F6F3D-2F36-4888-81D5-6231D63BCAB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1701" y="3611873"/>
              <a:ext cx="106363" cy="379413"/>
            </a:xfrm>
            <a:custGeom>
              <a:avLst/>
              <a:gdLst>
                <a:gd name="T0" fmla="*/ 0 w 123"/>
                <a:gd name="T1" fmla="*/ 56 h 442"/>
                <a:gd name="T2" fmla="*/ 77 w 123"/>
                <a:gd name="T3" fmla="*/ 0 h 442"/>
                <a:gd name="T4" fmla="*/ 123 w 123"/>
                <a:gd name="T5" fmla="*/ 0 h 442"/>
                <a:gd name="T6" fmla="*/ 123 w 123"/>
                <a:gd name="T7" fmla="*/ 442 h 442"/>
                <a:gd name="T8" fmla="*/ 54 w 123"/>
                <a:gd name="T9" fmla="*/ 442 h 442"/>
                <a:gd name="T10" fmla="*/ 54 w 123"/>
                <a:gd name="T11" fmla="*/ 105 h 442"/>
                <a:gd name="T12" fmla="*/ 0 w 123"/>
                <a:gd name="T13" fmla="*/ 105 h 442"/>
                <a:gd name="T14" fmla="*/ 0 w 123"/>
                <a:gd name="T15" fmla="*/ 56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442">
                  <a:moveTo>
                    <a:pt x="0" y="56"/>
                  </a:moveTo>
                  <a:cubicBezTo>
                    <a:pt x="54" y="56"/>
                    <a:pt x="66" y="30"/>
                    <a:pt x="77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442"/>
                    <a:pt x="123" y="442"/>
                    <a:pt x="123" y="442"/>
                  </a:cubicBezTo>
                  <a:cubicBezTo>
                    <a:pt x="54" y="442"/>
                    <a:pt x="54" y="442"/>
                    <a:pt x="54" y="442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0" y="105"/>
                    <a:pt x="0" y="105"/>
                    <a:pt x="0" y="105"/>
                  </a:cubicBezTo>
                  <a:lnTo>
                    <a:pt x="0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Freeform 199">
              <a:extLst>
                <a:ext uri="{FF2B5EF4-FFF2-40B4-BE49-F238E27FC236}">
                  <a16:creationId xmlns="" xmlns:a16="http://schemas.microsoft.com/office/drawing/2014/main" id="{4062998C-43BB-4D55-B8F8-0111FBD5D0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51563" y="3608698"/>
              <a:ext cx="187325" cy="387350"/>
            </a:xfrm>
            <a:custGeom>
              <a:avLst/>
              <a:gdLst>
                <a:gd name="T0" fmla="*/ 109 w 218"/>
                <a:gd name="T1" fmla="*/ 453 h 453"/>
                <a:gd name="T2" fmla="*/ 0 w 218"/>
                <a:gd name="T3" fmla="*/ 341 h 453"/>
                <a:gd name="T4" fmla="*/ 0 w 218"/>
                <a:gd name="T5" fmla="*/ 307 h 453"/>
                <a:gd name="T6" fmla="*/ 43 w 218"/>
                <a:gd name="T7" fmla="*/ 214 h 453"/>
                <a:gd name="T8" fmla="*/ 0 w 218"/>
                <a:gd name="T9" fmla="*/ 125 h 453"/>
                <a:gd name="T10" fmla="*/ 0 w 218"/>
                <a:gd name="T11" fmla="*/ 111 h 453"/>
                <a:gd name="T12" fmla="*/ 109 w 218"/>
                <a:gd name="T13" fmla="*/ 0 h 453"/>
                <a:gd name="T14" fmla="*/ 218 w 218"/>
                <a:gd name="T15" fmla="*/ 111 h 453"/>
                <a:gd name="T16" fmla="*/ 218 w 218"/>
                <a:gd name="T17" fmla="*/ 125 h 453"/>
                <a:gd name="T18" fmla="*/ 175 w 218"/>
                <a:gd name="T19" fmla="*/ 214 h 453"/>
                <a:gd name="T20" fmla="*/ 218 w 218"/>
                <a:gd name="T21" fmla="*/ 307 h 453"/>
                <a:gd name="T22" fmla="*/ 218 w 218"/>
                <a:gd name="T23" fmla="*/ 341 h 453"/>
                <a:gd name="T24" fmla="*/ 109 w 218"/>
                <a:gd name="T25" fmla="*/ 453 h 453"/>
                <a:gd name="T26" fmla="*/ 70 w 218"/>
                <a:gd name="T27" fmla="*/ 138 h 453"/>
                <a:gd name="T28" fmla="*/ 109 w 218"/>
                <a:gd name="T29" fmla="*/ 185 h 453"/>
                <a:gd name="T30" fmla="*/ 148 w 218"/>
                <a:gd name="T31" fmla="*/ 138 h 453"/>
                <a:gd name="T32" fmla="*/ 148 w 218"/>
                <a:gd name="T33" fmla="*/ 114 h 453"/>
                <a:gd name="T34" fmla="*/ 109 w 218"/>
                <a:gd name="T35" fmla="*/ 63 h 453"/>
                <a:gd name="T36" fmla="*/ 70 w 218"/>
                <a:gd name="T37" fmla="*/ 114 h 453"/>
                <a:gd name="T38" fmla="*/ 70 w 218"/>
                <a:gd name="T39" fmla="*/ 138 h 453"/>
                <a:gd name="T40" fmla="*/ 109 w 218"/>
                <a:gd name="T41" fmla="*/ 389 h 453"/>
                <a:gd name="T42" fmla="*/ 148 w 218"/>
                <a:gd name="T43" fmla="*/ 339 h 453"/>
                <a:gd name="T44" fmla="*/ 148 w 218"/>
                <a:gd name="T45" fmla="*/ 298 h 453"/>
                <a:gd name="T46" fmla="*/ 109 w 218"/>
                <a:gd name="T47" fmla="*/ 248 h 453"/>
                <a:gd name="T48" fmla="*/ 70 w 218"/>
                <a:gd name="T49" fmla="*/ 298 h 453"/>
                <a:gd name="T50" fmla="*/ 70 w 218"/>
                <a:gd name="T51" fmla="*/ 339 h 453"/>
                <a:gd name="T52" fmla="*/ 109 w 218"/>
                <a:gd name="T53" fmla="*/ 389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8" h="453">
                  <a:moveTo>
                    <a:pt x="109" y="453"/>
                  </a:moveTo>
                  <a:cubicBezTo>
                    <a:pt x="39" y="453"/>
                    <a:pt x="0" y="412"/>
                    <a:pt x="0" y="341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264"/>
                    <a:pt x="13" y="231"/>
                    <a:pt x="43" y="214"/>
                  </a:cubicBezTo>
                  <a:cubicBezTo>
                    <a:pt x="14" y="199"/>
                    <a:pt x="0" y="169"/>
                    <a:pt x="0" y="125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41"/>
                    <a:pt x="39" y="0"/>
                    <a:pt x="109" y="0"/>
                  </a:cubicBezTo>
                  <a:cubicBezTo>
                    <a:pt x="179" y="0"/>
                    <a:pt x="218" y="41"/>
                    <a:pt x="218" y="111"/>
                  </a:cubicBezTo>
                  <a:cubicBezTo>
                    <a:pt x="218" y="125"/>
                    <a:pt x="218" y="125"/>
                    <a:pt x="218" y="125"/>
                  </a:cubicBezTo>
                  <a:cubicBezTo>
                    <a:pt x="218" y="169"/>
                    <a:pt x="203" y="199"/>
                    <a:pt x="175" y="214"/>
                  </a:cubicBezTo>
                  <a:cubicBezTo>
                    <a:pt x="205" y="231"/>
                    <a:pt x="218" y="264"/>
                    <a:pt x="218" y="307"/>
                  </a:cubicBezTo>
                  <a:cubicBezTo>
                    <a:pt x="218" y="341"/>
                    <a:pt x="218" y="341"/>
                    <a:pt x="218" y="341"/>
                  </a:cubicBezTo>
                  <a:cubicBezTo>
                    <a:pt x="218" y="412"/>
                    <a:pt x="179" y="453"/>
                    <a:pt x="109" y="453"/>
                  </a:cubicBezTo>
                  <a:close/>
                  <a:moveTo>
                    <a:pt x="70" y="138"/>
                  </a:moveTo>
                  <a:cubicBezTo>
                    <a:pt x="70" y="174"/>
                    <a:pt x="86" y="185"/>
                    <a:pt x="109" y="185"/>
                  </a:cubicBezTo>
                  <a:cubicBezTo>
                    <a:pt x="131" y="185"/>
                    <a:pt x="148" y="174"/>
                    <a:pt x="148" y="138"/>
                  </a:cubicBezTo>
                  <a:cubicBezTo>
                    <a:pt x="148" y="114"/>
                    <a:pt x="148" y="114"/>
                    <a:pt x="148" y="114"/>
                  </a:cubicBezTo>
                  <a:cubicBezTo>
                    <a:pt x="148" y="74"/>
                    <a:pt x="131" y="63"/>
                    <a:pt x="109" y="63"/>
                  </a:cubicBezTo>
                  <a:cubicBezTo>
                    <a:pt x="87" y="63"/>
                    <a:pt x="70" y="74"/>
                    <a:pt x="70" y="114"/>
                  </a:cubicBezTo>
                  <a:lnTo>
                    <a:pt x="70" y="138"/>
                  </a:lnTo>
                  <a:close/>
                  <a:moveTo>
                    <a:pt x="109" y="389"/>
                  </a:moveTo>
                  <a:cubicBezTo>
                    <a:pt x="131" y="389"/>
                    <a:pt x="148" y="379"/>
                    <a:pt x="148" y="339"/>
                  </a:cubicBezTo>
                  <a:cubicBezTo>
                    <a:pt x="148" y="298"/>
                    <a:pt x="148" y="298"/>
                    <a:pt x="148" y="298"/>
                  </a:cubicBezTo>
                  <a:cubicBezTo>
                    <a:pt x="148" y="264"/>
                    <a:pt x="134" y="248"/>
                    <a:pt x="109" y="248"/>
                  </a:cubicBezTo>
                  <a:cubicBezTo>
                    <a:pt x="85" y="248"/>
                    <a:pt x="70" y="264"/>
                    <a:pt x="70" y="298"/>
                  </a:cubicBezTo>
                  <a:cubicBezTo>
                    <a:pt x="70" y="339"/>
                    <a:pt x="70" y="339"/>
                    <a:pt x="70" y="339"/>
                  </a:cubicBezTo>
                  <a:cubicBezTo>
                    <a:pt x="70" y="379"/>
                    <a:pt x="87" y="389"/>
                    <a:pt x="109" y="3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239" name="Rectangle 200">
              <a:extLst>
                <a:ext uri="{FF2B5EF4-FFF2-40B4-BE49-F238E27FC236}">
                  <a16:creationId xmlns="" xmlns:a16="http://schemas.microsoft.com/office/drawing/2014/main" id="{8759F7F0-F5F6-4719-9FA9-8C7829D8C1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9226" y="3584886"/>
              <a:ext cx="55563" cy="4651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" name="Rectangle 201">
              <a:extLst>
                <a:ext uri="{FF2B5EF4-FFF2-40B4-BE49-F238E27FC236}">
                  <a16:creationId xmlns="" xmlns:a16="http://schemas.microsoft.com/office/drawing/2014/main" id="{B786F0A5-524E-446F-85F5-C304DBB051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24826" y="3584886"/>
              <a:ext cx="55563" cy="4651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Freeform 202">
              <a:extLst>
                <a:ext uri="{FF2B5EF4-FFF2-40B4-BE49-F238E27FC236}">
                  <a16:creationId xmlns="" xmlns:a16="http://schemas.microsoft.com/office/drawing/2014/main" id="{286FE3C0-63FD-4C17-8B1D-E51AFA2039D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3611873"/>
              <a:ext cx="250825" cy="379413"/>
            </a:xfrm>
            <a:custGeom>
              <a:avLst/>
              <a:gdLst>
                <a:gd name="T0" fmla="*/ 80 w 158"/>
                <a:gd name="T1" fmla="*/ 170 h 239"/>
                <a:gd name="T2" fmla="*/ 106 w 158"/>
                <a:gd name="T3" fmla="*/ 0 h 239"/>
                <a:gd name="T4" fmla="*/ 158 w 158"/>
                <a:gd name="T5" fmla="*/ 0 h 239"/>
                <a:gd name="T6" fmla="*/ 158 w 158"/>
                <a:gd name="T7" fmla="*/ 239 h 239"/>
                <a:gd name="T8" fmla="*/ 122 w 158"/>
                <a:gd name="T9" fmla="*/ 239 h 239"/>
                <a:gd name="T10" fmla="*/ 122 w 158"/>
                <a:gd name="T11" fmla="*/ 68 h 239"/>
                <a:gd name="T12" fmla="*/ 96 w 158"/>
                <a:gd name="T13" fmla="*/ 239 h 239"/>
                <a:gd name="T14" fmla="*/ 61 w 158"/>
                <a:gd name="T15" fmla="*/ 239 h 239"/>
                <a:gd name="T16" fmla="*/ 33 w 158"/>
                <a:gd name="T17" fmla="*/ 71 h 239"/>
                <a:gd name="T18" fmla="*/ 33 w 158"/>
                <a:gd name="T19" fmla="*/ 239 h 239"/>
                <a:gd name="T20" fmla="*/ 0 w 158"/>
                <a:gd name="T21" fmla="*/ 239 h 239"/>
                <a:gd name="T22" fmla="*/ 0 w 158"/>
                <a:gd name="T23" fmla="*/ 0 h 239"/>
                <a:gd name="T24" fmla="*/ 53 w 158"/>
                <a:gd name="T25" fmla="*/ 0 h 239"/>
                <a:gd name="T26" fmla="*/ 80 w 158"/>
                <a:gd name="T27" fmla="*/ 17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8" h="239">
                  <a:moveTo>
                    <a:pt x="80" y="170"/>
                  </a:moveTo>
                  <a:lnTo>
                    <a:pt x="106" y="0"/>
                  </a:lnTo>
                  <a:lnTo>
                    <a:pt x="158" y="0"/>
                  </a:lnTo>
                  <a:lnTo>
                    <a:pt x="158" y="239"/>
                  </a:lnTo>
                  <a:lnTo>
                    <a:pt x="122" y="239"/>
                  </a:lnTo>
                  <a:lnTo>
                    <a:pt x="122" y="68"/>
                  </a:lnTo>
                  <a:lnTo>
                    <a:pt x="96" y="239"/>
                  </a:lnTo>
                  <a:lnTo>
                    <a:pt x="61" y="239"/>
                  </a:lnTo>
                  <a:lnTo>
                    <a:pt x="33" y="71"/>
                  </a:lnTo>
                  <a:lnTo>
                    <a:pt x="33" y="239"/>
                  </a:lnTo>
                  <a:lnTo>
                    <a:pt x="0" y="239"/>
                  </a:lnTo>
                  <a:lnTo>
                    <a:pt x="0" y="0"/>
                  </a:lnTo>
                  <a:lnTo>
                    <a:pt x="53" y="0"/>
                  </a:lnTo>
                  <a:lnTo>
                    <a:pt x="80" y="1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Rectangle 203">
              <a:extLst>
                <a:ext uri="{FF2B5EF4-FFF2-40B4-BE49-F238E27FC236}">
                  <a16:creationId xmlns="" xmlns:a16="http://schemas.microsoft.com/office/drawing/2014/main" id="{1C5B3E7B-C9A8-42D3-8D65-765F0AEB40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3301" y="3611873"/>
              <a:ext cx="60325" cy="3794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Freeform 204">
              <a:extLst>
                <a:ext uri="{FF2B5EF4-FFF2-40B4-BE49-F238E27FC236}">
                  <a16:creationId xmlns="" xmlns:a16="http://schemas.microsoft.com/office/drawing/2014/main" id="{F2E65DFC-64BE-4E5E-9EB3-980B68DFF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1726" y="3608698"/>
              <a:ext cx="177800" cy="387350"/>
            </a:xfrm>
            <a:custGeom>
              <a:avLst/>
              <a:gdLst>
                <a:gd name="T0" fmla="*/ 207 w 207"/>
                <a:gd name="T1" fmla="*/ 283 h 453"/>
                <a:gd name="T2" fmla="*/ 207 w 207"/>
                <a:gd name="T3" fmla="*/ 341 h 453"/>
                <a:gd name="T4" fmla="*/ 103 w 207"/>
                <a:gd name="T5" fmla="*/ 453 h 453"/>
                <a:gd name="T6" fmla="*/ 0 w 207"/>
                <a:gd name="T7" fmla="*/ 341 h 453"/>
                <a:gd name="T8" fmla="*/ 0 w 207"/>
                <a:gd name="T9" fmla="*/ 111 h 453"/>
                <a:gd name="T10" fmla="*/ 103 w 207"/>
                <a:gd name="T11" fmla="*/ 0 h 453"/>
                <a:gd name="T12" fmla="*/ 207 w 207"/>
                <a:gd name="T13" fmla="*/ 111 h 453"/>
                <a:gd name="T14" fmla="*/ 207 w 207"/>
                <a:gd name="T15" fmla="*/ 154 h 453"/>
                <a:gd name="T16" fmla="*/ 141 w 207"/>
                <a:gd name="T17" fmla="*/ 154 h 453"/>
                <a:gd name="T18" fmla="*/ 141 w 207"/>
                <a:gd name="T19" fmla="*/ 107 h 453"/>
                <a:gd name="T20" fmla="*/ 105 w 207"/>
                <a:gd name="T21" fmla="*/ 63 h 453"/>
                <a:gd name="T22" fmla="*/ 69 w 207"/>
                <a:gd name="T23" fmla="*/ 107 h 453"/>
                <a:gd name="T24" fmla="*/ 69 w 207"/>
                <a:gd name="T25" fmla="*/ 346 h 453"/>
                <a:gd name="T26" fmla="*/ 105 w 207"/>
                <a:gd name="T27" fmla="*/ 389 h 453"/>
                <a:gd name="T28" fmla="*/ 141 w 207"/>
                <a:gd name="T29" fmla="*/ 346 h 453"/>
                <a:gd name="T30" fmla="*/ 141 w 207"/>
                <a:gd name="T31" fmla="*/ 283 h 453"/>
                <a:gd name="T32" fmla="*/ 207 w 207"/>
                <a:gd name="T33" fmla="*/ 28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7" h="453">
                  <a:moveTo>
                    <a:pt x="207" y="283"/>
                  </a:moveTo>
                  <a:cubicBezTo>
                    <a:pt x="207" y="341"/>
                    <a:pt x="207" y="341"/>
                    <a:pt x="207" y="341"/>
                  </a:cubicBezTo>
                  <a:cubicBezTo>
                    <a:pt x="207" y="412"/>
                    <a:pt x="172" y="453"/>
                    <a:pt x="103" y="453"/>
                  </a:cubicBezTo>
                  <a:cubicBezTo>
                    <a:pt x="35" y="453"/>
                    <a:pt x="0" y="412"/>
                    <a:pt x="0" y="341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41"/>
                    <a:pt x="35" y="0"/>
                    <a:pt x="103" y="0"/>
                  </a:cubicBezTo>
                  <a:cubicBezTo>
                    <a:pt x="172" y="0"/>
                    <a:pt x="207" y="41"/>
                    <a:pt x="207" y="111"/>
                  </a:cubicBezTo>
                  <a:cubicBezTo>
                    <a:pt x="207" y="154"/>
                    <a:pt x="207" y="154"/>
                    <a:pt x="207" y="154"/>
                  </a:cubicBezTo>
                  <a:cubicBezTo>
                    <a:pt x="141" y="154"/>
                    <a:pt x="141" y="154"/>
                    <a:pt x="141" y="154"/>
                  </a:cubicBezTo>
                  <a:cubicBezTo>
                    <a:pt x="141" y="107"/>
                    <a:pt x="141" y="107"/>
                    <a:pt x="141" y="107"/>
                  </a:cubicBezTo>
                  <a:cubicBezTo>
                    <a:pt x="141" y="75"/>
                    <a:pt x="127" y="63"/>
                    <a:pt x="105" y="63"/>
                  </a:cubicBezTo>
                  <a:cubicBezTo>
                    <a:pt x="83" y="63"/>
                    <a:pt x="69" y="75"/>
                    <a:pt x="69" y="107"/>
                  </a:cubicBezTo>
                  <a:cubicBezTo>
                    <a:pt x="69" y="346"/>
                    <a:pt x="69" y="346"/>
                    <a:pt x="69" y="346"/>
                  </a:cubicBezTo>
                  <a:cubicBezTo>
                    <a:pt x="69" y="377"/>
                    <a:pt x="83" y="389"/>
                    <a:pt x="105" y="389"/>
                  </a:cubicBezTo>
                  <a:cubicBezTo>
                    <a:pt x="127" y="389"/>
                    <a:pt x="141" y="377"/>
                    <a:pt x="141" y="346"/>
                  </a:cubicBezTo>
                  <a:cubicBezTo>
                    <a:pt x="141" y="283"/>
                    <a:pt x="141" y="283"/>
                    <a:pt x="141" y="283"/>
                  </a:cubicBezTo>
                  <a:lnTo>
                    <a:pt x="207" y="2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44" name="组合 243">
              <a:extLst>
                <a:ext uri="{FF2B5EF4-FFF2-40B4-BE49-F238E27FC236}">
                  <a16:creationId xmlns="" xmlns:a16="http://schemas.microsoft.com/office/drawing/2014/main" id="{AA859EDB-7914-4F4F-AC3E-AE182E8B9622}"/>
                </a:ext>
              </a:extLst>
            </p:cNvPr>
            <p:cNvGrpSpPr/>
            <p:nvPr/>
          </p:nvGrpSpPr>
          <p:grpSpPr>
            <a:xfrm>
              <a:off x="9040814" y="3609938"/>
              <a:ext cx="1943100" cy="387350"/>
              <a:chOff x="7056438" y="3157327"/>
              <a:chExt cx="1943100" cy="387350"/>
            </a:xfrm>
          </p:grpSpPr>
          <p:sp>
            <p:nvSpPr>
              <p:cNvPr id="245" name="Freeform 206">
                <a:extLst>
                  <a:ext uri="{FF2B5EF4-FFF2-40B4-BE49-F238E27FC236}">
                    <a16:creationId xmlns="" xmlns:a16="http://schemas.microsoft.com/office/drawing/2014/main" id="{F49044C4-8EE9-4271-9756-B174536E7E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438" y="3160502"/>
                <a:ext cx="188913" cy="379413"/>
              </a:xfrm>
              <a:custGeom>
                <a:avLst/>
                <a:gdLst>
                  <a:gd name="T0" fmla="*/ 38 w 119"/>
                  <a:gd name="T1" fmla="*/ 239 h 239"/>
                  <a:gd name="T2" fmla="*/ 0 w 119"/>
                  <a:gd name="T3" fmla="*/ 239 h 239"/>
                  <a:gd name="T4" fmla="*/ 0 w 119"/>
                  <a:gd name="T5" fmla="*/ 0 h 239"/>
                  <a:gd name="T6" fmla="*/ 38 w 119"/>
                  <a:gd name="T7" fmla="*/ 0 h 239"/>
                  <a:gd name="T8" fmla="*/ 38 w 119"/>
                  <a:gd name="T9" fmla="*/ 103 h 239"/>
                  <a:gd name="T10" fmla="*/ 81 w 119"/>
                  <a:gd name="T11" fmla="*/ 103 h 239"/>
                  <a:gd name="T12" fmla="*/ 81 w 119"/>
                  <a:gd name="T13" fmla="*/ 0 h 239"/>
                  <a:gd name="T14" fmla="*/ 119 w 119"/>
                  <a:gd name="T15" fmla="*/ 0 h 239"/>
                  <a:gd name="T16" fmla="*/ 119 w 119"/>
                  <a:gd name="T17" fmla="*/ 239 h 239"/>
                  <a:gd name="T18" fmla="*/ 81 w 119"/>
                  <a:gd name="T19" fmla="*/ 239 h 239"/>
                  <a:gd name="T20" fmla="*/ 81 w 119"/>
                  <a:gd name="T21" fmla="*/ 137 h 239"/>
                  <a:gd name="T22" fmla="*/ 38 w 119"/>
                  <a:gd name="T23" fmla="*/ 137 h 239"/>
                  <a:gd name="T24" fmla="*/ 38 w 119"/>
                  <a:gd name="T25" fmla="*/ 239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9" h="239">
                    <a:moveTo>
                      <a:pt x="38" y="239"/>
                    </a:moveTo>
                    <a:lnTo>
                      <a:pt x="0" y="239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03"/>
                    </a:lnTo>
                    <a:lnTo>
                      <a:pt x="81" y="103"/>
                    </a:lnTo>
                    <a:lnTo>
                      <a:pt x="81" y="0"/>
                    </a:lnTo>
                    <a:lnTo>
                      <a:pt x="119" y="0"/>
                    </a:lnTo>
                    <a:lnTo>
                      <a:pt x="119" y="239"/>
                    </a:lnTo>
                    <a:lnTo>
                      <a:pt x="81" y="239"/>
                    </a:lnTo>
                    <a:lnTo>
                      <a:pt x="81" y="137"/>
                    </a:lnTo>
                    <a:lnTo>
                      <a:pt x="38" y="137"/>
                    </a:lnTo>
                    <a:lnTo>
                      <a:pt x="38" y="23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6" name="Freeform 207">
                <a:extLst>
                  <a:ext uri="{FF2B5EF4-FFF2-40B4-BE49-F238E27FC236}">
                    <a16:creationId xmlns="" xmlns:a16="http://schemas.microsoft.com/office/drawing/2014/main" id="{E3029D29-554C-4D07-8196-140C3B40F8A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72338" y="3160502"/>
                <a:ext cx="207963" cy="379413"/>
              </a:xfrm>
              <a:custGeom>
                <a:avLst/>
                <a:gdLst>
                  <a:gd name="T0" fmla="*/ 131 w 131"/>
                  <a:gd name="T1" fmla="*/ 239 h 239"/>
                  <a:gd name="T2" fmla="*/ 93 w 131"/>
                  <a:gd name="T3" fmla="*/ 239 h 239"/>
                  <a:gd name="T4" fmla="*/ 87 w 131"/>
                  <a:gd name="T5" fmla="*/ 196 h 239"/>
                  <a:gd name="T6" fmla="*/ 41 w 131"/>
                  <a:gd name="T7" fmla="*/ 196 h 239"/>
                  <a:gd name="T8" fmla="*/ 35 w 131"/>
                  <a:gd name="T9" fmla="*/ 239 h 239"/>
                  <a:gd name="T10" fmla="*/ 0 w 131"/>
                  <a:gd name="T11" fmla="*/ 239 h 239"/>
                  <a:gd name="T12" fmla="*/ 38 w 131"/>
                  <a:gd name="T13" fmla="*/ 0 h 239"/>
                  <a:gd name="T14" fmla="*/ 93 w 131"/>
                  <a:gd name="T15" fmla="*/ 0 h 239"/>
                  <a:gd name="T16" fmla="*/ 131 w 131"/>
                  <a:gd name="T17" fmla="*/ 239 h 239"/>
                  <a:gd name="T18" fmla="*/ 45 w 131"/>
                  <a:gd name="T19" fmla="*/ 163 h 239"/>
                  <a:gd name="T20" fmla="*/ 82 w 131"/>
                  <a:gd name="T21" fmla="*/ 163 h 239"/>
                  <a:gd name="T22" fmla="*/ 64 w 131"/>
                  <a:gd name="T23" fmla="*/ 43 h 239"/>
                  <a:gd name="T24" fmla="*/ 45 w 131"/>
                  <a:gd name="T25" fmla="*/ 163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1" h="239">
                    <a:moveTo>
                      <a:pt x="131" y="239"/>
                    </a:moveTo>
                    <a:lnTo>
                      <a:pt x="93" y="239"/>
                    </a:lnTo>
                    <a:lnTo>
                      <a:pt x="87" y="196"/>
                    </a:lnTo>
                    <a:lnTo>
                      <a:pt x="41" y="196"/>
                    </a:lnTo>
                    <a:lnTo>
                      <a:pt x="35" y="239"/>
                    </a:lnTo>
                    <a:lnTo>
                      <a:pt x="0" y="239"/>
                    </a:lnTo>
                    <a:lnTo>
                      <a:pt x="38" y="0"/>
                    </a:lnTo>
                    <a:lnTo>
                      <a:pt x="93" y="0"/>
                    </a:lnTo>
                    <a:lnTo>
                      <a:pt x="131" y="239"/>
                    </a:lnTo>
                    <a:close/>
                    <a:moveTo>
                      <a:pt x="45" y="163"/>
                    </a:moveTo>
                    <a:lnTo>
                      <a:pt x="82" y="163"/>
                    </a:lnTo>
                    <a:lnTo>
                      <a:pt x="64" y="43"/>
                    </a:lnTo>
                    <a:lnTo>
                      <a:pt x="45" y="16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7" name="Freeform 208">
                <a:extLst>
                  <a:ext uri="{FF2B5EF4-FFF2-40B4-BE49-F238E27FC236}">
                    <a16:creationId xmlns="" xmlns:a16="http://schemas.microsoft.com/office/drawing/2014/main" id="{22533441-6F20-461E-992A-B58D9C26D0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07288" y="3160502"/>
                <a:ext cx="163513" cy="379413"/>
              </a:xfrm>
              <a:custGeom>
                <a:avLst/>
                <a:gdLst>
                  <a:gd name="T0" fmla="*/ 38 w 103"/>
                  <a:gd name="T1" fmla="*/ 101 h 239"/>
                  <a:gd name="T2" fmla="*/ 89 w 103"/>
                  <a:gd name="T3" fmla="*/ 101 h 239"/>
                  <a:gd name="T4" fmla="*/ 89 w 103"/>
                  <a:gd name="T5" fmla="*/ 135 h 239"/>
                  <a:gd name="T6" fmla="*/ 38 w 103"/>
                  <a:gd name="T7" fmla="*/ 135 h 239"/>
                  <a:gd name="T8" fmla="*/ 38 w 103"/>
                  <a:gd name="T9" fmla="*/ 205 h 239"/>
                  <a:gd name="T10" fmla="*/ 103 w 103"/>
                  <a:gd name="T11" fmla="*/ 205 h 239"/>
                  <a:gd name="T12" fmla="*/ 103 w 103"/>
                  <a:gd name="T13" fmla="*/ 239 h 239"/>
                  <a:gd name="T14" fmla="*/ 0 w 103"/>
                  <a:gd name="T15" fmla="*/ 239 h 239"/>
                  <a:gd name="T16" fmla="*/ 0 w 103"/>
                  <a:gd name="T17" fmla="*/ 0 h 239"/>
                  <a:gd name="T18" fmla="*/ 103 w 103"/>
                  <a:gd name="T19" fmla="*/ 0 h 239"/>
                  <a:gd name="T20" fmla="*/ 103 w 103"/>
                  <a:gd name="T21" fmla="*/ 34 h 239"/>
                  <a:gd name="T22" fmla="*/ 38 w 103"/>
                  <a:gd name="T23" fmla="*/ 34 h 239"/>
                  <a:gd name="T24" fmla="*/ 38 w 103"/>
                  <a:gd name="T25" fmla="*/ 101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3" h="239">
                    <a:moveTo>
                      <a:pt x="38" y="101"/>
                    </a:moveTo>
                    <a:lnTo>
                      <a:pt x="89" y="101"/>
                    </a:lnTo>
                    <a:lnTo>
                      <a:pt x="89" y="135"/>
                    </a:lnTo>
                    <a:lnTo>
                      <a:pt x="38" y="135"/>
                    </a:lnTo>
                    <a:lnTo>
                      <a:pt x="38" y="205"/>
                    </a:lnTo>
                    <a:lnTo>
                      <a:pt x="103" y="205"/>
                    </a:lnTo>
                    <a:lnTo>
                      <a:pt x="103" y="239"/>
                    </a:lnTo>
                    <a:lnTo>
                      <a:pt x="0" y="239"/>
                    </a:lnTo>
                    <a:lnTo>
                      <a:pt x="0" y="0"/>
                    </a:lnTo>
                    <a:lnTo>
                      <a:pt x="103" y="0"/>
                    </a:lnTo>
                    <a:lnTo>
                      <a:pt x="103" y="34"/>
                    </a:lnTo>
                    <a:lnTo>
                      <a:pt x="38" y="34"/>
                    </a:lnTo>
                    <a:lnTo>
                      <a:pt x="38" y="10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8" name="Freeform 209">
                <a:extLst>
                  <a:ext uri="{FF2B5EF4-FFF2-40B4-BE49-F238E27FC236}">
                    <a16:creationId xmlns="" xmlns:a16="http://schemas.microsoft.com/office/drawing/2014/main" id="{777C8BD0-5BAF-4A93-BF4D-245A4B724A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7313" y="3160502"/>
                <a:ext cx="157163" cy="379413"/>
              </a:xfrm>
              <a:custGeom>
                <a:avLst/>
                <a:gdLst>
                  <a:gd name="T0" fmla="*/ 0 w 99"/>
                  <a:gd name="T1" fmla="*/ 0 h 239"/>
                  <a:gd name="T2" fmla="*/ 37 w 99"/>
                  <a:gd name="T3" fmla="*/ 0 h 239"/>
                  <a:gd name="T4" fmla="*/ 37 w 99"/>
                  <a:gd name="T5" fmla="*/ 205 h 239"/>
                  <a:gd name="T6" fmla="*/ 99 w 99"/>
                  <a:gd name="T7" fmla="*/ 205 h 239"/>
                  <a:gd name="T8" fmla="*/ 99 w 99"/>
                  <a:gd name="T9" fmla="*/ 239 h 239"/>
                  <a:gd name="T10" fmla="*/ 0 w 99"/>
                  <a:gd name="T11" fmla="*/ 239 h 239"/>
                  <a:gd name="T12" fmla="*/ 0 w 99"/>
                  <a:gd name="T13" fmla="*/ 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9" h="239">
                    <a:moveTo>
                      <a:pt x="0" y="0"/>
                    </a:moveTo>
                    <a:lnTo>
                      <a:pt x="37" y="0"/>
                    </a:lnTo>
                    <a:lnTo>
                      <a:pt x="37" y="205"/>
                    </a:lnTo>
                    <a:lnTo>
                      <a:pt x="99" y="205"/>
                    </a:lnTo>
                    <a:lnTo>
                      <a:pt x="99" y="239"/>
                    </a:lnTo>
                    <a:lnTo>
                      <a:pt x="0" y="2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9" name="Freeform 210">
                <a:extLst>
                  <a:ext uri="{FF2B5EF4-FFF2-40B4-BE49-F238E27FC236}">
                    <a16:creationId xmlns="" xmlns:a16="http://schemas.microsoft.com/office/drawing/2014/main" id="{32F00435-C1CE-441F-A1DB-1B354AC716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74013" y="3160502"/>
                <a:ext cx="188913" cy="379413"/>
              </a:xfrm>
              <a:custGeom>
                <a:avLst/>
                <a:gdLst>
                  <a:gd name="T0" fmla="*/ 38 w 119"/>
                  <a:gd name="T1" fmla="*/ 239 h 239"/>
                  <a:gd name="T2" fmla="*/ 0 w 119"/>
                  <a:gd name="T3" fmla="*/ 239 h 239"/>
                  <a:gd name="T4" fmla="*/ 0 w 119"/>
                  <a:gd name="T5" fmla="*/ 0 h 239"/>
                  <a:gd name="T6" fmla="*/ 38 w 119"/>
                  <a:gd name="T7" fmla="*/ 0 h 239"/>
                  <a:gd name="T8" fmla="*/ 38 w 119"/>
                  <a:gd name="T9" fmla="*/ 103 h 239"/>
                  <a:gd name="T10" fmla="*/ 80 w 119"/>
                  <a:gd name="T11" fmla="*/ 103 h 239"/>
                  <a:gd name="T12" fmla="*/ 80 w 119"/>
                  <a:gd name="T13" fmla="*/ 0 h 239"/>
                  <a:gd name="T14" fmla="*/ 119 w 119"/>
                  <a:gd name="T15" fmla="*/ 0 h 239"/>
                  <a:gd name="T16" fmla="*/ 119 w 119"/>
                  <a:gd name="T17" fmla="*/ 239 h 239"/>
                  <a:gd name="T18" fmla="*/ 80 w 119"/>
                  <a:gd name="T19" fmla="*/ 239 h 239"/>
                  <a:gd name="T20" fmla="*/ 80 w 119"/>
                  <a:gd name="T21" fmla="*/ 137 h 239"/>
                  <a:gd name="T22" fmla="*/ 38 w 119"/>
                  <a:gd name="T23" fmla="*/ 137 h 239"/>
                  <a:gd name="T24" fmla="*/ 38 w 119"/>
                  <a:gd name="T25" fmla="*/ 239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9" h="239">
                    <a:moveTo>
                      <a:pt x="38" y="239"/>
                    </a:moveTo>
                    <a:lnTo>
                      <a:pt x="0" y="239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03"/>
                    </a:lnTo>
                    <a:lnTo>
                      <a:pt x="80" y="103"/>
                    </a:lnTo>
                    <a:lnTo>
                      <a:pt x="80" y="0"/>
                    </a:lnTo>
                    <a:lnTo>
                      <a:pt x="119" y="0"/>
                    </a:lnTo>
                    <a:lnTo>
                      <a:pt x="119" y="239"/>
                    </a:lnTo>
                    <a:lnTo>
                      <a:pt x="80" y="239"/>
                    </a:lnTo>
                    <a:lnTo>
                      <a:pt x="80" y="137"/>
                    </a:lnTo>
                    <a:lnTo>
                      <a:pt x="38" y="137"/>
                    </a:lnTo>
                    <a:lnTo>
                      <a:pt x="38" y="23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0" name="Freeform 211">
                <a:extLst>
                  <a:ext uri="{FF2B5EF4-FFF2-40B4-BE49-F238E27FC236}">
                    <a16:creationId xmlns="" xmlns:a16="http://schemas.microsoft.com/office/drawing/2014/main" id="{1EF35AF7-94C4-449C-A00C-D4069C40F64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201026" y="3157327"/>
                <a:ext cx="180975" cy="387350"/>
              </a:xfrm>
              <a:custGeom>
                <a:avLst/>
                <a:gdLst>
                  <a:gd name="T0" fmla="*/ 0 w 211"/>
                  <a:gd name="T1" fmla="*/ 111 h 453"/>
                  <a:gd name="T2" fmla="*/ 106 w 211"/>
                  <a:gd name="T3" fmla="*/ 0 h 453"/>
                  <a:gd name="T4" fmla="*/ 211 w 211"/>
                  <a:gd name="T5" fmla="*/ 111 h 453"/>
                  <a:gd name="T6" fmla="*/ 211 w 211"/>
                  <a:gd name="T7" fmla="*/ 341 h 453"/>
                  <a:gd name="T8" fmla="*/ 106 w 211"/>
                  <a:gd name="T9" fmla="*/ 453 h 453"/>
                  <a:gd name="T10" fmla="*/ 0 w 211"/>
                  <a:gd name="T11" fmla="*/ 341 h 453"/>
                  <a:gd name="T12" fmla="*/ 0 w 211"/>
                  <a:gd name="T13" fmla="*/ 111 h 453"/>
                  <a:gd name="T14" fmla="*/ 70 w 211"/>
                  <a:gd name="T15" fmla="*/ 346 h 453"/>
                  <a:gd name="T16" fmla="*/ 106 w 211"/>
                  <a:gd name="T17" fmla="*/ 389 h 453"/>
                  <a:gd name="T18" fmla="*/ 142 w 211"/>
                  <a:gd name="T19" fmla="*/ 346 h 453"/>
                  <a:gd name="T20" fmla="*/ 142 w 211"/>
                  <a:gd name="T21" fmla="*/ 107 h 453"/>
                  <a:gd name="T22" fmla="*/ 106 w 211"/>
                  <a:gd name="T23" fmla="*/ 63 h 453"/>
                  <a:gd name="T24" fmla="*/ 70 w 211"/>
                  <a:gd name="T25" fmla="*/ 107 h 453"/>
                  <a:gd name="T26" fmla="*/ 70 w 211"/>
                  <a:gd name="T27" fmla="*/ 346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11" h="453">
                    <a:moveTo>
                      <a:pt x="0" y="111"/>
                    </a:moveTo>
                    <a:cubicBezTo>
                      <a:pt x="0" y="41"/>
                      <a:pt x="37" y="0"/>
                      <a:pt x="106" y="0"/>
                    </a:cubicBezTo>
                    <a:cubicBezTo>
                      <a:pt x="174" y="0"/>
                      <a:pt x="211" y="41"/>
                      <a:pt x="211" y="111"/>
                    </a:cubicBezTo>
                    <a:cubicBezTo>
                      <a:pt x="211" y="341"/>
                      <a:pt x="211" y="341"/>
                      <a:pt x="211" y="341"/>
                    </a:cubicBezTo>
                    <a:cubicBezTo>
                      <a:pt x="211" y="412"/>
                      <a:pt x="174" y="453"/>
                      <a:pt x="106" y="453"/>
                    </a:cubicBezTo>
                    <a:cubicBezTo>
                      <a:pt x="37" y="453"/>
                      <a:pt x="0" y="412"/>
                      <a:pt x="0" y="341"/>
                    </a:cubicBezTo>
                    <a:lnTo>
                      <a:pt x="0" y="111"/>
                    </a:lnTo>
                    <a:close/>
                    <a:moveTo>
                      <a:pt x="70" y="346"/>
                    </a:moveTo>
                    <a:cubicBezTo>
                      <a:pt x="70" y="377"/>
                      <a:pt x="83" y="389"/>
                      <a:pt x="106" y="389"/>
                    </a:cubicBezTo>
                    <a:cubicBezTo>
                      <a:pt x="128" y="389"/>
                      <a:pt x="142" y="377"/>
                      <a:pt x="142" y="346"/>
                    </a:cubicBezTo>
                    <a:cubicBezTo>
                      <a:pt x="142" y="107"/>
                      <a:pt x="142" y="107"/>
                      <a:pt x="142" y="107"/>
                    </a:cubicBezTo>
                    <a:cubicBezTo>
                      <a:pt x="142" y="75"/>
                      <a:pt x="128" y="63"/>
                      <a:pt x="106" y="63"/>
                    </a:cubicBezTo>
                    <a:cubicBezTo>
                      <a:pt x="83" y="63"/>
                      <a:pt x="70" y="75"/>
                      <a:pt x="70" y="107"/>
                    </a:cubicBezTo>
                    <a:lnTo>
                      <a:pt x="70" y="34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1" name="Freeform 212">
                <a:extLst>
                  <a:ext uri="{FF2B5EF4-FFF2-40B4-BE49-F238E27FC236}">
                    <a16:creationId xmlns="" xmlns:a16="http://schemas.microsoft.com/office/drawing/2014/main" id="{F6FE078F-47F1-4595-9918-F6E9BB93BF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16926" y="3160502"/>
                <a:ext cx="177800" cy="384175"/>
              </a:xfrm>
              <a:custGeom>
                <a:avLst/>
                <a:gdLst>
                  <a:gd name="T0" fmla="*/ 69 w 207"/>
                  <a:gd name="T1" fmla="*/ 0 h 448"/>
                  <a:gd name="T2" fmla="*/ 69 w 207"/>
                  <a:gd name="T3" fmla="*/ 341 h 448"/>
                  <a:gd name="T4" fmla="*/ 105 w 207"/>
                  <a:gd name="T5" fmla="*/ 384 h 448"/>
                  <a:gd name="T6" fmla="*/ 141 w 207"/>
                  <a:gd name="T7" fmla="*/ 341 h 448"/>
                  <a:gd name="T8" fmla="*/ 141 w 207"/>
                  <a:gd name="T9" fmla="*/ 0 h 448"/>
                  <a:gd name="T10" fmla="*/ 207 w 207"/>
                  <a:gd name="T11" fmla="*/ 0 h 448"/>
                  <a:gd name="T12" fmla="*/ 207 w 207"/>
                  <a:gd name="T13" fmla="*/ 337 h 448"/>
                  <a:gd name="T14" fmla="*/ 103 w 207"/>
                  <a:gd name="T15" fmla="*/ 448 h 448"/>
                  <a:gd name="T16" fmla="*/ 0 w 207"/>
                  <a:gd name="T17" fmla="*/ 337 h 448"/>
                  <a:gd name="T18" fmla="*/ 0 w 207"/>
                  <a:gd name="T19" fmla="*/ 0 h 448"/>
                  <a:gd name="T20" fmla="*/ 69 w 207"/>
                  <a:gd name="T21" fmla="*/ 0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7" h="448">
                    <a:moveTo>
                      <a:pt x="69" y="0"/>
                    </a:moveTo>
                    <a:cubicBezTo>
                      <a:pt x="69" y="341"/>
                      <a:pt x="69" y="341"/>
                      <a:pt x="69" y="341"/>
                    </a:cubicBezTo>
                    <a:cubicBezTo>
                      <a:pt x="69" y="373"/>
                      <a:pt x="83" y="384"/>
                      <a:pt x="105" y="384"/>
                    </a:cubicBezTo>
                    <a:cubicBezTo>
                      <a:pt x="127" y="384"/>
                      <a:pt x="141" y="373"/>
                      <a:pt x="141" y="341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207" y="0"/>
                      <a:pt x="207" y="0"/>
                      <a:pt x="207" y="0"/>
                    </a:cubicBezTo>
                    <a:cubicBezTo>
                      <a:pt x="207" y="337"/>
                      <a:pt x="207" y="337"/>
                      <a:pt x="207" y="337"/>
                    </a:cubicBezTo>
                    <a:cubicBezTo>
                      <a:pt x="207" y="408"/>
                      <a:pt x="172" y="448"/>
                      <a:pt x="103" y="448"/>
                    </a:cubicBezTo>
                    <a:cubicBezTo>
                      <a:pt x="35" y="448"/>
                      <a:pt x="0" y="408"/>
                      <a:pt x="0" y="337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2" name="Freeform 213">
                <a:extLst>
                  <a:ext uri="{FF2B5EF4-FFF2-40B4-BE49-F238E27FC236}">
                    <a16:creationId xmlns="" xmlns:a16="http://schemas.microsoft.com/office/drawing/2014/main" id="{79F33E87-BA98-497D-9CEC-13BB7C5429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26476" y="3157327"/>
                <a:ext cx="177800" cy="387350"/>
              </a:xfrm>
              <a:custGeom>
                <a:avLst/>
                <a:gdLst>
                  <a:gd name="T0" fmla="*/ 104 w 207"/>
                  <a:gd name="T1" fmla="*/ 0 h 453"/>
                  <a:gd name="T2" fmla="*/ 206 w 207"/>
                  <a:gd name="T3" fmla="*/ 111 h 453"/>
                  <a:gd name="T4" fmla="*/ 206 w 207"/>
                  <a:gd name="T5" fmla="*/ 125 h 453"/>
                  <a:gd name="T6" fmla="*/ 141 w 207"/>
                  <a:gd name="T7" fmla="*/ 125 h 453"/>
                  <a:gd name="T8" fmla="*/ 141 w 207"/>
                  <a:gd name="T9" fmla="*/ 107 h 453"/>
                  <a:gd name="T10" fmla="*/ 106 w 207"/>
                  <a:gd name="T11" fmla="*/ 63 h 453"/>
                  <a:gd name="T12" fmla="*/ 71 w 207"/>
                  <a:gd name="T13" fmla="*/ 107 h 453"/>
                  <a:gd name="T14" fmla="*/ 207 w 207"/>
                  <a:gd name="T15" fmla="*/ 341 h 453"/>
                  <a:gd name="T16" fmla="*/ 103 w 207"/>
                  <a:gd name="T17" fmla="*/ 453 h 453"/>
                  <a:gd name="T18" fmla="*/ 0 w 207"/>
                  <a:gd name="T19" fmla="*/ 341 h 453"/>
                  <a:gd name="T20" fmla="*/ 0 w 207"/>
                  <a:gd name="T21" fmla="*/ 314 h 453"/>
                  <a:gd name="T22" fmla="*/ 65 w 207"/>
                  <a:gd name="T23" fmla="*/ 314 h 453"/>
                  <a:gd name="T24" fmla="*/ 65 w 207"/>
                  <a:gd name="T25" fmla="*/ 346 h 453"/>
                  <a:gd name="T26" fmla="*/ 101 w 207"/>
                  <a:gd name="T27" fmla="*/ 389 h 453"/>
                  <a:gd name="T28" fmla="*/ 137 w 207"/>
                  <a:gd name="T29" fmla="*/ 346 h 453"/>
                  <a:gd name="T30" fmla="*/ 2 w 207"/>
                  <a:gd name="T31" fmla="*/ 111 h 453"/>
                  <a:gd name="T32" fmla="*/ 104 w 207"/>
                  <a:gd name="T33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7" h="453">
                    <a:moveTo>
                      <a:pt x="104" y="0"/>
                    </a:moveTo>
                    <a:cubicBezTo>
                      <a:pt x="172" y="0"/>
                      <a:pt x="206" y="41"/>
                      <a:pt x="206" y="111"/>
                    </a:cubicBezTo>
                    <a:cubicBezTo>
                      <a:pt x="206" y="125"/>
                      <a:pt x="206" y="125"/>
                      <a:pt x="206" y="125"/>
                    </a:cubicBezTo>
                    <a:cubicBezTo>
                      <a:pt x="141" y="125"/>
                      <a:pt x="141" y="125"/>
                      <a:pt x="141" y="125"/>
                    </a:cubicBezTo>
                    <a:cubicBezTo>
                      <a:pt x="141" y="107"/>
                      <a:pt x="141" y="107"/>
                      <a:pt x="141" y="107"/>
                    </a:cubicBezTo>
                    <a:cubicBezTo>
                      <a:pt x="141" y="75"/>
                      <a:pt x="128" y="63"/>
                      <a:pt x="106" y="63"/>
                    </a:cubicBezTo>
                    <a:cubicBezTo>
                      <a:pt x="84" y="63"/>
                      <a:pt x="71" y="75"/>
                      <a:pt x="71" y="107"/>
                    </a:cubicBezTo>
                    <a:cubicBezTo>
                      <a:pt x="71" y="198"/>
                      <a:pt x="207" y="215"/>
                      <a:pt x="207" y="341"/>
                    </a:cubicBezTo>
                    <a:cubicBezTo>
                      <a:pt x="207" y="412"/>
                      <a:pt x="172" y="453"/>
                      <a:pt x="103" y="453"/>
                    </a:cubicBezTo>
                    <a:cubicBezTo>
                      <a:pt x="35" y="453"/>
                      <a:pt x="0" y="412"/>
                      <a:pt x="0" y="341"/>
                    </a:cubicBezTo>
                    <a:cubicBezTo>
                      <a:pt x="0" y="314"/>
                      <a:pt x="0" y="314"/>
                      <a:pt x="0" y="314"/>
                    </a:cubicBezTo>
                    <a:cubicBezTo>
                      <a:pt x="65" y="314"/>
                      <a:pt x="65" y="314"/>
                      <a:pt x="65" y="314"/>
                    </a:cubicBezTo>
                    <a:cubicBezTo>
                      <a:pt x="65" y="346"/>
                      <a:pt x="65" y="346"/>
                      <a:pt x="65" y="346"/>
                    </a:cubicBezTo>
                    <a:cubicBezTo>
                      <a:pt x="65" y="377"/>
                      <a:pt x="79" y="389"/>
                      <a:pt x="101" y="389"/>
                    </a:cubicBezTo>
                    <a:cubicBezTo>
                      <a:pt x="124" y="389"/>
                      <a:pt x="137" y="377"/>
                      <a:pt x="137" y="346"/>
                    </a:cubicBezTo>
                    <a:cubicBezTo>
                      <a:pt x="137" y="255"/>
                      <a:pt x="2" y="238"/>
                      <a:pt x="2" y="111"/>
                    </a:cubicBezTo>
                    <a:cubicBezTo>
                      <a:pt x="2" y="41"/>
                      <a:pt x="36" y="0"/>
                      <a:pt x="10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3" name="Freeform 214">
                <a:extLst>
                  <a:ext uri="{FF2B5EF4-FFF2-40B4-BE49-F238E27FC236}">
                    <a16:creationId xmlns="" xmlns:a16="http://schemas.microsoft.com/office/drawing/2014/main" id="{C6CA68A0-39A7-4B24-B30B-6234686F13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37613" y="3160502"/>
                <a:ext cx="161925" cy="379413"/>
              </a:xfrm>
              <a:custGeom>
                <a:avLst/>
                <a:gdLst>
                  <a:gd name="T0" fmla="*/ 37 w 102"/>
                  <a:gd name="T1" fmla="*/ 101 h 239"/>
                  <a:gd name="T2" fmla="*/ 89 w 102"/>
                  <a:gd name="T3" fmla="*/ 101 h 239"/>
                  <a:gd name="T4" fmla="*/ 89 w 102"/>
                  <a:gd name="T5" fmla="*/ 135 h 239"/>
                  <a:gd name="T6" fmla="*/ 37 w 102"/>
                  <a:gd name="T7" fmla="*/ 135 h 239"/>
                  <a:gd name="T8" fmla="*/ 37 w 102"/>
                  <a:gd name="T9" fmla="*/ 205 h 239"/>
                  <a:gd name="T10" fmla="*/ 102 w 102"/>
                  <a:gd name="T11" fmla="*/ 205 h 239"/>
                  <a:gd name="T12" fmla="*/ 102 w 102"/>
                  <a:gd name="T13" fmla="*/ 239 h 239"/>
                  <a:gd name="T14" fmla="*/ 0 w 102"/>
                  <a:gd name="T15" fmla="*/ 239 h 239"/>
                  <a:gd name="T16" fmla="*/ 0 w 102"/>
                  <a:gd name="T17" fmla="*/ 0 h 239"/>
                  <a:gd name="T18" fmla="*/ 102 w 102"/>
                  <a:gd name="T19" fmla="*/ 0 h 239"/>
                  <a:gd name="T20" fmla="*/ 102 w 102"/>
                  <a:gd name="T21" fmla="*/ 34 h 239"/>
                  <a:gd name="T22" fmla="*/ 37 w 102"/>
                  <a:gd name="T23" fmla="*/ 34 h 239"/>
                  <a:gd name="T24" fmla="*/ 37 w 102"/>
                  <a:gd name="T25" fmla="*/ 101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2" h="239">
                    <a:moveTo>
                      <a:pt x="37" y="101"/>
                    </a:moveTo>
                    <a:lnTo>
                      <a:pt x="89" y="101"/>
                    </a:lnTo>
                    <a:lnTo>
                      <a:pt x="89" y="135"/>
                    </a:lnTo>
                    <a:lnTo>
                      <a:pt x="37" y="135"/>
                    </a:lnTo>
                    <a:lnTo>
                      <a:pt x="37" y="205"/>
                    </a:lnTo>
                    <a:lnTo>
                      <a:pt x="102" y="205"/>
                    </a:lnTo>
                    <a:lnTo>
                      <a:pt x="102" y="239"/>
                    </a:lnTo>
                    <a:lnTo>
                      <a:pt x="0" y="239"/>
                    </a:lnTo>
                    <a:lnTo>
                      <a:pt x="0" y="0"/>
                    </a:lnTo>
                    <a:lnTo>
                      <a:pt x="102" y="0"/>
                    </a:lnTo>
                    <a:lnTo>
                      <a:pt x="102" y="34"/>
                    </a:lnTo>
                    <a:lnTo>
                      <a:pt x="37" y="34"/>
                    </a:lnTo>
                    <a:lnTo>
                      <a:pt x="37" y="10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04106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9000"/>
    </mc:Choice>
    <mc:Fallback xmlns="">
      <p:transition advTm="9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500"/>
                            </p:stCondLst>
                            <p:childTnLst>
                              <p:par>
                                <p:cTn id="9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000"/>
                            </p:stCondLst>
                            <p:childTnLst>
                              <p:par>
                                <p:cTn id="9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5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000"/>
                            </p:stCondLst>
                            <p:childTnLst>
                              <p:par>
                                <p:cTn id="10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0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500"/>
                            </p:stCondLst>
                            <p:childTnLst>
                              <p:par>
                                <p:cTn id="1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1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6500"/>
                            </p:stCondLst>
                            <p:childTnLst>
                              <p:par>
                                <p:cTn id="1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7000"/>
                            </p:stCondLst>
                            <p:childTnLst>
                              <p:par>
                                <p:cTn id="1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8000"/>
                            </p:stCondLst>
                            <p:childTnLst>
                              <p:par>
                                <p:cTn id="1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8500"/>
                            </p:stCondLst>
                            <p:childTnLst>
                              <p:par>
                                <p:cTn id="15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9500"/>
                            </p:stCondLst>
                            <p:childTnLst>
                              <p:par>
                                <p:cTn id="15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0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1" grpId="0" animBg="1"/>
      <p:bldP spid="207" grpId="0" animBg="1"/>
      <p:bldP spid="208" grpId="0" animBg="1"/>
      <p:bldP spid="209" grpId="0" animBg="1"/>
      <p:bldP spid="210" grpId="0" animBg="1"/>
      <p:bldP spid="211" grpId="0" animBg="1"/>
      <p:bldP spid="213" grpId="0" animBg="1"/>
      <p:bldP spid="216" grpId="0" animBg="1"/>
      <p:bldP spid="217" grpId="0" animBg="1"/>
      <p:bldP spid="218" grpId="0" animBg="1"/>
      <p:bldP spid="219" grpId="0" animBg="1"/>
      <p:bldP spid="220" grpId="0" animBg="1"/>
      <p:bldP spid="221" grpId="0" animBg="1"/>
      <p:bldP spid="222" grpId="0" animBg="1"/>
      <p:bldP spid="223" grpId="0" animBg="1"/>
      <p:bldP spid="224" grpId="0" animBg="1"/>
      <p:bldP spid="225" grpId="0" animBg="1"/>
      <p:bldP spid="9" grpId="0"/>
      <p:bldP spid="206" grpId="0"/>
      <p:bldP spid="214" grpId="0"/>
      <p:bldP spid="215" grpId="0"/>
      <p:bldP spid="25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4143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330">
            <a:extLst>
              <a:ext uri="{FF2B5EF4-FFF2-40B4-BE49-F238E27FC236}">
                <a16:creationId xmlns="" xmlns:a16="http://schemas.microsoft.com/office/drawing/2014/main" id="{FFDBC5C8-5046-4A32-B31A-C55FF30DEC88}"/>
              </a:ext>
            </a:extLst>
          </p:cNvPr>
          <p:cNvSpPr>
            <a:spLocks/>
          </p:cNvSpPr>
          <p:nvPr/>
        </p:nvSpPr>
        <p:spPr bwMode="auto">
          <a:xfrm>
            <a:off x="10694453" y="-56144"/>
            <a:ext cx="1333506" cy="443956"/>
          </a:xfrm>
          <a:custGeom>
            <a:avLst/>
            <a:gdLst>
              <a:gd name="T0" fmla="*/ 1105 w 1105"/>
              <a:gd name="T1" fmla="*/ 0 h 330"/>
              <a:gd name="T2" fmla="*/ 552 w 1105"/>
              <a:gd name="T3" fmla="*/ 330 h 330"/>
              <a:gd name="T4" fmla="*/ 0 w 1105"/>
              <a:gd name="T5" fmla="*/ 0 h 330"/>
              <a:gd name="T6" fmla="*/ 1105 w 1105"/>
              <a:gd name="T7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05" h="330">
                <a:moveTo>
                  <a:pt x="1105" y="0"/>
                </a:moveTo>
                <a:cubicBezTo>
                  <a:pt x="999" y="197"/>
                  <a:pt x="791" y="330"/>
                  <a:pt x="552" y="330"/>
                </a:cubicBezTo>
                <a:cubicBezTo>
                  <a:pt x="314" y="330"/>
                  <a:pt x="106" y="197"/>
                  <a:pt x="0" y="0"/>
                </a:cubicBezTo>
                <a:lnTo>
                  <a:pt x="1105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C000"/>
              </a:solidFill>
            </a:endParaRPr>
          </a:p>
        </p:txBody>
      </p:sp>
      <p:sp>
        <p:nvSpPr>
          <p:cNvPr id="8" name="Freeform 331">
            <a:extLst>
              <a:ext uri="{FF2B5EF4-FFF2-40B4-BE49-F238E27FC236}">
                <a16:creationId xmlns="" xmlns:a16="http://schemas.microsoft.com/office/drawing/2014/main" id="{C133ED91-5B83-497D-92CA-6B1C6CDDF5A0}"/>
              </a:ext>
            </a:extLst>
          </p:cNvPr>
          <p:cNvSpPr>
            <a:spLocks/>
          </p:cNvSpPr>
          <p:nvPr/>
        </p:nvSpPr>
        <p:spPr bwMode="auto">
          <a:xfrm>
            <a:off x="0" y="-25052"/>
            <a:ext cx="1126925" cy="707378"/>
          </a:xfrm>
          <a:custGeom>
            <a:avLst/>
            <a:gdLst>
              <a:gd name="T0" fmla="*/ 922 w 922"/>
              <a:gd name="T1" fmla="*/ 0 h 521"/>
              <a:gd name="T2" fmla="*/ 304 w 922"/>
              <a:gd name="T3" fmla="*/ 521 h 521"/>
              <a:gd name="T4" fmla="*/ 0 w 922"/>
              <a:gd name="T5" fmla="*/ 443 h 521"/>
              <a:gd name="T6" fmla="*/ 0 w 922"/>
              <a:gd name="T7" fmla="*/ 0 h 521"/>
              <a:gd name="T8" fmla="*/ 922 w 922"/>
              <a:gd name="T9" fmla="*/ 0 h 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2" h="521">
                <a:moveTo>
                  <a:pt x="922" y="0"/>
                </a:moveTo>
                <a:cubicBezTo>
                  <a:pt x="872" y="296"/>
                  <a:pt x="614" y="521"/>
                  <a:pt x="304" y="521"/>
                </a:cubicBezTo>
                <a:cubicBezTo>
                  <a:pt x="193" y="521"/>
                  <a:pt x="90" y="493"/>
                  <a:pt x="0" y="443"/>
                </a:cubicBezTo>
                <a:cubicBezTo>
                  <a:pt x="0" y="0"/>
                  <a:pt x="0" y="0"/>
                  <a:pt x="0" y="0"/>
                </a:cubicBezTo>
                <a:lnTo>
                  <a:pt x="922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C000"/>
              </a:solidFill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8BE9EB7B-7797-48B1-B34F-38388410EE3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80414">
            <a:off x="-77541" y="340300"/>
            <a:ext cx="3582322" cy="260600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AE444F5A-8337-4CFC-96EE-C518EE52586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9586" flipH="1">
            <a:off x="8753043" y="238899"/>
            <a:ext cx="3582322" cy="2606007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C8907BC5-226D-4190-8003-5D286BD132FF}"/>
              </a:ext>
            </a:extLst>
          </p:cNvPr>
          <p:cNvGrpSpPr/>
          <p:nvPr/>
        </p:nvGrpSpPr>
        <p:grpSpPr>
          <a:xfrm>
            <a:off x="831308" y="1701374"/>
            <a:ext cx="4649513" cy="3169247"/>
            <a:chOff x="831309" y="883388"/>
            <a:chExt cx="5917226" cy="3987234"/>
          </a:xfrm>
        </p:grpSpPr>
        <p:sp>
          <p:nvSpPr>
            <p:cNvPr id="12" name="Freeform 5">
              <a:extLst>
                <a:ext uri="{FF2B5EF4-FFF2-40B4-BE49-F238E27FC236}">
                  <a16:creationId xmlns="" xmlns:a16="http://schemas.microsoft.com/office/drawing/2014/main" id="{0CD4EA9F-7071-4844-935B-2C46D6DE5E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309" y="883388"/>
              <a:ext cx="5917226" cy="3987234"/>
            </a:xfrm>
            <a:custGeom>
              <a:avLst/>
              <a:gdLst>
                <a:gd name="T0" fmla="*/ 162 w 172"/>
                <a:gd name="T1" fmla="*/ 48 h 115"/>
                <a:gd name="T2" fmla="*/ 113 w 172"/>
                <a:gd name="T3" fmla="*/ 17 h 115"/>
                <a:gd name="T4" fmla="*/ 97 w 172"/>
                <a:gd name="T5" fmla="*/ 19 h 115"/>
                <a:gd name="T6" fmla="*/ 47 w 172"/>
                <a:gd name="T7" fmla="*/ 25 h 115"/>
                <a:gd name="T8" fmla="*/ 57 w 172"/>
                <a:gd name="T9" fmla="*/ 3 h 115"/>
                <a:gd name="T10" fmla="*/ 29 w 172"/>
                <a:gd name="T11" fmla="*/ 28 h 115"/>
                <a:gd name="T12" fmla="*/ 27 w 172"/>
                <a:gd name="T13" fmla="*/ 29 h 115"/>
                <a:gd name="T14" fmla="*/ 5 w 172"/>
                <a:gd name="T15" fmla="*/ 81 h 115"/>
                <a:gd name="T16" fmla="*/ 9 w 172"/>
                <a:gd name="T17" fmla="*/ 93 h 115"/>
                <a:gd name="T18" fmla="*/ 16 w 172"/>
                <a:gd name="T19" fmla="*/ 102 h 115"/>
                <a:gd name="T20" fmla="*/ 53 w 172"/>
                <a:gd name="T21" fmla="*/ 110 h 115"/>
                <a:gd name="T22" fmla="*/ 110 w 172"/>
                <a:gd name="T23" fmla="*/ 101 h 115"/>
                <a:gd name="T24" fmla="*/ 122 w 172"/>
                <a:gd name="T25" fmla="*/ 100 h 115"/>
                <a:gd name="T26" fmla="*/ 162 w 172"/>
                <a:gd name="T27" fmla="*/ 48 h 115"/>
                <a:gd name="T28" fmla="*/ 120 w 172"/>
                <a:gd name="T29" fmla="*/ 94 h 115"/>
                <a:gd name="T30" fmla="*/ 111 w 172"/>
                <a:gd name="T31" fmla="*/ 95 h 115"/>
                <a:gd name="T32" fmla="*/ 65 w 172"/>
                <a:gd name="T33" fmla="*/ 102 h 115"/>
                <a:gd name="T34" fmla="*/ 35 w 172"/>
                <a:gd name="T35" fmla="*/ 96 h 115"/>
                <a:gd name="T36" fmla="*/ 29 w 172"/>
                <a:gd name="T37" fmla="*/ 88 h 115"/>
                <a:gd name="T38" fmla="*/ 25 w 172"/>
                <a:gd name="T39" fmla="*/ 79 h 115"/>
                <a:gd name="T40" fmla="*/ 43 w 172"/>
                <a:gd name="T41" fmla="*/ 37 h 115"/>
                <a:gd name="T42" fmla="*/ 52 w 172"/>
                <a:gd name="T43" fmla="*/ 33 h 115"/>
                <a:gd name="T44" fmla="*/ 100 w 172"/>
                <a:gd name="T45" fmla="*/ 28 h 115"/>
                <a:gd name="T46" fmla="*/ 112 w 172"/>
                <a:gd name="T47" fmla="*/ 27 h 115"/>
                <a:gd name="T48" fmla="*/ 152 w 172"/>
                <a:gd name="T49" fmla="*/ 52 h 115"/>
                <a:gd name="T50" fmla="*/ 120 w 172"/>
                <a:gd name="T51" fmla="*/ 9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2" h="115">
                  <a:moveTo>
                    <a:pt x="162" y="48"/>
                  </a:moveTo>
                  <a:cubicBezTo>
                    <a:pt x="155" y="23"/>
                    <a:pt x="135" y="12"/>
                    <a:pt x="113" y="17"/>
                  </a:cubicBezTo>
                  <a:cubicBezTo>
                    <a:pt x="108" y="17"/>
                    <a:pt x="102" y="18"/>
                    <a:pt x="97" y="19"/>
                  </a:cubicBezTo>
                  <a:cubicBezTo>
                    <a:pt x="80" y="22"/>
                    <a:pt x="63" y="26"/>
                    <a:pt x="47" y="25"/>
                  </a:cubicBezTo>
                  <a:cubicBezTo>
                    <a:pt x="46" y="20"/>
                    <a:pt x="48" y="12"/>
                    <a:pt x="57" y="3"/>
                  </a:cubicBezTo>
                  <a:cubicBezTo>
                    <a:pt x="62" y="0"/>
                    <a:pt x="34" y="5"/>
                    <a:pt x="29" y="28"/>
                  </a:cubicBezTo>
                  <a:cubicBezTo>
                    <a:pt x="28" y="28"/>
                    <a:pt x="27" y="29"/>
                    <a:pt x="27" y="29"/>
                  </a:cubicBezTo>
                  <a:cubicBezTo>
                    <a:pt x="9" y="39"/>
                    <a:pt x="0" y="60"/>
                    <a:pt x="5" y="81"/>
                  </a:cubicBezTo>
                  <a:cubicBezTo>
                    <a:pt x="6" y="85"/>
                    <a:pt x="7" y="89"/>
                    <a:pt x="9" y="93"/>
                  </a:cubicBezTo>
                  <a:cubicBezTo>
                    <a:pt x="11" y="96"/>
                    <a:pt x="14" y="100"/>
                    <a:pt x="16" y="102"/>
                  </a:cubicBezTo>
                  <a:cubicBezTo>
                    <a:pt x="25" y="115"/>
                    <a:pt x="42" y="115"/>
                    <a:pt x="53" y="110"/>
                  </a:cubicBezTo>
                  <a:cubicBezTo>
                    <a:pt x="72" y="103"/>
                    <a:pt x="91" y="103"/>
                    <a:pt x="110" y="101"/>
                  </a:cubicBezTo>
                  <a:cubicBezTo>
                    <a:pt x="114" y="101"/>
                    <a:pt x="118" y="101"/>
                    <a:pt x="122" y="100"/>
                  </a:cubicBezTo>
                  <a:cubicBezTo>
                    <a:pt x="149" y="104"/>
                    <a:pt x="172" y="76"/>
                    <a:pt x="162" y="48"/>
                  </a:cubicBezTo>
                  <a:close/>
                  <a:moveTo>
                    <a:pt x="120" y="94"/>
                  </a:moveTo>
                  <a:cubicBezTo>
                    <a:pt x="117" y="95"/>
                    <a:pt x="114" y="95"/>
                    <a:pt x="111" y="95"/>
                  </a:cubicBezTo>
                  <a:cubicBezTo>
                    <a:pt x="95" y="96"/>
                    <a:pt x="80" y="97"/>
                    <a:pt x="65" y="102"/>
                  </a:cubicBezTo>
                  <a:cubicBezTo>
                    <a:pt x="55" y="106"/>
                    <a:pt x="42" y="106"/>
                    <a:pt x="35" y="96"/>
                  </a:cubicBezTo>
                  <a:cubicBezTo>
                    <a:pt x="32" y="94"/>
                    <a:pt x="30" y="91"/>
                    <a:pt x="29" y="88"/>
                  </a:cubicBezTo>
                  <a:cubicBezTo>
                    <a:pt x="27" y="85"/>
                    <a:pt x="26" y="82"/>
                    <a:pt x="25" y="79"/>
                  </a:cubicBezTo>
                  <a:cubicBezTo>
                    <a:pt x="21" y="62"/>
                    <a:pt x="29" y="45"/>
                    <a:pt x="43" y="37"/>
                  </a:cubicBezTo>
                  <a:cubicBezTo>
                    <a:pt x="46" y="35"/>
                    <a:pt x="49" y="34"/>
                    <a:pt x="52" y="33"/>
                  </a:cubicBezTo>
                  <a:cubicBezTo>
                    <a:pt x="66" y="35"/>
                    <a:pt x="83" y="31"/>
                    <a:pt x="100" y="28"/>
                  </a:cubicBezTo>
                  <a:cubicBezTo>
                    <a:pt x="104" y="28"/>
                    <a:pt x="108" y="27"/>
                    <a:pt x="112" y="27"/>
                  </a:cubicBezTo>
                  <a:cubicBezTo>
                    <a:pt x="130" y="23"/>
                    <a:pt x="147" y="32"/>
                    <a:pt x="152" y="52"/>
                  </a:cubicBezTo>
                  <a:cubicBezTo>
                    <a:pt x="160" y="75"/>
                    <a:pt x="142" y="98"/>
                    <a:pt x="120" y="94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rgbClr val="FFC000"/>
                </a:solidFill>
                <a:cs typeface="+mn-ea"/>
                <a:sym typeface="+mn-lt"/>
              </a:endParaRPr>
            </a:p>
          </p:txBody>
        </p:sp>
        <p:pic>
          <p:nvPicPr>
            <p:cNvPr id="13" name="图片 12">
              <a:extLst>
                <a:ext uri="{FF2B5EF4-FFF2-40B4-BE49-F238E27FC236}">
                  <a16:creationId xmlns="" xmlns:a16="http://schemas.microsoft.com/office/drawing/2014/main" id="{0B788BD7-A8BA-41F6-9D38-B512E835D1E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 rot="20175487">
              <a:off x="1161013" y="1633114"/>
              <a:ext cx="5078658" cy="2986250"/>
            </a:xfrm>
            <a:custGeom>
              <a:avLst/>
              <a:gdLst>
                <a:gd name="connsiteX0" fmla="*/ 4260089 w 5078658"/>
                <a:gd name="connsiteY0" fmla="*/ 811034 h 3353463"/>
                <a:gd name="connsiteX1" fmla="*/ 5052126 w 5078658"/>
                <a:gd name="connsiteY1" fmla="*/ 2216603 h 3353463"/>
                <a:gd name="connsiteX2" fmla="*/ 3199070 w 5078658"/>
                <a:gd name="connsiteY2" fmla="*/ 3183096 h 3353463"/>
                <a:gd name="connsiteX3" fmla="*/ 2870237 w 5078658"/>
                <a:gd name="connsiteY3" fmla="*/ 3076367 h 3353463"/>
                <a:gd name="connsiteX4" fmla="*/ 1089704 w 5078658"/>
                <a:gd name="connsiteY4" fmla="*/ 2596455 h 3353463"/>
                <a:gd name="connsiteX5" fmla="*/ 102987 w 5078658"/>
                <a:gd name="connsiteY5" fmla="*/ 1935025 h 3353463"/>
                <a:gd name="connsiteX6" fmla="*/ 8309 w 5078658"/>
                <a:gd name="connsiteY6" fmla="*/ 1552236 h 3353463"/>
                <a:gd name="connsiteX7" fmla="*/ 22061 w 5078658"/>
                <a:gd name="connsiteY7" fmla="*/ 1179233 h 3353463"/>
                <a:gd name="connsiteX8" fmla="*/ 1325879 w 5078658"/>
                <a:gd name="connsiteY8" fmla="*/ 9069 h 3353463"/>
                <a:gd name="connsiteX9" fmla="*/ 1696621 w 5078658"/>
                <a:gd name="connsiteY9" fmla="*/ 20516 h 3353463"/>
                <a:gd name="connsiteX10" fmla="*/ 3543674 w 5078658"/>
                <a:gd name="connsiteY10" fmla="*/ 605495 h 3353463"/>
                <a:gd name="connsiteX11" fmla="*/ 4012422 w 5078658"/>
                <a:gd name="connsiteY11" fmla="*/ 735859 h 3353463"/>
                <a:gd name="connsiteX12" fmla="*/ 4260089 w 5078658"/>
                <a:gd name="connsiteY12" fmla="*/ 811034 h 3353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78658" h="3353463">
                  <a:moveTo>
                    <a:pt x="4260089" y="811034"/>
                  </a:moveTo>
                  <a:cubicBezTo>
                    <a:pt x="4813810" y="1029709"/>
                    <a:pt x="5183290" y="1544620"/>
                    <a:pt x="5052126" y="2216603"/>
                  </a:cubicBezTo>
                  <a:cubicBezTo>
                    <a:pt x="4986261" y="3135263"/>
                    <a:pt x="3975806" y="3638452"/>
                    <a:pt x="3199070" y="3183096"/>
                  </a:cubicBezTo>
                  <a:cubicBezTo>
                    <a:pt x="3104611" y="3141549"/>
                    <a:pt x="2978665" y="3086153"/>
                    <a:pt x="2870237" y="3076367"/>
                  </a:cubicBezTo>
                  <a:cubicBezTo>
                    <a:pt x="2289513" y="2858846"/>
                    <a:pt x="1708789" y="2641324"/>
                    <a:pt x="1089704" y="2596455"/>
                  </a:cubicBezTo>
                  <a:cubicBezTo>
                    <a:pt x="687475" y="2571160"/>
                    <a:pt x="215180" y="2363425"/>
                    <a:pt x="102987" y="1935025"/>
                  </a:cubicBezTo>
                  <a:cubicBezTo>
                    <a:pt x="50437" y="1798196"/>
                    <a:pt x="29373" y="1675216"/>
                    <a:pt x="8309" y="1552236"/>
                  </a:cubicBezTo>
                  <a:cubicBezTo>
                    <a:pt x="-12754" y="1429256"/>
                    <a:pt x="11638" y="1288364"/>
                    <a:pt x="22061" y="1179233"/>
                  </a:cubicBezTo>
                  <a:cubicBezTo>
                    <a:pt x="161539" y="520383"/>
                    <a:pt x="696371" y="73331"/>
                    <a:pt x="1325879" y="9069"/>
                  </a:cubicBezTo>
                  <a:cubicBezTo>
                    <a:pt x="1448277" y="-12906"/>
                    <a:pt x="1588193" y="10729"/>
                    <a:pt x="1696621" y="20516"/>
                  </a:cubicBezTo>
                  <a:cubicBezTo>
                    <a:pt x="2203950" y="319470"/>
                    <a:pt x="2872038" y="423797"/>
                    <a:pt x="3543674" y="605495"/>
                  </a:cubicBezTo>
                  <a:cubicBezTo>
                    <a:pt x="3683589" y="629130"/>
                    <a:pt x="3854990" y="666614"/>
                    <a:pt x="4012422" y="735859"/>
                  </a:cubicBezTo>
                  <a:cubicBezTo>
                    <a:pt x="4098122" y="754601"/>
                    <a:pt x="4180985" y="779795"/>
                    <a:pt x="4260089" y="811034"/>
                  </a:cubicBezTo>
                  <a:close/>
                </a:path>
              </a:pathLst>
            </a:custGeom>
          </p:spPr>
        </p:pic>
      </p:grp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8EE24435-DC9F-474A-9D33-E2077EEA67A7}"/>
              </a:ext>
            </a:extLst>
          </p:cNvPr>
          <p:cNvGrpSpPr/>
          <p:nvPr/>
        </p:nvGrpSpPr>
        <p:grpSpPr>
          <a:xfrm>
            <a:off x="6220269" y="1090128"/>
            <a:ext cx="5447911" cy="4677743"/>
            <a:chOff x="5719712" y="654074"/>
            <a:chExt cx="5447911" cy="4677743"/>
          </a:xfrm>
        </p:grpSpPr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BC3ADDB5-F0E4-4C37-B516-2A70ADDA97B3}"/>
                </a:ext>
              </a:extLst>
            </p:cNvPr>
            <p:cNvGrpSpPr/>
            <p:nvPr/>
          </p:nvGrpSpPr>
          <p:grpSpPr>
            <a:xfrm>
              <a:off x="5821369" y="654074"/>
              <a:ext cx="5346254" cy="4677743"/>
              <a:chOff x="655638" y="139700"/>
              <a:chExt cx="4595812" cy="4021138"/>
            </a:xfrm>
          </p:grpSpPr>
          <p:sp>
            <p:nvSpPr>
              <p:cNvPr id="20" name="Freeform 5">
                <a:extLst>
                  <a:ext uri="{FF2B5EF4-FFF2-40B4-BE49-F238E27FC236}">
                    <a16:creationId xmlns="" xmlns:a16="http://schemas.microsoft.com/office/drawing/2014/main" id="{3CC60CDA-F2A9-42A3-A780-3E8D4102CD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5638" y="139700"/>
                <a:ext cx="4464050" cy="3959225"/>
              </a:xfrm>
              <a:custGeom>
                <a:avLst/>
                <a:gdLst>
                  <a:gd name="T0" fmla="*/ 2355 w 2812"/>
                  <a:gd name="T1" fmla="*/ 2494 h 2494"/>
                  <a:gd name="T2" fmla="*/ 0 w 2812"/>
                  <a:gd name="T3" fmla="*/ 1937 h 2494"/>
                  <a:gd name="T4" fmla="*/ 457 w 2812"/>
                  <a:gd name="T5" fmla="*/ 0 h 2494"/>
                  <a:gd name="T6" fmla="*/ 2812 w 2812"/>
                  <a:gd name="T7" fmla="*/ 557 h 2494"/>
                  <a:gd name="T8" fmla="*/ 2355 w 2812"/>
                  <a:gd name="T9" fmla="*/ 2494 h 2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12" h="2494">
                    <a:moveTo>
                      <a:pt x="2355" y="2494"/>
                    </a:moveTo>
                    <a:lnTo>
                      <a:pt x="0" y="1937"/>
                    </a:lnTo>
                    <a:lnTo>
                      <a:pt x="457" y="0"/>
                    </a:lnTo>
                    <a:lnTo>
                      <a:pt x="2812" y="557"/>
                    </a:lnTo>
                    <a:lnTo>
                      <a:pt x="2355" y="249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srgbClr val="FFC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1" name="Freeform 6">
                <a:extLst>
                  <a:ext uri="{FF2B5EF4-FFF2-40B4-BE49-F238E27FC236}">
                    <a16:creationId xmlns="" xmlns:a16="http://schemas.microsoft.com/office/drawing/2014/main" id="{5C2A2CC5-8442-4C3F-8B35-D59F1AD0C8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5638" y="139700"/>
                <a:ext cx="4464050" cy="3959225"/>
              </a:xfrm>
              <a:custGeom>
                <a:avLst/>
                <a:gdLst>
                  <a:gd name="T0" fmla="*/ 2355 w 2812"/>
                  <a:gd name="T1" fmla="*/ 2494 h 2494"/>
                  <a:gd name="T2" fmla="*/ 0 w 2812"/>
                  <a:gd name="T3" fmla="*/ 1937 h 2494"/>
                  <a:gd name="T4" fmla="*/ 457 w 2812"/>
                  <a:gd name="T5" fmla="*/ 0 h 2494"/>
                  <a:gd name="T6" fmla="*/ 2812 w 2812"/>
                  <a:gd name="T7" fmla="*/ 557 h 2494"/>
                  <a:gd name="T8" fmla="*/ 2355 w 2812"/>
                  <a:gd name="T9" fmla="*/ 2494 h 2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12" h="2494">
                    <a:moveTo>
                      <a:pt x="2355" y="2494"/>
                    </a:moveTo>
                    <a:lnTo>
                      <a:pt x="0" y="1937"/>
                    </a:lnTo>
                    <a:lnTo>
                      <a:pt x="457" y="0"/>
                    </a:lnTo>
                    <a:lnTo>
                      <a:pt x="2812" y="557"/>
                    </a:lnTo>
                    <a:lnTo>
                      <a:pt x="2355" y="249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C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2" name="Freeform 8">
                <a:extLst>
                  <a:ext uri="{FF2B5EF4-FFF2-40B4-BE49-F238E27FC236}">
                    <a16:creationId xmlns="" xmlns:a16="http://schemas.microsoft.com/office/drawing/2014/main" id="{0D8BD35C-EA6B-4DE3-A56F-AEDD265676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7576" y="373063"/>
                <a:ext cx="3938588" cy="3492500"/>
              </a:xfrm>
              <a:custGeom>
                <a:avLst/>
                <a:gdLst>
                  <a:gd name="T0" fmla="*/ 2079 w 2481"/>
                  <a:gd name="T1" fmla="*/ 2200 h 2200"/>
                  <a:gd name="T2" fmla="*/ 0 w 2481"/>
                  <a:gd name="T3" fmla="*/ 1710 h 2200"/>
                  <a:gd name="T4" fmla="*/ 403 w 2481"/>
                  <a:gd name="T5" fmla="*/ 0 h 2200"/>
                  <a:gd name="T6" fmla="*/ 2481 w 2481"/>
                  <a:gd name="T7" fmla="*/ 490 h 2200"/>
                  <a:gd name="T8" fmla="*/ 2079 w 2481"/>
                  <a:gd name="T9" fmla="*/ 2200 h 2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1" h="2200">
                    <a:moveTo>
                      <a:pt x="2079" y="2200"/>
                    </a:moveTo>
                    <a:lnTo>
                      <a:pt x="0" y="1710"/>
                    </a:lnTo>
                    <a:lnTo>
                      <a:pt x="403" y="0"/>
                    </a:lnTo>
                    <a:lnTo>
                      <a:pt x="2481" y="490"/>
                    </a:lnTo>
                    <a:lnTo>
                      <a:pt x="2079" y="220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C000"/>
                  </a:solidFill>
                  <a:cs typeface="+mn-ea"/>
                  <a:sym typeface="+mn-lt"/>
                </a:endParaRPr>
              </a:p>
            </p:txBody>
          </p:sp>
          <p:pic>
            <p:nvPicPr>
              <p:cNvPr id="23" name="图片 22">
                <a:extLst>
                  <a:ext uri="{FF2B5EF4-FFF2-40B4-BE49-F238E27FC236}">
                    <a16:creationId xmlns="" xmlns:a16="http://schemas.microsoft.com/office/drawing/2014/main" id="{66D91695-53B2-48D2-962E-87686EAE253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021013" y="249238"/>
                <a:ext cx="585000" cy="866250"/>
              </a:xfrm>
              <a:prstGeom prst="rect">
                <a:avLst/>
              </a:prstGeom>
            </p:spPr>
          </p:pic>
          <p:pic>
            <p:nvPicPr>
              <p:cNvPr id="24" name="图片 23">
                <a:extLst>
                  <a:ext uri="{FF2B5EF4-FFF2-40B4-BE49-F238E27FC236}">
                    <a16:creationId xmlns="" xmlns:a16="http://schemas.microsoft.com/office/drawing/2014/main" id="{48970122-5DB8-4B9B-808F-B6DA79E5655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227650" y="3149600"/>
                <a:ext cx="3023800" cy="1011238"/>
              </a:xfrm>
              <a:prstGeom prst="rect">
                <a:avLst/>
              </a:prstGeom>
            </p:spPr>
          </p:pic>
        </p:grpSp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9AF589B3-2DD8-4250-B996-4C5B69535112}"/>
                </a:ext>
              </a:extLst>
            </p:cNvPr>
            <p:cNvGrpSpPr/>
            <p:nvPr/>
          </p:nvGrpSpPr>
          <p:grpSpPr>
            <a:xfrm rot="2444748">
              <a:off x="5719712" y="1003116"/>
              <a:ext cx="960438" cy="738687"/>
              <a:chOff x="4208463" y="1044575"/>
              <a:chExt cx="2117724" cy="1628775"/>
            </a:xfrm>
          </p:grpSpPr>
          <p:sp>
            <p:nvSpPr>
              <p:cNvPr id="18" name="Freeform 29">
                <a:extLst>
                  <a:ext uri="{FF2B5EF4-FFF2-40B4-BE49-F238E27FC236}">
                    <a16:creationId xmlns="" xmlns:a16="http://schemas.microsoft.com/office/drawing/2014/main" id="{A5121386-7BD9-4D50-9126-4AF6B90F3C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8463" y="1044575"/>
                <a:ext cx="2117724" cy="1628775"/>
              </a:xfrm>
              <a:custGeom>
                <a:avLst/>
                <a:gdLst>
                  <a:gd name="T0" fmla="*/ 25 w 41"/>
                  <a:gd name="T1" fmla="*/ 31 h 31"/>
                  <a:gd name="T2" fmla="*/ 29 w 41"/>
                  <a:gd name="T3" fmla="*/ 25 h 31"/>
                  <a:gd name="T4" fmla="*/ 19 w 41"/>
                  <a:gd name="T5" fmla="*/ 13 h 31"/>
                  <a:gd name="T6" fmla="*/ 18 w 41"/>
                  <a:gd name="T7" fmla="*/ 29 h 31"/>
                  <a:gd name="T8" fmla="*/ 25 w 41"/>
                  <a:gd name="T9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1">
                    <a:moveTo>
                      <a:pt x="25" y="31"/>
                    </a:moveTo>
                    <a:cubicBezTo>
                      <a:pt x="25" y="30"/>
                      <a:pt x="28" y="27"/>
                      <a:pt x="29" y="25"/>
                    </a:cubicBezTo>
                    <a:cubicBezTo>
                      <a:pt x="41" y="10"/>
                      <a:pt x="24" y="0"/>
                      <a:pt x="19" y="13"/>
                    </a:cubicBezTo>
                    <a:cubicBezTo>
                      <a:pt x="8" y="5"/>
                      <a:pt x="0" y="24"/>
                      <a:pt x="18" y="29"/>
                    </a:cubicBezTo>
                    <a:cubicBezTo>
                      <a:pt x="20" y="29"/>
                      <a:pt x="24" y="30"/>
                      <a:pt x="25" y="3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C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" name="Oval 30">
                <a:extLst>
                  <a:ext uri="{FF2B5EF4-FFF2-40B4-BE49-F238E27FC236}">
                    <a16:creationId xmlns="" xmlns:a16="http://schemas.microsoft.com/office/drawing/2014/main" id="{C9A2FBDB-72F0-40CB-ADAE-061B9303CF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1488" y="1570038"/>
                <a:ext cx="153987" cy="2095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C000"/>
                  </a:solidFill>
                  <a:cs typeface="+mn-ea"/>
                  <a:sym typeface="+mn-lt"/>
                </a:endParaRPr>
              </a:p>
            </p:txBody>
          </p:sp>
        </p:grpSp>
        <p:pic>
          <p:nvPicPr>
            <p:cNvPr id="17" name="图片 16">
              <a:extLst>
                <a:ext uri="{FF2B5EF4-FFF2-40B4-BE49-F238E27FC236}">
                  <a16:creationId xmlns="" xmlns:a16="http://schemas.microsoft.com/office/drawing/2014/main" id="{2D9DF2B5-34E7-4958-B551-5E9982FC9FD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53446">
              <a:off x="6572170" y="1703365"/>
              <a:ext cx="3877473" cy="2582397"/>
            </a:xfrm>
            <a:prstGeom prst="rect">
              <a:avLst/>
            </a:prstGeom>
          </p:spPr>
        </p:pic>
      </p:grpSp>
      <p:sp>
        <p:nvSpPr>
          <p:cNvPr id="25" name="淘宝网Chenying0907出品 9">
            <a:extLst>
              <a:ext uri="{FF2B5EF4-FFF2-40B4-BE49-F238E27FC236}">
                <a16:creationId xmlns="" xmlns:a16="http://schemas.microsoft.com/office/drawing/2014/main" id="{8A07DCE2-5FD2-4B5B-BFFC-671C81FD2166}"/>
              </a:ext>
            </a:extLst>
          </p:cNvPr>
          <p:cNvSpPr txBox="1"/>
          <p:nvPr/>
        </p:nvSpPr>
        <p:spPr>
          <a:xfrm>
            <a:off x="3143603" y="4694917"/>
            <a:ext cx="20617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FFC000"/>
                </a:solidFill>
                <a:cs typeface="+mn-ea"/>
                <a:sym typeface="+mn-lt"/>
              </a:rPr>
              <a:t>亲爱的，</a:t>
            </a:r>
            <a:r>
              <a:rPr lang="en-US" altLang="zh-CN" sz="2000" b="1" dirty="0">
                <a:solidFill>
                  <a:srgbClr val="FFC000"/>
                </a:solidFill>
                <a:cs typeface="+mn-ea"/>
                <a:sym typeface="+mn-lt"/>
              </a:rPr>
              <a:t>Darling</a:t>
            </a:r>
            <a:endParaRPr lang="zh-CN" altLang="en-US" sz="2000" b="1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26" name="淘宝网Chenying0907出品 10">
            <a:extLst>
              <a:ext uri="{FF2B5EF4-FFF2-40B4-BE49-F238E27FC236}">
                <a16:creationId xmlns="" xmlns:a16="http://schemas.microsoft.com/office/drawing/2014/main" id="{042A5DE5-BC39-4841-9828-90D968FE1D1D}"/>
              </a:ext>
            </a:extLst>
          </p:cNvPr>
          <p:cNvSpPr txBox="1"/>
          <p:nvPr/>
        </p:nvSpPr>
        <p:spPr>
          <a:xfrm>
            <a:off x="3174083" y="5049307"/>
            <a:ext cx="15937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FFC000"/>
                </a:solidFill>
                <a:cs typeface="+mn-ea"/>
                <a:sym typeface="+mn-lt"/>
              </a:rPr>
              <a:t>HELLO</a:t>
            </a:r>
          </a:p>
          <a:p>
            <a:r>
              <a:rPr lang="en-US" altLang="zh-CN" sz="2000" dirty="0">
                <a:solidFill>
                  <a:srgbClr val="FFC000"/>
                </a:solidFill>
                <a:cs typeface="+mn-ea"/>
                <a:sym typeface="+mn-lt"/>
              </a:rPr>
              <a:t>HAPPINESS !</a:t>
            </a:r>
            <a:endParaRPr lang="zh-CN" altLang="en-US" sz="2000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27" name="淘宝网Chenying0907出品 11">
            <a:extLst>
              <a:ext uri="{FF2B5EF4-FFF2-40B4-BE49-F238E27FC236}">
                <a16:creationId xmlns="" xmlns:a16="http://schemas.microsoft.com/office/drawing/2014/main" id="{E2ADA64B-9FB2-4E52-AACC-72E3E6F8378F}"/>
              </a:ext>
            </a:extLst>
          </p:cNvPr>
          <p:cNvSpPr/>
          <p:nvPr/>
        </p:nvSpPr>
        <p:spPr>
          <a:xfrm>
            <a:off x="3061466" y="5638777"/>
            <a:ext cx="34035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rgbClr val="FFC000"/>
                </a:solidFill>
                <a:cs typeface="+mn-ea"/>
                <a:sym typeface="+mn-lt"/>
              </a:rPr>
              <a:t>May Jesus Christ always be at the center of the new lives you are now starting</a:t>
            </a:r>
            <a:endParaRPr lang="zh-CN" altLang="en-US" sz="1200" dirty="0">
              <a:solidFill>
                <a:srgbClr val="FFC000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729017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25" grpId="0"/>
      <p:bldP spid="26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330">
            <a:extLst>
              <a:ext uri="{FF2B5EF4-FFF2-40B4-BE49-F238E27FC236}">
                <a16:creationId xmlns="" xmlns:a16="http://schemas.microsoft.com/office/drawing/2014/main" id="{FFDBC5C8-5046-4A32-B31A-C55FF30DEC88}"/>
              </a:ext>
            </a:extLst>
          </p:cNvPr>
          <p:cNvSpPr>
            <a:spLocks/>
          </p:cNvSpPr>
          <p:nvPr/>
        </p:nvSpPr>
        <p:spPr bwMode="auto">
          <a:xfrm>
            <a:off x="10694453" y="-56144"/>
            <a:ext cx="1333506" cy="443956"/>
          </a:xfrm>
          <a:custGeom>
            <a:avLst/>
            <a:gdLst>
              <a:gd name="T0" fmla="*/ 1105 w 1105"/>
              <a:gd name="T1" fmla="*/ 0 h 330"/>
              <a:gd name="T2" fmla="*/ 552 w 1105"/>
              <a:gd name="T3" fmla="*/ 330 h 330"/>
              <a:gd name="T4" fmla="*/ 0 w 1105"/>
              <a:gd name="T5" fmla="*/ 0 h 330"/>
              <a:gd name="T6" fmla="*/ 1105 w 1105"/>
              <a:gd name="T7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05" h="330">
                <a:moveTo>
                  <a:pt x="1105" y="0"/>
                </a:moveTo>
                <a:cubicBezTo>
                  <a:pt x="999" y="197"/>
                  <a:pt x="791" y="330"/>
                  <a:pt x="552" y="330"/>
                </a:cubicBezTo>
                <a:cubicBezTo>
                  <a:pt x="314" y="330"/>
                  <a:pt x="106" y="197"/>
                  <a:pt x="0" y="0"/>
                </a:cubicBezTo>
                <a:lnTo>
                  <a:pt x="1105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C000"/>
              </a:solidFill>
            </a:endParaRPr>
          </a:p>
        </p:txBody>
      </p:sp>
      <p:sp>
        <p:nvSpPr>
          <p:cNvPr id="8" name="Freeform 331">
            <a:extLst>
              <a:ext uri="{FF2B5EF4-FFF2-40B4-BE49-F238E27FC236}">
                <a16:creationId xmlns="" xmlns:a16="http://schemas.microsoft.com/office/drawing/2014/main" id="{C133ED91-5B83-497D-92CA-6B1C6CDDF5A0}"/>
              </a:ext>
            </a:extLst>
          </p:cNvPr>
          <p:cNvSpPr>
            <a:spLocks/>
          </p:cNvSpPr>
          <p:nvPr/>
        </p:nvSpPr>
        <p:spPr bwMode="auto">
          <a:xfrm>
            <a:off x="0" y="-25052"/>
            <a:ext cx="1126925" cy="707378"/>
          </a:xfrm>
          <a:custGeom>
            <a:avLst/>
            <a:gdLst>
              <a:gd name="T0" fmla="*/ 922 w 922"/>
              <a:gd name="T1" fmla="*/ 0 h 521"/>
              <a:gd name="T2" fmla="*/ 304 w 922"/>
              <a:gd name="T3" fmla="*/ 521 h 521"/>
              <a:gd name="T4" fmla="*/ 0 w 922"/>
              <a:gd name="T5" fmla="*/ 443 h 521"/>
              <a:gd name="T6" fmla="*/ 0 w 922"/>
              <a:gd name="T7" fmla="*/ 0 h 521"/>
              <a:gd name="T8" fmla="*/ 922 w 922"/>
              <a:gd name="T9" fmla="*/ 0 h 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2" h="521">
                <a:moveTo>
                  <a:pt x="922" y="0"/>
                </a:moveTo>
                <a:cubicBezTo>
                  <a:pt x="872" y="296"/>
                  <a:pt x="614" y="521"/>
                  <a:pt x="304" y="521"/>
                </a:cubicBezTo>
                <a:cubicBezTo>
                  <a:pt x="193" y="521"/>
                  <a:pt x="90" y="493"/>
                  <a:pt x="0" y="443"/>
                </a:cubicBezTo>
                <a:cubicBezTo>
                  <a:pt x="0" y="0"/>
                  <a:pt x="0" y="0"/>
                  <a:pt x="0" y="0"/>
                </a:cubicBezTo>
                <a:lnTo>
                  <a:pt x="922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C000"/>
              </a:solidFill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8BE9EB7B-7797-48B1-B34F-38388410EE3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80414">
            <a:off x="-77541" y="340300"/>
            <a:ext cx="3582322" cy="260600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AE444F5A-8337-4CFC-96EE-C518EE52586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9586" flipH="1">
            <a:off x="8753043" y="238899"/>
            <a:ext cx="3582322" cy="2606007"/>
          </a:xfrm>
          <a:prstGeom prst="rect">
            <a:avLst/>
          </a:prstGeom>
        </p:spPr>
      </p:pic>
      <p:sp>
        <p:nvSpPr>
          <p:cNvPr id="25" name="淘宝网Chenying0907出品 9">
            <a:extLst>
              <a:ext uri="{FF2B5EF4-FFF2-40B4-BE49-F238E27FC236}">
                <a16:creationId xmlns="" xmlns:a16="http://schemas.microsoft.com/office/drawing/2014/main" id="{8A07DCE2-5FD2-4B5B-BFFC-671C81FD2166}"/>
              </a:ext>
            </a:extLst>
          </p:cNvPr>
          <p:cNvSpPr txBox="1"/>
          <p:nvPr/>
        </p:nvSpPr>
        <p:spPr>
          <a:xfrm>
            <a:off x="3143603" y="4694917"/>
            <a:ext cx="20617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FFC000"/>
                </a:solidFill>
                <a:cs typeface="+mn-ea"/>
                <a:sym typeface="+mn-lt"/>
              </a:rPr>
              <a:t>亲爱的，</a:t>
            </a:r>
            <a:r>
              <a:rPr lang="en-US" altLang="zh-CN" sz="2000" b="1" dirty="0">
                <a:solidFill>
                  <a:srgbClr val="FFC000"/>
                </a:solidFill>
                <a:cs typeface="+mn-ea"/>
                <a:sym typeface="+mn-lt"/>
              </a:rPr>
              <a:t>Darling</a:t>
            </a:r>
            <a:endParaRPr lang="zh-CN" altLang="en-US" sz="2000" b="1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26" name="淘宝网Chenying0907出品 10">
            <a:extLst>
              <a:ext uri="{FF2B5EF4-FFF2-40B4-BE49-F238E27FC236}">
                <a16:creationId xmlns="" xmlns:a16="http://schemas.microsoft.com/office/drawing/2014/main" id="{042A5DE5-BC39-4841-9828-90D968FE1D1D}"/>
              </a:ext>
            </a:extLst>
          </p:cNvPr>
          <p:cNvSpPr txBox="1"/>
          <p:nvPr/>
        </p:nvSpPr>
        <p:spPr>
          <a:xfrm>
            <a:off x="3174083" y="5049307"/>
            <a:ext cx="15937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FFC000"/>
                </a:solidFill>
                <a:cs typeface="+mn-ea"/>
                <a:sym typeface="+mn-lt"/>
              </a:rPr>
              <a:t>HELLO</a:t>
            </a:r>
          </a:p>
          <a:p>
            <a:r>
              <a:rPr lang="en-US" altLang="zh-CN" sz="2000" dirty="0">
                <a:solidFill>
                  <a:srgbClr val="FFC000"/>
                </a:solidFill>
                <a:cs typeface="+mn-ea"/>
                <a:sym typeface="+mn-lt"/>
              </a:rPr>
              <a:t>HAPPINESS !</a:t>
            </a:r>
            <a:endParaRPr lang="zh-CN" altLang="en-US" sz="2000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27" name="淘宝网Chenying0907出品 11">
            <a:extLst>
              <a:ext uri="{FF2B5EF4-FFF2-40B4-BE49-F238E27FC236}">
                <a16:creationId xmlns="" xmlns:a16="http://schemas.microsoft.com/office/drawing/2014/main" id="{E2ADA64B-9FB2-4E52-AACC-72E3E6F8378F}"/>
              </a:ext>
            </a:extLst>
          </p:cNvPr>
          <p:cNvSpPr/>
          <p:nvPr/>
        </p:nvSpPr>
        <p:spPr>
          <a:xfrm>
            <a:off x="3061466" y="5638777"/>
            <a:ext cx="34035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rgbClr val="FFC000"/>
                </a:solidFill>
                <a:cs typeface="+mn-ea"/>
                <a:sym typeface="+mn-lt"/>
              </a:rPr>
              <a:t>May Jesus Christ always be at the center of the new lives you are now starting</a:t>
            </a:r>
            <a:endParaRPr lang="zh-CN" altLang="en-US" sz="1200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21F9E5B1-4525-4582-834D-AF47161D98C7}"/>
              </a:ext>
            </a:extLst>
          </p:cNvPr>
          <p:cNvGrpSpPr/>
          <p:nvPr/>
        </p:nvGrpSpPr>
        <p:grpSpPr>
          <a:xfrm>
            <a:off x="2158577" y="-273582"/>
            <a:ext cx="5521781" cy="5569110"/>
            <a:chOff x="540167" y="291080"/>
            <a:chExt cx="4267570" cy="4304149"/>
          </a:xfrm>
        </p:grpSpPr>
        <p:pic>
          <p:nvPicPr>
            <p:cNvPr id="29" name="图片 28">
              <a:extLst>
                <a:ext uri="{FF2B5EF4-FFF2-40B4-BE49-F238E27FC236}">
                  <a16:creationId xmlns="" xmlns:a16="http://schemas.microsoft.com/office/drawing/2014/main" id="{2857DC6B-AE06-4C1C-8573-1E6448B6155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0167" y="291080"/>
              <a:ext cx="4267570" cy="4304149"/>
            </a:xfrm>
            <a:prstGeom prst="rect">
              <a:avLst/>
            </a:prstGeom>
          </p:spPr>
        </p:pic>
        <p:pic>
          <p:nvPicPr>
            <p:cNvPr id="30" name="图片 29">
              <a:extLst>
                <a:ext uri="{FF2B5EF4-FFF2-40B4-BE49-F238E27FC236}">
                  <a16:creationId xmlns="" xmlns:a16="http://schemas.microsoft.com/office/drawing/2014/main" id="{F8E292F0-395A-42B9-A317-192EA816D35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505826">
              <a:off x="1741169" y="1467267"/>
              <a:ext cx="1847053" cy="1946422"/>
            </a:xfrm>
            <a:prstGeom prst="rect">
              <a:avLst/>
            </a:prstGeom>
          </p:spPr>
        </p:pic>
      </p:grp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BCE04173-9892-4D96-82BF-903F5FE6B5CC}"/>
              </a:ext>
            </a:extLst>
          </p:cNvPr>
          <p:cNvGrpSpPr/>
          <p:nvPr/>
        </p:nvGrpSpPr>
        <p:grpSpPr>
          <a:xfrm rot="791756" flipH="1">
            <a:off x="6176612" y="555837"/>
            <a:ext cx="4267570" cy="4304149"/>
            <a:chOff x="3486427" y="124826"/>
            <a:chExt cx="4267570" cy="4304149"/>
          </a:xfrm>
        </p:grpSpPr>
        <p:pic>
          <p:nvPicPr>
            <p:cNvPr id="32" name="图片 31">
              <a:extLst>
                <a:ext uri="{FF2B5EF4-FFF2-40B4-BE49-F238E27FC236}">
                  <a16:creationId xmlns="" xmlns:a16="http://schemas.microsoft.com/office/drawing/2014/main" id="{10706C96-84B4-4643-853A-E45B9ED7421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86427" y="124826"/>
              <a:ext cx="4267570" cy="4304149"/>
            </a:xfrm>
            <a:prstGeom prst="rect">
              <a:avLst/>
            </a:prstGeom>
          </p:spPr>
        </p:pic>
        <p:pic>
          <p:nvPicPr>
            <p:cNvPr id="33" name="图片 32">
              <a:extLst>
                <a:ext uri="{FF2B5EF4-FFF2-40B4-BE49-F238E27FC236}">
                  <a16:creationId xmlns="" xmlns:a16="http://schemas.microsoft.com/office/drawing/2014/main" id="{7E0BD7D1-715E-414F-983F-11D193AE0B9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561842">
              <a:off x="4868569" y="1061287"/>
              <a:ext cx="1540172" cy="230717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752328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25" grpId="0"/>
      <p:bldP spid="26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4913DE1F-3B1B-4213-9EF5-4B2DF70C80A4}"/>
              </a:ext>
            </a:extLst>
          </p:cNvPr>
          <p:cNvGrpSpPr/>
          <p:nvPr/>
        </p:nvGrpSpPr>
        <p:grpSpPr>
          <a:xfrm>
            <a:off x="5539103" y="1331583"/>
            <a:ext cx="4465638" cy="3798223"/>
            <a:chOff x="6685515" y="403909"/>
            <a:chExt cx="4465638" cy="3798223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764B7F40-00E6-41A9-A679-E806A69F58A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 rot="20960873">
              <a:off x="6997539" y="1234557"/>
              <a:ext cx="3879136" cy="2583504"/>
            </a:xfrm>
            <a:custGeom>
              <a:avLst/>
              <a:gdLst>
                <a:gd name="connsiteX0" fmla="*/ 1206158 w 3879136"/>
                <a:gd name="connsiteY0" fmla="*/ 14053 h 2956184"/>
                <a:gd name="connsiteX1" fmla="*/ 2175405 w 3879136"/>
                <a:gd name="connsiteY1" fmla="*/ 464490 h 2956184"/>
                <a:gd name="connsiteX2" fmla="*/ 3321707 w 3879136"/>
                <a:gd name="connsiteY2" fmla="*/ 633934 h 2956184"/>
                <a:gd name="connsiteX3" fmla="*/ 3400450 w 3879136"/>
                <a:gd name="connsiteY3" fmla="*/ 1422802 h 2956184"/>
                <a:gd name="connsiteX4" fmla="*/ 3821484 w 3879136"/>
                <a:gd name="connsiteY4" fmla="*/ 1995544 h 2956184"/>
                <a:gd name="connsiteX5" fmla="*/ 2700779 w 3879136"/>
                <a:gd name="connsiteY5" fmla="*/ 2633377 h 2956184"/>
                <a:gd name="connsiteX6" fmla="*/ 1663205 w 3879136"/>
                <a:gd name="connsiteY6" fmla="*/ 2942426 h 2956184"/>
                <a:gd name="connsiteX7" fmla="*/ 943338 w 3879136"/>
                <a:gd name="connsiteY7" fmla="*/ 2317029 h 2956184"/>
                <a:gd name="connsiteX8" fmla="*/ 2734 w 3879136"/>
                <a:gd name="connsiteY8" fmla="*/ 1469027 h 2956184"/>
                <a:gd name="connsiteX9" fmla="*/ 593359 w 3879136"/>
                <a:gd name="connsiteY9" fmla="*/ 894826 h 2956184"/>
                <a:gd name="connsiteX10" fmla="*/ 796591 w 3879136"/>
                <a:gd name="connsiteY10" fmla="*/ 59574 h 2956184"/>
                <a:gd name="connsiteX11" fmla="*/ 1206158 w 3879136"/>
                <a:gd name="connsiteY11" fmla="*/ 14053 h 2956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79136" h="2956184">
                  <a:moveTo>
                    <a:pt x="1206158" y="14053"/>
                  </a:moveTo>
                  <a:cubicBezTo>
                    <a:pt x="1658659" y="91672"/>
                    <a:pt x="2175405" y="464490"/>
                    <a:pt x="2175405" y="464490"/>
                  </a:cubicBezTo>
                  <a:cubicBezTo>
                    <a:pt x="2175405" y="464490"/>
                    <a:pt x="2986689" y="226502"/>
                    <a:pt x="3321707" y="633934"/>
                  </a:cubicBezTo>
                  <a:cubicBezTo>
                    <a:pt x="3656725" y="1041367"/>
                    <a:pt x="3400450" y="1422802"/>
                    <a:pt x="3400450" y="1422802"/>
                  </a:cubicBezTo>
                  <a:cubicBezTo>
                    <a:pt x="3400450" y="1422802"/>
                    <a:pt x="4076988" y="1486137"/>
                    <a:pt x="3821484" y="1995544"/>
                  </a:cubicBezTo>
                  <a:cubicBezTo>
                    <a:pt x="3569406" y="2505595"/>
                    <a:pt x="2700779" y="2633377"/>
                    <a:pt x="2700779" y="2633377"/>
                  </a:cubicBezTo>
                  <a:cubicBezTo>
                    <a:pt x="2700779" y="2633377"/>
                    <a:pt x="2153332" y="3034612"/>
                    <a:pt x="1663205" y="2942426"/>
                  </a:cubicBezTo>
                  <a:cubicBezTo>
                    <a:pt x="1173724" y="2846810"/>
                    <a:pt x="943338" y="2317029"/>
                    <a:pt x="943338" y="2317029"/>
                  </a:cubicBezTo>
                  <a:cubicBezTo>
                    <a:pt x="943338" y="2317029"/>
                    <a:pt x="52274" y="2035809"/>
                    <a:pt x="2734" y="1469027"/>
                  </a:cubicBezTo>
                  <a:cubicBezTo>
                    <a:pt x="-46805" y="902246"/>
                    <a:pt x="593359" y="894826"/>
                    <a:pt x="593359" y="894826"/>
                  </a:cubicBezTo>
                  <a:cubicBezTo>
                    <a:pt x="593359" y="894826"/>
                    <a:pt x="339866" y="318090"/>
                    <a:pt x="796591" y="59574"/>
                  </a:cubicBezTo>
                  <a:cubicBezTo>
                    <a:pt x="911630" y="-4894"/>
                    <a:pt x="1055325" y="-11821"/>
                    <a:pt x="1206158" y="14053"/>
                  </a:cubicBezTo>
                  <a:close/>
                </a:path>
              </a:pathLst>
            </a:custGeom>
          </p:spPr>
        </p:pic>
        <p:sp>
          <p:nvSpPr>
            <p:cNvPr id="4" name="Freeform 11">
              <a:extLst>
                <a:ext uri="{FF2B5EF4-FFF2-40B4-BE49-F238E27FC236}">
                  <a16:creationId xmlns="" xmlns:a16="http://schemas.microsoft.com/office/drawing/2014/main" id="{6C290D13-1FDE-440F-8C40-FDB4201EE8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85515" y="403909"/>
              <a:ext cx="4465638" cy="3798223"/>
            </a:xfrm>
            <a:custGeom>
              <a:avLst/>
              <a:gdLst>
                <a:gd name="T0" fmla="*/ 626 w 1280"/>
                <a:gd name="T1" fmla="*/ 1088 h 1088"/>
                <a:gd name="T2" fmla="*/ 375 w 1280"/>
                <a:gd name="T3" fmla="*/ 923 h 1088"/>
                <a:gd name="T4" fmla="*/ 47 w 1280"/>
                <a:gd name="T5" fmla="*/ 730 h 1088"/>
                <a:gd name="T6" fmla="*/ 193 w 1280"/>
                <a:gd name="T7" fmla="*/ 515 h 1088"/>
                <a:gd name="T8" fmla="*/ 207 w 1280"/>
                <a:gd name="T9" fmla="*/ 240 h 1088"/>
                <a:gd name="T10" fmla="*/ 647 w 1280"/>
                <a:gd name="T11" fmla="*/ 285 h 1088"/>
                <a:gd name="T12" fmla="*/ 915 w 1280"/>
                <a:gd name="T13" fmla="*/ 230 h 1088"/>
                <a:gd name="T14" fmla="*/ 1071 w 1280"/>
                <a:gd name="T15" fmla="*/ 97 h 1088"/>
                <a:gd name="T16" fmla="*/ 1026 w 1280"/>
                <a:gd name="T17" fmla="*/ 294 h 1088"/>
                <a:gd name="T18" fmla="*/ 1072 w 1280"/>
                <a:gd name="T19" fmla="*/ 515 h 1088"/>
                <a:gd name="T20" fmla="*/ 1232 w 1280"/>
                <a:gd name="T21" fmla="*/ 670 h 1088"/>
                <a:gd name="T22" fmla="*/ 918 w 1280"/>
                <a:gd name="T23" fmla="*/ 923 h 1088"/>
                <a:gd name="T24" fmla="*/ 626 w 1280"/>
                <a:gd name="T25" fmla="*/ 1088 h 1088"/>
                <a:gd name="T26" fmla="*/ 881 w 1280"/>
                <a:gd name="T27" fmla="*/ 892 h 1088"/>
                <a:gd name="T28" fmla="*/ 1153 w 1280"/>
                <a:gd name="T29" fmla="*/ 673 h 1088"/>
                <a:gd name="T30" fmla="*/ 1014 w 1280"/>
                <a:gd name="T31" fmla="*/ 539 h 1088"/>
                <a:gd name="T32" fmla="*/ 955 w 1280"/>
                <a:gd name="T33" fmla="*/ 327 h 1088"/>
                <a:gd name="T34" fmla="*/ 646 w 1280"/>
                <a:gd name="T35" fmla="*/ 339 h 1088"/>
                <a:gd name="T36" fmla="*/ 265 w 1280"/>
                <a:gd name="T37" fmla="*/ 300 h 1088"/>
                <a:gd name="T38" fmla="*/ 252 w 1280"/>
                <a:gd name="T39" fmla="*/ 538 h 1088"/>
                <a:gd name="T40" fmla="*/ 126 w 1280"/>
                <a:gd name="T41" fmla="*/ 725 h 1088"/>
                <a:gd name="T42" fmla="*/ 410 w 1280"/>
                <a:gd name="T43" fmla="*/ 892 h 1088"/>
                <a:gd name="T44" fmla="*/ 628 w 1280"/>
                <a:gd name="T45" fmla="*/ 1023 h 1088"/>
                <a:gd name="T46" fmla="*/ 881 w 1280"/>
                <a:gd name="T47" fmla="*/ 892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80" h="1088">
                  <a:moveTo>
                    <a:pt x="626" y="1088"/>
                  </a:moveTo>
                  <a:cubicBezTo>
                    <a:pt x="472" y="1088"/>
                    <a:pt x="375" y="923"/>
                    <a:pt x="375" y="923"/>
                  </a:cubicBezTo>
                  <a:cubicBezTo>
                    <a:pt x="375" y="923"/>
                    <a:pt x="94" y="906"/>
                    <a:pt x="47" y="730"/>
                  </a:cubicBezTo>
                  <a:cubicBezTo>
                    <a:pt x="0" y="555"/>
                    <a:pt x="193" y="515"/>
                    <a:pt x="193" y="515"/>
                  </a:cubicBezTo>
                  <a:cubicBezTo>
                    <a:pt x="193" y="515"/>
                    <a:pt x="83" y="348"/>
                    <a:pt x="207" y="240"/>
                  </a:cubicBezTo>
                  <a:cubicBezTo>
                    <a:pt x="331" y="132"/>
                    <a:pt x="647" y="285"/>
                    <a:pt x="647" y="285"/>
                  </a:cubicBezTo>
                  <a:cubicBezTo>
                    <a:pt x="647" y="285"/>
                    <a:pt x="793" y="208"/>
                    <a:pt x="915" y="230"/>
                  </a:cubicBezTo>
                  <a:cubicBezTo>
                    <a:pt x="947" y="236"/>
                    <a:pt x="1025" y="220"/>
                    <a:pt x="1071" y="97"/>
                  </a:cubicBezTo>
                  <a:cubicBezTo>
                    <a:pt x="1107" y="0"/>
                    <a:pt x="1140" y="268"/>
                    <a:pt x="1026" y="294"/>
                  </a:cubicBezTo>
                  <a:cubicBezTo>
                    <a:pt x="1120" y="397"/>
                    <a:pt x="1072" y="515"/>
                    <a:pt x="1072" y="515"/>
                  </a:cubicBezTo>
                  <a:cubicBezTo>
                    <a:pt x="1072" y="515"/>
                    <a:pt x="1280" y="494"/>
                    <a:pt x="1232" y="670"/>
                  </a:cubicBezTo>
                  <a:cubicBezTo>
                    <a:pt x="1185" y="845"/>
                    <a:pt x="918" y="923"/>
                    <a:pt x="918" y="923"/>
                  </a:cubicBezTo>
                  <a:cubicBezTo>
                    <a:pt x="918" y="923"/>
                    <a:pt x="779" y="1088"/>
                    <a:pt x="626" y="1088"/>
                  </a:cubicBezTo>
                  <a:close/>
                  <a:moveTo>
                    <a:pt x="881" y="892"/>
                  </a:moveTo>
                  <a:cubicBezTo>
                    <a:pt x="881" y="892"/>
                    <a:pt x="1112" y="825"/>
                    <a:pt x="1153" y="673"/>
                  </a:cubicBezTo>
                  <a:cubicBezTo>
                    <a:pt x="1194" y="521"/>
                    <a:pt x="1014" y="539"/>
                    <a:pt x="1014" y="539"/>
                  </a:cubicBezTo>
                  <a:cubicBezTo>
                    <a:pt x="1014" y="539"/>
                    <a:pt x="1062" y="421"/>
                    <a:pt x="955" y="327"/>
                  </a:cubicBezTo>
                  <a:cubicBezTo>
                    <a:pt x="847" y="233"/>
                    <a:pt x="646" y="339"/>
                    <a:pt x="646" y="339"/>
                  </a:cubicBezTo>
                  <a:cubicBezTo>
                    <a:pt x="646" y="339"/>
                    <a:pt x="372" y="206"/>
                    <a:pt x="265" y="300"/>
                  </a:cubicBezTo>
                  <a:cubicBezTo>
                    <a:pt x="157" y="394"/>
                    <a:pt x="252" y="538"/>
                    <a:pt x="252" y="538"/>
                  </a:cubicBezTo>
                  <a:cubicBezTo>
                    <a:pt x="252" y="538"/>
                    <a:pt x="85" y="573"/>
                    <a:pt x="126" y="725"/>
                  </a:cubicBezTo>
                  <a:cubicBezTo>
                    <a:pt x="167" y="877"/>
                    <a:pt x="410" y="892"/>
                    <a:pt x="410" y="892"/>
                  </a:cubicBezTo>
                  <a:cubicBezTo>
                    <a:pt x="410" y="892"/>
                    <a:pt x="495" y="1022"/>
                    <a:pt x="628" y="1023"/>
                  </a:cubicBezTo>
                  <a:cubicBezTo>
                    <a:pt x="761" y="1023"/>
                    <a:pt x="881" y="892"/>
                    <a:pt x="881" y="89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FC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FEE09FA9-1F44-4F29-A91A-CB128E16AEC5}"/>
              </a:ext>
            </a:extLst>
          </p:cNvPr>
          <p:cNvGrpSpPr/>
          <p:nvPr/>
        </p:nvGrpSpPr>
        <p:grpSpPr>
          <a:xfrm>
            <a:off x="3081639" y="1240576"/>
            <a:ext cx="2623645" cy="2040476"/>
            <a:chOff x="4564355" y="1220894"/>
            <a:chExt cx="2623645" cy="2040476"/>
          </a:xfrm>
        </p:grpSpPr>
        <p:sp>
          <p:nvSpPr>
            <p:cNvPr id="6" name="Freeform 5">
              <a:extLst>
                <a:ext uri="{FF2B5EF4-FFF2-40B4-BE49-F238E27FC236}">
                  <a16:creationId xmlns="" xmlns:a16="http://schemas.microsoft.com/office/drawing/2014/main" id="{79D9FC58-91FD-47E6-831F-702BD3D19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4355" y="1220894"/>
              <a:ext cx="2623645" cy="2040476"/>
            </a:xfrm>
            <a:custGeom>
              <a:avLst/>
              <a:gdLst>
                <a:gd name="T0" fmla="*/ 771 w 1807"/>
                <a:gd name="T1" fmla="*/ 0 h 1404"/>
                <a:gd name="T2" fmla="*/ 368 w 1807"/>
                <a:gd name="T3" fmla="*/ 188 h 1404"/>
                <a:gd name="T4" fmla="*/ 309 w 1807"/>
                <a:gd name="T5" fmla="*/ 380 h 1404"/>
                <a:gd name="T6" fmla="*/ 298 w 1807"/>
                <a:gd name="T7" fmla="*/ 379 h 1404"/>
                <a:gd name="T8" fmla="*/ 277 w 1807"/>
                <a:gd name="T9" fmla="*/ 381 h 1404"/>
                <a:gd name="T10" fmla="*/ 35 w 1807"/>
                <a:gd name="T11" fmla="*/ 562 h 1404"/>
                <a:gd name="T12" fmla="*/ 46 w 1807"/>
                <a:gd name="T13" fmla="*/ 742 h 1404"/>
                <a:gd name="T14" fmla="*/ 48 w 1807"/>
                <a:gd name="T15" fmla="*/ 746 h 1404"/>
                <a:gd name="T16" fmla="*/ 110 w 1807"/>
                <a:gd name="T17" fmla="*/ 808 h 1404"/>
                <a:gd name="T18" fmla="*/ 6 w 1807"/>
                <a:gd name="T19" fmla="*/ 973 h 1404"/>
                <a:gd name="T20" fmla="*/ 0 w 1807"/>
                <a:gd name="T21" fmla="*/ 1028 h 1404"/>
                <a:gd name="T22" fmla="*/ 0 w 1807"/>
                <a:gd name="T23" fmla="*/ 1030 h 1404"/>
                <a:gd name="T24" fmla="*/ 42 w 1807"/>
                <a:gd name="T25" fmla="*/ 1174 h 1404"/>
                <a:gd name="T26" fmla="*/ 122 w 1807"/>
                <a:gd name="T27" fmla="*/ 1271 h 1404"/>
                <a:gd name="T28" fmla="*/ 444 w 1807"/>
                <a:gd name="T29" fmla="*/ 1393 h 1404"/>
                <a:gd name="T30" fmla="*/ 527 w 1807"/>
                <a:gd name="T31" fmla="*/ 1384 h 1404"/>
                <a:gd name="T32" fmla="*/ 657 w 1807"/>
                <a:gd name="T33" fmla="*/ 1313 h 1404"/>
                <a:gd name="T34" fmla="*/ 662 w 1807"/>
                <a:gd name="T35" fmla="*/ 1321 h 1404"/>
                <a:gd name="T36" fmla="*/ 852 w 1807"/>
                <a:gd name="T37" fmla="*/ 1404 h 1404"/>
                <a:gd name="T38" fmla="*/ 852 w 1807"/>
                <a:gd name="T39" fmla="*/ 1404 h 1404"/>
                <a:gd name="T40" fmla="*/ 883 w 1807"/>
                <a:gd name="T41" fmla="*/ 1402 h 1404"/>
                <a:gd name="T42" fmla="*/ 1103 w 1807"/>
                <a:gd name="T43" fmla="*/ 1240 h 1404"/>
                <a:gd name="T44" fmla="*/ 1194 w 1807"/>
                <a:gd name="T45" fmla="*/ 1258 h 1404"/>
                <a:gd name="T46" fmla="*/ 1296 w 1807"/>
                <a:gd name="T47" fmla="*/ 1241 h 1404"/>
                <a:gd name="T48" fmla="*/ 1494 w 1807"/>
                <a:gd name="T49" fmla="*/ 1057 h 1404"/>
                <a:gd name="T50" fmla="*/ 1495 w 1807"/>
                <a:gd name="T51" fmla="*/ 1043 h 1404"/>
                <a:gd name="T52" fmla="*/ 1503 w 1807"/>
                <a:gd name="T53" fmla="*/ 1043 h 1404"/>
                <a:gd name="T54" fmla="*/ 1598 w 1807"/>
                <a:gd name="T55" fmla="*/ 1016 h 1404"/>
                <a:gd name="T56" fmla="*/ 1790 w 1807"/>
                <a:gd name="T57" fmla="*/ 662 h 1404"/>
                <a:gd name="T58" fmla="*/ 1750 w 1807"/>
                <a:gd name="T59" fmla="*/ 552 h 1404"/>
                <a:gd name="T60" fmla="*/ 1598 w 1807"/>
                <a:gd name="T61" fmla="*/ 404 h 1404"/>
                <a:gd name="T62" fmla="*/ 1350 w 1807"/>
                <a:gd name="T63" fmla="*/ 333 h 1404"/>
                <a:gd name="T64" fmla="*/ 1311 w 1807"/>
                <a:gd name="T65" fmla="*/ 334 h 1404"/>
                <a:gd name="T66" fmla="*/ 1306 w 1807"/>
                <a:gd name="T67" fmla="*/ 259 h 1404"/>
                <a:gd name="T68" fmla="*/ 1294 w 1807"/>
                <a:gd name="T69" fmla="*/ 231 h 1404"/>
                <a:gd name="T70" fmla="*/ 1152 w 1807"/>
                <a:gd name="T71" fmla="*/ 141 h 1404"/>
                <a:gd name="T72" fmla="*/ 1139 w 1807"/>
                <a:gd name="T73" fmla="*/ 140 h 1404"/>
                <a:gd name="T74" fmla="*/ 1051 w 1807"/>
                <a:gd name="T75" fmla="*/ 170 h 1404"/>
                <a:gd name="T76" fmla="*/ 1035 w 1807"/>
                <a:gd name="T77" fmla="*/ 135 h 1404"/>
                <a:gd name="T78" fmla="*/ 864 w 1807"/>
                <a:gd name="T79" fmla="*/ 11 h 1404"/>
                <a:gd name="T80" fmla="*/ 771 w 1807"/>
                <a:gd name="T81" fmla="*/ 0 h 1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07" h="1404">
                  <a:moveTo>
                    <a:pt x="771" y="0"/>
                  </a:moveTo>
                  <a:cubicBezTo>
                    <a:pt x="623" y="0"/>
                    <a:pt x="457" y="74"/>
                    <a:pt x="368" y="188"/>
                  </a:cubicBezTo>
                  <a:cubicBezTo>
                    <a:pt x="320" y="249"/>
                    <a:pt x="301" y="315"/>
                    <a:pt x="309" y="380"/>
                  </a:cubicBezTo>
                  <a:cubicBezTo>
                    <a:pt x="306" y="380"/>
                    <a:pt x="302" y="379"/>
                    <a:pt x="298" y="379"/>
                  </a:cubicBezTo>
                  <a:cubicBezTo>
                    <a:pt x="291" y="379"/>
                    <a:pt x="284" y="380"/>
                    <a:pt x="277" y="381"/>
                  </a:cubicBezTo>
                  <a:cubicBezTo>
                    <a:pt x="179" y="395"/>
                    <a:pt x="58" y="495"/>
                    <a:pt x="35" y="562"/>
                  </a:cubicBezTo>
                  <a:cubicBezTo>
                    <a:pt x="12" y="629"/>
                    <a:pt x="16" y="691"/>
                    <a:pt x="46" y="742"/>
                  </a:cubicBezTo>
                  <a:cubicBezTo>
                    <a:pt x="46" y="743"/>
                    <a:pt x="47" y="745"/>
                    <a:pt x="48" y="746"/>
                  </a:cubicBezTo>
                  <a:cubicBezTo>
                    <a:pt x="63" y="771"/>
                    <a:pt x="84" y="791"/>
                    <a:pt x="110" y="808"/>
                  </a:cubicBezTo>
                  <a:cubicBezTo>
                    <a:pt x="58" y="853"/>
                    <a:pt x="16" y="927"/>
                    <a:pt x="6" y="973"/>
                  </a:cubicBezTo>
                  <a:cubicBezTo>
                    <a:pt x="3" y="991"/>
                    <a:pt x="1" y="1010"/>
                    <a:pt x="0" y="1028"/>
                  </a:cubicBezTo>
                  <a:cubicBezTo>
                    <a:pt x="0" y="1030"/>
                    <a:pt x="0" y="1030"/>
                    <a:pt x="0" y="1030"/>
                  </a:cubicBezTo>
                  <a:cubicBezTo>
                    <a:pt x="1" y="1079"/>
                    <a:pt x="15" y="1128"/>
                    <a:pt x="42" y="1174"/>
                  </a:cubicBezTo>
                  <a:cubicBezTo>
                    <a:pt x="61" y="1208"/>
                    <a:pt x="88" y="1240"/>
                    <a:pt x="122" y="1271"/>
                  </a:cubicBezTo>
                  <a:cubicBezTo>
                    <a:pt x="196" y="1337"/>
                    <a:pt x="321" y="1393"/>
                    <a:pt x="444" y="1393"/>
                  </a:cubicBezTo>
                  <a:cubicBezTo>
                    <a:pt x="472" y="1393"/>
                    <a:pt x="500" y="1390"/>
                    <a:pt x="527" y="1384"/>
                  </a:cubicBezTo>
                  <a:cubicBezTo>
                    <a:pt x="579" y="1372"/>
                    <a:pt x="623" y="1347"/>
                    <a:pt x="657" y="1313"/>
                  </a:cubicBezTo>
                  <a:cubicBezTo>
                    <a:pt x="659" y="1315"/>
                    <a:pt x="660" y="1318"/>
                    <a:pt x="662" y="1321"/>
                  </a:cubicBezTo>
                  <a:cubicBezTo>
                    <a:pt x="702" y="1374"/>
                    <a:pt x="786" y="1404"/>
                    <a:pt x="852" y="1404"/>
                  </a:cubicBezTo>
                  <a:cubicBezTo>
                    <a:pt x="852" y="1404"/>
                    <a:pt x="852" y="1404"/>
                    <a:pt x="852" y="1404"/>
                  </a:cubicBezTo>
                  <a:cubicBezTo>
                    <a:pt x="863" y="1404"/>
                    <a:pt x="873" y="1403"/>
                    <a:pt x="883" y="1402"/>
                  </a:cubicBezTo>
                  <a:cubicBezTo>
                    <a:pt x="963" y="1387"/>
                    <a:pt x="1063" y="1319"/>
                    <a:pt x="1103" y="1240"/>
                  </a:cubicBezTo>
                  <a:cubicBezTo>
                    <a:pt x="1130" y="1252"/>
                    <a:pt x="1160" y="1258"/>
                    <a:pt x="1194" y="1258"/>
                  </a:cubicBezTo>
                  <a:cubicBezTo>
                    <a:pt x="1225" y="1258"/>
                    <a:pt x="1260" y="1253"/>
                    <a:pt x="1296" y="1241"/>
                  </a:cubicBezTo>
                  <a:cubicBezTo>
                    <a:pt x="1387" y="1210"/>
                    <a:pt x="1484" y="1137"/>
                    <a:pt x="1494" y="1057"/>
                  </a:cubicBezTo>
                  <a:cubicBezTo>
                    <a:pt x="1495" y="1053"/>
                    <a:pt x="1495" y="1048"/>
                    <a:pt x="1495" y="1043"/>
                  </a:cubicBezTo>
                  <a:cubicBezTo>
                    <a:pt x="1497" y="1043"/>
                    <a:pt x="1500" y="1043"/>
                    <a:pt x="1503" y="1043"/>
                  </a:cubicBezTo>
                  <a:cubicBezTo>
                    <a:pt x="1534" y="1043"/>
                    <a:pt x="1566" y="1034"/>
                    <a:pt x="1598" y="1016"/>
                  </a:cubicBezTo>
                  <a:cubicBezTo>
                    <a:pt x="1712" y="951"/>
                    <a:pt x="1807" y="776"/>
                    <a:pt x="1790" y="662"/>
                  </a:cubicBezTo>
                  <a:cubicBezTo>
                    <a:pt x="1784" y="624"/>
                    <a:pt x="1770" y="587"/>
                    <a:pt x="1750" y="552"/>
                  </a:cubicBezTo>
                  <a:cubicBezTo>
                    <a:pt x="1716" y="494"/>
                    <a:pt x="1664" y="443"/>
                    <a:pt x="1598" y="404"/>
                  </a:cubicBezTo>
                  <a:cubicBezTo>
                    <a:pt x="1520" y="357"/>
                    <a:pt x="1432" y="333"/>
                    <a:pt x="1350" y="333"/>
                  </a:cubicBezTo>
                  <a:cubicBezTo>
                    <a:pt x="1336" y="333"/>
                    <a:pt x="1323" y="333"/>
                    <a:pt x="1311" y="334"/>
                  </a:cubicBezTo>
                  <a:cubicBezTo>
                    <a:pt x="1316" y="310"/>
                    <a:pt x="1315" y="284"/>
                    <a:pt x="1306" y="259"/>
                  </a:cubicBezTo>
                  <a:cubicBezTo>
                    <a:pt x="1303" y="249"/>
                    <a:pt x="1299" y="240"/>
                    <a:pt x="1294" y="231"/>
                  </a:cubicBezTo>
                  <a:cubicBezTo>
                    <a:pt x="1265" y="182"/>
                    <a:pt x="1209" y="145"/>
                    <a:pt x="1152" y="141"/>
                  </a:cubicBezTo>
                  <a:cubicBezTo>
                    <a:pt x="1148" y="140"/>
                    <a:pt x="1143" y="140"/>
                    <a:pt x="1139" y="140"/>
                  </a:cubicBezTo>
                  <a:cubicBezTo>
                    <a:pt x="1107" y="140"/>
                    <a:pt x="1077" y="151"/>
                    <a:pt x="1051" y="170"/>
                  </a:cubicBezTo>
                  <a:cubicBezTo>
                    <a:pt x="1046" y="158"/>
                    <a:pt x="1041" y="146"/>
                    <a:pt x="1035" y="135"/>
                  </a:cubicBezTo>
                  <a:cubicBezTo>
                    <a:pt x="999" y="73"/>
                    <a:pt x="940" y="30"/>
                    <a:pt x="864" y="11"/>
                  </a:cubicBezTo>
                  <a:cubicBezTo>
                    <a:pt x="835" y="4"/>
                    <a:pt x="803" y="0"/>
                    <a:pt x="771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FC000"/>
                </a:solidFill>
                <a:cs typeface="+mn-ea"/>
                <a:sym typeface="+mn-lt"/>
              </a:endParaRPr>
            </a:p>
          </p:txBody>
        </p:sp>
        <p:pic>
          <p:nvPicPr>
            <p:cNvPr id="7" name="图片 6">
              <a:extLst>
                <a:ext uri="{FF2B5EF4-FFF2-40B4-BE49-F238E27FC236}">
                  <a16:creationId xmlns="" xmlns:a16="http://schemas.microsoft.com/office/drawing/2014/main" id="{57B82B22-FB48-4F50-BACC-1F3117F4C5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4684010" y="1544384"/>
              <a:ext cx="2468053" cy="1451215"/>
            </a:xfrm>
            <a:custGeom>
              <a:avLst/>
              <a:gdLst>
                <a:gd name="connsiteX0" fmla="*/ 753684 w 2468053"/>
                <a:gd name="connsiteY0" fmla="*/ 0 h 1809360"/>
                <a:gd name="connsiteX1" fmla="*/ 1302302 w 2468053"/>
                <a:gd name="connsiteY1" fmla="*/ 0 h 1809360"/>
                <a:gd name="connsiteX2" fmla="*/ 1355202 w 2468053"/>
                <a:gd name="connsiteY2" fmla="*/ 44783 h 1809360"/>
                <a:gd name="connsiteX3" fmla="*/ 1406597 w 2468053"/>
                <a:gd name="connsiteY3" fmla="*/ 123465 h 1809360"/>
                <a:gd name="connsiteX4" fmla="*/ 1437830 w 2468053"/>
                <a:gd name="connsiteY4" fmla="*/ 223512 h 1809360"/>
                <a:gd name="connsiteX5" fmla="*/ 1436805 w 2468053"/>
                <a:gd name="connsiteY5" fmla="*/ 225011 h 1809360"/>
                <a:gd name="connsiteX6" fmla="*/ 1438298 w 2468053"/>
                <a:gd name="connsiteY6" fmla="*/ 225011 h 1809360"/>
                <a:gd name="connsiteX7" fmla="*/ 1437830 w 2468053"/>
                <a:gd name="connsiteY7" fmla="*/ 223512 h 1809360"/>
                <a:gd name="connsiteX8" fmla="*/ 1463865 w 2468053"/>
                <a:gd name="connsiteY8" fmla="*/ 185465 h 1809360"/>
                <a:gd name="connsiteX9" fmla="*/ 1730984 w 2468053"/>
                <a:gd name="connsiteY9" fmla="*/ 429721 h 1809360"/>
                <a:gd name="connsiteX10" fmla="*/ 2436627 w 2468053"/>
                <a:gd name="connsiteY10" fmla="*/ 727985 h 1809360"/>
                <a:gd name="connsiteX11" fmla="*/ 2468053 w 2468053"/>
                <a:gd name="connsiteY11" fmla="*/ 829342 h 1809360"/>
                <a:gd name="connsiteX12" fmla="*/ 2468053 w 2468053"/>
                <a:gd name="connsiteY12" fmla="*/ 908924 h 1809360"/>
                <a:gd name="connsiteX13" fmla="*/ 2467680 w 2468053"/>
                <a:gd name="connsiteY13" fmla="*/ 921778 h 1809360"/>
                <a:gd name="connsiteX14" fmla="*/ 1981858 w 2468053"/>
                <a:gd name="connsiteY14" fmla="*/ 1278449 h 1809360"/>
                <a:gd name="connsiteX15" fmla="*/ 1496537 w 2468053"/>
                <a:gd name="connsiteY15" fmla="*/ 1571319 h 1809360"/>
                <a:gd name="connsiteX16" fmla="*/ 1506990 w 2468053"/>
                <a:gd name="connsiteY16" fmla="*/ 1590744 h 1809360"/>
                <a:gd name="connsiteX17" fmla="*/ 1389579 w 2468053"/>
                <a:gd name="connsiteY17" fmla="*/ 1752682 h 1809360"/>
                <a:gd name="connsiteX18" fmla="*/ 1300642 w 2468053"/>
                <a:gd name="connsiteY18" fmla="*/ 1809360 h 1809360"/>
                <a:gd name="connsiteX19" fmla="*/ 1026337 w 2468053"/>
                <a:gd name="connsiteY19" fmla="*/ 1809360 h 1809360"/>
                <a:gd name="connsiteX20" fmla="*/ 996283 w 2468053"/>
                <a:gd name="connsiteY20" fmla="*/ 1794521 h 1809360"/>
                <a:gd name="connsiteX21" fmla="*/ 932071 w 2468053"/>
                <a:gd name="connsiteY21" fmla="*/ 1616146 h 1809360"/>
                <a:gd name="connsiteX22" fmla="*/ 736016 w 2468053"/>
                <a:gd name="connsiteY22" fmla="*/ 1805031 h 1809360"/>
                <a:gd name="connsiteX23" fmla="*/ 720090 w 2468053"/>
                <a:gd name="connsiteY23" fmla="*/ 1809360 h 1809360"/>
                <a:gd name="connsiteX24" fmla="*/ 444439 w 2468053"/>
                <a:gd name="connsiteY24" fmla="*/ 1809360 h 1809360"/>
                <a:gd name="connsiteX25" fmla="*/ 345136 w 2468053"/>
                <a:gd name="connsiteY25" fmla="*/ 1778785 h 1809360"/>
                <a:gd name="connsiteX26" fmla="*/ 157051 w 2468053"/>
                <a:gd name="connsiteY26" fmla="*/ 1665456 h 1809360"/>
                <a:gd name="connsiteX27" fmla="*/ 7722 w 2468053"/>
                <a:gd name="connsiteY27" fmla="*/ 1285920 h 1809360"/>
                <a:gd name="connsiteX28" fmla="*/ 188737 w 2468053"/>
                <a:gd name="connsiteY28" fmla="*/ 1042803 h 1809360"/>
                <a:gd name="connsiteX29" fmla="*/ 225706 w 2468053"/>
                <a:gd name="connsiteY29" fmla="*/ 1033998 h 1809360"/>
                <a:gd name="connsiteX30" fmla="*/ 270542 w 2468053"/>
                <a:gd name="connsiteY30" fmla="*/ 1043853 h 1809360"/>
                <a:gd name="connsiteX31" fmla="*/ 230462 w 2468053"/>
                <a:gd name="connsiteY31" fmla="*/ 1032865 h 1809360"/>
                <a:gd name="connsiteX32" fmla="*/ 225706 w 2468053"/>
                <a:gd name="connsiteY32" fmla="*/ 1033998 h 1809360"/>
                <a:gd name="connsiteX33" fmla="*/ 207263 w 2468053"/>
                <a:gd name="connsiteY33" fmla="*/ 1029944 h 1809360"/>
                <a:gd name="connsiteX34" fmla="*/ 46547 w 2468053"/>
                <a:gd name="connsiteY34" fmla="*/ 700178 h 1809360"/>
                <a:gd name="connsiteX35" fmla="*/ 475123 w 2468053"/>
                <a:gd name="connsiteY35" fmla="*/ 516387 h 1809360"/>
                <a:gd name="connsiteX36" fmla="*/ 730108 w 2468053"/>
                <a:gd name="connsiteY36" fmla="*/ 10041 h 1809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68053" h="1809360">
                  <a:moveTo>
                    <a:pt x="753684" y="0"/>
                  </a:moveTo>
                  <a:lnTo>
                    <a:pt x="1302302" y="0"/>
                  </a:lnTo>
                  <a:lnTo>
                    <a:pt x="1355202" y="44783"/>
                  </a:lnTo>
                  <a:cubicBezTo>
                    <a:pt x="1375237" y="67364"/>
                    <a:pt x="1392558" y="93510"/>
                    <a:pt x="1406597" y="123465"/>
                  </a:cubicBezTo>
                  <a:lnTo>
                    <a:pt x="1437830" y="223512"/>
                  </a:lnTo>
                  <a:lnTo>
                    <a:pt x="1436805" y="225011"/>
                  </a:lnTo>
                  <a:cubicBezTo>
                    <a:pt x="1436805" y="230988"/>
                    <a:pt x="1436805" y="230988"/>
                    <a:pt x="1438298" y="225011"/>
                  </a:cubicBezTo>
                  <a:lnTo>
                    <a:pt x="1437830" y="223512"/>
                  </a:lnTo>
                  <a:lnTo>
                    <a:pt x="1463865" y="185465"/>
                  </a:lnTo>
                  <a:cubicBezTo>
                    <a:pt x="1610325" y="16208"/>
                    <a:pt x="1910179" y="263020"/>
                    <a:pt x="1730984" y="429721"/>
                  </a:cubicBezTo>
                  <a:cubicBezTo>
                    <a:pt x="1976631" y="343429"/>
                    <a:pt x="2322889" y="488230"/>
                    <a:pt x="2436627" y="727985"/>
                  </a:cubicBezTo>
                  <a:lnTo>
                    <a:pt x="2468053" y="829342"/>
                  </a:lnTo>
                  <a:lnTo>
                    <a:pt x="2468053" y="908924"/>
                  </a:lnTo>
                  <a:lnTo>
                    <a:pt x="2467680" y="921778"/>
                  </a:lnTo>
                  <a:cubicBezTo>
                    <a:pt x="2430359" y="1138387"/>
                    <a:pt x="2184386" y="1445803"/>
                    <a:pt x="1981858" y="1278449"/>
                  </a:cubicBezTo>
                  <a:cubicBezTo>
                    <a:pt x="2229744" y="1433849"/>
                    <a:pt x="1692158" y="1777524"/>
                    <a:pt x="1496537" y="1571319"/>
                  </a:cubicBezTo>
                  <a:lnTo>
                    <a:pt x="1506990" y="1590744"/>
                  </a:lnTo>
                  <a:cubicBezTo>
                    <a:pt x="1493550" y="1649020"/>
                    <a:pt x="1446885" y="1706921"/>
                    <a:pt x="1389579" y="1752682"/>
                  </a:cubicBezTo>
                  <a:lnTo>
                    <a:pt x="1300642" y="1809360"/>
                  </a:lnTo>
                  <a:lnTo>
                    <a:pt x="1026337" y="1809360"/>
                  </a:lnTo>
                  <a:lnTo>
                    <a:pt x="996283" y="1794521"/>
                  </a:lnTo>
                  <a:cubicBezTo>
                    <a:pt x="932071" y="1754737"/>
                    <a:pt x="892499" y="1693100"/>
                    <a:pt x="932071" y="1616146"/>
                  </a:cubicBezTo>
                  <a:cubicBezTo>
                    <a:pt x="891939" y="1715607"/>
                    <a:pt x="820891" y="1775376"/>
                    <a:pt x="736016" y="1805031"/>
                  </a:cubicBezTo>
                  <a:lnTo>
                    <a:pt x="720090" y="1809360"/>
                  </a:lnTo>
                  <a:lnTo>
                    <a:pt x="444439" y="1809360"/>
                  </a:lnTo>
                  <a:lnTo>
                    <a:pt x="345136" y="1778785"/>
                  </a:lnTo>
                  <a:cubicBezTo>
                    <a:pt x="273062" y="1750067"/>
                    <a:pt x="207450" y="1710657"/>
                    <a:pt x="157051" y="1665456"/>
                  </a:cubicBezTo>
                  <a:cubicBezTo>
                    <a:pt x="51027" y="1569825"/>
                    <a:pt x="-25131" y="1436838"/>
                    <a:pt x="7722" y="1285920"/>
                  </a:cubicBezTo>
                  <a:cubicBezTo>
                    <a:pt x="22282" y="1216438"/>
                    <a:pt x="104879" y="1080555"/>
                    <a:pt x="188737" y="1042803"/>
                  </a:cubicBezTo>
                  <a:lnTo>
                    <a:pt x="225706" y="1033998"/>
                  </a:lnTo>
                  <a:lnTo>
                    <a:pt x="270542" y="1043853"/>
                  </a:lnTo>
                  <a:cubicBezTo>
                    <a:pt x="257662" y="1036195"/>
                    <a:pt x="244199" y="1032786"/>
                    <a:pt x="230462" y="1032865"/>
                  </a:cubicBezTo>
                  <a:lnTo>
                    <a:pt x="225706" y="1033998"/>
                  </a:lnTo>
                  <a:lnTo>
                    <a:pt x="207263" y="1029944"/>
                  </a:lnTo>
                  <a:cubicBezTo>
                    <a:pt x="67944" y="986185"/>
                    <a:pt x="-9638" y="864918"/>
                    <a:pt x="46547" y="700178"/>
                  </a:cubicBezTo>
                  <a:cubicBezTo>
                    <a:pt x="83880" y="591099"/>
                    <a:pt x="378059" y="378917"/>
                    <a:pt x="475123" y="516387"/>
                  </a:cubicBezTo>
                  <a:cubicBezTo>
                    <a:pt x="368633" y="313731"/>
                    <a:pt x="518528" y="116795"/>
                    <a:pt x="730108" y="10041"/>
                  </a:cubicBezTo>
                  <a:close/>
                </a:path>
              </a:pathLst>
            </a:custGeom>
          </p:spPr>
        </p:pic>
      </p:grpSp>
      <p:sp>
        <p:nvSpPr>
          <p:cNvPr id="9" name="淘宝网Chenying0907出品 9">
            <a:extLst>
              <a:ext uri="{FF2B5EF4-FFF2-40B4-BE49-F238E27FC236}">
                <a16:creationId xmlns="" xmlns:a16="http://schemas.microsoft.com/office/drawing/2014/main" id="{C2999AF7-B1D5-4991-A5A8-34BF2F644349}"/>
              </a:ext>
            </a:extLst>
          </p:cNvPr>
          <p:cNvSpPr txBox="1"/>
          <p:nvPr/>
        </p:nvSpPr>
        <p:spPr>
          <a:xfrm>
            <a:off x="3477320" y="3942607"/>
            <a:ext cx="20617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FFC000"/>
                </a:solidFill>
                <a:cs typeface="+mn-ea"/>
                <a:sym typeface="+mn-lt"/>
              </a:rPr>
              <a:t>亲爱的，</a:t>
            </a:r>
            <a:r>
              <a:rPr lang="en-US" altLang="zh-CN" sz="2000" b="1" dirty="0">
                <a:solidFill>
                  <a:srgbClr val="FFC000"/>
                </a:solidFill>
                <a:cs typeface="+mn-ea"/>
                <a:sym typeface="+mn-lt"/>
              </a:rPr>
              <a:t>Darling</a:t>
            </a:r>
            <a:endParaRPr lang="zh-CN" altLang="en-US" sz="2000" b="1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10" name="淘宝网Chenying0907出品 10">
            <a:extLst>
              <a:ext uri="{FF2B5EF4-FFF2-40B4-BE49-F238E27FC236}">
                <a16:creationId xmlns="" xmlns:a16="http://schemas.microsoft.com/office/drawing/2014/main" id="{CDCD82B9-AD34-4B07-BB45-3E1E6A9899AF}"/>
              </a:ext>
            </a:extLst>
          </p:cNvPr>
          <p:cNvSpPr txBox="1"/>
          <p:nvPr/>
        </p:nvSpPr>
        <p:spPr>
          <a:xfrm>
            <a:off x="3507800" y="4296997"/>
            <a:ext cx="15937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FFC000"/>
                </a:solidFill>
                <a:cs typeface="+mn-ea"/>
                <a:sym typeface="+mn-lt"/>
              </a:rPr>
              <a:t>HELLO</a:t>
            </a:r>
          </a:p>
          <a:p>
            <a:r>
              <a:rPr lang="en-US" altLang="zh-CN" sz="2000" dirty="0">
                <a:solidFill>
                  <a:srgbClr val="FFC000"/>
                </a:solidFill>
                <a:cs typeface="+mn-ea"/>
                <a:sym typeface="+mn-lt"/>
              </a:rPr>
              <a:t>HAPPINESS !</a:t>
            </a:r>
            <a:endParaRPr lang="zh-CN" altLang="en-US" sz="2000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11" name="淘宝网Chenying0907出品 11">
            <a:extLst>
              <a:ext uri="{FF2B5EF4-FFF2-40B4-BE49-F238E27FC236}">
                <a16:creationId xmlns="" xmlns:a16="http://schemas.microsoft.com/office/drawing/2014/main" id="{ABAB7BBD-B1DB-49DB-9C46-97C5174FF491}"/>
              </a:ext>
            </a:extLst>
          </p:cNvPr>
          <p:cNvSpPr/>
          <p:nvPr/>
        </p:nvSpPr>
        <p:spPr>
          <a:xfrm>
            <a:off x="3395183" y="4886467"/>
            <a:ext cx="34035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rgbClr val="FFC000"/>
                </a:solidFill>
                <a:cs typeface="+mn-ea"/>
                <a:sym typeface="+mn-lt"/>
              </a:rPr>
              <a:t>May Jesus Christ always be at the center of the new lives you are now starting</a:t>
            </a:r>
            <a:endParaRPr lang="zh-CN" altLang="en-US" sz="1200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12" name="Freeform 330">
            <a:extLst>
              <a:ext uri="{FF2B5EF4-FFF2-40B4-BE49-F238E27FC236}">
                <a16:creationId xmlns="" xmlns:a16="http://schemas.microsoft.com/office/drawing/2014/main" id="{9F775320-85DA-477A-9298-494B699D3B51}"/>
              </a:ext>
            </a:extLst>
          </p:cNvPr>
          <p:cNvSpPr>
            <a:spLocks/>
          </p:cNvSpPr>
          <p:nvPr/>
        </p:nvSpPr>
        <p:spPr bwMode="auto">
          <a:xfrm>
            <a:off x="10694453" y="-56144"/>
            <a:ext cx="1333506" cy="443956"/>
          </a:xfrm>
          <a:custGeom>
            <a:avLst/>
            <a:gdLst>
              <a:gd name="T0" fmla="*/ 1105 w 1105"/>
              <a:gd name="T1" fmla="*/ 0 h 330"/>
              <a:gd name="T2" fmla="*/ 552 w 1105"/>
              <a:gd name="T3" fmla="*/ 330 h 330"/>
              <a:gd name="T4" fmla="*/ 0 w 1105"/>
              <a:gd name="T5" fmla="*/ 0 h 330"/>
              <a:gd name="T6" fmla="*/ 1105 w 1105"/>
              <a:gd name="T7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05" h="330">
                <a:moveTo>
                  <a:pt x="1105" y="0"/>
                </a:moveTo>
                <a:cubicBezTo>
                  <a:pt x="999" y="197"/>
                  <a:pt x="791" y="330"/>
                  <a:pt x="552" y="330"/>
                </a:cubicBezTo>
                <a:cubicBezTo>
                  <a:pt x="314" y="330"/>
                  <a:pt x="106" y="197"/>
                  <a:pt x="0" y="0"/>
                </a:cubicBezTo>
                <a:lnTo>
                  <a:pt x="1105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C000"/>
              </a:solidFill>
            </a:endParaRPr>
          </a:p>
        </p:txBody>
      </p:sp>
      <p:sp>
        <p:nvSpPr>
          <p:cNvPr id="13" name="Freeform 331">
            <a:extLst>
              <a:ext uri="{FF2B5EF4-FFF2-40B4-BE49-F238E27FC236}">
                <a16:creationId xmlns="" xmlns:a16="http://schemas.microsoft.com/office/drawing/2014/main" id="{A77D8F58-4580-41F6-B5A7-FB9A374CDF2B}"/>
              </a:ext>
            </a:extLst>
          </p:cNvPr>
          <p:cNvSpPr>
            <a:spLocks/>
          </p:cNvSpPr>
          <p:nvPr/>
        </p:nvSpPr>
        <p:spPr bwMode="auto">
          <a:xfrm>
            <a:off x="0" y="-25052"/>
            <a:ext cx="1126925" cy="707378"/>
          </a:xfrm>
          <a:custGeom>
            <a:avLst/>
            <a:gdLst>
              <a:gd name="T0" fmla="*/ 922 w 922"/>
              <a:gd name="T1" fmla="*/ 0 h 521"/>
              <a:gd name="T2" fmla="*/ 304 w 922"/>
              <a:gd name="T3" fmla="*/ 521 h 521"/>
              <a:gd name="T4" fmla="*/ 0 w 922"/>
              <a:gd name="T5" fmla="*/ 443 h 521"/>
              <a:gd name="T6" fmla="*/ 0 w 922"/>
              <a:gd name="T7" fmla="*/ 0 h 521"/>
              <a:gd name="T8" fmla="*/ 922 w 922"/>
              <a:gd name="T9" fmla="*/ 0 h 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2" h="521">
                <a:moveTo>
                  <a:pt x="922" y="0"/>
                </a:moveTo>
                <a:cubicBezTo>
                  <a:pt x="872" y="296"/>
                  <a:pt x="614" y="521"/>
                  <a:pt x="304" y="521"/>
                </a:cubicBezTo>
                <a:cubicBezTo>
                  <a:pt x="193" y="521"/>
                  <a:pt x="90" y="493"/>
                  <a:pt x="0" y="443"/>
                </a:cubicBezTo>
                <a:cubicBezTo>
                  <a:pt x="0" y="0"/>
                  <a:pt x="0" y="0"/>
                  <a:pt x="0" y="0"/>
                </a:cubicBezTo>
                <a:lnTo>
                  <a:pt x="922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C000"/>
              </a:solidFill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4E2C5B84-C962-4880-8342-39EC9E29036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80414">
            <a:off x="-77541" y="340300"/>
            <a:ext cx="3582322" cy="2606007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36FDA7F5-2BB3-4BFF-9938-04270CF781E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9586" flipH="1">
            <a:off x="8753043" y="238899"/>
            <a:ext cx="3582322" cy="2606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629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CB3AA01E-669A-4F0E-8FD1-89E763122E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468" y="2419755"/>
            <a:ext cx="2530466" cy="379063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8D5EA365-01AB-4AC8-A539-76F424EF17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3369" y="2770521"/>
            <a:ext cx="3025981" cy="201530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D1FD1D3B-3B41-47BD-8560-78A74AAE2046}"/>
              </a:ext>
            </a:extLst>
          </p:cNvPr>
          <p:cNvGrpSpPr/>
          <p:nvPr/>
        </p:nvGrpSpPr>
        <p:grpSpPr>
          <a:xfrm>
            <a:off x="-102968" y="1411116"/>
            <a:ext cx="12463761" cy="1255676"/>
            <a:chOff x="225902" y="1406208"/>
            <a:chExt cx="8740775" cy="960119"/>
          </a:xfrm>
          <a:solidFill>
            <a:srgbClr val="FFC000"/>
          </a:solidFill>
        </p:grpSpPr>
        <p:sp>
          <p:nvSpPr>
            <p:cNvPr id="5" name="Freeform 9">
              <a:extLst>
                <a:ext uri="{FF2B5EF4-FFF2-40B4-BE49-F238E27FC236}">
                  <a16:creationId xmlns="" xmlns:a16="http://schemas.microsoft.com/office/drawing/2014/main" id="{A8E76570-3506-4C7F-8276-3E7DACCDAFA2}"/>
                </a:ext>
              </a:extLst>
            </p:cNvPr>
            <p:cNvSpPr/>
            <p:nvPr/>
          </p:nvSpPr>
          <p:spPr bwMode="auto">
            <a:xfrm>
              <a:off x="225902" y="1406208"/>
              <a:ext cx="8740775" cy="552450"/>
            </a:xfrm>
            <a:custGeom>
              <a:avLst/>
              <a:gdLst>
                <a:gd name="T0" fmla="*/ 2 w 4909"/>
                <a:gd name="T1" fmla="*/ 0 h 310"/>
                <a:gd name="T2" fmla="*/ 609 w 4909"/>
                <a:gd name="T3" fmla="*/ 115 h 310"/>
                <a:gd name="T4" fmla="*/ 1222 w 4909"/>
                <a:gd name="T5" fmla="*/ 195 h 310"/>
                <a:gd name="T6" fmla="*/ 1838 w 4909"/>
                <a:gd name="T7" fmla="*/ 245 h 310"/>
                <a:gd name="T8" fmla="*/ 2456 w 4909"/>
                <a:gd name="T9" fmla="*/ 264 h 310"/>
                <a:gd name="T10" fmla="*/ 3073 w 4909"/>
                <a:gd name="T11" fmla="*/ 252 h 310"/>
                <a:gd name="T12" fmla="*/ 3382 w 4909"/>
                <a:gd name="T13" fmla="*/ 233 h 310"/>
                <a:gd name="T14" fmla="*/ 3535 w 4909"/>
                <a:gd name="T15" fmla="*/ 220 h 310"/>
                <a:gd name="T16" fmla="*/ 3689 w 4909"/>
                <a:gd name="T17" fmla="*/ 205 h 310"/>
                <a:gd name="T18" fmla="*/ 3996 w 4909"/>
                <a:gd name="T19" fmla="*/ 168 h 310"/>
                <a:gd name="T20" fmla="*/ 4302 w 4909"/>
                <a:gd name="T21" fmla="*/ 122 h 310"/>
                <a:gd name="T22" fmla="*/ 4606 w 4909"/>
                <a:gd name="T23" fmla="*/ 66 h 310"/>
                <a:gd name="T24" fmla="*/ 4757 w 4909"/>
                <a:gd name="T25" fmla="*/ 34 h 310"/>
                <a:gd name="T26" fmla="*/ 4908 w 4909"/>
                <a:gd name="T27" fmla="*/ 0 h 310"/>
                <a:gd name="T28" fmla="*/ 4909 w 4909"/>
                <a:gd name="T29" fmla="*/ 6 h 310"/>
                <a:gd name="T30" fmla="*/ 4760 w 4909"/>
                <a:gd name="T31" fmla="*/ 46 h 310"/>
                <a:gd name="T32" fmla="*/ 4609 w 4909"/>
                <a:gd name="T33" fmla="*/ 82 h 310"/>
                <a:gd name="T34" fmla="*/ 4306 w 4909"/>
                <a:gd name="T35" fmla="*/ 146 h 310"/>
                <a:gd name="T36" fmla="*/ 4001 w 4909"/>
                <a:gd name="T37" fmla="*/ 199 h 310"/>
                <a:gd name="T38" fmla="*/ 3693 w 4909"/>
                <a:gd name="T39" fmla="*/ 241 h 310"/>
                <a:gd name="T40" fmla="*/ 3075 w 4909"/>
                <a:gd name="T41" fmla="*/ 294 h 310"/>
                <a:gd name="T42" fmla="*/ 2455 w 4909"/>
                <a:gd name="T43" fmla="*/ 309 h 310"/>
                <a:gd name="T44" fmla="*/ 1836 w 4909"/>
                <a:gd name="T45" fmla="*/ 288 h 310"/>
                <a:gd name="T46" fmla="*/ 1218 w 4909"/>
                <a:gd name="T47" fmla="*/ 231 h 310"/>
                <a:gd name="T48" fmla="*/ 605 w 4909"/>
                <a:gd name="T49" fmla="*/ 140 h 310"/>
                <a:gd name="T50" fmla="*/ 301 w 4909"/>
                <a:gd name="T51" fmla="*/ 79 h 310"/>
                <a:gd name="T52" fmla="*/ 150 w 4909"/>
                <a:gd name="T53" fmla="*/ 45 h 310"/>
                <a:gd name="T54" fmla="*/ 0 w 4909"/>
                <a:gd name="T55" fmla="*/ 6 h 310"/>
                <a:gd name="T56" fmla="*/ 2 w 4909"/>
                <a:gd name="T57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909" h="310">
                  <a:moveTo>
                    <a:pt x="2" y="0"/>
                  </a:moveTo>
                  <a:cubicBezTo>
                    <a:pt x="203" y="46"/>
                    <a:pt x="406" y="83"/>
                    <a:pt x="609" y="115"/>
                  </a:cubicBezTo>
                  <a:cubicBezTo>
                    <a:pt x="813" y="147"/>
                    <a:pt x="1017" y="173"/>
                    <a:pt x="1222" y="195"/>
                  </a:cubicBezTo>
                  <a:cubicBezTo>
                    <a:pt x="1427" y="217"/>
                    <a:pt x="1633" y="234"/>
                    <a:pt x="1838" y="245"/>
                  </a:cubicBezTo>
                  <a:cubicBezTo>
                    <a:pt x="2044" y="257"/>
                    <a:pt x="2250" y="264"/>
                    <a:pt x="2456" y="264"/>
                  </a:cubicBezTo>
                  <a:cubicBezTo>
                    <a:pt x="2662" y="266"/>
                    <a:pt x="2868" y="262"/>
                    <a:pt x="3073" y="252"/>
                  </a:cubicBezTo>
                  <a:cubicBezTo>
                    <a:pt x="3176" y="247"/>
                    <a:pt x="3279" y="241"/>
                    <a:pt x="3382" y="233"/>
                  </a:cubicBezTo>
                  <a:cubicBezTo>
                    <a:pt x="3433" y="229"/>
                    <a:pt x="3484" y="225"/>
                    <a:pt x="3535" y="220"/>
                  </a:cubicBezTo>
                  <a:cubicBezTo>
                    <a:pt x="3587" y="215"/>
                    <a:pt x="3638" y="210"/>
                    <a:pt x="3689" y="205"/>
                  </a:cubicBezTo>
                  <a:cubicBezTo>
                    <a:pt x="3792" y="194"/>
                    <a:pt x="3894" y="182"/>
                    <a:pt x="3996" y="168"/>
                  </a:cubicBezTo>
                  <a:cubicBezTo>
                    <a:pt x="4098" y="154"/>
                    <a:pt x="4200" y="139"/>
                    <a:pt x="4302" y="122"/>
                  </a:cubicBezTo>
                  <a:cubicBezTo>
                    <a:pt x="4403" y="105"/>
                    <a:pt x="4505" y="86"/>
                    <a:pt x="4606" y="66"/>
                  </a:cubicBezTo>
                  <a:cubicBezTo>
                    <a:pt x="4656" y="56"/>
                    <a:pt x="4707" y="45"/>
                    <a:pt x="4757" y="34"/>
                  </a:cubicBezTo>
                  <a:cubicBezTo>
                    <a:pt x="4807" y="23"/>
                    <a:pt x="4858" y="12"/>
                    <a:pt x="4908" y="0"/>
                  </a:cubicBezTo>
                  <a:cubicBezTo>
                    <a:pt x="4909" y="6"/>
                    <a:pt x="4909" y="6"/>
                    <a:pt x="4909" y="6"/>
                  </a:cubicBezTo>
                  <a:cubicBezTo>
                    <a:pt x="4860" y="20"/>
                    <a:pt x="4810" y="33"/>
                    <a:pt x="4760" y="46"/>
                  </a:cubicBezTo>
                  <a:cubicBezTo>
                    <a:pt x="4710" y="58"/>
                    <a:pt x="4659" y="70"/>
                    <a:pt x="4609" y="82"/>
                  </a:cubicBezTo>
                  <a:cubicBezTo>
                    <a:pt x="4508" y="105"/>
                    <a:pt x="4407" y="127"/>
                    <a:pt x="4306" y="146"/>
                  </a:cubicBezTo>
                  <a:cubicBezTo>
                    <a:pt x="4204" y="166"/>
                    <a:pt x="4103" y="183"/>
                    <a:pt x="4001" y="199"/>
                  </a:cubicBezTo>
                  <a:cubicBezTo>
                    <a:pt x="3898" y="215"/>
                    <a:pt x="3796" y="229"/>
                    <a:pt x="3693" y="241"/>
                  </a:cubicBezTo>
                  <a:cubicBezTo>
                    <a:pt x="3488" y="266"/>
                    <a:pt x="3282" y="283"/>
                    <a:pt x="3075" y="294"/>
                  </a:cubicBezTo>
                  <a:cubicBezTo>
                    <a:pt x="2869" y="305"/>
                    <a:pt x="2662" y="310"/>
                    <a:pt x="2455" y="309"/>
                  </a:cubicBezTo>
                  <a:cubicBezTo>
                    <a:pt x="2249" y="308"/>
                    <a:pt x="2042" y="301"/>
                    <a:pt x="1836" y="288"/>
                  </a:cubicBezTo>
                  <a:cubicBezTo>
                    <a:pt x="1629" y="274"/>
                    <a:pt x="1423" y="256"/>
                    <a:pt x="1218" y="231"/>
                  </a:cubicBezTo>
                  <a:cubicBezTo>
                    <a:pt x="1013" y="207"/>
                    <a:pt x="809" y="176"/>
                    <a:pt x="605" y="140"/>
                  </a:cubicBezTo>
                  <a:cubicBezTo>
                    <a:pt x="504" y="121"/>
                    <a:pt x="402" y="101"/>
                    <a:pt x="301" y="79"/>
                  </a:cubicBezTo>
                  <a:cubicBezTo>
                    <a:pt x="251" y="68"/>
                    <a:pt x="200" y="57"/>
                    <a:pt x="150" y="45"/>
                  </a:cubicBezTo>
                  <a:cubicBezTo>
                    <a:pt x="100" y="33"/>
                    <a:pt x="50" y="20"/>
                    <a:pt x="0" y="6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Freeform 10">
              <a:extLst>
                <a:ext uri="{FF2B5EF4-FFF2-40B4-BE49-F238E27FC236}">
                  <a16:creationId xmlns="" xmlns:a16="http://schemas.microsoft.com/office/drawing/2014/main" id="{BFFEE4C1-C0B0-48E9-B8DF-F945921CEAB8}"/>
                </a:ext>
              </a:extLst>
            </p:cNvPr>
            <p:cNvSpPr/>
            <p:nvPr/>
          </p:nvSpPr>
          <p:spPr bwMode="auto">
            <a:xfrm>
              <a:off x="2336959" y="1636236"/>
              <a:ext cx="334804" cy="625316"/>
            </a:xfrm>
            <a:custGeom>
              <a:avLst/>
              <a:gdLst>
                <a:gd name="T0" fmla="*/ 107 w 188"/>
                <a:gd name="T1" fmla="*/ 336 h 351"/>
                <a:gd name="T2" fmla="*/ 179 w 188"/>
                <a:gd name="T3" fmla="*/ 161 h 351"/>
                <a:gd name="T4" fmla="*/ 129 w 188"/>
                <a:gd name="T5" fmla="*/ 20 h 351"/>
                <a:gd name="T6" fmla="*/ 10 w 188"/>
                <a:gd name="T7" fmla="*/ 91 h 351"/>
                <a:gd name="T8" fmla="*/ 61 w 188"/>
                <a:gd name="T9" fmla="*/ 279 h 351"/>
                <a:gd name="T10" fmla="*/ 85 w 188"/>
                <a:gd name="T11" fmla="*/ 260 h 351"/>
                <a:gd name="T12" fmla="*/ 34 w 188"/>
                <a:gd name="T13" fmla="*/ 120 h 351"/>
                <a:gd name="T14" fmla="*/ 51 w 188"/>
                <a:gd name="T15" fmla="*/ 54 h 351"/>
                <a:gd name="T16" fmla="*/ 123 w 188"/>
                <a:gd name="T17" fmla="*/ 51 h 351"/>
                <a:gd name="T18" fmla="*/ 150 w 188"/>
                <a:gd name="T19" fmla="*/ 185 h 351"/>
                <a:gd name="T20" fmla="*/ 90 w 188"/>
                <a:gd name="T21" fmla="*/ 322 h 351"/>
                <a:gd name="T22" fmla="*/ 107 w 188"/>
                <a:gd name="T23" fmla="*/ 336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8" h="351">
                  <a:moveTo>
                    <a:pt x="107" y="336"/>
                  </a:moveTo>
                  <a:cubicBezTo>
                    <a:pt x="146" y="287"/>
                    <a:pt x="168" y="223"/>
                    <a:pt x="179" y="161"/>
                  </a:cubicBezTo>
                  <a:cubicBezTo>
                    <a:pt x="188" y="110"/>
                    <a:pt x="186" y="41"/>
                    <a:pt x="129" y="20"/>
                  </a:cubicBezTo>
                  <a:cubicBezTo>
                    <a:pt x="74" y="0"/>
                    <a:pt x="20" y="36"/>
                    <a:pt x="10" y="91"/>
                  </a:cubicBezTo>
                  <a:cubicBezTo>
                    <a:pt x="0" y="151"/>
                    <a:pt x="26" y="230"/>
                    <a:pt x="61" y="279"/>
                  </a:cubicBezTo>
                  <a:cubicBezTo>
                    <a:pt x="70" y="292"/>
                    <a:pt x="93" y="271"/>
                    <a:pt x="85" y="260"/>
                  </a:cubicBezTo>
                  <a:cubicBezTo>
                    <a:pt x="58" y="222"/>
                    <a:pt x="38" y="166"/>
                    <a:pt x="34" y="120"/>
                  </a:cubicBezTo>
                  <a:cubicBezTo>
                    <a:pt x="32" y="98"/>
                    <a:pt x="34" y="70"/>
                    <a:pt x="51" y="54"/>
                  </a:cubicBezTo>
                  <a:cubicBezTo>
                    <a:pt x="70" y="37"/>
                    <a:pt x="103" y="41"/>
                    <a:pt x="123" y="51"/>
                  </a:cubicBezTo>
                  <a:cubicBezTo>
                    <a:pt x="169" y="71"/>
                    <a:pt x="158" y="146"/>
                    <a:pt x="150" y="185"/>
                  </a:cubicBezTo>
                  <a:cubicBezTo>
                    <a:pt x="140" y="232"/>
                    <a:pt x="121" y="283"/>
                    <a:pt x="90" y="322"/>
                  </a:cubicBezTo>
                  <a:cubicBezTo>
                    <a:pt x="78" y="337"/>
                    <a:pt x="95" y="351"/>
                    <a:pt x="107" y="3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Freeform 12">
              <a:extLst>
                <a:ext uri="{FF2B5EF4-FFF2-40B4-BE49-F238E27FC236}">
                  <a16:creationId xmlns="" xmlns:a16="http://schemas.microsoft.com/office/drawing/2014/main" id="{58E96AFD-66E7-4A19-8A76-D38DDF22A530}"/>
                </a:ext>
              </a:extLst>
            </p:cNvPr>
            <p:cNvSpPr/>
            <p:nvPr/>
          </p:nvSpPr>
          <p:spPr bwMode="auto">
            <a:xfrm>
              <a:off x="3741896" y="1729581"/>
              <a:ext cx="336709" cy="627221"/>
            </a:xfrm>
            <a:custGeom>
              <a:avLst/>
              <a:gdLst>
                <a:gd name="T0" fmla="*/ 108 w 189"/>
                <a:gd name="T1" fmla="*/ 335 h 351"/>
                <a:gd name="T2" fmla="*/ 180 w 189"/>
                <a:gd name="T3" fmla="*/ 161 h 351"/>
                <a:gd name="T4" fmla="*/ 129 w 189"/>
                <a:gd name="T5" fmla="*/ 19 h 351"/>
                <a:gd name="T6" fmla="*/ 11 w 189"/>
                <a:gd name="T7" fmla="*/ 90 h 351"/>
                <a:gd name="T8" fmla="*/ 56 w 189"/>
                <a:gd name="T9" fmla="*/ 269 h 351"/>
                <a:gd name="T10" fmla="*/ 80 w 189"/>
                <a:gd name="T11" fmla="*/ 250 h 351"/>
                <a:gd name="T12" fmla="*/ 35 w 189"/>
                <a:gd name="T13" fmla="*/ 119 h 351"/>
                <a:gd name="T14" fmla="*/ 52 w 189"/>
                <a:gd name="T15" fmla="*/ 54 h 351"/>
                <a:gd name="T16" fmla="*/ 124 w 189"/>
                <a:gd name="T17" fmla="*/ 50 h 351"/>
                <a:gd name="T18" fmla="*/ 151 w 189"/>
                <a:gd name="T19" fmla="*/ 184 h 351"/>
                <a:gd name="T20" fmla="*/ 91 w 189"/>
                <a:gd name="T21" fmla="*/ 321 h 351"/>
                <a:gd name="T22" fmla="*/ 108 w 189"/>
                <a:gd name="T23" fmla="*/ 335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9" h="351">
                  <a:moveTo>
                    <a:pt x="108" y="335"/>
                  </a:moveTo>
                  <a:cubicBezTo>
                    <a:pt x="147" y="286"/>
                    <a:pt x="169" y="222"/>
                    <a:pt x="180" y="161"/>
                  </a:cubicBezTo>
                  <a:cubicBezTo>
                    <a:pt x="189" y="110"/>
                    <a:pt x="187" y="40"/>
                    <a:pt x="129" y="19"/>
                  </a:cubicBezTo>
                  <a:cubicBezTo>
                    <a:pt x="75" y="0"/>
                    <a:pt x="21" y="35"/>
                    <a:pt x="11" y="90"/>
                  </a:cubicBezTo>
                  <a:cubicBezTo>
                    <a:pt x="0" y="150"/>
                    <a:pt x="22" y="220"/>
                    <a:pt x="56" y="269"/>
                  </a:cubicBezTo>
                  <a:cubicBezTo>
                    <a:pt x="66" y="283"/>
                    <a:pt x="90" y="266"/>
                    <a:pt x="80" y="250"/>
                  </a:cubicBezTo>
                  <a:cubicBezTo>
                    <a:pt x="56" y="210"/>
                    <a:pt x="38" y="165"/>
                    <a:pt x="35" y="119"/>
                  </a:cubicBezTo>
                  <a:cubicBezTo>
                    <a:pt x="33" y="97"/>
                    <a:pt x="35" y="69"/>
                    <a:pt x="52" y="54"/>
                  </a:cubicBezTo>
                  <a:cubicBezTo>
                    <a:pt x="70" y="37"/>
                    <a:pt x="103" y="41"/>
                    <a:pt x="124" y="50"/>
                  </a:cubicBezTo>
                  <a:cubicBezTo>
                    <a:pt x="170" y="71"/>
                    <a:pt x="159" y="146"/>
                    <a:pt x="151" y="184"/>
                  </a:cubicBezTo>
                  <a:cubicBezTo>
                    <a:pt x="140" y="232"/>
                    <a:pt x="122" y="283"/>
                    <a:pt x="91" y="321"/>
                  </a:cubicBezTo>
                  <a:cubicBezTo>
                    <a:pt x="79" y="336"/>
                    <a:pt x="96" y="351"/>
                    <a:pt x="108" y="3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Freeform 13">
              <a:extLst>
                <a:ext uri="{FF2B5EF4-FFF2-40B4-BE49-F238E27FC236}">
                  <a16:creationId xmlns="" xmlns:a16="http://schemas.microsoft.com/office/drawing/2014/main" id="{6A7AE278-3CB3-452B-A020-1960149394B0}"/>
                </a:ext>
              </a:extLst>
            </p:cNvPr>
            <p:cNvSpPr/>
            <p:nvPr/>
          </p:nvSpPr>
          <p:spPr bwMode="auto">
            <a:xfrm>
              <a:off x="5213509" y="1741011"/>
              <a:ext cx="336709" cy="625316"/>
            </a:xfrm>
            <a:custGeom>
              <a:avLst/>
              <a:gdLst>
                <a:gd name="T0" fmla="*/ 108 w 189"/>
                <a:gd name="T1" fmla="*/ 336 h 351"/>
                <a:gd name="T2" fmla="*/ 180 w 189"/>
                <a:gd name="T3" fmla="*/ 161 h 351"/>
                <a:gd name="T4" fmla="*/ 129 w 189"/>
                <a:gd name="T5" fmla="*/ 19 h 351"/>
                <a:gd name="T6" fmla="*/ 11 w 189"/>
                <a:gd name="T7" fmla="*/ 90 h 351"/>
                <a:gd name="T8" fmla="*/ 56 w 189"/>
                <a:gd name="T9" fmla="*/ 270 h 351"/>
                <a:gd name="T10" fmla="*/ 80 w 189"/>
                <a:gd name="T11" fmla="*/ 250 h 351"/>
                <a:gd name="T12" fmla="*/ 35 w 189"/>
                <a:gd name="T13" fmla="*/ 119 h 351"/>
                <a:gd name="T14" fmla="*/ 52 w 189"/>
                <a:gd name="T15" fmla="*/ 54 h 351"/>
                <a:gd name="T16" fmla="*/ 124 w 189"/>
                <a:gd name="T17" fmla="*/ 50 h 351"/>
                <a:gd name="T18" fmla="*/ 151 w 189"/>
                <a:gd name="T19" fmla="*/ 184 h 351"/>
                <a:gd name="T20" fmla="*/ 91 w 189"/>
                <a:gd name="T21" fmla="*/ 322 h 351"/>
                <a:gd name="T22" fmla="*/ 108 w 189"/>
                <a:gd name="T23" fmla="*/ 336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9" h="351">
                  <a:moveTo>
                    <a:pt x="108" y="336"/>
                  </a:moveTo>
                  <a:cubicBezTo>
                    <a:pt x="147" y="286"/>
                    <a:pt x="169" y="222"/>
                    <a:pt x="180" y="161"/>
                  </a:cubicBezTo>
                  <a:cubicBezTo>
                    <a:pt x="189" y="110"/>
                    <a:pt x="187" y="40"/>
                    <a:pt x="129" y="19"/>
                  </a:cubicBezTo>
                  <a:cubicBezTo>
                    <a:pt x="75" y="0"/>
                    <a:pt x="21" y="35"/>
                    <a:pt x="11" y="90"/>
                  </a:cubicBezTo>
                  <a:cubicBezTo>
                    <a:pt x="0" y="150"/>
                    <a:pt x="20" y="222"/>
                    <a:pt x="56" y="270"/>
                  </a:cubicBezTo>
                  <a:cubicBezTo>
                    <a:pt x="69" y="286"/>
                    <a:pt x="88" y="262"/>
                    <a:pt x="80" y="250"/>
                  </a:cubicBezTo>
                  <a:cubicBezTo>
                    <a:pt x="53" y="212"/>
                    <a:pt x="38" y="166"/>
                    <a:pt x="35" y="119"/>
                  </a:cubicBezTo>
                  <a:cubicBezTo>
                    <a:pt x="33" y="98"/>
                    <a:pt x="35" y="70"/>
                    <a:pt x="52" y="54"/>
                  </a:cubicBezTo>
                  <a:cubicBezTo>
                    <a:pt x="70" y="37"/>
                    <a:pt x="103" y="41"/>
                    <a:pt x="124" y="50"/>
                  </a:cubicBezTo>
                  <a:cubicBezTo>
                    <a:pt x="170" y="71"/>
                    <a:pt x="159" y="146"/>
                    <a:pt x="151" y="184"/>
                  </a:cubicBezTo>
                  <a:cubicBezTo>
                    <a:pt x="140" y="232"/>
                    <a:pt x="122" y="283"/>
                    <a:pt x="91" y="322"/>
                  </a:cubicBezTo>
                  <a:cubicBezTo>
                    <a:pt x="79" y="337"/>
                    <a:pt x="96" y="351"/>
                    <a:pt x="108" y="3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Freeform 11">
              <a:extLst>
                <a:ext uri="{FF2B5EF4-FFF2-40B4-BE49-F238E27FC236}">
                  <a16:creationId xmlns="" xmlns:a16="http://schemas.microsoft.com/office/drawing/2014/main" id="{959C4BE0-632E-4154-8683-E4F142DF113F}"/>
                </a:ext>
              </a:extLst>
            </p:cNvPr>
            <p:cNvSpPr/>
            <p:nvPr/>
          </p:nvSpPr>
          <p:spPr bwMode="auto">
            <a:xfrm>
              <a:off x="6685121" y="1636236"/>
              <a:ext cx="336709" cy="625316"/>
            </a:xfrm>
            <a:custGeom>
              <a:avLst/>
              <a:gdLst>
                <a:gd name="T0" fmla="*/ 108 w 189"/>
                <a:gd name="T1" fmla="*/ 336 h 351"/>
                <a:gd name="T2" fmla="*/ 180 w 189"/>
                <a:gd name="T3" fmla="*/ 162 h 351"/>
                <a:gd name="T4" fmla="*/ 129 w 189"/>
                <a:gd name="T5" fmla="*/ 20 h 351"/>
                <a:gd name="T6" fmla="*/ 11 w 189"/>
                <a:gd name="T7" fmla="*/ 91 h 351"/>
                <a:gd name="T8" fmla="*/ 56 w 189"/>
                <a:gd name="T9" fmla="*/ 270 h 351"/>
                <a:gd name="T10" fmla="*/ 80 w 189"/>
                <a:gd name="T11" fmla="*/ 251 h 351"/>
                <a:gd name="T12" fmla="*/ 35 w 189"/>
                <a:gd name="T13" fmla="*/ 120 h 351"/>
                <a:gd name="T14" fmla="*/ 52 w 189"/>
                <a:gd name="T15" fmla="*/ 55 h 351"/>
                <a:gd name="T16" fmla="*/ 124 w 189"/>
                <a:gd name="T17" fmla="*/ 51 h 351"/>
                <a:gd name="T18" fmla="*/ 151 w 189"/>
                <a:gd name="T19" fmla="*/ 185 h 351"/>
                <a:gd name="T20" fmla="*/ 91 w 189"/>
                <a:gd name="T21" fmla="*/ 322 h 351"/>
                <a:gd name="T22" fmla="*/ 108 w 189"/>
                <a:gd name="T23" fmla="*/ 336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9" h="351">
                  <a:moveTo>
                    <a:pt x="108" y="336"/>
                  </a:moveTo>
                  <a:cubicBezTo>
                    <a:pt x="147" y="287"/>
                    <a:pt x="169" y="223"/>
                    <a:pt x="180" y="162"/>
                  </a:cubicBezTo>
                  <a:cubicBezTo>
                    <a:pt x="189" y="111"/>
                    <a:pt x="187" y="41"/>
                    <a:pt x="129" y="20"/>
                  </a:cubicBezTo>
                  <a:cubicBezTo>
                    <a:pt x="75" y="0"/>
                    <a:pt x="21" y="36"/>
                    <a:pt x="11" y="91"/>
                  </a:cubicBezTo>
                  <a:cubicBezTo>
                    <a:pt x="0" y="151"/>
                    <a:pt x="22" y="221"/>
                    <a:pt x="56" y="270"/>
                  </a:cubicBezTo>
                  <a:cubicBezTo>
                    <a:pt x="65" y="284"/>
                    <a:pt x="88" y="262"/>
                    <a:pt x="80" y="251"/>
                  </a:cubicBezTo>
                  <a:cubicBezTo>
                    <a:pt x="53" y="213"/>
                    <a:pt x="38" y="166"/>
                    <a:pt x="35" y="120"/>
                  </a:cubicBezTo>
                  <a:cubicBezTo>
                    <a:pt x="33" y="98"/>
                    <a:pt x="35" y="70"/>
                    <a:pt x="52" y="55"/>
                  </a:cubicBezTo>
                  <a:cubicBezTo>
                    <a:pt x="70" y="38"/>
                    <a:pt x="103" y="41"/>
                    <a:pt x="124" y="51"/>
                  </a:cubicBezTo>
                  <a:cubicBezTo>
                    <a:pt x="170" y="72"/>
                    <a:pt x="159" y="147"/>
                    <a:pt x="151" y="185"/>
                  </a:cubicBezTo>
                  <a:cubicBezTo>
                    <a:pt x="140" y="233"/>
                    <a:pt x="122" y="284"/>
                    <a:pt x="91" y="322"/>
                  </a:cubicBezTo>
                  <a:cubicBezTo>
                    <a:pt x="79" y="337"/>
                    <a:pt x="96" y="351"/>
                    <a:pt x="108" y="3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9B125715-C82C-4C81-961F-86A2699BBB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2425" y="2575615"/>
            <a:ext cx="3073982" cy="18075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1" name="淘宝网Chenying0907出品 9">
            <a:extLst>
              <a:ext uri="{FF2B5EF4-FFF2-40B4-BE49-F238E27FC236}">
                <a16:creationId xmlns="" xmlns:a16="http://schemas.microsoft.com/office/drawing/2014/main" id="{C9C72190-23ED-43E3-90F7-CA8BD720481D}"/>
              </a:ext>
            </a:extLst>
          </p:cNvPr>
          <p:cNvSpPr txBox="1"/>
          <p:nvPr/>
        </p:nvSpPr>
        <p:spPr>
          <a:xfrm>
            <a:off x="5612695" y="5165762"/>
            <a:ext cx="20617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FFC000"/>
                </a:solidFill>
                <a:cs typeface="+mn-ea"/>
                <a:sym typeface="+mn-lt"/>
              </a:rPr>
              <a:t>亲爱的，</a:t>
            </a:r>
            <a:r>
              <a:rPr lang="en-US" altLang="zh-CN" sz="2000" b="1" dirty="0">
                <a:solidFill>
                  <a:srgbClr val="FFC000"/>
                </a:solidFill>
                <a:cs typeface="+mn-ea"/>
                <a:sym typeface="+mn-lt"/>
              </a:rPr>
              <a:t>Darling</a:t>
            </a:r>
            <a:endParaRPr lang="zh-CN" altLang="en-US" sz="2000" b="1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12" name="淘宝网Chenying0907出品 10">
            <a:extLst>
              <a:ext uri="{FF2B5EF4-FFF2-40B4-BE49-F238E27FC236}">
                <a16:creationId xmlns="" xmlns:a16="http://schemas.microsoft.com/office/drawing/2014/main" id="{A7A0C09E-7B08-40E3-9177-A4D53B6EF9A7}"/>
              </a:ext>
            </a:extLst>
          </p:cNvPr>
          <p:cNvSpPr txBox="1"/>
          <p:nvPr/>
        </p:nvSpPr>
        <p:spPr>
          <a:xfrm>
            <a:off x="5643175" y="5520152"/>
            <a:ext cx="15937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FFC000"/>
                </a:solidFill>
                <a:cs typeface="+mn-ea"/>
                <a:sym typeface="+mn-lt"/>
              </a:rPr>
              <a:t>HELLO</a:t>
            </a:r>
          </a:p>
          <a:p>
            <a:r>
              <a:rPr lang="en-US" altLang="zh-CN" sz="2000" dirty="0">
                <a:solidFill>
                  <a:srgbClr val="FFC000"/>
                </a:solidFill>
                <a:cs typeface="+mn-ea"/>
                <a:sym typeface="+mn-lt"/>
              </a:rPr>
              <a:t>HAPPINESS !</a:t>
            </a:r>
            <a:endParaRPr lang="zh-CN" altLang="en-US" sz="2000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13" name="淘宝网Chenying0907出品 11">
            <a:extLst>
              <a:ext uri="{FF2B5EF4-FFF2-40B4-BE49-F238E27FC236}">
                <a16:creationId xmlns="" xmlns:a16="http://schemas.microsoft.com/office/drawing/2014/main" id="{25A135DC-5D01-4AAE-ACC1-F6B77FC452FA}"/>
              </a:ext>
            </a:extLst>
          </p:cNvPr>
          <p:cNvSpPr/>
          <p:nvPr/>
        </p:nvSpPr>
        <p:spPr>
          <a:xfrm>
            <a:off x="5530558" y="6109622"/>
            <a:ext cx="34035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rgbClr val="FFC000"/>
                </a:solidFill>
                <a:cs typeface="+mn-ea"/>
                <a:sym typeface="+mn-lt"/>
              </a:rPr>
              <a:t>May Jesus Christ always be at the center of the new lives you are now starting</a:t>
            </a:r>
            <a:endParaRPr lang="zh-CN" altLang="en-US" sz="1200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14" name="Freeform 330">
            <a:extLst>
              <a:ext uri="{FF2B5EF4-FFF2-40B4-BE49-F238E27FC236}">
                <a16:creationId xmlns="" xmlns:a16="http://schemas.microsoft.com/office/drawing/2014/main" id="{E5078196-75C1-4B74-8D4C-F9B5E6A4DB1C}"/>
              </a:ext>
            </a:extLst>
          </p:cNvPr>
          <p:cNvSpPr>
            <a:spLocks/>
          </p:cNvSpPr>
          <p:nvPr/>
        </p:nvSpPr>
        <p:spPr bwMode="auto">
          <a:xfrm>
            <a:off x="10694453" y="-56144"/>
            <a:ext cx="1333506" cy="443956"/>
          </a:xfrm>
          <a:custGeom>
            <a:avLst/>
            <a:gdLst>
              <a:gd name="T0" fmla="*/ 1105 w 1105"/>
              <a:gd name="T1" fmla="*/ 0 h 330"/>
              <a:gd name="T2" fmla="*/ 552 w 1105"/>
              <a:gd name="T3" fmla="*/ 330 h 330"/>
              <a:gd name="T4" fmla="*/ 0 w 1105"/>
              <a:gd name="T5" fmla="*/ 0 h 330"/>
              <a:gd name="T6" fmla="*/ 1105 w 1105"/>
              <a:gd name="T7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05" h="330">
                <a:moveTo>
                  <a:pt x="1105" y="0"/>
                </a:moveTo>
                <a:cubicBezTo>
                  <a:pt x="999" y="197"/>
                  <a:pt x="791" y="330"/>
                  <a:pt x="552" y="330"/>
                </a:cubicBezTo>
                <a:cubicBezTo>
                  <a:pt x="314" y="330"/>
                  <a:pt x="106" y="197"/>
                  <a:pt x="0" y="0"/>
                </a:cubicBezTo>
                <a:lnTo>
                  <a:pt x="1105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C000"/>
              </a:solidFill>
            </a:endParaRPr>
          </a:p>
        </p:txBody>
      </p:sp>
      <p:sp>
        <p:nvSpPr>
          <p:cNvPr id="15" name="Freeform 331">
            <a:extLst>
              <a:ext uri="{FF2B5EF4-FFF2-40B4-BE49-F238E27FC236}">
                <a16:creationId xmlns="" xmlns:a16="http://schemas.microsoft.com/office/drawing/2014/main" id="{40C24A0E-C58F-4B31-A0D9-0E82C2FA433F}"/>
              </a:ext>
            </a:extLst>
          </p:cNvPr>
          <p:cNvSpPr>
            <a:spLocks/>
          </p:cNvSpPr>
          <p:nvPr/>
        </p:nvSpPr>
        <p:spPr bwMode="auto">
          <a:xfrm>
            <a:off x="0" y="-25052"/>
            <a:ext cx="1126925" cy="707378"/>
          </a:xfrm>
          <a:custGeom>
            <a:avLst/>
            <a:gdLst>
              <a:gd name="T0" fmla="*/ 922 w 922"/>
              <a:gd name="T1" fmla="*/ 0 h 521"/>
              <a:gd name="T2" fmla="*/ 304 w 922"/>
              <a:gd name="T3" fmla="*/ 521 h 521"/>
              <a:gd name="T4" fmla="*/ 0 w 922"/>
              <a:gd name="T5" fmla="*/ 443 h 521"/>
              <a:gd name="T6" fmla="*/ 0 w 922"/>
              <a:gd name="T7" fmla="*/ 0 h 521"/>
              <a:gd name="T8" fmla="*/ 922 w 922"/>
              <a:gd name="T9" fmla="*/ 0 h 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2" h="521">
                <a:moveTo>
                  <a:pt x="922" y="0"/>
                </a:moveTo>
                <a:cubicBezTo>
                  <a:pt x="872" y="296"/>
                  <a:pt x="614" y="521"/>
                  <a:pt x="304" y="521"/>
                </a:cubicBezTo>
                <a:cubicBezTo>
                  <a:pt x="193" y="521"/>
                  <a:pt x="90" y="493"/>
                  <a:pt x="0" y="443"/>
                </a:cubicBezTo>
                <a:cubicBezTo>
                  <a:pt x="0" y="0"/>
                  <a:pt x="0" y="0"/>
                  <a:pt x="0" y="0"/>
                </a:cubicBezTo>
                <a:lnTo>
                  <a:pt x="922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C000"/>
              </a:solidFill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4238ADA1-4E95-40E6-B845-F41DFF44525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80414">
            <a:off x="-77541" y="340300"/>
            <a:ext cx="3582322" cy="2606007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B7AE4C95-AF9D-4EEB-A5F2-A4C8FC454AD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9586" flipH="1">
            <a:off x="8753043" y="238899"/>
            <a:ext cx="3582322" cy="2606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824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63FE7036-45DC-47A5-8F3C-21E0AC8950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8425" y="2537588"/>
            <a:ext cx="2787525" cy="18564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F92F19A4-4155-4E44-A562-B24691D22E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877" y="3758768"/>
            <a:ext cx="2673731" cy="17807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6B0B9431-9156-4451-96A3-76373B69329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6978" y="3741831"/>
            <a:ext cx="2793735" cy="18550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F2D65D44-E6BD-4AC7-BA2A-49265EAFAEB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4139" y="1257507"/>
            <a:ext cx="2479192" cy="16511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6FD3B05D-2191-4159-A981-4D3825598DC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772" y="3805652"/>
            <a:ext cx="2532985" cy="16667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B3890D6C-1302-4548-BB86-34D8BAFB88E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6680" y="1154832"/>
            <a:ext cx="2787525" cy="18564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5BF8C946-DEF1-4E06-A9F9-BAC233DA90E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6077" y="800234"/>
            <a:ext cx="2598711" cy="15280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777CDE89-58E6-45FA-A499-558798936A7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384" y="1366480"/>
            <a:ext cx="2659831" cy="17714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Freeform 330">
            <a:extLst>
              <a:ext uri="{FF2B5EF4-FFF2-40B4-BE49-F238E27FC236}">
                <a16:creationId xmlns="" xmlns:a16="http://schemas.microsoft.com/office/drawing/2014/main" id="{1E006642-22DF-4458-86BA-67469EE50734}"/>
              </a:ext>
            </a:extLst>
          </p:cNvPr>
          <p:cNvSpPr>
            <a:spLocks/>
          </p:cNvSpPr>
          <p:nvPr/>
        </p:nvSpPr>
        <p:spPr bwMode="auto">
          <a:xfrm>
            <a:off x="10694453" y="-56144"/>
            <a:ext cx="1333506" cy="443956"/>
          </a:xfrm>
          <a:custGeom>
            <a:avLst/>
            <a:gdLst>
              <a:gd name="T0" fmla="*/ 1105 w 1105"/>
              <a:gd name="T1" fmla="*/ 0 h 330"/>
              <a:gd name="T2" fmla="*/ 552 w 1105"/>
              <a:gd name="T3" fmla="*/ 330 h 330"/>
              <a:gd name="T4" fmla="*/ 0 w 1105"/>
              <a:gd name="T5" fmla="*/ 0 h 330"/>
              <a:gd name="T6" fmla="*/ 1105 w 1105"/>
              <a:gd name="T7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05" h="330">
                <a:moveTo>
                  <a:pt x="1105" y="0"/>
                </a:moveTo>
                <a:cubicBezTo>
                  <a:pt x="999" y="197"/>
                  <a:pt x="791" y="330"/>
                  <a:pt x="552" y="330"/>
                </a:cubicBezTo>
                <a:cubicBezTo>
                  <a:pt x="314" y="330"/>
                  <a:pt x="106" y="197"/>
                  <a:pt x="0" y="0"/>
                </a:cubicBezTo>
                <a:lnTo>
                  <a:pt x="1105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C000"/>
              </a:solidFill>
            </a:endParaRPr>
          </a:p>
        </p:txBody>
      </p:sp>
      <p:sp>
        <p:nvSpPr>
          <p:cNvPr id="11" name="Freeform 331">
            <a:extLst>
              <a:ext uri="{FF2B5EF4-FFF2-40B4-BE49-F238E27FC236}">
                <a16:creationId xmlns="" xmlns:a16="http://schemas.microsoft.com/office/drawing/2014/main" id="{17EA8CFD-F362-48F2-B15D-5E067BED4E03}"/>
              </a:ext>
            </a:extLst>
          </p:cNvPr>
          <p:cNvSpPr>
            <a:spLocks/>
          </p:cNvSpPr>
          <p:nvPr/>
        </p:nvSpPr>
        <p:spPr bwMode="auto">
          <a:xfrm>
            <a:off x="0" y="-25052"/>
            <a:ext cx="1126925" cy="707378"/>
          </a:xfrm>
          <a:custGeom>
            <a:avLst/>
            <a:gdLst>
              <a:gd name="T0" fmla="*/ 922 w 922"/>
              <a:gd name="T1" fmla="*/ 0 h 521"/>
              <a:gd name="T2" fmla="*/ 304 w 922"/>
              <a:gd name="T3" fmla="*/ 521 h 521"/>
              <a:gd name="T4" fmla="*/ 0 w 922"/>
              <a:gd name="T5" fmla="*/ 443 h 521"/>
              <a:gd name="T6" fmla="*/ 0 w 922"/>
              <a:gd name="T7" fmla="*/ 0 h 521"/>
              <a:gd name="T8" fmla="*/ 922 w 922"/>
              <a:gd name="T9" fmla="*/ 0 h 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2" h="521">
                <a:moveTo>
                  <a:pt x="922" y="0"/>
                </a:moveTo>
                <a:cubicBezTo>
                  <a:pt x="872" y="296"/>
                  <a:pt x="614" y="521"/>
                  <a:pt x="304" y="521"/>
                </a:cubicBezTo>
                <a:cubicBezTo>
                  <a:pt x="193" y="521"/>
                  <a:pt x="90" y="493"/>
                  <a:pt x="0" y="443"/>
                </a:cubicBezTo>
                <a:cubicBezTo>
                  <a:pt x="0" y="0"/>
                  <a:pt x="0" y="0"/>
                  <a:pt x="0" y="0"/>
                </a:cubicBezTo>
                <a:lnTo>
                  <a:pt x="922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C000"/>
              </a:solidFill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B889A83F-7899-47FE-89D1-134F1A2169FA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80414">
            <a:off x="-77541" y="340300"/>
            <a:ext cx="3582322" cy="260600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5EFCC2A1-51B2-4842-A0BE-53398EE85E68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9586" flipH="1">
            <a:off x="8753043" y="238899"/>
            <a:ext cx="3582322" cy="2606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9494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占位符 9">
            <a:extLst>
              <a:ext uri="{FF2B5EF4-FFF2-40B4-BE49-F238E27FC236}">
                <a16:creationId xmlns="" xmlns:a16="http://schemas.microsoft.com/office/drawing/2014/main" id="{6C4C8782-DD25-436D-9393-7C147885BDB4}"/>
              </a:ext>
            </a:extLst>
          </p:cNvPr>
          <p:cNvPicPr>
            <a:picLocks noGrp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19524">
            <a:off x="7880381" y="2545703"/>
            <a:ext cx="3366370" cy="2349834"/>
          </a:xfrm>
          <a:prstGeom prst="wedgeEllipseCallout">
            <a:avLst/>
          </a:prstGeom>
          <a:ln w="38100">
            <a:solidFill>
              <a:schemeClr val="bg1"/>
            </a:solidFill>
          </a:ln>
          <a:effectLst>
            <a:outerShdw blurRad="1524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占位符 6">
            <a:extLst>
              <a:ext uri="{FF2B5EF4-FFF2-40B4-BE49-F238E27FC236}">
                <a16:creationId xmlns="" xmlns:a16="http://schemas.microsoft.com/office/drawing/2014/main" id="{9D122FCA-FFAA-4286-A59A-29C8F428D541}"/>
              </a:ext>
            </a:extLst>
          </p:cNvPr>
          <p:cNvPicPr>
            <a:picLocks noGrp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432349">
            <a:off x="2037296" y="2071145"/>
            <a:ext cx="2728293" cy="2114751"/>
          </a:xfrm>
          <a:prstGeom prst="wedgeEllipseCallout">
            <a:avLst/>
          </a:prstGeom>
          <a:ln w="38100">
            <a:solidFill>
              <a:schemeClr val="bg1"/>
            </a:solidFill>
          </a:ln>
          <a:effectLst>
            <a:outerShdw blurRad="1524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图片占位符 7">
            <a:extLst>
              <a:ext uri="{FF2B5EF4-FFF2-40B4-BE49-F238E27FC236}">
                <a16:creationId xmlns="" xmlns:a16="http://schemas.microsoft.com/office/drawing/2014/main" id="{3BC921BE-CE69-4F75-98A4-67702E278432}"/>
              </a:ext>
            </a:extLst>
          </p:cNvPr>
          <p:cNvPicPr>
            <a:picLocks noGrp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40364">
            <a:off x="5357750" y="1058574"/>
            <a:ext cx="2575006" cy="1714953"/>
          </a:xfrm>
          <a:prstGeom prst="wedgeEllipseCallout">
            <a:avLst/>
          </a:prstGeom>
          <a:ln w="38100">
            <a:solidFill>
              <a:schemeClr val="bg1"/>
            </a:solidFill>
          </a:ln>
          <a:effectLst>
            <a:outerShdw blurRad="1524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淘宝网Chenying0907出品 9">
            <a:extLst>
              <a:ext uri="{FF2B5EF4-FFF2-40B4-BE49-F238E27FC236}">
                <a16:creationId xmlns="" xmlns:a16="http://schemas.microsoft.com/office/drawing/2014/main" id="{E98A482D-9F0E-4A0D-B5A4-C6F2CBB4F51B}"/>
              </a:ext>
            </a:extLst>
          </p:cNvPr>
          <p:cNvSpPr txBox="1"/>
          <p:nvPr/>
        </p:nvSpPr>
        <p:spPr>
          <a:xfrm>
            <a:off x="4792550" y="4005237"/>
            <a:ext cx="20617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FFC000"/>
                </a:solidFill>
                <a:cs typeface="+mn-ea"/>
                <a:sym typeface="+mn-lt"/>
              </a:rPr>
              <a:t>亲爱的，</a:t>
            </a:r>
            <a:r>
              <a:rPr lang="en-US" altLang="zh-CN" sz="2000" b="1" dirty="0">
                <a:solidFill>
                  <a:srgbClr val="FFC000"/>
                </a:solidFill>
                <a:cs typeface="+mn-ea"/>
                <a:sym typeface="+mn-lt"/>
              </a:rPr>
              <a:t>Darling</a:t>
            </a:r>
            <a:endParaRPr lang="zh-CN" altLang="en-US" sz="2000" b="1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6" name="淘宝网Chenying0907出品 10">
            <a:extLst>
              <a:ext uri="{FF2B5EF4-FFF2-40B4-BE49-F238E27FC236}">
                <a16:creationId xmlns="" xmlns:a16="http://schemas.microsoft.com/office/drawing/2014/main" id="{337372D1-8568-4C48-82E4-7FE35EA0A182}"/>
              </a:ext>
            </a:extLst>
          </p:cNvPr>
          <p:cNvSpPr txBox="1"/>
          <p:nvPr/>
        </p:nvSpPr>
        <p:spPr>
          <a:xfrm>
            <a:off x="4823030" y="4359627"/>
            <a:ext cx="15937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FFC000"/>
                </a:solidFill>
                <a:cs typeface="+mn-ea"/>
                <a:sym typeface="+mn-lt"/>
              </a:rPr>
              <a:t>HELLO</a:t>
            </a:r>
          </a:p>
          <a:p>
            <a:r>
              <a:rPr lang="en-US" altLang="zh-CN" sz="2000" dirty="0">
                <a:solidFill>
                  <a:srgbClr val="FFC000"/>
                </a:solidFill>
                <a:cs typeface="+mn-ea"/>
                <a:sym typeface="+mn-lt"/>
              </a:rPr>
              <a:t>HAPPINESS !</a:t>
            </a:r>
            <a:endParaRPr lang="zh-CN" altLang="en-US" sz="2000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7" name="淘宝网Chenying0907出品 11">
            <a:extLst>
              <a:ext uri="{FF2B5EF4-FFF2-40B4-BE49-F238E27FC236}">
                <a16:creationId xmlns="" xmlns:a16="http://schemas.microsoft.com/office/drawing/2014/main" id="{4CDC5C12-130A-4385-9F45-72B05AF5BD23}"/>
              </a:ext>
            </a:extLst>
          </p:cNvPr>
          <p:cNvSpPr/>
          <p:nvPr/>
        </p:nvSpPr>
        <p:spPr>
          <a:xfrm>
            <a:off x="4710413" y="4949097"/>
            <a:ext cx="34035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rgbClr val="FFC000"/>
                </a:solidFill>
                <a:cs typeface="+mn-ea"/>
                <a:sym typeface="+mn-lt"/>
              </a:rPr>
              <a:t>May Jesus Christ always be at the center of the new lives you are now starting</a:t>
            </a:r>
            <a:endParaRPr lang="zh-CN" altLang="en-US" sz="1200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8" name="Freeform 330">
            <a:extLst>
              <a:ext uri="{FF2B5EF4-FFF2-40B4-BE49-F238E27FC236}">
                <a16:creationId xmlns="" xmlns:a16="http://schemas.microsoft.com/office/drawing/2014/main" id="{638B303D-F5AC-4481-A5A7-85D0F7512E5F}"/>
              </a:ext>
            </a:extLst>
          </p:cNvPr>
          <p:cNvSpPr>
            <a:spLocks/>
          </p:cNvSpPr>
          <p:nvPr/>
        </p:nvSpPr>
        <p:spPr bwMode="auto">
          <a:xfrm>
            <a:off x="10694453" y="-56144"/>
            <a:ext cx="1333506" cy="443956"/>
          </a:xfrm>
          <a:custGeom>
            <a:avLst/>
            <a:gdLst>
              <a:gd name="T0" fmla="*/ 1105 w 1105"/>
              <a:gd name="T1" fmla="*/ 0 h 330"/>
              <a:gd name="T2" fmla="*/ 552 w 1105"/>
              <a:gd name="T3" fmla="*/ 330 h 330"/>
              <a:gd name="T4" fmla="*/ 0 w 1105"/>
              <a:gd name="T5" fmla="*/ 0 h 330"/>
              <a:gd name="T6" fmla="*/ 1105 w 1105"/>
              <a:gd name="T7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05" h="330">
                <a:moveTo>
                  <a:pt x="1105" y="0"/>
                </a:moveTo>
                <a:cubicBezTo>
                  <a:pt x="999" y="197"/>
                  <a:pt x="791" y="330"/>
                  <a:pt x="552" y="330"/>
                </a:cubicBezTo>
                <a:cubicBezTo>
                  <a:pt x="314" y="330"/>
                  <a:pt x="106" y="197"/>
                  <a:pt x="0" y="0"/>
                </a:cubicBezTo>
                <a:lnTo>
                  <a:pt x="1105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C000"/>
              </a:solidFill>
            </a:endParaRPr>
          </a:p>
        </p:txBody>
      </p:sp>
      <p:sp>
        <p:nvSpPr>
          <p:cNvPr id="9" name="Freeform 331">
            <a:extLst>
              <a:ext uri="{FF2B5EF4-FFF2-40B4-BE49-F238E27FC236}">
                <a16:creationId xmlns="" xmlns:a16="http://schemas.microsoft.com/office/drawing/2014/main" id="{5CBD29EA-55C0-46D4-AAD2-D502BC4281B7}"/>
              </a:ext>
            </a:extLst>
          </p:cNvPr>
          <p:cNvSpPr>
            <a:spLocks/>
          </p:cNvSpPr>
          <p:nvPr/>
        </p:nvSpPr>
        <p:spPr bwMode="auto">
          <a:xfrm>
            <a:off x="0" y="-25052"/>
            <a:ext cx="1126925" cy="707378"/>
          </a:xfrm>
          <a:custGeom>
            <a:avLst/>
            <a:gdLst>
              <a:gd name="T0" fmla="*/ 922 w 922"/>
              <a:gd name="T1" fmla="*/ 0 h 521"/>
              <a:gd name="T2" fmla="*/ 304 w 922"/>
              <a:gd name="T3" fmla="*/ 521 h 521"/>
              <a:gd name="T4" fmla="*/ 0 w 922"/>
              <a:gd name="T5" fmla="*/ 443 h 521"/>
              <a:gd name="T6" fmla="*/ 0 w 922"/>
              <a:gd name="T7" fmla="*/ 0 h 521"/>
              <a:gd name="T8" fmla="*/ 922 w 922"/>
              <a:gd name="T9" fmla="*/ 0 h 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2" h="521">
                <a:moveTo>
                  <a:pt x="922" y="0"/>
                </a:moveTo>
                <a:cubicBezTo>
                  <a:pt x="872" y="296"/>
                  <a:pt x="614" y="521"/>
                  <a:pt x="304" y="521"/>
                </a:cubicBezTo>
                <a:cubicBezTo>
                  <a:pt x="193" y="521"/>
                  <a:pt x="90" y="493"/>
                  <a:pt x="0" y="443"/>
                </a:cubicBezTo>
                <a:cubicBezTo>
                  <a:pt x="0" y="0"/>
                  <a:pt x="0" y="0"/>
                  <a:pt x="0" y="0"/>
                </a:cubicBezTo>
                <a:lnTo>
                  <a:pt x="922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C000"/>
              </a:solidFill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04DB0E15-43C0-4504-B20E-ADF77FC8438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80414">
            <a:off x="-77541" y="340300"/>
            <a:ext cx="3582322" cy="2606007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3EDAE6E3-4901-41DD-AA68-4DE41226DEA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9586" flipH="1">
            <a:off x="8753043" y="238899"/>
            <a:ext cx="3582322" cy="2606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010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1A7D7583-4740-4CFE-AEB6-ECB31C3BF99D}"/>
              </a:ext>
            </a:extLst>
          </p:cNvPr>
          <p:cNvGrpSpPr/>
          <p:nvPr/>
        </p:nvGrpSpPr>
        <p:grpSpPr>
          <a:xfrm>
            <a:off x="5468971" y="1344956"/>
            <a:ext cx="5463220" cy="4425632"/>
            <a:chOff x="5883642" y="1821880"/>
            <a:chExt cx="5463220" cy="4425632"/>
          </a:xfrm>
        </p:grpSpPr>
        <p:sp>
          <p:nvSpPr>
            <p:cNvPr id="4" name="Freeform 7">
              <a:extLst>
                <a:ext uri="{FF2B5EF4-FFF2-40B4-BE49-F238E27FC236}">
                  <a16:creationId xmlns="" xmlns:a16="http://schemas.microsoft.com/office/drawing/2014/main" id="{0EB5B125-3BAB-4ECB-A45E-C3BAA80A3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3642" y="1821880"/>
              <a:ext cx="5162916" cy="4425632"/>
            </a:xfrm>
            <a:custGeom>
              <a:avLst/>
              <a:gdLst>
                <a:gd name="T0" fmla="*/ 2535 w 2682"/>
                <a:gd name="T1" fmla="*/ 2299 h 2299"/>
                <a:gd name="T2" fmla="*/ 0 w 2682"/>
                <a:gd name="T3" fmla="*/ 2123 h 2299"/>
                <a:gd name="T4" fmla="*/ 148 w 2682"/>
                <a:gd name="T5" fmla="*/ 0 h 2299"/>
                <a:gd name="T6" fmla="*/ 2682 w 2682"/>
                <a:gd name="T7" fmla="*/ 176 h 2299"/>
                <a:gd name="T8" fmla="*/ 2535 w 2682"/>
                <a:gd name="T9" fmla="*/ 2299 h 2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2" h="2299">
                  <a:moveTo>
                    <a:pt x="2535" y="2299"/>
                  </a:moveTo>
                  <a:lnTo>
                    <a:pt x="0" y="2123"/>
                  </a:lnTo>
                  <a:lnTo>
                    <a:pt x="148" y="0"/>
                  </a:lnTo>
                  <a:lnTo>
                    <a:pt x="2682" y="176"/>
                  </a:lnTo>
                  <a:lnTo>
                    <a:pt x="2535" y="2299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FC000"/>
                </a:solidFill>
                <a:cs typeface="+mn-ea"/>
                <a:sym typeface="+mn-lt"/>
              </a:endParaRPr>
            </a:p>
          </p:txBody>
        </p:sp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44C707A9-9C57-4B9F-BA00-E69060E0DA8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28215">
              <a:off x="6245473" y="2382682"/>
              <a:ext cx="4566159" cy="3041061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744826FF-DE1D-4CCE-B482-53C68DA1D97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28681" y="1844980"/>
              <a:ext cx="1518181" cy="1490387"/>
            </a:xfrm>
            <a:prstGeom prst="rect">
              <a:avLst/>
            </a:prstGeom>
          </p:spPr>
        </p:pic>
      </p:grpSp>
      <p:sp>
        <p:nvSpPr>
          <p:cNvPr id="7" name="淘宝网Chenying0907出品 9">
            <a:extLst>
              <a:ext uri="{FF2B5EF4-FFF2-40B4-BE49-F238E27FC236}">
                <a16:creationId xmlns="" xmlns:a16="http://schemas.microsoft.com/office/drawing/2014/main" id="{E7E129B1-07DF-42C4-9BAF-67F3908618CA}"/>
              </a:ext>
            </a:extLst>
          </p:cNvPr>
          <p:cNvSpPr txBox="1"/>
          <p:nvPr/>
        </p:nvSpPr>
        <p:spPr>
          <a:xfrm>
            <a:off x="2187142" y="2251597"/>
            <a:ext cx="20617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FFC000"/>
                </a:solidFill>
                <a:cs typeface="+mn-ea"/>
                <a:sym typeface="+mn-lt"/>
              </a:rPr>
              <a:t>亲爱的，</a:t>
            </a:r>
            <a:r>
              <a:rPr lang="en-US" altLang="zh-CN" sz="2000" b="1" dirty="0">
                <a:solidFill>
                  <a:srgbClr val="FFC000"/>
                </a:solidFill>
                <a:cs typeface="+mn-ea"/>
                <a:sym typeface="+mn-lt"/>
              </a:rPr>
              <a:t>Darling</a:t>
            </a:r>
            <a:endParaRPr lang="zh-CN" altLang="en-US" sz="2000" b="1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8" name="淘宝网Chenying0907出品 10">
            <a:extLst>
              <a:ext uri="{FF2B5EF4-FFF2-40B4-BE49-F238E27FC236}">
                <a16:creationId xmlns="" xmlns:a16="http://schemas.microsoft.com/office/drawing/2014/main" id="{C65B668D-E336-4B94-A743-30A4470469C1}"/>
              </a:ext>
            </a:extLst>
          </p:cNvPr>
          <p:cNvSpPr txBox="1"/>
          <p:nvPr/>
        </p:nvSpPr>
        <p:spPr>
          <a:xfrm>
            <a:off x="2217622" y="2605987"/>
            <a:ext cx="15937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FFC000"/>
                </a:solidFill>
                <a:cs typeface="+mn-ea"/>
                <a:sym typeface="+mn-lt"/>
              </a:rPr>
              <a:t>HELLO</a:t>
            </a:r>
          </a:p>
          <a:p>
            <a:r>
              <a:rPr lang="en-US" altLang="zh-CN" sz="2000" dirty="0">
                <a:solidFill>
                  <a:srgbClr val="FFC000"/>
                </a:solidFill>
                <a:cs typeface="+mn-ea"/>
                <a:sym typeface="+mn-lt"/>
              </a:rPr>
              <a:t>HAPPINESS !</a:t>
            </a:r>
            <a:endParaRPr lang="zh-CN" altLang="en-US" sz="2000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9" name="淘宝网Chenying0907出品 11">
            <a:extLst>
              <a:ext uri="{FF2B5EF4-FFF2-40B4-BE49-F238E27FC236}">
                <a16:creationId xmlns="" xmlns:a16="http://schemas.microsoft.com/office/drawing/2014/main" id="{B6DDDCE4-C542-4F38-BB20-18B0F6FD23E4}"/>
              </a:ext>
            </a:extLst>
          </p:cNvPr>
          <p:cNvSpPr/>
          <p:nvPr/>
        </p:nvSpPr>
        <p:spPr>
          <a:xfrm>
            <a:off x="2105005" y="3195457"/>
            <a:ext cx="34035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rgbClr val="FFC000"/>
                </a:solidFill>
                <a:cs typeface="+mn-ea"/>
                <a:sym typeface="+mn-lt"/>
              </a:rPr>
              <a:t>May Jesus Christ always be at the center of the new lives you are now starting</a:t>
            </a:r>
            <a:endParaRPr lang="zh-CN" altLang="en-US" sz="1200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10" name="Freeform 330">
            <a:extLst>
              <a:ext uri="{FF2B5EF4-FFF2-40B4-BE49-F238E27FC236}">
                <a16:creationId xmlns="" xmlns:a16="http://schemas.microsoft.com/office/drawing/2014/main" id="{5309862A-8036-4CB6-8432-DBAA161AA054}"/>
              </a:ext>
            </a:extLst>
          </p:cNvPr>
          <p:cNvSpPr>
            <a:spLocks/>
          </p:cNvSpPr>
          <p:nvPr/>
        </p:nvSpPr>
        <p:spPr bwMode="auto">
          <a:xfrm>
            <a:off x="10694453" y="-56144"/>
            <a:ext cx="1333506" cy="443956"/>
          </a:xfrm>
          <a:custGeom>
            <a:avLst/>
            <a:gdLst>
              <a:gd name="T0" fmla="*/ 1105 w 1105"/>
              <a:gd name="T1" fmla="*/ 0 h 330"/>
              <a:gd name="T2" fmla="*/ 552 w 1105"/>
              <a:gd name="T3" fmla="*/ 330 h 330"/>
              <a:gd name="T4" fmla="*/ 0 w 1105"/>
              <a:gd name="T5" fmla="*/ 0 h 330"/>
              <a:gd name="T6" fmla="*/ 1105 w 1105"/>
              <a:gd name="T7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05" h="330">
                <a:moveTo>
                  <a:pt x="1105" y="0"/>
                </a:moveTo>
                <a:cubicBezTo>
                  <a:pt x="999" y="197"/>
                  <a:pt x="791" y="330"/>
                  <a:pt x="552" y="330"/>
                </a:cubicBezTo>
                <a:cubicBezTo>
                  <a:pt x="314" y="330"/>
                  <a:pt x="106" y="197"/>
                  <a:pt x="0" y="0"/>
                </a:cubicBezTo>
                <a:lnTo>
                  <a:pt x="1105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C000"/>
              </a:solidFill>
            </a:endParaRPr>
          </a:p>
        </p:txBody>
      </p:sp>
      <p:sp>
        <p:nvSpPr>
          <p:cNvPr id="11" name="Freeform 331">
            <a:extLst>
              <a:ext uri="{FF2B5EF4-FFF2-40B4-BE49-F238E27FC236}">
                <a16:creationId xmlns="" xmlns:a16="http://schemas.microsoft.com/office/drawing/2014/main" id="{8865DA9E-32A8-496B-9383-5448DEAC9238}"/>
              </a:ext>
            </a:extLst>
          </p:cNvPr>
          <p:cNvSpPr>
            <a:spLocks/>
          </p:cNvSpPr>
          <p:nvPr/>
        </p:nvSpPr>
        <p:spPr bwMode="auto">
          <a:xfrm>
            <a:off x="0" y="-25052"/>
            <a:ext cx="1126925" cy="707378"/>
          </a:xfrm>
          <a:custGeom>
            <a:avLst/>
            <a:gdLst>
              <a:gd name="T0" fmla="*/ 922 w 922"/>
              <a:gd name="T1" fmla="*/ 0 h 521"/>
              <a:gd name="T2" fmla="*/ 304 w 922"/>
              <a:gd name="T3" fmla="*/ 521 h 521"/>
              <a:gd name="T4" fmla="*/ 0 w 922"/>
              <a:gd name="T5" fmla="*/ 443 h 521"/>
              <a:gd name="T6" fmla="*/ 0 w 922"/>
              <a:gd name="T7" fmla="*/ 0 h 521"/>
              <a:gd name="T8" fmla="*/ 922 w 922"/>
              <a:gd name="T9" fmla="*/ 0 h 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2" h="521">
                <a:moveTo>
                  <a:pt x="922" y="0"/>
                </a:moveTo>
                <a:cubicBezTo>
                  <a:pt x="872" y="296"/>
                  <a:pt x="614" y="521"/>
                  <a:pt x="304" y="521"/>
                </a:cubicBezTo>
                <a:cubicBezTo>
                  <a:pt x="193" y="521"/>
                  <a:pt x="90" y="493"/>
                  <a:pt x="0" y="443"/>
                </a:cubicBezTo>
                <a:cubicBezTo>
                  <a:pt x="0" y="0"/>
                  <a:pt x="0" y="0"/>
                  <a:pt x="0" y="0"/>
                </a:cubicBezTo>
                <a:lnTo>
                  <a:pt x="922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C000"/>
              </a:solidFill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1F26DE3D-0287-426B-8833-5B58B5D3D6F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80414">
            <a:off x="-77541" y="340300"/>
            <a:ext cx="3582322" cy="260600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46853E86-58ED-452B-A24C-0DF24BF414B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9586" flipH="1">
            <a:off x="8753043" y="238899"/>
            <a:ext cx="3582322" cy="2606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7754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 animBg="1"/>
      <p:bldP spid="1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​​">
  <a:themeElements>
    <a:clrScheme name="自定义 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9700"/>
      </a:accent1>
      <a:accent2>
        <a:srgbClr val="4BC0AE"/>
      </a:accent2>
      <a:accent3>
        <a:srgbClr val="EA6074"/>
      </a:accent3>
      <a:accent4>
        <a:srgbClr val="63B5B0"/>
      </a:accent4>
      <a:accent5>
        <a:srgbClr val="4D4A65"/>
      </a:accent5>
      <a:accent6>
        <a:srgbClr val="F4CD21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462</Words>
  <Application>Microsoft Office PowerPoint</Application>
  <PresentationFormat>宽屏</PresentationFormat>
  <Paragraphs>122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8" baseType="lpstr">
      <vt:lpstr>Meiryo</vt:lpstr>
      <vt:lpstr>等线</vt:lpstr>
      <vt:lpstr>等线 Light</vt:lpstr>
      <vt:lpstr>宋体</vt:lpstr>
      <vt:lpstr>微软雅黑</vt:lpstr>
      <vt:lpstr>字体视界-单纯体</vt:lpstr>
      <vt:lpstr>Arial</vt:lpstr>
      <vt:lpstr>Arial Black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keywords>http://www.ypppt.com/</cp:keywords>
  <cp:lastModifiedBy>kan</cp:lastModifiedBy>
  <cp:revision>136</cp:revision>
  <dcterms:created xsi:type="dcterms:W3CDTF">2018-05-16T08:17:05Z</dcterms:created>
  <dcterms:modified xsi:type="dcterms:W3CDTF">2020-12-22T10:28:51Z</dcterms:modified>
</cp:coreProperties>
</file>