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256" r:id="rId3"/>
    <p:sldId id="257" r:id="rId4"/>
    <p:sldId id="258" r:id="rId5"/>
    <p:sldId id="259" r:id="rId6"/>
    <p:sldId id="260" r:id="rId7"/>
    <p:sldId id="261"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28D398-BDF0-4797-84D7-8A10E9C2F51F}"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9ABF45-6CFD-4CB5-A06B-7E067E99F91E}" type="slidenum">
              <a:rPr lang="zh-CN" altLang="en-US" smtClean="0"/>
              <a:t>‹#›</a:t>
            </a:fld>
            <a:endParaRPr lang="zh-CN" altLang="en-US"/>
          </a:p>
        </p:txBody>
      </p:sp>
    </p:spTree>
    <p:extLst>
      <p:ext uri="{BB962C8B-B14F-4D97-AF65-F5344CB8AC3E}">
        <p14:creationId xmlns:p14="http://schemas.microsoft.com/office/powerpoint/2010/main" val="2575066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9ABF45-6CFD-4CB5-A06B-7E067E99F91E}" type="slidenum">
              <a:rPr lang="zh-CN" altLang="en-US" smtClean="0"/>
              <a:t>2</a:t>
            </a:fld>
            <a:endParaRPr lang="zh-CN" altLang="en-US"/>
          </a:p>
        </p:txBody>
      </p:sp>
    </p:spTree>
    <p:extLst>
      <p:ext uri="{BB962C8B-B14F-4D97-AF65-F5344CB8AC3E}">
        <p14:creationId xmlns:p14="http://schemas.microsoft.com/office/powerpoint/2010/main" val="416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008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843116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254778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1603397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0343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96413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91029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0404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04567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5570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2191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0062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572706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30954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6727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0023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990203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216541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1824149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1367690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348246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39721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643C13-5F9D-43D0-8C42-E78CF378DFFC}"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773104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43C13-5F9D-43D0-8C42-E78CF378DFFC}" type="datetimeFigureOut">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488120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53490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email">
            <a:extLst>
              <a:ext uri="{BEBA8EAE-BF5A-486C-A8C5-ECC9F3942E4B}">
                <a14:imgProps xmlns:a14="http://schemas.microsoft.com/office/drawing/2010/main">
                  <a14:imgLayer>
                    <a14:imgEffect>
                      <a14:artisticFilmGrain/>
                    </a14:imgEffect>
                  </a14:imgLayer>
                </a14:imgProps>
              </a:ext>
              <a:ext uri="{28A0092B-C50C-407E-A947-70E740481C1C}">
                <a14:useLocalDpi xmlns:a14="http://schemas.microsoft.com/office/drawing/2010/main"/>
              </a:ext>
            </a:extLst>
          </a:blip>
          <a:stretch>
            <a:fillRect/>
          </a:stretch>
        </p:blipFill>
        <p:spPr>
          <a:xfrm>
            <a:off x="1108951" y="1218249"/>
            <a:ext cx="9027693" cy="3526154"/>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53141" y="4007469"/>
            <a:ext cx="6904616" cy="138462"/>
          </a:xfrm>
          <a:prstGeom prst="rect">
            <a:avLst/>
          </a:prstGeom>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a:off x="2053141" y="4905175"/>
            <a:ext cx="6904616" cy="138462"/>
          </a:xfrm>
          <a:prstGeom prst="rect">
            <a:avLst/>
          </a:prstGeom>
        </p:spPr>
      </p:pic>
      <p:sp>
        <p:nvSpPr>
          <p:cNvPr id="8" name="文本框 7"/>
          <p:cNvSpPr txBox="1"/>
          <p:nvPr/>
        </p:nvSpPr>
        <p:spPr>
          <a:xfrm>
            <a:off x="3600450" y="4306704"/>
            <a:ext cx="4044697" cy="523220"/>
          </a:xfrm>
          <a:prstGeom prst="rect">
            <a:avLst/>
          </a:prstGeom>
          <a:noFill/>
        </p:spPr>
        <p:txBody>
          <a:bodyPr wrap="none" rtlCol="0">
            <a:spAutoFit/>
          </a:bodyPr>
          <a:lstStyle/>
          <a:p>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pic>
        <p:nvPicPr>
          <p:cNvPr id="12" name="图片 11"/>
          <p:cNvPicPr>
            <a:picLocks noChangeAspect="1"/>
          </p:cNvPicPr>
          <p:nvPr/>
        </p:nvPicPr>
        <p:blipFill>
          <a:blip r:embed="rId4"/>
          <a:stretch>
            <a:fillRect/>
          </a:stretch>
        </p:blipFill>
        <p:spPr>
          <a:xfrm>
            <a:off x="9410701" y="3030740"/>
            <a:ext cx="2781300" cy="3827260"/>
          </a:xfrm>
          <a:prstGeom prst="rect">
            <a:avLst/>
          </a:prstGeom>
        </p:spPr>
      </p:pic>
    </p:spTree>
    <p:extLst>
      <p:ext uri="{BB962C8B-B14F-4D97-AF65-F5344CB8AC3E}">
        <p14:creationId xmlns:p14="http://schemas.microsoft.com/office/powerpoint/2010/main" val="29400870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72511" y="-724278"/>
            <a:ext cx="2723077" cy="2372308"/>
          </a:xfrm>
          <a:prstGeom prst="rect">
            <a:avLst/>
          </a:prstGeom>
        </p:spPr>
      </p:pic>
      <p:grpSp>
        <p:nvGrpSpPr>
          <p:cNvPr id="33" name="组合 32"/>
          <p:cNvGrpSpPr/>
          <p:nvPr/>
        </p:nvGrpSpPr>
        <p:grpSpPr>
          <a:xfrm>
            <a:off x="1943099" y="2060785"/>
            <a:ext cx="7981951" cy="4006709"/>
            <a:chOff x="1943099" y="2056862"/>
            <a:chExt cx="7981951" cy="4006709"/>
          </a:xfrm>
        </p:grpSpPr>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2659206"/>
              <a:ext cx="475402" cy="461140"/>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2659206"/>
              <a:ext cx="7301539" cy="110769"/>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3640281"/>
              <a:ext cx="475402" cy="461140"/>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3640281"/>
              <a:ext cx="7301539" cy="110769"/>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4621356"/>
              <a:ext cx="475402" cy="461140"/>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4621356"/>
              <a:ext cx="7301539" cy="110769"/>
            </a:xfrm>
            <a:prstGeom prst="rect">
              <a:avLst/>
            </a:prstGeom>
          </p:spPr>
        </p:pic>
        <p:pic>
          <p:nvPicPr>
            <p:cNvPr id="10" name="图片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5602431"/>
              <a:ext cx="475402" cy="461140"/>
            </a:xfrm>
            <a:prstGeom prst="rect">
              <a:avLst/>
            </a:prstGeom>
          </p:spPr>
        </p:pic>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5602431"/>
              <a:ext cx="7301539" cy="110769"/>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2318472"/>
              <a:ext cx="625713" cy="571304"/>
            </a:xfrm>
            <a:prstGeom prst="rect">
              <a:avLst/>
            </a:prstGeom>
          </p:spPr>
        </p:pic>
        <p:sp>
          <p:nvSpPr>
            <p:cNvPr id="14" name="文本框 13"/>
            <p:cNvSpPr txBox="1"/>
            <p:nvPr/>
          </p:nvSpPr>
          <p:spPr>
            <a:xfrm>
              <a:off x="2049908" y="230526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1</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pic>
          <p:nvPicPr>
            <p:cNvPr id="15" name="图片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3299547"/>
              <a:ext cx="625713" cy="571304"/>
            </a:xfrm>
            <a:prstGeom prst="rect">
              <a:avLst/>
            </a:prstGeom>
          </p:spPr>
        </p:pic>
        <p:sp>
          <p:nvSpPr>
            <p:cNvPr id="16" name="文本框 15"/>
            <p:cNvSpPr txBox="1"/>
            <p:nvPr/>
          </p:nvSpPr>
          <p:spPr>
            <a:xfrm>
              <a:off x="2049908" y="3286338"/>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2</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pic>
          <p:nvPicPr>
            <p:cNvPr id="17" name="图片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4280622"/>
              <a:ext cx="625713" cy="571304"/>
            </a:xfrm>
            <a:prstGeom prst="rect">
              <a:avLst/>
            </a:prstGeom>
          </p:spPr>
        </p:pic>
        <p:sp>
          <p:nvSpPr>
            <p:cNvPr id="18" name="文本框 17"/>
            <p:cNvSpPr txBox="1"/>
            <p:nvPr/>
          </p:nvSpPr>
          <p:spPr>
            <a:xfrm>
              <a:off x="2049908" y="426741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3</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5271222"/>
              <a:ext cx="625713" cy="571304"/>
            </a:xfrm>
            <a:prstGeom prst="rect">
              <a:avLst/>
            </a:prstGeom>
          </p:spPr>
        </p:pic>
        <p:sp>
          <p:nvSpPr>
            <p:cNvPr id="20" name="文本框 19"/>
            <p:cNvSpPr txBox="1"/>
            <p:nvPr/>
          </p:nvSpPr>
          <p:spPr>
            <a:xfrm>
              <a:off x="2049908" y="525801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4</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sp>
          <p:nvSpPr>
            <p:cNvPr id="21" name="文本框 20"/>
            <p:cNvSpPr txBox="1"/>
            <p:nvPr/>
          </p:nvSpPr>
          <p:spPr>
            <a:xfrm>
              <a:off x="3290499" y="2056862"/>
              <a:ext cx="4762842" cy="523220"/>
            </a:xfrm>
            <a:prstGeom prst="rect">
              <a:avLst/>
            </a:prstGeom>
            <a:noFill/>
          </p:spPr>
          <p:txBody>
            <a:bodyPr wrap="none" rtlCol="0">
              <a:spAutoFit/>
            </a:bodyPr>
            <a:lstStyle/>
            <a:p>
              <a:r>
                <a:rPr lang="zh-CN" altLang="en-US" sz="2800" dirty="0" smtClean="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22" name="文本框 21"/>
            <p:cNvSpPr txBox="1"/>
            <p:nvPr/>
          </p:nvSpPr>
          <p:spPr>
            <a:xfrm>
              <a:off x="3256632" y="3076497"/>
              <a:ext cx="4762842" cy="523220"/>
            </a:xfrm>
            <a:prstGeom prst="rect">
              <a:avLst/>
            </a:prstGeom>
            <a:noFill/>
          </p:spPr>
          <p:txBody>
            <a:bodyPr wrap="none" rtlCol="0">
              <a:spAutoFit/>
            </a:bodyPr>
            <a:lstStyle/>
            <a:p>
              <a:r>
                <a:rPr lang="zh-CN" altLang="en-US" sz="2800" dirty="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23" name="文本框 22"/>
            <p:cNvSpPr txBox="1"/>
            <p:nvPr/>
          </p:nvSpPr>
          <p:spPr>
            <a:xfrm>
              <a:off x="3256632" y="4036057"/>
              <a:ext cx="4762842" cy="523220"/>
            </a:xfrm>
            <a:prstGeom prst="rect">
              <a:avLst/>
            </a:prstGeom>
            <a:noFill/>
          </p:spPr>
          <p:txBody>
            <a:bodyPr wrap="none" rtlCol="0">
              <a:spAutoFit/>
            </a:bodyPr>
            <a:lstStyle/>
            <a:p>
              <a:r>
                <a:rPr lang="zh-CN" altLang="en-US" sz="2800" dirty="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24" name="文本框 23"/>
            <p:cNvSpPr txBox="1"/>
            <p:nvPr/>
          </p:nvSpPr>
          <p:spPr>
            <a:xfrm>
              <a:off x="3256632" y="5033654"/>
              <a:ext cx="4762842" cy="523220"/>
            </a:xfrm>
            <a:prstGeom prst="rect">
              <a:avLst/>
            </a:prstGeom>
            <a:noFill/>
          </p:spPr>
          <p:txBody>
            <a:bodyPr wrap="none" rtlCol="0">
              <a:spAutoFit/>
            </a:bodyPr>
            <a:lstStyle/>
            <a:p>
              <a:r>
                <a:rPr lang="zh-CN" altLang="en-US" sz="2800" dirty="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grpSp>
      <p:sp>
        <p:nvSpPr>
          <p:cNvPr id="25" name="文本框 24"/>
          <p:cNvSpPr txBox="1"/>
          <p:nvPr/>
        </p:nvSpPr>
        <p:spPr>
          <a:xfrm>
            <a:off x="4949219" y="300802"/>
            <a:ext cx="1569660" cy="923330"/>
          </a:xfrm>
          <a:prstGeom prst="rect">
            <a:avLst/>
          </a:prstGeom>
          <a:noFill/>
        </p:spPr>
        <p:txBody>
          <a:bodyPr wrap="none" rtlCol="0">
            <a:spAutoFit/>
          </a:bodyPr>
          <a:lstStyle/>
          <a:p>
            <a:r>
              <a:rPr lang="zh-CN" altLang="en-US" sz="5400" dirty="0" smtClean="0">
                <a:solidFill>
                  <a:schemeClr val="bg1"/>
                </a:solidFill>
                <a:latin typeface="迷你简硬笔楷书" panose="03000509000000000000" pitchFamily="65" charset="-122"/>
                <a:ea typeface="迷你简硬笔楷书" panose="03000509000000000000" pitchFamily="65" charset="-122"/>
              </a:rPr>
              <a:t>目录</a:t>
            </a:r>
            <a:endParaRPr lang="zh-CN" altLang="en-US" sz="5400" dirty="0">
              <a:solidFill>
                <a:schemeClr val="bg1"/>
              </a:solidFill>
              <a:latin typeface="迷你简硬笔楷书" panose="03000509000000000000" pitchFamily="65" charset="-122"/>
              <a:ea typeface="迷你简硬笔楷书" panose="03000509000000000000" pitchFamily="65" charset="-122"/>
            </a:endParaRPr>
          </a:p>
        </p:txBody>
      </p:sp>
    </p:spTree>
    <p:extLst>
      <p:ext uri="{BB962C8B-B14F-4D97-AF65-F5344CB8AC3E}">
        <p14:creationId xmlns:p14="http://schemas.microsoft.com/office/powerpoint/2010/main" val="2902044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49648" y="2716356"/>
            <a:ext cx="475402" cy="461140"/>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3305" y="2716356"/>
            <a:ext cx="7301539" cy="110769"/>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43099" y="2375622"/>
            <a:ext cx="625713" cy="571304"/>
          </a:xfrm>
          <a:prstGeom prst="rect">
            <a:avLst/>
          </a:prstGeom>
        </p:spPr>
      </p:pic>
      <p:sp>
        <p:nvSpPr>
          <p:cNvPr id="8" name="文本框 7"/>
          <p:cNvSpPr txBox="1"/>
          <p:nvPr/>
        </p:nvSpPr>
        <p:spPr>
          <a:xfrm>
            <a:off x="2049908" y="236241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1</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sp>
        <p:nvSpPr>
          <p:cNvPr id="9" name="文本框 8"/>
          <p:cNvSpPr txBox="1"/>
          <p:nvPr/>
        </p:nvSpPr>
        <p:spPr>
          <a:xfrm>
            <a:off x="2782496" y="1910810"/>
            <a:ext cx="6247223" cy="769441"/>
          </a:xfrm>
          <a:prstGeom prst="rect">
            <a:avLst/>
          </a:prstGeom>
          <a:noFill/>
        </p:spPr>
        <p:txBody>
          <a:bodyPr wrap="none" rtlCol="0">
            <a:spAutoFit/>
          </a:bodyPr>
          <a:lstStyle/>
          <a:p>
            <a:r>
              <a:rPr lang="en-US" altLang="zh-CN" sz="44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44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44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4400" dirty="0">
              <a:solidFill>
                <a:schemeClr val="bg1"/>
              </a:solidFill>
              <a:latin typeface="迷你简硬笔楷书" panose="03000509000000000000" pitchFamily="65" charset="-122"/>
              <a:ea typeface="迷你简硬笔楷书" panose="03000509000000000000" pitchFamily="65" charset="-122"/>
            </a:endParaRPr>
          </a:p>
        </p:txBody>
      </p:sp>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17385" y="4343401"/>
            <a:ext cx="4825313" cy="2514600"/>
          </a:xfrm>
          <a:prstGeom prst="rect">
            <a:avLst/>
          </a:prstGeom>
        </p:spPr>
      </p:pic>
    </p:spTree>
    <p:extLst>
      <p:ext uri="{BB962C8B-B14F-4D97-AF65-F5344CB8AC3E}">
        <p14:creationId xmlns:p14="http://schemas.microsoft.com/office/powerpoint/2010/main" val="9137488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82717" y="1430019"/>
            <a:ext cx="9064616" cy="378462"/>
          </a:xfrm>
          <a:prstGeom prst="rect">
            <a:avLst/>
          </a:prstGeom>
        </p:spPr>
      </p:pic>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1382717" y="5659119"/>
            <a:ext cx="9064616" cy="378462"/>
          </a:xfrm>
          <a:prstGeom prst="rect">
            <a:avLst/>
          </a:prstGeom>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3744" y="1509958"/>
            <a:ext cx="1098462" cy="4527624"/>
          </a:xfrm>
          <a:prstGeom prst="rect">
            <a:avLst/>
          </a:prstGeom>
        </p:spPr>
      </p:pic>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8871" y="1509958"/>
            <a:ext cx="1098462" cy="4527624"/>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02173" y="5807012"/>
            <a:ext cx="475402" cy="461140"/>
          </a:xfrm>
          <a:prstGeom prst="rect">
            <a:avLst/>
          </a:prstGeom>
        </p:spPr>
      </p:pic>
      <p:sp>
        <p:nvSpPr>
          <p:cNvPr id="10" name="文本框 9"/>
          <p:cNvSpPr txBox="1"/>
          <p:nvPr/>
        </p:nvSpPr>
        <p:spPr>
          <a:xfrm>
            <a:off x="3697558" y="623228"/>
            <a:ext cx="6588663" cy="523220"/>
          </a:xfrm>
          <a:prstGeom prst="rect">
            <a:avLst/>
          </a:prstGeom>
          <a:noFill/>
        </p:spPr>
        <p:txBody>
          <a:bodyPr wrap="none" rtlCol="0">
            <a:spAutoFit/>
          </a:bodyPr>
          <a:lstStyle/>
          <a:p>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@51PPT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模板网</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11" name="文本框 10"/>
          <p:cNvSpPr txBox="1"/>
          <p:nvPr/>
        </p:nvSpPr>
        <p:spPr>
          <a:xfrm>
            <a:off x="4509860" y="1888420"/>
            <a:ext cx="5388242" cy="3323987"/>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尊</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师重教是中国的传统，早在公元前</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11</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世纪的西周时期，就提出“弟子事师，敬同于父”。教师节，旨在肯定教师为教育事业所做的贡献。</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1985</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年，第六届全国人大常委会第九次会议通过了国务院关于建立教师节的议案，会议决定将每年的</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9</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月</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10</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日定为教师节。</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1985</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年</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9</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月</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10</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日，是中国第一个教师节</a:t>
            </a:r>
            <a:r>
              <a:rPr lang="zh-CN" altLang="en-US" sz="2000" dirty="0" smtClean="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a:t>
            </a:r>
            <a:endPar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endParaRPr>
          </a:p>
        </p:txBody>
      </p:sp>
      <p:pic>
        <p:nvPicPr>
          <p:cNvPr id="12" name="图片 11"/>
          <p:cNvPicPr>
            <a:picLocks noChangeAspect="1"/>
          </p:cNvPicPr>
          <p:nvPr/>
        </p:nvPicPr>
        <p:blipFill>
          <a:blip r:embed="rId5"/>
          <a:stretch>
            <a:fillRect/>
          </a:stretch>
        </p:blipFill>
        <p:spPr>
          <a:xfrm>
            <a:off x="393744" y="-72089"/>
            <a:ext cx="3142703" cy="1877838"/>
          </a:xfrm>
          <a:prstGeom prst="rect">
            <a:avLst/>
          </a:prstGeom>
        </p:spPr>
      </p:pic>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033844" y="2864965"/>
            <a:ext cx="2203193" cy="1832562"/>
          </a:xfrm>
          <a:prstGeom prst="rect">
            <a:avLst/>
          </a:prstGeom>
        </p:spPr>
      </p:pic>
    </p:spTree>
    <p:extLst>
      <p:ext uri="{BB962C8B-B14F-4D97-AF65-F5344CB8AC3E}">
        <p14:creationId xmlns:p14="http://schemas.microsoft.com/office/powerpoint/2010/main" val="1472983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BEBA8EAE-BF5A-486C-A8C5-ECC9F3942E4B}">
                <a14:imgProps xmlns:a14="http://schemas.microsoft.com/office/drawing/2010/main">
                  <a14:imgLayer>
                    <a14:imgEffect>
                      <a14:artisticFilmGrain/>
                    </a14:imgEffect>
                  </a14:imgLayer>
                </a14:imgProps>
              </a:ext>
              <a:ext uri="{28A0092B-C50C-407E-A947-70E740481C1C}">
                <a14:useLocalDpi xmlns:a14="http://schemas.microsoft.com/office/drawing/2010/main"/>
              </a:ext>
            </a:extLst>
          </a:blip>
          <a:stretch>
            <a:fillRect/>
          </a:stretch>
        </p:blipFill>
        <p:spPr>
          <a:xfrm>
            <a:off x="4162425" y="2792481"/>
            <a:ext cx="3535385" cy="701538"/>
          </a:xfrm>
          <a:prstGeom prst="rect">
            <a:avLst/>
          </a:prstGeom>
        </p:spPr>
      </p:pic>
    </p:spTree>
    <p:extLst>
      <p:ext uri="{BB962C8B-B14F-4D97-AF65-F5344CB8AC3E}">
        <p14:creationId xmlns:p14="http://schemas.microsoft.com/office/powerpoint/2010/main" val="3854229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45216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294</Words>
  <Application>Microsoft Office PowerPoint</Application>
  <PresentationFormat>宽屏</PresentationFormat>
  <Paragraphs>22</Paragraphs>
  <Slides>6</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Meiryo</vt:lpstr>
      <vt:lpstr>Microsoft JhengHei UI Light</vt:lpstr>
      <vt:lpstr>迷你简硬笔楷书</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47</cp:revision>
  <dcterms:created xsi:type="dcterms:W3CDTF">2016-09-03T09:34:15Z</dcterms:created>
  <dcterms:modified xsi:type="dcterms:W3CDTF">2018-07-01T04:10:40Z</dcterms:modified>
</cp:coreProperties>
</file>