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2.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3.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4" r:id="rId2"/>
  </p:sldMasterIdLst>
  <p:notesMasterIdLst>
    <p:notesMasterId r:id="rId29"/>
  </p:notesMasterIdLst>
  <p:sldIdLst>
    <p:sldId id="256" r:id="rId3"/>
    <p:sldId id="290" r:id="rId4"/>
    <p:sldId id="257" r:id="rId5"/>
    <p:sldId id="258" r:id="rId6"/>
    <p:sldId id="266" r:id="rId7"/>
    <p:sldId id="267" r:id="rId8"/>
    <p:sldId id="268" r:id="rId9"/>
    <p:sldId id="269" r:id="rId10"/>
    <p:sldId id="291" r:id="rId11"/>
    <p:sldId id="271" r:id="rId12"/>
    <p:sldId id="284" r:id="rId13"/>
    <p:sldId id="288" r:id="rId14"/>
    <p:sldId id="275" r:id="rId15"/>
    <p:sldId id="286" r:id="rId16"/>
    <p:sldId id="292" r:id="rId17"/>
    <p:sldId id="270" r:id="rId18"/>
    <p:sldId id="287" r:id="rId19"/>
    <p:sldId id="277" r:id="rId20"/>
    <p:sldId id="289" r:id="rId21"/>
    <p:sldId id="278" r:id="rId22"/>
    <p:sldId id="293" r:id="rId23"/>
    <p:sldId id="279" r:id="rId24"/>
    <p:sldId id="280" r:id="rId25"/>
    <p:sldId id="281" r:id="rId26"/>
    <p:sldId id="294" r:id="rId27"/>
    <p:sldId id="295" r:id="rId28"/>
  </p:sldIdLst>
  <p:sldSz cx="12192000" cy="6858000"/>
  <p:notesSz cx="6858000" cy="9144000"/>
  <p:custDataLst>
    <p:tags r:id="rId30"/>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CC900"/>
    <a:srgbClr val="E25B03"/>
    <a:srgbClr val="82A824"/>
    <a:srgbClr val="F8B600"/>
    <a:srgbClr val="E25C05"/>
    <a:srgbClr val="B53B30"/>
    <a:srgbClr val="FF940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6314" autoAdjust="0"/>
  </p:normalViewPr>
  <p:slideViewPr>
    <p:cSldViewPr snapToGrid="0">
      <p:cViewPr varScale="1">
        <p:scale>
          <a:sx n="108" d="100"/>
          <a:sy n="108" d="100"/>
        </p:scale>
        <p:origin x="714"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 Id="rId8" Type="http://schemas.openxmlformats.org/officeDocument/2006/relationships/slide" Target="slides/slide6.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4"/>
    </mc:Choice>
    <mc:Fallback>
      <c:style val="4"/>
    </mc:Fallback>
  </mc:AlternateContent>
  <c:chart>
    <c:autoTitleDeleted val="1"/>
    <c:plotArea>
      <c:layout>
        <c:manualLayout>
          <c:layoutTarget val="inner"/>
          <c:xMode val="edge"/>
          <c:yMode val="edge"/>
          <c:x val="6.7991542317747108E-2"/>
          <c:y val="3.0754505489648958E-2"/>
          <c:w val="0.91207485971417479"/>
          <c:h val="0.72366653034994455"/>
        </c:manualLayout>
      </c:layout>
      <c:barChart>
        <c:barDir val="col"/>
        <c:grouping val="clustered"/>
        <c:varyColors val="0"/>
        <c:ser>
          <c:idx val="0"/>
          <c:order val="0"/>
          <c:tx>
            <c:strRef>
              <c:f>Sheet1!$B$1</c:f>
              <c:strCache>
                <c:ptCount val="1"/>
                <c:pt idx="0">
                  <c:v>Series 1</c:v>
                </c:pt>
              </c:strCache>
            </c:strRef>
          </c:tx>
          <c:spPr>
            <a:solidFill>
              <a:srgbClr val="E25C05"/>
            </a:solidFill>
            <a:ln>
              <a:noFill/>
            </a:ln>
            <a:effectLst/>
          </c:spPr>
          <c:invertIfNegative val="0"/>
          <c:cat>
            <c:strRef>
              <c:f>Sheet1!$A$2:$A$4</c:f>
              <c:strCache>
                <c:ptCount val="3"/>
                <c:pt idx="0">
                  <c:v>Category 1</c:v>
                </c:pt>
                <c:pt idx="1">
                  <c:v>Category 2</c:v>
                </c:pt>
                <c:pt idx="2">
                  <c:v>Category 3</c:v>
                </c:pt>
              </c:strCache>
            </c:strRef>
          </c:cat>
          <c:val>
            <c:numRef>
              <c:f>Sheet1!$B$2:$B$4</c:f>
              <c:numCache>
                <c:formatCode>General</c:formatCode>
                <c:ptCount val="3"/>
                <c:pt idx="0">
                  <c:v>4</c:v>
                </c:pt>
                <c:pt idx="1">
                  <c:v>3</c:v>
                </c:pt>
                <c:pt idx="2">
                  <c:v>3.5</c:v>
                </c:pt>
              </c:numCache>
            </c:numRef>
          </c:val>
          <c:extLst xmlns:c16r2="http://schemas.microsoft.com/office/drawing/2015/06/chart">
            <c:ext xmlns:c16="http://schemas.microsoft.com/office/drawing/2014/chart" uri="{C3380CC4-5D6E-409C-BE32-E72D297353CC}">
              <c16:uniqueId val="{00000000-BDEA-47D1-99E4-8FD39E84241F}"/>
            </c:ext>
          </c:extLst>
        </c:ser>
        <c:ser>
          <c:idx val="1"/>
          <c:order val="1"/>
          <c:tx>
            <c:strRef>
              <c:f>Sheet1!$C$1</c:f>
              <c:strCache>
                <c:ptCount val="1"/>
                <c:pt idx="0">
                  <c:v>Series 2</c:v>
                </c:pt>
              </c:strCache>
            </c:strRef>
          </c:tx>
          <c:spPr>
            <a:solidFill>
              <a:srgbClr val="E25C05"/>
            </a:solidFill>
            <a:ln>
              <a:noFill/>
            </a:ln>
            <a:effectLst/>
          </c:spPr>
          <c:invertIfNegative val="0"/>
          <c:cat>
            <c:strRef>
              <c:f>Sheet1!$A$2:$A$4</c:f>
              <c:strCache>
                <c:ptCount val="3"/>
                <c:pt idx="0">
                  <c:v>Category 1</c:v>
                </c:pt>
                <c:pt idx="1">
                  <c:v>Category 2</c:v>
                </c:pt>
                <c:pt idx="2">
                  <c:v>Category 3</c:v>
                </c:pt>
              </c:strCache>
            </c:strRef>
          </c:cat>
          <c:val>
            <c:numRef>
              <c:f>Sheet1!$C$2:$C$4</c:f>
              <c:numCache>
                <c:formatCode>General</c:formatCode>
                <c:ptCount val="3"/>
                <c:pt idx="0">
                  <c:v>2.5</c:v>
                </c:pt>
                <c:pt idx="1">
                  <c:v>4.5</c:v>
                </c:pt>
                <c:pt idx="2">
                  <c:v>1.8</c:v>
                </c:pt>
              </c:numCache>
            </c:numRef>
          </c:val>
          <c:extLst xmlns:c16r2="http://schemas.microsoft.com/office/drawing/2015/06/chart">
            <c:ext xmlns:c16="http://schemas.microsoft.com/office/drawing/2014/chart" uri="{C3380CC4-5D6E-409C-BE32-E72D297353CC}">
              <c16:uniqueId val="{00000001-BDEA-47D1-99E4-8FD39E84241F}"/>
            </c:ext>
          </c:extLst>
        </c:ser>
        <c:ser>
          <c:idx val="2"/>
          <c:order val="2"/>
          <c:tx>
            <c:strRef>
              <c:f>Sheet1!$D$1</c:f>
              <c:strCache>
                <c:ptCount val="1"/>
                <c:pt idx="0">
                  <c:v>Series 3</c:v>
                </c:pt>
              </c:strCache>
            </c:strRef>
          </c:tx>
          <c:spPr>
            <a:solidFill>
              <a:srgbClr val="E25C05"/>
            </a:solidFill>
            <a:ln>
              <a:noFill/>
            </a:ln>
            <a:effectLst/>
          </c:spPr>
          <c:invertIfNegative val="0"/>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extLst xmlns:c16r2="http://schemas.microsoft.com/office/drawing/2015/06/chart">
            <c:ext xmlns:c16="http://schemas.microsoft.com/office/drawing/2014/chart" uri="{C3380CC4-5D6E-409C-BE32-E72D297353CC}">
              <c16:uniqueId val="{00000002-BDEA-47D1-99E4-8FD39E84241F}"/>
            </c:ext>
          </c:extLst>
        </c:ser>
        <c:dLbls>
          <c:showLegendKey val="0"/>
          <c:showVal val="0"/>
          <c:showCatName val="0"/>
          <c:showSerName val="0"/>
          <c:showPercent val="0"/>
          <c:showBubbleSize val="0"/>
        </c:dLbls>
        <c:gapWidth val="219"/>
        <c:overlap val="-27"/>
        <c:axId val="1444397904"/>
        <c:axId val="1444400624"/>
      </c:barChart>
      <c:catAx>
        <c:axId val="144439790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defRPr>
            </a:pPr>
            <a:endParaRPr lang="zh-CN"/>
          </a:p>
        </c:txPr>
        <c:crossAx val="1444400624"/>
        <c:crosses val="autoZero"/>
        <c:auto val="1"/>
        <c:lblAlgn val="ctr"/>
        <c:lblOffset val="100"/>
        <c:noMultiLvlLbl val="0"/>
      </c:catAx>
      <c:valAx>
        <c:axId val="1444400624"/>
        <c:scaling>
          <c:orientation val="minMax"/>
          <c:min val="0"/>
        </c:scaling>
        <c:delete val="0"/>
        <c:axPos val="l"/>
        <c:majorGridlines>
          <c:spPr>
            <a:ln w="6350" cap="flat" cmpd="sng" algn="ctr">
              <a:solidFill>
                <a:srgbClr val="ED7D31"/>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000" b="0" i="0" u="none" strike="noStrike" kern="1200" baseline="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defRPr>
            </a:pPr>
            <a:endParaRPr lang="zh-CN"/>
          </a:p>
        </c:txPr>
        <c:crossAx val="1444397904"/>
        <c:crosses val="autoZero"/>
        <c:crossBetween val="between"/>
        <c:majorUnit val="1"/>
      </c:valAx>
      <c:spPr>
        <a:noFill/>
        <a:ln w="6350">
          <a:solidFill>
            <a:srgbClr val="ED7D31"/>
          </a:solidFill>
        </a:ln>
        <a:effectLst/>
      </c:spPr>
    </c:plotArea>
    <c:legend>
      <c:legendPos val="b"/>
      <c:layout>
        <c:manualLayout>
          <c:xMode val="edge"/>
          <c:yMode val="edge"/>
          <c:x val="6.3025050128473106E-2"/>
          <c:y val="0.90148238618400156"/>
          <c:w val="0.87915958836652153"/>
          <c:h val="9.3652857872136494E-2"/>
        </c:manualLayout>
      </c:layout>
      <c:overlay val="0"/>
      <c:spPr>
        <a:noFill/>
        <a:ln>
          <a:noFill/>
        </a:ln>
        <a:effectLst/>
      </c:spPr>
      <c:txPr>
        <a:bodyPr rot="0" spcFirstLastPara="1" vertOverflow="ellipsis" vert="horz" wrap="square" anchor="ctr" anchorCtr="1"/>
        <a:lstStyle/>
        <a:p>
          <a:pPr>
            <a:defRPr sz="2000" b="0" i="0" u="none" strike="noStrike" kern="1200" baseline="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defRPr>
          </a:pPr>
          <a:endParaRPr lang="zh-CN"/>
        </a:p>
      </c:txPr>
    </c:legend>
    <c:plotVisOnly val="1"/>
    <c:dispBlanksAs val="gap"/>
    <c:showDLblsOverMax val="0"/>
  </c:chart>
  <c:spPr>
    <a:noFill/>
    <a:ln>
      <a:noFill/>
    </a:ln>
    <a:effectLst/>
  </c:spPr>
  <c:txPr>
    <a:bodyPr/>
    <a:lstStyle/>
    <a:p>
      <a:pPr>
        <a:defRPr sz="200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withinLinear" id="15">
  <a:schemeClr val="accent2"/>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字魂59号-创粗黑" panose="00000500000000000000" pitchFamily="2" charset="-122"/>
                <a:ea typeface="字魂59号-创粗黑" panose="00000500000000000000" pitchFamily="2" charset="-122"/>
              </a:defRPr>
            </a:lvl1pPr>
          </a:lstStyle>
          <a:p>
            <a:endParaRPr lang="zh-CN" altLang="en-US" dirty="0"/>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字魂59号-创粗黑" panose="00000500000000000000" pitchFamily="2" charset="-122"/>
                <a:ea typeface="字魂59号-创粗黑" panose="00000500000000000000" pitchFamily="2" charset="-122"/>
              </a:defRPr>
            </a:lvl1pPr>
          </a:lstStyle>
          <a:p>
            <a:fld id="{E7C8220E-19D6-4777-998F-4634ADEBD865}" type="datetimeFigureOut">
              <a:rPr lang="zh-CN" altLang="en-US" smtClean="0"/>
              <a:pPr/>
              <a:t>2021/1/1</a:t>
            </a:fld>
            <a:endParaRPr lang="zh-CN" altLang="en-US" dirty="0"/>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dirty="0"/>
              <a:t>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字魂59号-创粗黑" panose="00000500000000000000" pitchFamily="2" charset="-122"/>
                <a:ea typeface="字魂59号-创粗黑" panose="00000500000000000000" pitchFamily="2"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字魂59号-创粗黑" panose="00000500000000000000" pitchFamily="2" charset="-122"/>
                <a:ea typeface="字魂59号-创粗黑" panose="00000500000000000000" pitchFamily="2" charset="-122"/>
              </a:defRPr>
            </a:lvl1pPr>
          </a:lstStyle>
          <a:p>
            <a:fld id="{16922F4E-EEAE-4A48-AB7D-EEF2B4C0694F}" type="slidenum">
              <a:rPr lang="zh-CN" altLang="en-US" smtClean="0"/>
              <a:pPr/>
              <a:t>‹#›</a:t>
            </a:fld>
            <a:endParaRPr lang="zh-CN" altLang="en-US" dirty="0"/>
          </a:p>
        </p:txBody>
      </p:sp>
    </p:spTree>
    <p:extLst>
      <p:ext uri="{BB962C8B-B14F-4D97-AF65-F5344CB8AC3E}">
        <p14:creationId xmlns:p14="http://schemas.microsoft.com/office/powerpoint/2010/main" val="41470235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字魂59号-创粗黑" panose="00000500000000000000" pitchFamily="2" charset="-122"/>
        <a:ea typeface="字魂59号-创粗黑" panose="00000500000000000000" pitchFamily="2" charset="-122"/>
        <a:cs typeface="+mn-cs"/>
      </a:defRPr>
    </a:lvl1pPr>
    <a:lvl2pPr marL="457200" algn="l" defTabSz="914400" rtl="0" eaLnBrk="1" latinLnBrk="0" hangingPunct="1">
      <a:defRPr sz="1200" kern="1200">
        <a:solidFill>
          <a:schemeClr val="tx1"/>
        </a:solidFill>
        <a:latin typeface="字魂59号-创粗黑" panose="00000500000000000000" pitchFamily="2" charset="-122"/>
        <a:ea typeface="字魂59号-创粗黑" panose="00000500000000000000" pitchFamily="2" charset="-122"/>
        <a:cs typeface="+mn-cs"/>
      </a:defRPr>
    </a:lvl2pPr>
    <a:lvl3pPr marL="914400" algn="l" defTabSz="914400" rtl="0" eaLnBrk="1" latinLnBrk="0" hangingPunct="1">
      <a:defRPr sz="1200" kern="1200">
        <a:solidFill>
          <a:schemeClr val="tx1"/>
        </a:solidFill>
        <a:latin typeface="字魂59号-创粗黑" panose="00000500000000000000" pitchFamily="2" charset="-122"/>
        <a:ea typeface="字魂59号-创粗黑" panose="00000500000000000000" pitchFamily="2" charset="-122"/>
        <a:cs typeface="+mn-cs"/>
      </a:defRPr>
    </a:lvl3pPr>
    <a:lvl4pPr marL="1371600" algn="l" defTabSz="914400" rtl="0" eaLnBrk="1" latinLnBrk="0" hangingPunct="1">
      <a:defRPr sz="1200" kern="1200">
        <a:solidFill>
          <a:schemeClr val="tx1"/>
        </a:solidFill>
        <a:latin typeface="字魂59号-创粗黑" panose="00000500000000000000" pitchFamily="2" charset="-122"/>
        <a:ea typeface="字魂59号-创粗黑" panose="00000500000000000000" pitchFamily="2" charset="-122"/>
        <a:cs typeface="+mn-cs"/>
      </a:defRPr>
    </a:lvl4pPr>
    <a:lvl5pPr marL="1828800" algn="l" defTabSz="914400" rtl="0" eaLnBrk="1" latinLnBrk="0" hangingPunct="1">
      <a:defRPr sz="1200" kern="1200">
        <a:solidFill>
          <a:schemeClr val="tx1"/>
        </a:solidFill>
        <a:latin typeface="字魂59号-创粗黑" panose="00000500000000000000" pitchFamily="2" charset="-122"/>
        <a:ea typeface="字魂59号-创粗黑" panose="00000500000000000000"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6922F4E-EEAE-4A48-AB7D-EEF2B4C0694F}" type="slidenum">
              <a:rPr lang="zh-CN" altLang="en-US" smtClean="0"/>
              <a:t>5</a:t>
            </a:fld>
            <a:endParaRPr lang="zh-CN" altLang="en-US"/>
          </a:p>
        </p:txBody>
      </p:sp>
    </p:spTree>
    <p:extLst>
      <p:ext uri="{BB962C8B-B14F-4D97-AF65-F5344CB8AC3E}">
        <p14:creationId xmlns:p14="http://schemas.microsoft.com/office/powerpoint/2010/main" val="11029875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6922F4E-EEAE-4A48-AB7D-EEF2B4C0694F}" type="slidenum">
              <a:rPr lang="zh-CN" altLang="en-US" smtClean="0"/>
              <a:t>16</a:t>
            </a:fld>
            <a:endParaRPr lang="zh-CN" altLang="en-US"/>
          </a:p>
        </p:txBody>
      </p:sp>
    </p:spTree>
    <p:extLst>
      <p:ext uri="{BB962C8B-B14F-4D97-AF65-F5344CB8AC3E}">
        <p14:creationId xmlns:p14="http://schemas.microsoft.com/office/powerpoint/2010/main" val="33690406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6922F4E-EEAE-4A48-AB7D-EEF2B4C0694F}" type="slidenum">
              <a:rPr lang="zh-CN" altLang="en-US" smtClean="0"/>
              <a:t>17</a:t>
            </a:fld>
            <a:endParaRPr lang="zh-CN" altLang="en-US"/>
          </a:p>
        </p:txBody>
      </p:sp>
    </p:spTree>
    <p:extLst>
      <p:ext uri="{BB962C8B-B14F-4D97-AF65-F5344CB8AC3E}">
        <p14:creationId xmlns:p14="http://schemas.microsoft.com/office/powerpoint/2010/main" val="9366254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6922F4E-EEAE-4A48-AB7D-EEF2B4C0694F}" type="slidenum">
              <a:rPr lang="zh-CN" altLang="en-US" smtClean="0"/>
              <a:t>18</a:t>
            </a:fld>
            <a:endParaRPr lang="zh-CN" altLang="en-US"/>
          </a:p>
        </p:txBody>
      </p:sp>
    </p:spTree>
    <p:extLst>
      <p:ext uri="{BB962C8B-B14F-4D97-AF65-F5344CB8AC3E}">
        <p14:creationId xmlns:p14="http://schemas.microsoft.com/office/powerpoint/2010/main" val="17196030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6922F4E-EEAE-4A48-AB7D-EEF2B4C0694F}" type="slidenum">
              <a:rPr lang="zh-CN" altLang="en-US" smtClean="0"/>
              <a:t>19</a:t>
            </a:fld>
            <a:endParaRPr lang="zh-CN" altLang="en-US"/>
          </a:p>
        </p:txBody>
      </p:sp>
    </p:spTree>
    <p:extLst>
      <p:ext uri="{BB962C8B-B14F-4D97-AF65-F5344CB8AC3E}">
        <p14:creationId xmlns:p14="http://schemas.microsoft.com/office/powerpoint/2010/main" val="29794616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6922F4E-EEAE-4A48-AB7D-EEF2B4C0694F}" type="slidenum">
              <a:rPr lang="zh-CN" altLang="en-US" smtClean="0"/>
              <a:t>20</a:t>
            </a:fld>
            <a:endParaRPr lang="zh-CN" altLang="en-US"/>
          </a:p>
        </p:txBody>
      </p:sp>
    </p:spTree>
    <p:extLst>
      <p:ext uri="{BB962C8B-B14F-4D97-AF65-F5344CB8AC3E}">
        <p14:creationId xmlns:p14="http://schemas.microsoft.com/office/powerpoint/2010/main" val="21777662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6922F4E-EEAE-4A48-AB7D-EEF2B4C0694F}" type="slidenum">
              <a:rPr lang="zh-CN" altLang="en-US" smtClean="0"/>
              <a:t>22</a:t>
            </a:fld>
            <a:endParaRPr lang="zh-CN" altLang="en-US"/>
          </a:p>
        </p:txBody>
      </p:sp>
    </p:spTree>
    <p:extLst>
      <p:ext uri="{BB962C8B-B14F-4D97-AF65-F5344CB8AC3E}">
        <p14:creationId xmlns:p14="http://schemas.microsoft.com/office/powerpoint/2010/main" val="25396573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6922F4E-EEAE-4A48-AB7D-EEF2B4C0694F}" type="slidenum">
              <a:rPr lang="zh-CN" altLang="en-US" smtClean="0"/>
              <a:t>23</a:t>
            </a:fld>
            <a:endParaRPr lang="zh-CN" altLang="en-US"/>
          </a:p>
        </p:txBody>
      </p:sp>
    </p:spTree>
    <p:extLst>
      <p:ext uri="{BB962C8B-B14F-4D97-AF65-F5344CB8AC3E}">
        <p14:creationId xmlns:p14="http://schemas.microsoft.com/office/powerpoint/2010/main" val="384347821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6922F4E-EEAE-4A48-AB7D-EEF2B4C0694F}" type="slidenum">
              <a:rPr lang="zh-CN" altLang="en-US" smtClean="0"/>
              <a:t>24</a:t>
            </a:fld>
            <a:endParaRPr lang="zh-CN" altLang="en-US"/>
          </a:p>
        </p:txBody>
      </p:sp>
    </p:spTree>
    <p:extLst>
      <p:ext uri="{BB962C8B-B14F-4D97-AF65-F5344CB8AC3E}">
        <p14:creationId xmlns:p14="http://schemas.microsoft.com/office/powerpoint/2010/main" val="47940576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8216860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6922F4E-EEAE-4A48-AB7D-EEF2B4C0694F}" type="slidenum">
              <a:rPr lang="zh-CN" altLang="en-US" smtClean="0"/>
              <a:t>6</a:t>
            </a:fld>
            <a:endParaRPr lang="zh-CN" altLang="en-US"/>
          </a:p>
        </p:txBody>
      </p:sp>
    </p:spTree>
    <p:extLst>
      <p:ext uri="{BB962C8B-B14F-4D97-AF65-F5344CB8AC3E}">
        <p14:creationId xmlns:p14="http://schemas.microsoft.com/office/powerpoint/2010/main" val="1046667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6922F4E-EEAE-4A48-AB7D-EEF2B4C0694F}" type="slidenum">
              <a:rPr lang="zh-CN" altLang="en-US" smtClean="0"/>
              <a:t>7</a:t>
            </a:fld>
            <a:endParaRPr lang="zh-CN" altLang="en-US"/>
          </a:p>
        </p:txBody>
      </p:sp>
    </p:spTree>
    <p:extLst>
      <p:ext uri="{BB962C8B-B14F-4D97-AF65-F5344CB8AC3E}">
        <p14:creationId xmlns:p14="http://schemas.microsoft.com/office/powerpoint/2010/main" val="41517113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6922F4E-EEAE-4A48-AB7D-EEF2B4C0694F}" type="slidenum">
              <a:rPr lang="zh-CN" altLang="en-US" smtClean="0"/>
              <a:t>8</a:t>
            </a:fld>
            <a:endParaRPr lang="zh-CN" altLang="en-US"/>
          </a:p>
        </p:txBody>
      </p:sp>
    </p:spTree>
    <p:extLst>
      <p:ext uri="{BB962C8B-B14F-4D97-AF65-F5344CB8AC3E}">
        <p14:creationId xmlns:p14="http://schemas.microsoft.com/office/powerpoint/2010/main" val="40001389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6922F4E-EEAE-4A48-AB7D-EEF2B4C0694F}" type="slidenum">
              <a:rPr lang="zh-CN" altLang="en-US" smtClean="0"/>
              <a:t>10</a:t>
            </a:fld>
            <a:endParaRPr lang="zh-CN" altLang="en-US"/>
          </a:p>
        </p:txBody>
      </p:sp>
    </p:spTree>
    <p:extLst>
      <p:ext uri="{BB962C8B-B14F-4D97-AF65-F5344CB8AC3E}">
        <p14:creationId xmlns:p14="http://schemas.microsoft.com/office/powerpoint/2010/main" val="28294612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6922F4E-EEAE-4A48-AB7D-EEF2B4C0694F}" type="slidenum">
              <a:rPr lang="zh-CN" altLang="en-US" smtClean="0"/>
              <a:t>11</a:t>
            </a:fld>
            <a:endParaRPr lang="zh-CN" altLang="en-US"/>
          </a:p>
        </p:txBody>
      </p:sp>
    </p:spTree>
    <p:extLst>
      <p:ext uri="{BB962C8B-B14F-4D97-AF65-F5344CB8AC3E}">
        <p14:creationId xmlns:p14="http://schemas.microsoft.com/office/powerpoint/2010/main" val="34893181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6922F4E-EEAE-4A48-AB7D-EEF2B4C0694F}" type="slidenum">
              <a:rPr lang="zh-CN" altLang="en-US" smtClean="0"/>
              <a:t>12</a:t>
            </a:fld>
            <a:endParaRPr lang="zh-CN" altLang="en-US"/>
          </a:p>
        </p:txBody>
      </p:sp>
    </p:spTree>
    <p:extLst>
      <p:ext uri="{BB962C8B-B14F-4D97-AF65-F5344CB8AC3E}">
        <p14:creationId xmlns:p14="http://schemas.microsoft.com/office/powerpoint/2010/main" val="32158499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6922F4E-EEAE-4A48-AB7D-EEF2B4C0694F}" type="slidenum">
              <a:rPr lang="zh-CN" altLang="en-US" smtClean="0"/>
              <a:t>13</a:t>
            </a:fld>
            <a:endParaRPr lang="zh-CN" altLang="en-US"/>
          </a:p>
        </p:txBody>
      </p:sp>
    </p:spTree>
    <p:extLst>
      <p:ext uri="{BB962C8B-B14F-4D97-AF65-F5344CB8AC3E}">
        <p14:creationId xmlns:p14="http://schemas.microsoft.com/office/powerpoint/2010/main" val="38084298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6922F4E-EEAE-4A48-AB7D-EEF2B4C0694F}" type="slidenum">
              <a:rPr lang="zh-CN" altLang="en-US" smtClean="0"/>
              <a:t>14</a:t>
            </a:fld>
            <a:endParaRPr lang="zh-CN" altLang="en-US"/>
          </a:p>
        </p:txBody>
      </p:sp>
    </p:spTree>
    <p:extLst>
      <p:ext uri="{BB962C8B-B14F-4D97-AF65-F5344CB8AC3E}">
        <p14:creationId xmlns:p14="http://schemas.microsoft.com/office/powerpoint/2010/main" val="34191334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3500" advClick="0" advTm="3000">
        <p:random/>
      </p:transition>
    </mc:Choice>
    <mc:Fallback xmlns="">
      <p:transition spd="slow" advClick="0" advTm="300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416685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602918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578343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369394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3326107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3589238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140233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023025658"/>
      </p:ext>
    </p:extLst>
  </p:cSld>
  <p:clrMapOvr>
    <a:masterClrMapping/>
  </p:clrMapOvr>
  <mc:AlternateContent xmlns:mc="http://schemas.openxmlformats.org/markup-compatibility/2006" xmlns:p14="http://schemas.microsoft.com/office/powerpoint/2010/main">
    <mc:Choice Requires="p14">
      <p:transition spd="slow" p14:dur="3500" advClick="0" advTm="3000">
        <p:random/>
      </p:transition>
    </mc:Choice>
    <mc:Fallback xmlns="">
      <p:transition spd="slow" advClick="0" advTm="300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3F5C0661-BB0D-478D-BEB3-66F1363A6F72}"/>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3180742745"/>
      </p:ext>
    </p:extLst>
  </p:cSld>
  <p:clrMapOvr>
    <a:masterClrMapping/>
  </p:clrMapOvr>
  <mc:AlternateContent xmlns:mc="http://schemas.openxmlformats.org/markup-compatibility/2006" xmlns:p14="http://schemas.microsoft.com/office/powerpoint/2010/main">
    <mc:Choice Requires="p14">
      <p:transition spd="slow" p14:dur="3500" advClick="0" advTm="3000">
        <p:random/>
      </p:transition>
    </mc:Choice>
    <mc:Fallback xmlns="">
      <p:transition spd="slow" advClick="0" advTm="300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72C7D935-73A3-4BAA-A1CD-C5298E01CB6F}"/>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 xmlns:a16="http://schemas.microsoft.com/office/drawing/2014/main" id="{CB564441-9349-4EB0-B5D7-3D5EA0F2D02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 xmlns:a16="http://schemas.microsoft.com/office/drawing/2014/main" id="{FD843BFD-80D6-45F2-9541-5BC8E3031C81}"/>
              </a:ext>
            </a:extLst>
          </p:cNvPr>
          <p:cNvSpPr>
            <a:spLocks noGrp="1"/>
          </p:cNvSpPr>
          <p:nvPr>
            <p:ph type="dt" sz="half" idx="10"/>
          </p:nvPr>
        </p:nvSpPr>
        <p:spPr/>
        <p:txBody>
          <a:bodyPr/>
          <a:lstStyle/>
          <a:p>
            <a:fld id="{ED8A930B-1F1A-4433-89CF-C2D88C42B62B}" type="datetimeFigureOut">
              <a:rPr lang="zh-CN" altLang="en-US" smtClean="0"/>
              <a:t>2021/1/1</a:t>
            </a:fld>
            <a:endParaRPr lang="zh-CN" altLang="en-US"/>
          </a:p>
        </p:txBody>
      </p:sp>
      <p:sp>
        <p:nvSpPr>
          <p:cNvPr id="5" name="页脚占位符 4">
            <a:extLst>
              <a:ext uri="{FF2B5EF4-FFF2-40B4-BE49-F238E27FC236}">
                <a16:creationId xmlns="" xmlns:a16="http://schemas.microsoft.com/office/drawing/2014/main" id="{D8F47F01-36EB-4610-B92D-80F49C495E31}"/>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58D35105-8A32-4458-A5E6-2E0D05F1BC80}"/>
              </a:ext>
            </a:extLst>
          </p:cNvPr>
          <p:cNvSpPr>
            <a:spLocks noGrp="1"/>
          </p:cNvSpPr>
          <p:nvPr>
            <p:ph type="sldNum" sz="quarter" idx="12"/>
          </p:nvPr>
        </p:nvSpPr>
        <p:spPr/>
        <p:txBody>
          <a:bodyPr/>
          <a:lstStyle/>
          <a:p>
            <a:fld id="{29A3D815-517C-476E-AFC6-EC3F22308457}" type="slidenum">
              <a:rPr lang="zh-CN" altLang="en-US" smtClean="0"/>
              <a:t>‹#›</a:t>
            </a:fld>
            <a:endParaRPr lang="zh-CN" altLang="en-US"/>
          </a:p>
        </p:txBody>
      </p:sp>
    </p:spTree>
    <p:extLst>
      <p:ext uri="{BB962C8B-B14F-4D97-AF65-F5344CB8AC3E}">
        <p14:creationId xmlns:p14="http://schemas.microsoft.com/office/powerpoint/2010/main" val="15983117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27A71EDA-042B-4FF6-8392-E310163195A4}"/>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BEAC69BC-3275-4642-9E6D-3B06B61A302D}"/>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EEB13AB8-24A6-42F7-82C2-902C15D9112B}"/>
              </a:ext>
            </a:extLst>
          </p:cNvPr>
          <p:cNvSpPr>
            <a:spLocks noGrp="1"/>
          </p:cNvSpPr>
          <p:nvPr>
            <p:ph type="dt" sz="half" idx="10"/>
          </p:nvPr>
        </p:nvSpPr>
        <p:spPr/>
        <p:txBody>
          <a:bodyPr/>
          <a:lstStyle/>
          <a:p>
            <a:fld id="{ED8A930B-1F1A-4433-89CF-C2D88C42B62B}" type="datetimeFigureOut">
              <a:rPr lang="zh-CN" altLang="en-US" smtClean="0"/>
              <a:t>2021/1/1</a:t>
            </a:fld>
            <a:endParaRPr lang="zh-CN" altLang="en-US"/>
          </a:p>
        </p:txBody>
      </p:sp>
      <p:sp>
        <p:nvSpPr>
          <p:cNvPr id="5" name="页脚占位符 4">
            <a:extLst>
              <a:ext uri="{FF2B5EF4-FFF2-40B4-BE49-F238E27FC236}">
                <a16:creationId xmlns="" xmlns:a16="http://schemas.microsoft.com/office/drawing/2014/main" id="{EBD99DBB-BF2A-4D46-8C48-23D67F14093F}"/>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F8ECB4B5-E6D1-4860-A873-31062BE96C0D}"/>
              </a:ext>
            </a:extLst>
          </p:cNvPr>
          <p:cNvSpPr>
            <a:spLocks noGrp="1"/>
          </p:cNvSpPr>
          <p:nvPr>
            <p:ph type="sldNum" sz="quarter" idx="12"/>
          </p:nvPr>
        </p:nvSpPr>
        <p:spPr/>
        <p:txBody>
          <a:bodyPr/>
          <a:lstStyle/>
          <a:p>
            <a:fld id="{29A3D815-517C-476E-AFC6-EC3F22308457}" type="slidenum">
              <a:rPr lang="zh-CN" altLang="en-US" smtClean="0"/>
              <a:t>‹#›</a:t>
            </a:fld>
            <a:endParaRPr lang="zh-CN" altLang="en-US"/>
          </a:p>
        </p:txBody>
      </p:sp>
    </p:spTree>
    <p:extLst>
      <p:ext uri="{BB962C8B-B14F-4D97-AF65-F5344CB8AC3E}">
        <p14:creationId xmlns:p14="http://schemas.microsoft.com/office/powerpoint/2010/main" val="37101086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966958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940477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573025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747681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CC900"/>
        </a:solidFill>
        <a:effectLst/>
      </p:bgPr>
    </p:bg>
    <p:spTree>
      <p:nvGrpSpPr>
        <p:cNvPr id="1" name=""/>
        <p:cNvGrpSpPr/>
        <p:nvPr/>
      </p:nvGrpSpPr>
      <p:grpSpPr>
        <a:xfrm>
          <a:off x="0" y="0"/>
          <a:ext cx="0" cy="0"/>
          <a:chOff x="0" y="0"/>
          <a:chExt cx="0" cy="0"/>
        </a:xfrm>
      </p:grpSpPr>
      <p:pic>
        <p:nvPicPr>
          <p:cNvPr id="13" name="图片 12">
            <a:extLst>
              <a:ext uri="{FF2B5EF4-FFF2-40B4-BE49-F238E27FC236}">
                <a16:creationId xmlns="" xmlns:a16="http://schemas.microsoft.com/office/drawing/2014/main" id="{C60D4CAE-23B0-4231-9BC8-E654DD9E53DC}"/>
              </a:ext>
            </a:extLst>
          </p:cNvPr>
          <p:cNvPicPr>
            <a:picLocks noChangeAspect="1"/>
          </p:cNvPicPr>
          <p:nvPr userDrawn="1"/>
        </p:nvPicPr>
        <p:blipFill rotWithShape="1">
          <a:blip r:embed="rId7" cstate="print">
            <a:extLst>
              <a:ext uri="{28A0092B-C50C-407E-A947-70E740481C1C}">
                <a14:useLocalDpi xmlns:a14="http://schemas.microsoft.com/office/drawing/2010/main" val="0"/>
              </a:ext>
            </a:extLst>
          </a:blip>
          <a:srcRect l="11484" t="3750" r="11563" b="2778"/>
          <a:stretch/>
        </p:blipFill>
        <p:spPr>
          <a:xfrm>
            <a:off x="605716" y="320344"/>
            <a:ext cx="11148134" cy="6212814"/>
          </a:xfrm>
          <a:prstGeom prst="rect">
            <a:avLst/>
          </a:prstGeom>
        </p:spPr>
      </p:pic>
      <p:pic>
        <p:nvPicPr>
          <p:cNvPr id="11" name="图片 10">
            <a:extLst>
              <a:ext uri="{FF2B5EF4-FFF2-40B4-BE49-F238E27FC236}">
                <a16:creationId xmlns="" xmlns:a16="http://schemas.microsoft.com/office/drawing/2014/main" id="{BA034B4E-E930-433B-B283-A23E7BEB4252}"/>
              </a:ext>
            </a:extLst>
          </p:cNvPr>
          <p:cNvPicPr>
            <a:picLocks noChangeAspect="1"/>
          </p:cNvPicPr>
          <p:nvPr userDrawn="1"/>
        </p:nvPicPr>
        <p:blipFill rotWithShape="1">
          <a:blip r:embed="rId8" cstate="print">
            <a:extLst>
              <a:ext uri="{28A0092B-C50C-407E-A947-70E740481C1C}">
                <a14:useLocalDpi xmlns:a14="http://schemas.microsoft.com/office/drawing/2010/main" val="0"/>
              </a:ext>
            </a:extLst>
          </a:blip>
          <a:srcRect r="88131" b="8252"/>
          <a:stretch/>
        </p:blipFill>
        <p:spPr>
          <a:xfrm>
            <a:off x="1" y="-4496"/>
            <a:ext cx="1775534" cy="6862495"/>
          </a:xfrm>
          <a:prstGeom prst="rect">
            <a:avLst/>
          </a:prstGeom>
        </p:spPr>
      </p:pic>
      <p:pic>
        <p:nvPicPr>
          <p:cNvPr id="12" name="图片 11">
            <a:extLst>
              <a:ext uri="{FF2B5EF4-FFF2-40B4-BE49-F238E27FC236}">
                <a16:creationId xmlns="" xmlns:a16="http://schemas.microsoft.com/office/drawing/2014/main" id="{4C651C6E-2DAF-432C-BAF1-7D144DEC8F1C}"/>
              </a:ext>
            </a:extLst>
          </p:cNvPr>
          <p:cNvPicPr>
            <a:picLocks noChangeAspect="1"/>
          </p:cNvPicPr>
          <p:nvPr userDrawn="1"/>
        </p:nvPicPr>
        <p:blipFill rotWithShape="1">
          <a:blip r:embed="rId8" cstate="print">
            <a:extLst>
              <a:ext uri="{28A0092B-C50C-407E-A947-70E740481C1C}">
                <a14:useLocalDpi xmlns:a14="http://schemas.microsoft.com/office/drawing/2010/main" val="0"/>
              </a:ext>
            </a:extLst>
          </a:blip>
          <a:srcRect r="88131" b="8252"/>
          <a:stretch/>
        </p:blipFill>
        <p:spPr>
          <a:xfrm rot="10800000">
            <a:off x="10416467" y="0"/>
            <a:ext cx="1775534" cy="6862495"/>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mc:AlternateContent xmlns:mc="http://schemas.openxmlformats.org/markup-compatibility/2006" xmlns:p14="http://schemas.microsoft.com/office/powerpoint/2010/main">
    <mc:Choice Requires="p14">
      <p:transition spd="slow" p14:dur="3500" advClick="0" advTm="3000">
        <p:random/>
      </p:transition>
    </mc:Choice>
    <mc:Fallback xmlns="">
      <p:transition spd="slow" advClick="0" advTm="300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16E5758D-A3C3-4E88-8AC0-22500507BD7E}" type="datetimeFigureOut">
              <a:rPr lang="zh-CN" altLang="en-US" smtClean="0">
                <a:solidFill>
                  <a:prstClr val="black">
                    <a:tint val="75000"/>
                  </a:prstClr>
                </a:solidFill>
              </a:rPr>
              <a:pPr defTabSz="914400"/>
              <a:t>2021/1/1</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AA4E786F-588D-4932-A7B2-AE3451FA4ACA}"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836270456"/>
      </p:ext>
    </p:extLst>
  </p:cSld>
  <p:clrMap bg1="lt1" tx1="dk1" bg2="lt2" tx2="dk2" accent1="accent1" accent2="accent2" accent3="accent3" accent4="accent4" accent5="accent5" accent6="accent6" hlink="hlink" folHlink="folHlink"/>
  <p:sldLayoutIdLst>
    <p:sldLayoutId id="2147483655" r:id="rId1"/>
    <p:sldLayoutId id="2147483656" r:id="rId2"/>
    <p:sldLayoutId id="2147483657" r:id="rId3"/>
    <p:sldLayoutId id="2147483658" r:id="rId4"/>
    <p:sldLayoutId id="2147483659" r:id="rId5"/>
    <p:sldLayoutId id="2147483660" r:id="rId6"/>
    <p:sldLayoutId id="2147483661" r:id="rId7"/>
    <p:sldLayoutId id="2147483662" r:id="rId8"/>
    <p:sldLayoutId id="2147483663" r:id="rId9"/>
    <p:sldLayoutId id="2147483664" r:id="rId10"/>
    <p:sldLayoutId id="214748366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4.xml"/><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23.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3.xml"/><Relationship Id="rId1" Type="http://schemas.openxmlformats.org/officeDocument/2006/relationships/tags" Target="../tags/tag2.xml"/><Relationship Id="rId4" Type="http://schemas.openxmlformats.org/officeDocument/2006/relationships/image" Target="../media/image24.png"/></Relationships>
</file>

<file path=ppt/slides/_rels/slide1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3.xml"/><Relationship Id="rId1" Type="http://schemas.openxmlformats.org/officeDocument/2006/relationships/tags" Target="../tags/tag3.xml"/><Relationship Id="rId4" Type="http://schemas.openxmlformats.org/officeDocument/2006/relationships/image" Target="../media/image26.png"/></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7.jpeg"/><Relationship Id="rId1" Type="http://schemas.openxmlformats.org/officeDocument/2006/relationships/slideLayout" Target="../slideLayouts/slideLayout5.xml"/><Relationship Id="rId5" Type="http://schemas.openxmlformats.org/officeDocument/2006/relationships/image" Target="../media/image8.png"/><Relationship Id="rId4" Type="http://schemas.openxmlformats.org/officeDocument/2006/relationships/image" Target="../media/image11.png"/></Relationships>
</file>

<file path=ppt/slides/_rels/slide1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image" Target="../media/image30.png"/><Relationship Id="rId4" Type="http://schemas.openxmlformats.org/officeDocument/2006/relationships/image" Target="../media/image29.png"/></Relationships>
</file>

<file path=ppt/slides/_rels/slide1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7.jpeg"/><Relationship Id="rId1" Type="http://schemas.openxmlformats.org/officeDocument/2006/relationships/slideLayout" Target="../slideLayouts/slideLayout5.xml"/><Relationship Id="rId5" Type="http://schemas.openxmlformats.org/officeDocument/2006/relationships/image" Target="../media/image8.png"/><Relationship Id="rId4" Type="http://schemas.openxmlformats.org/officeDocument/2006/relationships/image" Target="../media/image11.png"/></Relationships>
</file>

<file path=ppt/slides/_rels/slide22.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24.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26.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8.xml"/><Relationship Id="rId1" Type="http://schemas.openxmlformats.org/officeDocument/2006/relationships/slideLayout" Target="../slideLayouts/slideLayout12.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5.xml"/><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7.jpeg"/><Relationship Id="rId1" Type="http://schemas.openxmlformats.org/officeDocument/2006/relationships/slideLayout" Target="../slideLayouts/slideLayout5.xml"/><Relationship Id="rId5" Type="http://schemas.openxmlformats.org/officeDocument/2006/relationships/image" Target="../media/image8.pn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18.png"/><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7.jpeg"/><Relationship Id="rId1" Type="http://schemas.openxmlformats.org/officeDocument/2006/relationships/slideLayout" Target="../slideLayouts/slideLayout5.xml"/><Relationship Id="rId5" Type="http://schemas.openxmlformats.org/officeDocument/2006/relationships/image" Target="../media/image8.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 xmlns:a16="http://schemas.microsoft.com/office/drawing/2014/main" id="{0E54FCEA-60D3-42DC-980E-6DDAFC06BBD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22646" r="24272"/>
          <a:stretch/>
        </p:blipFill>
        <p:spPr>
          <a:xfrm>
            <a:off x="2760955" y="381000"/>
            <a:ext cx="6471822" cy="6096000"/>
          </a:xfrm>
          <a:prstGeom prst="rect">
            <a:avLst/>
          </a:prstGeom>
        </p:spPr>
      </p:pic>
      <p:pic>
        <p:nvPicPr>
          <p:cNvPr id="9" name="图片 8">
            <a:extLst>
              <a:ext uri="{FF2B5EF4-FFF2-40B4-BE49-F238E27FC236}">
                <a16:creationId xmlns="" xmlns:a16="http://schemas.microsoft.com/office/drawing/2014/main" id="{7AB118F2-58F9-4E3C-867A-187A79C4A01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33787" t="15449" r="34684" b="47997"/>
          <a:stretch/>
        </p:blipFill>
        <p:spPr>
          <a:xfrm>
            <a:off x="4173984" y="1544713"/>
            <a:ext cx="3844031" cy="2228295"/>
          </a:xfrm>
          <a:prstGeom prst="rect">
            <a:avLst/>
          </a:prstGeom>
        </p:spPr>
      </p:pic>
      <p:sp>
        <p:nvSpPr>
          <p:cNvPr id="6" name="文本框 5">
            <a:extLst>
              <a:ext uri="{FF2B5EF4-FFF2-40B4-BE49-F238E27FC236}">
                <a16:creationId xmlns="" xmlns:a16="http://schemas.microsoft.com/office/drawing/2014/main" id="{D38F90E5-C943-41FF-A0B0-197907DED076}"/>
              </a:ext>
            </a:extLst>
          </p:cNvPr>
          <p:cNvSpPr txBox="1"/>
          <p:nvPr/>
        </p:nvSpPr>
        <p:spPr>
          <a:xfrm>
            <a:off x="3886199" y="3800065"/>
            <a:ext cx="4419600" cy="707886"/>
          </a:xfrm>
          <a:prstGeom prst="rect">
            <a:avLst/>
          </a:prstGeom>
          <a:noFill/>
        </p:spPr>
        <p:txBody>
          <a:bodyPr wrap="square" rtlCol="0">
            <a:spAutoFit/>
          </a:bodyPr>
          <a:lstStyle/>
          <a:p>
            <a:r>
              <a:rPr lang="zh-CN" altLang="en-US" sz="4000" dirty="0">
                <a:solidFill>
                  <a:schemeClr val="bg1">
                    <a:lumMod val="9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主题活动策划模板</a:t>
            </a:r>
          </a:p>
        </p:txBody>
      </p:sp>
      <p:pic>
        <p:nvPicPr>
          <p:cNvPr id="3" name="图片 2">
            <a:extLst>
              <a:ext uri="{FF2B5EF4-FFF2-40B4-BE49-F238E27FC236}">
                <a16:creationId xmlns="" xmlns:a16="http://schemas.microsoft.com/office/drawing/2014/main" id="{7B90D95A-FDBA-455E-879E-22C86E007DA0}"/>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435521" y="2674398"/>
            <a:ext cx="3910614" cy="3910614"/>
          </a:xfrm>
          <a:prstGeom prst="rect">
            <a:avLst/>
          </a:prstGeom>
        </p:spPr>
      </p:pic>
      <p:pic>
        <p:nvPicPr>
          <p:cNvPr id="8" name="图片 7">
            <a:extLst>
              <a:ext uri="{FF2B5EF4-FFF2-40B4-BE49-F238E27FC236}">
                <a16:creationId xmlns="" xmlns:a16="http://schemas.microsoft.com/office/drawing/2014/main" id="{D6097CA7-5945-442D-A27A-CD1F45366AF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268069" y="3659682"/>
            <a:ext cx="3430336" cy="2639024"/>
          </a:xfrm>
          <a:prstGeom prst="rect">
            <a:avLst/>
          </a:prstGeom>
        </p:spPr>
      </p:pic>
    </p:spTree>
    <p:extLst>
      <p:ext uri="{BB962C8B-B14F-4D97-AF65-F5344CB8AC3E}">
        <p14:creationId xmlns:p14="http://schemas.microsoft.com/office/powerpoint/2010/main" val="17812937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heel(1)">
                                      <p:cBhvr>
                                        <p:cTn id="12"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 xmlns:a16="http://schemas.microsoft.com/office/drawing/2014/main" id="{DE3831B5-FD2F-456A-9EFC-07B6F2036CA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0263" y="3519347"/>
            <a:ext cx="6597851" cy="3201464"/>
          </a:xfrm>
          <a:prstGeom prst="rect">
            <a:avLst/>
          </a:prstGeom>
          <a:effectLst>
            <a:outerShdw blurRad="50800" dist="38100" dir="2700000" algn="tl" rotWithShape="0">
              <a:prstClr val="black">
                <a:alpha val="40000"/>
              </a:prstClr>
            </a:outerShdw>
          </a:effectLst>
        </p:spPr>
      </p:pic>
      <p:grpSp>
        <p:nvGrpSpPr>
          <p:cNvPr id="3" name="组合 2">
            <a:extLst>
              <a:ext uri="{FF2B5EF4-FFF2-40B4-BE49-F238E27FC236}">
                <a16:creationId xmlns="" xmlns:a16="http://schemas.microsoft.com/office/drawing/2014/main" id="{184D96D5-4065-48A2-923E-10F4FF99A2ED}"/>
              </a:ext>
            </a:extLst>
          </p:cNvPr>
          <p:cNvGrpSpPr/>
          <p:nvPr/>
        </p:nvGrpSpPr>
        <p:grpSpPr>
          <a:xfrm>
            <a:off x="1238992" y="1606423"/>
            <a:ext cx="9714016" cy="1289096"/>
            <a:chOff x="920117" y="2938513"/>
            <a:chExt cx="9714016" cy="1289096"/>
          </a:xfrm>
        </p:grpSpPr>
        <p:sp>
          <p:nvSpPr>
            <p:cNvPr id="4" name="Title 20">
              <a:extLst>
                <a:ext uri="{FF2B5EF4-FFF2-40B4-BE49-F238E27FC236}">
                  <a16:creationId xmlns="" xmlns:a16="http://schemas.microsoft.com/office/drawing/2014/main" id="{CBA15769-F8F2-4343-A641-132F32877221}"/>
                </a:ext>
              </a:extLst>
            </p:cNvPr>
            <p:cNvSpPr txBox="1">
              <a:spLocks/>
            </p:cNvSpPr>
            <p:nvPr/>
          </p:nvSpPr>
          <p:spPr>
            <a:xfrm>
              <a:off x="1301862" y="3346214"/>
              <a:ext cx="9332271" cy="881395"/>
            </a:xfrm>
            <a:prstGeom prst="rect">
              <a:avLst/>
            </a:prstGeom>
          </p:spPr>
          <p:txBody>
            <a:bodyPr vert="horz" wrap="square" lIns="0" tIns="0" rIns="0" bIns="0" rtlCol="0" anchor="t">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just">
                <a:lnSpc>
                  <a:spcPct val="150000"/>
                </a:lnSpc>
                <a:spcBef>
                  <a:spcPts val="1200"/>
                </a:spcBef>
              </a:pPr>
              <a:r>
                <a:rPr lang="zh-CN" altLang="en-US" sz="20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您的内容打在这里或者通过复制您的文本后在此框中选择粘贴您的内容打在您的内容打在这里或者通过复制您的文本后在此框中选择粘贴您的内容打在</a:t>
              </a:r>
              <a:endParaRPr lang="en-US" altLang="zh-CN" sz="20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5" name="文本框 4">
              <a:extLst>
                <a:ext uri="{FF2B5EF4-FFF2-40B4-BE49-F238E27FC236}">
                  <a16:creationId xmlns="" xmlns:a16="http://schemas.microsoft.com/office/drawing/2014/main" id="{17F7B85D-A1B7-40D4-B369-BB7B3F680191}"/>
                </a:ext>
              </a:extLst>
            </p:cNvPr>
            <p:cNvSpPr txBox="1"/>
            <p:nvPr/>
          </p:nvSpPr>
          <p:spPr>
            <a:xfrm>
              <a:off x="920117" y="2944648"/>
              <a:ext cx="2126224" cy="461665"/>
            </a:xfrm>
            <a:prstGeom prst="rect">
              <a:avLst/>
            </a:prstGeom>
            <a:noFill/>
          </p:spPr>
          <p:txBody>
            <a:bodyPr wrap="square" rtlCol="0">
              <a:spAutoFit/>
            </a:bodyPr>
            <a:lstStyle/>
            <a:p>
              <a:pPr algn="ctr"/>
              <a:r>
                <a:rPr lang="zh-CN" altLang="en-US" sz="2400" b="1"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方案分析</a:t>
              </a:r>
            </a:p>
          </p:txBody>
        </p:sp>
        <p:pic>
          <p:nvPicPr>
            <p:cNvPr id="6" name="图片 5">
              <a:extLst>
                <a:ext uri="{FF2B5EF4-FFF2-40B4-BE49-F238E27FC236}">
                  <a16:creationId xmlns="" xmlns:a16="http://schemas.microsoft.com/office/drawing/2014/main" id="{5B278488-E352-40D6-A7D2-0CD3AE11571D}"/>
                </a:ext>
              </a:extLst>
            </p:cNvPr>
            <p:cNvPicPr>
              <a:picLocks noChangeAspect="1"/>
            </p:cNvPicPr>
            <p:nvPr/>
          </p:nvPicPr>
          <p:blipFill rotWithShape="1">
            <a:blip r:embed="rId4" cstate="print">
              <a:extLst>
                <a:ext uri="{BEBA8EAE-BF5A-486C-A8C5-ECC9F3942E4B}">
                  <a14:imgProps xmlns:a14="http://schemas.microsoft.com/office/drawing/2010/main">
                    <a14:imgLayer>
                      <a14:imgEffect>
                        <a14:backgroundRemoval t="10000" b="90000" l="10000" r="90000">
                          <a14:foregroundMark x1="53679" y1="65217" x2="55220" y2="74513"/>
                          <a14:foregroundMark x1="50314" y1="67691" x2="53508" y2="76537"/>
                          <a14:backgroundMark x1="49914" y1="23463" x2="71592" y2="68666"/>
                          <a14:backgroundMark x1="40217" y1="32909" x2="64974" y2="48876"/>
                          <a14:backgroundMark x1="34683" y1="45877" x2="65887" y2="50525"/>
                          <a14:backgroundMark x1="54193" y1="82834" x2="54364" y2="90930"/>
                        </a14:backgroundRemoval>
                      </a14:imgEffect>
                    </a14:imgLayer>
                  </a14:imgProps>
                </a:ext>
                <a:ext uri="{28A0092B-C50C-407E-A947-70E740481C1C}">
                  <a14:useLocalDpi xmlns:a14="http://schemas.microsoft.com/office/drawing/2010/main" val="0"/>
                </a:ext>
              </a:extLst>
            </a:blip>
            <a:srcRect l="38524" t="56571" r="28107" b="9086"/>
            <a:stretch/>
          </p:blipFill>
          <p:spPr>
            <a:xfrm rot="20033601" flipH="1">
              <a:off x="1043162" y="2938513"/>
              <a:ext cx="230712" cy="180695"/>
            </a:xfrm>
            <a:prstGeom prst="rect">
              <a:avLst/>
            </a:prstGeom>
          </p:spPr>
        </p:pic>
      </p:grpSp>
      <p:grpSp>
        <p:nvGrpSpPr>
          <p:cNvPr id="7" name="组合 6">
            <a:extLst>
              <a:ext uri="{FF2B5EF4-FFF2-40B4-BE49-F238E27FC236}">
                <a16:creationId xmlns="" xmlns:a16="http://schemas.microsoft.com/office/drawing/2014/main" id="{38AB4576-A548-441A-8F74-451EC6DEBFD6}"/>
              </a:ext>
            </a:extLst>
          </p:cNvPr>
          <p:cNvGrpSpPr/>
          <p:nvPr/>
        </p:nvGrpSpPr>
        <p:grpSpPr>
          <a:xfrm>
            <a:off x="4868370" y="3429000"/>
            <a:ext cx="6084638" cy="1750761"/>
            <a:chOff x="920117" y="2938513"/>
            <a:chExt cx="6084638" cy="1750761"/>
          </a:xfrm>
        </p:grpSpPr>
        <p:sp>
          <p:nvSpPr>
            <p:cNvPr id="8" name="Title 20">
              <a:extLst>
                <a:ext uri="{FF2B5EF4-FFF2-40B4-BE49-F238E27FC236}">
                  <a16:creationId xmlns="" xmlns:a16="http://schemas.microsoft.com/office/drawing/2014/main" id="{42A3090C-B3B5-440E-9AB0-4D359EBDF202}"/>
                </a:ext>
              </a:extLst>
            </p:cNvPr>
            <p:cNvSpPr txBox="1">
              <a:spLocks/>
            </p:cNvSpPr>
            <p:nvPr/>
          </p:nvSpPr>
          <p:spPr>
            <a:xfrm>
              <a:off x="1301862" y="3346214"/>
              <a:ext cx="5702893" cy="1343060"/>
            </a:xfrm>
            <a:prstGeom prst="rect">
              <a:avLst/>
            </a:prstGeom>
          </p:spPr>
          <p:txBody>
            <a:bodyPr vert="horz" wrap="square" lIns="0" tIns="0" rIns="0" bIns="0" rtlCol="0" anchor="t">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just">
                <a:lnSpc>
                  <a:spcPct val="150000"/>
                </a:lnSpc>
                <a:spcBef>
                  <a:spcPts val="1200"/>
                </a:spcBef>
              </a:pPr>
              <a:r>
                <a:rPr lang="zh-CN" altLang="en-US" sz="20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您的内容打在这里或者通过复制您的文本后在此框中选择粘贴您的内容打在您的内容打在这里或者通过复制您的文本后在此框中选择粘贴您的内容打在</a:t>
              </a:r>
              <a:endParaRPr lang="en-US" altLang="zh-CN" sz="20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9" name="文本框 8">
              <a:extLst>
                <a:ext uri="{FF2B5EF4-FFF2-40B4-BE49-F238E27FC236}">
                  <a16:creationId xmlns="" xmlns:a16="http://schemas.microsoft.com/office/drawing/2014/main" id="{6AD2C482-17C3-4222-934B-2498ABBAD6F9}"/>
                </a:ext>
              </a:extLst>
            </p:cNvPr>
            <p:cNvSpPr txBox="1"/>
            <p:nvPr/>
          </p:nvSpPr>
          <p:spPr>
            <a:xfrm>
              <a:off x="920117" y="2944648"/>
              <a:ext cx="2126224" cy="461665"/>
            </a:xfrm>
            <a:prstGeom prst="rect">
              <a:avLst/>
            </a:prstGeom>
            <a:noFill/>
          </p:spPr>
          <p:txBody>
            <a:bodyPr wrap="square" rtlCol="0">
              <a:spAutoFit/>
            </a:bodyPr>
            <a:lstStyle/>
            <a:p>
              <a:pPr algn="ctr"/>
              <a:r>
                <a:rPr lang="zh-CN" altLang="en-US" sz="2400" b="1"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方案分析</a:t>
              </a:r>
            </a:p>
          </p:txBody>
        </p:sp>
        <p:pic>
          <p:nvPicPr>
            <p:cNvPr id="10" name="图片 9">
              <a:extLst>
                <a:ext uri="{FF2B5EF4-FFF2-40B4-BE49-F238E27FC236}">
                  <a16:creationId xmlns="" xmlns:a16="http://schemas.microsoft.com/office/drawing/2014/main" id="{4EB0CEEC-78FC-4878-A776-854733789709}"/>
                </a:ext>
              </a:extLst>
            </p:cNvPr>
            <p:cNvPicPr>
              <a:picLocks noChangeAspect="1"/>
            </p:cNvPicPr>
            <p:nvPr/>
          </p:nvPicPr>
          <p:blipFill rotWithShape="1">
            <a:blip r:embed="rId4" cstate="print">
              <a:extLst>
                <a:ext uri="{BEBA8EAE-BF5A-486C-A8C5-ECC9F3942E4B}">
                  <a14:imgProps xmlns:a14="http://schemas.microsoft.com/office/drawing/2010/main">
                    <a14:imgLayer>
                      <a14:imgEffect>
                        <a14:backgroundRemoval t="10000" b="90000" l="10000" r="90000">
                          <a14:foregroundMark x1="53679" y1="65217" x2="55220" y2="74513"/>
                          <a14:foregroundMark x1="50314" y1="67691" x2="53508" y2="76537"/>
                          <a14:backgroundMark x1="49914" y1="23463" x2="71592" y2="68666"/>
                          <a14:backgroundMark x1="40217" y1="32909" x2="64974" y2="48876"/>
                          <a14:backgroundMark x1="34683" y1="45877" x2="65887" y2="50525"/>
                          <a14:backgroundMark x1="54193" y1="82834" x2="54364" y2="90930"/>
                        </a14:backgroundRemoval>
                      </a14:imgEffect>
                    </a14:imgLayer>
                  </a14:imgProps>
                </a:ext>
                <a:ext uri="{28A0092B-C50C-407E-A947-70E740481C1C}">
                  <a14:useLocalDpi xmlns:a14="http://schemas.microsoft.com/office/drawing/2010/main" val="0"/>
                </a:ext>
              </a:extLst>
            </a:blip>
            <a:srcRect l="38524" t="56571" r="28107" b="9086"/>
            <a:stretch/>
          </p:blipFill>
          <p:spPr>
            <a:xfrm rot="20033601" flipH="1">
              <a:off x="1043162" y="2938513"/>
              <a:ext cx="230712" cy="180695"/>
            </a:xfrm>
            <a:prstGeom prst="rect">
              <a:avLst/>
            </a:prstGeom>
          </p:spPr>
        </p:pic>
      </p:grpSp>
    </p:spTree>
    <p:extLst>
      <p:ext uri="{BB962C8B-B14F-4D97-AF65-F5344CB8AC3E}">
        <p14:creationId xmlns:p14="http://schemas.microsoft.com/office/powerpoint/2010/main" val="963415463"/>
      </p:ext>
    </p:extLst>
  </p:cSld>
  <p:clrMapOvr>
    <a:masterClrMapping/>
  </p:clrMapOvr>
  <mc:AlternateContent xmlns:mc="http://schemas.openxmlformats.org/markup-compatibility/2006" xmlns:p14="http://schemas.microsoft.com/office/powerpoint/2010/main">
    <mc:Choice Requires="p14">
      <p:transition spd="slow" p14:dur="3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6" presetClass="entr" presetSubtype="16"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circle(in)">
                                      <p:cBhvr>
                                        <p:cTn id="14" dur="20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6" presetClass="entr" presetSubtype="16"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circle(in)">
                                      <p:cBhvr>
                                        <p:cTn id="19"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a:extLst>
              <a:ext uri="{FF2B5EF4-FFF2-40B4-BE49-F238E27FC236}">
                <a16:creationId xmlns="" xmlns:a16="http://schemas.microsoft.com/office/drawing/2014/main" id="{389281C3-5B5F-4324-93D9-F5BEAB781416}"/>
              </a:ext>
            </a:extLst>
          </p:cNvPr>
          <p:cNvGrpSpPr/>
          <p:nvPr/>
        </p:nvGrpSpPr>
        <p:grpSpPr>
          <a:xfrm>
            <a:off x="4620311" y="1126916"/>
            <a:ext cx="2951378" cy="4604168"/>
            <a:chOff x="4688044" y="1126916"/>
            <a:chExt cx="2951378" cy="4604168"/>
          </a:xfrm>
        </p:grpSpPr>
        <p:grpSp>
          <p:nvGrpSpPr>
            <p:cNvPr id="13" name="组合 12">
              <a:extLst>
                <a:ext uri="{FF2B5EF4-FFF2-40B4-BE49-F238E27FC236}">
                  <a16:creationId xmlns="" xmlns:a16="http://schemas.microsoft.com/office/drawing/2014/main" id="{965B1B35-9E1A-4979-974F-12FD33B60F23}"/>
                </a:ext>
              </a:extLst>
            </p:cNvPr>
            <p:cNvGrpSpPr/>
            <p:nvPr/>
          </p:nvGrpSpPr>
          <p:grpSpPr>
            <a:xfrm>
              <a:off x="4688044" y="1126916"/>
              <a:ext cx="2951378" cy="4604168"/>
              <a:chOff x="4688044" y="1126916"/>
              <a:chExt cx="2951378" cy="4604168"/>
            </a:xfrm>
          </p:grpSpPr>
          <p:grpSp>
            <p:nvGrpSpPr>
              <p:cNvPr id="2" name="1802d3c2-7b85-4575-bb2c-2099f7a1573f" descr="/wQAAB+LCAAAAAAABAC9U8FugkAQ/Zdte6MGidaEG21Dw8FqgmkPjYctO8I2sJhlaTSGf+/ugsgWNLGHhgs+3sy8N/M8oFux3wJyUZhhLp4pjjnOAgEZslBAkMvKNLXQI2WEsviF5+W2QO7HoS3rfnmnInnK05y/4bQE1YBRQXFa/3R7RQZ3yalUsNfYOa6k9XotNhsawSqBDI6cFWXCYyRMMJEMe2RLA5zGiWBQFA2w+PyCSHTK3KlilUUie974/sSZPXieaqbH2FVloRCinJH/EXkvkemQTMeQ6TvqMWWeW/dx03PKaFZmDU1PnuNdBxrbNUgJSaFLC5gA/t0edKww/R4KLgf4Oc+wkAMPdnV3WsNkOtK6AkZgJzsdxSLj/o1IFb3BhKkPbcBO/CWWeQUpa8CwUXIiWuocBQgvioCJZq11KDTey0ot16naofJoW3iV7ZTS2uYKdgKtTWsq1ZjLGQZYWZeF6r/SHwzquq5Lj8Wp0j3rmLAvmtDQbxdHPX0r9eku+NFLucqJquh6GArWNXdoFBjaG9lr+fwA7ZQ8z/8EAAA=">
                <a:extLst>
                  <a:ext uri="{FF2B5EF4-FFF2-40B4-BE49-F238E27FC236}">
                    <a16:creationId xmlns="" xmlns:a16="http://schemas.microsoft.com/office/drawing/2014/main" id="{C8577090-057A-4728-8D6A-101C30905655}"/>
                  </a:ext>
                </a:extLst>
              </p:cNvPr>
              <p:cNvGrpSpPr>
                <a:grpSpLocks noChangeAspect="1"/>
              </p:cNvGrpSpPr>
              <p:nvPr/>
            </p:nvGrpSpPr>
            <p:grpSpPr>
              <a:xfrm>
                <a:off x="4902874" y="1126916"/>
                <a:ext cx="2386252" cy="4604168"/>
                <a:chOff x="1104438" y="2011972"/>
                <a:chExt cx="1859969" cy="3588728"/>
              </a:xfrm>
            </p:grpSpPr>
            <p:sp>
              <p:nvSpPr>
                <p:cNvPr id="4" name="BackShape">
                  <a:extLst>
                    <a:ext uri="{FF2B5EF4-FFF2-40B4-BE49-F238E27FC236}">
                      <a16:creationId xmlns="" xmlns:a16="http://schemas.microsoft.com/office/drawing/2014/main" id="{2E033667-FCBD-4BD4-A181-57FD6CE98928}"/>
                    </a:ext>
                  </a:extLst>
                </p:cNvPr>
                <p:cNvSpPr/>
                <p:nvPr/>
              </p:nvSpPr>
              <p:spPr>
                <a:xfrm>
                  <a:off x="1104438" y="2011972"/>
                  <a:ext cx="1859969" cy="3588728"/>
                </a:xfrm>
                <a:custGeom>
                  <a:avLst/>
                  <a:gdLst>
                    <a:gd name="connsiteX0" fmla="*/ 271691 w 1905000"/>
                    <a:gd name="connsiteY0" fmla="*/ 0 h 3512820"/>
                    <a:gd name="connsiteX1" fmla="*/ 1633309 w 1905000"/>
                    <a:gd name="connsiteY1" fmla="*/ 0 h 3512820"/>
                    <a:gd name="connsiteX2" fmla="*/ 1905000 w 1905000"/>
                    <a:gd name="connsiteY2" fmla="*/ 271691 h 3512820"/>
                    <a:gd name="connsiteX3" fmla="*/ 1905000 w 1905000"/>
                    <a:gd name="connsiteY3" fmla="*/ 3241129 h 3512820"/>
                    <a:gd name="connsiteX4" fmla="*/ 1633309 w 1905000"/>
                    <a:gd name="connsiteY4" fmla="*/ 3512820 h 3512820"/>
                    <a:gd name="connsiteX5" fmla="*/ 271691 w 1905000"/>
                    <a:gd name="connsiteY5" fmla="*/ 3512820 h 3512820"/>
                    <a:gd name="connsiteX6" fmla="*/ 0 w 1905000"/>
                    <a:gd name="connsiteY6" fmla="*/ 3241129 h 3512820"/>
                    <a:gd name="connsiteX7" fmla="*/ 0 w 1905000"/>
                    <a:gd name="connsiteY7" fmla="*/ 271691 h 3512820"/>
                    <a:gd name="connsiteX8" fmla="*/ 271691 w 1905000"/>
                    <a:gd name="connsiteY8" fmla="*/ 0 h 3512820"/>
                    <a:gd name="connsiteX9" fmla="*/ 104775 w 1905000"/>
                    <a:gd name="connsiteY9" fmla="*/ 353060 h 3512820"/>
                    <a:gd name="connsiteX10" fmla="*/ 104775 w 1905000"/>
                    <a:gd name="connsiteY10" fmla="*/ 2950210 h 3512820"/>
                    <a:gd name="connsiteX11" fmla="*/ 1800225 w 1905000"/>
                    <a:gd name="connsiteY11" fmla="*/ 2950210 h 3512820"/>
                    <a:gd name="connsiteX12" fmla="*/ 1800225 w 1905000"/>
                    <a:gd name="connsiteY12" fmla="*/ 353060 h 3512820"/>
                    <a:gd name="connsiteX13" fmla="*/ 104775 w 1905000"/>
                    <a:gd name="connsiteY13" fmla="*/ 353060 h 3512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05000" h="3512820">
                      <a:moveTo>
                        <a:pt x="271691" y="0"/>
                      </a:moveTo>
                      <a:lnTo>
                        <a:pt x="1633309" y="0"/>
                      </a:lnTo>
                      <a:cubicBezTo>
                        <a:pt x="1783360" y="0"/>
                        <a:pt x="1905000" y="121640"/>
                        <a:pt x="1905000" y="271691"/>
                      </a:cubicBezTo>
                      <a:lnTo>
                        <a:pt x="1905000" y="3241129"/>
                      </a:lnTo>
                      <a:cubicBezTo>
                        <a:pt x="1905000" y="3391180"/>
                        <a:pt x="1783360" y="3512820"/>
                        <a:pt x="1633309" y="3512820"/>
                      </a:cubicBezTo>
                      <a:lnTo>
                        <a:pt x="271691" y="3512820"/>
                      </a:lnTo>
                      <a:cubicBezTo>
                        <a:pt x="121640" y="3512820"/>
                        <a:pt x="0" y="3391180"/>
                        <a:pt x="0" y="3241129"/>
                      </a:cubicBezTo>
                      <a:lnTo>
                        <a:pt x="0" y="271691"/>
                      </a:lnTo>
                      <a:cubicBezTo>
                        <a:pt x="0" y="121640"/>
                        <a:pt x="121640" y="0"/>
                        <a:pt x="271691" y="0"/>
                      </a:cubicBezTo>
                      <a:close/>
                      <a:moveTo>
                        <a:pt x="104775" y="353060"/>
                      </a:moveTo>
                      <a:lnTo>
                        <a:pt x="104775" y="2950210"/>
                      </a:lnTo>
                      <a:lnTo>
                        <a:pt x="1800225" y="2950210"/>
                      </a:lnTo>
                      <a:lnTo>
                        <a:pt x="1800225" y="353060"/>
                      </a:lnTo>
                      <a:lnTo>
                        <a:pt x="104775" y="353060"/>
                      </a:lnTo>
                      <a:close/>
                    </a:path>
                  </a:pathLst>
                </a:custGeom>
                <a:solidFill>
                  <a:srgbClr val="E25C05"/>
                </a:solidFill>
                <a:ln w="6350">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5" name="BackShape">
                  <a:extLst>
                    <a:ext uri="{FF2B5EF4-FFF2-40B4-BE49-F238E27FC236}">
                      <a16:creationId xmlns="" xmlns:a16="http://schemas.microsoft.com/office/drawing/2014/main" id="{FE03FD4F-65A6-4646-B049-40829DFB74F9}"/>
                    </a:ext>
                  </a:extLst>
                </p:cNvPr>
                <p:cNvSpPr/>
                <p:nvPr/>
              </p:nvSpPr>
              <p:spPr>
                <a:xfrm>
                  <a:off x="1834670" y="2117228"/>
                  <a:ext cx="399505" cy="77655"/>
                </a:xfrm>
                <a:custGeom>
                  <a:avLst/>
                  <a:gdLst>
                    <a:gd name="connsiteX0" fmla="*/ 216342 w 567196"/>
                    <a:gd name="connsiteY0" fmla="*/ 20177 h 105368"/>
                    <a:gd name="connsiteX1" fmla="*/ 534689 w 567196"/>
                    <a:gd name="connsiteY1" fmla="*/ 20177 h 105368"/>
                    <a:gd name="connsiteX2" fmla="*/ 567196 w 567196"/>
                    <a:gd name="connsiteY2" fmla="*/ 52684 h 105368"/>
                    <a:gd name="connsiteX3" fmla="*/ 534689 w 567196"/>
                    <a:gd name="connsiteY3" fmla="*/ 85191 h 105368"/>
                    <a:gd name="connsiteX4" fmla="*/ 216342 w 567196"/>
                    <a:gd name="connsiteY4" fmla="*/ 85191 h 105368"/>
                    <a:gd name="connsiteX5" fmla="*/ 183835 w 567196"/>
                    <a:gd name="connsiteY5" fmla="*/ 52684 h 105368"/>
                    <a:gd name="connsiteX6" fmla="*/ 216342 w 567196"/>
                    <a:gd name="connsiteY6" fmla="*/ 20177 h 105368"/>
                    <a:gd name="connsiteX7" fmla="*/ 52685 w 567196"/>
                    <a:gd name="connsiteY7" fmla="*/ 0 h 105368"/>
                    <a:gd name="connsiteX8" fmla="*/ 105370 w 567196"/>
                    <a:gd name="connsiteY8" fmla="*/ 52684 h 105368"/>
                    <a:gd name="connsiteX9" fmla="*/ 52685 w 567196"/>
                    <a:gd name="connsiteY9" fmla="*/ 105368 h 105368"/>
                    <a:gd name="connsiteX10" fmla="*/ 0 w 567196"/>
                    <a:gd name="connsiteY10" fmla="*/ 52684 h 105368"/>
                    <a:gd name="connsiteX11" fmla="*/ 52685 w 567196"/>
                    <a:gd name="connsiteY11" fmla="*/ 0 h 1053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7196" h="105368">
                      <a:moveTo>
                        <a:pt x="216342" y="20177"/>
                      </a:moveTo>
                      <a:lnTo>
                        <a:pt x="534689" y="20177"/>
                      </a:lnTo>
                      <a:cubicBezTo>
                        <a:pt x="552642" y="20177"/>
                        <a:pt x="567196" y="34731"/>
                        <a:pt x="567196" y="52684"/>
                      </a:cubicBezTo>
                      <a:cubicBezTo>
                        <a:pt x="567196" y="70637"/>
                        <a:pt x="552642" y="85191"/>
                        <a:pt x="534689" y="85191"/>
                      </a:cubicBezTo>
                      <a:lnTo>
                        <a:pt x="216342" y="85191"/>
                      </a:lnTo>
                      <a:cubicBezTo>
                        <a:pt x="198389" y="85191"/>
                        <a:pt x="183835" y="70637"/>
                        <a:pt x="183835" y="52684"/>
                      </a:cubicBezTo>
                      <a:cubicBezTo>
                        <a:pt x="183835" y="34731"/>
                        <a:pt x="198389" y="20177"/>
                        <a:pt x="216342" y="20177"/>
                      </a:cubicBezTo>
                      <a:close/>
                      <a:moveTo>
                        <a:pt x="52685" y="0"/>
                      </a:moveTo>
                      <a:cubicBezTo>
                        <a:pt x="81782" y="0"/>
                        <a:pt x="105370" y="23587"/>
                        <a:pt x="105370" y="52684"/>
                      </a:cubicBezTo>
                      <a:cubicBezTo>
                        <a:pt x="105370" y="81781"/>
                        <a:pt x="81782" y="105368"/>
                        <a:pt x="52685" y="105368"/>
                      </a:cubicBezTo>
                      <a:cubicBezTo>
                        <a:pt x="23588" y="105368"/>
                        <a:pt x="0" y="81781"/>
                        <a:pt x="0" y="52684"/>
                      </a:cubicBezTo>
                      <a:cubicBezTo>
                        <a:pt x="0" y="23587"/>
                        <a:pt x="23588" y="0"/>
                        <a:pt x="52685" y="0"/>
                      </a:cubicBezTo>
                      <a:close/>
                    </a:path>
                  </a:pathLst>
                </a:custGeom>
                <a:solidFill>
                  <a:schemeClr val="bg1"/>
                </a:solidFill>
                <a:ln>
                  <a:solidFill>
                    <a:schemeClr val="bg1">
                      <a:lumMod val="8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6" name="BackShape">
                  <a:extLst>
                    <a:ext uri="{FF2B5EF4-FFF2-40B4-BE49-F238E27FC236}">
                      <a16:creationId xmlns="" xmlns:a16="http://schemas.microsoft.com/office/drawing/2014/main" id="{1B5068B4-9B28-4791-8F82-4BF7E50683DC}"/>
                    </a:ext>
                  </a:extLst>
                </p:cNvPr>
                <p:cNvSpPr/>
                <p:nvPr/>
              </p:nvSpPr>
              <p:spPr>
                <a:xfrm>
                  <a:off x="1871778" y="5143135"/>
                  <a:ext cx="325288" cy="340363"/>
                </a:xfrm>
                <a:prstGeom prst="ellipse">
                  <a:avLst/>
                </a:prstGeom>
                <a:solidFill>
                  <a:schemeClr val="bg1"/>
                </a:solidFill>
                <a:ln w="19050">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pic>
            <p:nvPicPr>
              <p:cNvPr id="12" name="图片 11">
                <a:extLst>
                  <a:ext uri="{FF2B5EF4-FFF2-40B4-BE49-F238E27FC236}">
                    <a16:creationId xmlns="" xmlns:a16="http://schemas.microsoft.com/office/drawing/2014/main" id="{A9D1C7B7-999C-49F6-A1AC-8E7BA69E56A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66379"/>
              <a:stretch/>
            </p:blipFill>
            <p:spPr>
              <a:xfrm>
                <a:off x="4688044" y="3815646"/>
                <a:ext cx="2951378" cy="1186595"/>
              </a:xfrm>
              <a:prstGeom prst="rect">
                <a:avLst/>
              </a:prstGeom>
            </p:spPr>
          </p:pic>
        </p:grpSp>
        <p:pic>
          <p:nvPicPr>
            <p:cNvPr id="15" name="图片 14">
              <a:extLst>
                <a:ext uri="{FF2B5EF4-FFF2-40B4-BE49-F238E27FC236}">
                  <a16:creationId xmlns="" xmlns:a16="http://schemas.microsoft.com/office/drawing/2014/main" id="{F005A534-59B9-48F8-8F76-F69E76886A7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02874" y="2342033"/>
              <a:ext cx="2279844" cy="1086967"/>
            </a:xfrm>
            <a:prstGeom prst="rect">
              <a:avLst/>
            </a:prstGeom>
          </p:spPr>
        </p:pic>
      </p:grpSp>
      <p:grpSp>
        <p:nvGrpSpPr>
          <p:cNvPr id="30" name="组合 29">
            <a:extLst>
              <a:ext uri="{FF2B5EF4-FFF2-40B4-BE49-F238E27FC236}">
                <a16:creationId xmlns="" xmlns:a16="http://schemas.microsoft.com/office/drawing/2014/main" id="{7F52CE05-2879-45A9-8718-DCE65B235D33}"/>
              </a:ext>
            </a:extLst>
          </p:cNvPr>
          <p:cNvGrpSpPr/>
          <p:nvPr/>
        </p:nvGrpSpPr>
        <p:grpSpPr>
          <a:xfrm>
            <a:off x="1462744" y="1757263"/>
            <a:ext cx="2435587" cy="1880724"/>
            <a:chOff x="1462744" y="1757263"/>
            <a:chExt cx="2435587" cy="1880724"/>
          </a:xfrm>
        </p:grpSpPr>
        <p:grpSp>
          <p:nvGrpSpPr>
            <p:cNvPr id="17" name="组合 16">
              <a:extLst>
                <a:ext uri="{FF2B5EF4-FFF2-40B4-BE49-F238E27FC236}">
                  <a16:creationId xmlns="" xmlns:a16="http://schemas.microsoft.com/office/drawing/2014/main" id="{A9B730A6-4293-4BF1-BE0E-A66E0A59B020}"/>
                </a:ext>
              </a:extLst>
            </p:cNvPr>
            <p:cNvGrpSpPr/>
            <p:nvPr/>
          </p:nvGrpSpPr>
          <p:grpSpPr>
            <a:xfrm>
              <a:off x="1772107" y="1844266"/>
              <a:ext cx="2126224" cy="1793721"/>
              <a:chOff x="2218159" y="3692931"/>
              <a:chExt cx="2126224" cy="1793721"/>
            </a:xfrm>
          </p:grpSpPr>
          <p:sp>
            <p:nvSpPr>
              <p:cNvPr id="18" name="Title 20">
                <a:extLst>
                  <a:ext uri="{FF2B5EF4-FFF2-40B4-BE49-F238E27FC236}">
                    <a16:creationId xmlns="" xmlns:a16="http://schemas.microsoft.com/office/drawing/2014/main" id="{78B4E364-9969-4902-9EA0-A764342545C7}"/>
                  </a:ext>
                </a:extLst>
              </p:cNvPr>
              <p:cNvSpPr txBox="1">
                <a:spLocks/>
              </p:cNvSpPr>
              <p:nvPr/>
            </p:nvSpPr>
            <p:spPr>
              <a:xfrm>
                <a:off x="2351772" y="4143592"/>
                <a:ext cx="1858998" cy="1343060"/>
              </a:xfrm>
              <a:prstGeom prst="rect">
                <a:avLst/>
              </a:prstGeom>
            </p:spPr>
            <p:txBody>
              <a:bodyPr vert="horz" wrap="square" lIns="0" tIns="0" rIns="0" bIns="0" rtlCol="0" anchor="t">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just">
                  <a:lnSpc>
                    <a:spcPct val="150000"/>
                  </a:lnSpc>
                  <a:spcBef>
                    <a:spcPts val="1200"/>
                  </a:spcBef>
                </a:pPr>
                <a:r>
                  <a:rPr lang="zh-CN" altLang="en-US" sz="20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您的内容打在这里或者通过复制您的文本</a:t>
                </a:r>
                <a:endParaRPr lang="en-US" altLang="zh-CN" sz="20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9" name="文本框 18">
                <a:extLst>
                  <a:ext uri="{FF2B5EF4-FFF2-40B4-BE49-F238E27FC236}">
                    <a16:creationId xmlns="" xmlns:a16="http://schemas.microsoft.com/office/drawing/2014/main" id="{A2A30D56-2152-4178-835F-B63421C3080B}"/>
                  </a:ext>
                </a:extLst>
              </p:cNvPr>
              <p:cNvSpPr txBox="1"/>
              <p:nvPr/>
            </p:nvSpPr>
            <p:spPr>
              <a:xfrm>
                <a:off x="2218159" y="3692931"/>
                <a:ext cx="2126224" cy="461665"/>
              </a:xfrm>
              <a:prstGeom prst="rect">
                <a:avLst/>
              </a:prstGeom>
              <a:noFill/>
            </p:spPr>
            <p:txBody>
              <a:bodyPr wrap="square" rtlCol="0">
                <a:spAutoFit/>
              </a:bodyPr>
              <a:lstStyle/>
              <a:p>
                <a:pPr algn="ctr"/>
                <a:r>
                  <a:rPr lang="zh-CN" altLang="en-US" sz="2400" b="1"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活动设想</a:t>
                </a:r>
              </a:p>
            </p:txBody>
          </p:sp>
        </p:grpSp>
        <p:pic>
          <p:nvPicPr>
            <p:cNvPr id="29" name="图片 28">
              <a:extLst>
                <a:ext uri="{FF2B5EF4-FFF2-40B4-BE49-F238E27FC236}">
                  <a16:creationId xmlns="" xmlns:a16="http://schemas.microsoft.com/office/drawing/2014/main" id="{F8DB4850-DE8C-4011-A4B3-DB7B1BEBC665}"/>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1462744" y="1757263"/>
              <a:ext cx="790648" cy="537664"/>
            </a:xfrm>
            <a:prstGeom prst="rect">
              <a:avLst/>
            </a:prstGeom>
          </p:spPr>
        </p:pic>
      </p:grpSp>
      <p:grpSp>
        <p:nvGrpSpPr>
          <p:cNvPr id="36" name="组合 35">
            <a:extLst>
              <a:ext uri="{FF2B5EF4-FFF2-40B4-BE49-F238E27FC236}">
                <a16:creationId xmlns="" xmlns:a16="http://schemas.microsoft.com/office/drawing/2014/main" id="{8D21B139-E01A-4271-946A-4BB727C4BA81}"/>
              </a:ext>
            </a:extLst>
          </p:cNvPr>
          <p:cNvGrpSpPr/>
          <p:nvPr/>
        </p:nvGrpSpPr>
        <p:grpSpPr>
          <a:xfrm>
            <a:off x="7948702" y="3850360"/>
            <a:ext cx="2383376" cy="1880724"/>
            <a:chOff x="7948702" y="3850360"/>
            <a:chExt cx="2383376" cy="1880724"/>
          </a:xfrm>
        </p:grpSpPr>
        <p:grpSp>
          <p:nvGrpSpPr>
            <p:cNvPr id="26" name="组合 25">
              <a:extLst>
                <a:ext uri="{FF2B5EF4-FFF2-40B4-BE49-F238E27FC236}">
                  <a16:creationId xmlns="" xmlns:a16="http://schemas.microsoft.com/office/drawing/2014/main" id="{79B3AEA2-5942-4CDB-AEEF-22DCB1F675D7}"/>
                </a:ext>
              </a:extLst>
            </p:cNvPr>
            <p:cNvGrpSpPr/>
            <p:nvPr/>
          </p:nvGrpSpPr>
          <p:grpSpPr>
            <a:xfrm>
              <a:off x="8205854" y="3937363"/>
              <a:ext cx="2126224" cy="1793721"/>
              <a:chOff x="2218159" y="3692931"/>
              <a:chExt cx="2126224" cy="1793721"/>
            </a:xfrm>
          </p:grpSpPr>
          <p:sp>
            <p:nvSpPr>
              <p:cNvPr id="27" name="Title 20">
                <a:extLst>
                  <a:ext uri="{FF2B5EF4-FFF2-40B4-BE49-F238E27FC236}">
                    <a16:creationId xmlns="" xmlns:a16="http://schemas.microsoft.com/office/drawing/2014/main" id="{8067CE11-B93C-4D0E-94E9-F7E81E7D5BC9}"/>
                  </a:ext>
                </a:extLst>
              </p:cNvPr>
              <p:cNvSpPr txBox="1">
                <a:spLocks/>
              </p:cNvSpPr>
              <p:nvPr/>
            </p:nvSpPr>
            <p:spPr>
              <a:xfrm>
                <a:off x="2351772" y="4143592"/>
                <a:ext cx="1858998" cy="1343060"/>
              </a:xfrm>
              <a:prstGeom prst="rect">
                <a:avLst/>
              </a:prstGeom>
            </p:spPr>
            <p:txBody>
              <a:bodyPr vert="horz" wrap="square" lIns="0" tIns="0" rIns="0" bIns="0" rtlCol="0" anchor="t">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just">
                  <a:lnSpc>
                    <a:spcPct val="150000"/>
                  </a:lnSpc>
                  <a:spcBef>
                    <a:spcPts val="1200"/>
                  </a:spcBef>
                </a:pPr>
                <a:r>
                  <a:rPr lang="zh-CN" altLang="en-US" sz="20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您的内容打在这里或者通过复制您的文本</a:t>
                </a:r>
                <a:endParaRPr lang="en-US" altLang="zh-CN" sz="20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28" name="文本框 27">
                <a:extLst>
                  <a:ext uri="{FF2B5EF4-FFF2-40B4-BE49-F238E27FC236}">
                    <a16:creationId xmlns="" xmlns:a16="http://schemas.microsoft.com/office/drawing/2014/main" id="{4CE45929-8B70-4FEA-8EBA-037D63A31942}"/>
                  </a:ext>
                </a:extLst>
              </p:cNvPr>
              <p:cNvSpPr txBox="1"/>
              <p:nvPr/>
            </p:nvSpPr>
            <p:spPr>
              <a:xfrm>
                <a:off x="2218159" y="3692931"/>
                <a:ext cx="2126224" cy="461665"/>
              </a:xfrm>
              <a:prstGeom prst="rect">
                <a:avLst/>
              </a:prstGeom>
              <a:noFill/>
            </p:spPr>
            <p:txBody>
              <a:bodyPr wrap="square" rtlCol="0">
                <a:spAutoFit/>
              </a:bodyPr>
              <a:lstStyle/>
              <a:p>
                <a:pPr algn="ctr"/>
                <a:r>
                  <a:rPr lang="zh-CN" altLang="en-US" sz="2400" b="1"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活动设想</a:t>
                </a:r>
              </a:p>
            </p:txBody>
          </p:sp>
        </p:grpSp>
        <p:pic>
          <p:nvPicPr>
            <p:cNvPr id="31" name="图片 30">
              <a:extLst>
                <a:ext uri="{FF2B5EF4-FFF2-40B4-BE49-F238E27FC236}">
                  <a16:creationId xmlns="" xmlns:a16="http://schemas.microsoft.com/office/drawing/2014/main" id="{C5A0365E-4243-47DE-AEB8-263A8BD60558}"/>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7948702" y="3850360"/>
              <a:ext cx="790648" cy="537664"/>
            </a:xfrm>
            <a:prstGeom prst="rect">
              <a:avLst/>
            </a:prstGeom>
          </p:spPr>
        </p:pic>
      </p:grpSp>
      <p:grpSp>
        <p:nvGrpSpPr>
          <p:cNvPr id="35" name="组合 34">
            <a:extLst>
              <a:ext uri="{FF2B5EF4-FFF2-40B4-BE49-F238E27FC236}">
                <a16:creationId xmlns="" xmlns:a16="http://schemas.microsoft.com/office/drawing/2014/main" id="{737C7833-09F5-4B4F-B9C9-D3D13FB0DFE5}"/>
              </a:ext>
            </a:extLst>
          </p:cNvPr>
          <p:cNvGrpSpPr/>
          <p:nvPr/>
        </p:nvGrpSpPr>
        <p:grpSpPr>
          <a:xfrm>
            <a:off x="7944143" y="1736995"/>
            <a:ext cx="2367489" cy="1869720"/>
            <a:chOff x="7944143" y="1736995"/>
            <a:chExt cx="2367489" cy="1869720"/>
          </a:xfrm>
        </p:grpSpPr>
        <p:grpSp>
          <p:nvGrpSpPr>
            <p:cNvPr id="23" name="组合 22">
              <a:extLst>
                <a:ext uri="{FF2B5EF4-FFF2-40B4-BE49-F238E27FC236}">
                  <a16:creationId xmlns="" xmlns:a16="http://schemas.microsoft.com/office/drawing/2014/main" id="{1FD5771A-0457-4681-AE1E-BCEE62713F34}"/>
                </a:ext>
              </a:extLst>
            </p:cNvPr>
            <p:cNvGrpSpPr/>
            <p:nvPr/>
          </p:nvGrpSpPr>
          <p:grpSpPr>
            <a:xfrm>
              <a:off x="8185408" y="1812994"/>
              <a:ext cx="2126224" cy="1793721"/>
              <a:chOff x="2218159" y="3692931"/>
              <a:chExt cx="2126224" cy="1793721"/>
            </a:xfrm>
          </p:grpSpPr>
          <p:sp>
            <p:nvSpPr>
              <p:cNvPr id="24" name="Title 20">
                <a:extLst>
                  <a:ext uri="{FF2B5EF4-FFF2-40B4-BE49-F238E27FC236}">
                    <a16:creationId xmlns="" xmlns:a16="http://schemas.microsoft.com/office/drawing/2014/main" id="{9DCFF224-B386-4CB2-B651-BDE93C2C5317}"/>
                  </a:ext>
                </a:extLst>
              </p:cNvPr>
              <p:cNvSpPr txBox="1">
                <a:spLocks/>
              </p:cNvSpPr>
              <p:nvPr/>
            </p:nvSpPr>
            <p:spPr>
              <a:xfrm>
                <a:off x="2351772" y="4143592"/>
                <a:ext cx="1858998" cy="1343060"/>
              </a:xfrm>
              <a:prstGeom prst="rect">
                <a:avLst/>
              </a:prstGeom>
            </p:spPr>
            <p:txBody>
              <a:bodyPr vert="horz" wrap="square" lIns="0" tIns="0" rIns="0" bIns="0" rtlCol="0" anchor="t">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just">
                  <a:lnSpc>
                    <a:spcPct val="150000"/>
                  </a:lnSpc>
                  <a:spcBef>
                    <a:spcPts val="1200"/>
                  </a:spcBef>
                </a:pPr>
                <a:r>
                  <a:rPr lang="zh-CN" altLang="en-US" sz="20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您的内容打在这里或者通过复制您的文本</a:t>
                </a:r>
                <a:endParaRPr lang="en-US" altLang="zh-CN" sz="20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25" name="文本框 24">
                <a:extLst>
                  <a:ext uri="{FF2B5EF4-FFF2-40B4-BE49-F238E27FC236}">
                    <a16:creationId xmlns="" xmlns:a16="http://schemas.microsoft.com/office/drawing/2014/main" id="{68FCF105-BA8B-498E-901B-BFA2D7639152}"/>
                  </a:ext>
                </a:extLst>
              </p:cNvPr>
              <p:cNvSpPr txBox="1"/>
              <p:nvPr/>
            </p:nvSpPr>
            <p:spPr>
              <a:xfrm>
                <a:off x="2218159" y="3692931"/>
                <a:ext cx="2126224" cy="461665"/>
              </a:xfrm>
              <a:prstGeom prst="rect">
                <a:avLst/>
              </a:prstGeom>
              <a:noFill/>
            </p:spPr>
            <p:txBody>
              <a:bodyPr wrap="square" rtlCol="0">
                <a:spAutoFit/>
              </a:bodyPr>
              <a:lstStyle/>
              <a:p>
                <a:pPr algn="ctr"/>
                <a:r>
                  <a:rPr lang="zh-CN" altLang="en-US" sz="2400" b="1"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活动设想</a:t>
                </a:r>
              </a:p>
            </p:txBody>
          </p:sp>
        </p:grpSp>
        <p:pic>
          <p:nvPicPr>
            <p:cNvPr id="32" name="图片 31">
              <a:extLst>
                <a:ext uri="{FF2B5EF4-FFF2-40B4-BE49-F238E27FC236}">
                  <a16:creationId xmlns="" xmlns:a16="http://schemas.microsoft.com/office/drawing/2014/main" id="{31F2CB93-90B9-489E-AD1E-53B5FD0E4174}"/>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7944143" y="1736995"/>
              <a:ext cx="790648" cy="537664"/>
            </a:xfrm>
            <a:prstGeom prst="rect">
              <a:avLst/>
            </a:prstGeom>
          </p:spPr>
        </p:pic>
      </p:grpSp>
      <p:grpSp>
        <p:nvGrpSpPr>
          <p:cNvPr id="34" name="组合 33">
            <a:extLst>
              <a:ext uri="{FF2B5EF4-FFF2-40B4-BE49-F238E27FC236}">
                <a16:creationId xmlns="" xmlns:a16="http://schemas.microsoft.com/office/drawing/2014/main" id="{27522548-EE53-481A-983E-230E07F09BB9}"/>
              </a:ext>
            </a:extLst>
          </p:cNvPr>
          <p:cNvGrpSpPr/>
          <p:nvPr/>
        </p:nvGrpSpPr>
        <p:grpSpPr>
          <a:xfrm>
            <a:off x="1510396" y="3815646"/>
            <a:ext cx="2340283" cy="1915438"/>
            <a:chOff x="1510396" y="3815646"/>
            <a:chExt cx="2340283" cy="1915438"/>
          </a:xfrm>
        </p:grpSpPr>
        <p:grpSp>
          <p:nvGrpSpPr>
            <p:cNvPr id="20" name="组合 19">
              <a:extLst>
                <a:ext uri="{FF2B5EF4-FFF2-40B4-BE49-F238E27FC236}">
                  <a16:creationId xmlns="" xmlns:a16="http://schemas.microsoft.com/office/drawing/2014/main" id="{E102A8BF-1852-4FDC-8951-9E9BDDCA110F}"/>
                </a:ext>
              </a:extLst>
            </p:cNvPr>
            <p:cNvGrpSpPr/>
            <p:nvPr/>
          </p:nvGrpSpPr>
          <p:grpSpPr>
            <a:xfrm>
              <a:off x="1724455" y="3937363"/>
              <a:ext cx="2126224" cy="1793721"/>
              <a:chOff x="2218159" y="3692931"/>
              <a:chExt cx="2126224" cy="1793721"/>
            </a:xfrm>
          </p:grpSpPr>
          <p:sp>
            <p:nvSpPr>
              <p:cNvPr id="21" name="Title 20">
                <a:extLst>
                  <a:ext uri="{FF2B5EF4-FFF2-40B4-BE49-F238E27FC236}">
                    <a16:creationId xmlns="" xmlns:a16="http://schemas.microsoft.com/office/drawing/2014/main" id="{1A05AF5F-2889-453A-88E9-60A5AB2BAD9D}"/>
                  </a:ext>
                </a:extLst>
              </p:cNvPr>
              <p:cNvSpPr txBox="1">
                <a:spLocks/>
              </p:cNvSpPr>
              <p:nvPr/>
            </p:nvSpPr>
            <p:spPr>
              <a:xfrm>
                <a:off x="2351772" y="4143592"/>
                <a:ext cx="1858998" cy="1343060"/>
              </a:xfrm>
              <a:prstGeom prst="rect">
                <a:avLst/>
              </a:prstGeom>
            </p:spPr>
            <p:txBody>
              <a:bodyPr vert="horz" wrap="square" lIns="0" tIns="0" rIns="0" bIns="0" rtlCol="0" anchor="t">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just">
                  <a:lnSpc>
                    <a:spcPct val="150000"/>
                  </a:lnSpc>
                  <a:spcBef>
                    <a:spcPts val="1200"/>
                  </a:spcBef>
                </a:pPr>
                <a:r>
                  <a:rPr lang="zh-CN" altLang="en-US" sz="20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您的内容打在这里或者通过复制您的文本</a:t>
                </a:r>
                <a:endParaRPr lang="en-US" altLang="zh-CN" sz="20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22" name="文本框 21">
                <a:extLst>
                  <a:ext uri="{FF2B5EF4-FFF2-40B4-BE49-F238E27FC236}">
                    <a16:creationId xmlns="" xmlns:a16="http://schemas.microsoft.com/office/drawing/2014/main" id="{EF727239-2BE7-4F08-A081-F231BBEBD9E2}"/>
                  </a:ext>
                </a:extLst>
              </p:cNvPr>
              <p:cNvSpPr txBox="1"/>
              <p:nvPr/>
            </p:nvSpPr>
            <p:spPr>
              <a:xfrm>
                <a:off x="2218159" y="3692931"/>
                <a:ext cx="2126224" cy="461665"/>
              </a:xfrm>
              <a:prstGeom prst="rect">
                <a:avLst/>
              </a:prstGeom>
              <a:noFill/>
            </p:spPr>
            <p:txBody>
              <a:bodyPr wrap="square" rtlCol="0">
                <a:spAutoFit/>
              </a:bodyPr>
              <a:lstStyle/>
              <a:p>
                <a:pPr algn="ctr"/>
                <a:r>
                  <a:rPr lang="zh-CN" altLang="en-US" sz="2400" b="1"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活动设想</a:t>
                </a:r>
              </a:p>
            </p:txBody>
          </p:sp>
        </p:grpSp>
        <p:pic>
          <p:nvPicPr>
            <p:cNvPr id="33" name="图片 32">
              <a:extLst>
                <a:ext uri="{FF2B5EF4-FFF2-40B4-BE49-F238E27FC236}">
                  <a16:creationId xmlns="" xmlns:a16="http://schemas.microsoft.com/office/drawing/2014/main" id="{B783FAD3-D718-45EA-86C7-2036758D1207}"/>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1510396" y="3815646"/>
              <a:ext cx="790648" cy="537664"/>
            </a:xfrm>
            <a:prstGeom prst="rect">
              <a:avLst/>
            </a:prstGeom>
          </p:spPr>
        </p:pic>
      </p:grpSp>
    </p:spTree>
    <p:extLst>
      <p:ext uri="{BB962C8B-B14F-4D97-AF65-F5344CB8AC3E}">
        <p14:creationId xmlns:p14="http://schemas.microsoft.com/office/powerpoint/2010/main" val="2788830197"/>
      </p:ext>
    </p:extLst>
  </p:cSld>
  <p:clrMapOvr>
    <a:masterClrMapping/>
  </p:clrMapOvr>
  <mc:AlternateContent xmlns:mc="http://schemas.openxmlformats.org/markup-compatibility/2006" xmlns:p14="http://schemas.microsoft.com/office/powerpoint/2010/main">
    <mc:Choice Requires="p14">
      <p:transition spd="slow" p14:dur="3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randombar(horizontal)">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nodeType="clickEffect">
                                  <p:stCondLst>
                                    <p:cond delay="0"/>
                                  </p:stCondLst>
                                  <p:childTnLst>
                                    <p:set>
                                      <p:cBhvr>
                                        <p:cTn id="11" dur="1" fill="hold">
                                          <p:stCondLst>
                                            <p:cond delay="0"/>
                                          </p:stCondLst>
                                        </p:cTn>
                                        <p:tgtEl>
                                          <p:spTgt spid="30"/>
                                        </p:tgtEl>
                                        <p:attrNameLst>
                                          <p:attrName>style.visibility</p:attrName>
                                        </p:attrNameLst>
                                      </p:cBhvr>
                                      <p:to>
                                        <p:strVal val="visible"/>
                                      </p:to>
                                    </p:set>
                                    <p:anim calcmode="lin" valueType="num">
                                      <p:cBhvr>
                                        <p:cTn id="12" dur="1000" fill="hold"/>
                                        <p:tgtEl>
                                          <p:spTgt spid="30"/>
                                        </p:tgtEl>
                                        <p:attrNameLst>
                                          <p:attrName>ppt_w</p:attrName>
                                        </p:attrNameLst>
                                      </p:cBhvr>
                                      <p:tavLst>
                                        <p:tav tm="0">
                                          <p:val>
                                            <p:fltVal val="0"/>
                                          </p:val>
                                        </p:tav>
                                        <p:tav tm="100000">
                                          <p:val>
                                            <p:strVal val="#ppt_w"/>
                                          </p:val>
                                        </p:tav>
                                      </p:tavLst>
                                    </p:anim>
                                    <p:anim calcmode="lin" valueType="num">
                                      <p:cBhvr>
                                        <p:cTn id="13" dur="1000" fill="hold"/>
                                        <p:tgtEl>
                                          <p:spTgt spid="30"/>
                                        </p:tgtEl>
                                        <p:attrNameLst>
                                          <p:attrName>ppt_h</p:attrName>
                                        </p:attrNameLst>
                                      </p:cBhvr>
                                      <p:tavLst>
                                        <p:tav tm="0">
                                          <p:val>
                                            <p:fltVal val="0"/>
                                          </p:val>
                                        </p:tav>
                                        <p:tav tm="100000">
                                          <p:val>
                                            <p:strVal val="#ppt_h"/>
                                          </p:val>
                                        </p:tav>
                                      </p:tavLst>
                                    </p:anim>
                                    <p:anim calcmode="lin" valueType="num">
                                      <p:cBhvr>
                                        <p:cTn id="14" dur="1000" fill="hold"/>
                                        <p:tgtEl>
                                          <p:spTgt spid="30"/>
                                        </p:tgtEl>
                                        <p:attrNameLst>
                                          <p:attrName>style.rotation</p:attrName>
                                        </p:attrNameLst>
                                      </p:cBhvr>
                                      <p:tavLst>
                                        <p:tav tm="0">
                                          <p:val>
                                            <p:fltVal val="90"/>
                                          </p:val>
                                        </p:tav>
                                        <p:tav tm="100000">
                                          <p:val>
                                            <p:fltVal val="0"/>
                                          </p:val>
                                        </p:tav>
                                      </p:tavLst>
                                    </p:anim>
                                    <p:animEffect transition="in" filter="fade">
                                      <p:cBhvr>
                                        <p:cTn id="15" dur="1000"/>
                                        <p:tgtEl>
                                          <p:spTgt spid="30"/>
                                        </p:tgtEl>
                                      </p:cBhvr>
                                    </p:animEffect>
                                  </p:childTnLst>
                                </p:cTn>
                              </p:par>
                              <p:par>
                                <p:cTn id="16" presetID="31" presetClass="entr" presetSubtype="0" fill="hold" nodeType="withEffect">
                                  <p:stCondLst>
                                    <p:cond delay="0"/>
                                  </p:stCondLst>
                                  <p:childTnLst>
                                    <p:set>
                                      <p:cBhvr>
                                        <p:cTn id="17" dur="1" fill="hold">
                                          <p:stCondLst>
                                            <p:cond delay="0"/>
                                          </p:stCondLst>
                                        </p:cTn>
                                        <p:tgtEl>
                                          <p:spTgt spid="35"/>
                                        </p:tgtEl>
                                        <p:attrNameLst>
                                          <p:attrName>style.visibility</p:attrName>
                                        </p:attrNameLst>
                                      </p:cBhvr>
                                      <p:to>
                                        <p:strVal val="visible"/>
                                      </p:to>
                                    </p:set>
                                    <p:anim calcmode="lin" valueType="num">
                                      <p:cBhvr>
                                        <p:cTn id="18" dur="1000" fill="hold"/>
                                        <p:tgtEl>
                                          <p:spTgt spid="35"/>
                                        </p:tgtEl>
                                        <p:attrNameLst>
                                          <p:attrName>ppt_w</p:attrName>
                                        </p:attrNameLst>
                                      </p:cBhvr>
                                      <p:tavLst>
                                        <p:tav tm="0">
                                          <p:val>
                                            <p:fltVal val="0"/>
                                          </p:val>
                                        </p:tav>
                                        <p:tav tm="100000">
                                          <p:val>
                                            <p:strVal val="#ppt_w"/>
                                          </p:val>
                                        </p:tav>
                                      </p:tavLst>
                                    </p:anim>
                                    <p:anim calcmode="lin" valueType="num">
                                      <p:cBhvr>
                                        <p:cTn id="19" dur="1000" fill="hold"/>
                                        <p:tgtEl>
                                          <p:spTgt spid="35"/>
                                        </p:tgtEl>
                                        <p:attrNameLst>
                                          <p:attrName>ppt_h</p:attrName>
                                        </p:attrNameLst>
                                      </p:cBhvr>
                                      <p:tavLst>
                                        <p:tav tm="0">
                                          <p:val>
                                            <p:fltVal val="0"/>
                                          </p:val>
                                        </p:tav>
                                        <p:tav tm="100000">
                                          <p:val>
                                            <p:strVal val="#ppt_h"/>
                                          </p:val>
                                        </p:tav>
                                      </p:tavLst>
                                    </p:anim>
                                    <p:anim calcmode="lin" valueType="num">
                                      <p:cBhvr>
                                        <p:cTn id="20" dur="1000" fill="hold"/>
                                        <p:tgtEl>
                                          <p:spTgt spid="35"/>
                                        </p:tgtEl>
                                        <p:attrNameLst>
                                          <p:attrName>style.rotation</p:attrName>
                                        </p:attrNameLst>
                                      </p:cBhvr>
                                      <p:tavLst>
                                        <p:tav tm="0">
                                          <p:val>
                                            <p:fltVal val="90"/>
                                          </p:val>
                                        </p:tav>
                                        <p:tav tm="100000">
                                          <p:val>
                                            <p:fltVal val="0"/>
                                          </p:val>
                                        </p:tav>
                                      </p:tavLst>
                                    </p:anim>
                                    <p:animEffect transition="in" filter="fade">
                                      <p:cBhvr>
                                        <p:cTn id="21" dur="1000"/>
                                        <p:tgtEl>
                                          <p:spTgt spid="35"/>
                                        </p:tgtEl>
                                      </p:cBhvr>
                                    </p:animEffect>
                                  </p:childTnLst>
                                </p:cTn>
                              </p:par>
                            </p:childTnLst>
                          </p:cTn>
                        </p:par>
                      </p:childTnLst>
                    </p:cTn>
                  </p:par>
                  <p:par>
                    <p:cTn id="22" fill="hold">
                      <p:stCondLst>
                        <p:cond delay="indefinite"/>
                      </p:stCondLst>
                      <p:childTnLst>
                        <p:par>
                          <p:cTn id="23" fill="hold">
                            <p:stCondLst>
                              <p:cond delay="0"/>
                            </p:stCondLst>
                            <p:childTnLst>
                              <p:par>
                                <p:cTn id="24" presetID="31" presetClass="entr" presetSubtype="0" fill="hold" nodeType="clickEffect">
                                  <p:stCondLst>
                                    <p:cond delay="0"/>
                                  </p:stCondLst>
                                  <p:childTnLst>
                                    <p:set>
                                      <p:cBhvr>
                                        <p:cTn id="25" dur="1" fill="hold">
                                          <p:stCondLst>
                                            <p:cond delay="0"/>
                                          </p:stCondLst>
                                        </p:cTn>
                                        <p:tgtEl>
                                          <p:spTgt spid="34"/>
                                        </p:tgtEl>
                                        <p:attrNameLst>
                                          <p:attrName>style.visibility</p:attrName>
                                        </p:attrNameLst>
                                      </p:cBhvr>
                                      <p:to>
                                        <p:strVal val="visible"/>
                                      </p:to>
                                    </p:set>
                                    <p:anim calcmode="lin" valueType="num">
                                      <p:cBhvr>
                                        <p:cTn id="26" dur="1000" fill="hold"/>
                                        <p:tgtEl>
                                          <p:spTgt spid="34"/>
                                        </p:tgtEl>
                                        <p:attrNameLst>
                                          <p:attrName>ppt_w</p:attrName>
                                        </p:attrNameLst>
                                      </p:cBhvr>
                                      <p:tavLst>
                                        <p:tav tm="0">
                                          <p:val>
                                            <p:fltVal val="0"/>
                                          </p:val>
                                        </p:tav>
                                        <p:tav tm="100000">
                                          <p:val>
                                            <p:strVal val="#ppt_w"/>
                                          </p:val>
                                        </p:tav>
                                      </p:tavLst>
                                    </p:anim>
                                    <p:anim calcmode="lin" valueType="num">
                                      <p:cBhvr>
                                        <p:cTn id="27" dur="1000" fill="hold"/>
                                        <p:tgtEl>
                                          <p:spTgt spid="34"/>
                                        </p:tgtEl>
                                        <p:attrNameLst>
                                          <p:attrName>ppt_h</p:attrName>
                                        </p:attrNameLst>
                                      </p:cBhvr>
                                      <p:tavLst>
                                        <p:tav tm="0">
                                          <p:val>
                                            <p:fltVal val="0"/>
                                          </p:val>
                                        </p:tav>
                                        <p:tav tm="100000">
                                          <p:val>
                                            <p:strVal val="#ppt_h"/>
                                          </p:val>
                                        </p:tav>
                                      </p:tavLst>
                                    </p:anim>
                                    <p:anim calcmode="lin" valueType="num">
                                      <p:cBhvr>
                                        <p:cTn id="28" dur="1000" fill="hold"/>
                                        <p:tgtEl>
                                          <p:spTgt spid="34"/>
                                        </p:tgtEl>
                                        <p:attrNameLst>
                                          <p:attrName>style.rotation</p:attrName>
                                        </p:attrNameLst>
                                      </p:cBhvr>
                                      <p:tavLst>
                                        <p:tav tm="0">
                                          <p:val>
                                            <p:fltVal val="90"/>
                                          </p:val>
                                        </p:tav>
                                        <p:tav tm="100000">
                                          <p:val>
                                            <p:fltVal val="0"/>
                                          </p:val>
                                        </p:tav>
                                      </p:tavLst>
                                    </p:anim>
                                    <p:animEffect transition="in" filter="fade">
                                      <p:cBhvr>
                                        <p:cTn id="29" dur="1000"/>
                                        <p:tgtEl>
                                          <p:spTgt spid="34"/>
                                        </p:tgtEl>
                                      </p:cBhvr>
                                    </p:animEffect>
                                  </p:childTnLst>
                                </p:cTn>
                              </p:par>
                              <p:par>
                                <p:cTn id="30" presetID="31" presetClass="entr" presetSubtype="0" fill="hold" nodeType="withEffect">
                                  <p:stCondLst>
                                    <p:cond delay="0"/>
                                  </p:stCondLst>
                                  <p:childTnLst>
                                    <p:set>
                                      <p:cBhvr>
                                        <p:cTn id="31" dur="1" fill="hold">
                                          <p:stCondLst>
                                            <p:cond delay="0"/>
                                          </p:stCondLst>
                                        </p:cTn>
                                        <p:tgtEl>
                                          <p:spTgt spid="36"/>
                                        </p:tgtEl>
                                        <p:attrNameLst>
                                          <p:attrName>style.visibility</p:attrName>
                                        </p:attrNameLst>
                                      </p:cBhvr>
                                      <p:to>
                                        <p:strVal val="visible"/>
                                      </p:to>
                                    </p:set>
                                    <p:anim calcmode="lin" valueType="num">
                                      <p:cBhvr>
                                        <p:cTn id="32" dur="1000" fill="hold"/>
                                        <p:tgtEl>
                                          <p:spTgt spid="36"/>
                                        </p:tgtEl>
                                        <p:attrNameLst>
                                          <p:attrName>ppt_w</p:attrName>
                                        </p:attrNameLst>
                                      </p:cBhvr>
                                      <p:tavLst>
                                        <p:tav tm="0">
                                          <p:val>
                                            <p:fltVal val="0"/>
                                          </p:val>
                                        </p:tav>
                                        <p:tav tm="100000">
                                          <p:val>
                                            <p:strVal val="#ppt_w"/>
                                          </p:val>
                                        </p:tav>
                                      </p:tavLst>
                                    </p:anim>
                                    <p:anim calcmode="lin" valueType="num">
                                      <p:cBhvr>
                                        <p:cTn id="33" dur="1000" fill="hold"/>
                                        <p:tgtEl>
                                          <p:spTgt spid="36"/>
                                        </p:tgtEl>
                                        <p:attrNameLst>
                                          <p:attrName>ppt_h</p:attrName>
                                        </p:attrNameLst>
                                      </p:cBhvr>
                                      <p:tavLst>
                                        <p:tav tm="0">
                                          <p:val>
                                            <p:fltVal val="0"/>
                                          </p:val>
                                        </p:tav>
                                        <p:tav tm="100000">
                                          <p:val>
                                            <p:strVal val="#ppt_h"/>
                                          </p:val>
                                        </p:tav>
                                      </p:tavLst>
                                    </p:anim>
                                    <p:anim calcmode="lin" valueType="num">
                                      <p:cBhvr>
                                        <p:cTn id="34" dur="1000" fill="hold"/>
                                        <p:tgtEl>
                                          <p:spTgt spid="36"/>
                                        </p:tgtEl>
                                        <p:attrNameLst>
                                          <p:attrName>style.rotation</p:attrName>
                                        </p:attrNameLst>
                                      </p:cBhvr>
                                      <p:tavLst>
                                        <p:tav tm="0">
                                          <p:val>
                                            <p:fltVal val="90"/>
                                          </p:val>
                                        </p:tav>
                                        <p:tav tm="100000">
                                          <p:val>
                                            <p:fltVal val="0"/>
                                          </p:val>
                                        </p:tav>
                                      </p:tavLst>
                                    </p:anim>
                                    <p:animEffect transition="in" filter="fade">
                                      <p:cBhvr>
                                        <p:cTn id="35" dur="10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3084"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a:extLst>
              <a:ext uri="{FF2B5EF4-FFF2-40B4-BE49-F238E27FC236}">
                <a16:creationId xmlns="" xmlns:a16="http://schemas.microsoft.com/office/drawing/2014/main" id="{D2AE85F3-CEC3-4DFA-B036-E1FCC0E15C70}"/>
              </a:ext>
            </a:extLst>
          </p:cNvPr>
          <p:cNvGrpSpPr>
            <a:grpSpLocks noChangeAspect="1"/>
          </p:cNvGrpSpPr>
          <p:nvPr>
            <p:custDataLst>
              <p:tags r:id="rId1"/>
            </p:custDataLst>
          </p:nvPr>
        </p:nvGrpSpPr>
        <p:grpSpPr>
          <a:xfrm>
            <a:off x="4267218" y="1585399"/>
            <a:ext cx="3657563" cy="3687202"/>
            <a:chOff x="4267218" y="1585399"/>
            <a:chExt cx="3657563" cy="3687202"/>
          </a:xfrm>
          <a:solidFill>
            <a:srgbClr val="E25C05"/>
          </a:solidFill>
        </p:grpSpPr>
        <p:grpSp>
          <p:nvGrpSpPr>
            <p:cNvPr id="4" name="íṩḷíḍè">
              <a:extLst>
                <a:ext uri="{FF2B5EF4-FFF2-40B4-BE49-F238E27FC236}">
                  <a16:creationId xmlns="" xmlns:a16="http://schemas.microsoft.com/office/drawing/2014/main" id="{AAF00A99-25D7-44CD-80B9-1276C0AB0797}"/>
                </a:ext>
              </a:extLst>
            </p:cNvPr>
            <p:cNvGrpSpPr/>
            <p:nvPr/>
          </p:nvGrpSpPr>
          <p:grpSpPr>
            <a:xfrm>
              <a:off x="6474042" y="2675607"/>
              <a:ext cx="1424911" cy="2596994"/>
              <a:chOff x="6474042" y="2675607"/>
              <a:chExt cx="1424911" cy="2596994"/>
            </a:xfrm>
            <a:grpFill/>
          </p:grpSpPr>
          <p:sp>
            <p:nvSpPr>
              <p:cNvPr id="29" name="íṧḻîḓe">
                <a:extLst>
                  <a:ext uri="{FF2B5EF4-FFF2-40B4-BE49-F238E27FC236}">
                    <a16:creationId xmlns="" xmlns:a16="http://schemas.microsoft.com/office/drawing/2014/main" id="{C5118E54-7E44-454C-9520-C9EB6741A194}"/>
                  </a:ext>
                </a:extLst>
              </p:cNvPr>
              <p:cNvSpPr/>
              <p:nvPr/>
            </p:nvSpPr>
            <p:spPr>
              <a:xfrm>
                <a:off x="6474042" y="2675607"/>
                <a:ext cx="1424911" cy="1347837"/>
              </a:xfrm>
              <a:prstGeom prst="wedgeEllipseCallout">
                <a:avLst>
                  <a:gd name="adj1" fmla="val -29"/>
                  <a:gd name="adj2" fmla="val 65817"/>
                </a:avLst>
              </a:prstGeom>
              <a:grpFill/>
              <a:ln w="76200">
                <a:solidFill>
                  <a:srgbClr val="E25C05"/>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cxnSp>
            <p:nvCxnSpPr>
              <p:cNvPr id="30" name="直接连接符 29">
                <a:extLst>
                  <a:ext uri="{FF2B5EF4-FFF2-40B4-BE49-F238E27FC236}">
                    <a16:creationId xmlns="" xmlns:a16="http://schemas.microsoft.com/office/drawing/2014/main" id="{E2F465D7-9C4E-4104-BE06-5817A069D758}"/>
                  </a:ext>
                </a:extLst>
              </p:cNvPr>
              <p:cNvCxnSpPr/>
              <p:nvPr/>
            </p:nvCxnSpPr>
            <p:spPr>
              <a:xfrm>
                <a:off x="7186497" y="4363198"/>
                <a:ext cx="0" cy="909403"/>
              </a:xfrm>
              <a:prstGeom prst="line">
                <a:avLst/>
              </a:prstGeom>
              <a:grpFill/>
              <a:ln w="28575">
                <a:solidFill>
                  <a:srgbClr val="E25C05"/>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grpSp>
          <p:nvGrpSpPr>
            <p:cNvPr id="5" name="íş1ídê">
              <a:extLst>
                <a:ext uri="{FF2B5EF4-FFF2-40B4-BE49-F238E27FC236}">
                  <a16:creationId xmlns="" xmlns:a16="http://schemas.microsoft.com/office/drawing/2014/main" id="{20986884-FB58-4435-9F23-7749180B26FB}"/>
                </a:ext>
              </a:extLst>
            </p:cNvPr>
            <p:cNvGrpSpPr/>
            <p:nvPr/>
          </p:nvGrpSpPr>
          <p:grpSpPr>
            <a:xfrm>
              <a:off x="4267218" y="3805718"/>
              <a:ext cx="2596994" cy="1424911"/>
              <a:chOff x="4267218" y="3805718"/>
              <a:chExt cx="2596994" cy="1424911"/>
            </a:xfrm>
            <a:grpFill/>
          </p:grpSpPr>
          <p:sp>
            <p:nvSpPr>
              <p:cNvPr id="27" name="iśľíḑé">
                <a:extLst>
                  <a:ext uri="{FF2B5EF4-FFF2-40B4-BE49-F238E27FC236}">
                    <a16:creationId xmlns="" xmlns:a16="http://schemas.microsoft.com/office/drawing/2014/main" id="{2C451D15-E4D2-4651-AB28-F67E0C05EDA1}"/>
                  </a:ext>
                </a:extLst>
              </p:cNvPr>
              <p:cNvSpPr/>
              <p:nvPr/>
            </p:nvSpPr>
            <p:spPr>
              <a:xfrm rot="5400000">
                <a:off x="5477838" y="3844255"/>
                <a:ext cx="1424911" cy="1347837"/>
              </a:xfrm>
              <a:prstGeom prst="wedgeEllipseCallout">
                <a:avLst>
                  <a:gd name="adj1" fmla="val -29"/>
                  <a:gd name="adj2" fmla="val 65817"/>
                </a:avLst>
              </a:prstGeom>
              <a:grpFill/>
              <a:ln w="76200">
                <a:solidFill>
                  <a:srgbClr val="E25C0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cxnSp>
            <p:nvCxnSpPr>
              <p:cNvPr id="28" name="直接连接符 27">
                <a:extLst>
                  <a:ext uri="{FF2B5EF4-FFF2-40B4-BE49-F238E27FC236}">
                    <a16:creationId xmlns="" xmlns:a16="http://schemas.microsoft.com/office/drawing/2014/main" id="{EE2BBC08-F51D-4C64-84A3-5378CD750E7F}"/>
                  </a:ext>
                </a:extLst>
              </p:cNvPr>
              <p:cNvCxnSpPr/>
              <p:nvPr/>
            </p:nvCxnSpPr>
            <p:spPr>
              <a:xfrm rot="5400000">
                <a:off x="4721920" y="4063471"/>
                <a:ext cx="0" cy="909403"/>
              </a:xfrm>
              <a:prstGeom prst="line">
                <a:avLst/>
              </a:prstGeom>
              <a:grpFill/>
              <a:ln w="28575">
                <a:solidFill>
                  <a:srgbClr val="E25C05"/>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grpSp>
          <p:nvGrpSpPr>
            <p:cNvPr id="6" name="îšľïḓé">
              <a:extLst>
                <a:ext uri="{FF2B5EF4-FFF2-40B4-BE49-F238E27FC236}">
                  <a16:creationId xmlns="" xmlns:a16="http://schemas.microsoft.com/office/drawing/2014/main" id="{6E86512C-BDAB-4704-A51B-ED5D0204AB6A}"/>
                </a:ext>
              </a:extLst>
            </p:cNvPr>
            <p:cNvGrpSpPr/>
            <p:nvPr/>
          </p:nvGrpSpPr>
          <p:grpSpPr>
            <a:xfrm>
              <a:off x="5327788" y="1623397"/>
              <a:ext cx="2596993" cy="1424911"/>
              <a:chOff x="5327788" y="1623397"/>
              <a:chExt cx="2596993" cy="1424911"/>
            </a:xfrm>
            <a:grpFill/>
          </p:grpSpPr>
          <p:sp>
            <p:nvSpPr>
              <p:cNvPr id="25" name="iṥḻïďè">
                <a:extLst>
                  <a:ext uri="{FF2B5EF4-FFF2-40B4-BE49-F238E27FC236}">
                    <a16:creationId xmlns="" xmlns:a16="http://schemas.microsoft.com/office/drawing/2014/main" id="{D04AF55A-9AAA-4C88-9DCD-58397BECD694}"/>
                  </a:ext>
                </a:extLst>
              </p:cNvPr>
              <p:cNvSpPr/>
              <p:nvPr/>
            </p:nvSpPr>
            <p:spPr>
              <a:xfrm rot="16200000" flipH="1">
                <a:off x="5289251" y="1661934"/>
                <a:ext cx="1424911" cy="1347837"/>
              </a:xfrm>
              <a:prstGeom prst="wedgeEllipseCallout">
                <a:avLst>
                  <a:gd name="adj1" fmla="val -29"/>
                  <a:gd name="adj2" fmla="val 65817"/>
                </a:avLst>
              </a:prstGeom>
              <a:grpFill/>
              <a:ln w="76200">
                <a:solidFill>
                  <a:srgbClr val="E25C0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cxnSp>
            <p:nvCxnSpPr>
              <p:cNvPr id="26" name="直接连接符 25">
                <a:extLst>
                  <a:ext uri="{FF2B5EF4-FFF2-40B4-BE49-F238E27FC236}">
                    <a16:creationId xmlns="" xmlns:a16="http://schemas.microsoft.com/office/drawing/2014/main" id="{7EAEA123-9508-4F89-9A81-71BC664D3DA1}"/>
                  </a:ext>
                </a:extLst>
              </p:cNvPr>
              <p:cNvCxnSpPr/>
              <p:nvPr/>
            </p:nvCxnSpPr>
            <p:spPr>
              <a:xfrm rot="16200000" flipH="1">
                <a:off x="7470080" y="1881151"/>
                <a:ext cx="0" cy="909403"/>
              </a:xfrm>
              <a:prstGeom prst="line">
                <a:avLst/>
              </a:prstGeom>
              <a:grpFill/>
              <a:ln w="28575">
                <a:solidFill>
                  <a:srgbClr val="E25C05"/>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grpSp>
          <p:nvGrpSpPr>
            <p:cNvPr id="7" name="isḷiďe">
              <a:extLst>
                <a:ext uri="{FF2B5EF4-FFF2-40B4-BE49-F238E27FC236}">
                  <a16:creationId xmlns="" xmlns:a16="http://schemas.microsoft.com/office/drawing/2014/main" id="{0B93AAFA-07CA-45A2-A7E1-7EFB03F7058F}"/>
                </a:ext>
              </a:extLst>
            </p:cNvPr>
            <p:cNvGrpSpPr/>
            <p:nvPr/>
          </p:nvGrpSpPr>
          <p:grpSpPr>
            <a:xfrm>
              <a:off x="4312419" y="1585399"/>
              <a:ext cx="1424911" cy="2596994"/>
              <a:chOff x="4312419" y="1585399"/>
              <a:chExt cx="1424911" cy="2596994"/>
            </a:xfrm>
            <a:grpFill/>
          </p:grpSpPr>
          <p:sp>
            <p:nvSpPr>
              <p:cNvPr id="23" name="íşļiḍe">
                <a:extLst>
                  <a:ext uri="{FF2B5EF4-FFF2-40B4-BE49-F238E27FC236}">
                    <a16:creationId xmlns="" xmlns:a16="http://schemas.microsoft.com/office/drawing/2014/main" id="{E50085A4-29B4-4792-BA3C-0816C68E0ED8}"/>
                  </a:ext>
                </a:extLst>
              </p:cNvPr>
              <p:cNvSpPr/>
              <p:nvPr/>
            </p:nvSpPr>
            <p:spPr>
              <a:xfrm flipV="1">
                <a:off x="4312419" y="2834556"/>
                <a:ext cx="1424911" cy="1347837"/>
              </a:xfrm>
              <a:prstGeom prst="wedgeEllipseCallout">
                <a:avLst>
                  <a:gd name="adj1" fmla="val -29"/>
                  <a:gd name="adj2" fmla="val 65817"/>
                </a:avLst>
              </a:prstGeom>
              <a:grpFill/>
              <a:ln w="76200">
                <a:solidFill>
                  <a:srgbClr val="E25C0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cxnSp>
            <p:nvCxnSpPr>
              <p:cNvPr id="24" name="直接连接符 23">
                <a:extLst>
                  <a:ext uri="{FF2B5EF4-FFF2-40B4-BE49-F238E27FC236}">
                    <a16:creationId xmlns="" xmlns:a16="http://schemas.microsoft.com/office/drawing/2014/main" id="{BC408438-16B3-4B71-BFFD-787BD2A55717}"/>
                  </a:ext>
                </a:extLst>
              </p:cNvPr>
              <p:cNvCxnSpPr/>
              <p:nvPr/>
            </p:nvCxnSpPr>
            <p:spPr>
              <a:xfrm flipV="1">
                <a:off x="5024875" y="1585399"/>
                <a:ext cx="0" cy="909403"/>
              </a:xfrm>
              <a:prstGeom prst="line">
                <a:avLst/>
              </a:prstGeom>
              <a:grpFill/>
              <a:ln w="28575">
                <a:solidFill>
                  <a:srgbClr val="E25C05"/>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sp>
          <p:nvSpPr>
            <p:cNvPr id="8" name="íṣḻîḓè">
              <a:extLst>
                <a:ext uri="{FF2B5EF4-FFF2-40B4-BE49-F238E27FC236}">
                  <a16:creationId xmlns="" xmlns:a16="http://schemas.microsoft.com/office/drawing/2014/main" id="{9E6D2874-63E3-478D-9A48-E5EBA054FCD9}"/>
                </a:ext>
              </a:extLst>
            </p:cNvPr>
            <p:cNvSpPr/>
            <p:nvPr/>
          </p:nvSpPr>
          <p:spPr bwMode="auto">
            <a:xfrm>
              <a:off x="6896413" y="3053485"/>
              <a:ext cx="573667" cy="572604"/>
            </a:xfrm>
            <a:custGeom>
              <a:avLst/>
              <a:gdLst>
                <a:gd name="T0" fmla="*/ 164 w 204"/>
                <a:gd name="T1" fmla="*/ 0 h 204"/>
                <a:gd name="T2" fmla="*/ 39 w 204"/>
                <a:gd name="T3" fmla="*/ 0 h 204"/>
                <a:gd name="T4" fmla="*/ 0 w 204"/>
                <a:gd name="T5" fmla="*/ 39 h 204"/>
                <a:gd name="T6" fmla="*/ 0 w 204"/>
                <a:gd name="T7" fmla="*/ 81 h 204"/>
                <a:gd name="T8" fmla="*/ 0 w 204"/>
                <a:gd name="T9" fmla="*/ 164 h 204"/>
                <a:gd name="T10" fmla="*/ 39 w 204"/>
                <a:gd name="T11" fmla="*/ 204 h 204"/>
                <a:gd name="T12" fmla="*/ 164 w 204"/>
                <a:gd name="T13" fmla="*/ 204 h 204"/>
                <a:gd name="T14" fmla="*/ 204 w 204"/>
                <a:gd name="T15" fmla="*/ 164 h 204"/>
                <a:gd name="T16" fmla="*/ 204 w 204"/>
                <a:gd name="T17" fmla="*/ 81 h 204"/>
                <a:gd name="T18" fmla="*/ 204 w 204"/>
                <a:gd name="T19" fmla="*/ 39 h 204"/>
                <a:gd name="T20" fmla="*/ 164 w 204"/>
                <a:gd name="T21" fmla="*/ 0 h 204"/>
                <a:gd name="T22" fmla="*/ 176 w 204"/>
                <a:gd name="T23" fmla="*/ 23 h 204"/>
                <a:gd name="T24" fmla="*/ 180 w 204"/>
                <a:gd name="T25" fmla="*/ 23 h 204"/>
                <a:gd name="T26" fmla="*/ 180 w 204"/>
                <a:gd name="T27" fmla="*/ 28 h 204"/>
                <a:gd name="T28" fmla="*/ 180 w 204"/>
                <a:gd name="T29" fmla="*/ 58 h 204"/>
                <a:gd name="T30" fmla="*/ 146 w 204"/>
                <a:gd name="T31" fmla="*/ 58 h 204"/>
                <a:gd name="T32" fmla="*/ 146 w 204"/>
                <a:gd name="T33" fmla="*/ 24 h 204"/>
                <a:gd name="T34" fmla="*/ 176 w 204"/>
                <a:gd name="T35" fmla="*/ 23 h 204"/>
                <a:gd name="T36" fmla="*/ 73 w 204"/>
                <a:gd name="T37" fmla="*/ 81 h 204"/>
                <a:gd name="T38" fmla="*/ 102 w 204"/>
                <a:gd name="T39" fmla="*/ 66 h 204"/>
                <a:gd name="T40" fmla="*/ 131 w 204"/>
                <a:gd name="T41" fmla="*/ 81 h 204"/>
                <a:gd name="T42" fmla="*/ 138 w 204"/>
                <a:gd name="T43" fmla="*/ 102 h 204"/>
                <a:gd name="T44" fmla="*/ 102 w 204"/>
                <a:gd name="T45" fmla="*/ 138 h 204"/>
                <a:gd name="T46" fmla="*/ 66 w 204"/>
                <a:gd name="T47" fmla="*/ 102 h 204"/>
                <a:gd name="T48" fmla="*/ 73 w 204"/>
                <a:gd name="T49" fmla="*/ 81 h 204"/>
                <a:gd name="T50" fmla="*/ 184 w 204"/>
                <a:gd name="T51" fmla="*/ 164 h 204"/>
                <a:gd name="T52" fmla="*/ 164 w 204"/>
                <a:gd name="T53" fmla="*/ 184 h 204"/>
                <a:gd name="T54" fmla="*/ 39 w 204"/>
                <a:gd name="T55" fmla="*/ 184 h 204"/>
                <a:gd name="T56" fmla="*/ 20 w 204"/>
                <a:gd name="T57" fmla="*/ 164 h 204"/>
                <a:gd name="T58" fmla="*/ 20 w 204"/>
                <a:gd name="T59" fmla="*/ 81 h 204"/>
                <a:gd name="T60" fmla="*/ 50 w 204"/>
                <a:gd name="T61" fmla="*/ 81 h 204"/>
                <a:gd name="T62" fmla="*/ 46 w 204"/>
                <a:gd name="T63" fmla="*/ 102 h 204"/>
                <a:gd name="T64" fmla="*/ 102 w 204"/>
                <a:gd name="T65" fmla="*/ 158 h 204"/>
                <a:gd name="T66" fmla="*/ 157 w 204"/>
                <a:gd name="T67" fmla="*/ 102 h 204"/>
                <a:gd name="T68" fmla="*/ 153 w 204"/>
                <a:gd name="T69" fmla="*/ 81 h 204"/>
                <a:gd name="T70" fmla="*/ 184 w 204"/>
                <a:gd name="T71" fmla="*/ 81 h 204"/>
                <a:gd name="T72" fmla="*/ 184 w 204"/>
                <a:gd name="T73" fmla="*/ 16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4" h="204">
                  <a:moveTo>
                    <a:pt x="164" y="0"/>
                  </a:moveTo>
                  <a:cubicBezTo>
                    <a:pt x="39" y="0"/>
                    <a:pt x="39" y="0"/>
                    <a:pt x="39" y="0"/>
                  </a:cubicBezTo>
                  <a:cubicBezTo>
                    <a:pt x="17" y="0"/>
                    <a:pt x="0" y="18"/>
                    <a:pt x="0" y="39"/>
                  </a:cubicBezTo>
                  <a:cubicBezTo>
                    <a:pt x="0" y="81"/>
                    <a:pt x="0" y="81"/>
                    <a:pt x="0" y="81"/>
                  </a:cubicBezTo>
                  <a:cubicBezTo>
                    <a:pt x="0" y="164"/>
                    <a:pt x="0" y="164"/>
                    <a:pt x="0" y="164"/>
                  </a:cubicBezTo>
                  <a:cubicBezTo>
                    <a:pt x="0" y="186"/>
                    <a:pt x="17" y="204"/>
                    <a:pt x="39" y="204"/>
                  </a:cubicBezTo>
                  <a:cubicBezTo>
                    <a:pt x="164" y="204"/>
                    <a:pt x="164" y="204"/>
                    <a:pt x="164" y="204"/>
                  </a:cubicBezTo>
                  <a:cubicBezTo>
                    <a:pt x="186" y="204"/>
                    <a:pt x="204" y="186"/>
                    <a:pt x="204" y="164"/>
                  </a:cubicBezTo>
                  <a:cubicBezTo>
                    <a:pt x="204" y="81"/>
                    <a:pt x="204" y="81"/>
                    <a:pt x="204" y="81"/>
                  </a:cubicBezTo>
                  <a:cubicBezTo>
                    <a:pt x="204" y="39"/>
                    <a:pt x="204" y="39"/>
                    <a:pt x="204" y="39"/>
                  </a:cubicBezTo>
                  <a:cubicBezTo>
                    <a:pt x="204" y="18"/>
                    <a:pt x="186" y="0"/>
                    <a:pt x="164" y="0"/>
                  </a:cubicBezTo>
                  <a:close/>
                  <a:moveTo>
                    <a:pt x="176" y="23"/>
                  </a:moveTo>
                  <a:cubicBezTo>
                    <a:pt x="180" y="23"/>
                    <a:pt x="180" y="23"/>
                    <a:pt x="180" y="23"/>
                  </a:cubicBezTo>
                  <a:cubicBezTo>
                    <a:pt x="180" y="28"/>
                    <a:pt x="180" y="28"/>
                    <a:pt x="180" y="28"/>
                  </a:cubicBezTo>
                  <a:cubicBezTo>
                    <a:pt x="180" y="58"/>
                    <a:pt x="180" y="58"/>
                    <a:pt x="180" y="58"/>
                  </a:cubicBezTo>
                  <a:cubicBezTo>
                    <a:pt x="146" y="58"/>
                    <a:pt x="146" y="58"/>
                    <a:pt x="146" y="58"/>
                  </a:cubicBezTo>
                  <a:cubicBezTo>
                    <a:pt x="146" y="24"/>
                    <a:pt x="146" y="24"/>
                    <a:pt x="146" y="24"/>
                  </a:cubicBezTo>
                  <a:lnTo>
                    <a:pt x="176" y="23"/>
                  </a:lnTo>
                  <a:close/>
                  <a:moveTo>
                    <a:pt x="73" y="81"/>
                  </a:moveTo>
                  <a:cubicBezTo>
                    <a:pt x="79" y="72"/>
                    <a:pt x="90" y="66"/>
                    <a:pt x="102" y="66"/>
                  </a:cubicBezTo>
                  <a:cubicBezTo>
                    <a:pt x="114" y="66"/>
                    <a:pt x="124" y="72"/>
                    <a:pt x="131" y="81"/>
                  </a:cubicBezTo>
                  <a:cubicBezTo>
                    <a:pt x="135" y="87"/>
                    <a:pt x="138" y="94"/>
                    <a:pt x="138" y="102"/>
                  </a:cubicBezTo>
                  <a:cubicBezTo>
                    <a:pt x="138" y="122"/>
                    <a:pt x="121" y="138"/>
                    <a:pt x="102" y="138"/>
                  </a:cubicBezTo>
                  <a:cubicBezTo>
                    <a:pt x="82" y="138"/>
                    <a:pt x="66" y="122"/>
                    <a:pt x="66" y="102"/>
                  </a:cubicBezTo>
                  <a:cubicBezTo>
                    <a:pt x="66" y="94"/>
                    <a:pt x="68" y="87"/>
                    <a:pt x="73" y="81"/>
                  </a:cubicBezTo>
                  <a:close/>
                  <a:moveTo>
                    <a:pt x="184" y="164"/>
                  </a:moveTo>
                  <a:cubicBezTo>
                    <a:pt x="184" y="175"/>
                    <a:pt x="175" y="184"/>
                    <a:pt x="164" y="184"/>
                  </a:cubicBezTo>
                  <a:cubicBezTo>
                    <a:pt x="39" y="184"/>
                    <a:pt x="39" y="184"/>
                    <a:pt x="39" y="184"/>
                  </a:cubicBezTo>
                  <a:cubicBezTo>
                    <a:pt x="28" y="184"/>
                    <a:pt x="20" y="175"/>
                    <a:pt x="20" y="164"/>
                  </a:cubicBezTo>
                  <a:cubicBezTo>
                    <a:pt x="20" y="81"/>
                    <a:pt x="20" y="81"/>
                    <a:pt x="20" y="81"/>
                  </a:cubicBezTo>
                  <a:cubicBezTo>
                    <a:pt x="50" y="81"/>
                    <a:pt x="50" y="81"/>
                    <a:pt x="50" y="81"/>
                  </a:cubicBezTo>
                  <a:cubicBezTo>
                    <a:pt x="47" y="87"/>
                    <a:pt x="46" y="95"/>
                    <a:pt x="46" y="102"/>
                  </a:cubicBezTo>
                  <a:cubicBezTo>
                    <a:pt x="46" y="133"/>
                    <a:pt x="71" y="158"/>
                    <a:pt x="102" y="158"/>
                  </a:cubicBezTo>
                  <a:cubicBezTo>
                    <a:pt x="132" y="158"/>
                    <a:pt x="157" y="133"/>
                    <a:pt x="157" y="102"/>
                  </a:cubicBezTo>
                  <a:cubicBezTo>
                    <a:pt x="157" y="95"/>
                    <a:pt x="156" y="87"/>
                    <a:pt x="153" y="81"/>
                  </a:cubicBezTo>
                  <a:cubicBezTo>
                    <a:pt x="184" y="81"/>
                    <a:pt x="184" y="81"/>
                    <a:pt x="184" y="81"/>
                  </a:cubicBezTo>
                  <a:lnTo>
                    <a:pt x="184" y="164"/>
                  </a:lnTo>
                  <a:close/>
                </a:path>
              </a:pathLst>
            </a:custGeom>
            <a:solidFill>
              <a:schemeClr val="bg1"/>
            </a:solidFill>
            <a:ln>
              <a:solidFill>
                <a:srgbClr val="E25C05"/>
              </a:solidFill>
            </a:ln>
          </p:spPr>
          <p:txBody>
            <a:bodyPr anchor="ctr"/>
            <a:lstStyle/>
            <a:p>
              <a:pPr algn="ctr"/>
              <a:endParaRPr>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9" name="iṧľîḋe">
              <a:extLst>
                <a:ext uri="{FF2B5EF4-FFF2-40B4-BE49-F238E27FC236}">
                  <a16:creationId xmlns="" xmlns:a16="http://schemas.microsoft.com/office/drawing/2014/main" id="{03486D4E-8EF3-489B-BB93-6938710060DF}"/>
                </a:ext>
              </a:extLst>
            </p:cNvPr>
            <p:cNvSpPr/>
            <p:nvPr/>
          </p:nvSpPr>
          <p:spPr bwMode="auto">
            <a:xfrm>
              <a:off x="4686162" y="3192518"/>
              <a:ext cx="719266" cy="591175"/>
            </a:xfrm>
            <a:custGeom>
              <a:avLst/>
              <a:gdLst>
                <a:gd name="T0" fmla="*/ 285 w 293"/>
                <a:gd name="T1" fmla="*/ 32 h 238"/>
                <a:gd name="T2" fmla="*/ 259 w 293"/>
                <a:gd name="T3" fmla="*/ 38 h 238"/>
                <a:gd name="T4" fmla="*/ 275 w 293"/>
                <a:gd name="T5" fmla="*/ 24 h 238"/>
                <a:gd name="T6" fmla="*/ 285 w 293"/>
                <a:gd name="T7" fmla="*/ 4 h 238"/>
                <a:gd name="T8" fmla="*/ 257 w 293"/>
                <a:gd name="T9" fmla="*/ 16 h 238"/>
                <a:gd name="T10" fmla="*/ 237 w 293"/>
                <a:gd name="T11" fmla="*/ 11 h 238"/>
                <a:gd name="T12" fmla="*/ 216 w 293"/>
                <a:gd name="T13" fmla="*/ 1 h 238"/>
                <a:gd name="T14" fmla="*/ 203 w 293"/>
                <a:gd name="T15" fmla="*/ 0 h 238"/>
                <a:gd name="T16" fmla="*/ 179 w 293"/>
                <a:gd name="T17" fmla="*/ 5 h 238"/>
                <a:gd name="T18" fmla="*/ 154 w 293"/>
                <a:gd name="T19" fmla="*/ 27 h 238"/>
                <a:gd name="T20" fmla="*/ 143 w 293"/>
                <a:gd name="T21" fmla="*/ 54 h 238"/>
                <a:gd name="T22" fmla="*/ 143 w 293"/>
                <a:gd name="T23" fmla="*/ 67 h 238"/>
                <a:gd name="T24" fmla="*/ 126 w 293"/>
                <a:gd name="T25" fmla="*/ 72 h 238"/>
                <a:gd name="T26" fmla="*/ 75 w 293"/>
                <a:gd name="T27" fmla="*/ 55 h 238"/>
                <a:gd name="T28" fmla="*/ 33 w 293"/>
                <a:gd name="T29" fmla="*/ 24 h 238"/>
                <a:gd name="T30" fmla="*/ 17 w 293"/>
                <a:gd name="T31" fmla="*/ 17 h 238"/>
                <a:gd name="T32" fmla="*/ 12 w 293"/>
                <a:gd name="T33" fmla="*/ 41 h 238"/>
                <a:gd name="T34" fmla="*/ 14 w 293"/>
                <a:gd name="T35" fmla="*/ 57 h 238"/>
                <a:gd name="T36" fmla="*/ 23 w 293"/>
                <a:gd name="T37" fmla="*/ 76 h 238"/>
                <a:gd name="T38" fmla="*/ 39 w 293"/>
                <a:gd name="T39" fmla="*/ 91 h 238"/>
                <a:gd name="T40" fmla="*/ 25 w 293"/>
                <a:gd name="T41" fmla="*/ 89 h 238"/>
                <a:gd name="T42" fmla="*/ 12 w 293"/>
                <a:gd name="T43" fmla="*/ 84 h 238"/>
                <a:gd name="T44" fmla="*/ 13 w 293"/>
                <a:gd name="T45" fmla="*/ 95 h 238"/>
                <a:gd name="T46" fmla="*/ 25 w 293"/>
                <a:gd name="T47" fmla="*/ 123 h 238"/>
                <a:gd name="T48" fmla="*/ 50 w 293"/>
                <a:gd name="T49" fmla="*/ 140 h 238"/>
                <a:gd name="T50" fmla="*/ 52 w 293"/>
                <a:gd name="T51" fmla="*/ 145 h 238"/>
                <a:gd name="T52" fmla="*/ 33 w 293"/>
                <a:gd name="T53" fmla="*/ 145 h 238"/>
                <a:gd name="T54" fmla="*/ 41 w 293"/>
                <a:gd name="T55" fmla="*/ 161 h 238"/>
                <a:gd name="T56" fmla="*/ 62 w 293"/>
                <a:gd name="T57" fmla="*/ 179 h 238"/>
                <a:gd name="T58" fmla="*/ 89 w 293"/>
                <a:gd name="T59" fmla="*/ 186 h 238"/>
                <a:gd name="T60" fmla="*/ 73 w 293"/>
                <a:gd name="T61" fmla="*/ 197 h 238"/>
                <a:gd name="T62" fmla="*/ 45 w 293"/>
                <a:gd name="T63" fmla="*/ 208 h 238"/>
                <a:gd name="T64" fmla="*/ 14 w 293"/>
                <a:gd name="T65" fmla="*/ 212 h 238"/>
                <a:gd name="T66" fmla="*/ 0 w 293"/>
                <a:gd name="T67" fmla="*/ 211 h 238"/>
                <a:gd name="T68" fmla="*/ 32 w 293"/>
                <a:gd name="T69" fmla="*/ 227 h 238"/>
                <a:gd name="T70" fmla="*/ 68 w 293"/>
                <a:gd name="T71" fmla="*/ 237 h 238"/>
                <a:gd name="T72" fmla="*/ 93 w 293"/>
                <a:gd name="T73" fmla="*/ 238 h 238"/>
                <a:gd name="T74" fmla="*/ 149 w 293"/>
                <a:gd name="T75" fmla="*/ 229 h 238"/>
                <a:gd name="T76" fmla="*/ 195 w 293"/>
                <a:gd name="T77" fmla="*/ 205 h 238"/>
                <a:gd name="T78" fmla="*/ 229 w 293"/>
                <a:gd name="T79" fmla="*/ 169 h 238"/>
                <a:gd name="T80" fmla="*/ 252 w 293"/>
                <a:gd name="T81" fmla="*/ 127 h 238"/>
                <a:gd name="T82" fmla="*/ 262 w 293"/>
                <a:gd name="T83" fmla="*/ 82 h 238"/>
                <a:gd name="T84" fmla="*/ 263 w 293"/>
                <a:gd name="T85" fmla="*/ 59 h 238"/>
                <a:gd name="T86" fmla="*/ 280 w 293"/>
                <a:gd name="T87" fmla="*/ 45 h 238"/>
                <a:gd name="T88" fmla="*/ 293 w 293"/>
                <a:gd name="T89" fmla="*/ 2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93" h="238">
                  <a:moveTo>
                    <a:pt x="293" y="28"/>
                  </a:moveTo>
                  <a:lnTo>
                    <a:pt x="293" y="28"/>
                  </a:lnTo>
                  <a:lnTo>
                    <a:pt x="285" y="32"/>
                  </a:lnTo>
                  <a:lnTo>
                    <a:pt x="277" y="34"/>
                  </a:lnTo>
                  <a:lnTo>
                    <a:pt x="267" y="36"/>
                  </a:lnTo>
                  <a:lnTo>
                    <a:pt x="259" y="38"/>
                  </a:lnTo>
                  <a:lnTo>
                    <a:pt x="259" y="38"/>
                  </a:lnTo>
                  <a:lnTo>
                    <a:pt x="267" y="31"/>
                  </a:lnTo>
                  <a:lnTo>
                    <a:pt x="275" y="24"/>
                  </a:lnTo>
                  <a:lnTo>
                    <a:pt x="281" y="14"/>
                  </a:lnTo>
                  <a:lnTo>
                    <a:pt x="285" y="4"/>
                  </a:lnTo>
                  <a:lnTo>
                    <a:pt x="285" y="4"/>
                  </a:lnTo>
                  <a:lnTo>
                    <a:pt x="277" y="9"/>
                  </a:lnTo>
                  <a:lnTo>
                    <a:pt x="266" y="13"/>
                  </a:lnTo>
                  <a:lnTo>
                    <a:pt x="257" y="16"/>
                  </a:lnTo>
                  <a:lnTo>
                    <a:pt x="247" y="18"/>
                  </a:lnTo>
                  <a:lnTo>
                    <a:pt x="247" y="18"/>
                  </a:lnTo>
                  <a:lnTo>
                    <a:pt x="237" y="11"/>
                  </a:lnTo>
                  <a:lnTo>
                    <a:pt x="227" y="5"/>
                  </a:lnTo>
                  <a:lnTo>
                    <a:pt x="222" y="3"/>
                  </a:lnTo>
                  <a:lnTo>
                    <a:pt x="216" y="1"/>
                  </a:lnTo>
                  <a:lnTo>
                    <a:pt x="209" y="0"/>
                  </a:lnTo>
                  <a:lnTo>
                    <a:pt x="203" y="0"/>
                  </a:lnTo>
                  <a:lnTo>
                    <a:pt x="203" y="0"/>
                  </a:lnTo>
                  <a:lnTo>
                    <a:pt x="197" y="0"/>
                  </a:lnTo>
                  <a:lnTo>
                    <a:pt x="191" y="1"/>
                  </a:lnTo>
                  <a:lnTo>
                    <a:pt x="179" y="5"/>
                  </a:lnTo>
                  <a:lnTo>
                    <a:pt x="169" y="10"/>
                  </a:lnTo>
                  <a:lnTo>
                    <a:pt x="161" y="17"/>
                  </a:lnTo>
                  <a:lnTo>
                    <a:pt x="154" y="27"/>
                  </a:lnTo>
                  <a:lnTo>
                    <a:pt x="147" y="37"/>
                  </a:lnTo>
                  <a:lnTo>
                    <a:pt x="144" y="48"/>
                  </a:lnTo>
                  <a:lnTo>
                    <a:pt x="143" y="54"/>
                  </a:lnTo>
                  <a:lnTo>
                    <a:pt x="143" y="60"/>
                  </a:lnTo>
                  <a:lnTo>
                    <a:pt x="143" y="60"/>
                  </a:lnTo>
                  <a:lnTo>
                    <a:pt x="143" y="67"/>
                  </a:lnTo>
                  <a:lnTo>
                    <a:pt x="144" y="74"/>
                  </a:lnTo>
                  <a:lnTo>
                    <a:pt x="144" y="74"/>
                  </a:lnTo>
                  <a:lnTo>
                    <a:pt x="126" y="72"/>
                  </a:lnTo>
                  <a:lnTo>
                    <a:pt x="108" y="68"/>
                  </a:lnTo>
                  <a:lnTo>
                    <a:pt x="92" y="63"/>
                  </a:lnTo>
                  <a:lnTo>
                    <a:pt x="75" y="55"/>
                  </a:lnTo>
                  <a:lnTo>
                    <a:pt x="59" y="46"/>
                  </a:lnTo>
                  <a:lnTo>
                    <a:pt x="45" y="36"/>
                  </a:lnTo>
                  <a:lnTo>
                    <a:pt x="33" y="24"/>
                  </a:lnTo>
                  <a:lnTo>
                    <a:pt x="20" y="11"/>
                  </a:lnTo>
                  <a:lnTo>
                    <a:pt x="20" y="11"/>
                  </a:lnTo>
                  <a:lnTo>
                    <a:pt x="17" y="17"/>
                  </a:lnTo>
                  <a:lnTo>
                    <a:pt x="15" y="26"/>
                  </a:lnTo>
                  <a:lnTo>
                    <a:pt x="13" y="33"/>
                  </a:lnTo>
                  <a:lnTo>
                    <a:pt x="12" y="41"/>
                  </a:lnTo>
                  <a:lnTo>
                    <a:pt x="12" y="41"/>
                  </a:lnTo>
                  <a:lnTo>
                    <a:pt x="13" y="48"/>
                  </a:lnTo>
                  <a:lnTo>
                    <a:pt x="14" y="57"/>
                  </a:lnTo>
                  <a:lnTo>
                    <a:pt x="17" y="63"/>
                  </a:lnTo>
                  <a:lnTo>
                    <a:pt x="20" y="70"/>
                  </a:lnTo>
                  <a:lnTo>
                    <a:pt x="23" y="76"/>
                  </a:lnTo>
                  <a:lnTo>
                    <a:pt x="28" y="81"/>
                  </a:lnTo>
                  <a:lnTo>
                    <a:pt x="34" y="87"/>
                  </a:lnTo>
                  <a:lnTo>
                    <a:pt x="39" y="91"/>
                  </a:lnTo>
                  <a:lnTo>
                    <a:pt x="39" y="91"/>
                  </a:lnTo>
                  <a:lnTo>
                    <a:pt x="32" y="91"/>
                  </a:lnTo>
                  <a:lnTo>
                    <a:pt x="25" y="89"/>
                  </a:lnTo>
                  <a:lnTo>
                    <a:pt x="18" y="87"/>
                  </a:lnTo>
                  <a:lnTo>
                    <a:pt x="12" y="84"/>
                  </a:lnTo>
                  <a:lnTo>
                    <a:pt x="12" y="84"/>
                  </a:lnTo>
                  <a:lnTo>
                    <a:pt x="12" y="85"/>
                  </a:lnTo>
                  <a:lnTo>
                    <a:pt x="12" y="85"/>
                  </a:lnTo>
                  <a:lnTo>
                    <a:pt x="13" y="95"/>
                  </a:lnTo>
                  <a:lnTo>
                    <a:pt x="16" y="105"/>
                  </a:lnTo>
                  <a:lnTo>
                    <a:pt x="20" y="115"/>
                  </a:lnTo>
                  <a:lnTo>
                    <a:pt x="25" y="123"/>
                  </a:lnTo>
                  <a:lnTo>
                    <a:pt x="33" y="130"/>
                  </a:lnTo>
                  <a:lnTo>
                    <a:pt x="41" y="136"/>
                  </a:lnTo>
                  <a:lnTo>
                    <a:pt x="50" y="140"/>
                  </a:lnTo>
                  <a:lnTo>
                    <a:pt x="60" y="143"/>
                  </a:lnTo>
                  <a:lnTo>
                    <a:pt x="60" y="143"/>
                  </a:lnTo>
                  <a:lnTo>
                    <a:pt x="52" y="145"/>
                  </a:lnTo>
                  <a:lnTo>
                    <a:pt x="44" y="146"/>
                  </a:lnTo>
                  <a:lnTo>
                    <a:pt x="44" y="146"/>
                  </a:lnTo>
                  <a:lnTo>
                    <a:pt x="33" y="145"/>
                  </a:lnTo>
                  <a:lnTo>
                    <a:pt x="33" y="145"/>
                  </a:lnTo>
                  <a:lnTo>
                    <a:pt x="37" y="153"/>
                  </a:lnTo>
                  <a:lnTo>
                    <a:pt x="41" y="161"/>
                  </a:lnTo>
                  <a:lnTo>
                    <a:pt x="47" y="168"/>
                  </a:lnTo>
                  <a:lnTo>
                    <a:pt x="54" y="175"/>
                  </a:lnTo>
                  <a:lnTo>
                    <a:pt x="62" y="179"/>
                  </a:lnTo>
                  <a:lnTo>
                    <a:pt x="71" y="183"/>
                  </a:lnTo>
                  <a:lnTo>
                    <a:pt x="79" y="185"/>
                  </a:lnTo>
                  <a:lnTo>
                    <a:pt x="89" y="186"/>
                  </a:lnTo>
                  <a:lnTo>
                    <a:pt x="89" y="186"/>
                  </a:lnTo>
                  <a:lnTo>
                    <a:pt x="81" y="192"/>
                  </a:lnTo>
                  <a:lnTo>
                    <a:pt x="73" y="197"/>
                  </a:lnTo>
                  <a:lnTo>
                    <a:pt x="64" y="201"/>
                  </a:lnTo>
                  <a:lnTo>
                    <a:pt x="54" y="206"/>
                  </a:lnTo>
                  <a:lnTo>
                    <a:pt x="45" y="208"/>
                  </a:lnTo>
                  <a:lnTo>
                    <a:pt x="35" y="210"/>
                  </a:lnTo>
                  <a:lnTo>
                    <a:pt x="25" y="212"/>
                  </a:lnTo>
                  <a:lnTo>
                    <a:pt x="14" y="212"/>
                  </a:lnTo>
                  <a:lnTo>
                    <a:pt x="14" y="212"/>
                  </a:lnTo>
                  <a:lnTo>
                    <a:pt x="0" y="211"/>
                  </a:lnTo>
                  <a:lnTo>
                    <a:pt x="0" y="211"/>
                  </a:lnTo>
                  <a:lnTo>
                    <a:pt x="10" y="217"/>
                  </a:lnTo>
                  <a:lnTo>
                    <a:pt x="21" y="222"/>
                  </a:lnTo>
                  <a:lnTo>
                    <a:pt x="32" y="227"/>
                  </a:lnTo>
                  <a:lnTo>
                    <a:pt x="44" y="231"/>
                  </a:lnTo>
                  <a:lnTo>
                    <a:pt x="55" y="235"/>
                  </a:lnTo>
                  <a:lnTo>
                    <a:pt x="68" y="237"/>
                  </a:lnTo>
                  <a:lnTo>
                    <a:pt x="80" y="238"/>
                  </a:lnTo>
                  <a:lnTo>
                    <a:pt x="93" y="238"/>
                  </a:lnTo>
                  <a:lnTo>
                    <a:pt x="93" y="238"/>
                  </a:lnTo>
                  <a:lnTo>
                    <a:pt x="112" y="237"/>
                  </a:lnTo>
                  <a:lnTo>
                    <a:pt x="132" y="233"/>
                  </a:lnTo>
                  <a:lnTo>
                    <a:pt x="149" y="229"/>
                  </a:lnTo>
                  <a:lnTo>
                    <a:pt x="166" y="222"/>
                  </a:lnTo>
                  <a:lnTo>
                    <a:pt x="180" y="215"/>
                  </a:lnTo>
                  <a:lnTo>
                    <a:pt x="195" y="205"/>
                  </a:lnTo>
                  <a:lnTo>
                    <a:pt x="207" y="194"/>
                  </a:lnTo>
                  <a:lnTo>
                    <a:pt x="220" y="183"/>
                  </a:lnTo>
                  <a:lnTo>
                    <a:pt x="229" y="169"/>
                  </a:lnTo>
                  <a:lnTo>
                    <a:pt x="238" y="156"/>
                  </a:lnTo>
                  <a:lnTo>
                    <a:pt x="246" y="141"/>
                  </a:lnTo>
                  <a:lnTo>
                    <a:pt x="252" y="127"/>
                  </a:lnTo>
                  <a:lnTo>
                    <a:pt x="257" y="112"/>
                  </a:lnTo>
                  <a:lnTo>
                    <a:pt x="260" y="97"/>
                  </a:lnTo>
                  <a:lnTo>
                    <a:pt x="262" y="82"/>
                  </a:lnTo>
                  <a:lnTo>
                    <a:pt x="263" y="67"/>
                  </a:lnTo>
                  <a:lnTo>
                    <a:pt x="263" y="67"/>
                  </a:lnTo>
                  <a:lnTo>
                    <a:pt x="263" y="59"/>
                  </a:lnTo>
                  <a:lnTo>
                    <a:pt x="263" y="59"/>
                  </a:lnTo>
                  <a:lnTo>
                    <a:pt x="271" y="52"/>
                  </a:lnTo>
                  <a:lnTo>
                    <a:pt x="280" y="45"/>
                  </a:lnTo>
                  <a:lnTo>
                    <a:pt x="287" y="37"/>
                  </a:lnTo>
                  <a:lnTo>
                    <a:pt x="293" y="28"/>
                  </a:lnTo>
                  <a:lnTo>
                    <a:pt x="293" y="28"/>
                  </a:lnTo>
                  <a:close/>
                </a:path>
              </a:pathLst>
            </a:custGeom>
            <a:solidFill>
              <a:schemeClr val="bg1"/>
            </a:solidFill>
            <a:ln>
              <a:solidFill>
                <a:srgbClr val="E25C05"/>
              </a:solidFill>
            </a:ln>
          </p:spPr>
          <p:txBody>
            <a:bodyPr anchor="ctr"/>
            <a:lstStyle/>
            <a:p>
              <a:pPr algn="ctr"/>
              <a:endParaRPr>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0" name="íSľíďé">
              <a:extLst>
                <a:ext uri="{FF2B5EF4-FFF2-40B4-BE49-F238E27FC236}">
                  <a16:creationId xmlns="" xmlns:a16="http://schemas.microsoft.com/office/drawing/2014/main" id="{C8A6C82A-B03B-4E6B-83B1-103F5A11BBAF}"/>
                </a:ext>
              </a:extLst>
            </p:cNvPr>
            <p:cNvSpPr/>
            <p:nvPr/>
          </p:nvSpPr>
          <p:spPr bwMode="auto">
            <a:xfrm>
              <a:off x="5693592" y="2007455"/>
              <a:ext cx="616228" cy="593819"/>
            </a:xfrm>
            <a:custGeom>
              <a:avLst/>
              <a:gdLst>
                <a:gd name="T0" fmla="*/ 0 w 208"/>
                <a:gd name="T1" fmla="*/ 68 h 201"/>
                <a:gd name="T2" fmla="*/ 8 w 208"/>
                <a:gd name="T3" fmla="*/ 78 h 201"/>
                <a:gd name="T4" fmla="*/ 31 w 208"/>
                <a:gd name="T5" fmla="*/ 72 h 201"/>
                <a:gd name="T6" fmla="*/ 64 w 208"/>
                <a:gd name="T7" fmla="*/ 172 h 201"/>
                <a:gd name="T8" fmla="*/ 106 w 208"/>
                <a:gd name="T9" fmla="*/ 189 h 201"/>
                <a:gd name="T10" fmla="*/ 197 w 208"/>
                <a:gd name="T11" fmla="*/ 62 h 201"/>
                <a:gd name="T12" fmla="*/ 114 w 208"/>
                <a:gd name="T13" fmla="*/ 67 h 201"/>
                <a:gd name="T14" fmla="*/ 137 w 208"/>
                <a:gd name="T15" fmla="*/ 94 h 201"/>
                <a:gd name="T16" fmla="*/ 109 w 208"/>
                <a:gd name="T17" fmla="*/ 130 h 201"/>
                <a:gd name="T18" fmla="*/ 93 w 208"/>
                <a:gd name="T19" fmla="*/ 90 h 201"/>
                <a:gd name="T20" fmla="*/ 60 w 208"/>
                <a:gd name="T21" fmla="*/ 22 h 201"/>
                <a:gd name="T22" fmla="*/ 0 w 208"/>
                <a:gd name="T23" fmla="*/ 68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8" h="201">
                  <a:moveTo>
                    <a:pt x="0" y="68"/>
                  </a:moveTo>
                  <a:cubicBezTo>
                    <a:pt x="8" y="78"/>
                    <a:pt x="8" y="78"/>
                    <a:pt x="8" y="78"/>
                  </a:cubicBezTo>
                  <a:cubicBezTo>
                    <a:pt x="8" y="78"/>
                    <a:pt x="25" y="65"/>
                    <a:pt x="31" y="72"/>
                  </a:cubicBezTo>
                  <a:cubicBezTo>
                    <a:pt x="36" y="78"/>
                    <a:pt x="57" y="157"/>
                    <a:pt x="64" y="172"/>
                  </a:cubicBezTo>
                  <a:cubicBezTo>
                    <a:pt x="70" y="184"/>
                    <a:pt x="87" y="201"/>
                    <a:pt x="106" y="189"/>
                  </a:cubicBezTo>
                  <a:cubicBezTo>
                    <a:pt x="125" y="177"/>
                    <a:pt x="186" y="124"/>
                    <a:pt x="197" y="62"/>
                  </a:cubicBezTo>
                  <a:cubicBezTo>
                    <a:pt x="208" y="0"/>
                    <a:pt x="123" y="13"/>
                    <a:pt x="114" y="67"/>
                  </a:cubicBezTo>
                  <a:cubicBezTo>
                    <a:pt x="137" y="54"/>
                    <a:pt x="149" y="73"/>
                    <a:pt x="137" y="94"/>
                  </a:cubicBezTo>
                  <a:cubicBezTo>
                    <a:pt x="126" y="116"/>
                    <a:pt x="115" y="130"/>
                    <a:pt x="109" y="130"/>
                  </a:cubicBezTo>
                  <a:cubicBezTo>
                    <a:pt x="104" y="130"/>
                    <a:pt x="100" y="116"/>
                    <a:pt x="93" y="90"/>
                  </a:cubicBezTo>
                  <a:cubicBezTo>
                    <a:pt x="87" y="64"/>
                    <a:pt x="87" y="17"/>
                    <a:pt x="60" y="22"/>
                  </a:cubicBezTo>
                  <a:cubicBezTo>
                    <a:pt x="34" y="27"/>
                    <a:pt x="0" y="68"/>
                    <a:pt x="0" y="68"/>
                  </a:cubicBezTo>
                  <a:close/>
                </a:path>
              </a:pathLst>
            </a:custGeom>
            <a:solidFill>
              <a:schemeClr val="bg1"/>
            </a:solidFill>
            <a:ln>
              <a:solidFill>
                <a:srgbClr val="E25C05"/>
              </a:solidFill>
            </a:ln>
          </p:spPr>
          <p:txBody>
            <a:bodyPr anchor="ctr"/>
            <a:lstStyle/>
            <a:p>
              <a:pPr algn="ctr"/>
              <a:endParaRPr>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1" name="íšlîḓé">
              <a:extLst>
                <a:ext uri="{FF2B5EF4-FFF2-40B4-BE49-F238E27FC236}">
                  <a16:creationId xmlns="" xmlns:a16="http://schemas.microsoft.com/office/drawing/2014/main" id="{3709FA25-37B1-4D86-9B3E-0C43486F4655}"/>
                </a:ext>
              </a:extLst>
            </p:cNvPr>
            <p:cNvSpPr/>
            <p:nvPr/>
          </p:nvSpPr>
          <p:spPr bwMode="auto">
            <a:xfrm>
              <a:off x="5852454" y="4178419"/>
              <a:ext cx="675678" cy="674962"/>
            </a:xfrm>
            <a:custGeom>
              <a:avLst/>
              <a:gdLst>
                <a:gd name="T0" fmla="*/ 374 w 400"/>
                <a:gd name="T1" fmla="*/ 100 h 400"/>
                <a:gd name="T2" fmla="*/ 301 w 400"/>
                <a:gd name="T3" fmla="*/ 27 h 400"/>
                <a:gd name="T4" fmla="*/ 200 w 400"/>
                <a:gd name="T5" fmla="*/ 0 h 400"/>
                <a:gd name="T6" fmla="*/ 100 w 400"/>
                <a:gd name="T7" fmla="*/ 27 h 400"/>
                <a:gd name="T8" fmla="*/ 27 w 400"/>
                <a:gd name="T9" fmla="*/ 100 h 400"/>
                <a:gd name="T10" fmla="*/ 0 w 400"/>
                <a:gd name="T11" fmla="*/ 200 h 400"/>
                <a:gd name="T12" fmla="*/ 27 w 400"/>
                <a:gd name="T13" fmla="*/ 301 h 400"/>
                <a:gd name="T14" fmla="*/ 100 w 400"/>
                <a:gd name="T15" fmla="*/ 374 h 400"/>
                <a:gd name="T16" fmla="*/ 200 w 400"/>
                <a:gd name="T17" fmla="*/ 400 h 400"/>
                <a:gd name="T18" fmla="*/ 301 w 400"/>
                <a:gd name="T19" fmla="*/ 374 h 400"/>
                <a:gd name="T20" fmla="*/ 374 w 400"/>
                <a:gd name="T21" fmla="*/ 301 h 400"/>
                <a:gd name="T22" fmla="*/ 400 w 400"/>
                <a:gd name="T23" fmla="*/ 200 h 400"/>
                <a:gd name="T24" fmla="*/ 374 w 400"/>
                <a:gd name="T25" fmla="*/ 100 h 400"/>
                <a:gd name="T26" fmla="*/ 330 w 400"/>
                <a:gd name="T27" fmla="*/ 170 h 400"/>
                <a:gd name="T28" fmla="*/ 188 w 400"/>
                <a:gd name="T29" fmla="*/ 311 h 400"/>
                <a:gd name="T30" fmla="*/ 176 w 400"/>
                <a:gd name="T31" fmla="*/ 316 h 400"/>
                <a:gd name="T32" fmla="*/ 165 w 400"/>
                <a:gd name="T33" fmla="*/ 311 h 400"/>
                <a:gd name="T34" fmla="*/ 70 w 400"/>
                <a:gd name="T35" fmla="*/ 217 h 400"/>
                <a:gd name="T36" fmla="*/ 66 w 400"/>
                <a:gd name="T37" fmla="*/ 205 h 400"/>
                <a:gd name="T38" fmla="*/ 70 w 400"/>
                <a:gd name="T39" fmla="*/ 193 h 400"/>
                <a:gd name="T40" fmla="*/ 94 w 400"/>
                <a:gd name="T41" fmla="*/ 170 h 400"/>
                <a:gd name="T42" fmla="*/ 106 w 400"/>
                <a:gd name="T43" fmla="*/ 165 h 400"/>
                <a:gd name="T44" fmla="*/ 118 w 400"/>
                <a:gd name="T45" fmla="*/ 170 h 400"/>
                <a:gd name="T46" fmla="*/ 176 w 400"/>
                <a:gd name="T47" fmla="*/ 229 h 400"/>
                <a:gd name="T48" fmla="*/ 283 w 400"/>
                <a:gd name="T49" fmla="*/ 123 h 400"/>
                <a:gd name="T50" fmla="*/ 295 w 400"/>
                <a:gd name="T51" fmla="*/ 118 h 400"/>
                <a:gd name="T52" fmla="*/ 306 w 400"/>
                <a:gd name="T53" fmla="*/ 123 h 400"/>
                <a:gd name="T54" fmla="*/ 330 w 400"/>
                <a:gd name="T55" fmla="*/ 146 h 400"/>
                <a:gd name="T56" fmla="*/ 335 w 400"/>
                <a:gd name="T57" fmla="*/ 158 h 400"/>
                <a:gd name="T58" fmla="*/ 330 w 400"/>
                <a:gd name="T59" fmla="*/ 170 h 400"/>
                <a:gd name="T60" fmla="*/ 330 w 400"/>
                <a:gd name="T61" fmla="*/ 170 h 400"/>
                <a:gd name="T62" fmla="*/ 330 w 400"/>
                <a:gd name="T63" fmla="*/ 17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0" h="400">
                  <a:moveTo>
                    <a:pt x="374" y="100"/>
                  </a:moveTo>
                  <a:cubicBezTo>
                    <a:pt x="356" y="69"/>
                    <a:pt x="331" y="45"/>
                    <a:pt x="301" y="27"/>
                  </a:cubicBezTo>
                  <a:cubicBezTo>
                    <a:pt x="270" y="9"/>
                    <a:pt x="237" y="0"/>
                    <a:pt x="200" y="0"/>
                  </a:cubicBezTo>
                  <a:cubicBezTo>
                    <a:pt x="164" y="0"/>
                    <a:pt x="130" y="9"/>
                    <a:pt x="100" y="27"/>
                  </a:cubicBezTo>
                  <a:cubicBezTo>
                    <a:pt x="69" y="45"/>
                    <a:pt x="45" y="69"/>
                    <a:pt x="27" y="100"/>
                  </a:cubicBezTo>
                  <a:cubicBezTo>
                    <a:pt x="9" y="130"/>
                    <a:pt x="0" y="164"/>
                    <a:pt x="0" y="200"/>
                  </a:cubicBezTo>
                  <a:cubicBezTo>
                    <a:pt x="0" y="237"/>
                    <a:pt x="9" y="270"/>
                    <a:pt x="27" y="301"/>
                  </a:cubicBezTo>
                  <a:cubicBezTo>
                    <a:pt x="45" y="331"/>
                    <a:pt x="69" y="356"/>
                    <a:pt x="100" y="374"/>
                  </a:cubicBezTo>
                  <a:cubicBezTo>
                    <a:pt x="130" y="391"/>
                    <a:pt x="164" y="400"/>
                    <a:pt x="200" y="400"/>
                  </a:cubicBezTo>
                  <a:cubicBezTo>
                    <a:pt x="237" y="400"/>
                    <a:pt x="270" y="391"/>
                    <a:pt x="301" y="374"/>
                  </a:cubicBezTo>
                  <a:cubicBezTo>
                    <a:pt x="331" y="356"/>
                    <a:pt x="356" y="331"/>
                    <a:pt x="374" y="301"/>
                  </a:cubicBezTo>
                  <a:cubicBezTo>
                    <a:pt x="392" y="270"/>
                    <a:pt x="400" y="237"/>
                    <a:pt x="400" y="200"/>
                  </a:cubicBezTo>
                  <a:cubicBezTo>
                    <a:pt x="400" y="164"/>
                    <a:pt x="392" y="130"/>
                    <a:pt x="374" y="100"/>
                  </a:cubicBezTo>
                  <a:close/>
                  <a:moveTo>
                    <a:pt x="330" y="170"/>
                  </a:moveTo>
                  <a:cubicBezTo>
                    <a:pt x="188" y="311"/>
                    <a:pt x="188" y="311"/>
                    <a:pt x="188" y="311"/>
                  </a:cubicBezTo>
                  <a:cubicBezTo>
                    <a:pt x="185" y="315"/>
                    <a:pt x="181" y="316"/>
                    <a:pt x="176" y="316"/>
                  </a:cubicBezTo>
                  <a:cubicBezTo>
                    <a:pt x="172" y="316"/>
                    <a:pt x="168" y="315"/>
                    <a:pt x="165" y="311"/>
                  </a:cubicBezTo>
                  <a:cubicBezTo>
                    <a:pt x="70" y="217"/>
                    <a:pt x="70" y="217"/>
                    <a:pt x="70" y="217"/>
                  </a:cubicBezTo>
                  <a:cubicBezTo>
                    <a:pt x="67" y="214"/>
                    <a:pt x="66" y="210"/>
                    <a:pt x="66" y="205"/>
                  </a:cubicBezTo>
                  <a:cubicBezTo>
                    <a:pt x="66" y="200"/>
                    <a:pt x="67" y="196"/>
                    <a:pt x="70" y="193"/>
                  </a:cubicBezTo>
                  <a:cubicBezTo>
                    <a:pt x="94" y="170"/>
                    <a:pt x="94" y="170"/>
                    <a:pt x="94" y="170"/>
                  </a:cubicBezTo>
                  <a:cubicBezTo>
                    <a:pt x="97" y="166"/>
                    <a:pt x="101" y="165"/>
                    <a:pt x="106" y="165"/>
                  </a:cubicBezTo>
                  <a:cubicBezTo>
                    <a:pt x="110" y="165"/>
                    <a:pt x="114" y="166"/>
                    <a:pt x="118" y="170"/>
                  </a:cubicBezTo>
                  <a:cubicBezTo>
                    <a:pt x="176" y="229"/>
                    <a:pt x="176" y="229"/>
                    <a:pt x="176" y="229"/>
                  </a:cubicBezTo>
                  <a:cubicBezTo>
                    <a:pt x="283" y="123"/>
                    <a:pt x="283" y="123"/>
                    <a:pt x="283" y="123"/>
                  </a:cubicBezTo>
                  <a:cubicBezTo>
                    <a:pt x="286" y="119"/>
                    <a:pt x="290" y="118"/>
                    <a:pt x="295" y="118"/>
                  </a:cubicBezTo>
                  <a:cubicBezTo>
                    <a:pt x="299" y="118"/>
                    <a:pt x="303" y="119"/>
                    <a:pt x="306" y="123"/>
                  </a:cubicBezTo>
                  <a:cubicBezTo>
                    <a:pt x="330" y="146"/>
                    <a:pt x="330" y="146"/>
                    <a:pt x="330" y="146"/>
                  </a:cubicBezTo>
                  <a:cubicBezTo>
                    <a:pt x="333" y="149"/>
                    <a:pt x="335" y="153"/>
                    <a:pt x="335" y="158"/>
                  </a:cubicBezTo>
                  <a:cubicBezTo>
                    <a:pt x="335" y="163"/>
                    <a:pt x="333" y="167"/>
                    <a:pt x="330" y="170"/>
                  </a:cubicBezTo>
                  <a:close/>
                  <a:moveTo>
                    <a:pt x="330" y="170"/>
                  </a:moveTo>
                  <a:cubicBezTo>
                    <a:pt x="330" y="170"/>
                    <a:pt x="330" y="170"/>
                    <a:pt x="330" y="170"/>
                  </a:cubicBezTo>
                </a:path>
              </a:pathLst>
            </a:custGeom>
            <a:solidFill>
              <a:schemeClr val="bg1"/>
            </a:solidFill>
            <a:ln>
              <a:solidFill>
                <a:srgbClr val="E25C05"/>
              </a:solidFill>
            </a:ln>
          </p:spPr>
          <p:txBody>
            <a:bodyPr anchor="ctr"/>
            <a:lstStyle/>
            <a:p>
              <a:pPr algn="ctr"/>
              <a:endParaRPr>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grpSp>
        <p:nvGrpSpPr>
          <p:cNvPr id="31" name="组合 30">
            <a:extLst>
              <a:ext uri="{FF2B5EF4-FFF2-40B4-BE49-F238E27FC236}">
                <a16:creationId xmlns="" xmlns:a16="http://schemas.microsoft.com/office/drawing/2014/main" id="{F2FA343E-AAFB-44D4-BC38-65ACFAEDEDA7}"/>
              </a:ext>
            </a:extLst>
          </p:cNvPr>
          <p:cNvGrpSpPr/>
          <p:nvPr/>
        </p:nvGrpSpPr>
        <p:grpSpPr>
          <a:xfrm>
            <a:off x="1135278" y="1428981"/>
            <a:ext cx="3043200" cy="1813741"/>
            <a:chOff x="1462744" y="1757263"/>
            <a:chExt cx="3043200" cy="1813741"/>
          </a:xfrm>
        </p:grpSpPr>
        <p:grpSp>
          <p:nvGrpSpPr>
            <p:cNvPr id="32" name="组合 31">
              <a:extLst>
                <a:ext uri="{FF2B5EF4-FFF2-40B4-BE49-F238E27FC236}">
                  <a16:creationId xmlns="" xmlns:a16="http://schemas.microsoft.com/office/drawing/2014/main" id="{BA12CB8E-6D6E-48A8-9845-140657A29AE4}"/>
                </a:ext>
              </a:extLst>
            </p:cNvPr>
            <p:cNvGrpSpPr/>
            <p:nvPr/>
          </p:nvGrpSpPr>
          <p:grpSpPr>
            <a:xfrm>
              <a:off x="1772107" y="1844266"/>
              <a:ext cx="2733837" cy="1726738"/>
              <a:chOff x="2218159" y="3692931"/>
              <a:chExt cx="2733837" cy="1726738"/>
            </a:xfrm>
          </p:grpSpPr>
          <p:sp>
            <p:nvSpPr>
              <p:cNvPr id="34" name="Title 20">
                <a:extLst>
                  <a:ext uri="{FF2B5EF4-FFF2-40B4-BE49-F238E27FC236}">
                    <a16:creationId xmlns="" xmlns:a16="http://schemas.microsoft.com/office/drawing/2014/main" id="{CB4B4ED6-78F2-4426-A23A-67481F3A614E}"/>
                  </a:ext>
                </a:extLst>
              </p:cNvPr>
              <p:cNvSpPr txBox="1">
                <a:spLocks/>
              </p:cNvSpPr>
              <p:nvPr/>
            </p:nvSpPr>
            <p:spPr>
              <a:xfrm>
                <a:off x="2689187" y="4076609"/>
                <a:ext cx="2262809" cy="1343060"/>
              </a:xfrm>
              <a:prstGeom prst="rect">
                <a:avLst/>
              </a:prstGeom>
            </p:spPr>
            <p:txBody>
              <a:bodyPr vert="horz" wrap="square" lIns="0" tIns="0" rIns="0" bIns="0" rtlCol="0" anchor="t">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just">
                  <a:lnSpc>
                    <a:spcPct val="150000"/>
                  </a:lnSpc>
                  <a:spcBef>
                    <a:spcPts val="1200"/>
                  </a:spcBef>
                </a:pPr>
                <a:r>
                  <a:rPr lang="zh-CN" altLang="en-US" sz="20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您的内容打在这里或者通过复制您的文本</a:t>
                </a:r>
                <a:endParaRPr lang="en-US" altLang="zh-CN" sz="20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35" name="文本框 34">
                <a:extLst>
                  <a:ext uri="{FF2B5EF4-FFF2-40B4-BE49-F238E27FC236}">
                    <a16:creationId xmlns="" xmlns:a16="http://schemas.microsoft.com/office/drawing/2014/main" id="{72FF4F7C-A253-4920-A0D5-C98C45306579}"/>
                  </a:ext>
                </a:extLst>
              </p:cNvPr>
              <p:cNvSpPr txBox="1"/>
              <p:nvPr/>
            </p:nvSpPr>
            <p:spPr>
              <a:xfrm>
                <a:off x="2218159" y="3692931"/>
                <a:ext cx="2126224" cy="461665"/>
              </a:xfrm>
              <a:prstGeom prst="rect">
                <a:avLst/>
              </a:prstGeom>
              <a:noFill/>
            </p:spPr>
            <p:txBody>
              <a:bodyPr wrap="square" rtlCol="0">
                <a:spAutoFit/>
              </a:bodyPr>
              <a:lstStyle/>
              <a:p>
                <a:pPr algn="ctr"/>
                <a:r>
                  <a:rPr lang="zh-CN" altLang="en-US" sz="2400" b="1" dirty="0">
                    <a:solidFill>
                      <a:srgbClr val="E25C05"/>
                    </a:solidFill>
                    <a:effectLst>
                      <a:outerShdw blurRad="38100" dist="38100" dir="2700000" algn="tl">
                        <a:srgbClr val="000000">
                          <a:alpha val="43137"/>
                        </a:srgbClr>
                      </a:outerShdw>
                    </a:effectLst>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活动设想</a:t>
                </a:r>
              </a:p>
            </p:txBody>
          </p:sp>
        </p:grpSp>
        <p:pic>
          <p:nvPicPr>
            <p:cNvPr id="33" name="图片 32">
              <a:extLst>
                <a:ext uri="{FF2B5EF4-FFF2-40B4-BE49-F238E27FC236}">
                  <a16:creationId xmlns="" xmlns:a16="http://schemas.microsoft.com/office/drawing/2014/main" id="{FFE3FC3B-C638-4E10-A01A-286A484E8D35}"/>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1462744" y="1757263"/>
              <a:ext cx="790648" cy="537664"/>
            </a:xfrm>
            <a:prstGeom prst="rect">
              <a:avLst/>
            </a:prstGeom>
          </p:spPr>
        </p:pic>
      </p:grpSp>
      <p:grpSp>
        <p:nvGrpSpPr>
          <p:cNvPr id="36" name="组合 35">
            <a:extLst>
              <a:ext uri="{FF2B5EF4-FFF2-40B4-BE49-F238E27FC236}">
                <a16:creationId xmlns="" xmlns:a16="http://schemas.microsoft.com/office/drawing/2014/main" id="{9434A740-BB2B-4F61-9902-886E68EA6DF9}"/>
              </a:ext>
            </a:extLst>
          </p:cNvPr>
          <p:cNvGrpSpPr/>
          <p:nvPr/>
        </p:nvGrpSpPr>
        <p:grpSpPr>
          <a:xfrm>
            <a:off x="8013522" y="1378777"/>
            <a:ext cx="3043200" cy="1813741"/>
            <a:chOff x="1462744" y="1757263"/>
            <a:chExt cx="3043200" cy="1813741"/>
          </a:xfrm>
        </p:grpSpPr>
        <p:grpSp>
          <p:nvGrpSpPr>
            <p:cNvPr id="37" name="组合 36">
              <a:extLst>
                <a:ext uri="{FF2B5EF4-FFF2-40B4-BE49-F238E27FC236}">
                  <a16:creationId xmlns="" xmlns:a16="http://schemas.microsoft.com/office/drawing/2014/main" id="{8ACDE31D-54C8-451C-9929-0AC3775F8521}"/>
                </a:ext>
              </a:extLst>
            </p:cNvPr>
            <p:cNvGrpSpPr/>
            <p:nvPr/>
          </p:nvGrpSpPr>
          <p:grpSpPr>
            <a:xfrm>
              <a:off x="1772107" y="1844266"/>
              <a:ext cx="2733837" cy="1726738"/>
              <a:chOff x="2218159" y="3692931"/>
              <a:chExt cx="2733837" cy="1726738"/>
            </a:xfrm>
          </p:grpSpPr>
          <p:sp>
            <p:nvSpPr>
              <p:cNvPr id="39" name="Title 20">
                <a:extLst>
                  <a:ext uri="{FF2B5EF4-FFF2-40B4-BE49-F238E27FC236}">
                    <a16:creationId xmlns="" xmlns:a16="http://schemas.microsoft.com/office/drawing/2014/main" id="{FB4BD912-94A1-403B-AA49-02249E61EC03}"/>
                  </a:ext>
                </a:extLst>
              </p:cNvPr>
              <p:cNvSpPr txBox="1">
                <a:spLocks/>
              </p:cNvSpPr>
              <p:nvPr/>
            </p:nvSpPr>
            <p:spPr>
              <a:xfrm>
                <a:off x="2689187" y="4076609"/>
                <a:ext cx="2262809" cy="1343060"/>
              </a:xfrm>
              <a:prstGeom prst="rect">
                <a:avLst/>
              </a:prstGeom>
            </p:spPr>
            <p:txBody>
              <a:bodyPr vert="horz" wrap="square" lIns="0" tIns="0" rIns="0" bIns="0" rtlCol="0" anchor="t">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just">
                  <a:lnSpc>
                    <a:spcPct val="150000"/>
                  </a:lnSpc>
                  <a:spcBef>
                    <a:spcPts val="1200"/>
                  </a:spcBef>
                </a:pPr>
                <a:r>
                  <a:rPr lang="zh-CN" altLang="en-US" sz="20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您的内容打在这里或者通过复制您的文本</a:t>
                </a:r>
                <a:endParaRPr lang="en-US" altLang="zh-CN" sz="20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40" name="文本框 39">
                <a:extLst>
                  <a:ext uri="{FF2B5EF4-FFF2-40B4-BE49-F238E27FC236}">
                    <a16:creationId xmlns="" xmlns:a16="http://schemas.microsoft.com/office/drawing/2014/main" id="{B175041F-A07A-4CF5-835D-07D78BE2AE43}"/>
                  </a:ext>
                </a:extLst>
              </p:cNvPr>
              <p:cNvSpPr txBox="1"/>
              <p:nvPr/>
            </p:nvSpPr>
            <p:spPr>
              <a:xfrm>
                <a:off x="2218159" y="3692931"/>
                <a:ext cx="2126224" cy="461665"/>
              </a:xfrm>
              <a:prstGeom prst="rect">
                <a:avLst/>
              </a:prstGeom>
              <a:noFill/>
            </p:spPr>
            <p:txBody>
              <a:bodyPr wrap="square" rtlCol="0">
                <a:spAutoFit/>
              </a:bodyPr>
              <a:lstStyle/>
              <a:p>
                <a:pPr algn="ctr"/>
                <a:r>
                  <a:rPr lang="zh-CN" altLang="en-US" sz="2400" b="1" dirty="0">
                    <a:solidFill>
                      <a:srgbClr val="E25C05"/>
                    </a:solidFill>
                    <a:effectLst>
                      <a:outerShdw blurRad="38100" dist="38100" dir="2700000" algn="tl">
                        <a:srgbClr val="000000">
                          <a:alpha val="43137"/>
                        </a:srgbClr>
                      </a:outerShdw>
                    </a:effectLst>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活动设想</a:t>
                </a:r>
              </a:p>
            </p:txBody>
          </p:sp>
        </p:grpSp>
        <p:pic>
          <p:nvPicPr>
            <p:cNvPr id="38" name="图片 37">
              <a:extLst>
                <a:ext uri="{FF2B5EF4-FFF2-40B4-BE49-F238E27FC236}">
                  <a16:creationId xmlns="" xmlns:a16="http://schemas.microsoft.com/office/drawing/2014/main" id="{AAABF588-5ABE-45D7-A6B2-889AA59EEE37}"/>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1462744" y="1757263"/>
              <a:ext cx="790648" cy="537664"/>
            </a:xfrm>
            <a:prstGeom prst="rect">
              <a:avLst/>
            </a:prstGeom>
          </p:spPr>
        </p:pic>
      </p:grpSp>
      <p:grpSp>
        <p:nvGrpSpPr>
          <p:cNvPr id="41" name="组合 40">
            <a:extLst>
              <a:ext uri="{FF2B5EF4-FFF2-40B4-BE49-F238E27FC236}">
                <a16:creationId xmlns="" xmlns:a16="http://schemas.microsoft.com/office/drawing/2014/main" id="{332DC73D-1195-45B1-AA71-1CEB556499C7}"/>
              </a:ext>
            </a:extLst>
          </p:cNvPr>
          <p:cNvGrpSpPr/>
          <p:nvPr/>
        </p:nvGrpSpPr>
        <p:grpSpPr>
          <a:xfrm>
            <a:off x="1135278" y="3911028"/>
            <a:ext cx="3043200" cy="1813741"/>
            <a:chOff x="1462744" y="1757263"/>
            <a:chExt cx="3043200" cy="1813741"/>
          </a:xfrm>
        </p:grpSpPr>
        <p:grpSp>
          <p:nvGrpSpPr>
            <p:cNvPr id="42" name="组合 41">
              <a:extLst>
                <a:ext uri="{FF2B5EF4-FFF2-40B4-BE49-F238E27FC236}">
                  <a16:creationId xmlns="" xmlns:a16="http://schemas.microsoft.com/office/drawing/2014/main" id="{540A496F-B92C-4573-9543-59DFA9EB01EC}"/>
                </a:ext>
              </a:extLst>
            </p:cNvPr>
            <p:cNvGrpSpPr/>
            <p:nvPr/>
          </p:nvGrpSpPr>
          <p:grpSpPr>
            <a:xfrm>
              <a:off x="1772107" y="1844266"/>
              <a:ext cx="2733837" cy="1726738"/>
              <a:chOff x="2218159" y="3692931"/>
              <a:chExt cx="2733837" cy="1726738"/>
            </a:xfrm>
          </p:grpSpPr>
          <p:sp>
            <p:nvSpPr>
              <p:cNvPr id="44" name="Title 20">
                <a:extLst>
                  <a:ext uri="{FF2B5EF4-FFF2-40B4-BE49-F238E27FC236}">
                    <a16:creationId xmlns="" xmlns:a16="http://schemas.microsoft.com/office/drawing/2014/main" id="{9E186C06-D837-4F1A-98CD-FD671D546973}"/>
                  </a:ext>
                </a:extLst>
              </p:cNvPr>
              <p:cNvSpPr txBox="1">
                <a:spLocks/>
              </p:cNvSpPr>
              <p:nvPr/>
            </p:nvSpPr>
            <p:spPr>
              <a:xfrm>
                <a:off x="2689187" y="4076609"/>
                <a:ext cx="2262809" cy="1343060"/>
              </a:xfrm>
              <a:prstGeom prst="rect">
                <a:avLst/>
              </a:prstGeom>
            </p:spPr>
            <p:txBody>
              <a:bodyPr vert="horz" wrap="square" lIns="0" tIns="0" rIns="0" bIns="0" rtlCol="0" anchor="t">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just">
                  <a:lnSpc>
                    <a:spcPct val="150000"/>
                  </a:lnSpc>
                  <a:spcBef>
                    <a:spcPts val="1200"/>
                  </a:spcBef>
                </a:pPr>
                <a:r>
                  <a:rPr lang="zh-CN" altLang="en-US" sz="20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您的内容打在这里或者通过复制您的文本</a:t>
                </a:r>
                <a:endParaRPr lang="en-US" altLang="zh-CN" sz="20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45" name="文本框 44">
                <a:extLst>
                  <a:ext uri="{FF2B5EF4-FFF2-40B4-BE49-F238E27FC236}">
                    <a16:creationId xmlns="" xmlns:a16="http://schemas.microsoft.com/office/drawing/2014/main" id="{A2D2A29B-6DE7-4A30-9231-169094CF67AE}"/>
                  </a:ext>
                </a:extLst>
              </p:cNvPr>
              <p:cNvSpPr txBox="1"/>
              <p:nvPr/>
            </p:nvSpPr>
            <p:spPr>
              <a:xfrm>
                <a:off x="2218159" y="3692931"/>
                <a:ext cx="2126224" cy="461665"/>
              </a:xfrm>
              <a:prstGeom prst="rect">
                <a:avLst/>
              </a:prstGeom>
              <a:noFill/>
            </p:spPr>
            <p:txBody>
              <a:bodyPr wrap="square" rtlCol="0">
                <a:spAutoFit/>
              </a:bodyPr>
              <a:lstStyle/>
              <a:p>
                <a:pPr algn="ctr"/>
                <a:r>
                  <a:rPr lang="zh-CN" altLang="en-US" sz="2400" b="1" dirty="0">
                    <a:solidFill>
                      <a:srgbClr val="E25C05"/>
                    </a:solidFill>
                    <a:effectLst>
                      <a:outerShdw blurRad="38100" dist="38100" dir="2700000" algn="tl">
                        <a:srgbClr val="000000">
                          <a:alpha val="43137"/>
                        </a:srgbClr>
                      </a:outerShdw>
                    </a:effectLst>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活动设想</a:t>
                </a:r>
              </a:p>
            </p:txBody>
          </p:sp>
        </p:grpSp>
        <p:pic>
          <p:nvPicPr>
            <p:cNvPr id="43" name="图片 42">
              <a:extLst>
                <a:ext uri="{FF2B5EF4-FFF2-40B4-BE49-F238E27FC236}">
                  <a16:creationId xmlns="" xmlns:a16="http://schemas.microsoft.com/office/drawing/2014/main" id="{FE169BFC-2A7B-4C92-B753-A490ABFAA3C5}"/>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1462744" y="1757263"/>
              <a:ext cx="790648" cy="537664"/>
            </a:xfrm>
            <a:prstGeom prst="rect">
              <a:avLst/>
            </a:prstGeom>
          </p:spPr>
        </p:pic>
      </p:grpSp>
      <p:grpSp>
        <p:nvGrpSpPr>
          <p:cNvPr id="46" name="组合 45">
            <a:extLst>
              <a:ext uri="{FF2B5EF4-FFF2-40B4-BE49-F238E27FC236}">
                <a16:creationId xmlns="" xmlns:a16="http://schemas.microsoft.com/office/drawing/2014/main" id="{D954D5DB-8E17-42AA-B82A-D6722CADF42E}"/>
              </a:ext>
            </a:extLst>
          </p:cNvPr>
          <p:cNvGrpSpPr/>
          <p:nvPr/>
        </p:nvGrpSpPr>
        <p:grpSpPr>
          <a:xfrm>
            <a:off x="8014551" y="3627622"/>
            <a:ext cx="3043200" cy="1813741"/>
            <a:chOff x="1462744" y="1757263"/>
            <a:chExt cx="3043200" cy="1813741"/>
          </a:xfrm>
        </p:grpSpPr>
        <p:grpSp>
          <p:nvGrpSpPr>
            <p:cNvPr id="47" name="组合 46">
              <a:extLst>
                <a:ext uri="{FF2B5EF4-FFF2-40B4-BE49-F238E27FC236}">
                  <a16:creationId xmlns="" xmlns:a16="http://schemas.microsoft.com/office/drawing/2014/main" id="{0385C8E7-A1A6-408A-904A-DD761902A49E}"/>
                </a:ext>
              </a:extLst>
            </p:cNvPr>
            <p:cNvGrpSpPr/>
            <p:nvPr/>
          </p:nvGrpSpPr>
          <p:grpSpPr>
            <a:xfrm>
              <a:off x="1772107" y="1844266"/>
              <a:ext cx="2733837" cy="1726738"/>
              <a:chOff x="2218159" y="3692931"/>
              <a:chExt cx="2733837" cy="1726738"/>
            </a:xfrm>
          </p:grpSpPr>
          <p:sp>
            <p:nvSpPr>
              <p:cNvPr id="49" name="Title 20">
                <a:extLst>
                  <a:ext uri="{FF2B5EF4-FFF2-40B4-BE49-F238E27FC236}">
                    <a16:creationId xmlns="" xmlns:a16="http://schemas.microsoft.com/office/drawing/2014/main" id="{E1C3271A-9023-490E-9603-4E05D6D35CB5}"/>
                  </a:ext>
                </a:extLst>
              </p:cNvPr>
              <p:cNvSpPr txBox="1">
                <a:spLocks/>
              </p:cNvSpPr>
              <p:nvPr/>
            </p:nvSpPr>
            <p:spPr>
              <a:xfrm>
                <a:off x="2689187" y="4076609"/>
                <a:ext cx="2262809" cy="1343060"/>
              </a:xfrm>
              <a:prstGeom prst="rect">
                <a:avLst/>
              </a:prstGeom>
            </p:spPr>
            <p:txBody>
              <a:bodyPr vert="horz" wrap="square" lIns="0" tIns="0" rIns="0" bIns="0" rtlCol="0" anchor="t">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just">
                  <a:lnSpc>
                    <a:spcPct val="150000"/>
                  </a:lnSpc>
                  <a:spcBef>
                    <a:spcPts val="1200"/>
                  </a:spcBef>
                </a:pPr>
                <a:r>
                  <a:rPr lang="zh-CN" altLang="en-US" sz="20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您的内容打在这里或者通过复制您的文本</a:t>
                </a:r>
                <a:endParaRPr lang="en-US" altLang="zh-CN" sz="20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50" name="文本框 49">
                <a:extLst>
                  <a:ext uri="{FF2B5EF4-FFF2-40B4-BE49-F238E27FC236}">
                    <a16:creationId xmlns="" xmlns:a16="http://schemas.microsoft.com/office/drawing/2014/main" id="{7D4740FE-9559-4497-9506-811D45107BF6}"/>
                  </a:ext>
                </a:extLst>
              </p:cNvPr>
              <p:cNvSpPr txBox="1"/>
              <p:nvPr/>
            </p:nvSpPr>
            <p:spPr>
              <a:xfrm>
                <a:off x="2218159" y="3692931"/>
                <a:ext cx="2126224" cy="461665"/>
              </a:xfrm>
              <a:prstGeom prst="rect">
                <a:avLst/>
              </a:prstGeom>
              <a:noFill/>
            </p:spPr>
            <p:txBody>
              <a:bodyPr wrap="square" rtlCol="0">
                <a:spAutoFit/>
              </a:bodyPr>
              <a:lstStyle/>
              <a:p>
                <a:pPr algn="ctr"/>
                <a:r>
                  <a:rPr lang="zh-CN" altLang="en-US" sz="2400" b="1" dirty="0">
                    <a:solidFill>
                      <a:srgbClr val="E25C05"/>
                    </a:solidFill>
                    <a:effectLst>
                      <a:outerShdw blurRad="38100" dist="38100" dir="2700000" algn="tl">
                        <a:srgbClr val="000000">
                          <a:alpha val="43137"/>
                        </a:srgbClr>
                      </a:outerShdw>
                    </a:effectLst>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活动设想</a:t>
                </a:r>
              </a:p>
            </p:txBody>
          </p:sp>
        </p:grpSp>
        <p:pic>
          <p:nvPicPr>
            <p:cNvPr id="48" name="图片 47">
              <a:extLst>
                <a:ext uri="{FF2B5EF4-FFF2-40B4-BE49-F238E27FC236}">
                  <a16:creationId xmlns="" xmlns:a16="http://schemas.microsoft.com/office/drawing/2014/main" id="{0ADF10E7-14AB-4292-8636-91E36DDA9EF3}"/>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1462744" y="1757263"/>
              <a:ext cx="790648" cy="537664"/>
            </a:xfrm>
            <a:prstGeom prst="rect">
              <a:avLst/>
            </a:prstGeom>
          </p:spPr>
        </p:pic>
      </p:grpSp>
    </p:spTree>
    <p:extLst>
      <p:ext uri="{BB962C8B-B14F-4D97-AF65-F5344CB8AC3E}">
        <p14:creationId xmlns:p14="http://schemas.microsoft.com/office/powerpoint/2010/main" val="1101392812"/>
      </p:ext>
    </p:extLst>
  </p:cSld>
  <p:clrMapOvr>
    <a:masterClrMapping/>
  </p:clrMapOvr>
  <mc:AlternateContent xmlns:mc="http://schemas.openxmlformats.org/markup-compatibility/2006" xmlns:p14="http://schemas.microsoft.com/office/powerpoint/2010/main">
    <mc:Choice Requires="p14">
      <p:transition spd="slow" p14:dur="3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wipe(down)">
                                      <p:cBhvr>
                                        <p:cTn id="12" dur="500"/>
                                        <p:tgtEl>
                                          <p:spTgt spid="3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6"/>
                                        </p:tgtEl>
                                        <p:attrNameLst>
                                          <p:attrName>style.visibility</p:attrName>
                                        </p:attrNameLst>
                                      </p:cBhvr>
                                      <p:to>
                                        <p:strVal val="visible"/>
                                      </p:to>
                                    </p:set>
                                    <p:animEffect transition="in" filter="wipe(down)">
                                      <p:cBhvr>
                                        <p:cTn id="17" dur="500"/>
                                        <p:tgtEl>
                                          <p:spTgt spid="3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41"/>
                                        </p:tgtEl>
                                        <p:attrNameLst>
                                          <p:attrName>style.visibility</p:attrName>
                                        </p:attrNameLst>
                                      </p:cBhvr>
                                      <p:to>
                                        <p:strVal val="visible"/>
                                      </p:to>
                                    </p:set>
                                    <p:animEffect transition="in" filter="wipe(down)">
                                      <p:cBhvr>
                                        <p:cTn id="22" dur="500"/>
                                        <p:tgtEl>
                                          <p:spTgt spid="41"/>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46"/>
                                        </p:tgtEl>
                                        <p:attrNameLst>
                                          <p:attrName>style.visibility</p:attrName>
                                        </p:attrNameLst>
                                      </p:cBhvr>
                                      <p:to>
                                        <p:strVal val="visible"/>
                                      </p:to>
                                    </p:set>
                                    <p:animEffect transition="in" filter="wipe(down)">
                                      <p:cBhvr>
                                        <p:cTn id="27"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89B93336-A930-42A7-BCF7-3FE8775F681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32089" y="1614426"/>
            <a:ext cx="5461510" cy="3629147"/>
          </a:xfrm>
          <a:prstGeom prst="rect">
            <a:avLst/>
          </a:prstGeom>
        </p:spPr>
      </p:pic>
      <p:sp>
        <p:nvSpPr>
          <p:cNvPr id="6" name="矩形 5">
            <a:extLst>
              <a:ext uri="{FF2B5EF4-FFF2-40B4-BE49-F238E27FC236}">
                <a16:creationId xmlns="" xmlns:a16="http://schemas.microsoft.com/office/drawing/2014/main" id="{D245D15A-ADB7-4A39-916E-A28AC589ED7B}"/>
              </a:ext>
            </a:extLst>
          </p:cNvPr>
          <p:cNvSpPr/>
          <p:nvPr/>
        </p:nvSpPr>
        <p:spPr>
          <a:xfrm>
            <a:off x="6186311" y="1106311"/>
            <a:ext cx="4967111" cy="4605867"/>
          </a:xfrm>
          <a:prstGeom prst="rect">
            <a:avLst/>
          </a:prstGeom>
          <a:noFill/>
          <a:ln w="76200">
            <a:solidFill>
              <a:srgbClr val="E25C0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7" name="Title 20">
            <a:extLst>
              <a:ext uri="{FF2B5EF4-FFF2-40B4-BE49-F238E27FC236}">
                <a16:creationId xmlns="" xmlns:a16="http://schemas.microsoft.com/office/drawing/2014/main" id="{76FE4E03-C19F-49CD-AE8D-CCFF7619039F}"/>
              </a:ext>
            </a:extLst>
          </p:cNvPr>
          <p:cNvSpPr txBox="1">
            <a:spLocks/>
          </p:cNvSpPr>
          <p:nvPr/>
        </p:nvSpPr>
        <p:spPr>
          <a:xfrm>
            <a:off x="7417764" y="2515518"/>
            <a:ext cx="3077626" cy="2728055"/>
          </a:xfrm>
          <a:prstGeom prst="rect">
            <a:avLst/>
          </a:prstGeom>
        </p:spPr>
        <p:txBody>
          <a:bodyPr vert="horz" wrap="square" lIns="0" tIns="0" rIns="0" bIns="0" rtlCol="0" anchor="t">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just">
              <a:lnSpc>
                <a:spcPct val="150000"/>
              </a:lnSpc>
              <a:spcBef>
                <a:spcPts val="1200"/>
              </a:spcBef>
            </a:pPr>
            <a:r>
              <a:rPr lang="zh-CN" altLang="en-US" sz="20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您的内容打在这里或者通过复制您的文本后在此框中选择粘贴您的内容打在您的内容打在这里或者通过复制您的文本后在此框中选择粘贴您的内容打在</a:t>
            </a:r>
            <a:endParaRPr lang="en-US" altLang="zh-CN" sz="20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8" name="文本框 7">
            <a:extLst>
              <a:ext uri="{FF2B5EF4-FFF2-40B4-BE49-F238E27FC236}">
                <a16:creationId xmlns="" xmlns:a16="http://schemas.microsoft.com/office/drawing/2014/main" id="{93D4F853-B2FE-4A86-A677-768CE26FBCBF}"/>
              </a:ext>
            </a:extLst>
          </p:cNvPr>
          <p:cNvSpPr txBox="1"/>
          <p:nvPr/>
        </p:nvSpPr>
        <p:spPr>
          <a:xfrm>
            <a:off x="8463922" y="1961808"/>
            <a:ext cx="2126224" cy="646331"/>
          </a:xfrm>
          <a:prstGeom prst="rect">
            <a:avLst/>
          </a:prstGeom>
          <a:noFill/>
        </p:spPr>
        <p:txBody>
          <a:bodyPr wrap="square" rtlCol="0">
            <a:spAutoFit/>
          </a:bodyPr>
          <a:lstStyle/>
          <a:p>
            <a:pPr algn="ctr"/>
            <a:r>
              <a:rPr lang="zh-CN" altLang="en-US" sz="3600" b="1" dirty="0">
                <a:solidFill>
                  <a:srgbClr val="E25C05"/>
                </a:solidFill>
                <a:effectLst>
                  <a:outerShdw blurRad="38100" dist="38100" dir="2700000" algn="tl">
                    <a:srgbClr val="000000">
                      <a:alpha val="43137"/>
                    </a:srgbClr>
                  </a:outerShdw>
                </a:effectLst>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活动设想</a:t>
            </a:r>
          </a:p>
        </p:txBody>
      </p:sp>
    </p:spTree>
    <p:extLst>
      <p:ext uri="{BB962C8B-B14F-4D97-AF65-F5344CB8AC3E}">
        <p14:creationId xmlns:p14="http://schemas.microsoft.com/office/powerpoint/2010/main" val="3590773231"/>
      </p:ext>
    </p:extLst>
  </p:cSld>
  <p:clrMapOvr>
    <a:masterClrMapping/>
  </p:clrMapOvr>
  <mc:AlternateContent xmlns:mc="http://schemas.openxmlformats.org/markup-compatibility/2006" xmlns:p14="http://schemas.microsoft.com/office/powerpoint/2010/main">
    <mc:Choice Requires="p14">
      <p:transition spd="slow" p14:dur="3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1000" fill="hold"/>
                                        <p:tgtEl>
                                          <p:spTgt spid="6"/>
                                        </p:tgtEl>
                                        <p:attrNameLst>
                                          <p:attrName>ppt_w</p:attrName>
                                        </p:attrNameLst>
                                      </p:cBhvr>
                                      <p:tavLst>
                                        <p:tav tm="0">
                                          <p:val>
                                            <p:fltVal val="0"/>
                                          </p:val>
                                        </p:tav>
                                        <p:tav tm="100000">
                                          <p:val>
                                            <p:strVal val="#ppt_w"/>
                                          </p:val>
                                        </p:tav>
                                      </p:tavLst>
                                    </p:anim>
                                    <p:anim calcmode="lin" valueType="num">
                                      <p:cBhvr>
                                        <p:cTn id="14" dur="1000" fill="hold"/>
                                        <p:tgtEl>
                                          <p:spTgt spid="6"/>
                                        </p:tgtEl>
                                        <p:attrNameLst>
                                          <p:attrName>ppt_h</p:attrName>
                                        </p:attrNameLst>
                                      </p:cBhvr>
                                      <p:tavLst>
                                        <p:tav tm="0">
                                          <p:val>
                                            <p:fltVal val="0"/>
                                          </p:val>
                                        </p:tav>
                                        <p:tav tm="100000">
                                          <p:val>
                                            <p:strVal val="#ppt_h"/>
                                          </p:val>
                                        </p:tav>
                                      </p:tavLst>
                                    </p:anim>
                                    <p:anim calcmode="lin" valueType="num">
                                      <p:cBhvr>
                                        <p:cTn id="15" dur="1000" fill="hold"/>
                                        <p:tgtEl>
                                          <p:spTgt spid="6"/>
                                        </p:tgtEl>
                                        <p:attrNameLst>
                                          <p:attrName>style.rotation</p:attrName>
                                        </p:attrNameLst>
                                      </p:cBhvr>
                                      <p:tavLst>
                                        <p:tav tm="0">
                                          <p:val>
                                            <p:fltVal val="90"/>
                                          </p:val>
                                        </p:tav>
                                        <p:tav tm="100000">
                                          <p:val>
                                            <p:fltVal val="0"/>
                                          </p:val>
                                        </p:tav>
                                      </p:tavLst>
                                    </p:anim>
                                    <p:animEffect transition="in" filter="fade">
                                      <p:cBhvr>
                                        <p:cTn id="16" dur="10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14" presetClass="entr" presetSubtype="1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randombar(horizontal)">
                                      <p:cBhvr>
                                        <p:cTn id="21" dur="500"/>
                                        <p:tgtEl>
                                          <p:spTgt spid="7"/>
                                        </p:tgtEl>
                                      </p:cBhvr>
                                    </p:animEffect>
                                  </p:childTnLst>
                                </p:cTn>
                              </p:par>
                              <p:par>
                                <p:cTn id="22" presetID="14" presetClass="entr" presetSubtype="10" fill="hold" grpId="0" nodeType="with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randombar(horizontal)">
                                      <p:cBhvr>
                                        <p:cTn id="2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186411"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a:extLst>
              <a:ext uri="{FF2B5EF4-FFF2-40B4-BE49-F238E27FC236}">
                <a16:creationId xmlns="" xmlns:a16="http://schemas.microsoft.com/office/drawing/2014/main" id="{2060D3DE-DD1C-4762-91F8-E895AAB9E866}"/>
              </a:ext>
            </a:extLst>
          </p:cNvPr>
          <p:cNvGrpSpPr>
            <a:grpSpLocks noChangeAspect="1"/>
          </p:cNvGrpSpPr>
          <p:nvPr>
            <p:custDataLst>
              <p:tags r:id="rId1"/>
            </p:custDataLst>
          </p:nvPr>
        </p:nvGrpSpPr>
        <p:grpSpPr>
          <a:xfrm>
            <a:off x="803412" y="1932396"/>
            <a:ext cx="10585176" cy="2391576"/>
            <a:chOff x="767408" y="1988840"/>
            <a:chExt cx="10585176" cy="2391576"/>
          </a:xfrm>
        </p:grpSpPr>
        <p:cxnSp>
          <p:nvCxnSpPr>
            <p:cNvPr id="4" name="直接箭头连接符 3">
              <a:extLst>
                <a:ext uri="{FF2B5EF4-FFF2-40B4-BE49-F238E27FC236}">
                  <a16:creationId xmlns="" xmlns:a16="http://schemas.microsoft.com/office/drawing/2014/main" id="{D495BAC9-E964-4B19-9879-7E96D43E08CD}"/>
                </a:ext>
              </a:extLst>
            </p:cNvPr>
            <p:cNvCxnSpPr>
              <a:cxnSpLocks/>
            </p:cNvCxnSpPr>
            <p:nvPr/>
          </p:nvCxnSpPr>
          <p:spPr>
            <a:xfrm>
              <a:off x="767408" y="4165338"/>
              <a:ext cx="10585176" cy="0"/>
            </a:xfrm>
            <a:prstGeom prst="straightConnector1">
              <a:avLst/>
            </a:prstGeom>
            <a:ln w="19050">
              <a:solidFill>
                <a:srgbClr val="E25C05"/>
              </a:solidFill>
              <a:tailEnd type="triangle"/>
            </a:ln>
          </p:spPr>
          <p:style>
            <a:lnRef idx="1">
              <a:schemeClr val="accent1"/>
            </a:lnRef>
            <a:fillRef idx="0">
              <a:schemeClr val="accent1"/>
            </a:fillRef>
            <a:effectRef idx="0">
              <a:schemeClr val="accent1"/>
            </a:effectRef>
            <a:fontRef idx="minor">
              <a:schemeClr val="tx1"/>
            </a:fontRef>
          </p:style>
        </p:cxnSp>
        <p:grpSp>
          <p:nvGrpSpPr>
            <p:cNvPr id="5" name="ïŝlîḋé">
              <a:extLst>
                <a:ext uri="{FF2B5EF4-FFF2-40B4-BE49-F238E27FC236}">
                  <a16:creationId xmlns="" xmlns:a16="http://schemas.microsoft.com/office/drawing/2014/main" id="{383451A2-B85A-4988-BB71-673A2D2BD0AA}"/>
                </a:ext>
              </a:extLst>
            </p:cNvPr>
            <p:cNvGrpSpPr/>
            <p:nvPr/>
          </p:nvGrpSpPr>
          <p:grpSpPr>
            <a:xfrm>
              <a:off x="1139724" y="1988840"/>
              <a:ext cx="1518741" cy="1509753"/>
              <a:chOff x="2452226" y="1883471"/>
              <a:chExt cx="1518741" cy="1509753"/>
            </a:xfrm>
          </p:grpSpPr>
          <p:sp>
            <p:nvSpPr>
              <p:cNvPr id="23" name="ïṧ1iḋe">
                <a:extLst>
                  <a:ext uri="{FF2B5EF4-FFF2-40B4-BE49-F238E27FC236}">
                    <a16:creationId xmlns="" xmlns:a16="http://schemas.microsoft.com/office/drawing/2014/main" id="{BAEC8134-289F-4699-97BA-DB76480275AD}"/>
                  </a:ext>
                </a:extLst>
              </p:cNvPr>
              <p:cNvSpPr/>
              <p:nvPr/>
            </p:nvSpPr>
            <p:spPr>
              <a:xfrm rot="8100000">
                <a:off x="2452226" y="1883471"/>
                <a:ext cx="1518741" cy="1509753"/>
              </a:xfrm>
              <a:prstGeom prst="teardrop">
                <a:avLst/>
              </a:prstGeom>
              <a:solidFill>
                <a:schemeClr val="bg1"/>
              </a:solidFill>
              <a:ln w="25400">
                <a:solidFill>
                  <a:srgbClr val="E25C05"/>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24" name="ïṧḷîďè">
                <a:extLst>
                  <a:ext uri="{FF2B5EF4-FFF2-40B4-BE49-F238E27FC236}">
                    <a16:creationId xmlns="" xmlns:a16="http://schemas.microsoft.com/office/drawing/2014/main" id="{745793C3-76D1-445D-9807-FEEEF27C4849}"/>
                  </a:ext>
                </a:extLst>
              </p:cNvPr>
              <p:cNvSpPr/>
              <p:nvPr/>
            </p:nvSpPr>
            <p:spPr>
              <a:xfrm>
                <a:off x="2597858" y="2024527"/>
                <a:ext cx="1233979" cy="1226673"/>
              </a:xfrm>
              <a:prstGeom prst="ellipse">
                <a:avLst/>
              </a:prstGeom>
              <a:solidFill>
                <a:srgbClr val="E25C05"/>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91424" tIns="45713" rIns="91424" bIns="45713" anchor="ctr">
                <a:normAutofit/>
              </a:bodyPr>
              <a:lstStyle/>
              <a:p>
                <a:pPr algn="ctr"/>
                <a:r>
                  <a:rPr lang="en-US" altLang="zh-CN" sz="3200" b="1" dirty="0">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01</a:t>
                </a:r>
                <a:endParaRPr lang="zh-CN" altLang="en-US" sz="3200" b="1" dirty="0">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sp>
          <p:nvSpPr>
            <p:cNvPr id="6" name="îṣľiḍê">
              <a:extLst>
                <a:ext uri="{FF2B5EF4-FFF2-40B4-BE49-F238E27FC236}">
                  <a16:creationId xmlns="" xmlns:a16="http://schemas.microsoft.com/office/drawing/2014/main" id="{D7718602-7EB1-4090-854F-2F35EBC0D451}"/>
                </a:ext>
              </a:extLst>
            </p:cNvPr>
            <p:cNvSpPr/>
            <p:nvPr/>
          </p:nvSpPr>
          <p:spPr>
            <a:xfrm>
              <a:off x="1126052" y="3947623"/>
              <a:ext cx="1546085" cy="432793"/>
            </a:xfrm>
            <a:prstGeom prst="roundRect">
              <a:avLst>
                <a:gd name="adj" fmla="val 50000"/>
              </a:avLst>
            </a:prstGeom>
            <a:solidFill>
              <a:srgbClr val="E25C05"/>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91424" tIns="45713" rIns="91424" bIns="45713" anchor="ctr">
              <a:normAutofit fontScale="92500" lnSpcReduction="10000"/>
            </a:bodyPr>
            <a:lstStyle/>
            <a:p>
              <a:pPr algn="ctr"/>
              <a:endParaRPr lang="zh-CN" altLang="en-US" sz="1600" b="1"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nvGrpSpPr>
            <p:cNvPr id="8" name="ïślîḑe">
              <a:extLst>
                <a:ext uri="{FF2B5EF4-FFF2-40B4-BE49-F238E27FC236}">
                  <a16:creationId xmlns="" xmlns:a16="http://schemas.microsoft.com/office/drawing/2014/main" id="{58E81529-2FBF-425B-8755-AB745A3261E5}"/>
                </a:ext>
              </a:extLst>
            </p:cNvPr>
            <p:cNvGrpSpPr/>
            <p:nvPr/>
          </p:nvGrpSpPr>
          <p:grpSpPr>
            <a:xfrm>
              <a:off x="3901485" y="1988840"/>
              <a:ext cx="1518741" cy="1509753"/>
              <a:chOff x="2452226" y="1883471"/>
              <a:chExt cx="1518741" cy="1509753"/>
            </a:xfrm>
          </p:grpSpPr>
          <p:sp>
            <p:nvSpPr>
              <p:cNvPr id="21" name="íşļïḓè">
                <a:extLst>
                  <a:ext uri="{FF2B5EF4-FFF2-40B4-BE49-F238E27FC236}">
                    <a16:creationId xmlns="" xmlns:a16="http://schemas.microsoft.com/office/drawing/2014/main" id="{EEBA6BF8-CD0F-4D69-9C4E-CF1A3ECF0416}"/>
                  </a:ext>
                </a:extLst>
              </p:cNvPr>
              <p:cNvSpPr/>
              <p:nvPr/>
            </p:nvSpPr>
            <p:spPr>
              <a:xfrm rot="8100000">
                <a:off x="2452226" y="1883471"/>
                <a:ext cx="1518741" cy="1509753"/>
              </a:xfrm>
              <a:prstGeom prst="teardrop">
                <a:avLst/>
              </a:prstGeom>
              <a:solidFill>
                <a:schemeClr val="bg1"/>
              </a:solidFill>
              <a:ln w="25400">
                <a:solidFill>
                  <a:srgbClr val="E25C05"/>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22" name="işḻîḑé">
                <a:extLst>
                  <a:ext uri="{FF2B5EF4-FFF2-40B4-BE49-F238E27FC236}">
                    <a16:creationId xmlns="" xmlns:a16="http://schemas.microsoft.com/office/drawing/2014/main" id="{6FB16E43-9FC2-4657-B510-380E9109CE1D}"/>
                  </a:ext>
                </a:extLst>
              </p:cNvPr>
              <p:cNvSpPr/>
              <p:nvPr/>
            </p:nvSpPr>
            <p:spPr>
              <a:xfrm>
                <a:off x="2597858" y="2024527"/>
                <a:ext cx="1233979" cy="1226673"/>
              </a:xfrm>
              <a:prstGeom prst="ellipse">
                <a:avLst/>
              </a:prstGeom>
              <a:solidFill>
                <a:srgbClr val="E25C05"/>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91424" tIns="45713" rIns="91424" bIns="45713" anchor="ctr">
                <a:normAutofit/>
              </a:bodyPr>
              <a:lstStyle/>
              <a:p>
                <a:pPr algn="ctr"/>
                <a:r>
                  <a:rPr lang="en-US" altLang="zh-CN" sz="3200" b="1" dirty="0">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02</a:t>
                </a:r>
                <a:endParaRPr lang="zh-CN" altLang="en-US" sz="3200" b="1" dirty="0">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sp>
          <p:nvSpPr>
            <p:cNvPr id="9" name="îsḻïḓê">
              <a:extLst>
                <a:ext uri="{FF2B5EF4-FFF2-40B4-BE49-F238E27FC236}">
                  <a16:creationId xmlns="" xmlns:a16="http://schemas.microsoft.com/office/drawing/2014/main" id="{AD7A2C68-ABD5-458E-A15A-FE1618C2AFCE}"/>
                </a:ext>
              </a:extLst>
            </p:cNvPr>
            <p:cNvSpPr/>
            <p:nvPr/>
          </p:nvSpPr>
          <p:spPr>
            <a:xfrm>
              <a:off x="3887813" y="3947623"/>
              <a:ext cx="1546085" cy="432793"/>
            </a:xfrm>
            <a:prstGeom prst="roundRect">
              <a:avLst>
                <a:gd name="adj" fmla="val 50000"/>
              </a:avLst>
            </a:prstGeom>
            <a:solidFill>
              <a:srgbClr val="E25C05"/>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91424" tIns="45713" rIns="91424" bIns="45713" anchor="ctr">
              <a:normAutofit fontScale="92500" lnSpcReduction="10000"/>
            </a:bodyPr>
            <a:lstStyle/>
            <a:p>
              <a:pPr algn="ctr"/>
              <a:endParaRPr lang="zh-CN" altLang="en-US" sz="1600" b="1"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nvGrpSpPr>
            <p:cNvPr id="11" name="iŝḷíḋe">
              <a:extLst>
                <a:ext uri="{FF2B5EF4-FFF2-40B4-BE49-F238E27FC236}">
                  <a16:creationId xmlns="" xmlns:a16="http://schemas.microsoft.com/office/drawing/2014/main" id="{74E492C7-E790-4BC5-8BEE-A6A90AA4E35A}"/>
                </a:ext>
              </a:extLst>
            </p:cNvPr>
            <p:cNvGrpSpPr/>
            <p:nvPr/>
          </p:nvGrpSpPr>
          <p:grpSpPr>
            <a:xfrm>
              <a:off x="6663246" y="1988840"/>
              <a:ext cx="1518741" cy="1509753"/>
              <a:chOff x="2452226" y="1883471"/>
              <a:chExt cx="1518741" cy="1509753"/>
            </a:xfrm>
          </p:grpSpPr>
          <p:sp>
            <p:nvSpPr>
              <p:cNvPr id="19" name="iŝḻíḓê">
                <a:extLst>
                  <a:ext uri="{FF2B5EF4-FFF2-40B4-BE49-F238E27FC236}">
                    <a16:creationId xmlns="" xmlns:a16="http://schemas.microsoft.com/office/drawing/2014/main" id="{9A502F31-274F-4B73-BAA6-99FC7E58D593}"/>
                  </a:ext>
                </a:extLst>
              </p:cNvPr>
              <p:cNvSpPr/>
              <p:nvPr/>
            </p:nvSpPr>
            <p:spPr>
              <a:xfrm rot="8100000">
                <a:off x="2452226" y="1883471"/>
                <a:ext cx="1518741" cy="1509753"/>
              </a:xfrm>
              <a:prstGeom prst="teardrop">
                <a:avLst/>
              </a:prstGeom>
              <a:solidFill>
                <a:schemeClr val="bg1"/>
              </a:solidFill>
              <a:ln w="25400">
                <a:solidFill>
                  <a:srgbClr val="E25C05"/>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20" name="íšļïḓè">
                <a:extLst>
                  <a:ext uri="{FF2B5EF4-FFF2-40B4-BE49-F238E27FC236}">
                    <a16:creationId xmlns="" xmlns:a16="http://schemas.microsoft.com/office/drawing/2014/main" id="{CA15F2BD-89D0-4260-9A2B-A736BC57EEFE}"/>
                  </a:ext>
                </a:extLst>
              </p:cNvPr>
              <p:cNvSpPr/>
              <p:nvPr/>
            </p:nvSpPr>
            <p:spPr>
              <a:xfrm>
                <a:off x="2597858" y="2024527"/>
                <a:ext cx="1233979" cy="1226673"/>
              </a:xfrm>
              <a:prstGeom prst="ellipse">
                <a:avLst/>
              </a:prstGeom>
              <a:solidFill>
                <a:srgbClr val="E25C05"/>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91424" tIns="45713" rIns="91424" bIns="45713" anchor="ctr">
                <a:normAutofit/>
              </a:bodyPr>
              <a:lstStyle/>
              <a:p>
                <a:pPr algn="ctr"/>
                <a:r>
                  <a:rPr lang="en-US" altLang="zh-CN" sz="3200" b="1" dirty="0">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03</a:t>
                </a:r>
                <a:endParaRPr lang="zh-CN" altLang="en-US" sz="3200" b="1" dirty="0">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sp>
          <p:nvSpPr>
            <p:cNvPr id="12" name="ís1iḑê">
              <a:extLst>
                <a:ext uri="{FF2B5EF4-FFF2-40B4-BE49-F238E27FC236}">
                  <a16:creationId xmlns="" xmlns:a16="http://schemas.microsoft.com/office/drawing/2014/main" id="{18E1108C-1190-4883-8D95-F705EA87D362}"/>
                </a:ext>
              </a:extLst>
            </p:cNvPr>
            <p:cNvSpPr/>
            <p:nvPr/>
          </p:nvSpPr>
          <p:spPr>
            <a:xfrm>
              <a:off x="6649574" y="3947623"/>
              <a:ext cx="1546085" cy="432793"/>
            </a:xfrm>
            <a:prstGeom prst="roundRect">
              <a:avLst>
                <a:gd name="adj" fmla="val 50000"/>
              </a:avLst>
            </a:prstGeom>
            <a:solidFill>
              <a:srgbClr val="E25C05"/>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91424" tIns="45713" rIns="91424" bIns="45713" anchor="ctr">
              <a:normAutofit fontScale="92500" lnSpcReduction="10000"/>
            </a:bodyPr>
            <a:lstStyle/>
            <a:p>
              <a:pPr algn="ctr"/>
              <a:endParaRPr lang="zh-CN" altLang="en-US" sz="1600" b="1"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nvGrpSpPr>
            <p:cNvPr id="14" name="ïṣļiḑê">
              <a:extLst>
                <a:ext uri="{FF2B5EF4-FFF2-40B4-BE49-F238E27FC236}">
                  <a16:creationId xmlns="" xmlns:a16="http://schemas.microsoft.com/office/drawing/2014/main" id="{F7837643-D7DE-4CE5-8C0E-580DA85BD536}"/>
                </a:ext>
              </a:extLst>
            </p:cNvPr>
            <p:cNvGrpSpPr/>
            <p:nvPr/>
          </p:nvGrpSpPr>
          <p:grpSpPr>
            <a:xfrm>
              <a:off x="9425006" y="1988840"/>
              <a:ext cx="1518741" cy="1509753"/>
              <a:chOff x="2452226" y="1883471"/>
              <a:chExt cx="1518741" cy="1509753"/>
            </a:xfrm>
          </p:grpSpPr>
          <p:sp>
            <p:nvSpPr>
              <p:cNvPr id="17" name="ïŝļîdè">
                <a:extLst>
                  <a:ext uri="{FF2B5EF4-FFF2-40B4-BE49-F238E27FC236}">
                    <a16:creationId xmlns="" xmlns:a16="http://schemas.microsoft.com/office/drawing/2014/main" id="{03E3183A-ECDA-4CA0-8BB0-46735733B69B}"/>
                  </a:ext>
                </a:extLst>
              </p:cNvPr>
              <p:cNvSpPr/>
              <p:nvPr/>
            </p:nvSpPr>
            <p:spPr>
              <a:xfrm rot="8100000">
                <a:off x="2452226" y="1883471"/>
                <a:ext cx="1518741" cy="1509753"/>
              </a:xfrm>
              <a:prstGeom prst="teardrop">
                <a:avLst/>
              </a:prstGeom>
              <a:solidFill>
                <a:schemeClr val="bg1"/>
              </a:solidFill>
              <a:ln w="25400">
                <a:solidFill>
                  <a:srgbClr val="E25C05"/>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8" name="îṩľïḑe">
                <a:extLst>
                  <a:ext uri="{FF2B5EF4-FFF2-40B4-BE49-F238E27FC236}">
                    <a16:creationId xmlns="" xmlns:a16="http://schemas.microsoft.com/office/drawing/2014/main" id="{9A199B74-51EC-4B70-BABF-E9856FA92A31}"/>
                  </a:ext>
                </a:extLst>
              </p:cNvPr>
              <p:cNvSpPr/>
              <p:nvPr/>
            </p:nvSpPr>
            <p:spPr>
              <a:xfrm>
                <a:off x="2597858" y="2024527"/>
                <a:ext cx="1233979" cy="1226673"/>
              </a:xfrm>
              <a:prstGeom prst="ellipse">
                <a:avLst/>
              </a:prstGeom>
              <a:solidFill>
                <a:srgbClr val="E25C05"/>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91424" tIns="45713" rIns="91424" bIns="45713" anchor="ctr">
                <a:normAutofit/>
              </a:bodyPr>
              <a:lstStyle/>
              <a:p>
                <a:pPr algn="ctr"/>
                <a:r>
                  <a:rPr lang="en-US" altLang="zh-CN" sz="3200" b="1" dirty="0">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04</a:t>
                </a:r>
                <a:endParaRPr lang="zh-CN" altLang="en-US" sz="3200" b="1" dirty="0">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sp>
          <p:nvSpPr>
            <p:cNvPr id="15" name="îṣ1iḋé">
              <a:extLst>
                <a:ext uri="{FF2B5EF4-FFF2-40B4-BE49-F238E27FC236}">
                  <a16:creationId xmlns="" xmlns:a16="http://schemas.microsoft.com/office/drawing/2014/main" id="{96B9ECBC-A75A-4915-ACB0-BFCA289212F4}"/>
                </a:ext>
              </a:extLst>
            </p:cNvPr>
            <p:cNvSpPr/>
            <p:nvPr/>
          </p:nvSpPr>
          <p:spPr>
            <a:xfrm>
              <a:off x="9411334" y="3947623"/>
              <a:ext cx="1546085" cy="432793"/>
            </a:xfrm>
            <a:prstGeom prst="roundRect">
              <a:avLst>
                <a:gd name="adj" fmla="val 50000"/>
              </a:avLst>
            </a:prstGeom>
            <a:solidFill>
              <a:srgbClr val="E25C05"/>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91424" tIns="45713" rIns="91424" bIns="45713" anchor="ctr">
              <a:normAutofit fontScale="92500" lnSpcReduction="10000"/>
            </a:bodyPr>
            <a:lstStyle/>
            <a:p>
              <a:pPr algn="ctr"/>
              <a:endParaRPr lang="zh-CN" altLang="en-US" sz="1600" b="1"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pic>
        <p:nvPicPr>
          <p:cNvPr id="25" name="图片 24">
            <a:extLst>
              <a:ext uri="{FF2B5EF4-FFF2-40B4-BE49-F238E27FC236}">
                <a16:creationId xmlns="" xmlns:a16="http://schemas.microsoft.com/office/drawing/2014/main" id="{AA212AF6-6213-4A62-A9F2-263E9244F78A}"/>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61576" b="57447"/>
          <a:stretch/>
        </p:blipFill>
        <p:spPr>
          <a:xfrm rot="3677514">
            <a:off x="1956451" y="2089163"/>
            <a:ext cx="1253164" cy="1319884"/>
          </a:xfrm>
          <a:prstGeom prst="rect">
            <a:avLst/>
          </a:prstGeom>
        </p:spPr>
      </p:pic>
      <p:pic>
        <p:nvPicPr>
          <p:cNvPr id="26" name="图片 25">
            <a:extLst>
              <a:ext uri="{FF2B5EF4-FFF2-40B4-BE49-F238E27FC236}">
                <a16:creationId xmlns="" xmlns:a16="http://schemas.microsoft.com/office/drawing/2014/main" id="{FBEF55C8-84C9-498B-9E87-86BB3F52CD1B}"/>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61576" b="57447"/>
          <a:stretch/>
        </p:blipFill>
        <p:spPr>
          <a:xfrm rot="3677514">
            <a:off x="4718211" y="2089162"/>
            <a:ext cx="1253164" cy="1319884"/>
          </a:xfrm>
          <a:prstGeom prst="rect">
            <a:avLst/>
          </a:prstGeom>
        </p:spPr>
      </p:pic>
      <p:pic>
        <p:nvPicPr>
          <p:cNvPr id="27" name="图片 26">
            <a:extLst>
              <a:ext uri="{FF2B5EF4-FFF2-40B4-BE49-F238E27FC236}">
                <a16:creationId xmlns="" xmlns:a16="http://schemas.microsoft.com/office/drawing/2014/main" id="{533176E0-D9F0-45E5-96F4-F3F886EC6964}"/>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61576" b="57447"/>
          <a:stretch/>
        </p:blipFill>
        <p:spPr>
          <a:xfrm rot="3677514">
            <a:off x="7479971" y="2078809"/>
            <a:ext cx="1253164" cy="1319884"/>
          </a:xfrm>
          <a:prstGeom prst="rect">
            <a:avLst/>
          </a:prstGeom>
        </p:spPr>
      </p:pic>
      <p:pic>
        <p:nvPicPr>
          <p:cNvPr id="28" name="图片 27">
            <a:extLst>
              <a:ext uri="{FF2B5EF4-FFF2-40B4-BE49-F238E27FC236}">
                <a16:creationId xmlns="" xmlns:a16="http://schemas.microsoft.com/office/drawing/2014/main" id="{56F8B10E-95AC-4972-B575-9A279412C0CC}"/>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61576" b="57447"/>
          <a:stretch/>
        </p:blipFill>
        <p:spPr>
          <a:xfrm rot="3677514">
            <a:off x="10276198" y="2089162"/>
            <a:ext cx="1253164" cy="1319884"/>
          </a:xfrm>
          <a:prstGeom prst="rect">
            <a:avLst/>
          </a:prstGeom>
        </p:spPr>
      </p:pic>
      <p:sp>
        <p:nvSpPr>
          <p:cNvPr id="29" name="文本框 28">
            <a:extLst>
              <a:ext uri="{FF2B5EF4-FFF2-40B4-BE49-F238E27FC236}">
                <a16:creationId xmlns="" xmlns:a16="http://schemas.microsoft.com/office/drawing/2014/main" id="{AEF99CE5-084C-4BDF-8A03-6BC7A446DDFE}"/>
              </a:ext>
            </a:extLst>
          </p:cNvPr>
          <p:cNvSpPr txBox="1"/>
          <p:nvPr/>
        </p:nvSpPr>
        <p:spPr>
          <a:xfrm>
            <a:off x="879609" y="3907520"/>
            <a:ext cx="2126224" cy="400110"/>
          </a:xfrm>
          <a:prstGeom prst="rect">
            <a:avLst/>
          </a:prstGeom>
          <a:noFill/>
        </p:spPr>
        <p:txBody>
          <a:bodyPr wrap="square" rtlCol="0">
            <a:spAutoFit/>
          </a:bodyPr>
          <a:lstStyle/>
          <a:p>
            <a:pPr algn="ctr"/>
            <a:r>
              <a:rPr lang="zh-CN" altLang="en-US" sz="2000" b="1" dirty="0">
                <a:solidFill>
                  <a:schemeClr val="bg1"/>
                </a:solidFill>
                <a:effectLst>
                  <a:outerShdw blurRad="38100" dist="38100" dir="2700000" algn="tl">
                    <a:srgbClr val="000000">
                      <a:alpha val="43137"/>
                    </a:srgbClr>
                  </a:outerShdw>
                </a:effectLst>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活动设想</a:t>
            </a:r>
          </a:p>
        </p:txBody>
      </p:sp>
      <p:sp>
        <p:nvSpPr>
          <p:cNvPr id="30" name="文本框 29">
            <a:extLst>
              <a:ext uri="{FF2B5EF4-FFF2-40B4-BE49-F238E27FC236}">
                <a16:creationId xmlns="" xmlns:a16="http://schemas.microsoft.com/office/drawing/2014/main" id="{B76EB6D9-7301-4732-9513-20E95FF525DA}"/>
              </a:ext>
            </a:extLst>
          </p:cNvPr>
          <p:cNvSpPr txBox="1"/>
          <p:nvPr/>
        </p:nvSpPr>
        <p:spPr>
          <a:xfrm>
            <a:off x="6408442" y="3923862"/>
            <a:ext cx="2126224" cy="400110"/>
          </a:xfrm>
          <a:prstGeom prst="rect">
            <a:avLst/>
          </a:prstGeom>
          <a:noFill/>
        </p:spPr>
        <p:txBody>
          <a:bodyPr wrap="square" rtlCol="0">
            <a:spAutoFit/>
          </a:bodyPr>
          <a:lstStyle/>
          <a:p>
            <a:pPr algn="ctr"/>
            <a:r>
              <a:rPr lang="zh-CN" altLang="en-US" sz="2000" b="1" dirty="0">
                <a:solidFill>
                  <a:schemeClr val="bg1"/>
                </a:solidFill>
                <a:effectLst>
                  <a:outerShdw blurRad="38100" dist="38100" dir="2700000" algn="tl">
                    <a:srgbClr val="000000">
                      <a:alpha val="43137"/>
                    </a:srgbClr>
                  </a:outerShdw>
                </a:effectLst>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活动设想</a:t>
            </a:r>
          </a:p>
        </p:txBody>
      </p:sp>
      <p:sp>
        <p:nvSpPr>
          <p:cNvPr id="31" name="文本框 30">
            <a:extLst>
              <a:ext uri="{FF2B5EF4-FFF2-40B4-BE49-F238E27FC236}">
                <a16:creationId xmlns="" xmlns:a16="http://schemas.microsoft.com/office/drawing/2014/main" id="{AAA426C4-97C5-4385-961B-5DC3217F1193}"/>
              </a:ext>
            </a:extLst>
          </p:cNvPr>
          <p:cNvSpPr txBox="1"/>
          <p:nvPr/>
        </p:nvSpPr>
        <p:spPr>
          <a:xfrm>
            <a:off x="3657336" y="3923862"/>
            <a:ext cx="2126224" cy="400110"/>
          </a:xfrm>
          <a:prstGeom prst="rect">
            <a:avLst/>
          </a:prstGeom>
          <a:noFill/>
        </p:spPr>
        <p:txBody>
          <a:bodyPr wrap="square" rtlCol="0">
            <a:spAutoFit/>
          </a:bodyPr>
          <a:lstStyle/>
          <a:p>
            <a:pPr algn="ctr"/>
            <a:r>
              <a:rPr lang="zh-CN" altLang="en-US" sz="2000" b="1" dirty="0">
                <a:solidFill>
                  <a:schemeClr val="bg1"/>
                </a:solidFill>
                <a:effectLst>
                  <a:outerShdw blurRad="38100" dist="38100" dir="2700000" algn="tl">
                    <a:srgbClr val="000000">
                      <a:alpha val="43137"/>
                    </a:srgbClr>
                  </a:outerShdw>
                </a:effectLst>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活动设想</a:t>
            </a:r>
          </a:p>
        </p:txBody>
      </p:sp>
      <p:sp>
        <p:nvSpPr>
          <p:cNvPr id="32" name="文本框 31">
            <a:extLst>
              <a:ext uri="{FF2B5EF4-FFF2-40B4-BE49-F238E27FC236}">
                <a16:creationId xmlns="" xmlns:a16="http://schemas.microsoft.com/office/drawing/2014/main" id="{538F95E9-2BC0-40DD-AD10-FC876E87077B}"/>
              </a:ext>
            </a:extLst>
          </p:cNvPr>
          <p:cNvSpPr txBox="1"/>
          <p:nvPr/>
        </p:nvSpPr>
        <p:spPr>
          <a:xfrm>
            <a:off x="9157268" y="3923862"/>
            <a:ext cx="2126224" cy="400110"/>
          </a:xfrm>
          <a:prstGeom prst="rect">
            <a:avLst/>
          </a:prstGeom>
          <a:noFill/>
        </p:spPr>
        <p:txBody>
          <a:bodyPr wrap="square" rtlCol="0">
            <a:spAutoFit/>
          </a:bodyPr>
          <a:lstStyle/>
          <a:p>
            <a:pPr algn="ctr"/>
            <a:r>
              <a:rPr lang="zh-CN" altLang="en-US" sz="2000" b="1" dirty="0">
                <a:solidFill>
                  <a:schemeClr val="bg1"/>
                </a:solidFill>
                <a:effectLst>
                  <a:outerShdw blurRad="38100" dist="38100" dir="2700000" algn="tl">
                    <a:srgbClr val="000000">
                      <a:alpha val="43137"/>
                    </a:srgbClr>
                  </a:outerShdw>
                </a:effectLst>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活动设想</a:t>
            </a:r>
          </a:p>
        </p:txBody>
      </p:sp>
      <p:sp>
        <p:nvSpPr>
          <p:cNvPr id="33" name="Title 20">
            <a:extLst>
              <a:ext uri="{FF2B5EF4-FFF2-40B4-BE49-F238E27FC236}">
                <a16:creationId xmlns="" xmlns:a16="http://schemas.microsoft.com/office/drawing/2014/main" id="{6CC66D24-5553-4B4C-B3BA-F8D2AB002B76}"/>
              </a:ext>
            </a:extLst>
          </p:cNvPr>
          <p:cNvSpPr txBox="1">
            <a:spLocks/>
          </p:cNvSpPr>
          <p:nvPr/>
        </p:nvSpPr>
        <p:spPr>
          <a:xfrm>
            <a:off x="1169678" y="4447475"/>
            <a:ext cx="1546086" cy="1343060"/>
          </a:xfrm>
          <a:prstGeom prst="rect">
            <a:avLst/>
          </a:prstGeom>
        </p:spPr>
        <p:txBody>
          <a:bodyPr vert="horz" wrap="square" lIns="0" tIns="0" rIns="0" bIns="0" rtlCol="0" anchor="t">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nSpc>
                <a:spcPct val="150000"/>
              </a:lnSpc>
              <a:spcBef>
                <a:spcPts val="1200"/>
              </a:spcBef>
            </a:pPr>
            <a:r>
              <a:rPr lang="zh-CN" altLang="en-US" sz="20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您的内容打在这里或者通过复制您的文本</a:t>
            </a:r>
            <a:endParaRPr lang="en-US" altLang="zh-CN" sz="20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34" name="Title 20">
            <a:extLst>
              <a:ext uri="{FF2B5EF4-FFF2-40B4-BE49-F238E27FC236}">
                <a16:creationId xmlns="" xmlns:a16="http://schemas.microsoft.com/office/drawing/2014/main" id="{F261FE4D-7470-4289-A595-E617ECA8D8F5}"/>
              </a:ext>
            </a:extLst>
          </p:cNvPr>
          <p:cNvSpPr txBox="1">
            <a:spLocks/>
          </p:cNvSpPr>
          <p:nvPr/>
        </p:nvSpPr>
        <p:spPr>
          <a:xfrm>
            <a:off x="3947405" y="4423399"/>
            <a:ext cx="1546086" cy="1343060"/>
          </a:xfrm>
          <a:prstGeom prst="rect">
            <a:avLst/>
          </a:prstGeom>
        </p:spPr>
        <p:txBody>
          <a:bodyPr vert="horz" wrap="square" lIns="0" tIns="0" rIns="0" bIns="0" rtlCol="0" anchor="t">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nSpc>
                <a:spcPct val="150000"/>
              </a:lnSpc>
              <a:spcBef>
                <a:spcPts val="1200"/>
              </a:spcBef>
            </a:pPr>
            <a:r>
              <a:rPr lang="zh-CN" altLang="en-US" sz="20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您的内容打在这里或者通过复制您的文本</a:t>
            </a:r>
            <a:endParaRPr lang="en-US" altLang="zh-CN" sz="20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35" name="Title 20">
            <a:extLst>
              <a:ext uri="{FF2B5EF4-FFF2-40B4-BE49-F238E27FC236}">
                <a16:creationId xmlns="" xmlns:a16="http://schemas.microsoft.com/office/drawing/2014/main" id="{727D4574-7B4C-4AAF-97D8-29B8480FFD35}"/>
              </a:ext>
            </a:extLst>
          </p:cNvPr>
          <p:cNvSpPr txBox="1">
            <a:spLocks/>
          </p:cNvSpPr>
          <p:nvPr/>
        </p:nvSpPr>
        <p:spPr>
          <a:xfrm>
            <a:off x="6725132" y="4430942"/>
            <a:ext cx="1546086" cy="1343060"/>
          </a:xfrm>
          <a:prstGeom prst="rect">
            <a:avLst/>
          </a:prstGeom>
        </p:spPr>
        <p:txBody>
          <a:bodyPr vert="horz" wrap="square" lIns="0" tIns="0" rIns="0" bIns="0" rtlCol="0" anchor="t">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nSpc>
                <a:spcPct val="150000"/>
              </a:lnSpc>
              <a:spcBef>
                <a:spcPts val="1200"/>
              </a:spcBef>
            </a:pPr>
            <a:r>
              <a:rPr lang="zh-CN" altLang="en-US" sz="20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您的内容打在这里或者通过复制您的文本</a:t>
            </a:r>
            <a:endParaRPr lang="en-US" altLang="zh-CN" sz="20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36" name="Title 20">
            <a:extLst>
              <a:ext uri="{FF2B5EF4-FFF2-40B4-BE49-F238E27FC236}">
                <a16:creationId xmlns="" xmlns:a16="http://schemas.microsoft.com/office/drawing/2014/main" id="{8DBC260D-7F56-424B-ADAC-E6D942939950}"/>
              </a:ext>
            </a:extLst>
          </p:cNvPr>
          <p:cNvSpPr txBox="1">
            <a:spLocks/>
          </p:cNvSpPr>
          <p:nvPr/>
        </p:nvSpPr>
        <p:spPr>
          <a:xfrm>
            <a:off x="9502859" y="4419653"/>
            <a:ext cx="1546086" cy="1343060"/>
          </a:xfrm>
          <a:prstGeom prst="rect">
            <a:avLst/>
          </a:prstGeom>
        </p:spPr>
        <p:txBody>
          <a:bodyPr vert="horz" wrap="square" lIns="0" tIns="0" rIns="0" bIns="0" rtlCol="0" anchor="t">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nSpc>
                <a:spcPct val="150000"/>
              </a:lnSpc>
              <a:spcBef>
                <a:spcPts val="1200"/>
              </a:spcBef>
            </a:pPr>
            <a:r>
              <a:rPr lang="zh-CN" altLang="en-US" sz="20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您的内容打在这里或者通过复制您的文本</a:t>
            </a:r>
            <a:endParaRPr lang="en-US" altLang="zh-CN" sz="20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Tree>
    <p:extLst>
      <p:ext uri="{BB962C8B-B14F-4D97-AF65-F5344CB8AC3E}">
        <p14:creationId xmlns:p14="http://schemas.microsoft.com/office/powerpoint/2010/main" val="979959335"/>
      </p:ext>
    </p:extLst>
  </p:cSld>
  <p:clrMapOvr>
    <a:masterClrMapping/>
  </p:clrMapOvr>
  <mc:AlternateContent xmlns:mc="http://schemas.openxmlformats.org/markup-compatibility/2006" xmlns:p14="http://schemas.microsoft.com/office/powerpoint/2010/main">
    <mc:Choice Requires="p14">
      <p:transition spd="slow" p14:dur="3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par>
                                <p:cTn id="11" presetID="31" presetClass="entr" presetSubtype="0" fill="hold" nodeType="withEffect">
                                  <p:stCondLst>
                                    <p:cond delay="0"/>
                                  </p:stCondLst>
                                  <p:childTnLst>
                                    <p:set>
                                      <p:cBhvr>
                                        <p:cTn id="12" dur="1" fill="hold">
                                          <p:stCondLst>
                                            <p:cond delay="0"/>
                                          </p:stCondLst>
                                        </p:cTn>
                                        <p:tgtEl>
                                          <p:spTgt spid="25"/>
                                        </p:tgtEl>
                                        <p:attrNameLst>
                                          <p:attrName>style.visibility</p:attrName>
                                        </p:attrNameLst>
                                      </p:cBhvr>
                                      <p:to>
                                        <p:strVal val="visible"/>
                                      </p:to>
                                    </p:set>
                                    <p:anim calcmode="lin" valueType="num">
                                      <p:cBhvr>
                                        <p:cTn id="13" dur="1000" fill="hold"/>
                                        <p:tgtEl>
                                          <p:spTgt spid="25"/>
                                        </p:tgtEl>
                                        <p:attrNameLst>
                                          <p:attrName>ppt_w</p:attrName>
                                        </p:attrNameLst>
                                      </p:cBhvr>
                                      <p:tavLst>
                                        <p:tav tm="0">
                                          <p:val>
                                            <p:fltVal val="0"/>
                                          </p:val>
                                        </p:tav>
                                        <p:tav tm="100000">
                                          <p:val>
                                            <p:strVal val="#ppt_w"/>
                                          </p:val>
                                        </p:tav>
                                      </p:tavLst>
                                    </p:anim>
                                    <p:anim calcmode="lin" valueType="num">
                                      <p:cBhvr>
                                        <p:cTn id="14" dur="1000" fill="hold"/>
                                        <p:tgtEl>
                                          <p:spTgt spid="25"/>
                                        </p:tgtEl>
                                        <p:attrNameLst>
                                          <p:attrName>ppt_h</p:attrName>
                                        </p:attrNameLst>
                                      </p:cBhvr>
                                      <p:tavLst>
                                        <p:tav tm="0">
                                          <p:val>
                                            <p:fltVal val="0"/>
                                          </p:val>
                                        </p:tav>
                                        <p:tav tm="100000">
                                          <p:val>
                                            <p:strVal val="#ppt_h"/>
                                          </p:val>
                                        </p:tav>
                                      </p:tavLst>
                                    </p:anim>
                                    <p:anim calcmode="lin" valueType="num">
                                      <p:cBhvr>
                                        <p:cTn id="15" dur="1000" fill="hold"/>
                                        <p:tgtEl>
                                          <p:spTgt spid="25"/>
                                        </p:tgtEl>
                                        <p:attrNameLst>
                                          <p:attrName>style.rotation</p:attrName>
                                        </p:attrNameLst>
                                      </p:cBhvr>
                                      <p:tavLst>
                                        <p:tav tm="0">
                                          <p:val>
                                            <p:fltVal val="90"/>
                                          </p:val>
                                        </p:tav>
                                        <p:tav tm="100000">
                                          <p:val>
                                            <p:fltVal val="0"/>
                                          </p:val>
                                        </p:tav>
                                      </p:tavLst>
                                    </p:anim>
                                    <p:animEffect transition="in" filter="fade">
                                      <p:cBhvr>
                                        <p:cTn id="16" dur="1000"/>
                                        <p:tgtEl>
                                          <p:spTgt spid="25"/>
                                        </p:tgtEl>
                                      </p:cBhvr>
                                    </p:animEffect>
                                  </p:childTnLst>
                                </p:cTn>
                              </p:par>
                              <p:par>
                                <p:cTn id="17" presetID="31" presetClass="entr" presetSubtype="0" fill="hold" nodeType="withEffect">
                                  <p:stCondLst>
                                    <p:cond delay="0"/>
                                  </p:stCondLst>
                                  <p:childTnLst>
                                    <p:set>
                                      <p:cBhvr>
                                        <p:cTn id="18" dur="1" fill="hold">
                                          <p:stCondLst>
                                            <p:cond delay="0"/>
                                          </p:stCondLst>
                                        </p:cTn>
                                        <p:tgtEl>
                                          <p:spTgt spid="26"/>
                                        </p:tgtEl>
                                        <p:attrNameLst>
                                          <p:attrName>style.visibility</p:attrName>
                                        </p:attrNameLst>
                                      </p:cBhvr>
                                      <p:to>
                                        <p:strVal val="visible"/>
                                      </p:to>
                                    </p:set>
                                    <p:anim calcmode="lin" valueType="num">
                                      <p:cBhvr>
                                        <p:cTn id="19" dur="1000" fill="hold"/>
                                        <p:tgtEl>
                                          <p:spTgt spid="26"/>
                                        </p:tgtEl>
                                        <p:attrNameLst>
                                          <p:attrName>ppt_w</p:attrName>
                                        </p:attrNameLst>
                                      </p:cBhvr>
                                      <p:tavLst>
                                        <p:tav tm="0">
                                          <p:val>
                                            <p:fltVal val="0"/>
                                          </p:val>
                                        </p:tav>
                                        <p:tav tm="100000">
                                          <p:val>
                                            <p:strVal val="#ppt_w"/>
                                          </p:val>
                                        </p:tav>
                                      </p:tavLst>
                                    </p:anim>
                                    <p:anim calcmode="lin" valueType="num">
                                      <p:cBhvr>
                                        <p:cTn id="20" dur="1000" fill="hold"/>
                                        <p:tgtEl>
                                          <p:spTgt spid="26"/>
                                        </p:tgtEl>
                                        <p:attrNameLst>
                                          <p:attrName>ppt_h</p:attrName>
                                        </p:attrNameLst>
                                      </p:cBhvr>
                                      <p:tavLst>
                                        <p:tav tm="0">
                                          <p:val>
                                            <p:fltVal val="0"/>
                                          </p:val>
                                        </p:tav>
                                        <p:tav tm="100000">
                                          <p:val>
                                            <p:strVal val="#ppt_h"/>
                                          </p:val>
                                        </p:tav>
                                      </p:tavLst>
                                    </p:anim>
                                    <p:anim calcmode="lin" valueType="num">
                                      <p:cBhvr>
                                        <p:cTn id="21" dur="1000" fill="hold"/>
                                        <p:tgtEl>
                                          <p:spTgt spid="26"/>
                                        </p:tgtEl>
                                        <p:attrNameLst>
                                          <p:attrName>style.rotation</p:attrName>
                                        </p:attrNameLst>
                                      </p:cBhvr>
                                      <p:tavLst>
                                        <p:tav tm="0">
                                          <p:val>
                                            <p:fltVal val="90"/>
                                          </p:val>
                                        </p:tav>
                                        <p:tav tm="100000">
                                          <p:val>
                                            <p:fltVal val="0"/>
                                          </p:val>
                                        </p:tav>
                                      </p:tavLst>
                                    </p:anim>
                                    <p:animEffect transition="in" filter="fade">
                                      <p:cBhvr>
                                        <p:cTn id="22" dur="1000"/>
                                        <p:tgtEl>
                                          <p:spTgt spid="26"/>
                                        </p:tgtEl>
                                      </p:cBhvr>
                                    </p:animEffect>
                                  </p:childTnLst>
                                </p:cTn>
                              </p:par>
                              <p:par>
                                <p:cTn id="23" presetID="31" presetClass="entr" presetSubtype="0" fill="hold" nodeType="withEffect">
                                  <p:stCondLst>
                                    <p:cond delay="0"/>
                                  </p:stCondLst>
                                  <p:childTnLst>
                                    <p:set>
                                      <p:cBhvr>
                                        <p:cTn id="24" dur="1" fill="hold">
                                          <p:stCondLst>
                                            <p:cond delay="0"/>
                                          </p:stCondLst>
                                        </p:cTn>
                                        <p:tgtEl>
                                          <p:spTgt spid="27"/>
                                        </p:tgtEl>
                                        <p:attrNameLst>
                                          <p:attrName>style.visibility</p:attrName>
                                        </p:attrNameLst>
                                      </p:cBhvr>
                                      <p:to>
                                        <p:strVal val="visible"/>
                                      </p:to>
                                    </p:set>
                                    <p:anim calcmode="lin" valueType="num">
                                      <p:cBhvr>
                                        <p:cTn id="25" dur="1000" fill="hold"/>
                                        <p:tgtEl>
                                          <p:spTgt spid="27"/>
                                        </p:tgtEl>
                                        <p:attrNameLst>
                                          <p:attrName>ppt_w</p:attrName>
                                        </p:attrNameLst>
                                      </p:cBhvr>
                                      <p:tavLst>
                                        <p:tav tm="0">
                                          <p:val>
                                            <p:fltVal val="0"/>
                                          </p:val>
                                        </p:tav>
                                        <p:tav tm="100000">
                                          <p:val>
                                            <p:strVal val="#ppt_w"/>
                                          </p:val>
                                        </p:tav>
                                      </p:tavLst>
                                    </p:anim>
                                    <p:anim calcmode="lin" valueType="num">
                                      <p:cBhvr>
                                        <p:cTn id="26" dur="1000" fill="hold"/>
                                        <p:tgtEl>
                                          <p:spTgt spid="27"/>
                                        </p:tgtEl>
                                        <p:attrNameLst>
                                          <p:attrName>ppt_h</p:attrName>
                                        </p:attrNameLst>
                                      </p:cBhvr>
                                      <p:tavLst>
                                        <p:tav tm="0">
                                          <p:val>
                                            <p:fltVal val="0"/>
                                          </p:val>
                                        </p:tav>
                                        <p:tav tm="100000">
                                          <p:val>
                                            <p:strVal val="#ppt_h"/>
                                          </p:val>
                                        </p:tav>
                                      </p:tavLst>
                                    </p:anim>
                                    <p:anim calcmode="lin" valueType="num">
                                      <p:cBhvr>
                                        <p:cTn id="27" dur="1000" fill="hold"/>
                                        <p:tgtEl>
                                          <p:spTgt spid="27"/>
                                        </p:tgtEl>
                                        <p:attrNameLst>
                                          <p:attrName>style.rotation</p:attrName>
                                        </p:attrNameLst>
                                      </p:cBhvr>
                                      <p:tavLst>
                                        <p:tav tm="0">
                                          <p:val>
                                            <p:fltVal val="90"/>
                                          </p:val>
                                        </p:tav>
                                        <p:tav tm="100000">
                                          <p:val>
                                            <p:fltVal val="0"/>
                                          </p:val>
                                        </p:tav>
                                      </p:tavLst>
                                    </p:anim>
                                    <p:animEffect transition="in" filter="fade">
                                      <p:cBhvr>
                                        <p:cTn id="28" dur="1000"/>
                                        <p:tgtEl>
                                          <p:spTgt spid="27"/>
                                        </p:tgtEl>
                                      </p:cBhvr>
                                    </p:animEffect>
                                  </p:childTnLst>
                                </p:cTn>
                              </p:par>
                              <p:par>
                                <p:cTn id="29" presetID="31" presetClass="entr" presetSubtype="0" fill="hold" nodeType="withEffect">
                                  <p:stCondLst>
                                    <p:cond delay="0"/>
                                  </p:stCondLst>
                                  <p:childTnLst>
                                    <p:set>
                                      <p:cBhvr>
                                        <p:cTn id="30" dur="1" fill="hold">
                                          <p:stCondLst>
                                            <p:cond delay="0"/>
                                          </p:stCondLst>
                                        </p:cTn>
                                        <p:tgtEl>
                                          <p:spTgt spid="28"/>
                                        </p:tgtEl>
                                        <p:attrNameLst>
                                          <p:attrName>style.visibility</p:attrName>
                                        </p:attrNameLst>
                                      </p:cBhvr>
                                      <p:to>
                                        <p:strVal val="visible"/>
                                      </p:to>
                                    </p:set>
                                    <p:anim calcmode="lin" valueType="num">
                                      <p:cBhvr>
                                        <p:cTn id="31" dur="1000" fill="hold"/>
                                        <p:tgtEl>
                                          <p:spTgt spid="28"/>
                                        </p:tgtEl>
                                        <p:attrNameLst>
                                          <p:attrName>ppt_w</p:attrName>
                                        </p:attrNameLst>
                                      </p:cBhvr>
                                      <p:tavLst>
                                        <p:tav tm="0">
                                          <p:val>
                                            <p:fltVal val="0"/>
                                          </p:val>
                                        </p:tav>
                                        <p:tav tm="100000">
                                          <p:val>
                                            <p:strVal val="#ppt_w"/>
                                          </p:val>
                                        </p:tav>
                                      </p:tavLst>
                                    </p:anim>
                                    <p:anim calcmode="lin" valueType="num">
                                      <p:cBhvr>
                                        <p:cTn id="32" dur="1000" fill="hold"/>
                                        <p:tgtEl>
                                          <p:spTgt spid="28"/>
                                        </p:tgtEl>
                                        <p:attrNameLst>
                                          <p:attrName>ppt_h</p:attrName>
                                        </p:attrNameLst>
                                      </p:cBhvr>
                                      <p:tavLst>
                                        <p:tav tm="0">
                                          <p:val>
                                            <p:fltVal val="0"/>
                                          </p:val>
                                        </p:tav>
                                        <p:tav tm="100000">
                                          <p:val>
                                            <p:strVal val="#ppt_h"/>
                                          </p:val>
                                        </p:tav>
                                      </p:tavLst>
                                    </p:anim>
                                    <p:anim calcmode="lin" valueType="num">
                                      <p:cBhvr>
                                        <p:cTn id="33" dur="1000" fill="hold"/>
                                        <p:tgtEl>
                                          <p:spTgt spid="28"/>
                                        </p:tgtEl>
                                        <p:attrNameLst>
                                          <p:attrName>style.rotation</p:attrName>
                                        </p:attrNameLst>
                                      </p:cBhvr>
                                      <p:tavLst>
                                        <p:tav tm="0">
                                          <p:val>
                                            <p:fltVal val="90"/>
                                          </p:val>
                                        </p:tav>
                                        <p:tav tm="100000">
                                          <p:val>
                                            <p:fltVal val="0"/>
                                          </p:val>
                                        </p:tav>
                                      </p:tavLst>
                                    </p:anim>
                                    <p:animEffect transition="in" filter="fade">
                                      <p:cBhvr>
                                        <p:cTn id="34" dur="1000"/>
                                        <p:tgtEl>
                                          <p:spTgt spid="28"/>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4" fill="hold" grpId="0" nodeType="click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wipe(down)">
                                      <p:cBhvr>
                                        <p:cTn id="39" dur="500"/>
                                        <p:tgtEl>
                                          <p:spTgt spid="29"/>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4" fill="hold" grpId="0" nodeType="clickEffect">
                                  <p:stCondLst>
                                    <p:cond delay="0"/>
                                  </p:stCondLst>
                                  <p:childTnLst>
                                    <p:set>
                                      <p:cBhvr>
                                        <p:cTn id="43" dur="1" fill="hold">
                                          <p:stCondLst>
                                            <p:cond delay="0"/>
                                          </p:stCondLst>
                                        </p:cTn>
                                        <p:tgtEl>
                                          <p:spTgt spid="33"/>
                                        </p:tgtEl>
                                        <p:attrNameLst>
                                          <p:attrName>style.visibility</p:attrName>
                                        </p:attrNameLst>
                                      </p:cBhvr>
                                      <p:to>
                                        <p:strVal val="visible"/>
                                      </p:to>
                                    </p:set>
                                    <p:animEffect transition="in" filter="wipe(down)">
                                      <p:cBhvr>
                                        <p:cTn id="44" dur="500"/>
                                        <p:tgtEl>
                                          <p:spTgt spid="33"/>
                                        </p:tgtEl>
                                      </p:cBhvr>
                                    </p:animEffect>
                                  </p:childTnLst>
                                </p:cTn>
                              </p:par>
                            </p:childTnLst>
                          </p:cTn>
                        </p:par>
                      </p:childTnLst>
                    </p:cTn>
                  </p:par>
                  <p:par>
                    <p:cTn id="45" fill="hold">
                      <p:stCondLst>
                        <p:cond delay="indefinite"/>
                      </p:stCondLst>
                      <p:childTnLst>
                        <p:par>
                          <p:cTn id="46" fill="hold">
                            <p:stCondLst>
                              <p:cond delay="0"/>
                            </p:stCondLst>
                            <p:childTnLst>
                              <p:par>
                                <p:cTn id="47" presetID="21" presetClass="entr" presetSubtype="1" fill="hold" grpId="0" nodeType="clickEffect">
                                  <p:stCondLst>
                                    <p:cond delay="0"/>
                                  </p:stCondLst>
                                  <p:childTnLst>
                                    <p:set>
                                      <p:cBhvr>
                                        <p:cTn id="48" dur="1" fill="hold">
                                          <p:stCondLst>
                                            <p:cond delay="0"/>
                                          </p:stCondLst>
                                        </p:cTn>
                                        <p:tgtEl>
                                          <p:spTgt spid="31"/>
                                        </p:tgtEl>
                                        <p:attrNameLst>
                                          <p:attrName>style.visibility</p:attrName>
                                        </p:attrNameLst>
                                      </p:cBhvr>
                                      <p:to>
                                        <p:strVal val="visible"/>
                                      </p:to>
                                    </p:set>
                                    <p:animEffect transition="in" filter="wheel(1)">
                                      <p:cBhvr>
                                        <p:cTn id="49" dur="2000"/>
                                        <p:tgtEl>
                                          <p:spTgt spid="31"/>
                                        </p:tgtEl>
                                      </p:cBhvr>
                                    </p:animEffect>
                                  </p:childTnLst>
                                </p:cTn>
                              </p:par>
                            </p:childTnLst>
                          </p:cTn>
                        </p:par>
                      </p:childTnLst>
                    </p:cTn>
                  </p:par>
                  <p:par>
                    <p:cTn id="50" fill="hold">
                      <p:stCondLst>
                        <p:cond delay="indefinite"/>
                      </p:stCondLst>
                      <p:childTnLst>
                        <p:par>
                          <p:cTn id="51" fill="hold">
                            <p:stCondLst>
                              <p:cond delay="0"/>
                            </p:stCondLst>
                            <p:childTnLst>
                              <p:par>
                                <p:cTn id="52" presetID="21" presetClass="entr" presetSubtype="1" fill="hold" grpId="0" nodeType="clickEffect">
                                  <p:stCondLst>
                                    <p:cond delay="0"/>
                                  </p:stCondLst>
                                  <p:childTnLst>
                                    <p:set>
                                      <p:cBhvr>
                                        <p:cTn id="53" dur="1" fill="hold">
                                          <p:stCondLst>
                                            <p:cond delay="0"/>
                                          </p:stCondLst>
                                        </p:cTn>
                                        <p:tgtEl>
                                          <p:spTgt spid="34"/>
                                        </p:tgtEl>
                                        <p:attrNameLst>
                                          <p:attrName>style.visibility</p:attrName>
                                        </p:attrNameLst>
                                      </p:cBhvr>
                                      <p:to>
                                        <p:strVal val="visible"/>
                                      </p:to>
                                    </p:set>
                                    <p:animEffect transition="in" filter="wheel(1)">
                                      <p:cBhvr>
                                        <p:cTn id="54" dur="2000"/>
                                        <p:tgtEl>
                                          <p:spTgt spid="34"/>
                                        </p:tgtEl>
                                      </p:cBhvr>
                                    </p:animEffect>
                                  </p:childTnLst>
                                </p:cTn>
                              </p:par>
                            </p:childTnLst>
                          </p:cTn>
                        </p:par>
                      </p:childTnLst>
                    </p:cTn>
                  </p:par>
                  <p:par>
                    <p:cTn id="55" fill="hold">
                      <p:stCondLst>
                        <p:cond delay="indefinite"/>
                      </p:stCondLst>
                      <p:childTnLst>
                        <p:par>
                          <p:cTn id="56" fill="hold">
                            <p:stCondLst>
                              <p:cond delay="0"/>
                            </p:stCondLst>
                            <p:childTnLst>
                              <p:par>
                                <p:cTn id="57" presetID="31" presetClass="entr" presetSubtype="0" fill="hold" grpId="0" nodeType="clickEffect">
                                  <p:stCondLst>
                                    <p:cond delay="0"/>
                                  </p:stCondLst>
                                  <p:childTnLst>
                                    <p:set>
                                      <p:cBhvr>
                                        <p:cTn id="58" dur="1" fill="hold">
                                          <p:stCondLst>
                                            <p:cond delay="0"/>
                                          </p:stCondLst>
                                        </p:cTn>
                                        <p:tgtEl>
                                          <p:spTgt spid="30"/>
                                        </p:tgtEl>
                                        <p:attrNameLst>
                                          <p:attrName>style.visibility</p:attrName>
                                        </p:attrNameLst>
                                      </p:cBhvr>
                                      <p:to>
                                        <p:strVal val="visible"/>
                                      </p:to>
                                    </p:set>
                                    <p:anim calcmode="lin" valueType="num">
                                      <p:cBhvr>
                                        <p:cTn id="59" dur="1000" fill="hold"/>
                                        <p:tgtEl>
                                          <p:spTgt spid="30"/>
                                        </p:tgtEl>
                                        <p:attrNameLst>
                                          <p:attrName>ppt_w</p:attrName>
                                        </p:attrNameLst>
                                      </p:cBhvr>
                                      <p:tavLst>
                                        <p:tav tm="0">
                                          <p:val>
                                            <p:fltVal val="0"/>
                                          </p:val>
                                        </p:tav>
                                        <p:tav tm="100000">
                                          <p:val>
                                            <p:strVal val="#ppt_w"/>
                                          </p:val>
                                        </p:tav>
                                      </p:tavLst>
                                    </p:anim>
                                    <p:anim calcmode="lin" valueType="num">
                                      <p:cBhvr>
                                        <p:cTn id="60" dur="1000" fill="hold"/>
                                        <p:tgtEl>
                                          <p:spTgt spid="30"/>
                                        </p:tgtEl>
                                        <p:attrNameLst>
                                          <p:attrName>ppt_h</p:attrName>
                                        </p:attrNameLst>
                                      </p:cBhvr>
                                      <p:tavLst>
                                        <p:tav tm="0">
                                          <p:val>
                                            <p:fltVal val="0"/>
                                          </p:val>
                                        </p:tav>
                                        <p:tav tm="100000">
                                          <p:val>
                                            <p:strVal val="#ppt_h"/>
                                          </p:val>
                                        </p:tav>
                                      </p:tavLst>
                                    </p:anim>
                                    <p:anim calcmode="lin" valueType="num">
                                      <p:cBhvr>
                                        <p:cTn id="61" dur="1000" fill="hold"/>
                                        <p:tgtEl>
                                          <p:spTgt spid="30"/>
                                        </p:tgtEl>
                                        <p:attrNameLst>
                                          <p:attrName>style.rotation</p:attrName>
                                        </p:attrNameLst>
                                      </p:cBhvr>
                                      <p:tavLst>
                                        <p:tav tm="0">
                                          <p:val>
                                            <p:fltVal val="90"/>
                                          </p:val>
                                        </p:tav>
                                        <p:tav tm="100000">
                                          <p:val>
                                            <p:fltVal val="0"/>
                                          </p:val>
                                        </p:tav>
                                      </p:tavLst>
                                    </p:anim>
                                    <p:animEffect transition="in" filter="fade">
                                      <p:cBhvr>
                                        <p:cTn id="62" dur="1000"/>
                                        <p:tgtEl>
                                          <p:spTgt spid="30"/>
                                        </p:tgtEl>
                                      </p:cBhvr>
                                    </p:animEffect>
                                  </p:childTnLst>
                                </p:cTn>
                              </p:par>
                            </p:childTnLst>
                          </p:cTn>
                        </p:par>
                      </p:childTnLst>
                    </p:cTn>
                  </p:par>
                  <p:par>
                    <p:cTn id="63" fill="hold">
                      <p:stCondLst>
                        <p:cond delay="indefinite"/>
                      </p:stCondLst>
                      <p:childTnLst>
                        <p:par>
                          <p:cTn id="64" fill="hold">
                            <p:stCondLst>
                              <p:cond delay="0"/>
                            </p:stCondLst>
                            <p:childTnLst>
                              <p:par>
                                <p:cTn id="65" presetID="31" presetClass="entr" presetSubtype="0" fill="hold" grpId="0" nodeType="clickEffect">
                                  <p:stCondLst>
                                    <p:cond delay="0"/>
                                  </p:stCondLst>
                                  <p:childTnLst>
                                    <p:set>
                                      <p:cBhvr>
                                        <p:cTn id="66" dur="1" fill="hold">
                                          <p:stCondLst>
                                            <p:cond delay="0"/>
                                          </p:stCondLst>
                                        </p:cTn>
                                        <p:tgtEl>
                                          <p:spTgt spid="35"/>
                                        </p:tgtEl>
                                        <p:attrNameLst>
                                          <p:attrName>style.visibility</p:attrName>
                                        </p:attrNameLst>
                                      </p:cBhvr>
                                      <p:to>
                                        <p:strVal val="visible"/>
                                      </p:to>
                                    </p:set>
                                    <p:anim calcmode="lin" valueType="num">
                                      <p:cBhvr>
                                        <p:cTn id="67" dur="1000" fill="hold"/>
                                        <p:tgtEl>
                                          <p:spTgt spid="35"/>
                                        </p:tgtEl>
                                        <p:attrNameLst>
                                          <p:attrName>ppt_w</p:attrName>
                                        </p:attrNameLst>
                                      </p:cBhvr>
                                      <p:tavLst>
                                        <p:tav tm="0">
                                          <p:val>
                                            <p:fltVal val="0"/>
                                          </p:val>
                                        </p:tav>
                                        <p:tav tm="100000">
                                          <p:val>
                                            <p:strVal val="#ppt_w"/>
                                          </p:val>
                                        </p:tav>
                                      </p:tavLst>
                                    </p:anim>
                                    <p:anim calcmode="lin" valueType="num">
                                      <p:cBhvr>
                                        <p:cTn id="68" dur="1000" fill="hold"/>
                                        <p:tgtEl>
                                          <p:spTgt spid="35"/>
                                        </p:tgtEl>
                                        <p:attrNameLst>
                                          <p:attrName>ppt_h</p:attrName>
                                        </p:attrNameLst>
                                      </p:cBhvr>
                                      <p:tavLst>
                                        <p:tav tm="0">
                                          <p:val>
                                            <p:fltVal val="0"/>
                                          </p:val>
                                        </p:tav>
                                        <p:tav tm="100000">
                                          <p:val>
                                            <p:strVal val="#ppt_h"/>
                                          </p:val>
                                        </p:tav>
                                      </p:tavLst>
                                    </p:anim>
                                    <p:anim calcmode="lin" valueType="num">
                                      <p:cBhvr>
                                        <p:cTn id="69" dur="1000" fill="hold"/>
                                        <p:tgtEl>
                                          <p:spTgt spid="35"/>
                                        </p:tgtEl>
                                        <p:attrNameLst>
                                          <p:attrName>style.rotation</p:attrName>
                                        </p:attrNameLst>
                                      </p:cBhvr>
                                      <p:tavLst>
                                        <p:tav tm="0">
                                          <p:val>
                                            <p:fltVal val="90"/>
                                          </p:val>
                                        </p:tav>
                                        <p:tav tm="100000">
                                          <p:val>
                                            <p:fltVal val="0"/>
                                          </p:val>
                                        </p:tav>
                                      </p:tavLst>
                                    </p:anim>
                                    <p:animEffect transition="in" filter="fade">
                                      <p:cBhvr>
                                        <p:cTn id="70" dur="1000"/>
                                        <p:tgtEl>
                                          <p:spTgt spid="35"/>
                                        </p:tgtEl>
                                      </p:cBhvr>
                                    </p:animEffect>
                                  </p:childTnLst>
                                </p:cTn>
                              </p:par>
                            </p:childTnLst>
                          </p:cTn>
                        </p:par>
                      </p:childTnLst>
                    </p:cTn>
                  </p:par>
                  <p:par>
                    <p:cTn id="71" fill="hold">
                      <p:stCondLst>
                        <p:cond delay="indefinite"/>
                      </p:stCondLst>
                      <p:childTnLst>
                        <p:par>
                          <p:cTn id="72" fill="hold">
                            <p:stCondLst>
                              <p:cond delay="0"/>
                            </p:stCondLst>
                            <p:childTnLst>
                              <p:par>
                                <p:cTn id="73" presetID="21" presetClass="entr" presetSubtype="1" fill="hold" grpId="0" nodeType="clickEffect">
                                  <p:stCondLst>
                                    <p:cond delay="0"/>
                                  </p:stCondLst>
                                  <p:childTnLst>
                                    <p:set>
                                      <p:cBhvr>
                                        <p:cTn id="74" dur="1" fill="hold">
                                          <p:stCondLst>
                                            <p:cond delay="0"/>
                                          </p:stCondLst>
                                        </p:cTn>
                                        <p:tgtEl>
                                          <p:spTgt spid="32"/>
                                        </p:tgtEl>
                                        <p:attrNameLst>
                                          <p:attrName>style.visibility</p:attrName>
                                        </p:attrNameLst>
                                      </p:cBhvr>
                                      <p:to>
                                        <p:strVal val="visible"/>
                                      </p:to>
                                    </p:set>
                                    <p:animEffect transition="in" filter="wheel(1)">
                                      <p:cBhvr>
                                        <p:cTn id="75" dur="2000"/>
                                        <p:tgtEl>
                                          <p:spTgt spid="32"/>
                                        </p:tgtEl>
                                      </p:cBhvr>
                                    </p:animEffect>
                                  </p:childTnLst>
                                </p:cTn>
                              </p:par>
                            </p:childTnLst>
                          </p:cTn>
                        </p:par>
                      </p:childTnLst>
                    </p:cTn>
                  </p:par>
                  <p:par>
                    <p:cTn id="76" fill="hold">
                      <p:stCondLst>
                        <p:cond delay="indefinite"/>
                      </p:stCondLst>
                      <p:childTnLst>
                        <p:par>
                          <p:cTn id="77" fill="hold">
                            <p:stCondLst>
                              <p:cond delay="0"/>
                            </p:stCondLst>
                            <p:childTnLst>
                              <p:par>
                                <p:cTn id="78" presetID="21" presetClass="entr" presetSubtype="1" fill="hold" grpId="0" nodeType="clickEffect">
                                  <p:stCondLst>
                                    <p:cond delay="0"/>
                                  </p:stCondLst>
                                  <p:childTnLst>
                                    <p:set>
                                      <p:cBhvr>
                                        <p:cTn id="79" dur="1" fill="hold">
                                          <p:stCondLst>
                                            <p:cond delay="0"/>
                                          </p:stCondLst>
                                        </p:cTn>
                                        <p:tgtEl>
                                          <p:spTgt spid="36"/>
                                        </p:tgtEl>
                                        <p:attrNameLst>
                                          <p:attrName>style.visibility</p:attrName>
                                        </p:attrNameLst>
                                      </p:cBhvr>
                                      <p:to>
                                        <p:strVal val="visible"/>
                                      </p:to>
                                    </p:set>
                                    <p:animEffect transition="in" filter="wheel(1)">
                                      <p:cBhvr>
                                        <p:cTn id="80" dur="20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P spid="32" grpId="0"/>
      <p:bldP spid="33" grpId="0"/>
      <p:bldP spid="34" grpId="0"/>
      <p:bldP spid="35" grpId="0"/>
      <p:bldP spid="3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3A50814C-D630-461E-92CE-7ADFD84DC0A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5" name="图片 4">
            <a:extLst>
              <a:ext uri="{FF2B5EF4-FFF2-40B4-BE49-F238E27FC236}">
                <a16:creationId xmlns="" xmlns:a16="http://schemas.microsoft.com/office/drawing/2014/main" id="{26B626BE-71C2-4DCE-AD06-225CF64A6ED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2646" r="24272"/>
          <a:stretch/>
        </p:blipFill>
        <p:spPr>
          <a:xfrm>
            <a:off x="1293724" y="800523"/>
            <a:ext cx="5746811" cy="5413091"/>
          </a:xfrm>
          <a:prstGeom prst="rect">
            <a:avLst/>
          </a:prstGeom>
        </p:spPr>
      </p:pic>
      <p:pic>
        <p:nvPicPr>
          <p:cNvPr id="7" name="图片 6">
            <a:extLst>
              <a:ext uri="{FF2B5EF4-FFF2-40B4-BE49-F238E27FC236}">
                <a16:creationId xmlns="" xmlns:a16="http://schemas.microsoft.com/office/drawing/2014/main" id="{0E3C6C36-C153-40C6-A31C-6314C09F867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b="6311"/>
          <a:stretch/>
        </p:blipFill>
        <p:spPr>
          <a:xfrm>
            <a:off x="6348080" y="2480066"/>
            <a:ext cx="5613102" cy="4151553"/>
          </a:xfrm>
          <a:prstGeom prst="rect">
            <a:avLst/>
          </a:prstGeom>
        </p:spPr>
      </p:pic>
      <p:pic>
        <p:nvPicPr>
          <p:cNvPr id="8" name="图片 7">
            <a:extLst>
              <a:ext uri="{FF2B5EF4-FFF2-40B4-BE49-F238E27FC236}">
                <a16:creationId xmlns="" xmlns:a16="http://schemas.microsoft.com/office/drawing/2014/main" id="{FDD71F7C-8951-4800-9C25-13C412FD1834}"/>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r="89306" b="81820"/>
          <a:stretch/>
        </p:blipFill>
        <p:spPr>
          <a:xfrm rot="10800000">
            <a:off x="10404628" y="5338808"/>
            <a:ext cx="1787371" cy="1519191"/>
          </a:xfrm>
          <a:prstGeom prst="rect">
            <a:avLst/>
          </a:prstGeom>
        </p:spPr>
      </p:pic>
      <p:sp>
        <p:nvSpPr>
          <p:cNvPr id="9" name="文本框 8">
            <a:extLst>
              <a:ext uri="{FF2B5EF4-FFF2-40B4-BE49-F238E27FC236}">
                <a16:creationId xmlns="" xmlns:a16="http://schemas.microsoft.com/office/drawing/2014/main" id="{DD450F67-F00B-4C0B-9F53-2FFEF2A2236E}"/>
              </a:ext>
            </a:extLst>
          </p:cNvPr>
          <p:cNvSpPr txBox="1"/>
          <p:nvPr/>
        </p:nvSpPr>
        <p:spPr>
          <a:xfrm>
            <a:off x="2097390" y="3019967"/>
            <a:ext cx="4250690" cy="1494383"/>
          </a:xfrm>
          <a:prstGeom prst="rect">
            <a:avLst/>
          </a:prstGeom>
          <a:noFill/>
        </p:spPr>
        <p:txBody>
          <a:bodyPr wrap="square" rtlCol="0">
            <a:spAutoFit/>
          </a:bodyPr>
          <a:lstStyle/>
          <a:p>
            <a:pPr algn="ctr" fontAlgn="auto">
              <a:lnSpc>
                <a:spcPct val="150000"/>
              </a:lnSpc>
            </a:pPr>
            <a:r>
              <a:rPr lang="zh-CN" altLang="en-US" sz="40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活动预期效果</a:t>
            </a:r>
            <a:endParaRPr lang="en-US" altLang="zh-CN" sz="40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algn="ctr" fontAlgn="auto">
              <a:lnSpc>
                <a:spcPct val="150000"/>
              </a:lnSpc>
            </a:pPr>
            <a:r>
              <a:rPr lang="zh-CN" altLang="en-US" sz="1100" dirty="0">
                <a:solidFill>
                  <a:schemeClr val="bg1"/>
                </a:solidFill>
                <a:latin typeface="印品丫丫体" panose="02010601030101010101" charset="-122"/>
                <a:ea typeface="印品丫丫体" panose="02010601030101010101" charset="-122"/>
                <a:cs typeface="汉仪正圆-35W" panose="00020600040101010101" charset="-122"/>
                <a:sym typeface="+mn-lt"/>
              </a:rPr>
              <a:t>您的内容打在这里，或者通过复制您的文本后，在此框中选择粘贴，并选择只保留文字。</a:t>
            </a:r>
            <a:endParaRPr lang="zh-CN" altLang="en-US" sz="1100" dirty="0">
              <a:solidFill>
                <a:schemeClr val="bg1"/>
              </a:solidFill>
              <a:latin typeface="印品丫丫体" panose="02010601030101010101" charset="-122"/>
              <a:ea typeface="印品丫丫体" panose="02010601030101010101" charset="-122"/>
              <a:sym typeface="+mn-ea"/>
            </a:endParaRPr>
          </a:p>
        </p:txBody>
      </p:sp>
      <p:sp>
        <p:nvSpPr>
          <p:cNvPr id="10" name="文本框 9">
            <a:extLst>
              <a:ext uri="{FF2B5EF4-FFF2-40B4-BE49-F238E27FC236}">
                <a16:creationId xmlns="" xmlns:a16="http://schemas.microsoft.com/office/drawing/2014/main" id="{AB3319D3-5761-4FB4-9CB1-80C4D9B53448}"/>
              </a:ext>
            </a:extLst>
          </p:cNvPr>
          <p:cNvSpPr txBox="1"/>
          <p:nvPr/>
        </p:nvSpPr>
        <p:spPr>
          <a:xfrm>
            <a:off x="2845837" y="2334518"/>
            <a:ext cx="2565647" cy="830997"/>
          </a:xfrm>
          <a:prstGeom prst="rect">
            <a:avLst/>
          </a:prstGeom>
          <a:noFill/>
        </p:spPr>
        <p:txBody>
          <a:bodyPr wrap="square" rtlCol="0">
            <a:spAutoFit/>
          </a:bodyPr>
          <a:lstStyle/>
          <a:p>
            <a:pPr algn="ctr"/>
            <a:r>
              <a:rPr lang="en-US" altLang="zh-CN" sz="4800" dirty="0">
                <a:solidFill>
                  <a:schemeClr val="bg1"/>
                </a:solidFill>
                <a:latin typeface="印品丫丫体" panose="02010601030101010101" pitchFamily="2" charset="-122"/>
                <a:ea typeface="印品丫丫体" panose="02010601030101010101" pitchFamily="2" charset="-122"/>
              </a:rPr>
              <a:t>PART 03</a:t>
            </a:r>
            <a:endParaRPr lang="zh-CN" altLang="en-US" sz="4800" dirty="0">
              <a:solidFill>
                <a:schemeClr val="bg1"/>
              </a:solidFill>
              <a:latin typeface="印品丫丫体" panose="02010601030101010101" pitchFamily="2" charset="-122"/>
              <a:ea typeface="印品丫丫体" panose="02010601030101010101" pitchFamily="2" charset="-122"/>
            </a:endParaRPr>
          </a:p>
        </p:txBody>
      </p:sp>
    </p:spTree>
    <p:extLst>
      <p:ext uri="{BB962C8B-B14F-4D97-AF65-F5344CB8AC3E}">
        <p14:creationId xmlns:p14="http://schemas.microsoft.com/office/powerpoint/2010/main" val="1651342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inVertical)">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heel(1)">
                                      <p:cBhvr>
                                        <p:cTn id="12"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5316620F-FF7F-41D2-8BB5-AC08AE652CF4}"/>
              </a:ext>
            </a:extLst>
          </p:cNvPr>
          <p:cNvGrpSpPr/>
          <p:nvPr/>
        </p:nvGrpSpPr>
        <p:grpSpPr>
          <a:xfrm>
            <a:off x="1993269" y="3357000"/>
            <a:ext cx="8205461" cy="144000"/>
            <a:chOff x="1936804" y="3601598"/>
            <a:chExt cx="8205461" cy="144000"/>
          </a:xfrm>
          <a:solidFill>
            <a:srgbClr val="E25C05"/>
          </a:solidFill>
        </p:grpSpPr>
        <p:cxnSp>
          <p:nvCxnSpPr>
            <p:cNvPr id="3" name="直接连接符 2">
              <a:extLst>
                <a:ext uri="{FF2B5EF4-FFF2-40B4-BE49-F238E27FC236}">
                  <a16:creationId xmlns="" xmlns:a16="http://schemas.microsoft.com/office/drawing/2014/main" id="{3A806EEE-6AE9-4A7C-9816-82DE44F93E5F}"/>
                </a:ext>
              </a:extLst>
            </p:cNvPr>
            <p:cNvCxnSpPr/>
            <p:nvPr/>
          </p:nvCxnSpPr>
          <p:spPr>
            <a:xfrm>
              <a:off x="1982073" y="3683724"/>
              <a:ext cx="8028109" cy="0"/>
            </a:xfrm>
            <a:prstGeom prst="line">
              <a:avLst/>
            </a:prstGeom>
            <a:grpFill/>
            <a:ln>
              <a:solidFill>
                <a:srgbClr val="E25C05"/>
              </a:solidFill>
            </a:ln>
          </p:spPr>
          <p:style>
            <a:lnRef idx="1">
              <a:schemeClr val="accent1"/>
            </a:lnRef>
            <a:fillRef idx="0">
              <a:schemeClr val="accent1"/>
            </a:fillRef>
            <a:effectRef idx="0">
              <a:schemeClr val="accent1"/>
            </a:effectRef>
            <a:fontRef idx="minor">
              <a:schemeClr val="tx1"/>
            </a:fontRef>
          </p:style>
        </p:cxnSp>
        <p:sp>
          <p:nvSpPr>
            <p:cNvPr id="4" name="椭圆 3">
              <a:extLst>
                <a:ext uri="{FF2B5EF4-FFF2-40B4-BE49-F238E27FC236}">
                  <a16:creationId xmlns="" xmlns:a16="http://schemas.microsoft.com/office/drawing/2014/main" id="{1B88AD0D-F011-4487-9B87-21444F7DDFD6}"/>
                </a:ext>
              </a:extLst>
            </p:cNvPr>
            <p:cNvSpPr/>
            <p:nvPr/>
          </p:nvSpPr>
          <p:spPr>
            <a:xfrm>
              <a:off x="1936804" y="3601598"/>
              <a:ext cx="144000" cy="144000"/>
            </a:xfrm>
            <a:prstGeom prst="ellipse">
              <a:avLst/>
            </a:prstGeom>
            <a:grpFill/>
            <a:ln>
              <a:solidFill>
                <a:srgbClr val="E25C0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D7D3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5" name="椭圆 4">
              <a:extLst>
                <a:ext uri="{FF2B5EF4-FFF2-40B4-BE49-F238E27FC236}">
                  <a16:creationId xmlns="" xmlns:a16="http://schemas.microsoft.com/office/drawing/2014/main" id="{38797C48-72E6-46E8-82B3-B0B0650CAD2A}"/>
                </a:ext>
              </a:extLst>
            </p:cNvPr>
            <p:cNvSpPr/>
            <p:nvPr/>
          </p:nvSpPr>
          <p:spPr>
            <a:xfrm>
              <a:off x="4623958" y="3601598"/>
              <a:ext cx="144000" cy="144000"/>
            </a:xfrm>
            <a:prstGeom prst="ellipse">
              <a:avLst/>
            </a:prstGeom>
            <a:grpFill/>
            <a:ln>
              <a:solidFill>
                <a:srgbClr val="E25C0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D7D3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6" name="椭圆 5">
              <a:extLst>
                <a:ext uri="{FF2B5EF4-FFF2-40B4-BE49-F238E27FC236}">
                  <a16:creationId xmlns="" xmlns:a16="http://schemas.microsoft.com/office/drawing/2014/main" id="{566E71B8-5B31-44B5-8352-C376060D8A8F}"/>
                </a:ext>
              </a:extLst>
            </p:cNvPr>
            <p:cNvSpPr/>
            <p:nvPr/>
          </p:nvSpPr>
          <p:spPr>
            <a:xfrm>
              <a:off x="7311112" y="3601598"/>
              <a:ext cx="144000" cy="144000"/>
            </a:xfrm>
            <a:prstGeom prst="ellipse">
              <a:avLst/>
            </a:prstGeom>
            <a:grpFill/>
            <a:ln>
              <a:solidFill>
                <a:srgbClr val="E25C0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D7D3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7" name="椭圆 6">
              <a:extLst>
                <a:ext uri="{FF2B5EF4-FFF2-40B4-BE49-F238E27FC236}">
                  <a16:creationId xmlns="" xmlns:a16="http://schemas.microsoft.com/office/drawing/2014/main" id="{C15BF3BF-84BF-49F4-8E3C-4307ED1FB3AE}"/>
                </a:ext>
              </a:extLst>
            </p:cNvPr>
            <p:cNvSpPr/>
            <p:nvPr/>
          </p:nvSpPr>
          <p:spPr>
            <a:xfrm>
              <a:off x="9998265" y="3601598"/>
              <a:ext cx="144000" cy="144000"/>
            </a:xfrm>
            <a:prstGeom prst="ellipse">
              <a:avLst/>
            </a:prstGeom>
            <a:grpFill/>
            <a:ln>
              <a:solidFill>
                <a:srgbClr val="E25C0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D7D3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grpSp>
        <p:nvGrpSpPr>
          <p:cNvPr id="10" name="组合 9">
            <a:extLst>
              <a:ext uri="{FF2B5EF4-FFF2-40B4-BE49-F238E27FC236}">
                <a16:creationId xmlns="" xmlns:a16="http://schemas.microsoft.com/office/drawing/2014/main" id="{744682A3-8DE7-4CE4-A5B1-CEF3D4529C8C}"/>
              </a:ext>
            </a:extLst>
          </p:cNvPr>
          <p:cNvGrpSpPr/>
          <p:nvPr/>
        </p:nvGrpSpPr>
        <p:grpSpPr>
          <a:xfrm>
            <a:off x="3701753" y="3774666"/>
            <a:ext cx="2126224" cy="1793721"/>
            <a:chOff x="2218159" y="3692931"/>
            <a:chExt cx="2126224" cy="1793721"/>
          </a:xfrm>
        </p:grpSpPr>
        <p:sp>
          <p:nvSpPr>
            <p:cNvPr id="8" name="Title 20">
              <a:extLst>
                <a:ext uri="{FF2B5EF4-FFF2-40B4-BE49-F238E27FC236}">
                  <a16:creationId xmlns="" xmlns:a16="http://schemas.microsoft.com/office/drawing/2014/main" id="{14F7115D-BDD3-4B78-9FB2-36FED50911C4}"/>
                </a:ext>
              </a:extLst>
            </p:cNvPr>
            <p:cNvSpPr txBox="1">
              <a:spLocks/>
            </p:cNvSpPr>
            <p:nvPr/>
          </p:nvSpPr>
          <p:spPr>
            <a:xfrm>
              <a:off x="2351772" y="4143592"/>
              <a:ext cx="1858998" cy="1343060"/>
            </a:xfrm>
            <a:prstGeom prst="rect">
              <a:avLst/>
            </a:prstGeom>
          </p:spPr>
          <p:txBody>
            <a:bodyPr vert="horz" wrap="square" lIns="0" tIns="0" rIns="0" bIns="0" rtlCol="0" anchor="t">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just">
                <a:lnSpc>
                  <a:spcPct val="150000"/>
                </a:lnSpc>
                <a:spcBef>
                  <a:spcPts val="1200"/>
                </a:spcBef>
              </a:pPr>
              <a:r>
                <a:rPr lang="zh-CN" altLang="en-US" sz="20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您的内容打在这里或者通过复制您的文本</a:t>
              </a:r>
              <a:endParaRPr lang="en-US" altLang="zh-CN" sz="20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9" name="文本框 8">
              <a:extLst>
                <a:ext uri="{FF2B5EF4-FFF2-40B4-BE49-F238E27FC236}">
                  <a16:creationId xmlns="" xmlns:a16="http://schemas.microsoft.com/office/drawing/2014/main" id="{1D74124E-8595-4D62-9B65-25998DC82590}"/>
                </a:ext>
              </a:extLst>
            </p:cNvPr>
            <p:cNvSpPr txBox="1"/>
            <p:nvPr/>
          </p:nvSpPr>
          <p:spPr>
            <a:xfrm>
              <a:off x="2218159" y="3692931"/>
              <a:ext cx="2126224" cy="461665"/>
            </a:xfrm>
            <a:prstGeom prst="rect">
              <a:avLst/>
            </a:prstGeom>
            <a:noFill/>
          </p:spPr>
          <p:txBody>
            <a:bodyPr wrap="square" rtlCol="0">
              <a:spAutoFit/>
            </a:bodyPr>
            <a:lstStyle/>
            <a:p>
              <a:pPr algn="ctr"/>
              <a:r>
                <a:rPr lang="zh-CN" altLang="en-US" sz="2400" b="1" dirty="0">
                  <a:solidFill>
                    <a:srgbClr val="E25C05"/>
                  </a:solidFill>
                  <a:effectLst>
                    <a:outerShdw blurRad="38100" dist="38100" dir="2700000" algn="tl">
                      <a:srgbClr val="000000">
                        <a:alpha val="43137"/>
                      </a:srgbClr>
                    </a:outerShdw>
                  </a:effectLst>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活动设想</a:t>
              </a:r>
            </a:p>
          </p:txBody>
        </p:sp>
      </p:grpSp>
      <p:grpSp>
        <p:nvGrpSpPr>
          <p:cNvPr id="11" name="组合 10">
            <a:extLst>
              <a:ext uri="{FF2B5EF4-FFF2-40B4-BE49-F238E27FC236}">
                <a16:creationId xmlns="" xmlns:a16="http://schemas.microsoft.com/office/drawing/2014/main" id="{2264C182-1C80-4044-BC5F-F032AAC7D26B}"/>
              </a:ext>
            </a:extLst>
          </p:cNvPr>
          <p:cNvGrpSpPr/>
          <p:nvPr/>
        </p:nvGrpSpPr>
        <p:grpSpPr>
          <a:xfrm>
            <a:off x="1027041" y="3774666"/>
            <a:ext cx="2126224" cy="1793721"/>
            <a:chOff x="2218159" y="3692931"/>
            <a:chExt cx="2126224" cy="1793721"/>
          </a:xfrm>
        </p:grpSpPr>
        <p:sp>
          <p:nvSpPr>
            <p:cNvPr id="12" name="Title 20">
              <a:extLst>
                <a:ext uri="{FF2B5EF4-FFF2-40B4-BE49-F238E27FC236}">
                  <a16:creationId xmlns="" xmlns:a16="http://schemas.microsoft.com/office/drawing/2014/main" id="{6842F531-01F5-4DE0-A720-4774AECAC715}"/>
                </a:ext>
              </a:extLst>
            </p:cNvPr>
            <p:cNvSpPr txBox="1">
              <a:spLocks/>
            </p:cNvSpPr>
            <p:nvPr/>
          </p:nvSpPr>
          <p:spPr>
            <a:xfrm>
              <a:off x="2351772" y="4143592"/>
              <a:ext cx="1858998" cy="1343060"/>
            </a:xfrm>
            <a:prstGeom prst="rect">
              <a:avLst/>
            </a:prstGeom>
          </p:spPr>
          <p:txBody>
            <a:bodyPr vert="horz" wrap="square" lIns="0" tIns="0" rIns="0" bIns="0" rtlCol="0" anchor="t">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just">
                <a:lnSpc>
                  <a:spcPct val="150000"/>
                </a:lnSpc>
                <a:spcBef>
                  <a:spcPts val="1200"/>
                </a:spcBef>
              </a:pPr>
              <a:r>
                <a:rPr lang="zh-CN" altLang="en-US" sz="20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您的内容打在这里或者通过复制您的文本</a:t>
              </a:r>
              <a:endParaRPr lang="en-US" altLang="zh-CN" sz="20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3" name="文本框 12">
              <a:extLst>
                <a:ext uri="{FF2B5EF4-FFF2-40B4-BE49-F238E27FC236}">
                  <a16:creationId xmlns="" xmlns:a16="http://schemas.microsoft.com/office/drawing/2014/main" id="{EA079BF2-F4D5-417F-A2C3-2018C1E9066F}"/>
                </a:ext>
              </a:extLst>
            </p:cNvPr>
            <p:cNvSpPr txBox="1"/>
            <p:nvPr/>
          </p:nvSpPr>
          <p:spPr>
            <a:xfrm>
              <a:off x="2218159" y="3692931"/>
              <a:ext cx="2126224" cy="461665"/>
            </a:xfrm>
            <a:prstGeom prst="rect">
              <a:avLst/>
            </a:prstGeom>
            <a:noFill/>
          </p:spPr>
          <p:txBody>
            <a:bodyPr wrap="square" rtlCol="0">
              <a:spAutoFit/>
            </a:bodyPr>
            <a:lstStyle/>
            <a:p>
              <a:pPr algn="ctr"/>
              <a:r>
                <a:rPr lang="zh-CN" altLang="en-US" sz="2400" b="1" dirty="0">
                  <a:solidFill>
                    <a:srgbClr val="E25C05"/>
                  </a:solidFill>
                  <a:effectLst>
                    <a:outerShdw blurRad="38100" dist="38100" dir="2700000" algn="tl">
                      <a:srgbClr val="000000">
                        <a:alpha val="43137"/>
                      </a:srgbClr>
                    </a:outerShdw>
                  </a:effectLst>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活动设想</a:t>
              </a:r>
            </a:p>
          </p:txBody>
        </p:sp>
      </p:grpSp>
      <p:grpSp>
        <p:nvGrpSpPr>
          <p:cNvPr id="14" name="组合 13">
            <a:extLst>
              <a:ext uri="{FF2B5EF4-FFF2-40B4-BE49-F238E27FC236}">
                <a16:creationId xmlns="" xmlns:a16="http://schemas.microsoft.com/office/drawing/2014/main" id="{1C1916EB-5E3D-4358-A022-12E9D116DEB3}"/>
              </a:ext>
            </a:extLst>
          </p:cNvPr>
          <p:cNvGrpSpPr/>
          <p:nvPr/>
        </p:nvGrpSpPr>
        <p:grpSpPr>
          <a:xfrm>
            <a:off x="9051178" y="3774666"/>
            <a:ext cx="2126224" cy="1793721"/>
            <a:chOff x="2218159" y="3692931"/>
            <a:chExt cx="2126224" cy="1793721"/>
          </a:xfrm>
        </p:grpSpPr>
        <p:sp>
          <p:nvSpPr>
            <p:cNvPr id="15" name="Title 20">
              <a:extLst>
                <a:ext uri="{FF2B5EF4-FFF2-40B4-BE49-F238E27FC236}">
                  <a16:creationId xmlns="" xmlns:a16="http://schemas.microsoft.com/office/drawing/2014/main" id="{CB81E9CF-FDF0-4BDF-94D3-4A0A501443EE}"/>
                </a:ext>
              </a:extLst>
            </p:cNvPr>
            <p:cNvSpPr txBox="1">
              <a:spLocks/>
            </p:cNvSpPr>
            <p:nvPr/>
          </p:nvSpPr>
          <p:spPr>
            <a:xfrm>
              <a:off x="2351772" y="4143592"/>
              <a:ext cx="1858998" cy="1343060"/>
            </a:xfrm>
            <a:prstGeom prst="rect">
              <a:avLst/>
            </a:prstGeom>
          </p:spPr>
          <p:txBody>
            <a:bodyPr vert="horz" wrap="square" lIns="0" tIns="0" rIns="0" bIns="0" rtlCol="0" anchor="t">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just">
                <a:lnSpc>
                  <a:spcPct val="150000"/>
                </a:lnSpc>
                <a:spcBef>
                  <a:spcPts val="1200"/>
                </a:spcBef>
              </a:pPr>
              <a:r>
                <a:rPr lang="zh-CN" altLang="en-US" sz="20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您的内容打在这里或者通过复制您的文本</a:t>
              </a:r>
              <a:endParaRPr lang="en-US" altLang="zh-CN" sz="20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6" name="文本框 15">
              <a:extLst>
                <a:ext uri="{FF2B5EF4-FFF2-40B4-BE49-F238E27FC236}">
                  <a16:creationId xmlns="" xmlns:a16="http://schemas.microsoft.com/office/drawing/2014/main" id="{33BC4A38-A1FF-40C6-BCB6-4D3A244155F3}"/>
                </a:ext>
              </a:extLst>
            </p:cNvPr>
            <p:cNvSpPr txBox="1"/>
            <p:nvPr/>
          </p:nvSpPr>
          <p:spPr>
            <a:xfrm>
              <a:off x="2218159" y="3692931"/>
              <a:ext cx="2126224" cy="461665"/>
            </a:xfrm>
            <a:prstGeom prst="rect">
              <a:avLst/>
            </a:prstGeom>
            <a:noFill/>
          </p:spPr>
          <p:txBody>
            <a:bodyPr wrap="square" rtlCol="0">
              <a:spAutoFit/>
            </a:bodyPr>
            <a:lstStyle/>
            <a:p>
              <a:pPr algn="ctr"/>
              <a:r>
                <a:rPr lang="zh-CN" altLang="en-US" sz="2400" b="1" dirty="0">
                  <a:solidFill>
                    <a:srgbClr val="E25C05"/>
                  </a:solidFill>
                  <a:effectLst>
                    <a:outerShdw blurRad="38100" dist="38100" dir="2700000" algn="tl">
                      <a:srgbClr val="000000">
                        <a:alpha val="43137"/>
                      </a:srgbClr>
                    </a:outerShdw>
                  </a:effectLst>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活动设想</a:t>
              </a:r>
            </a:p>
          </p:txBody>
        </p:sp>
      </p:grpSp>
      <p:grpSp>
        <p:nvGrpSpPr>
          <p:cNvPr id="17" name="组合 16">
            <a:extLst>
              <a:ext uri="{FF2B5EF4-FFF2-40B4-BE49-F238E27FC236}">
                <a16:creationId xmlns="" xmlns:a16="http://schemas.microsoft.com/office/drawing/2014/main" id="{A5557873-16A3-4626-A27C-7B5CA1149AD2}"/>
              </a:ext>
            </a:extLst>
          </p:cNvPr>
          <p:cNvGrpSpPr/>
          <p:nvPr/>
        </p:nvGrpSpPr>
        <p:grpSpPr>
          <a:xfrm>
            <a:off x="6376465" y="3774666"/>
            <a:ext cx="2126224" cy="1793721"/>
            <a:chOff x="2218159" y="3692931"/>
            <a:chExt cx="2126224" cy="1793721"/>
          </a:xfrm>
        </p:grpSpPr>
        <p:sp>
          <p:nvSpPr>
            <p:cNvPr id="18" name="Title 20">
              <a:extLst>
                <a:ext uri="{FF2B5EF4-FFF2-40B4-BE49-F238E27FC236}">
                  <a16:creationId xmlns="" xmlns:a16="http://schemas.microsoft.com/office/drawing/2014/main" id="{16E2E00E-BD3D-47E3-9243-58D58D4497D2}"/>
                </a:ext>
              </a:extLst>
            </p:cNvPr>
            <p:cNvSpPr txBox="1">
              <a:spLocks/>
            </p:cNvSpPr>
            <p:nvPr/>
          </p:nvSpPr>
          <p:spPr>
            <a:xfrm>
              <a:off x="2351772" y="4143592"/>
              <a:ext cx="1858998" cy="1343060"/>
            </a:xfrm>
            <a:prstGeom prst="rect">
              <a:avLst/>
            </a:prstGeom>
          </p:spPr>
          <p:txBody>
            <a:bodyPr vert="horz" wrap="square" lIns="0" tIns="0" rIns="0" bIns="0" rtlCol="0" anchor="t">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just">
                <a:lnSpc>
                  <a:spcPct val="150000"/>
                </a:lnSpc>
                <a:spcBef>
                  <a:spcPts val="1200"/>
                </a:spcBef>
              </a:pPr>
              <a:r>
                <a:rPr lang="zh-CN" altLang="en-US" sz="20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您的内容打在这里或者通过复制您的文本</a:t>
              </a:r>
              <a:endParaRPr lang="en-US" altLang="zh-CN" sz="20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9" name="文本框 18">
              <a:extLst>
                <a:ext uri="{FF2B5EF4-FFF2-40B4-BE49-F238E27FC236}">
                  <a16:creationId xmlns="" xmlns:a16="http://schemas.microsoft.com/office/drawing/2014/main" id="{1E295235-2788-4BA3-AE5A-8EE30CA1AE41}"/>
                </a:ext>
              </a:extLst>
            </p:cNvPr>
            <p:cNvSpPr txBox="1"/>
            <p:nvPr/>
          </p:nvSpPr>
          <p:spPr>
            <a:xfrm>
              <a:off x="2218159" y="3692931"/>
              <a:ext cx="2126224" cy="461665"/>
            </a:xfrm>
            <a:prstGeom prst="rect">
              <a:avLst/>
            </a:prstGeom>
            <a:noFill/>
          </p:spPr>
          <p:txBody>
            <a:bodyPr wrap="square" rtlCol="0">
              <a:spAutoFit/>
            </a:bodyPr>
            <a:lstStyle/>
            <a:p>
              <a:pPr algn="ctr"/>
              <a:r>
                <a:rPr lang="zh-CN" altLang="en-US" sz="2400" b="1" dirty="0">
                  <a:solidFill>
                    <a:srgbClr val="E25C05"/>
                  </a:solidFill>
                  <a:effectLst>
                    <a:outerShdw blurRad="38100" dist="38100" dir="2700000" algn="tl">
                      <a:srgbClr val="000000">
                        <a:alpha val="43137"/>
                      </a:srgbClr>
                    </a:outerShdw>
                  </a:effectLst>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活动设想</a:t>
              </a:r>
            </a:p>
          </p:txBody>
        </p:sp>
      </p:grpSp>
      <p:pic>
        <p:nvPicPr>
          <p:cNvPr id="20" name="图片 19">
            <a:extLst>
              <a:ext uri="{FF2B5EF4-FFF2-40B4-BE49-F238E27FC236}">
                <a16:creationId xmlns="" xmlns:a16="http://schemas.microsoft.com/office/drawing/2014/main" id="{3EBB93B2-4E90-4196-92F1-14C0F29507B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82912" r="55455"/>
          <a:stretch/>
        </p:blipFill>
        <p:spPr>
          <a:xfrm>
            <a:off x="1027041" y="1602065"/>
            <a:ext cx="2394271" cy="1377803"/>
          </a:xfrm>
          <a:prstGeom prst="rect">
            <a:avLst/>
          </a:prstGeom>
        </p:spPr>
      </p:pic>
      <p:pic>
        <p:nvPicPr>
          <p:cNvPr id="21" name="图片 20">
            <a:extLst>
              <a:ext uri="{FF2B5EF4-FFF2-40B4-BE49-F238E27FC236}">
                <a16:creationId xmlns="" xmlns:a16="http://schemas.microsoft.com/office/drawing/2014/main" id="{C5A35BE2-FD7E-471A-82B4-A06A8EF32A4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82912" r="55455"/>
          <a:stretch/>
        </p:blipFill>
        <p:spPr>
          <a:xfrm>
            <a:off x="3746291" y="1602065"/>
            <a:ext cx="2394271" cy="1377803"/>
          </a:xfrm>
          <a:prstGeom prst="rect">
            <a:avLst/>
          </a:prstGeom>
        </p:spPr>
      </p:pic>
      <p:pic>
        <p:nvPicPr>
          <p:cNvPr id="22" name="图片 21">
            <a:extLst>
              <a:ext uri="{FF2B5EF4-FFF2-40B4-BE49-F238E27FC236}">
                <a16:creationId xmlns="" xmlns:a16="http://schemas.microsoft.com/office/drawing/2014/main" id="{E9366A89-A90E-4FD7-BB84-FD593DE2D5F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82912" r="55455"/>
          <a:stretch/>
        </p:blipFill>
        <p:spPr>
          <a:xfrm>
            <a:off x="6465541" y="1602065"/>
            <a:ext cx="2394271" cy="1377803"/>
          </a:xfrm>
          <a:prstGeom prst="rect">
            <a:avLst/>
          </a:prstGeom>
        </p:spPr>
      </p:pic>
      <p:pic>
        <p:nvPicPr>
          <p:cNvPr id="23" name="图片 22">
            <a:extLst>
              <a:ext uri="{FF2B5EF4-FFF2-40B4-BE49-F238E27FC236}">
                <a16:creationId xmlns="" xmlns:a16="http://schemas.microsoft.com/office/drawing/2014/main" id="{70B99DFD-69FE-4F21-9C3A-83AC3EA116C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82912" r="55455"/>
          <a:stretch/>
        </p:blipFill>
        <p:spPr>
          <a:xfrm>
            <a:off x="9184791" y="1602065"/>
            <a:ext cx="2394271" cy="1377803"/>
          </a:xfrm>
          <a:prstGeom prst="rect">
            <a:avLst/>
          </a:prstGeom>
        </p:spPr>
      </p:pic>
    </p:spTree>
    <p:extLst>
      <p:ext uri="{BB962C8B-B14F-4D97-AF65-F5344CB8AC3E}">
        <p14:creationId xmlns:p14="http://schemas.microsoft.com/office/powerpoint/2010/main" val="1212094789"/>
      </p:ext>
    </p:extLst>
  </p:cSld>
  <p:clrMapOvr>
    <a:masterClrMapping/>
  </p:clrMapOvr>
  <mc:AlternateContent xmlns:mc="http://schemas.openxmlformats.org/markup-compatibility/2006" xmlns:p14="http://schemas.microsoft.com/office/powerpoint/2010/main">
    <mc:Choice Requires="p14">
      <p:transition spd="slow" p14:dur="3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25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circle(in)">
                                      <p:cBhvr>
                                        <p:cTn id="12" dur="2000"/>
                                        <p:tgtEl>
                                          <p:spTgt spid="20"/>
                                        </p:tgtEl>
                                      </p:cBhvr>
                                    </p:animEffect>
                                  </p:childTnLst>
                                </p:cTn>
                              </p:par>
                              <p:par>
                                <p:cTn id="13" presetID="6" presetClass="entr" presetSubtype="16"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circle(in)">
                                      <p:cBhvr>
                                        <p:cTn id="15" dur="2000"/>
                                        <p:tgtEl>
                                          <p:spTgt spid="11"/>
                                        </p:tgtEl>
                                      </p:cBhvr>
                                    </p:animEffect>
                                  </p:childTnLst>
                                </p:cTn>
                              </p:par>
                            </p:childTnLst>
                          </p:cTn>
                        </p:par>
                      </p:childTnLst>
                    </p:cTn>
                  </p:par>
                  <p:par>
                    <p:cTn id="16" fill="hold">
                      <p:stCondLst>
                        <p:cond delay="indefinite"/>
                      </p:stCondLst>
                      <p:childTnLst>
                        <p:par>
                          <p:cTn id="17" fill="hold">
                            <p:stCondLst>
                              <p:cond delay="0"/>
                            </p:stCondLst>
                            <p:childTnLst>
                              <p:par>
                                <p:cTn id="18" presetID="6" presetClass="entr" presetSubtype="16" fill="hold" nodeType="click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circle(in)">
                                      <p:cBhvr>
                                        <p:cTn id="20" dur="2000"/>
                                        <p:tgtEl>
                                          <p:spTgt spid="21"/>
                                        </p:tgtEl>
                                      </p:cBhvr>
                                    </p:animEffect>
                                  </p:childTnLst>
                                </p:cTn>
                              </p:par>
                              <p:par>
                                <p:cTn id="21" presetID="6" presetClass="entr" presetSubtype="16" fill="hold" nodeType="with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circle(in)">
                                      <p:cBhvr>
                                        <p:cTn id="23" dur="2000"/>
                                        <p:tgtEl>
                                          <p:spTgt spid="10"/>
                                        </p:tgtEl>
                                      </p:cBhvr>
                                    </p:animEffect>
                                  </p:childTnLst>
                                </p:cTn>
                              </p:par>
                            </p:childTnLst>
                          </p:cTn>
                        </p:par>
                      </p:childTnLst>
                    </p:cTn>
                  </p:par>
                  <p:par>
                    <p:cTn id="24" fill="hold">
                      <p:stCondLst>
                        <p:cond delay="indefinite"/>
                      </p:stCondLst>
                      <p:childTnLst>
                        <p:par>
                          <p:cTn id="25" fill="hold">
                            <p:stCondLst>
                              <p:cond delay="0"/>
                            </p:stCondLst>
                            <p:childTnLst>
                              <p:par>
                                <p:cTn id="26" presetID="14" presetClass="entr" presetSubtype="10" fill="hold" nodeType="click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randombar(horizontal)">
                                      <p:cBhvr>
                                        <p:cTn id="28" dur="500"/>
                                        <p:tgtEl>
                                          <p:spTgt spid="22"/>
                                        </p:tgtEl>
                                      </p:cBhvr>
                                    </p:animEffect>
                                  </p:childTnLst>
                                </p:cTn>
                              </p:par>
                              <p:par>
                                <p:cTn id="29" presetID="14" presetClass="entr" presetSubtype="10" fill="hold" nodeType="with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randombar(horizontal)">
                                      <p:cBhvr>
                                        <p:cTn id="31" dur="500"/>
                                        <p:tgtEl>
                                          <p:spTgt spid="17"/>
                                        </p:tgtEl>
                                      </p:cBhvr>
                                    </p:animEffect>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nodeType="clickEffect">
                                  <p:stCondLst>
                                    <p:cond delay="0"/>
                                  </p:stCondLst>
                                  <p:childTnLst>
                                    <p:set>
                                      <p:cBhvr>
                                        <p:cTn id="35" dur="1" fill="hold">
                                          <p:stCondLst>
                                            <p:cond delay="0"/>
                                          </p:stCondLst>
                                        </p:cTn>
                                        <p:tgtEl>
                                          <p:spTgt spid="23"/>
                                        </p:tgtEl>
                                        <p:attrNameLst>
                                          <p:attrName>style.visibility</p:attrName>
                                        </p:attrNameLst>
                                      </p:cBhvr>
                                      <p:to>
                                        <p:strVal val="visible"/>
                                      </p:to>
                                    </p:set>
                                    <p:anim calcmode="lin" valueType="num">
                                      <p:cBhvr>
                                        <p:cTn id="36" dur="500" fill="hold"/>
                                        <p:tgtEl>
                                          <p:spTgt spid="23"/>
                                        </p:tgtEl>
                                        <p:attrNameLst>
                                          <p:attrName>ppt_w</p:attrName>
                                        </p:attrNameLst>
                                      </p:cBhvr>
                                      <p:tavLst>
                                        <p:tav tm="0">
                                          <p:val>
                                            <p:fltVal val="0"/>
                                          </p:val>
                                        </p:tav>
                                        <p:tav tm="100000">
                                          <p:val>
                                            <p:strVal val="#ppt_w"/>
                                          </p:val>
                                        </p:tav>
                                      </p:tavLst>
                                    </p:anim>
                                    <p:anim calcmode="lin" valueType="num">
                                      <p:cBhvr>
                                        <p:cTn id="37" dur="500" fill="hold"/>
                                        <p:tgtEl>
                                          <p:spTgt spid="23"/>
                                        </p:tgtEl>
                                        <p:attrNameLst>
                                          <p:attrName>ppt_h</p:attrName>
                                        </p:attrNameLst>
                                      </p:cBhvr>
                                      <p:tavLst>
                                        <p:tav tm="0">
                                          <p:val>
                                            <p:fltVal val="0"/>
                                          </p:val>
                                        </p:tav>
                                        <p:tav tm="100000">
                                          <p:val>
                                            <p:strVal val="#ppt_h"/>
                                          </p:val>
                                        </p:tav>
                                      </p:tavLst>
                                    </p:anim>
                                    <p:animEffect transition="in" filter="fade">
                                      <p:cBhvr>
                                        <p:cTn id="38" dur="500"/>
                                        <p:tgtEl>
                                          <p:spTgt spid="23"/>
                                        </p:tgtEl>
                                      </p:cBhvr>
                                    </p:animEffect>
                                  </p:childTnLst>
                                </p:cTn>
                              </p:par>
                              <p:par>
                                <p:cTn id="39" presetID="53" presetClass="entr" presetSubtype="16" fill="hold" nodeType="withEffect">
                                  <p:stCondLst>
                                    <p:cond delay="0"/>
                                  </p:stCondLst>
                                  <p:childTnLst>
                                    <p:set>
                                      <p:cBhvr>
                                        <p:cTn id="40" dur="1" fill="hold">
                                          <p:stCondLst>
                                            <p:cond delay="0"/>
                                          </p:stCondLst>
                                        </p:cTn>
                                        <p:tgtEl>
                                          <p:spTgt spid="14"/>
                                        </p:tgtEl>
                                        <p:attrNameLst>
                                          <p:attrName>style.visibility</p:attrName>
                                        </p:attrNameLst>
                                      </p:cBhvr>
                                      <p:to>
                                        <p:strVal val="visible"/>
                                      </p:to>
                                    </p:set>
                                    <p:anim calcmode="lin" valueType="num">
                                      <p:cBhvr>
                                        <p:cTn id="41" dur="500" fill="hold"/>
                                        <p:tgtEl>
                                          <p:spTgt spid="14"/>
                                        </p:tgtEl>
                                        <p:attrNameLst>
                                          <p:attrName>ppt_w</p:attrName>
                                        </p:attrNameLst>
                                      </p:cBhvr>
                                      <p:tavLst>
                                        <p:tav tm="0">
                                          <p:val>
                                            <p:fltVal val="0"/>
                                          </p:val>
                                        </p:tav>
                                        <p:tav tm="100000">
                                          <p:val>
                                            <p:strVal val="#ppt_w"/>
                                          </p:val>
                                        </p:tav>
                                      </p:tavLst>
                                    </p:anim>
                                    <p:anim calcmode="lin" valueType="num">
                                      <p:cBhvr>
                                        <p:cTn id="42" dur="500" fill="hold"/>
                                        <p:tgtEl>
                                          <p:spTgt spid="14"/>
                                        </p:tgtEl>
                                        <p:attrNameLst>
                                          <p:attrName>ppt_h</p:attrName>
                                        </p:attrNameLst>
                                      </p:cBhvr>
                                      <p:tavLst>
                                        <p:tav tm="0">
                                          <p:val>
                                            <p:fltVal val="0"/>
                                          </p:val>
                                        </p:tav>
                                        <p:tav tm="100000">
                                          <p:val>
                                            <p:strVal val="#ppt_h"/>
                                          </p:val>
                                        </p:tav>
                                      </p:tavLst>
                                    </p:anim>
                                    <p:animEffect transition="in" filter="fade">
                                      <p:cBhvr>
                                        <p:cTn id="4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7" name="组合 126">
            <a:extLst>
              <a:ext uri="{FF2B5EF4-FFF2-40B4-BE49-F238E27FC236}">
                <a16:creationId xmlns="" xmlns:a16="http://schemas.microsoft.com/office/drawing/2014/main" id="{D3536094-2BCD-4A3F-B3E6-D753E0850C59}"/>
              </a:ext>
            </a:extLst>
          </p:cNvPr>
          <p:cNvGrpSpPr/>
          <p:nvPr/>
        </p:nvGrpSpPr>
        <p:grpSpPr>
          <a:xfrm>
            <a:off x="1825993" y="1279341"/>
            <a:ext cx="8540013" cy="3071721"/>
            <a:chOff x="1111987" y="1412036"/>
            <a:chExt cx="9968026" cy="3585357"/>
          </a:xfrm>
        </p:grpSpPr>
        <p:grpSp>
          <p:nvGrpSpPr>
            <p:cNvPr id="4" name="iŝḷïďê">
              <a:extLst>
                <a:ext uri="{FF2B5EF4-FFF2-40B4-BE49-F238E27FC236}">
                  <a16:creationId xmlns="" xmlns:a16="http://schemas.microsoft.com/office/drawing/2014/main" id="{C2EBCF64-6D1B-4BAB-9EC4-5F8368E536DE}"/>
                </a:ext>
              </a:extLst>
            </p:cNvPr>
            <p:cNvGrpSpPr/>
            <p:nvPr/>
          </p:nvGrpSpPr>
          <p:grpSpPr>
            <a:xfrm>
              <a:off x="1111987" y="1412036"/>
              <a:ext cx="9968026" cy="3585357"/>
              <a:chOff x="880596" y="1448780"/>
              <a:chExt cx="10430808" cy="3751813"/>
            </a:xfrm>
            <a:solidFill>
              <a:srgbClr val="E25C05"/>
            </a:solidFill>
          </p:grpSpPr>
          <p:sp>
            <p:nvSpPr>
              <p:cNvPr id="6" name="ïṥļíďê">
                <a:extLst>
                  <a:ext uri="{FF2B5EF4-FFF2-40B4-BE49-F238E27FC236}">
                    <a16:creationId xmlns="" xmlns:a16="http://schemas.microsoft.com/office/drawing/2014/main" id="{4AEEAF11-2710-4355-8D04-C940EA3580BA}"/>
                  </a:ext>
                </a:extLst>
              </p:cNvPr>
              <p:cNvSpPr/>
              <p:nvPr/>
            </p:nvSpPr>
            <p:spPr bwMode="auto">
              <a:xfrm>
                <a:off x="880596" y="5058260"/>
                <a:ext cx="8662629" cy="73390"/>
              </a:xfrm>
              <a:prstGeom prst="rect">
                <a:avLst/>
              </a:prstGeom>
              <a:grpFill/>
              <a:ln>
                <a:solidFill>
                  <a:srgbClr val="E25C05"/>
                </a:solidFill>
              </a:ln>
            </p:spPr>
            <p:txBody>
              <a:bodyPr wrap="square" lIns="91440" tIns="45720" rIns="91440" bIns="45720" anchor="ctr">
                <a:normAutofit fontScale="25000" lnSpcReduction="20000"/>
              </a:bodyPr>
              <a:lstStyle/>
              <a:p>
                <a:pPr algn="ctr"/>
                <a:endParaRPr>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7" name="ïślïḑè">
                <a:extLst>
                  <a:ext uri="{FF2B5EF4-FFF2-40B4-BE49-F238E27FC236}">
                    <a16:creationId xmlns="" xmlns:a16="http://schemas.microsoft.com/office/drawing/2014/main" id="{51EE1589-3D84-4D25-B3CA-266455DB2AB0}"/>
                  </a:ext>
                </a:extLst>
              </p:cNvPr>
              <p:cNvSpPr/>
              <p:nvPr/>
            </p:nvSpPr>
            <p:spPr bwMode="auto">
              <a:xfrm>
                <a:off x="2262181" y="5058260"/>
                <a:ext cx="1256174" cy="73390"/>
              </a:xfrm>
              <a:prstGeom prst="rect">
                <a:avLst/>
              </a:prstGeom>
              <a:grpFill/>
              <a:ln>
                <a:solidFill>
                  <a:srgbClr val="E25C05"/>
                </a:solidFill>
              </a:ln>
            </p:spPr>
            <p:txBody>
              <a:bodyPr wrap="square" lIns="91440" tIns="45720" rIns="91440" bIns="45720" anchor="ctr">
                <a:normAutofit fontScale="25000" lnSpcReduction="20000"/>
              </a:bodyPr>
              <a:lstStyle/>
              <a:p>
                <a:pPr algn="ctr"/>
                <a:endParaRPr>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8" name="işlïdè">
                <a:extLst>
                  <a:ext uri="{FF2B5EF4-FFF2-40B4-BE49-F238E27FC236}">
                    <a16:creationId xmlns="" xmlns:a16="http://schemas.microsoft.com/office/drawing/2014/main" id="{66F80657-40CE-42A4-850C-8DA696C06CC9}"/>
                  </a:ext>
                </a:extLst>
              </p:cNvPr>
              <p:cNvSpPr/>
              <p:nvPr/>
            </p:nvSpPr>
            <p:spPr bwMode="auto">
              <a:xfrm>
                <a:off x="3435439" y="5058260"/>
                <a:ext cx="1133874" cy="73390"/>
              </a:xfrm>
              <a:prstGeom prst="rect">
                <a:avLst/>
              </a:prstGeom>
              <a:grpFill/>
              <a:ln>
                <a:solidFill>
                  <a:srgbClr val="E25C05"/>
                </a:solidFill>
              </a:ln>
            </p:spPr>
            <p:txBody>
              <a:bodyPr wrap="square" lIns="91440" tIns="45720" rIns="91440" bIns="45720" anchor="ctr">
                <a:normAutofit fontScale="25000" lnSpcReduction="20000"/>
              </a:bodyPr>
              <a:lstStyle/>
              <a:p>
                <a:pPr algn="ctr"/>
                <a:endParaRPr>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9" name="ïš1iḓé">
                <a:extLst>
                  <a:ext uri="{FF2B5EF4-FFF2-40B4-BE49-F238E27FC236}">
                    <a16:creationId xmlns="" xmlns:a16="http://schemas.microsoft.com/office/drawing/2014/main" id="{DE5E3C8B-DD5E-46FF-927A-AFCAF3B48E37}"/>
                  </a:ext>
                </a:extLst>
              </p:cNvPr>
              <p:cNvSpPr/>
              <p:nvPr/>
            </p:nvSpPr>
            <p:spPr bwMode="auto">
              <a:xfrm>
                <a:off x="4601443" y="5058260"/>
                <a:ext cx="1503885" cy="73390"/>
              </a:xfrm>
              <a:prstGeom prst="rect">
                <a:avLst/>
              </a:prstGeom>
              <a:grpFill/>
              <a:ln>
                <a:solidFill>
                  <a:srgbClr val="E25C05"/>
                </a:solidFill>
              </a:ln>
            </p:spPr>
            <p:txBody>
              <a:bodyPr wrap="square" lIns="91440" tIns="45720" rIns="91440" bIns="45720" anchor="ctr">
                <a:normAutofit fontScale="25000" lnSpcReduction="20000"/>
              </a:bodyPr>
              <a:lstStyle/>
              <a:p>
                <a:pPr algn="ctr"/>
                <a:endParaRPr>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0" name="ïŝľiḓê">
                <a:extLst>
                  <a:ext uri="{FF2B5EF4-FFF2-40B4-BE49-F238E27FC236}">
                    <a16:creationId xmlns="" xmlns:a16="http://schemas.microsoft.com/office/drawing/2014/main" id="{5B9187E8-16F5-4EC6-8692-C647949FAF03}"/>
                  </a:ext>
                </a:extLst>
              </p:cNvPr>
              <p:cNvSpPr/>
              <p:nvPr/>
            </p:nvSpPr>
            <p:spPr bwMode="auto">
              <a:xfrm>
                <a:off x="6085636" y="5058260"/>
                <a:ext cx="3457589" cy="73390"/>
              </a:xfrm>
              <a:prstGeom prst="rect">
                <a:avLst/>
              </a:prstGeom>
              <a:grpFill/>
              <a:ln w="9525">
                <a:solidFill>
                  <a:srgbClr val="000000"/>
                </a:solidFill>
                <a:miter lim="800000"/>
                <a:headEnd/>
                <a:tailEnd/>
              </a:ln>
            </p:spPr>
            <p:txBody>
              <a:bodyPr wrap="square" lIns="91440" tIns="45720" rIns="91440" bIns="45720" anchor="ctr">
                <a:normAutofit fontScale="25000" lnSpcReduction="20000"/>
              </a:bodyPr>
              <a:lstStyle/>
              <a:p>
                <a:pPr algn="ctr"/>
                <a:endParaRPr>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1" name="iš1íďé">
                <a:extLst>
                  <a:ext uri="{FF2B5EF4-FFF2-40B4-BE49-F238E27FC236}">
                    <a16:creationId xmlns="" xmlns:a16="http://schemas.microsoft.com/office/drawing/2014/main" id="{74F29803-F687-4826-897A-67D44BC0B3A9}"/>
                  </a:ext>
                </a:extLst>
              </p:cNvPr>
              <p:cNvSpPr/>
              <p:nvPr/>
            </p:nvSpPr>
            <p:spPr bwMode="auto">
              <a:xfrm>
                <a:off x="6066979" y="5058260"/>
                <a:ext cx="5244425" cy="73390"/>
              </a:xfrm>
              <a:prstGeom prst="rect">
                <a:avLst/>
              </a:prstGeom>
              <a:grpFill/>
              <a:ln>
                <a:solidFill>
                  <a:srgbClr val="E25C05"/>
                </a:solidFill>
              </a:ln>
            </p:spPr>
            <p:txBody>
              <a:bodyPr wrap="square" lIns="91440" tIns="45720" rIns="91440" bIns="45720" anchor="ctr">
                <a:normAutofit fontScale="25000" lnSpcReduction="20000"/>
              </a:bodyPr>
              <a:lstStyle/>
              <a:p>
                <a:pPr algn="ctr"/>
                <a:endParaRPr>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2" name="iṥľíďè">
                <a:extLst>
                  <a:ext uri="{FF2B5EF4-FFF2-40B4-BE49-F238E27FC236}">
                    <a16:creationId xmlns="" xmlns:a16="http://schemas.microsoft.com/office/drawing/2014/main" id="{6CB4A7CE-B7A9-4BAA-9DF5-7EF1837232A7}"/>
                  </a:ext>
                </a:extLst>
              </p:cNvPr>
              <p:cNvSpPr/>
              <p:nvPr/>
            </p:nvSpPr>
            <p:spPr bwMode="auto">
              <a:xfrm>
                <a:off x="8494340" y="5058260"/>
                <a:ext cx="1690446" cy="73390"/>
              </a:xfrm>
              <a:prstGeom prst="rect">
                <a:avLst/>
              </a:prstGeom>
              <a:grpFill/>
              <a:ln>
                <a:solidFill>
                  <a:srgbClr val="E25C05"/>
                </a:solidFill>
              </a:ln>
            </p:spPr>
            <p:txBody>
              <a:bodyPr wrap="square" lIns="91440" tIns="45720" rIns="91440" bIns="45720" anchor="ctr">
                <a:normAutofit fontScale="25000" lnSpcReduction="20000"/>
              </a:bodyPr>
              <a:lstStyle/>
              <a:p>
                <a:pPr algn="ctr"/>
                <a:endParaRPr>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3" name="ï$1íde">
                <a:extLst>
                  <a:ext uri="{FF2B5EF4-FFF2-40B4-BE49-F238E27FC236}">
                    <a16:creationId xmlns="" xmlns:a16="http://schemas.microsoft.com/office/drawing/2014/main" id="{FB1F3F3F-6E74-487F-95D2-F11CF94137C9}"/>
                  </a:ext>
                </a:extLst>
              </p:cNvPr>
              <p:cNvSpPr/>
              <p:nvPr/>
            </p:nvSpPr>
            <p:spPr bwMode="auto">
              <a:xfrm>
                <a:off x="6990455" y="5058260"/>
                <a:ext cx="1503885" cy="73390"/>
              </a:xfrm>
              <a:prstGeom prst="rect">
                <a:avLst/>
              </a:prstGeom>
              <a:grpFill/>
              <a:ln>
                <a:solidFill>
                  <a:srgbClr val="E25C05"/>
                </a:solidFill>
              </a:ln>
            </p:spPr>
            <p:txBody>
              <a:bodyPr wrap="square" lIns="91440" tIns="45720" rIns="91440" bIns="45720" anchor="ctr">
                <a:normAutofit fontScale="25000" lnSpcReduction="20000"/>
              </a:bodyPr>
              <a:lstStyle/>
              <a:p>
                <a:pPr algn="ctr"/>
                <a:endParaRPr>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4" name="işļiḋê">
                <a:extLst>
                  <a:ext uri="{FF2B5EF4-FFF2-40B4-BE49-F238E27FC236}">
                    <a16:creationId xmlns="" xmlns:a16="http://schemas.microsoft.com/office/drawing/2014/main" id="{977978D6-7122-4324-9283-6411439AF91C}"/>
                  </a:ext>
                </a:extLst>
              </p:cNvPr>
              <p:cNvSpPr/>
              <p:nvPr/>
            </p:nvSpPr>
            <p:spPr bwMode="auto">
              <a:xfrm>
                <a:off x="6042105" y="5058260"/>
                <a:ext cx="1379512" cy="73390"/>
              </a:xfrm>
              <a:prstGeom prst="rect">
                <a:avLst/>
              </a:prstGeom>
              <a:grpFill/>
              <a:ln>
                <a:solidFill>
                  <a:srgbClr val="E25C05"/>
                </a:solidFill>
              </a:ln>
            </p:spPr>
            <p:txBody>
              <a:bodyPr wrap="square" lIns="91440" tIns="45720" rIns="91440" bIns="45720" anchor="ctr">
                <a:normAutofit fontScale="25000" lnSpcReduction="20000"/>
              </a:bodyPr>
              <a:lstStyle/>
              <a:p>
                <a:pPr algn="ctr"/>
                <a:endParaRPr>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5" name="ïŝḷiḋe">
                <a:extLst>
                  <a:ext uri="{FF2B5EF4-FFF2-40B4-BE49-F238E27FC236}">
                    <a16:creationId xmlns="" xmlns:a16="http://schemas.microsoft.com/office/drawing/2014/main" id="{7EEC74B7-3475-435C-A051-96FD07099780}"/>
                  </a:ext>
                </a:extLst>
              </p:cNvPr>
              <p:cNvSpPr/>
              <p:nvPr/>
            </p:nvSpPr>
            <p:spPr bwMode="auto">
              <a:xfrm>
                <a:off x="2188593" y="4961518"/>
                <a:ext cx="222836" cy="239075"/>
              </a:xfrm>
              <a:prstGeom prst="ellipse">
                <a:avLst/>
              </a:prstGeom>
              <a:grpFill/>
              <a:ln>
                <a:solidFill>
                  <a:srgbClr val="E25C05"/>
                </a:solidFill>
              </a:ln>
            </p:spPr>
            <p:txBody>
              <a:bodyPr wrap="square" lIns="91440" tIns="45720" rIns="91440" bIns="45720" anchor="ctr">
                <a:normAutofit fontScale="25000" lnSpcReduction="20000"/>
              </a:bodyPr>
              <a:lstStyle/>
              <a:p>
                <a:pPr algn="ctr"/>
                <a:endParaRPr>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6" name="íŝľíďé">
                <a:extLst>
                  <a:ext uri="{FF2B5EF4-FFF2-40B4-BE49-F238E27FC236}">
                    <a16:creationId xmlns="" xmlns:a16="http://schemas.microsoft.com/office/drawing/2014/main" id="{457E75B6-C89F-4F76-94F4-312AD0663C67}"/>
                  </a:ext>
                </a:extLst>
              </p:cNvPr>
              <p:cNvSpPr/>
              <p:nvPr/>
            </p:nvSpPr>
            <p:spPr bwMode="auto">
              <a:xfrm>
                <a:off x="3369107" y="4961518"/>
                <a:ext cx="225945" cy="239075"/>
              </a:xfrm>
              <a:prstGeom prst="ellipse">
                <a:avLst/>
              </a:prstGeom>
              <a:grpFill/>
              <a:ln>
                <a:solidFill>
                  <a:srgbClr val="E25C05"/>
                </a:solidFill>
              </a:ln>
            </p:spPr>
            <p:txBody>
              <a:bodyPr wrap="square" lIns="91440" tIns="45720" rIns="91440" bIns="45720" anchor="ctr">
                <a:normAutofit fontScale="25000" lnSpcReduction="20000"/>
              </a:bodyPr>
              <a:lstStyle/>
              <a:p>
                <a:pPr algn="ctr"/>
                <a:endParaRPr>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7" name="íš1íďé">
                <a:extLst>
                  <a:ext uri="{FF2B5EF4-FFF2-40B4-BE49-F238E27FC236}">
                    <a16:creationId xmlns="" xmlns:a16="http://schemas.microsoft.com/office/drawing/2014/main" id="{2E70107A-5300-4CAA-B433-6570F7CE3A98}"/>
                  </a:ext>
                </a:extLst>
              </p:cNvPr>
              <p:cNvSpPr/>
              <p:nvPr/>
            </p:nvSpPr>
            <p:spPr bwMode="auto">
              <a:xfrm>
                <a:off x="4407627" y="4961518"/>
                <a:ext cx="222836" cy="239075"/>
              </a:xfrm>
              <a:prstGeom prst="ellipse">
                <a:avLst/>
              </a:prstGeom>
              <a:grpFill/>
              <a:ln>
                <a:solidFill>
                  <a:srgbClr val="E25C05"/>
                </a:solidFill>
              </a:ln>
            </p:spPr>
            <p:txBody>
              <a:bodyPr wrap="square" lIns="91440" tIns="45720" rIns="91440" bIns="45720" anchor="ctr">
                <a:normAutofit fontScale="25000" lnSpcReduction="20000"/>
              </a:bodyPr>
              <a:lstStyle/>
              <a:p>
                <a:pPr algn="ctr"/>
                <a:endParaRPr>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8" name="ïṡḻîdé">
                <a:extLst>
                  <a:ext uri="{FF2B5EF4-FFF2-40B4-BE49-F238E27FC236}">
                    <a16:creationId xmlns="" xmlns:a16="http://schemas.microsoft.com/office/drawing/2014/main" id="{0A56A5E5-938A-4F9F-93D8-27D417331081}"/>
                  </a:ext>
                </a:extLst>
              </p:cNvPr>
              <p:cNvSpPr/>
              <p:nvPr/>
            </p:nvSpPr>
            <p:spPr bwMode="auto">
              <a:xfrm>
                <a:off x="10039683" y="4961518"/>
                <a:ext cx="222836" cy="239075"/>
              </a:xfrm>
              <a:prstGeom prst="ellipse">
                <a:avLst/>
              </a:prstGeom>
              <a:grpFill/>
              <a:ln>
                <a:solidFill>
                  <a:srgbClr val="E25C05"/>
                </a:solidFill>
              </a:ln>
            </p:spPr>
            <p:txBody>
              <a:bodyPr wrap="square" lIns="91440" tIns="45720" rIns="91440" bIns="45720" anchor="ctr">
                <a:normAutofit fontScale="25000" lnSpcReduction="20000"/>
              </a:bodyPr>
              <a:lstStyle/>
              <a:p>
                <a:pPr algn="ctr"/>
                <a:endParaRPr>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9" name="íṥļídê">
                <a:extLst>
                  <a:ext uri="{FF2B5EF4-FFF2-40B4-BE49-F238E27FC236}">
                    <a16:creationId xmlns="" xmlns:a16="http://schemas.microsoft.com/office/drawing/2014/main" id="{458C29C4-A59C-4B5A-ABA7-76B86F9BDA0B}"/>
                  </a:ext>
                </a:extLst>
              </p:cNvPr>
              <p:cNvSpPr/>
              <p:nvPr/>
            </p:nvSpPr>
            <p:spPr bwMode="auto">
              <a:xfrm>
                <a:off x="8349237" y="4961518"/>
                <a:ext cx="223872" cy="239075"/>
              </a:xfrm>
              <a:prstGeom prst="ellipse">
                <a:avLst/>
              </a:prstGeom>
              <a:grpFill/>
              <a:ln>
                <a:solidFill>
                  <a:srgbClr val="E25C05"/>
                </a:solidFill>
              </a:ln>
            </p:spPr>
            <p:txBody>
              <a:bodyPr wrap="square" lIns="91440" tIns="45720" rIns="91440" bIns="45720" anchor="ctr">
                <a:normAutofit fontScale="25000" lnSpcReduction="20000"/>
              </a:bodyPr>
              <a:lstStyle/>
              <a:p>
                <a:pPr algn="ctr"/>
                <a:endParaRPr>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20" name="íšļíḍe">
                <a:extLst>
                  <a:ext uri="{FF2B5EF4-FFF2-40B4-BE49-F238E27FC236}">
                    <a16:creationId xmlns="" xmlns:a16="http://schemas.microsoft.com/office/drawing/2014/main" id="{EB6A0F83-2831-44D1-BC69-656CF31EA0B2}"/>
                  </a:ext>
                </a:extLst>
              </p:cNvPr>
              <p:cNvSpPr/>
              <p:nvPr/>
            </p:nvSpPr>
            <p:spPr bwMode="auto">
              <a:xfrm>
                <a:off x="7278794" y="4961518"/>
                <a:ext cx="223458" cy="239075"/>
              </a:xfrm>
              <a:prstGeom prst="ellipse">
                <a:avLst/>
              </a:prstGeom>
              <a:grpFill/>
              <a:ln>
                <a:solidFill>
                  <a:srgbClr val="E25C05"/>
                </a:solidFill>
              </a:ln>
            </p:spPr>
            <p:txBody>
              <a:bodyPr wrap="square" lIns="91440" tIns="45720" rIns="91440" bIns="45720" anchor="ctr">
                <a:normAutofit fontScale="25000" lnSpcReduction="20000"/>
              </a:bodyPr>
              <a:lstStyle/>
              <a:p>
                <a:pPr algn="ctr"/>
                <a:endParaRPr>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21" name="ïşlide">
                <a:extLst>
                  <a:ext uri="{FF2B5EF4-FFF2-40B4-BE49-F238E27FC236}">
                    <a16:creationId xmlns="" xmlns:a16="http://schemas.microsoft.com/office/drawing/2014/main" id="{D5A43991-5096-485A-A971-E7942E35B8C7}"/>
                  </a:ext>
                </a:extLst>
              </p:cNvPr>
              <p:cNvSpPr/>
              <p:nvPr/>
            </p:nvSpPr>
            <p:spPr bwMode="auto">
              <a:xfrm>
                <a:off x="5946752" y="4961518"/>
                <a:ext cx="224909" cy="239075"/>
              </a:xfrm>
              <a:prstGeom prst="ellipse">
                <a:avLst/>
              </a:prstGeom>
              <a:grpFill/>
              <a:ln>
                <a:solidFill>
                  <a:srgbClr val="E25C05"/>
                </a:solidFill>
              </a:ln>
            </p:spPr>
            <p:txBody>
              <a:bodyPr wrap="square" lIns="91440" tIns="45720" rIns="91440" bIns="45720" anchor="ctr">
                <a:normAutofit fontScale="25000" lnSpcReduction="20000"/>
              </a:bodyPr>
              <a:lstStyle/>
              <a:p>
                <a:pPr algn="ctr"/>
                <a:endParaRPr>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nvGrpSpPr>
              <p:cNvPr id="22" name="isľîḍè">
                <a:extLst>
                  <a:ext uri="{FF2B5EF4-FFF2-40B4-BE49-F238E27FC236}">
                    <a16:creationId xmlns="" xmlns:a16="http://schemas.microsoft.com/office/drawing/2014/main" id="{3316A7B0-12F1-4B92-9244-A2E2FA272C8F}"/>
                  </a:ext>
                </a:extLst>
              </p:cNvPr>
              <p:cNvGrpSpPr/>
              <p:nvPr/>
            </p:nvGrpSpPr>
            <p:grpSpPr>
              <a:xfrm>
                <a:off x="3449949" y="3303526"/>
                <a:ext cx="39385" cy="1594559"/>
                <a:chOff x="3003176" y="3652555"/>
                <a:chExt cx="46035" cy="1863813"/>
              </a:xfrm>
              <a:grpFill/>
            </p:grpSpPr>
            <p:sp>
              <p:nvSpPr>
                <p:cNvPr id="101" name="ïṥlíde">
                  <a:extLst>
                    <a:ext uri="{FF2B5EF4-FFF2-40B4-BE49-F238E27FC236}">
                      <a16:creationId xmlns="" xmlns:a16="http://schemas.microsoft.com/office/drawing/2014/main" id="{0F9D0633-2D4B-4970-863F-734FC6AA251D}"/>
                    </a:ext>
                  </a:extLst>
                </p:cNvPr>
                <p:cNvSpPr/>
                <p:nvPr/>
              </p:nvSpPr>
              <p:spPr bwMode="auto">
                <a:xfrm>
                  <a:off x="3003176" y="3652555"/>
                  <a:ext cx="46035" cy="49390"/>
                </a:xfrm>
                <a:prstGeom prst="ellipse">
                  <a:avLst/>
                </a:prstGeom>
                <a:grpFill/>
                <a:ln>
                  <a:solidFill>
                    <a:srgbClr val="E25C05"/>
                  </a:solidFill>
                </a:ln>
              </p:spPr>
              <p:txBody>
                <a:bodyPr wrap="square" lIns="91440" tIns="45720" rIns="91440" bIns="45720" anchor="ctr">
                  <a:normAutofit fontScale="25000" lnSpcReduction="20000"/>
                </a:bodyPr>
                <a:lstStyle/>
                <a:p>
                  <a:pPr algn="ctr"/>
                  <a:endParaRPr>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02" name="iṣ1ïḋê">
                  <a:extLst>
                    <a:ext uri="{FF2B5EF4-FFF2-40B4-BE49-F238E27FC236}">
                      <a16:creationId xmlns="" xmlns:a16="http://schemas.microsoft.com/office/drawing/2014/main" id="{C74586AB-D2E6-4DCC-8C9F-AD89BF4356B7}"/>
                    </a:ext>
                  </a:extLst>
                </p:cNvPr>
                <p:cNvSpPr/>
                <p:nvPr/>
              </p:nvSpPr>
              <p:spPr bwMode="auto">
                <a:xfrm>
                  <a:off x="3003176" y="3791626"/>
                  <a:ext cx="46035" cy="48090"/>
                </a:xfrm>
                <a:prstGeom prst="ellipse">
                  <a:avLst/>
                </a:prstGeom>
                <a:grpFill/>
                <a:ln>
                  <a:solidFill>
                    <a:srgbClr val="E25C05"/>
                  </a:solidFill>
                </a:ln>
              </p:spPr>
              <p:txBody>
                <a:bodyPr wrap="square" lIns="91440" tIns="45720" rIns="91440" bIns="45720" anchor="ctr">
                  <a:normAutofit fontScale="25000" lnSpcReduction="20000"/>
                </a:bodyPr>
                <a:lstStyle/>
                <a:p>
                  <a:pPr algn="ctr"/>
                  <a:endParaRPr>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03" name="ïsļiḑê">
                  <a:extLst>
                    <a:ext uri="{FF2B5EF4-FFF2-40B4-BE49-F238E27FC236}">
                      <a16:creationId xmlns="" xmlns:a16="http://schemas.microsoft.com/office/drawing/2014/main" id="{F421B29C-B8EC-4AC2-B4A8-DE0DF0EAD38C}"/>
                    </a:ext>
                  </a:extLst>
                </p:cNvPr>
                <p:cNvSpPr/>
                <p:nvPr/>
              </p:nvSpPr>
              <p:spPr bwMode="auto">
                <a:xfrm>
                  <a:off x="3003176" y="3931997"/>
                  <a:ext cx="46035" cy="46790"/>
                </a:xfrm>
                <a:prstGeom prst="ellipse">
                  <a:avLst/>
                </a:prstGeom>
                <a:grpFill/>
                <a:ln>
                  <a:solidFill>
                    <a:srgbClr val="E25C05"/>
                  </a:solidFill>
                </a:ln>
              </p:spPr>
              <p:txBody>
                <a:bodyPr wrap="square" lIns="91440" tIns="45720" rIns="91440" bIns="45720" anchor="ctr">
                  <a:normAutofit fontScale="25000" lnSpcReduction="20000"/>
                </a:bodyPr>
                <a:lstStyle/>
                <a:p>
                  <a:pPr algn="ctr"/>
                  <a:endParaRPr>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04" name="îSļîde">
                  <a:extLst>
                    <a:ext uri="{FF2B5EF4-FFF2-40B4-BE49-F238E27FC236}">
                      <a16:creationId xmlns="" xmlns:a16="http://schemas.microsoft.com/office/drawing/2014/main" id="{854E17FD-81DB-4DB4-89BB-02A1F355C804}"/>
                    </a:ext>
                  </a:extLst>
                </p:cNvPr>
                <p:cNvSpPr/>
                <p:nvPr/>
              </p:nvSpPr>
              <p:spPr bwMode="auto">
                <a:xfrm>
                  <a:off x="3003176" y="4071068"/>
                  <a:ext cx="46035" cy="49390"/>
                </a:xfrm>
                <a:prstGeom prst="ellipse">
                  <a:avLst/>
                </a:prstGeom>
                <a:grpFill/>
                <a:ln>
                  <a:solidFill>
                    <a:srgbClr val="E25C05"/>
                  </a:solidFill>
                </a:ln>
              </p:spPr>
              <p:txBody>
                <a:bodyPr wrap="square" lIns="91440" tIns="45720" rIns="91440" bIns="45720" anchor="ctr">
                  <a:normAutofit fontScale="25000" lnSpcReduction="20000"/>
                </a:bodyPr>
                <a:lstStyle/>
                <a:p>
                  <a:pPr algn="ctr"/>
                  <a:endParaRPr>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05" name="iSľïḍê">
                  <a:extLst>
                    <a:ext uri="{FF2B5EF4-FFF2-40B4-BE49-F238E27FC236}">
                      <a16:creationId xmlns="" xmlns:a16="http://schemas.microsoft.com/office/drawing/2014/main" id="{E298F15C-3A4F-4816-A837-FB13BEBCFD48}"/>
                    </a:ext>
                  </a:extLst>
                </p:cNvPr>
                <p:cNvSpPr/>
                <p:nvPr/>
              </p:nvSpPr>
              <p:spPr bwMode="auto">
                <a:xfrm>
                  <a:off x="3003176" y="4212738"/>
                  <a:ext cx="46035" cy="45491"/>
                </a:xfrm>
                <a:prstGeom prst="ellipse">
                  <a:avLst/>
                </a:prstGeom>
                <a:grpFill/>
                <a:ln>
                  <a:solidFill>
                    <a:srgbClr val="E25C05"/>
                  </a:solidFill>
                </a:ln>
              </p:spPr>
              <p:txBody>
                <a:bodyPr wrap="square" lIns="91440" tIns="45720" rIns="91440" bIns="45720" anchor="ctr">
                  <a:normAutofit fontScale="25000" lnSpcReduction="20000"/>
                </a:bodyPr>
                <a:lstStyle/>
                <a:p>
                  <a:pPr algn="ctr"/>
                  <a:endParaRPr>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06" name="íṧlïďé">
                  <a:extLst>
                    <a:ext uri="{FF2B5EF4-FFF2-40B4-BE49-F238E27FC236}">
                      <a16:creationId xmlns="" xmlns:a16="http://schemas.microsoft.com/office/drawing/2014/main" id="{36E1FDF8-B9FF-4090-B0FD-1DD45CACEDD2}"/>
                    </a:ext>
                  </a:extLst>
                </p:cNvPr>
                <p:cNvSpPr/>
                <p:nvPr/>
              </p:nvSpPr>
              <p:spPr bwMode="auto">
                <a:xfrm>
                  <a:off x="3003176" y="4350510"/>
                  <a:ext cx="46035" cy="49390"/>
                </a:xfrm>
                <a:prstGeom prst="ellipse">
                  <a:avLst/>
                </a:prstGeom>
                <a:grpFill/>
                <a:ln>
                  <a:solidFill>
                    <a:srgbClr val="E25C05"/>
                  </a:solidFill>
                </a:ln>
              </p:spPr>
              <p:txBody>
                <a:bodyPr wrap="square" lIns="91440" tIns="45720" rIns="91440" bIns="45720" anchor="ctr">
                  <a:normAutofit fontScale="25000" lnSpcReduction="20000"/>
                </a:bodyPr>
                <a:lstStyle/>
                <a:p>
                  <a:pPr algn="ctr"/>
                  <a:endParaRPr>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07" name="íSľíḋé">
                  <a:extLst>
                    <a:ext uri="{FF2B5EF4-FFF2-40B4-BE49-F238E27FC236}">
                      <a16:creationId xmlns="" xmlns:a16="http://schemas.microsoft.com/office/drawing/2014/main" id="{A09D91A9-C47A-4F00-BCA8-B28232A9C3F1}"/>
                    </a:ext>
                  </a:extLst>
                </p:cNvPr>
                <p:cNvSpPr/>
                <p:nvPr/>
              </p:nvSpPr>
              <p:spPr bwMode="auto">
                <a:xfrm>
                  <a:off x="3003176" y="4489581"/>
                  <a:ext cx="46035" cy="48090"/>
                </a:xfrm>
                <a:prstGeom prst="ellipse">
                  <a:avLst/>
                </a:prstGeom>
                <a:grpFill/>
                <a:ln>
                  <a:solidFill>
                    <a:srgbClr val="E25C05"/>
                  </a:solidFill>
                </a:ln>
              </p:spPr>
              <p:txBody>
                <a:bodyPr wrap="square" lIns="91440" tIns="45720" rIns="91440" bIns="45720" anchor="ctr">
                  <a:normAutofit fontScale="25000" lnSpcReduction="20000"/>
                </a:bodyPr>
                <a:lstStyle/>
                <a:p>
                  <a:pPr algn="ctr"/>
                  <a:endParaRPr>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08" name="ïṡļïḍè">
                  <a:extLst>
                    <a:ext uri="{FF2B5EF4-FFF2-40B4-BE49-F238E27FC236}">
                      <a16:creationId xmlns="" xmlns:a16="http://schemas.microsoft.com/office/drawing/2014/main" id="{11144196-F7CC-490D-B328-FAA98E2498DC}"/>
                    </a:ext>
                  </a:extLst>
                </p:cNvPr>
                <p:cNvSpPr/>
                <p:nvPr/>
              </p:nvSpPr>
              <p:spPr bwMode="auto">
                <a:xfrm>
                  <a:off x="3003176" y="4629952"/>
                  <a:ext cx="46035" cy="49390"/>
                </a:xfrm>
                <a:prstGeom prst="ellipse">
                  <a:avLst/>
                </a:prstGeom>
                <a:grpFill/>
                <a:ln>
                  <a:solidFill>
                    <a:srgbClr val="E25C05"/>
                  </a:solidFill>
                </a:ln>
              </p:spPr>
              <p:txBody>
                <a:bodyPr wrap="square" lIns="91440" tIns="45720" rIns="91440" bIns="45720" anchor="ctr">
                  <a:normAutofit fontScale="25000" lnSpcReduction="20000"/>
                </a:bodyPr>
                <a:lstStyle/>
                <a:p>
                  <a:pPr algn="ctr"/>
                  <a:endParaRPr>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09" name="îŝľíḑe">
                  <a:extLst>
                    <a:ext uri="{FF2B5EF4-FFF2-40B4-BE49-F238E27FC236}">
                      <a16:creationId xmlns="" xmlns:a16="http://schemas.microsoft.com/office/drawing/2014/main" id="{2277F47A-45D1-4764-B6E2-1014507A1B80}"/>
                    </a:ext>
                  </a:extLst>
                </p:cNvPr>
                <p:cNvSpPr/>
                <p:nvPr/>
              </p:nvSpPr>
              <p:spPr bwMode="auto">
                <a:xfrm>
                  <a:off x="3003176" y="4769023"/>
                  <a:ext cx="46035" cy="49390"/>
                </a:xfrm>
                <a:prstGeom prst="ellipse">
                  <a:avLst/>
                </a:prstGeom>
                <a:grpFill/>
                <a:ln>
                  <a:solidFill>
                    <a:srgbClr val="E25C05"/>
                  </a:solidFill>
                </a:ln>
              </p:spPr>
              <p:txBody>
                <a:bodyPr wrap="square" lIns="91440" tIns="45720" rIns="91440" bIns="45720" anchor="ctr">
                  <a:normAutofit fontScale="25000" lnSpcReduction="20000"/>
                </a:bodyPr>
                <a:lstStyle/>
                <a:p>
                  <a:pPr algn="ctr"/>
                  <a:endParaRPr>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10" name="îśľíḍê">
                  <a:extLst>
                    <a:ext uri="{FF2B5EF4-FFF2-40B4-BE49-F238E27FC236}">
                      <a16:creationId xmlns="" xmlns:a16="http://schemas.microsoft.com/office/drawing/2014/main" id="{0AFD64A3-03D8-494A-9EE2-471E1519EC81}"/>
                    </a:ext>
                  </a:extLst>
                </p:cNvPr>
                <p:cNvSpPr/>
                <p:nvPr/>
              </p:nvSpPr>
              <p:spPr bwMode="auto">
                <a:xfrm>
                  <a:off x="3003176" y="4910693"/>
                  <a:ext cx="46035" cy="45491"/>
                </a:xfrm>
                <a:prstGeom prst="ellipse">
                  <a:avLst/>
                </a:prstGeom>
                <a:grpFill/>
                <a:ln>
                  <a:solidFill>
                    <a:srgbClr val="E25C05"/>
                  </a:solidFill>
                </a:ln>
              </p:spPr>
              <p:txBody>
                <a:bodyPr wrap="square" lIns="91440" tIns="45720" rIns="91440" bIns="45720" anchor="ctr">
                  <a:normAutofit fontScale="25000" lnSpcReduction="20000"/>
                </a:bodyPr>
                <a:lstStyle/>
                <a:p>
                  <a:pPr algn="ctr"/>
                  <a:endParaRPr>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11" name="îs1iḑé">
                  <a:extLst>
                    <a:ext uri="{FF2B5EF4-FFF2-40B4-BE49-F238E27FC236}">
                      <a16:creationId xmlns="" xmlns:a16="http://schemas.microsoft.com/office/drawing/2014/main" id="{C0CDEDBF-C251-49FB-A278-D9D0BEFCE38D}"/>
                    </a:ext>
                  </a:extLst>
                </p:cNvPr>
                <p:cNvSpPr/>
                <p:nvPr/>
              </p:nvSpPr>
              <p:spPr bwMode="auto">
                <a:xfrm>
                  <a:off x="3003176" y="5048465"/>
                  <a:ext cx="46035" cy="49390"/>
                </a:xfrm>
                <a:prstGeom prst="ellipse">
                  <a:avLst/>
                </a:prstGeom>
                <a:grpFill/>
                <a:ln>
                  <a:solidFill>
                    <a:srgbClr val="E25C05"/>
                  </a:solidFill>
                </a:ln>
              </p:spPr>
              <p:txBody>
                <a:bodyPr wrap="square" lIns="91440" tIns="45720" rIns="91440" bIns="45720" anchor="ctr">
                  <a:normAutofit fontScale="25000" lnSpcReduction="20000"/>
                </a:bodyPr>
                <a:lstStyle/>
                <a:p>
                  <a:pPr algn="ctr"/>
                  <a:endParaRPr>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12" name="îSlïďé">
                  <a:extLst>
                    <a:ext uri="{FF2B5EF4-FFF2-40B4-BE49-F238E27FC236}">
                      <a16:creationId xmlns="" xmlns:a16="http://schemas.microsoft.com/office/drawing/2014/main" id="{6627BEA6-2F40-4E19-BCD4-EDD1132B3737}"/>
                    </a:ext>
                  </a:extLst>
                </p:cNvPr>
                <p:cNvSpPr/>
                <p:nvPr/>
              </p:nvSpPr>
              <p:spPr bwMode="auto">
                <a:xfrm>
                  <a:off x="3003176" y="5187536"/>
                  <a:ext cx="46035" cy="49390"/>
                </a:xfrm>
                <a:prstGeom prst="ellipse">
                  <a:avLst/>
                </a:prstGeom>
                <a:grpFill/>
                <a:ln>
                  <a:solidFill>
                    <a:srgbClr val="E25C05"/>
                  </a:solidFill>
                </a:ln>
              </p:spPr>
              <p:txBody>
                <a:bodyPr wrap="square" lIns="91440" tIns="45720" rIns="91440" bIns="45720" anchor="ctr">
                  <a:normAutofit fontScale="25000" lnSpcReduction="20000"/>
                </a:bodyPr>
                <a:lstStyle/>
                <a:p>
                  <a:pPr algn="ctr"/>
                  <a:endParaRPr>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13" name="í$ḷiḓé">
                  <a:extLst>
                    <a:ext uri="{FF2B5EF4-FFF2-40B4-BE49-F238E27FC236}">
                      <a16:creationId xmlns="" xmlns:a16="http://schemas.microsoft.com/office/drawing/2014/main" id="{16FE2EE6-F28A-4EFD-885B-47A227A533D3}"/>
                    </a:ext>
                  </a:extLst>
                </p:cNvPr>
                <p:cNvSpPr/>
                <p:nvPr/>
              </p:nvSpPr>
              <p:spPr bwMode="auto">
                <a:xfrm>
                  <a:off x="3003176" y="5327907"/>
                  <a:ext cx="46035" cy="49390"/>
                </a:xfrm>
                <a:prstGeom prst="ellipse">
                  <a:avLst/>
                </a:prstGeom>
                <a:grpFill/>
                <a:ln>
                  <a:solidFill>
                    <a:srgbClr val="E25C05"/>
                  </a:solidFill>
                </a:ln>
              </p:spPr>
              <p:txBody>
                <a:bodyPr wrap="square" lIns="91440" tIns="45720" rIns="91440" bIns="45720" anchor="ctr">
                  <a:normAutofit fontScale="25000" lnSpcReduction="20000"/>
                </a:bodyPr>
                <a:lstStyle/>
                <a:p>
                  <a:pPr algn="ctr"/>
                  <a:endParaRPr>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14" name="íśļiḍê">
                  <a:extLst>
                    <a:ext uri="{FF2B5EF4-FFF2-40B4-BE49-F238E27FC236}">
                      <a16:creationId xmlns="" xmlns:a16="http://schemas.microsoft.com/office/drawing/2014/main" id="{0D50D8E2-592C-4871-988D-ADB1A501BFF0}"/>
                    </a:ext>
                  </a:extLst>
                </p:cNvPr>
                <p:cNvSpPr/>
                <p:nvPr/>
              </p:nvSpPr>
              <p:spPr bwMode="auto">
                <a:xfrm>
                  <a:off x="3003176" y="5466978"/>
                  <a:ext cx="46035" cy="49390"/>
                </a:xfrm>
                <a:prstGeom prst="ellipse">
                  <a:avLst/>
                </a:prstGeom>
                <a:grpFill/>
                <a:ln>
                  <a:solidFill>
                    <a:srgbClr val="E25C05"/>
                  </a:solidFill>
                </a:ln>
              </p:spPr>
              <p:txBody>
                <a:bodyPr wrap="square" lIns="91440" tIns="45720" rIns="91440" bIns="45720" anchor="ctr">
                  <a:normAutofit fontScale="25000" lnSpcReduction="20000"/>
                </a:bodyPr>
                <a:lstStyle/>
                <a:p>
                  <a:pPr algn="ctr"/>
                  <a:endParaRPr>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grpSp>
            <p:nvGrpSpPr>
              <p:cNvPr id="23" name="íŝļíďe">
                <a:extLst>
                  <a:ext uri="{FF2B5EF4-FFF2-40B4-BE49-F238E27FC236}">
                    <a16:creationId xmlns="" xmlns:a16="http://schemas.microsoft.com/office/drawing/2014/main" id="{18DF5F91-F2C3-470D-9BB0-0ECDEAABEF05}"/>
                  </a:ext>
                </a:extLst>
              </p:cNvPr>
              <p:cNvGrpSpPr/>
              <p:nvPr/>
            </p:nvGrpSpPr>
            <p:grpSpPr>
              <a:xfrm>
                <a:off x="6049360" y="4287621"/>
                <a:ext cx="36276" cy="639381"/>
                <a:chOff x="6041485" y="4802816"/>
                <a:chExt cx="42401" cy="747345"/>
              </a:xfrm>
              <a:grpFill/>
            </p:grpSpPr>
            <p:sp>
              <p:nvSpPr>
                <p:cNvPr id="95" name="íşlídé">
                  <a:extLst>
                    <a:ext uri="{FF2B5EF4-FFF2-40B4-BE49-F238E27FC236}">
                      <a16:creationId xmlns="" xmlns:a16="http://schemas.microsoft.com/office/drawing/2014/main" id="{C746A4C7-0BC8-483D-BE12-8C1C40FB246A}"/>
                    </a:ext>
                  </a:extLst>
                </p:cNvPr>
                <p:cNvSpPr/>
                <p:nvPr/>
              </p:nvSpPr>
              <p:spPr bwMode="auto">
                <a:xfrm>
                  <a:off x="6041485" y="4802816"/>
                  <a:ext cx="42401" cy="49390"/>
                </a:xfrm>
                <a:prstGeom prst="ellipse">
                  <a:avLst/>
                </a:prstGeom>
                <a:grpFill/>
                <a:ln>
                  <a:solidFill>
                    <a:srgbClr val="E25C05"/>
                  </a:solidFill>
                </a:ln>
              </p:spPr>
              <p:txBody>
                <a:bodyPr wrap="square" lIns="91440" tIns="45720" rIns="91440" bIns="45720" anchor="ctr">
                  <a:normAutofit fontScale="25000" lnSpcReduction="20000"/>
                </a:bodyPr>
                <a:lstStyle/>
                <a:p>
                  <a:pPr algn="ctr"/>
                  <a:endParaRPr>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96" name="işļíḓe">
                  <a:extLst>
                    <a:ext uri="{FF2B5EF4-FFF2-40B4-BE49-F238E27FC236}">
                      <a16:creationId xmlns="" xmlns:a16="http://schemas.microsoft.com/office/drawing/2014/main" id="{08437902-C1A8-412F-B536-019B2CDED7B7}"/>
                    </a:ext>
                  </a:extLst>
                </p:cNvPr>
                <p:cNvSpPr/>
                <p:nvPr/>
              </p:nvSpPr>
              <p:spPr bwMode="auto">
                <a:xfrm>
                  <a:off x="6041485" y="4940587"/>
                  <a:ext cx="42401" cy="49390"/>
                </a:xfrm>
                <a:prstGeom prst="ellipse">
                  <a:avLst/>
                </a:prstGeom>
                <a:grpFill/>
                <a:ln>
                  <a:solidFill>
                    <a:srgbClr val="E25C05"/>
                  </a:solidFill>
                </a:ln>
              </p:spPr>
              <p:txBody>
                <a:bodyPr wrap="square" lIns="91440" tIns="45720" rIns="91440" bIns="45720" anchor="ctr">
                  <a:normAutofit fontScale="25000" lnSpcReduction="20000"/>
                </a:bodyPr>
                <a:lstStyle/>
                <a:p>
                  <a:pPr algn="ctr"/>
                  <a:endParaRPr>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97" name="íŝḻiḋè">
                  <a:extLst>
                    <a:ext uri="{FF2B5EF4-FFF2-40B4-BE49-F238E27FC236}">
                      <a16:creationId xmlns="" xmlns:a16="http://schemas.microsoft.com/office/drawing/2014/main" id="{F48BD8FA-1169-446F-AA33-8B5A03AE7D7A}"/>
                    </a:ext>
                  </a:extLst>
                </p:cNvPr>
                <p:cNvSpPr/>
                <p:nvPr/>
              </p:nvSpPr>
              <p:spPr bwMode="auto">
                <a:xfrm>
                  <a:off x="6041485" y="5082258"/>
                  <a:ext cx="42401" cy="46790"/>
                </a:xfrm>
                <a:prstGeom prst="ellipse">
                  <a:avLst/>
                </a:prstGeom>
                <a:grpFill/>
                <a:ln>
                  <a:solidFill>
                    <a:srgbClr val="E25C05"/>
                  </a:solidFill>
                </a:ln>
              </p:spPr>
              <p:txBody>
                <a:bodyPr wrap="square" lIns="91440" tIns="45720" rIns="91440" bIns="45720" anchor="ctr">
                  <a:normAutofit fontScale="25000" lnSpcReduction="20000"/>
                </a:bodyPr>
                <a:lstStyle/>
                <a:p>
                  <a:pPr algn="ctr"/>
                  <a:endParaRPr>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98" name="iṣḷïdè">
                  <a:extLst>
                    <a:ext uri="{FF2B5EF4-FFF2-40B4-BE49-F238E27FC236}">
                      <a16:creationId xmlns="" xmlns:a16="http://schemas.microsoft.com/office/drawing/2014/main" id="{5D5D319C-3CBF-4AA2-9D30-D498BA2D76F2}"/>
                    </a:ext>
                  </a:extLst>
                </p:cNvPr>
                <p:cNvSpPr/>
                <p:nvPr/>
              </p:nvSpPr>
              <p:spPr bwMode="auto">
                <a:xfrm>
                  <a:off x="6041485" y="5221329"/>
                  <a:ext cx="42401" cy="49390"/>
                </a:xfrm>
                <a:prstGeom prst="ellipse">
                  <a:avLst/>
                </a:prstGeom>
                <a:grpFill/>
                <a:ln>
                  <a:solidFill>
                    <a:srgbClr val="E25C05"/>
                  </a:solidFill>
                </a:ln>
              </p:spPr>
              <p:txBody>
                <a:bodyPr wrap="square" lIns="91440" tIns="45720" rIns="91440" bIns="45720" anchor="ctr">
                  <a:normAutofit fontScale="25000" lnSpcReduction="20000"/>
                </a:bodyPr>
                <a:lstStyle/>
                <a:p>
                  <a:pPr algn="ctr"/>
                  <a:endParaRPr>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99" name="iṥļïḓe">
                  <a:extLst>
                    <a:ext uri="{FF2B5EF4-FFF2-40B4-BE49-F238E27FC236}">
                      <a16:creationId xmlns="" xmlns:a16="http://schemas.microsoft.com/office/drawing/2014/main" id="{96AAD591-1163-4B50-9291-60816C39437D}"/>
                    </a:ext>
                  </a:extLst>
                </p:cNvPr>
                <p:cNvSpPr/>
                <p:nvPr/>
              </p:nvSpPr>
              <p:spPr bwMode="auto">
                <a:xfrm>
                  <a:off x="6041485" y="5359100"/>
                  <a:ext cx="42401" cy="49390"/>
                </a:xfrm>
                <a:prstGeom prst="ellipse">
                  <a:avLst/>
                </a:prstGeom>
                <a:grpFill/>
                <a:ln>
                  <a:solidFill>
                    <a:srgbClr val="E25C05"/>
                  </a:solidFill>
                </a:ln>
              </p:spPr>
              <p:txBody>
                <a:bodyPr wrap="square" lIns="91440" tIns="45720" rIns="91440" bIns="45720" anchor="ctr">
                  <a:normAutofit fontScale="25000" lnSpcReduction="20000"/>
                </a:bodyPr>
                <a:lstStyle/>
                <a:p>
                  <a:pPr algn="ctr"/>
                  <a:endParaRPr>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00" name="íṩḷíḓé">
                  <a:extLst>
                    <a:ext uri="{FF2B5EF4-FFF2-40B4-BE49-F238E27FC236}">
                      <a16:creationId xmlns="" xmlns:a16="http://schemas.microsoft.com/office/drawing/2014/main" id="{E83501F4-F559-451F-996E-9C3FABF3EEA6}"/>
                    </a:ext>
                  </a:extLst>
                </p:cNvPr>
                <p:cNvSpPr/>
                <p:nvPr/>
              </p:nvSpPr>
              <p:spPr bwMode="auto">
                <a:xfrm>
                  <a:off x="6041485" y="5500771"/>
                  <a:ext cx="42401" cy="49390"/>
                </a:xfrm>
                <a:prstGeom prst="ellipse">
                  <a:avLst/>
                </a:prstGeom>
                <a:grpFill/>
                <a:ln>
                  <a:solidFill>
                    <a:srgbClr val="E25C05"/>
                  </a:solidFill>
                </a:ln>
              </p:spPr>
              <p:txBody>
                <a:bodyPr wrap="square" lIns="91440" tIns="45720" rIns="91440" bIns="45720" anchor="ctr">
                  <a:normAutofit fontScale="25000" lnSpcReduction="20000"/>
                </a:bodyPr>
                <a:lstStyle/>
                <a:p>
                  <a:pPr algn="ctr"/>
                  <a:endParaRPr>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grpSp>
            <p:nvGrpSpPr>
              <p:cNvPr id="24" name="i$ḻiḑe">
                <a:extLst>
                  <a:ext uri="{FF2B5EF4-FFF2-40B4-BE49-F238E27FC236}">
                    <a16:creationId xmlns="" xmlns:a16="http://schemas.microsoft.com/office/drawing/2014/main" id="{CC20CC8A-0935-49D7-979D-4203F72BA73C}"/>
                  </a:ext>
                </a:extLst>
              </p:cNvPr>
              <p:cNvGrpSpPr/>
              <p:nvPr/>
            </p:nvGrpSpPr>
            <p:grpSpPr>
              <a:xfrm>
                <a:off x="10118453" y="4384362"/>
                <a:ext cx="39385" cy="521513"/>
                <a:chOff x="10797625" y="4915892"/>
                <a:chExt cx="46035" cy="609574"/>
              </a:xfrm>
              <a:grpFill/>
            </p:grpSpPr>
            <p:sp>
              <p:nvSpPr>
                <p:cNvPr id="90" name="í$ḻîďê">
                  <a:extLst>
                    <a:ext uri="{FF2B5EF4-FFF2-40B4-BE49-F238E27FC236}">
                      <a16:creationId xmlns="" xmlns:a16="http://schemas.microsoft.com/office/drawing/2014/main" id="{DD3EFF51-1DD0-4802-B1A4-AC4007207E60}"/>
                    </a:ext>
                  </a:extLst>
                </p:cNvPr>
                <p:cNvSpPr/>
                <p:nvPr/>
              </p:nvSpPr>
              <p:spPr bwMode="auto">
                <a:xfrm>
                  <a:off x="10797625" y="4915892"/>
                  <a:ext cx="46035" cy="49390"/>
                </a:xfrm>
                <a:prstGeom prst="ellipse">
                  <a:avLst/>
                </a:prstGeom>
                <a:grpFill/>
                <a:ln>
                  <a:solidFill>
                    <a:srgbClr val="E25C05"/>
                  </a:solidFill>
                </a:ln>
              </p:spPr>
              <p:txBody>
                <a:bodyPr wrap="square" lIns="91440" tIns="45720" rIns="91440" bIns="45720" anchor="ctr">
                  <a:normAutofit fontScale="25000" lnSpcReduction="20000"/>
                </a:bodyPr>
                <a:lstStyle/>
                <a:p>
                  <a:pPr algn="ctr"/>
                  <a:endParaRPr>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91" name="ïšļïḑe">
                  <a:extLst>
                    <a:ext uri="{FF2B5EF4-FFF2-40B4-BE49-F238E27FC236}">
                      <a16:creationId xmlns="" xmlns:a16="http://schemas.microsoft.com/office/drawing/2014/main" id="{56D77DBF-DAAC-46AC-A9AF-7CFE3FD56715}"/>
                    </a:ext>
                  </a:extLst>
                </p:cNvPr>
                <p:cNvSpPr/>
                <p:nvPr/>
              </p:nvSpPr>
              <p:spPr bwMode="auto">
                <a:xfrm>
                  <a:off x="10797625" y="5057563"/>
                  <a:ext cx="46035" cy="46790"/>
                </a:xfrm>
                <a:prstGeom prst="ellipse">
                  <a:avLst/>
                </a:prstGeom>
                <a:grpFill/>
                <a:ln>
                  <a:solidFill>
                    <a:srgbClr val="E25C05"/>
                  </a:solidFill>
                </a:ln>
              </p:spPr>
              <p:txBody>
                <a:bodyPr wrap="square" lIns="91440" tIns="45720" rIns="91440" bIns="45720" anchor="ctr">
                  <a:normAutofit fontScale="25000" lnSpcReduction="20000"/>
                </a:bodyPr>
                <a:lstStyle/>
                <a:p>
                  <a:pPr algn="ctr"/>
                  <a:endParaRPr>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92" name="ïṩ1íḋê">
                  <a:extLst>
                    <a:ext uri="{FF2B5EF4-FFF2-40B4-BE49-F238E27FC236}">
                      <a16:creationId xmlns="" xmlns:a16="http://schemas.microsoft.com/office/drawing/2014/main" id="{617502A9-6708-4AC9-A3E5-7B834031A01C}"/>
                    </a:ext>
                  </a:extLst>
                </p:cNvPr>
                <p:cNvSpPr/>
                <p:nvPr/>
              </p:nvSpPr>
              <p:spPr bwMode="auto">
                <a:xfrm>
                  <a:off x="10797625" y="5196634"/>
                  <a:ext cx="46035" cy="49390"/>
                </a:xfrm>
                <a:prstGeom prst="ellipse">
                  <a:avLst/>
                </a:prstGeom>
                <a:grpFill/>
                <a:ln>
                  <a:solidFill>
                    <a:srgbClr val="E25C05"/>
                  </a:solidFill>
                </a:ln>
              </p:spPr>
              <p:txBody>
                <a:bodyPr wrap="square" lIns="91440" tIns="45720" rIns="91440" bIns="45720" anchor="ctr">
                  <a:normAutofit fontScale="25000" lnSpcReduction="20000"/>
                </a:bodyPr>
                <a:lstStyle/>
                <a:p>
                  <a:pPr algn="ctr"/>
                  <a:endParaRPr>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93" name="ïṣḻïdé">
                  <a:extLst>
                    <a:ext uri="{FF2B5EF4-FFF2-40B4-BE49-F238E27FC236}">
                      <a16:creationId xmlns="" xmlns:a16="http://schemas.microsoft.com/office/drawing/2014/main" id="{1E0E7715-19E9-42AB-94BB-3C8F694F3F70}"/>
                    </a:ext>
                  </a:extLst>
                </p:cNvPr>
                <p:cNvSpPr/>
                <p:nvPr/>
              </p:nvSpPr>
              <p:spPr bwMode="auto">
                <a:xfrm>
                  <a:off x="10797625" y="5334405"/>
                  <a:ext cx="46035" cy="49390"/>
                </a:xfrm>
                <a:prstGeom prst="ellipse">
                  <a:avLst/>
                </a:prstGeom>
                <a:grpFill/>
                <a:ln>
                  <a:solidFill>
                    <a:srgbClr val="E25C05"/>
                  </a:solidFill>
                </a:ln>
              </p:spPr>
              <p:txBody>
                <a:bodyPr wrap="square" lIns="91440" tIns="45720" rIns="91440" bIns="45720" anchor="ctr">
                  <a:normAutofit fontScale="25000" lnSpcReduction="20000"/>
                </a:bodyPr>
                <a:lstStyle/>
                <a:p>
                  <a:pPr algn="ctr"/>
                  <a:endParaRPr>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94" name="iślîde">
                  <a:extLst>
                    <a:ext uri="{FF2B5EF4-FFF2-40B4-BE49-F238E27FC236}">
                      <a16:creationId xmlns="" xmlns:a16="http://schemas.microsoft.com/office/drawing/2014/main" id="{F3CEFA54-8A22-4C4E-910C-09E1909DDF47}"/>
                    </a:ext>
                  </a:extLst>
                </p:cNvPr>
                <p:cNvSpPr/>
                <p:nvPr/>
              </p:nvSpPr>
              <p:spPr bwMode="auto">
                <a:xfrm>
                  <a:off x="10797625" y="5476076"/>
                  <a:ext cx="46035" cy="49390"/>
                </a:xfrm>
                <a:prstGeom prst="ellipse">
                  <a:avLst/>
                </a:prstGeom>
                <a:grpFill/>
                <a:ln>
                  <a:solidFill>
                    <a:srgbClr val="E25C05"/>
                  </a:solidFill>
                </a:ln>
              </p:spPr>
              <p:txBody>
                <a:bodyPr wrap="square" lIns="91440" tIns="45720" rIns="91440" bIns="45720" anchor="ctr">
                  <a:normAutofit fontScale="25000" lnSpcReduction="20000"/>
                </a:bodyPr>
                <a:lstStyle/>
                <a:p>
                  <a:pPr algn="ctr"/>
                  <a:endParaRPr>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grpSp>
            <p:nvGrpSpPr>
              <p:cNvPr id="25" name="iṣļíḓe">
                <a:extLst>
                  <a:ext uri="{FF2B5EF4-FFF2-40B4-BE49-F238E27FC236}">
                    <a16:creationId xmlns="" xmlns:a16="http://schemas.microsoft.com/office/drawing/2014/main" id="{3A81F56E-A57C-4D7B-B3E7-EA61ED0DC37B}"/>
                  </a:ext>
                </a:extLst>
              </p:cNvPr>
              <p:cNvGrpSpPr/>
              <p:nvPr/>
            </p:nvGrpSpPr>
            <p:grpSpPr>
              <a:xfrm>
                <a:off x="7367721" y="3303526"/>
                <a:ext cx="38349" cy="1594559"/>
                <a:chOff x="7582445" y="3652555"/>
                <a:chExt cx="44824" cy="1863813"/>
              </a:xfrm>
              <a:grpFill/>
            </p:grpSpPr>
            <p:sp>
              <p:nvSpPr>
                <p:cNvPr id="76" name="íS1íḓê">
                  <a:extLst>
                    <a:ext uri="{FF2B5EF4-FFF2-40B4-BE49-F238E27FC236}">
                      <a16:creationId xmlns="" xmlns:a16="http://schemas.microsoft.com/office/drawing/2014/main" id="{D9B8A16F-6D79-42E5-B745-020F980E7B02}"/>
                    </a:ext>
                  </a:extLst>
                </p:cNvPr>
                <p:cNvSpPr/>
                <p:nvPr/>
              </p:nvSpPr>
              <p:spPr bwMode="auto">
                <a:xfrm>
                  <a:off x="7582445" y="3652555"/>
                  <a:ext cx="44824" cy="49390"/>
                </a:xfrm>
                <a:prstGeom prst="ellipse">
                  <a:avLst/>
                </a:prstGeom>
                <a:grpFill/>
                <a:ln>
                  <a:solidFill>
                    <a:srgbClr val="E25C05"/>
                  </a:solidFill>
                </a:ln>
              </p:spPr>
              <p:txBody>
                <a:bodyPr wrap="square" lIns="91440" tIns="45720" rIns="91440" bIns="45720" anchor="ctr">
                  <a:normAutofit fontScale="25000" lnSpcReduction="20000"/>
                </a:bodyPr>
                <a:lstStyle/>
                <a:p>
                  <a:pPr algn="ctr"/>
                  <a:endParaRPr>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77" name="íṡḷïďe">
                  <a:extLst>
                    <a:ext uri="{FF2B5EF4-FFF2-40B4-BE49-F238E27FC236}">
                      <a16:creationId xmlns="" xmlns:a16="http://schemas.microsoft.com/office/drawing/2014/main" id="{EE3E8BA5-7A6B-469B-80A2-4855560DC499}"/>
                    </a:ext>
                  </a:extLst>
                </p:cNvPr>
                <p:cNvSpPr/>
                <p:nvPr/>
              </p:nvSpPr>
              <p:spPr bwMode="auto">
                <a:xfrm>
                  <a:off x="7582445" y="3791626"/>
                  <a:ext cx="44824" cy="48090"/>
                </a:xfrm>
                <a:prstGeom prst="ellipse">
                  <a:avLst/>
                </a:prstGeom>
                <a:grpFill/>
                <a:ln>
                  <a:solidFill>
                    <a:srgbClr val="E25C05"/>
                  </a:solidFill>
                </a:ln>
              </p:spPr>
              <p:txBody>
                <a:bodyPr wrap="square" lIns="91440" tIns="45720" rIns="91440" bIns="45720" anchor="ctr">
                  <a:normAutofit fontScale="25000" lnSpcReduction="20000"/>
                </a:bodyPr>
                <a:lstStyle/>
                <a:p>
                  <a:pPr algn="ctr"/>
                  <a:endParaRPr>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78" name="ïṩḻîdè">
                  <a:extLst>
                    <a:ext uri="{FF2B5EF4-FFF2-40B4-BE49-F238E27FC236}">
                      <a16:creationId xmlns="" xmlns:a16="http://schemas.microsoft.com/office/drawing/2014/main" id="{C3441A8C-3848-42AB-A93D-93259E0589CB}"/>
                    </a:ext>
                  </a:extLst>
                </p:cNvPr>
                <p:cNvSpPr/>
                <p:nvPr/>
              </p:nvSpPr>
              <p:spPr bwMode="auto">
                <a:xfrm>
                  <a:off x="7582445" y="3931997"/>
                  <a:ext cx="44824" cy="46790"/>
                </a:xfrm>
                <a:prstGeom prst="ellipse">
                  <a:avLst/>
                </a:prstGeom>
                <a:grpFill/>
                <a:ln>
                  <a:solidFill>
                    <a:srgbClr val="E25C05"/>
                  </a:solidFill>
                </a:ln>
              </p:spPr>
              <p:txBody>
                <a:bodyPr wrap="square" lIns="91440" tIns="45720" rIns="91440" bIns="45720" anchor="ctr">
                  <a:normAutofit fontScale="25000" lnSpcReduction="20000"/>
                </a:bodyPr>
                <a:lstStyle/>
                <a:p>
                  <a:pPr algn="ctr"/>
                  <a:endParaRPr>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79" name="isliḍe">
                  <a:extLst>
                    <a:ext uri="{FF2B5EF4-FFF2-40B4-BE49-F238E27FC236}">
                      <a16:creationId xmlns="" xmlns:a16="http://schemas.microsoft.com/office/drawing/2014/main" id="{36A43B2B-CA06-4F8B-9FD8-4378A8A3C2BF}"/>
                    </a:ext>
                  </a:extLst>
                </p:cNvPr>
                <p:cNvSpPr/>
                <p:nvPr/>
              </p:nvSpPr>
              <p:spPr bwMode="auto">
                <a:xfrm>
                  <a:off x="7582445" y="4071068"/>
                  <a:ext cx="44824" cy="49390"/>
                </a:xfrm>
                <a:prstGeom prst="ellipse">
                  <a:avLst/>
                </a:prstGeom>
                <a:grpFill/>
                <a:ln>
                  <a:solidFill>
                    <a:srgbClr val="E25C05"/>
                  </a:solidFill>
                </a:ln>
              </p:spPr>
              <p:txBody>
                <a:bodyPr wrap="square" lIns="91440" tIns="45720" rIns="91440" bIns="45720" anchor="ctr">
                  <a:normAutofit fontScale="25000" lnSpcReduction="20000"/>
                </a:bodyPr>
                <a:lstStyle/>
                <a:p>
                  <a:pPr algn="ctr"/>
                  <a:endParaRPr>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80" name="îṩ1íḑé">
                  <a:extLst>
                    <a:ext uri="{FF2B5EF4-FFF2-40B4-BE49-F238E27FC236}">
                      <a16:creationId xmlns="" xmlns:a16="http://schemas.microsoft.com/office/drawing/2014/main" id="{F8E930A5-1469-4748-A3E1-8CFE197C353E}"/>
                    </a:ext>
                  </a:extLst>
                </p:cNvPr>
                <p:cNvSpPr/>
                <p:nvPr/>
              </p:nvSpPr>
              <p:spPr bwMode="auto">
                <a:xfrm>
                  <a:off x="7582445" y="4212738"/>
                  <a:ext cx="44824" cy="45491"/>
                </a:xfrm>
                <a:prstGeom prst="ellipse">
                  <a:avLst/>
                </a:prstGeom>
                <a:grpFill/>
                <a:ln>
                  <a:solidFill>
                    <a:srgbClr val="E25C05"/>
                  </a:solidFill>
                </a:ln>
              </p:spPr>
              <p:txBody>
                <a:bodyPr wrap="square" lIns="91440" tIns="45720" rIns="91440" bIns="45720" anchor="ctr">
                  <a:normAutofit fontScale="25000" lnSpcReduction="20000"/>
                </a:bodyPr>
                <a:lstStyle/>
                <a:p>
                  <a:pPr algn="ctr"/>
                  <a:endParaRPr>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81" name="ïśḷíḍé">
                  <a:extLst>
                    <a:ext uri="{FF2B5EF4-FFF2-40B4-BE49-F238E27FC236}">
                      <a16:creationId xmlns="" xmlns:a16="http://schemas.microsoft.com/office/drawing/2014/main" id="{EDE4D8DB-DE54-46E1-948E-3CCB9DA53905}"/>
                    </a:ext>
                  </a:extLst>
                </p:cNvPr>
                <p:cNvSpPr/>
                <p:nvPr/>
              </p:nvSpPr>
              <p:spPr bwMode="auto">
                <a:xfrm>
                  <a:off x="7582445" y="4350510"/>
                  <a:ext cx="44824" cy="49390"/>
                </a:xfrm>
                <a:prstGeom prst="ellipse">
                  <a:avLst/>
                </a:prstGeom>
                <a:grpFill/>
                <a:ln>
                  <a:solidFill>
                    <a:srgbClr val="E25C05"/>
                  </a:solidFill>
                </a:ln>
              </p:spPr>
              <p:txBody>
                <a:bodyPr wrap="square" lIns="91440" tIns="45720" rIns="91440" bIns="45720" anchor="ctr">
                  <a:normAutofit fontScale="25000" lnSpcReduction="20000"/>
                </a:bodyPr>
                <a:lstStyle/>
                <a:p>
                  <a:pPr algn="ctr"/>
                  <a:endParaRPr>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82" name="iṥḷiḓê">
                  <a:extLst>
                    <a:ext uri="{FF2B5EF4-FFF2-40B4-BE49-F238E27FC236}">
                      <a16:creationId xmlns="" xmlns:a16="http://schemas.microsoft.com/office/drawing/2014/main" id="{CA7B99F3-2F2F-45FC-98DE-32A7828EDAC9}"/>
                    </a:ext>
                  </a:extLst>
                </p:cNvPr>
                <p:cNvSpPr/>
                <p:nvPr/>
              </p:nvSpPr>
              <p:spPr bwMode="auto">
                <a:xfrm>
                  <a:off x="7582445" y="4489581"/>
                  <a:ext cx="44824" cy="48090"/>
                </a:xfrm>
                <a:prstGeom prst="ellipse">
                  <a:avLst/>
                </a:prstGeom>
                <a:grpFill/>
                <a:ln>
                  <a:solidFill>
                    <a:srgbClr val="E25C05"/>
                  </a:solidFill>
                </a:ln>
              </p:spPr>
              <p:txBody>
                <a:bodyPr wrap="square" lIns="91440" tIns="45720" rIns="91440" bIns="45720" anchor="ctr">
                  <a:normAutofit fontScale="25000" lnSpcReduction="20000"/>
                </a:bodyPr>
                <a:lstStyle/>
                <a:p>
                  <a:pPr algn="ctr"/>
                  <a:endParaRPr>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83" name="iSļîdé">
                  <a:extLst>
                    <a:ext uri="{FF2B5EF4-FFF2-40B4-BE49-F238E27FC236}">
                      <a16:creationId xmlns="" xmlns:a16="http://schemas.microsoft.com/office/drawing/2014/main" id="{C358BED7-7DC0-40F5-9EA5-CBFC9A6128A8}"/>
                    </a:ext>
                  </a:extLst>
                </p:cNvPr>
                <p:cNvSpPr/>
                <p:nvPr/>
              </p:nvSpPr>
              <p:spPr bwMode="auto">
                <a:xfrm>
                  <a:off x="7582445" y="4629952"/>
                  <a:ext cx="44824" cy="49390"/>
                </a:xfrm>
                <a:prstGeom prst="ellipse">
                  <a:avLst/>
                </a:prstGeom>
                <a:grpFill/>
                <a:ln>
                  <a:solidFill>
                    <a:srgbClr val="E25C05"/>
                  </a:solidFill>
                </a:ln>
              </p:spPr>
              <p:txBody>
                <a:bodyPr wrap="square" lIns="91440" tIns="45720" rIns="91440" bIns="45720" anchor="ctr">
                  <a:normAutofit fontScale="25000" lnSpcReduction="20000"/>
                </a:bodyPr>
                <a:lstStyle/>
                <a:p>
                  <a:pPr algn="ctr"/>
                  <a:endParaRPr>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84" name="îṥlïḑe">
                  <a:extLst>
                    <a:ext uri="{FF2B5EF4-FFF2-40B4-BE49-F238E27FC236}">
                      <a16:creationId xmlns="" xmlns:a16="http://schemas.microsoft.com/office/drawing/2014/main" id="{FBB07DC8-D151-44E8-A8D3-912718E60035}"/>
                    </a:ext>
                  </a:extLst>
                </p:cNvPr>
                <p:cNvSpPr/>
                <p:nvPr/>
              </p:nvSpPr>
              <p:spPr bwMode="auto">
                <a:xfrm>
                  <a:off x="7582445" y="4769023"/>
                  <a:ext cx="44824" cy="49390"/>
                </a:xfrm>
                <a:prstGeom prst="ellipse">
                  <a:avLst/>
                </a:prstGeom>
                <a:grpFill/>
                <a:ln>
                  <a:solidFill>
                    <a:srgbClr val="E25C05"/>
                  </a:solidFill>
                </a:ln>
              </p:spPr>
              <p:txBody>
                <a:bodyPr wrap="square" lIns="91440" tIns="45720" rIns="91440" bIns="45720" anchor="ctr">
                  <a:normAutofit fontScale="25000" lnSpcReduction="20000"/>
                </a:bodyPr>
                <a:lstStyle/>
                <a:p>
                  <a:pPr algn="ctr"/>
                  <a:endParaRPr>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85" name="ï$ļïḑè">
                  <a:extLst>
                    <a:ext uri="{FF2B5EF4-FFF2-40B4-BE49-F238E27FC236}">
                      <a16:creationId xmlns="" xmlns:a16="http://schemas.microsoft.com/office/drawing/2014/main" id="{434CCCA2-ECAB-4D16-B0A1-47A65C386B83}"/>
                    </a:ext>
                  </a:extLst>
                </p:cNvPr>
                <p:cNvSpPr/>
                <p:nvPr/>
              </p:nvSpPr>
              <p:spPr bwMode="auto">
                <a:xfrm>
                  <a:off x="7582445" y="4910693"/>
                  <a:ext cx="44824" cy="45491"/>
                </a:xfrm>
                <a:prstGeom prst="ellipse">
                  <a:avLst/>
                </a:prstGeom>
                <a:grpFill/>
                <a:ln>
                  <a:solidFill>
                    <a:srgbClr val="E25C05"/>
                  </a:solidFill>
                </a:ln>
              </p:spPr>
              <p:txBody>
                <a:bodyPr wrap="square" lIns="91440" tIns="45720" rIns="91440" bIns="45720" anchor="ctr">
                  <a:normAutofit fontScale="25000" lnSpcReduction="20000"/>
                </a:bodyPr>
                <a:lstStyle/>
                <a:p>
                  <a:pPr algn="ctr"/>
                  <a:endParaRPr>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86" name="ï$ḷidé">
                  <a:extLst>
                    <a:ext uri="{FF2B5EF4-FFF2-40B4-BE49-F238E27FC236}">
                      <a16:creationId xmlns="" xmlns:a16="http://schemas.microsoft.com/office/drawing/2014/main" id="{BBA42B90-F7BF-4347-9749-51F307B775B9}"/>
                    </a:ext>
                  </a:extLst>
                </p:cNvPr>
                <p:cNvSpPr/>
                <p:nvPr/>
              </p:nvSpPr>
              <p:spPr bwMode="auto">
                <a:xfrm>
                  <a:off x="7582445" y="5048465"/>
                  <a:ext cx="44824" cy="49390"/>
                </a:xfrm>
                <a:prstGeom prst="ellipse">
                  <a:avLst/>
                </a:prstGeom>
                <a:grpFill/>
                <a:ln>
                  <a:solidFill>
                    <a:srgbClr val="E25C05"/>
                  </a:solidFill>
                </a:ln>
              </p:spPr>
              <p:txBody>
                <a:bodyPr wrap="square" lIns="91440" tIns="45720" rIns="91440" bIns="45720" anchor="ctr">
                  <a:normAutofit fontScale="25000" lnSpcReduction="20000"/>
                </a:bodyPr>
                <a:lstStyle/>
                <a:p>
                  <a:pPr algn="ctr"/>
                  <a:endParaRPr>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87" name="íṥḻíḍé">
                  <a:extLst>
                    <a:ext uri="{FF2B5EF4-FFF2-40B4-BE49-F238E27FC236}">
                      <a16:creationId xmlns="" xmlns:a16="http://schemas.microsoft.com/office/drawing/2014/main" id="{F53AD8EA-FD01-44A1-AB9A-7E9645ADB7C2}"/>
                    </a:ext>
                  </a:extLst>
                </p:cNvPr>
                <p:cNvSpPr/>
                <p:nvPr/>
              </p:nvSpPr>
              <p:spPr bwMode="auto">
                <a:xfrm>
                  <a:off x="7582445" y="5187536"/>
                  <a:ext cx="44824" cy="49390"/>
                </a:xfrm>
                <a:prstGeom prst="ellipse">
                  <a:avLst/>
                </a:prstGeom>
                <a:grpFill/>
                <a:ln>
                  <a:solidFill>
                    <a:srgbClr val="E25C05"/>
                  </a:solidFill>
                </a:ln>
              </p:spPr>
              <p:txBody>
                <a:bodyPr wrap="square" lIns="91440" tIns="45720" rIns="91440" bIns="45720" anchor="ctr">
                  <a:normAutofit fontScale="25000" lnSpcReduction="20000"/>
                </a:bodyPr>
                <a:lstStyle/>
                <a:p>
                  <a:pPr algn="ctr"/>
                  <a:endParaRPr>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88" name="îSlídè">
                  <a:extLst>
                    <a:ext uri="{FF2B5EF4-FFF2-40B4-BE49-F238E27FC236}">
                      <a16:creationId xmlns="" xmlns:a16="http://schemas.microsoft.com/office/drawing/2014/main" id="{DACF0C85-9071-444B-9F2B-C768312C2CD9}"/>
                    </a:ext>
                  </a:extLst>
                </p:cNvPr>
                <p:cNvSpPr/>
                <p:nvPr/>
              </p:nvSpPr>
              <p:spPr bwMode="auto">
                <a:xfrm>
                  <a:off x="7582445" y="5327907"/>
                  <a:ext cx="44824" cy="49390"/>
                </a:xfrm>
                <a:prstGeom prst="ellipse">
                  <a:avLst/>
                </a:prstGeom>
                <a:grpFill/>
                <a:ln>
                  <a:solidFill>
                    <a:srgbClr val="E25C05"/>
                  </a:solidFill>
                </a:ln>
              </p:spPr>
              <p:txBody>
                <a:bodyPr wrap="square" lIns="91440" tIns="45720" rIns="91440" bIns="45720" anchor="ctr">
                  <a:normAutofit fontScale="25000" lnSpcReduction="20000"/>
                </a:bodyPr>
                <a:lstStyle/>
                <a:p>
                  <a:pPr algn="ctr"/>
                  <a:endParaRPr>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89" name="íşľíḑe">
                  <a:extLst>
                    <a:ext uri="{FF2B5EF4-FFF2-40B4-BE49-F238E27FC236}">
                      <a16:creationId xmlns="" xmlns:a16="http://schemas.microsoft.com/office/drawing/2014/main" id="{D16B9521-45C7-491F-B91E-B4BA96538B59}"/>
                    </a:ext>
                  </a:extLst>
                </p:cNvPr>
                <p:cNvSpPr/>
                <p:nvPr/>
              </p:nvSpPr>
              <p:spPr bwMode="auto">
                <a:xfrm>
                  <a:off x="7582445" y="5466978"/>
                  <a:ext cx="44824" cy="49390"/>
                </a:xfrm>
                <a:prstGeom prst="ellipse">
                  <a:avLst/>
                </a:prstGeom>
                <a:grpFill/>
                <a:ln>
                  <a:solidFill>
                    <a:srgbClr val="E25C05"/>
                  </a:solidFill>
                </a:ln>
              </p:spPr>
              <p:txBody>
                <a:bodyPr wrap="square" lIns="91440" tIns="45720" rIns="91440" bIns="45720" anchor="ctr">
                  <a:normAutofit fontScale="25000" lnSpcReduction="20000"/>
                </a:bodyPr>
                <a:lstStyle/>
                <a:p>
                  <a:pPr algn="ctr"/>
                  <a:endParaRPr>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grpSp>
            <p:nvGrpSpPr>
              <p:cNvPr id="26" name="íSḻíḓe">
                <a:extLst>
                  <a:ext uri="{FF2B5EF4-FFF2-40B4-BE49-F238E27FC236}">
                    <a16:creationId xmlns="" xmlns:a16="http://schemas.microsoft.com/office/drawing/2014/main" id="{09229FF1-D704-4880-A4DB-EE793AB9FF47}"/>
                  </a:ext>
                </a:extLst>
              </p:cNvPr>
              <p:cNvGrpSpPr/>
              <p:nvPr/>
            </p:nvGrpSpPr>
            <p:grpSpPr>
              <a:xfrm>
                <a:off x="9466528" y="2567429"/>
                <a:ext cx="1340127" cy="1770269"/>
                <a:chOff x="9466528" y="2567429"/>
                <a:chExt cx="1340127" cy="1770269"/>
              </a:xfrm>
              <a:grpFill/>
            </p:grpSpPr>
            <p:sp>
              <p:nvSpPr>
                <p:cNvPr id="72" name="íšḷîḍè">
                  <a:extLst>
                    <a:ext uri="{FF2B5EF4-FFF2-40B4-BE49-F238E27FC236}">
                      <a16:creationId xmlns="" xmlns:a16="http://schemas.microsoft.com/office/drawing/2014/main" id="{BD7AFC42-623B-4682-9FCB-E269B7BACA4B}"/>
                    </a:ext>
                  </a:extLst>
                </p:cNvPr>
                <p:cNvSpPr/>
                <p:nvPr/>
              </p:nvSpPr>
              <p:spPr bwMode="auto">
                <a:xfrm>
                  <a:off x="9466528" y="2567429"/>
                  <a:ext cx="1340127" cy="1770269"/>
                </a:xfrm>
                <a:custGeom>
                  <a:avLst/>
                  <a:gdLst>
                    <a:gd name="T0" fmla="*/ 332 w 547"/>
                    <a:gd name="T1" fmla="*/ 0 h 673"/>
                    <a:gd name="T2" fmla="*/ 216 w 547"/>
                    <a:gd name="T3" fmla="*/ 0 h 673"/>
                    <a:gd name="T4" fmla="*/ 0 w 547"/>
                    <a:gd name="T5" fmla="*/ 216 h 673"/>
                    <a:gd name="T6" fmla="*/ 0 w 547"/>
                    <a:gd name="T7" fmla="*/ 302 h 673"/>
                    <a:gd name="T8" fmla="*/ 216 w 547"/>
                    <a:gd name="T9" fmla="*/ 517 h 673"/>
                    <a:gd name="T10" fmla="*/ 253 w 547"/>
                    <a:gd name="T11" fmla="*/ 517 h 673"/>
                    <a:gd name="T12" fmla="*/ 275 w 547"/>
                    <a:gd name="T13" fmla="*/ 673 h 673"/>
                    <a:gd name="T14" fmla="*/ 295 w 547"/>
                    <a:gd name="T15" fmla="*/ 517 h 673"/>
                    <a:gd name="T16" fmla="*/ 332 w 547"/>
                    <a:gd name="T17" fmla="*/ 517 h 673"/>
                    <a:gd name="T18" fmla="*/ 547 w 547"/>
                    <a:gd name="T19" fmla="*/ 302 h 673"/>
                    <a:gd name="T20" fmla="*/ 547 w 547"/>
                    <a:gd name="T21" fmla="*/ 216 h 673"/>
                    <a:gd name="T22" fmla="*/ 332 w 547"/>
                    <a:gd name="T23" fmla="*/ 0 h 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7" h="673">
                      <a:moveTo>
                        <a:pt x="332" y="0"/>
                      </a:moveTo>
                      <a:cubicBezTo>
                        <a:pt x="216" y="0"/>
                        <a:pt x="216" y="0"/>
                        <a:pt x="216" y="0"/>
                      </a:cubicBezTo>
                      <a:cubicBezTo>
                        <a:pt x="97" y="0"/>
                        <a:pt x="0" y="97"/>
                        <a:pt x="0" y="216"/>
                      </a:cubicBezTo>
                      <a:cubicBezTo>
                        <a:pt x="0" y="302"/>
                        <a:pt x="0" y="302"/>
                        <a:pt x="0" y="302"/>
                      </a:cubicBezTo>
                      <a:cubicBezTo>
                        <a:pt x="0" y="421"/>
                        <a:pt x="97" y="517"/>
                        <a:pt x="216" y="517"/>
                      </a:cubicBezTo>
                      <a:cubicBezTo>
                        <a:pt x="253" y="517"/>
                        <a:pt x="253" y="517"/>
                        <a:pt x="253" y="517"/>
                      </a:cubicBezTo>
                      <a:cubicBezTo>
                        <a:pt x="275" y="673"/>
                        <a:pt x="275" y="673"/>
                        <a:pt x="275" y="673"/>
                      </a:cubicBezTo>
                      <a:cubicBezTo>
                        <a:pt x="295" y="517"/>
                        <a:pt x="295" y="517"/>
                        <a:pt x="295" y="517"/>
                      </a:cubicBezTo>
                      <a:cubicBezTo>
                        <a:pt x="332" y="517"/>
                        <a:pt x="332" y="517"/>
                        <a:pt x="332" y="517"/>
                      </a:cubicBezTo>
                      <a:cubicBezTo>
                        <a:pt x="451" y="517"/>
                        <a:pt x="547" y="421"/>
                        <a:pt x="547" y="302"/>
                      </a:cubicBezTo>
                      <a:cubicBezTo>
                        <a:pt x="547" y="216"/>
                        <a:pt x="547" y="216"/>
                        <a:pt x="547" y="216"/>
                      </a:cubicBezTo>
                      <a:cubicBezTo>
                        <a:pt x="547" y="97"/>
                        <a:pt x="451" y="0"/>
                        <a:pt x="332" y="0"/>
                      </a:cubicBezTo>
                      <a:close/>
                    </a:path>
                  </a:pathLst>
                </a:custGeom>
                <a:grpFill/>
                <a:ln>
                  <a:solidFill>
                    <a:srgbClr val="E25C05"/>
                  </a:solidFill>
                </a:ln>
              </p:spPr>
              <p:txBody>
                <a:bodyPr wrap="square" lIns="91440" tIns="45720" rIns="91440" bIns="45720" anchor="ctr">
                  <a:normAutofit/>
                </a:bodyPr>
                <a:lstStyle/>
                <a:p>
                  <a:pPr algn="ctr"/>
                  <a:endParaRPr>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nvGrpSpPr>
                <p:cNvPr id="73" name="îšḻídè">
                  <a:extLst>
                    <a:ext uri="{FF2B5EF4-FFF2-40B4-BE49-F238E27FC236}">
                      <a16:creationId xmlns="" xmlns:a16="http://schemas.microsoft.com/office/drawing/2014/main" id="{C5E516BF-18CB-41DD-8793-76FF20B1A6FE}"/>
                    </a:ext>
                  </a:extLst>
                </p:cNvPr>
                <p:cNvGrpSpPr/>
                <p:nvPr/>
              </p:nvGrpSpPr>
              <p:grpSpPr>
                <a:xfrm>
                  <a:off x="9918076" y="3122170"/>
                  <a:ext cx="436993" cy="355570"/>
                  <a:chOff x="10074275" y="4479132"/>
                  <a:chExt cx="464344" cy="377825"/>
                </a:xfrm>
                <a:grpFill/>
              </p:grpSpPr>
              <p:sp>
                <p:nvSpPr>
                  <p:cNvPr id="74" name="isḻîḋé">
                    <a:extLst>
                      <a:ext uri="{FF2B5EF4-FFF2-40B4-BE49-F238E27FC236}">
                        <a16:creationId xmlns="" xmlns:a16="http://schemas.microsoft.com/office/drawing/2014/main" id="{89E1D5CF-6380-4E2A-9BFD-1727D2A298A7}"/>
                      </a:ext>
                    </a:extLst>
                  </p:cNvPr>
                  <p:cNvSpPr/>
                  <p:nvPr/>
                </p:nvSpPr>
                <p:spPr bwMode="auto">
                  <a:xfrm>
                    <a:off x="10393363" y="4595019"/>
                    <a:ext cx="87313" cy="116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999" y="18900"/>
                        </a:moveTo>
                        <a:lnTo>
                          <a:pt x="3600" y="18900"/>
                        </a:lnTo>
                        <a:lnTo>
                          <a:pt x="3600" y="2700"/>
                        </a:lnTo>
                        <a:lnTo>
                          <a:pt x="7200" y="2700"/>
                        </a:lnTo>
                        <a:lnTo>
                          <a:pt x="17999" y="14850"/>
                        </a:lnTo>
                        <a:cubicBezTo>
                          <a:pt x="17999" y="14850"/>
                          <a:pt x="17999" y="18900"/>
                          <a:pt x="17999" y="18900"/>
                        </a:cubicBezTo>
                        <a:close/>
                        <a:moveTo>
                          <a:pt x="10195" y="1202"/>
                        </a:moveTo>
                        <a:cubicBezTo>
                          <a:pt x="9527" y="450"/>
                          <a:pt x="8402" y="0"/>
                          <a:pt x="7200" y="0"/>
                        </a:cubicBezTo>
                        <a:lnTo>
                          <a:pt x="3600" y="0"/>
                        </a:lnTo>
                        <a:cubicBezTo>
                          <a:pt x="1610" y="0"/>
                          <a:pt x="0" y="1207"/>
                          <a:pt x="0" y="2700"/>
                        </a:cubicBezTo>
                        <a:lnTo>
                          <a:pt x="0" y="18900"/>
                        </a:lnTo>
                        <a:cubicBezTo>
                          <a:pt x="0" y="20392"/>
                          <a:pt x="1610" y="21599"/>
                          <a:pt x="3600" y="21599"/>
                        </a:cubicBezTo>
                        <a:lnTo>
                          <a:pt x="17999" y="21599"/>
                        </a:lnTo>
                        <a:cubicBezTo>
                          <a:pt x="19989" y="21599"/>
                          <a:pt x="21600" y="20392"/>
                          <a:pt x="21600" y="18900"/>
                        </a:cubicBezTo>
                        <a:lnTo>
                          <a:pt x="21600" y="14850"/>
                        </a:lnTo>
                        <a:cubicBezTo>
                          <a:pt x="21600" y="14317"/>
                          <a:pt x="21389" y="13795"/>
                          <a:pt x="20995" y="13352"/>
                        </a:cubicBezTo>
                        <a:cubicBezTo>
                          <a:pt x="20995" y="13352"/>
                          <a:pt x="10195" y="1202"/>
                          <a:pt x="10195" y="1202"/>
                        </a:cubicBezTo>
                        <a:close/>
                      </a:path>
                    </a:pathLst>
                  </a:custGeom>
                  <a:grpFill/>
                  <a:ln>
                    <a:solidFill>
                      <a:srgbClr val="E25C05"/>
                    </a:solidFill>
                  </a:ln>
                  <a:effectLst/>
                  <a:extLst>
                    <a:ext uri="{91240B29-F687-4f45-9708-019B960494DF}">
                      <a14:hiddenLine xmlns="" xmlns:lc="http://schemas.openxmlformats.org/drawingml/2006/lockedCanvas" xmlns:p14="http://schemas.microsoft.com/office/powerpoint/2010/main" xmlns:a14="http://schemas.microsoft.com/office/drawing/2010/main" xmlns:a16="http://schemas.microsoft.com/office/drawing/2014/main" w="12700" cap="flat" cmpd="sng">
                        <a:solidFill>
                          <a:srgbClr val="000000"/>
                        </a:solidFill>
                        <a:prstDash val="solid"/>
                        <a:miter lim="0"/>
                        <a:headEnd/>
                        <a:tailEnd/>
                      </a14:hiddenLine>
                    </a:ext>
                    <a:ext uri="{AF507438-7753-43e0-B8FC-AC1667EBCBE1}">
                      <a14:hiddenEffects xmlns="" xmlns:lc="http://schemas.openxmlformats.org/drawingml/2006/lockedCanvas" xmlns:p14="http://schemas.microsoft.com/office/powerpoint/2010/main" xmlns:a14="http://schemas.microsoft.com/office/drawing/2010/main" xmlns:a16="http://schemas.microsoft.com/office/drawing/2014/main">
                        <a:effectLst>
                          <a:outerShdw blurRad="63500" dist="38099" dir="2700000" algn="ctr" rotWithShape="0">
                            <a:srgbClr val="000000">
                              <a:alpha val="74998"/>
                            </a:srgbClr>
                          </a:outerShdw>
                        </a:effectLst>
                      </a14:hiddenEffects>
                    </a:ext>
                  </a:extLst>
                </p:spPr>
                <p:txBody>
                  <a:bodyPr wrap="square" lIns="91440" tIns="45720" rIns="91440" bIns="45720" anchor="ctr">
                    <a:normAutofit fontScale="25000" lnSpcReduction="20000"/>
                  </a:bodyPr>
                  <a:lstStyle/>
                  <a:p>
                    <a:pPr algn="ctr"/>
                    <a:endParaRPr>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75" name="išḻiḋé">
                    <a:extLst>
                      <a:ext uri="{FF2B5EF4-FFF2-40B4-BE49-F238E27FC236}">
                        <a16:creationId xmlns="" xmlns:a16="http://schemas.microsoft.com/office/drawing/2014/main" id="{CED0C71D-4415-4353-8389-6F1E1C74F4C1}"/>
                      </a:ext>
                    </a:extLst>
                  </p:cNvPr>
                  <p:cNvSpPr/>
                  <p:nvPr/>
                </p:nvSpPr>
                <p:spPr bwMode="auto">
                  <a:xfrm>
                    <a:off x="10074275" y="4479132"/>
                    <a:ext cx="464344" cy="3778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50" y="16615"/>
                        </a:moveTo>
                        <a:cubicBezTo>
                          <a:pt x="20250" y="17074"/>
                          <a:pt x="19948" y="17446"/>
                          <a:pt x="19575" y="17446"/>
                        </a:cubicBezTo>
                        <a:lnTo>
                          <a:pt x="18803" y="17446"/>
                        </a:lnTo>
                        <a:cubicBezTo>
                          <a:pt x="18501" y="16016"/>
                          <a:pt x="17453" y="14953"/>
                          <a:pt x="16200" y="14953"/>
                        </a:cubicBezTo>
                        <a:cubicBezTo>
                          <a:pt x="14945" y="14953"/>
                          <a:pt x="13897" y="16016"/>
                          <a:pt x="13595" y="17446"/>
                        </a:cubicBezTo>
                        <a:lnTo>
                          <a:pt x="10029" y="17446"/>
                        </a:lnTo>
                        <a:cubicBezTo>
                          <a:pt x="9727" y="16016"/>
                          <a:pt x="8679" y="14953"/>
                          <a:pt x="7425" y="14953"/>
                        </a:cubicBezTo>
                        <a:cubicBezTo>
                          <a:pt x="6170" y="14953"/>
                          <a:pt x="5122" y="16016"/>
                          <a:pt x="4820" y="17446"/>
                        </a:cubicBezTo>
                        <a:lnTo>
                          <a:pt x="4050" y="17446"/>
                        </a:lnTo>
                        <a:cubicBezTo>
                          <a:pt x="3677" y="17446"/>
                          <a:pt x="3375" y="17074"/>
                          <a:pt x="3375" y="16615"/>
                        </a:cubicBezTo>
                        <a:lnTo>
                          <a:pt x="3375" y="14123"/>
                        </a:lnTo>
                        <a:lnTo>
                          <a:pt x="12150" y="14123"/>
                        </a:lnTo>
                        <a:cubicBezTo>
                          <a:pt x="13266" y="14123"/>
                          <a:pt x="14175" y="13005"/>
                          <a:pt x="14175" y="11630"/>
                        </a:cubicBezTo>
                        <a:lnTo>
                          <a:pt x="14175" y="5815"/>
                        </a:lnTo>
                        <a:lnTo>
                          <a:pt x="16875" y="5815"/>
                        </a:lnTo>
                        <a:cubicBezTo>
                          <a:pt x="17100" y="5815"/>
                          <a:pt x="17311" y="5954"/>
                          <a:pt x="17436" y="6185"/>
                        </a:cubicBezTo>
                        <a:lnTo>
                          <a:pt x="20136" y="11169"/>
                        </a:lnTo>
                        <a:cubicBezTo>
                          <a:pt x="20210" y="11306"/>
                          <a:pt x="20250" y="11466"/>
                          <a:pt x="20250" y="11630"/>
                        </a:cubicBezTo>
                        <a:cubicBezTo>
                          <a:pt x="20250" y="11630"/>
                          <a:pt x="20250" y="16615"/>
                          <a:pt x="20250" y="16615"/>
                        </a:cubicBezTo>
                        <a:close/>
                        <a:moveTo>
                          <a:pt x="16200" y="19938"/>
                        </a:moveTo>
                        <a:cubicBezTo>
                          <a:pt x="15454" y="19938"/>
                          <a:pt x="14850" y="19193"/>
                          <a:pt x="14850" y="18276"/>
                        </a:cubicBezTo>
                        <a:cubicBezTo>
                          <a:pt x="14850" y="17360"/>
                          <a:pt x="15454" y="16615"/>
                          <a:pt x="16200" y="16615"/>
                        </a:cubicBezTo>
                        <a:cubicBezTo>
                          <a:pt x="16945" y="16615"/>
                          <a:pt x="17550" y="17360"/>
                          <a:pt x="17550" y="18276"/>
                        </a:cubicBezTo>
                        <a:cubicBezTo>
                          <a:pt x="17550" y="19193"/>
                          <a:pt x="16945" y="19938"/>
                          <a:pt x="16200" y="19938"/>
                        </a:cubicBezTo>
                        <a:moveTo>
                          <a:pt x="7425" y="19938"/>
                        </a:moveTo>
                        <a:cubicBezTo>
                          <a:pt x="6679" y="19938"/>
                          <a:pt x="6075" y="19193"/>
                          <a:pt x="6075" y="18276"/>
                        </a:cubicBezTo>
                        <a:cubicBezTo>
                          <a:pt x="6075" y="17360"/>
                          <a:pt x="6679" y="16615"/>
                          <a:pt x="7425" y="16615"/>
                        </a:cubicBezTo>
                        <a:cubicBezTo>
                          <a:pt x="8170" y="16615"/>
                          <a:pt x="8775" y="17360"/>
                          <a:pt x="8775" y="18276"/>
                        </a:cubicBezTo>
                        <a:cubicBezTo>
                          <a:pt x="8775" y="19193"/>
                          <a:pt x="8170" y="19938"/>
                          <a:pt x="7425" y="19938"/>
                        </a:cubicBezTo>
                        <a:moveTo>
                          <a:pt x="2024" y="12461"/>
                        </a:moveTo>
                        <a:cubicBezTo>
                          <a:pt x="1652" y="12461"/>
                          <a:pt x="1349" y="12089"/>
                          <a:pt x="1349" y="11630"/>
                        </a:cubicBezTo>
                        <a:lnTo>
                          <a:pt x="1349" y="2492"/>
                        </a:lnTo>
                        <a:cubicBezTo>
                          <a:pt x="1349" y="2033"/>
                          <a:pt x="1652" y="1661"/>
                          <a:pt x="2024" y="1661"/>
                        </a:cubicBezTo>
                        <a:lnTo>
                          <a:pt x="12150" y="1661"/>
                        </a:lnTo>
                        <a:cubicBezTo>
                          <a:pt x="12523" y="1661"/>
                          <a:pt x="12825" y="2033"/>
                          <a:pt x="12825" y="2492"/>
                        </a:cubicBezTo>
                        <a:lnTo>
                          <a:pt x="12825" y="4153"/>
                        </a:lnTo>
                        <a:lnTo>
                          <a:pt x="12825" y="5815"/>
                        </a:lnTo>
                        <a:lnTo>
                          <a:pt x="12825" y="11630"/>
                        </a:lnTo>
                        <a:cubicBezTo>
                          <a:pt x="12825" y="12089"/>
                          <a:pt x="12523" y="12461"/>
                          <a:pt x="12150" y="12461"/>
                        </a:cubicBezTo>
                        <a:cubicBezTo>
                          <a:pt x="12150" y="12461"/>
                          <a:pt x="2024" y="12461"/>
                          <a:pt x="2024" y="12461"/>
                        </a:cubicBezTo>
                        <a:close/>
                        <a:moveTo>
                          <a:pt x="21259" y="10248"/>
                        </a:moveTo>
                        <a:lnTo>
                          <a:pt x="18559" y="5263"/>
                        </a:lnTo>
                        <a:cubicBezTo>
                          <a:pt x="18182" y="4568"/>
                          <a:pt x="17552" y="4153"/>
                          <a:pt x="16875" y="4153"/>
                        </a:cubicBezTo>
                        <a:lnTo>
                          <a:pt x="14175" y="4153"/>
                        </a:lnTo>
                        <a:lnTo>
                          <a:pt x="14175" y="2492"/>
                        </a:lnTo>
                        <a:cubicBezTo>
                          <a:pt x="14175" y="1117"/>
                          <a:pt x="13266" y="0"/>
                          <a:pt x="12150" y="0"/>
                        </a:cubicBezTo>
                        <a:lnTo>
                          <a:pt x="2024" y="0"/>
                        </a:lnTo>
                        <a:cubicBezTo>
                          <a:pt x="908" y="0"/>
                          <a:pt x="0" y="1117"/>
                          <a:pt x="0" y="2492"/>
                        </a:cubicBezTo>
                        <a:lnTo>
                          <a:pt x="0" y="11630"/>
                        </a:lnTo>
                        <a:cubicBezTo>
                          <a:pt x="0" y="13005"/>
                          <a:pt x="908" y="14123"/>
                          <a:pt x="2024" y="14123"/>
                        </a:cubicBezTo>
                        <a:lnTo>
                          <a:pt x="2025" y="14123"/>
                        </a:lnTo>
                        <a:lnTo>
                          <a:pt x="2025" y="16615"/>
                        </a:lnTo>
                        <a:cubicBezTo>
                          <a:pt x="2025" y="17989"/>
                          <a:pt x="2933" y="19107"/>
                          <a:pt x="4050" y="19107"/>
                        </a:cubicBezTo>
                        <a:lnTo>
                          <a:pt x="4820" y="19107"/>
                        </a:lnTo>
                        <a:cubicBezTo>
                          <a:pt x="5122" y="20537"/>
                          <a:pt x="6170" y="21600"/>
                          <a:pt x="7425" y="21600"/>
                        </a:cubicBezTo>
                        <a:cubicBezTo>
                          <a:pt x="8679" y="21600"/>
                          <a:pt x="9727" y="20537"/>
                          <a:pt x="10029" y="19107"/>
                        </a:cubicBezTo>
                        <a:lnTo>
                          <a:pt x="13595" y="19107"/>
                        </a:lnTo>
                        <a:cubicBezTo>
                          <a:pt x="13897" y="20537"/>
                          <a:pt x="14945" y="21600"/>
                          <a:pt x="16200" y="21600"/>
                        </a:cubicBezTo>
                        <a:cubicBezTo>
                          <a:pt x="17453" y="21600"/>
                          <a:pt x="18501" y="20537"/>
                          <a:pt x="18803" y="19107"/>
                        </a:cubicBezTo>
                        <a:lnTo>
                          <a:pt x="19575" y="19107"/>
                        </a:lnTo>
                        <a:cubicBezTo>
                          <a:pt x="20691" y="19107"/>
                          <a:pt x="21599" y="17989"/>
                          <a:pt x="21599" y="16615"/>
                        </a:cubicBezTo>
                        <a:lnTo>
                          <a:pt x="21599" y="11630"/>
                        </a:lnTo>
                        <a:cubicBezTo>
                          <a:pt x="21599" y="11137"/>
                          <a:pt x="21482" y="10658"/>
                          <a:pt x="21259" y="10248"/>
                        </a:cubicBezTo>
                      </a:path>
                    </a:pathLst>
                  </a:custGeom>
                  <a:grpFill/>
                  <a:ln>
                    <a:solidFill>
                      <a:srgbClr val="E25C05"/>
                    </a:solidFill>
                  </a:ln>
                  <a:effectLst/>
                  <a:extLst>
                    <a:ext uri="{91240B29-F687-4f45-9708-019B960494DF}">
                      <a14:hiddenLine xmlns="" xmlns:lc="http://schemas.openxmlformats.org/drawingml/2006/lockedCanvas" xmlns:p14="http://schemas.microsoft.com/office/powerpoint/2010/main" xmlns:a14="http://schemas.microsoft.com/office/drawing/2010/main" xmlns:a16="http://schemas.microsoft.com/office/drawing/2014/main" w="12700" cap="flat" cmpd="sng">
                        <a:solidFill>
                          <a:srgbClr val="000000"/>
                        </a:solidFill>
                        <a:prstDash val="solid"/>
                        <a:miter lim="0"/>
                        <a:headEnd/>
                        <a:tailEnd/>
                      </a14:hiddenLine>
                    </a:ext>
                    <a:ext uri="{AF507438-7753-43e0-B8FC-AC1667EBCBE1}">
                      <a14:hiddenEffects xmlns="" xmlns:lc="http://schemas.openxmlformats.org/drawingml/2006/lockedCanvas" xmlns:p14="http://schemas.microsoft.com/office/powerpoint/2010/main" xmlns:a14="http://schemas.microsoft.com/office/drawing/2010/main" xmlns:a16="http://schemas.microsoft.com/office/drawing/2014/main">
                        <a:effectLst>
                          <a:outerShdw blurRad="63500" dist="38099" dir="2700000" algn="ctr" rotWithShape="0">
                            <a:srgbClr val="000000">
                              <a:alpha val="74998"/>
                            </a:srgbClr>
                          </a:outerShdw>
                        </a:effectLst>
                      </a14:hiddenEffects>
                    </a:ext>
                  </a:extLst>
                </p:spPr>
                <p:txBody>
                  <a:bodyPr wrap="square" lIns="91440" tIns="45720" rIns="91440" bIns="45720" anchor="ctr">
                    <a:normAutofit fontScale="85000" lnSpcReduction="20000"/>
                  </a:bodyPr>
                  <a:lstStyle/>
                  <a:p>
                    <a:pPr algn="ctr"/>
                    <a:endParaRPr>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grpSp>
          <p:grpSp>
            <p:nvGrpSpPr>
              <p:cNvPr id="27" name="íšlîḓe">
                <a:extLst>
                  <a:ext uri="{FF2B5EF4-FFF2-40B4-BE49-F238E27FC236}">
                    <a16:creationId xmlns="" xmlns:a16="http://schemas.microsoft.com/office/drawing/2014/main" id="{CC589318-E2B6-478D-9B66-9A21CBFBB299}"/>
                  </a:ext>
                </a:extLst>
              </p:cNvPr>
              <p:cNvGrpSpPr/>
              <p:nvPr/>
            </p:nvGrpSpPr>
            <p:grpSpPr>
              <a:xfrm>
                <a:off x="7793701" y="3022229"/>
                <a:ext cx="1340127" cy="1770269"/>
                <a:chOff x="7793701" y="3022229"/>
                <a:chExt cx="1340127" cy="1770269"/>
              </a:xfrm>
              <a:grpFill/>
            </p:grpSpPr>
            <p:sp>
              <p:nvSpPr>
                <p:cNvPr id="61" name="îṡ1îḍé">
                  <a:extLst>
                    <a:ext uri="{FF2B5EF4-FFF2-40B4-BE49-F238E27FC236}">
                      <a16:creationId xmlns="" xmlns:a16="http://schemas.microsoft.com/office/drawing/2014/main" id="{E1B7C656-96F3-4CBD-8949-04B8AC185E50}"/>
                    </a:ext>
                  </a:extLst>
                </p:cNvPr>
                <p:cNvSpPr/>
                <p:nvPr/>
              </p:nvSpPr>
              <p:spPr bwMode="auto">
                <a:xfrm>
                  <a:off x="7793701" y="3022229"/>
                  <a:ext cx="1340127" cy="1770269"/>
                </a:xfrm>
                <a:custGeom>
                  <a:avLst/>
                  <a:gdLst>
                    <a:gd name="T0" fmla="*/ 332 w 547"/>
                    <a:gd name="T1" fmla="*/ 0 h 673"/>
                    <a:gd name="T2" fmla="*/ 215 w 547"/>
                    <a:gd name="T3" fmla="*/ 0 h 673"/>
                    <a:gd name="T4" fmla="*/ 0 w 547"/>
                    <a:gd name="T5" fmla="*/ 215 h 673"/>
                    <a:gd name="T6" fmla="*/ 0 w 547"/>
                    <a:gd name="T7" fmla="*/ 301 h 673"/>
                    <a:gd name="T8" fmla="*/ 215 w 547"/>
                    <a:gd name="T9" fmla="*/ 516 h 673"/>
                    <a:gd name="T10" fmla="*/ 253 w 547"/>
                    <a:gd name="T11" fmla="*/ 516 h 673"/>
                    <a:gd name="T12" fmla="*/ 274 w 547"/>
                    <a:gd name="T13" fmla="*/ 673 h 673"/>
                    <a:gd name="T14" fmla="*/ 295 w 547"/>
                    <a:gd name="T15" fmla="*/ 516 h 673"/>
                    <a:gd name="T16" fmla="*/ 332 w 547"/>
                    <a:gd name="T17" fmla="*/ 516 h 673"/>
                    <a:gd name="T18" fmla="*/ 547 w 547"/>
                    <a:gd name="T19" fmla="*/ 301 h 673"/>
                    <a:gd name="T20" fmla="*/ 547 w 547"/>
                    <a:gd name="T21" fmla="*/ 215 h 673"/>
                    <a:gd name="T22" fmla="*/ 332 w 547"/>
                    <a:gd name="T23" fmla="*/ 0 h 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7" h="673">
                      <a:moveTo>
                        <a:pt x="332" y="0"/>
                      </a:moveTo>
                      <a:cubicBezTo>
                        <a:pt x="215" y="0"/>
                        <a:pt x="215" y="0"/>
                        <a:pt x="215" y="0"/>
                      </a:cubicBezTo>
                      <a:cubicBezTo>
                        <a:pt x="96" y="0"/>
                        <a:pt x="0" y="96"/>
                        <a:pt x="0" y="215"/>
                      </a:cubicBezTo>
                      <a:cubicBezTo>
                        <a:pt x="0" y="301"/>
                        <a:pt x="0" y="301"/>
                        <a:pt x="0" y="301"/>
                      </a:cubicBezTo>
                      <a:cubicBezTo>
                        <a:pt x="0" y="420"/>
                        <a:pt x="96" y="516"/>
                        <a:pt x="215" y="516"/>
                      </a:cubicBezTo>
                      <a:cubicBezTo>
                        <a:pt x="253" y="516"/>
                        <a:pt x="253" y="516"/>
                        <a:pt x="253" y="516"/>
                      </a:cubicBezTo>
                      <a:cubicBezTo>
                        <a:pt x="274" y="673"/>
                        <a:pt x="274" y="673"/>
                        <a:pt x="274" y="673"/>
                      </a:cubicBezTo>
                      <a:cubicBezTo>
                        <a:pt x="295" y="516"/>
                        <a:pt x="295" y="516"/>
                        <a:pt x="295" y="516"/>
                      </a:cubicBezTo>
                      <a:cubicBezTo>
                        <a:pt x="332" y="516"/>
                        <a:pt x="332" y="516"/>
                        <a:pt x="332" y="516"/>
                      </a:cubicBezTo>
                      <a:cubicBezTo>
                        <a:pt x="451" y="516"/>
                        <a:pt x="547" y="420"/>
                        <a:pt x="547" y="301"/>
                      </a:cubicBezTo>
                      <a:cubicBezTo>
                        <a:pt x="547" y="215"/>
                        <a:pt x="547" y="215"/>
                        <a:pt x="547" y="215"/>
                      </a:cubicBezTo>
                      <a:cubicBezTo>
                        <a:pt x="547" y="96"/>
                        <a:pt x="451" y="0"/>
                        <a:pt x="332" y="0"/>
                      </a:cubicBezTo>
                      <a:close/>
                    </a:path>
                  </a:pathLst>
                </a:custGeom>
                <a:grpFill/>
                <a:ln>
                  <a:solidFill>
                    <a:srgbClr val="E25C05"/>
                  </a:solidFill>
                </a:ln>
              </p:spPr>
              <p:txBody>
                <a:bodyPr wrap="square" lIns="91440" tIns="45720" rIns="91440" bIns="45720" anchor="ctr">
                  <a:normAutofit/>
                </a:bodyPr>
                <a:lstStyle/>
                <a:p>
                  <a:pPr algn="ctr"/>
                  <a:endParaRPr>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nvGrpSpPr>
                <p:cNvPr id="62" name="íSḷíḓé">
                  <a:extLst>
                    <a:ext uri="{FF2B5EF4-FFF2-40B4-BE49-F238E27FC236}">
                      <a16:creationId xmlns="" xmlns:a16="http://schemas.microsoft.com/office/drawing/2014/main" id="{A6021EE4-E05E-4894-88E1-84469395312B}"/>
                    </a:ext>
                  </a:extLst>
                </p:cNvPr>
                <p:cNvGrpSpPr/>
                <p:nvPr/>
              </p:nvGrpSpPr>
              <p:grpSpPr>
                <a:xfrm>
                  <a:off x="8240162" y="3525684"/>
                  <a:ext cx="436994" cy="437741"/>
                  <a:chOff x="9145588" y="4435475"/>
                  <a:chExt cx="464344" cy="465138"/>
                </a:xfrm>
                <a:grpFill/>
              </p:grpSpPr>
              <p:sp>
                <p:nvSpPr>
                  <p:cNvPr id="63" name="îṩlíḑé">
                    <a:extLst>
                      <a:ext uri="{FF2B5EF4-FFF2-40B4-BE49-F238E27FC236}">
                        <a16:creationId xmlns="" xmlns:a16="http://schemas.microsoft.com/office/drawing/2014/main" id="{B41B5637-9D3B-4CDA-AFDC-1C3FEC9212DE}"/>
                      </a:ext>
                    </a:extLst>
                  </p:cNvPr>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solidFill>
                      <a:srgbClr val="E25C05"/>
                    </a:solidFill>
                  </a:ln>
                  <a:effectLst/>
                  <a:extLst>
                    <a:ext uri="{91240B29-F687-4f45-9708-019B960494DF}">
                      <a14:hiddenLine xmlns="" xmlns:lc="http://schemas.openxmlformats.org/drawingml/2006/lockedCanvas" xmlns:p14="http://schemas.microsoft.com/office/powerpoint/2010/main" xmlns:a14="http://schemas.microsoft.com/office/drawing/2010/main" xmlns:a16="http://schemas.microsoft.com/office/drawing/2014/main" w="12700" cap="flat" cmpd="sng">
                        <a:solidFill>
                          <a:srgbClr val="000000"/>
                        </a:solidFill>
                        <a:prstDash val="solid"/>
                        <a:miter lim="0"/>
                        <a:headEnd/>
                        <a:tailEnd/>
                      </a14:hiddenLine>
                    </a:ext>
                    <a:ext uri="{AF507438-7753-43e0-B8FC-AC1667EBCBE1}">
                      <a14:hiddenEffects xmlns="" xmlns:lc="http://schemas.openxmlformats.org/drawingml/2006/lockedCanvas" xmlns:p14="http://schemas.microsoft.com/office/powerpoint/2010/main" xmlns:a14="http://schemas.microsoft.com/office/drawing/2010/main" xmlns:a16="http://schemas.microsoft.com/office/drawing/2014/main">
                        <a:effectLst>
                          <a:outerShdw blurRad="63500" dist="38099" dir="2700000" algn="ctr" rotWithShape="0">
                            <a:srgbClr val="000000">
                              <a:alpha val="74998"/>
                            </a:srgbClr>
                          </a:outerShdw>
                        </a:effectLst>
                      </a14:hiddenEffects>
                    </a:ext>
                  </a:extLst>
                </p:spPr>
                <p:txBody>
                  <a:bodyPr wrap="square" lIns="91440" tIns="45720" rIns="91440" bIns="45720" anchor="ctr">
                    <a:normAutofit lnSpcReduction="10000"/>
                  </a:bodyPr>
                  <a:lstStyle/>
                  <a:p>
                    <a:pPr algn="ctr"/>
                    <a:endParaRPr>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64" name="ïṡļîḓe">
                    <a:extLst>
                      <a:ext uri="{FF2B5EF4-FFF2-40B4-BE49-F238E27FC236}">
                        <a16:creationId xmlns="" xmlns:a16="http://schemas.microsoft.com/office/drawing/2014/main" id="{B158DB5C-8D6D-4F78-8C82-CC11740AD7B4}"/>
                      </a:ext>
                    </a:extLst>
                  </p:cNvPr>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solidFill>
                      <a:srgbClr val="E25C05"/>
                    </a:solidFill>
                  </a:ln>
                  <a:effectLst/>
                  <a:extLst>
                    <a:ext uri="{91240B29-F687-4f45-9708-019B960494DF}">
                      <a14:hiddenLine xmlns="" xmlns:lc="http://schemas.openxmlformats.org/drawingml/2006/lockedCanvas" xmlns:p14="http://schemas.microsoft.com/office/powerpoint/2010/main" xmlns:a14="http://schemas.microsoft.com/office/drawing/2010/main" xmlns:a16="http://schemas.microsoft.com/office/drawing/2014/main" w="12700" cap="flat" cmpd="sng">
                        <a:solidFill>
                          <a:srgbClr val="000000"/>
                        </a:solidFill>
                        <a:prstDash val="solid"/>
                        <a:miter lim="0"/>
                        <a:headEnd/>
                        <a:tailEnd/>
                      </a14:hiddenLine>
                    </a:ext>
                    <a:ext uri="{AF507438-7753-43e0-B8FC-AC1667EBCBE1}">
                      <a14:hiddenEffects xmlns="" xmlns:lc="http://schemas.openxmlformats.org/drawingml/2006/lockedCanvas" xmlns:p14="http://schemas.microsoft.com/office/powerpoint/2010/main" xmlns:a14="http://schemas.microsoft.com/office/drawing/2010/main" xmlns:a16="http://schemas.microsoft.com/office/drawing/2014/main">
                        <a:effectLst>
                          <a:outerShdw blurRad="63500" dist="38099" dir="2700000" algn="ctr" rotWithShape="0">
                            <a:srgbClr val="000000">
                              <a:alpha val="74998"/>
                            </a:srgbClr>
                          </a:outerShdw>
                        </a:effectLst>
                      </a14:hiddenEffects>
                    </a:ext>
                  </a:extLst>
                </p:spPr>
                <p:txBody>
                  <a:bodyPr wrap="square" lIns="91440" tIns="45720" rIns="91440" bIns="45720" anchor="ctr">
                    <a:normAutofit fontScale="25000" lnSpcReduction="20000"/>
                  </a:bodyPr>
                  <a:lstStyle/>
                  <a:p>
                    <a:pPr algn="ctr"/>
                    <a:endParaRPr>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65" name="ïŝ1îḋè">
                    <a:extLst>
                      <a:ext uri="{FF2B5EF4-FFF2-40B4-BE49-F238E27FC236}">
                        <a16:creationId xmlns="" xmlns:a16="http://schemas.microsoft.com/office/drawing/2014/main" id="{8EEB5DCE-D387-49D7-8765-DB27EC7EA6AF}"/>
                      </a:ext>
                    </a:extLst>
                  </p:cNvPr>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solidFill>
                      <a:srgbClr val="E25C05"/>
                    </a:solidFill>
                  </a:ln>
                  <a:effectLst/>
                  <a:extLst>
                    <a:ext uri="{91240B29-F687-4f45-9708-019B960494DF}">
                      <a14:hiddenLine xmlns="" xmlns:lc="http://schemas.openxmlformats.org/drawingml/2006/lockedCanvas" xmlns:p14="http://schemas.microsoft.com/office/powerpoint/2010/main" xmlns:a14="http://schemas.microsoft.com/office/drawing/2010/main" xmlns:a16="http://schemas.microsoft.com/office/drawing/2014/main" w="12700" cap="flat" cmpd="sng">
                        <a:solidFill>
                          <a:srgbClr val="000000"/>
                        </a:solidFill>
                        <a:prstDash val="solid"/>
                        <a:miter lim="0"/>
                        <a:headEnd/>
                        <a:tailEnd/>
                      </a14:hiddenLine>
                    </a:ext>
                    <a:ext uri="{AF507438-7753-43e0-B8FC-AC1667EBCBE1}">
                      <a14:hiddenEffects xmlns="" xmlns:lc="http://schemas.openxmlformats.org/drawingml/2006/lockedCanvas" xmlns:p14="http://schemas.microsoft.com/office/powerpoint/2010/main" xmlns:a14="http://schemas.microsoft.com/office/drawing/2010/main" xmlns:a16="http://schemas.microsoft.com/office/drawing/2014/main">
                        <a:effectLst>
                          <a:outerShdw blurRad="63500" dist="38099" dir="2700000" algn="ctr" rotWithShape="0">
                            <a:srgbClr val="000000">
                              <a:alpha val="74998"/>
                            </a:srgbClr>
                          </a:outerShdw>
                        </a:effectLst>
                      </a14:hiddenEffects>
                    </a:ext>
                  </a:extLst>
                </p:spPr>
                <p:txBody>
                  <a:bodyPr wrap="square" lIns="91440" tIns="45720" rIns="91440" bIns="45720" anchor="ctr">
                    <a:normAutofit fontScale="25000" lnSpcReduction="20000"/>
                  </a:bodyPr>
                  <a:lstStyle/>
                  <a:p>
                    <a:pPr algn="ctr"/>
                    <a:endParaRPr>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66" name="îSḷîḍe">
                    <a:extLst>
                      <a:ext uri="{FF2B5EF4-FFF2-40B4-BE49-F238E27FC236}">
                        <a16:creationId xmlns="" xmlns:a16="http://schemas.microsoft.com/office/drawing/2014/main" id="{4BB525C5-A206-478F-A829-B88CBE4B430A}"/>
                      </a:ext>
                    </a:extLst>
                  </p:cNvPr>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solidFill>
                      <a:srgbClr val="E25C05"/>
                    </a:solidFill>
                  </a:ln>
                  <a:effectLst/>
                  <a:extLst>
                    <a:ext uri="{91240B29-F687-4f45-9708-019B960494DF}">
                      <a14:hiddenLine xmlns="" xmlns:lc="http://schemas.openxmlformats.org/drawingml/2006/lockedCanvas" xmlns:p14="http://schemas.microsoft.com/office/powerpoint/2010/main" xmlns:a14="http://schemas.microsoft.com/office/drawing/2010/main" xmlns:a16="http://schemas.microsoft.com/office/drawing/2014/main" w="12700" cap="flat" cmpd="sng">
                        <a:solidFill>
                          <a:srgbClr val="000000"/>
                        </a:solidFill>
                        <a:prstDash val="solid"/>
                        <a:miter lim="0"/>
                        <a:headEnd/>
                        <a:tailEnd/>
                      </a14:hiddenLine>
                    </a:ext>
                    <a:ext uri="{AF507438-7753-43e0-B8FC-AC1667EBCBE1}">
                      <a14:hiddenEffects xmlns="" xmlns:lc="http://schemas.openxmlformats.org/drawingml/2006/lockedCanvas" xmlns:p14="http://schemas.microsoft.com/office/powerpoint/2010/main" xmlns:a14="http://schemas.microsoft.com/office/drawing/2010/main" xmlns:a16="http://schemas.microsoft.com/office/drawing/2014/main">
                        <a:effectLst>
                          <a:outerShdw blurRad="63500" dist="38099" dir="2700000" algn="ctr" rotWithShape="0">
                            <a:srgbClr val="000000">
                              <a:alpha val="74998"/>
                            </a:srgbClr>
                          </a:outerShdw>
                        </a:effectLst>
                      </a14:hiddenEffects>
                    </a:ext>
                  </a:extLst>
                </p:spPr>
                <p:txBody>
                  <a:bodyPr wrap="square" lIns="91440" tIns="45720" rIns="91440" bIns="45720" anchor="ctr">
                    <a:normAutofit fontScale="25000" lnSpcReduction="20000"/>
                  </a:bodyPr>
                  <a:lstStyle/>
                  <a:p>
                    <a:pPr algn="ctr"/>
                    <a:endParaRPr>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67" name="íṡḷïḓe">
                    <a:extLst>
                      <a:ext uri="{FF2B5EF4-FFF2-40B4-BE49-F238E27FC236}">
                        <a16:creationId xmlns="" xmlns:a16="http://schemas.microsoft.com/office/drawing/2014/main" id="{18C66ED8-CB92-415A-9F70-6D3C6A6309D4}"/>
                      </a:ext>
                    </a:extLst>
                  </p:cNvPr>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solidFill>
                      <a:srgbClr val="E25C05"/>
                    </a:solidFill>
                  </a:ln>
                  <a:effectLst/>
                  <a:extLst>
                    <a:ext uri="{91240B29-F687-4f45-9708-019B960494DF}">
                      <a14:hiddenLine xmlns="" xmlns:lc="http://schemas.openxmlformats.org/drawingml/2006/lockedCanvas" xmlns:p14="http://schemas.microsoft.com/office/powerpoint/2010/main" xmlns:a14="http://schemas.microsoft.com/office/drawing/2010/main" xmlns:a16="http://schemas.microsoft.com/office/drawing/2014/main" w="12700" cap="flat" cmpd="sng">
                        <a:solidFill>
                          <a:srgbClr val="000000"/>
                        </a:solidFill>
                        <a:prstDash val="solid"/>
                        <a:miter lim="0"/>
                        <a:headEnd/>
                        <a:tailEnd/>
                      </a14:hiddenLine>
                    </a:ext>
                    <a:ext uri="{AF507438-7753-43e0-B8FC-AC1667EBCBE1}">
                      <a14:hiddenEffects xmlns="" xmlns:lc="http://schemas.openxmlformats.org/drawingml/2006/lockedCanvas" xmlns:p14="http://schemas.microsoft.com/office/powerpoint/2010/main" xmlns:a14="http://schemas.microsoft.com/office/drawing/2010/main" xmlns:a16="http://schemas.microsoft.com/office/drawing/2014/main">
                        <a:effectLst>
                          <a:outerShdw blurRad="63500" dist="38099" dir="2700000" algn="ctr" rotWithShape="0">
                            <a:srgbClr val="000000">
                              <a:alpha val="74998"/>
                            </a:srgbClr>
                          </a:outerShdw>
                        </a:effectLst>
                      </a14:hiddenEffects>
                    </a:ext>
                  </a:extLst>
                </p:spPr>
                <p:txBody>
                  <a:bodyPr wrap="square" lIns="91440" tIns="45720" rIns="91440" bIns="45720" anchor="ctr">
                    <a:normAutofit fontScale="25000" lnSpcReduction="20000"/>
                  </a:bodyPr>
                  <a:lstStyle/>
                  <a:p>
                    <a:pPr algn="ctr"/>
                    <a:endParaRPr>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68" name="iṧļídê">
                    <a:extLst>
                      <a:ext uri="{FF2B5EF4-FFF2-40B4-BE49-F238E27FC236}">
                        <a16:creationId xmlns="" xmlns:a16="http://schemas.microsoft.com/office/drawing/2014/main" id="{F3B7B694-799D-4A4A-80B2-89D1F44DB6C6}"/>
                      </a:ext>
                    </a:extLst>
                  </p:cNvPr>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solidFill>
                      <a:srgbClr val="E25C05"/>
                    </a:solidFill>
                  </a:ln>
                  <a:effectLst/>
                  <a:extLst>
                    <a:ext uri="{91240B29-F687-4f45-9708-019B960494DF}">
                      <a14:hiddenLine xmlns="" xmlns:lc="http://schemas.openxmlformats.org/drawingml/2006/lockedCanvas" xmlns:p14="http://schemas.microsoft.com/office/powerpoint/2010/main" xmlns:a14="http://schemas.microsoft.com/office/drawing/2010/main" xmlns:a16="http://schemas.microsoft.com/office/drawing/2014/main" w="12700" cap="flat" cmpd="sng">
                        <a:solidFill>
                          <a:srgbClr val="000000"/>
                        </a:solidFill>
                        <a:prstDash val="solid"/>
                        <a:miter lim="0"/>
                        <a:headEnd/>
                        <a:tailEnd/>
                      </a14:hiddenLine>
                    </a:ext>
                    <a:ext uri="{AF507438-7753-43e0-B8FC-AC1667EBCBE1}">
                      <a14:hiddenEffects xmlns="" xmlns:lc="http://schemas.openxmlformats.org/drawingml/2006/lockedCanvas" xmlns:p14="http://schemas.microsoft.com/office/powerpoint/2010/main" xmlns:a14="http://schemas.microsoft.com/office/drawing/2010/main" xmlns:a16="http://schemas.microsoft.com/office/drawing/2014/main">
                        <a:effectLst>
                          <a:outerShdw blurRad="63500" dist="38099" dir="2700000" algn="ctr" rotWithShape="0">
                            <a:srgbClr val="000000">
                              <a:alpha val="74998"/>
                            </a:srgbClr>
                          </a:outerShdw>
                        </a:effectLst>
                      </a14:hiddenEffects>
                    </a:ext>
                  </a:extLst>
                </p:spPr>
                <p:txBody>
                  <a:bodyPr wrap="square" lIns="91440" tIns="45720" rIns="91440" bIns="45720" anchor="ctr">
                    <a:normAutofit fontScale="25000" lnSpcReduction="20000"/>
                  </a:bodyPr>
                  <a:lstStyle/>
                  <a:p>
                    <a:pPr algn="ctr"/>
                    <a:endParaRPr>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69" name="iṧļíḑê">
                    <a:extLst>
                      <a:ext uri="{FF2B5EF4-FFF2-40B4-BE49-F238E27FC236}">
                        <a16:creationId xmlns="" xmlns:a16="http://schemas.microsoft.com/office/drawing/2014/main" id="{8637B884-0DFD-439D-8D2E-C4204D33FEC6}"/>
                      </a:ext>
                    </a:extLst>
                  </p:cNvPr>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solidFill>
                      <a:srgbClr val="E25C05"/>
                    </a:solidFill>
                  </a:ln>
                  <a:effectLst/>
                  <a:extLst>
                    <a:ext uri="{91240B29-F687-4f45-9708-019B960494DF}">
                      <a14:hiddenLine xmlns="" xmlns:lc="http://schemas.openxmlformats.org/drawingml/2006/lockedCanvas" xmlns:p14="http://schemas.microsoft.com/office/powerpoint/2010/main" xmlns:a14="http://schemas.microsoft.com/office/drawing/2010/main" xmlns:a16="http://schemas.microsoft.com/office/drawing/2014/main" w="12700" cap="flat" cmpd="sng">
                        <a:solidFill>
                          <a:srgbClr val="000000"/>
                        </a:solidFill>
                        <a:prstDash val="solid"/>
                        <a:miter lim="0"/>
                        <a:headEnd/>
                        <a:tailEnd/>
                      </a14:hiddenLine>
                    </a:ext>
                    <a:ext uri="{AF507438-7753-43e0-B8FC-AC1667EBCBE1}">
                      <a14:hiddenEffects xmlns="" xmlns:lc="http://schemas.openxmlformats.org/drawingml/2006/lockedCanvas" xmlns:p14="http://schemas.microsoft.com/office/powerpoint/2010/main" xmlns:a14="http://schemas.microsoft.com/office/drawing/2010/main" xmlns:a16="http://schemas.microsoft.com/office/drawing/2014/main">
                        <a:effectLst>
                          <a:outerShdw blurRad="63500" dist="38099" dir="2700000" algn="ctr" rotWithShape="0">
                            <a:srgbClr val="000000">
                              <a:alpha val="74998"/>
                            </a:srgbClr>
                          </a:outerShdw>
                        </a:effectLst>
                      </a14:hiddenEffects>
                    </a:ext>
                  </a:extLst>
                </p:spPr>
                <p:txBody>
                  <a:bodyPr wrap="square" lIns="91440" tIns="45720" rIns="91440" bIns="45720" anchor="ctr">
                    <a:normAutofit fontScale="25000" lnSpcReduction="20000"/>
                  </a:bodyPr>
                  <a:lstStyle/>
                  <a:p>
                    <a:pPr algn="ctr"/>
                    <a:endParaRPr>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70" name="iṩ1îḋé">
                    <a:extLst>
                      <a:ext uri="{FF2B5EF4-FFF2-40B4-BE49-F238E27FC236}">
                        <a16:creationId xmlns="" xmlns:a16="http://schemas.microsoft.com/office/drawing/2014/main" id="{FDAD01D1-DD41-4FE7-A655-D3DD88642447}"/>
                      </a:ext>
                    </a:extLst>
                  </p:cNvPr>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solidFill>
                      <a:srgbClr val="E25C05"/>
                    </a:solidFill>
                  </a:ln>
                  <a:effectLst/>
                  <a:extLst>
                    <a:ext uri="{91240B29-F687-4f45-9708-019B960494DF}">
                      <a14:hiddenLine xmlns="" xmlns:lc="http://schemas.openxmlformats.org/drawingml/2006/lockedCanvas" xmlns:p14="http://schemas.microsoft.com/office/powerpoint/2010/main" xmlns:a14="http://schemas.microsoft.com/office/drawing/2010/main" xmlns:a16="http://schemas.microsoft.com/office/drawing/2014/main" w="12700" cap="flat" cmpd="sng">
                        <a:solidFill>
                          <a:srgbClr val="000000"/>
                        </a:solidFill>
                        <a:prstDash val="solid"/>
                        <a:miter lim="0"/>
                        <a:headEnd/>
                        <a:tailEnd/>
                      </a14:hiddenLine>
                    </a:ext>
                    <a:ext uri="{AF507438-7753-43e0-B8FC-AC1667EBCBE1}">
                      <a14:hiddenEffects xmlns="" xmlns:lc="http://schemas.openxmlformats.org/drawingml/2006/lockedCanvas" xmlns:p14="http://schemas.microsoft.com/office/powerpoint/2010/main" xmlns:a14="http://schemas.microsoft.com/office/drawing/2010/main" xmlns:a16="http://schemas.microsoft.com/office/drawing/2014/main">
                        <a:effectLst>
                          <a:outerShdw blurRad="63500" dist="38099" dir="2700000" algn="ctr" rotWithShape="0">
                            <a:srgbClr val="000000">
                              <a:alpha val="74998"/>
                            </a:srgbClr>
                          </a:outerShdw>
                        </a:effectLst>
                      </a14:hiddenEffects>
                    </a:ext>
                  </a:extLst>
                </p:spPr>
                <p:txBody>
                  <a:bodyPr wrap="square" lIns="91440" tIns="45720" rIns="91440" bIns="45720" anchor="ctr">
                    <a:normAutofit fontScale="25000" lnSpcReduction="20000"/>
                  </a:bodyPr>
                  <a:lstStyle/>
                  <a:p>
                    <a:pPr algn="ctr"/>
                    <a:endParaRPr>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71" name="íS1îďè">
                    <a:extLst>
                      <a:ext uri="{FF2B5EF4-FFF2-40B4-BE49-F238E27FC236}">
                        <a16:creationId xmlns="" xmlns:a16="http://schemas.microsoft.com/office/drawing/2014/main" id="{7EAD9802-C906-47A9-BD62-CE97E5CCE940}"/>
                      </a:ext>
                    </a:extLst>
                  </p:cNvPr>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solidFill>
                      <a:srgbClr val="E25C05"/>
                    </a:solidFill>
                  </a:ln>
                  <a:effectLst/>
                  <a:extLst>
                    <a:ext uri="{91240B29-F687-4f45-9708-019B960494DF}">
                      <a14:hiddenLine xmlns="" xmlns:lc="http://schemas.openxmlformats.org/drawingml/2006/lockedCanvas" xmlns:p14="http://schemas.microsoft.com/office/powerpoint/2010/main" xmlns:a14="http://schemas.microsoft.com/office/drawing/2010/main" xmlns:a16="http://schemas.microsoft.com/office/drawing/2014/main" w="12700" cap="flat" cmpd="sng">
                        <a:solidFill>
                          <a:srgbClr val="000000"/>
                        </a:solidFill>
                        <a:prstDash val="solid"/>
                        <a:miter lim="0"/>
                        <a:headEnd/>
                        <a:tailEnd/>
                      </a14:hiddenLine>
                    </a:ext>
                    <a:ext uri="{AF507438-7753-43e0-B8FC-AC1667EBCBE1}">
                      <a14:hiddenEffects xmlns="" xmlns:lc="http://schemas.openxmlformats.org/drawingml/2006/lockedCanvas" xmlns:p14="http://schemas.microsoft.com/office/powerpoint/2010/main" xmlns:a14="http://schemas.microsoft.com/office/drawing/2010/main" xmlns:a16="http://schemas.microsoft.com/office/drawing/2014/main">
                        <a:effectLst>
                          <a:outerShdw blurRad="63500" dist="38099" dir="2700000" algn="ctr" rotWithShape="0">
                            <a:srgbClr val="000000">
                              <a:alpha val="74998"/>
                            </a:srgbClr>
                          </a:outerShdw>
                        </a:effectLst>
                      </a14:hiddenEffects>
                    </a:ext>
                  </a:extLst>
                </p:spPr>
                <p:txBody>
                  <a:bodyPr wrap="square" lIns="91440" tIns="45720" rIns="91440" bIns="45720" anchor="ctr">
                    <a:normAutofit fontScale="25000" lnSpcReduction="20000"/>
                  </a:bodyPr>
                  <a:lstStyle/>
                  <a:p>
                    <a:pPr algn="ctr"/>
                    <a:endParaRPr>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grpSp>
          <p:grpSp>
            <p:nvGrpSpPr>
              <p:cNvPr id="28" name="ïs1îďè">
                <a:extLst>
                  <a:ext uri="{FF2B5EF4-FFF2-40B4-BE49-F238E27FC236}">
                    <a16:creationId xmlns="" xmlns:a16="http://schemas.microsoft.com/office/drawing/2014/main" id="{2BDCB7D3-830C-4A3F-B806-296CB8759CEE}"/>
                  </a:ext>
                </a:extLst>
              </p:cNvPr>
              <p:cNvGrpSpPr/>
              <p:nvPr/>
            </p:nvGrpSpPr>
            <p:grpSpPr>
              <a:xfrm>
                <a:off x="5393288" y="2488480"/>
                <a:ext cx="1339090" cy="1770269"/>
                <a:chOff x="5393288" y="2488480"/>
                <a:chExt cx="1339090" cy="1770269"/>
              </a:xfrm>
              <a:grpFill/>
            </p:grpSpPr>
            <p:sp>
              <p:nvSpPr>
                <p:cNvPr id="53" name="îş1iďe">
                  <a:extLst>
                    <a:ext uri="{FF2B5EF4-FFF2-40B4-BE49-F238E27FC236}">
                      <a16:creationId xmlns="" xmlns:a16="http://schemas.microsoft.com/office/drawing/2014/main" id="{17DAD9E1-2E2D-49C6-8C11-4F8F06645177}"/>
                    </a:ext>
                  </a:extLst>
                </p:cNvPr>
                <p:cNvSpPr/>
                <p:nvPr/>
              </p:nvSpPr>
              <p:spPr bwMode="auto">
                <a:xfrm>
                  <a:off x="5393288" y="2488480"/>
                  <a:ext cx="1339090" cy="1770269"/>
                </a:xfrm>
                <a:custGeom>
                  <a:avLst/>
                  <a:gdLst>
                    <a:gd name="T0" fmla="*/ 332 w 547"/>
                    <a:gd name="T1" fmla="*/ 0 h 673"/>
                    <a:gd name="T2" fmla="*/ 216 w 547"/>
                    <a:gd name="T3" fmla="*/ 0 h 673"/>
                    <a:gd name="T4" fmla="*/ 0 w 547"/>
                    <a:gd name="T5" fmla="*/ 216 h 673"/>
                    <a:gd name="T6" fmla="*/ 0 w 547"/>
                    <a:gd name="T7" fmla="*/ 302 h 673"/>
                    <a:gd name="T8" fmla="*/ 216 w 547"/>
                    <a:gd name="T9" fmla="*/ 517 h 673"/>
                    <a:gd name="T10" fmla="*/ 254 w 547"/>
                    <a:gd name="T11" fmla="*/ 517 h 673"/>
                    <a:gd name="T12" fmla="*/ 275 w 547"/>
                    <a:gd name="T13" fmla="*/ 673 h 673"/>
                    <a:gd name="T14" fmla="*/ 295 w 547"/>
                    <a:gd name="T15" fmla="*/ 517 h 673"/>
                    <a:gd name="T16" fmla="*/ 332 w 547"/>
                    <a:gd name="T17" fmla="*/ 517 h 673"/>
                    <a:gd name="T18" fmla="*/ 547 w 547"/>
                    <a:gd name="T19" fmla="*/ 302 h 673"/>
                    <a:gd name="T20" fmla="*/ 547 w 547"/>
                    <a:gd name="T21" fmla="*/ 216 h 673"/>
                    <a:gd name="T22" fmla="*/ 332 w 547"/>
                    <a:gd name="T23" fmla="*/ 0 h 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7" h="673">
                      <a:moveTo>
                        <a:pt x="332" y="0"/>
                      </a:moveTo>
                      <a:cubicBezTo>
                        <a:pt x="216" y="0"/>
                        <a:pt x="216" y="0"/>
                        <a:pt x="216" y="0"/>
                      </a:cubicBezTo>
                      <a:cubicBezTo>
                        <a:pt x="97" y="0"/>
                        <a:pt x="0" y="97"/>
                        <a:pt x="0" y="216"/>
                      </a:cubicBezTo>
                      <a:cubicBezTo>
                        <a:pt x="0" y="302"/>
                        <a:pt x="0" y="302"/>
                        <a:pt x="0" y="302"/>
                      </a:cubicBezTo>
                      <a:cubicBezTo>
                        <a:pt x="0" y="421"/>
                        <a:pt x="97" y="517"/>
                        <a:pt x="216" y="517"/>
                      </a:cubicBezTo>
                      <a:cubicBezTo>
                        <a:pt x="254" y="517"/>
                        <a:pt x="254" y="517"/>
                        <a:pt x="254" y="517"/>
                      </a:cubicBezTo>
                      <a:cubicBezTo>
                        <a:pt x="275" y="673"/>
                        <a:pt x="275" y="673"/>
                        <a:pt x="275" y="673"/>
                      </a:cubicBezTo>
                      <a:cubicBezTo>
                        <a:pt x="295" y="517"/>
                        <a:pt x="295" y="517"/>
                        <a:pt x="295" y="517"/>
                      </a:cubicBezTo>
                      <a:cubicBezTo>
                        <a:pt x="332" y="517"/>
                        <a:pt x="332" y="517"/>
                        <a:pt x="332" y="517"/>
                      </a:cubicBezTo>
                      <a:cubicBezTo>
                        <a:pt x="451" y="517"/>
                        <a:pt x="547" y="421"/>
                        <a:pt x="547" y="302"/>
                      </a:cubicBezTo>
                      <a:cubicBezTo>
                        <a:pt x="547" y="216"/>
                        <a:pt x="547" y="216"/>
                        <a:pt x="547" y="216"/>
                      </a:cubicBezTo>
                      <a:cubicBezTo>
                        <a:pt x="547" y="97"/>
                        <a:pt x="451" y="0"/>
                        <a:pt x="332" y="0"/>
                      </a:cubicBezTo>
                      <a:close/>
                    </a:path>
                  </a:pathLst>
                </a:custGeom>
                <a:grpFill/>
                <a:ln>
                  <a:solidFill>
                    <a:srgbClr val="E25C05"/>
                  </a:solidFill>
                </a:ln>
              </p:spPr>
              <p:txBody>
                <a:bodyPr wrap="square" lIns="91440" tIns="45720" rIns="91440" bIns="45720" anchor="ctr">
                  <a:normAutofit/>
                </a:bodyPr>
                <a:lstStyle/>
                <a:p>
                  <a:pPr algn="ctr"/>
                  <a:endParaRPr>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nvGrpSpPr>
                <p:cNvPr id="54" name="íšľiḋè">
                  <a:extLst>
                    <a:ext uri="{FF2B5EF4-FFF2-40B4-BE49-F238E27FC236}">
                      <a16:creationId xmlns="" xmlns:a16="http://schemas.microsoft.com/office/drawing/2014/main" id="{CCB42AFA-4013-4EAD-B99C-6B7B9EDD0DC6}"/>
                    </a:ext>
                  </a:extLst>
                </p:cNvPr>
                <p:cNvGrpSpPr/>
                <p:nvPr/>
              </p:nvGrpSpPr>
              <p:grpSpPr>
                <a:xfrm>
                  <a:off x="5867741" y="2963861"/>
                  <a:ext cx="436995" cy="437741"/>
                  <a:chOff x="7287419" y="3505994"/>
                  <a:chExt cx="464344" cy="465138"/>
                </a:xfrm>
                <a:grpFill/>
              </p:grpSpPr>
              <p:sp>
                <p:nvSpPr>
                  <p:cNvPr id="55" name="ïşḷíḑê">
                    <a:extLst>
                      <a:ext uri="{FF2B5EF4-FFF2-40B4-BE49-F238E27FC236}">
                        <a16:creationId xmlns="" xmlns:a16="http://schemas.microsoft.com/office/drawing/2014/main" id="{FBAF88FD-7FAB-40B0-9045-F2CE3650E0FF}"/>
                      </a:ext>
                    </a:extLst>
                  </p:cNvPr>
                  <p:cNvSpPr/>
                  <p:nvPr/>
                </p:nvSpPr>
                <p:spPr bwMode="auto">
                  <a:xfrm>
                    <a:off x="7287419" y="354965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solidFill>
                      <a:srgbClr val="E25C05"/>
                    </a:solidFill>
                  </a:ln>
                  <a:effectLst/>
                  <a:extLst>
                    <a:ext uri="{91240B29-F687-4f45-9708-019B960494DF}">
                      <a14:hiddenLine xmlns="" xmlns:lc="http://schemas.openxmlformats.org/drawingml/2006/lockedCanvas" xmlns:p14="http://schemas.microsoft.com/office/powerpoint/2010/main" xmlns:a14="http://schemas.microsoft.com/office/drawing/2010/main" xmlns:a16="http://schemas.microsoft.com/office/drawing/2014/main" w="12700" cap="flat" cmpd="sng">
                        <a:solidFill>
                          <a:srgbClr val="000000"/>
                        </a:solidFill>
                        <a:prstDash val="solid"/>
                        <a:miter lim="0"/>
                        <a:headEnd/>
                        <a:tailEnd/>
                      </a14:hiddenLine>
                    </a:ext>
                    <a:ext uri="{AF507438-7753-43e0-B8FC-AC1667EBCBE1}">
                      <a14:hiddenEffects xmlns="" xmlns:lc="http://schemas.openxmlformats.org/drawingml/2006/lockedCanvas" xmlns:p14="http://schemas.microsoft.com/office/powerpoint/2010/main" xmlns:a14="http://schemas.microsoft.com/office/drawing/2010/main" xmlns:a16="http://schemas.microsoft.com/office/drawing/2014/main">
                        <a:effectLst>
                          <a:outerShdw blurRad="63500" dist="38099" dir="2700000" algn="ctr" rotWithShape="0">
                            <a:srgbClr val="000000">
                              <a:alpha val="74998"/>
                            </a:srgbClr>
                          </a:outerShdw>
                        </a:effectLst>
                      </a14:hiddenEffects>
                    </a:ext>
                  </a:extLst>
                </p:spPr>
                <p:txBody>
                  <a:bodyPr wrap="square" lIns="91440" tIns="45720" rIns="91440" bIns="45720" anchor="ctr">
                    <a:normAutofit fontScale="92500" lnSpcReduction="10000"/>
                  </a:bodyPr>
                  <a:lstStyle/>
                  <a:p>
                    <a:pPr algn="ctr"/>
                    <a:endParaRPr>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56" name="îṥḷiḓè">
                    <a:extLst>
                      <a:ext uri="{FF2B5EF4-FFF2-40B4-BE49-F238E27FC236}">
                        <a16:creationId xmlns="" xmlns:a16="http://schemas.microsoft.com/office/drawing/2014/main" id="{0C0560C8-BF35-4C25-B463-B6B9EA73D878}"/>
                      </a:ext>
                    </a:extLst>
                  </p:cNvPr>
                  <p:cNvSpPr/>
                  <p:nvPr/>
                </p:nvSpPr>
                <p:spPr bwMode="auto">
                  <a:xfrm>
                    <a:off x="7490619" y="373856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solidFill>
                      <a:srgbClr val="E25C05"/>
                    </a:solidFill>
                  </a:ln>
                  <a:effectLst/>
                  <a:extLst>
                    <a:ext uri="{91240B29-F687-4f45-9708-019B960494DF}">
                      <a14:hiddenLine xmlns="" xmlns:lc="http://schemas.openxmlformats.org/drawingml/2006/lockedCanvas" xmlns:p14="http://schemas.microsoft.com/office/powerpoint/2010/main" xmlns:a14="http://schemas.microsoft.com/office/drawing/2010/main" xmlns:a16="http://schemas.microsoft.com/office/drawing/2014/main" w="12700" cap="flat" cmpd="sng">
                        <a:solidFill>
                          <a:srgbClr val="000000"/>
                        </a:solidFill>
                        <a:prstDash val="solid"/>
                        <a:miter lim="0"/>
                        <a:headEnd/>
                        <a:tailEnd/>
                      </a14:hiddenLine>
                    </a:ext>
                    <a:ext uri="{AF507438-7753-43e0-B8FC-AC1667EBCBE1}">
                      <a14:hiddenEffects xmlns="" xmlns:lc="http://schemas.openxmlformats.org/drawingml/2006/lockedCanvas" xmlns:p14="http://schemas.microsoft.com/office/powerpoint/2010/main" xmlns:a14="http://schemas.microsoft.com/office/drawing/2010/main" xmlns:a16="http://schemas.microsoft.com/office/drawing/2014/main">
                        <a:effectLst>
                          <a:outerShdw blurRad="63500" dist="38099" dir="2700000" algn="ctr" rotWithShape="0">
                            <a:srgbClr val="000000">
                              <a:alpha val="74998"/>
                            </a:srgbClr>
                          </a:outerShdw>
                        </a:effectLst>
                      </a14:hiddenEffects>
                    </a:ext>
                  </a:extLst>
                </p:spPr>
                <p:txBody>
                  <a:bodyPr wrap="square" lIns="91440" tIns="45720" rIns="91440" bIns="45720" anchor="ctr">
                    <a:normAutofit fontScale="25000" lnSpcReduction="20000"/>
                  </a:bodyPr>
                  <a:lstStyle/>
                  <a:p>
                    <a:pPr algn="ctr"/>
                    <a:endParaRPr>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57" name="ïṡľiḓê">
                    <a:extLst>
                      <a:ext uri="{FF2B5EF4-FFF2-40B4-BE49-F238E27FC236}">
                        <a16:creationId xmlns="" xmlns:a16="http://schemas.microsoft.com/office/drawing/2014/main" id="{6BA9DC4E-91F0-4CC5-B631-230AF3E01035}"/>
                      </a:ext>
                    </a:extLst>
                  </p:cNvPr>
                  <p:cNvSpPr/>
                  <p:nvPr/>
                </p:nvSpPr>
                <p:spPr bwMode="auto">
                  <a:xfrm>
                    <a:off x="7679532" y="350599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solidFill>
                      <a:srgbClr val="E25C05"/>
                    </a:solidFill>
                  </a:ln>
                  <a:effectLst/>
                  <a:extLst>
                    <a:ext uri="{91240B29-F687-4f45-9708-019B960494DF}">
                      <a14:hiddenLine xmlns="" xmlns:lc="http://schemas.openxmlformats.org/drawingml/2006/lockedCanvas" xmlns:p14="http://schemas.microsoft.com/office/powerpoint/2010/main" xmlns:a14="http://schemas.microsoft.com/office/drawing/2010/main" xmlns:a16="http://schemas.microsoft.com/office/drawing/2014/main" w="12700" cap="flat" cmpd="sng">
                        <a:solidFill>
                          <a:srgbClr val="000000"/>
                        </a:solidFill>
                        <a:prstDash val="solid"/>
                        <a:miter lim="0"/>
                        <a:headEnd/>
                        <a:tailEnd/>
                      </a14:hiddenLine>
                    </a:ext>
                    <a:ext uri="{AF507438-7753-43e0-B8FC-AC1667EBCBE1}">
                      <a14:hiddenEffects xmlns="" xmlns:lc="http://schemas.openxmlformats.org/drawingml/2006/lockedCanvas" xmlns:p14="http://schemas.microsoft.com/office/powerpoint/2010/main" xmlns:a14="http://schemas.microsoft.com/office/drawing/2010/main" xmlns:a16="http://schemas.microsoft.com/office/drawing/2014/main">
                        <a:effectLst>
                          <a:outerShdw blurRad="63500" dist="38099" dir="2700000" algn="ctr" rotWithShape="0">
                            <a:srgbClr val="000000">
                              <a:alpha val="74998"/>
                            </a:srgbClr>
                          </a:outerShdw>
                        </a:effectLst>
                      </a14:hiddenEffects>
                    </a:ext>
                  </a:extLst>
                </p:spPr>
                <p:txBody>
                  <a:bodyPr wrap="square" lIns="91440" tIns="45720" rIns="91440" bIns="45720" anchor="ctr">
                    <a:normAutofit fontScale="25000" lnSpcReduction="20000"/>
                  </a:bodyPr>
                  <a:lstStyle/>
                  <a:p>
                    <a:pPr algn="ctr"/>
                    <a:endParaRPr>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58" name="iṣliḑé">
                    <a:extLst>
                      <a:ext uri="{FF2B5EF4-FFF2-40B4-BE49-F238E27FC236}">
                        <a16:creationId xmlns="" xmlns:a16="http://schemas.microsoft.com/office/drawing/2014/main" id="{C665BCEC-364D-40ED-8241-0755A7A67DBA}"/>
                      </a:ext>
                    </a:extLst>
                  </p:cNvPr>
                  <p:cNvSpPr/>
                  <p:nvPr/>
                </p:nvSpPr>
                <p:spPr bwMode="auto">
                  <a:xfrm>
                    <a:off x="7403307" y="372427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solidFill>
                      <a:srgbClr val="E25C05"/>
                    </a:solidFill>
                  </a:ln>
                  <a:effectLst/>
                  <a:extLst>
                    <a:ext uri="{91240B29-F687-4f45-9708-019B960494DF}">
                      <a14:hiddenLine xmlns="" xmlns:lc="http://schemas.openxmlformats.org/drawingml/2006/lockedCanvas" xmlns:p14="http://schemas.microsoft.com/office/powerpoint/2010/main" xmlns:a14="http://schemas.microsoft.com/office/drawing/2010/main" xmlns:a16="http://schemas.microsoft.com/office/drawing/2014/main" w="12700" cap="flat" cmpd="sng">
                        <a:solidFill>
                          <a:srgbClr val="000000"/>
                        </a:solidFill>
                        <a:prstDash val="solid"/>
                        <a:miter lim="0"/>
                        <a:headEnd/>
                        <a:tailEnd/>
                      </a14:hiddenLine>
                    </a:ext>
                    <a:ext uri="{AF507438-7753-43e0-B8FC-AC1667EBCBE1}">
                      <a14:hiddenEffects xmlns="" xmlns:lc="http://schemas.openxmlformats.org/drawingml/2006/lockedCanvas" xmlns:p14="http://schemas.microsoft.com/office/powerpoint/2010/main" xmlns:a14="http://schemas.microsoft.com/office/drawing/2010/main" xmlns:a16="http://schemas.microsoft.com/office/drawing/2014/main">
                        <a:effectLst>
                          <a:outerShdw blurRad="63500" dist="38099" dir="2700000" algn="ctr" rotWithShape="0">
                            <a:srgbClr val="000000">
                              <a:alpha val="74998"/>
                            </a:srgbClr>
                          </a:outerShdw>
                        </a:effectLst>
                      </a14:hiddenEffects>
                    </a:ext>
                  </a:extLst>
                </p:spPr>
                <p:txBody>
                  <a:bodyPr wrap="square" lIns="91440" tIns="45720" rIns="91440" bIns="45720" anchor="ctr">
                    <a:normAutofit fontScale="25000" lnSpcReduction="20000"/>
                  </a:bodyPr>
                  <a:lstStyle/>
                  <a:p>
                    <a:pPr algn="ctr"/>
                    <a:endParaRPr>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59" name="iśḻiḑe">
                    <a:extLst>
                      <a:ext uri="{FF2B5EF4-FFF2-40B4-BE49-F238E27FC236}">
                        <a16:creationId xmlns="" xmlns:a16="http://schemas.microsoft.com/office/drawing/2014/main" id="{74E45DF1-A5F6-4AB8-AE64-E0FF3D505854}"/>
                      </a:ext>
                    </a:extLst>
                  </p:cNvPr>
                  <p:cNvSpPr/>
                  <p:nvPr/>
                </p:nvSpPr>
                <p:spPr bwMode="auto">
                  <a:xfrm>
                    <a:off x="7461250" y="382587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solidFill>
                      <a:srgbClr val="E25C05"/>
                    </a:solidFill>
                  </a:ln>
                  <a:effectLst/>
                  <a:extLst>
                    <a:ext uri="{91240B29-F687-4f45-9708-019B960494DF}">
                      <a14:hiddenLine xmlns="" xmlns:lc="http://schemas.openxmlformats.org/drawingml/2006/lockedCanvas" xmlns:p14="http://schemas.microsoft.com/office/powerpoint/2010/main" xmlns:a14="http://schemas.microsoft.com/office/drawing/2010/main" xmlns:a16="http://schemas.microsoft.com/office/drawing/2014/main" w="12700" cap="flat" cmpd="sng">
                        <a:solidFill>
                          <a:srgbClr val="000000"/>
                        </a:solidFill>
                        <a:prstDash val="solid"/>
                        <a:miter lim="0"/>
                        <a:headEnd/>
                        <a:tailEnd/>
                      </a14:hiddenLine>
                    </a:ext>
                    <a:ext uri="{AF507438-7753-43e0-B8FC-AC1667EBCBE1}">
                      <a14:hiddenEffects xmlns="" xmlns:lc="http://schemas.openxmlformats.org/drawingml/2006/lockedCanvas" xmlns:p14="http://schemas.microsoft.com/office/powerpoint/2010/main" xmlns:a14="http://schemas.microsoft.com/office/drawing/2010/main" xmlns:a16="http://schemas.microsoft.com/office/drawing/2014/main">
                        <a:effectLst>
                          <a:outerShdw blurRad="63500" dist="38099" dir="2700000" algn="ctr" rotWithShape="0">
                            <a:srgbClr val="000000">
                              <a:alpha val="74998"/>
                            </a:srgbClr>
                          </a:outerShdw>
                        </a:effectLst>
                      </a14:hiddenEffects>
                    </a:ext>
                  </a:extLst>
                </p:spPr>
                <p:txBody>
                  <a:bodyPr wrap="square" lIns="91440" tIns="45720" rIns="91440" bIns="45720" anchor="ctr">
                    <a:normAutofit fontScale="25000" lnSpcReduction="20000"/>
                  </a:bodyPr>
                  <a:lstStyle/>
                  <a:p>
                    <a:pPr algn="ctr"/>
                    <a:endParaRPr>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60" name="ïşḻíḍé">
                    <a:extLst>
                      <a:ext uri="{FF2B5EF4-FFF2-40B4-BE49-F238E27FC236}">
                        <a16:creationId xmlns="" xmlns:a16="http://schemas.microsoft.com/office/drawing/2014/main" id="{0B3474A0-B002-4D4B-9C82-AFCDD4061DF1}"/>
                      </a:ext>
                    </a:extLst>
                  </p:cNvPr>
                  <p:cNvSpPr/>
                  <p:nvPr/>
                </p:nvSpPr>
                <p:spPr bwMode="auto">
                  <a:xfrm>
                    <a:off x="7693819" y="360759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solidFill>
                      <a:srgbClr val="E25C05"/>
                    </a:solidFill>
                  </a:ln>
                  <a:effectLst/>
                  <a:extLst>
                    <a:ext uri="{91240B29-F687-4f45-9708-019B960494DF}">
                      <a14:hiddenLine xmlns="" xmlns:lc="http://schemas.openxmlformats.org/drawingml/2006/lockedCanvas" xmlns:p14="http://schemas.microsoft.com/office/powerpoint/2010/main" xmlns:a14="http://schemas.microsoft.com/office/drawing/2010/main" xmlns:a16="http://schemas.microsoft.com/office/drawing/2014/main" w="12700" cap="flat" cmpd="sng">
                        <a:solidFill>
                          <a:srgbClr val="000000"/>
                        </a:solidFill>
                        <a:prstDash val="solid"/>
                        <a:miter lim="0"/>
                        <a:headEnd/>
                        <a:tailEnd/>
                      </a14:hiddenLine>
                    </a:ext>
                    <a:ext uri="{AF507438-7753-43e0-B8FC-AC1667EBCBE1}">
                      <a14:hiddenEffects xmlns="" xmlns:lc="http://schemas.openxmlformats.org/drawingml/2006/lockedCanvas" xmlns:p14="http://schemas.microsoft.com/office/powerpoint/2010/main" xmlns:a14="http://schemas.microsoft.com/office/drawing/2010/main" xmlns:a16="http://schemas.microsoft.com/office/drawing/2014/main">
                        <a:effectLst>
                          <a:outerShdw blurRad="63500" dist="38099" dir="2700000" algn="ctr" rotWithShape="0">
                            <a:srgbClr val="000000">
                              <a:alpha val="74998"/>
                            </a:srgbClr>
                          </a:outerShdw>
                        </a:effectLst>
                      </a14:hiddenEffects>
                    </a:ext>
                  </a:extLst>
                </p:spPr>
                <p:txBody>
                  <a:bodyPr wrap="square" lIns="91440" tIns="45720" rIns="91440" bIns="45720" anchor="ctr">
                    <a:normAutofit fontScale="25000" lnSpcReduction="20000"/>
                  </a:bodyPr>
                  <a:lstStyle/>
                  <a:p>
                    <a:pPr algn="ctr"/>
                    <a:endParaRPr>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grpSp>
          <p:grpSp>
            <p:nvGrpSpPr>
              <p:cNvPr id="29" name="îšḻîḓe">
                <a:extLst>
                  <a:ext uri="{FF2B5EF4-FFF2-40B4-BE49-F238E27FC236}">
                    <a16:creationId xmlns="" xmlns:a16="http://schemas.microsoft.com/office/drawing/2014/main" id="{1F1F1268-EC8D-45A7-89EB-0BB4CFB1EBAC}"/>
                  </a:ext>
                </a:extLst>
              </p:cNvPr>
              <p:cNvGrpSpPr/>
              <p:nvPr/>
            </p:nvGrpSpPr>
            <p:grpSpPr>
              <a:xfrm>
                <a:off x="6710613" y="1448780"/>
                <a:ext cx="1340127" cy="1770269"/>
                <a:chOff x="6710613" y="1448780"/>
                <a:chExt cx="1340127" cy="1770269"/>
              </a:xfrm>
              <a:grpFill/>
            </p:grpSpPr>
            <p:sp>
              <p:nvSpPr>
                <p:cNvPr id="47" name="iŝḷidé">
                  <a:extLst>
                    <a:ext uri="{FF2B5EF4-FFF2-40B4-BE49-F238E27FC236}">
                      <a16:creationId xmlns="" xmlns:a16="http://schemas.microsoft.com/office/drawing/2014/main" id="{30E26D00-4AB2-4225-92AB-895CBAB6D94E}"/>
                    </a:ext>
                  </a:extLst>
                </p:cNvPr>
                <p:cNvSpPr/>
                <p:nvPr/>
              </p:nvSpPr>
              <p:spPr bwMode="auto">
                <a:xfrm>
                  <a:off x="6710613" y="1448780"/>
                  <a:ext cx="1340127" cy="1770269"/>
                </a:xfrm>
                <a:custGeom>
                  <a:avLst/>
                  <a:gdLst>
                    <a:gd name="T0" fmla="*/ 332 w 547"/>
                    <a:gd name="T1" fmla="*/ 0 h 673"/>
                    <a:gd name="T2" fmla="*/ 216 w 547"/>
                    <a:gd name="T3" fmla="*/ 0 h 673"/>
                    <a:gd name="T4" fmla="*/ 0 w 547"/>
                    <a:gd name="T5" fmla="*/ 216 h 673"/>
                    <a:gd name="T6" fmla="*/ 0 w 547"/>
                    <a:gd name="T7" fmla="*/ 302 h 673"/>
                    <a:gd name="T8" fmla="*/ 216 w 547"/>
                    <a:gd name="T9" fmla="*/ 517 h 673"/>
                    <a:gd name="T10" fmla="*/ 253 w 547"/>
                    <a:gd name="T11" fmla="*/ 517 h 673"/>
                    <a:gd name="T12" fmla="*/ 275 w 547"/>
                    <a:gd name="T13" fmla="*/ 673 h 673"/>
                    <a:gd name="T14" fmla="*/ 295 w 547"/>
                    <a:gd name="T15" fmla="*/ 517 h 673"/>
                    <a:gd name="T16" fmla="*/ 332 w 547"/>
                    <a:gd name="T17" fmla="*/ 517 h 673"/>
                    <a:gd name="T18" fmla="*/ 547 w 547"/>
                    <a:gd name="T19" fmla="*/ 302 h 673"/>
                    <a:gd name="T20" fmla="*/ 547 w 547"/>
                    <a:gd name="T21" fmla="*/ 216 h 673"/>
                    <a:gd name="T22" fmla="*/ 332 w 547"/>
                    <a:gd name="T23" fmla="*/ 0 h 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7" h="673">
                      <a:moveTo>
                        <a:pt x="332" y="0"/>
                      </a:moveTo>
                      <a:cubicBezTo>
                        <a:pt x="216" y="0"/>
                        <a:pt x="216" y="0"/>
                        <a:pt x="216" y="0"/>
                      </a:cubicBezTo>
                      <a:cubicBezTo>
                        <a:pt x="97" y="0"/>
                        <a:pt x="0" y="97"/>
                        <a:pt x="0" y="216"/>
                      </a:cubicBezTo>
                      <a:cubicBezTo>
                        <a:pt x="0" y="302"/>
                        <a:pt x="0" y="302"/>
                        <a:pt x="0" y="302"/>
                      </a:cubicBezTo>
                      <a:cubicBezTo>
                        <a:pt x="0" y="421"/>
                        <a:pt x="97" y="517"/>
                        <a:pt x="216" y="517"/>
                      </a:cubicBezTo>
                      <a:cubicBezTo>
                        <a:pt x="253" y="517"/>
                        <a:pt x="253" y="517"/>
                        <a:pt x="253" y="517"/>
                      </a:cubicBezTo>
                      <a:cubicBezTo>
                        <a:pt x="275" y="673"/>
                        <a:pt x="275" y="673"/>
                        <a:pt x="275" y="673"/>
                      </a:cubicBezTo>
                      <a:cubicBezTo>
                        <a:pt x="295" y="517"/>
                        <a:pt x="295" y="517"/>
                        <a:pt x="295" y="517"/>
                      </a:cubicBezTo>
                      <a:cubicBezTo>
                        <a:pt x="332" y="517"/>
                        <a:pt x="332" y="517"/>
                        <a:pt x="332" y="517"/>
                      </a:cubicBezTo>
                      <a:cubicBezTo>
                        <a:pt x="451" y="517"/>
                        <a:pt x="547" y="421"/>
                        <a:pt x="547" y="302"/>
                      </a:cubicBezTo>
                      <a:cubicBezTo>
                        <a:pt x="547" y="216"/>
                        <a:pt x="547" y="216"/>
                        <a:pt x="547" y="216"/>
                      </a:cubicBezTo>
                      <a:cubicBezTo>
                        <a:pt x="547" y="97"/>
                        <a:pt x="451" y="0"/>
                        <a:pt x="332" y="0"/>
                      </a:cubicBezTo>
                      <a:close/>
                    </a:path>
                  </a:pathLst>
                </a:custGeom>
                <a:grpFill/>
                <a:ln>
                  <a:solidFill>
                    <a:srgbClr val="E25C05"/>
                  </a:solidFill>
                </a:ln>
              </p:spPr>
              <p:txBody>
                <a:bodyPr wrap="square" lIns="91440" tIns="45720" rIns="91440" bIns="45720" anchor="ctr">
                  <a:normAutofit/>
                </a:bodyPr>
                <a:lstStyle/>
                <a:p>
                  <a:pPr algn="ctr"/>
                  <a:endParaRPr>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nvGrpSpPr>
                <p:cNvPr id="48" name="iş1îḑê">
                  <a:extLst>
                    <a:ext uri="{FF2B5EF4-FFF2-40B4-BE49-F238E27FC236}">
                      <a16:creationId xmlns="" xmlns:a16="http://schemas.microsoft.com/office/drawing/2014/main" id="{44F55A41-E4BF-4D56-B74D-B1DEF1ECA53A}"/>
                    </a:ext>
                  </a:extLst>
                </p:cNvPr>
                <p:cNvGrpSpPr/>
                <p:nvPr/>
              </p:nvGrpSpPr>
              <p:grpSpPr>
                <a:xfrm>
                  <a:off x="7189445" y="1898798"/>
                  <a:ext cx="382463" cy="436994"/>
                  <a:chOff x="9174163" y="2577307"/>
                  <a:chExt cx="406400" cy="464344"/>
                </a:xfrm>
                <a:grpFill/>
              </p:grpSpPr>
              <p:sp>
                <p:nvSpPr>
                  <p:cNvPr id="49" name="ï$ľîďé">
                    <a:extLst>
                      <a:ext uri="{FF2B5EF4-FFF2-40B4-BE49-F238E27FC236}">
                        <a16:creationId xmlns="" xmlns:a16="http://schemas.microsoft.com/office/drawing/2014/main" id="{932A75BD-77C5-4701-B214-C6C045DAAE13}"/>
                      </a:ext>
                    </a:extLst>
                  </p:cNvPr>
                  <p:cNvSpPr/>
                  <p:nvPr/>
                </p:nvSpPr>
                <p:spPr bwMode="auto">
                  <a:xfrm>
                    <a:off x="9174163" y="2577307"/>
                    <a:ext cx="406400"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425"/>
                        </a:moveTo>
                        <a:cubicBezTo>
                          <a:pt x="5687" y="7425"/>
                          <a:pt x="1542" y="6064"/>
                          <a:pt x="1542" y="4387"/>
                        </a:cubicBezTo>
                        <a:cubicBezTo>
                          <a:pt x="1542" y="2709"/>
                          <a:pt x="5687" y="1350"/>
                          <a:pt x="10800" y="1350"/>
                        </a:cubicBezTo>
                        <a:cubicBezTo>
                          <a:pt x="15912" y="1350"/>
                          <a:pt x="20057" y="2709"/>
                          <a:pt x="20057" y="4387"/>
                        </a:cubicBezTo>
                        <a:cubicBezTo>
                          <a:pt x="20057" y="6064"/>
                          <a:pt x="15912" y="7425"/>
                          <a:pt x="10800" y="7425"/>
                        </a:cubicBezTo>
                        <a:moveTo>
                          <a:pt x="20057" y="9112"/>
                        </a:moveTo>
                        <a:lnTo>
                          <a:pt x="20054" y="9112"/>
                        </a:lnTo>
                        <a:cubicBezTo>
                          <a:pt x="20054" y="9119"/>
                          <a:pt x="20057" y="9127"/>
                          <a:pt x="20057" y="9133"/>
                        </a:cubicBezTo>
                        <a:cubicBezTo>
                          <a:pt x="20057" y="10800"/>
                          <a:pt x="15912" y="12150"/>
                          <a:pt x="10800" y="12150"/>
                        </a:cubicBezTo>
                        <a:cubicBezTo>
                          <a:pt x="5687" y="12150"/>
                          <a:pt x="1542" y="10800"/>
                          <a:pt x="1542" y="9133"/>
                        </a:cubicBezTo>
                        <a:cubicBezTo>
                          <a:pt x="1542" y="9127"/>
                          <a:pt x="1545" y="9119"/>
                          <a:pt x="1545" y="9112"/>
                        </a:cubicBezTo>
                        <a:lnTo>
                          <a:pt x="1542" y="9112"/>
                        </a:lnTo>
                        <a:lnTo>
                          <a:pt x="1542" y="6793"/>
                        </a:lnTo>
                        <a:cubicBezTo>
                          <a:pt x="3564" y="8140"/>
                          <a:pt x="7271" y="8774"/>
                          <a:pt x="10800" y="8774"/>
                        </a:cubicBezTo>
                        <a:cubicBezTo>
                          <a:pt x="14328" y="8774"/>
                          <a:pt x="18035" y="8140"/>
                          <a:pt x="20057" y="6793"/>
                        </a:cubicBezTo>
                        <a:cubicBezTo>
                          <a:pt x="20057" y="6793"/>
                          <a:pt x="20057" y="9112"/>
                          <a:pt x="20057" y="9112"/>
                        </a:cubicBezTo>
                        <a:close/>
                        <a:moveTo>
                          <a:pt x="20057" y="13162"/>
                        </a:moveTo>
                        <a:lnTo>
                          <a:pt x="20054" y="13162"/>
                        </a:lnTo>
                        <a:cubicBezTo>
                          <a:pt x="20054" y="13169"/>
                          <a:pt x="20057" y="13177"/>
                          <a:pt x="20057" y="13183"/>
                        </a:cubicBezTo>
                        <a:cubicBezTo>
                          <a:pt x="20057" y="14850"/>
                          <a:pt x="15912" y="16200"/>
                          <a:pt x="10800" y="16200"/>
                        </a:cubicBezTo>
                        <a:cubicBezTo>
                          <a:pt x="5687" y="16200"/>
                          <a:pt x="1542" y="14850"/>
                          <a:pt x="1542" y="13183"/>
                        </a:cubicBezTo>
                        <a:cubicBezTo>
                          <a:pt x="1542" y="13177"/>
                          <a:pt x="1545" y="13169"/>
                          <a:pt x="1545" y="13162"/>
                        </a:cubicBezTo>
                        <a:lnTo>
                          <a:pt x="1542" y="13162"/>
                        </a:lnTo>
                        <a:lnTo>
                          <a:pt x="1542" y="10640"/>
                        </a:lnTo>
                        <a:cubicBezTo>
                          <a:pt x="3136" y="12077"/>
                          <a:pt x="6982" y="12825"/>
                          <a:pt x="10800" y="12825"/>
                        </a:cubicBezTo>
                        <a:cubicBezTo>
                          <a:pt x="14617" y="12825"/>
                          <a:pt x="18463" y="12077"/>
                          <a:pt x="20057" y="10640"/>
                        </a:cubicBezTo>
                        <a:cubicBezTo>
                          <a:pt x="20057" y="10640"/>
                          <a:pt x="20057" y="13162"/>
                          <a:pt x="20057" y="13162"/>
                        </a:cubicBezTo>
                        <a:close/>
                        <a:moveTo>
                          <a:pt x="20057" y="17212"/>
                        </a:moveTo>
                        <a:cubicBezTo>
                          <a:pt x="20057" y="18889"/>
                          <a:pt x="15912" y="20249"/>
                          <a:pt x="10800" y="20249"/>
                        </a:cubicBezTo>
                        <a:cubicBezTo>
                          <a:pt x="5687" y="20249"/>
                          <a:pt x="1542" y="18889"/>
                          <a:pt x="1542" y="17212"/>
                        </a:cubicBezTo>
                        <a:lnTo>
                          <a:pt x="1542" y="14690"/>
                        </a:lnTo>
                        <a:cubicBezTo>
                          <a:pt x="3136" y="16127"/>
                          <a:pt x="6982" y="16875"/>
                          <a:pt x="10800" y="16875"/>
                        </a:cubicBezTo>
                        <a:cubicBezTo>
                          <a:pt x="14617" y="16875"/>
                          <a:pt x="18463" y="16127"/>
                          <a:pt x="20057" y="14690"/>
                        </a:cubicBezTo>
                        <a:cubicBezTo>
                          <a:pt x="20057" y="14690"/>
                          <a:pt x="20057" y="17212"/>
                          <a:pt x="20057" y="17212"/>
                        </a:cubicBezTo>
                        <a:close/>
                        <a:moveTo>
                          <a:pt x="10800" y="0"/>
                        </a:moveTo>
                        <a:cubicBezTo>
                          <a:pt x="5598" y="0"/>
                          <a:pt x="0" y="1372"/>
                          <a:pt x="0" y="4387"/>
                        </a:cubicBezTo>
                        <a:lnTo>
                          <a:pt x="0" y="17212"/>
                        </a:lnTo>
                        <a:cubicBezTo>
                          <a:pt x="0" y="20226"/>
                          <a:pt x="5598" y="21599"/>
                          <a:pt x="10800" y="21599"/>
                        </a:cubicBezTo>
                        <a:cubicBezTo>
                          <a:pt x="16001" y="21599"/>
                          <a:pt x="21599" y="20226"/>
                          <a:pt x="21599" y="17212"/>
                        </a:cubicBezTo>
                        <a:lnTo>
                          <a:pt x="21599" y="4387"/>
                        </a:lnTo>
                        <a:cubicBezTo>
                          <a:pt x="21599" y="1372"/>
                          <a:pt x="16001" y="0"/>
                          <a:pt x="10800" y="0"/>
                        </a:cubicBezTo>
                      </a:path>
                    </a:pathLst>
                  </a:custGeom>
                  <a:grpFill/>
                  <a:ln>
                    <a:solidFill>
                      <a:srgbClr val="E25C05"/>
                    </a:solidFill>
                  </a:ln>
                  <a:effectLst/>
                  <a:extLst>
                    <a:ext uri="{91240B29-F687-4f45-9708-019B960494DF}">
                      <a14:hiddenLine xmlns="" xmlns:lc="http://schemas.openxmlformats.org/drawingml/2006/lockedCanvas" xmlns:p14="http://schemas.microsoft.com/office/powerpoint/2010/main" xmlns:a14="http://schemas.microsoft.com/office/drawing/2010/main" xmlns:a16="http://schemas.microsoft.com/office/drawing/2014/main" w="12700" cap="flat" cmpd="sng">
                        <a:solidFill>
                          <a:srgbClr val="000000"/>
                        </a:solidFill>
                        <a:prstDash val="solid"/>
                        <a:miter lim="0"/>
                        <a:headEnd/>
                        <a:tailEnd/>
                      </a14:hiddenLine>
                    </a:ext>
                    <a:ext uri="{AF507438-7753-43e0-B8FC-AC1667EBCBE1}">
                      <a14:hiddenEffects xmlns="" xmlns:lc="http://schemas.openxmlformats.org/drawingml/2006/lockedCanvas" xmlns:p14="http://schemas.microsoft.com/office/powerpoint/2010/main" xmlns:a14="http://schemas.microsoft.com/office/drawing/2010/main" xmlns:a16="http://schemas.microsoft.com/office/drawing/2014/main">
                        <a:effectLst>
                          <a:outerShdw blurRad="63500" dist="38099" dir="2700000" algn="ctr" rotWithShape="0">
                            <a:srgbClr val="000000">
                              <a:alpha val="74998"/>
                            </a:srgbClr>
                          </a:outerShdw>
                        </a:effectLst>
                      </a14:hiddenEffects>
                    </a:ext>
                  </a:extLst>
                </p:spPr>
                <p:txBody>
                  <a:bodyPr wrap="square" lIns="91440" tIns="45720" rIns="91440" bIns="45720" anchor="ctr">
                    <a:normAutofit lnSpcReduction="10000"/>
                  </a:bodyPr>
                  <a:lstStyle/>
                  <a:p>
                    <a:pPr algn="ctr"/>
                    <a:endParaRPr>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50" name="ïṣliďe">
                    <a:extLst>
                      <a:ext uri="{FF2B5EF4-FFF2-40B4-BE49-F238E27FC236}">
                        <a16:creationId xmlns="" xmlns:a16="http://schemas.microsoft.com/office/drawing/2014/main" id="{6B3AF78B-90CD-4A4B-AABA-D6438A10FD7E}"/>
                      </a:ext>
                    </a:extLst>
                  </p:cNvPr>
                  <p:cNvSpPr/>
                  <p:nvPr/>
                </p:nvSpPr>
                <p:spPr bwMode="auto">
                  <a:xfrm>
                    <a:off x="9493250" y="2940050"/>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solidFill>
                      <a:srgbClr val="E25C05"/>
                    </a:solidFill>
                  </a:ln>
                  <a:effectLst/>
                  <a:extLst>
                    <a:ext uri="{91240B29-F687-4f45-9708-019B960494DF}">
                      <a14:hiddenLine xmlns="" xmlns:lc="http://schemas.openxmlformats.org/drawingml/2006/lockedCanvas" xmlns:p14="http://schemas.microsoft.com/office/powerpoint/2010/main" xmlns:a14="http://schemas.microsoft.com/office/drawing/2010/main" xmlns:a16="http://schemas.microsoft.com/office/drawing/2014/main" w="12700" cap="flat" cmpd="sng">
                        <a:solidFill>
                          <a:srgbClr val="000000"/>
                        </a:solidFill>
                        <a:prstDash val="solid"/>
                        <a:miter lim="0"/>
                        <a:headEnd/>
                        <a:tailEnd/>
                      </a14:hiddenLine>
                    </a:ext>
                    <a:ext uri="{AF507438-7753-43e0-B8FC-AC1667EBCBE1}">
                      <a14:hiddenEffects xmlns="" xmlns:lc="http://schemas.openxmlformats.org/drawingml/2006/lockedCanvas" xmlns:p14="http://schemas.microsoft.com/office/powerpoint/2010/main" xmlns:a14="http://schemas.microsoft.com/office/drawing/2010/main" xmlns:a16="http://schemas.microsoft.com/office/drawing/2014/main">
                        <a:effectLst>
                          <a:outerShdw blurRad="63500" dist="38099" dir="2700000" algn="ctr" rotWithShape="0">
                            <a:srgbClr val="000000">
                              <a:alpha val="74998"/>
                            </a:srgbClr>
                          </a:outerShdw>
                        </a:effectLst>
                      </a14:hiddenEffects>
                    </a:ext>
                  </a:extLst>
                </p:spPr>
                <p:txBody>
                  <a:bodyPr wrap="square" lIns="91440" tIns="45720" rIns="91440" bIns="45720" anchor="ctr">
                    <a:normAutofit fontScale="25000" lnSpcReduction="20000"/>
                  </a:bodyPr>
                  <a:lstStyle/>
                  <a:p>
                    <a:pPr algn="ctr"/>
                    <a:endParaRPr>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51" name="ïŝľiḋè">
                    <a:extLst>
                      <a:ext uri="{FF2B5EF4-FFF2-40B4-BE49-F238E27FC236}">
                        <a16:creationId xmlns="" xmlns:a16="http://schemas.microsoft.com/office/drawing/2014/main" id="{BD642FA7-02FF-4786-B5F2-4D7B26AD01B0}"/>
                      </a:ext>
                    </a:extLst>
                  </p:cNvPr>
                  <p:cNvSpPr/>
                  <p:nvPr/>
                </p:nvSpPr>
                <p:spPr bwMode="auto">
                  <a:xfrm>
                    <a:off x="9493250" y="2852738"/>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solidFill>
                      <a:srgbClr val="E25C05"/>
                    </a:solidFill>
                  </a:ln>
                  <a:effectLst/>
                  <a:extLst>
                    <a:ext uri="{91240B29-F687-4f45-9708-019B960494DF}">
                      <a14:hiddenLine xmlns="" xmlns:lc="http://schemas.openxmlformats.org/drawingml/2006/lockedCanvas" xmlns:p14="http://schemas.microsoft.com/office/powerpoint/2010/main" xmlns:a14="http://schemas.microsoft.com/office/drawing/2010/main" xmlns:a16="http://schemas.microsoft.com/office/drawing/2014/main" w="12700" cap="flat" cmpd="sng">
                        <a:solidFill>
                          <a:srgbClr val="000000"/>
                        </a:solidFill>
                        <a:prstDash val="solid"/>
                        <a:miter lim="0"/>
                        <a:headEnd/>
                        <a:tailEnd/>
                      </a14:hiddenLine>
                    </a:ext>
                    <a:ext uri="{AF507438-7753-43e0-B8FC-AC1667EBCBE1}">
                      <a14:hiddenEffects xmlns="" xmlns:lc="http://schemas.openxmlformats.org/drawingml/2006/lockedCanvas" xmlns:p14="http://schemas.microsoft.com/office/powerpoint/2010/main" xmlns:a14="http://schemas.microsoft.com/office/drawing/2010/main" xmlns:a16="http://schemas.microsoft.com/office/drawing/2014/main">
                        <a:effectLst>
                          <a:outerShdw blurRad="63500" dist="38099" dir="2700000" algn="ctr" rotWithShape="0">
                            <a:srgbClr val="000000">
                              <a:alpha val="74998"/>
                            </a:srgbClr>
                          </a:outerShdw>
                        </a:effectLst>
                      </a14:hiddenEffects>
                    </a:ext>
                  </a:extLst>
                </p:spPr>
                <p:txBody>
                  <a:bodyPr wrap="square" lIns="91440" tIns="45720" rIns="91440" bIns="45720" anchor="ctr">
                    <a:normAutofit fontScale="25000" lnSpcReduction="20000"/>
                  </a:bodyPr>
                  <a:lstStyle/>
                  <a:p>
                    <a:pPr algn="ctr"/>
                    <a:endParaRPr>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52" name="iṩḻîḋé">
                    <a:extLst>
                      <a:ext uri="{FF2B5EF4-FFF2-40B4-BE49-F238E27FC236}">
                        <a16:creationId xmlns="" xmlns:a16="http://schemas.microsoft.com/office/drawing/2014/main" id="{231E1973-B085-477C-9943-8499EBA22442}"/>
                      </a:ext>
                    </a:extLst>
                  </p:cNvPr>
                  <p:cNvSpPr/>
                  <p:nvPr/>
                </p:nvSpPr>
                <p:spPr bwMode="auto">
                  <a:xfrm>
                    <a:off x="9493250" y="2765425"/>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solidFill>
                      <a:srgbClr val="E25C05"/>
                    </a:solidFill>
                  </a:ln>
                  <a:effectLst/>
                  <a:extLst>
                    <a:ext uri="{91240B29-F687-4f45-9708-019B960494DF}">
                      <a14:hiddenLine xmlns="" xmlns:lc="http://schemas.openxmlformats.org/drawingml/2006/lockedCanvas" xmlns:p14="http://schemas.microsoft.com/office/powerpoint/2010/main" xmlns:a14="http://schemas.microsoft.com/office/drawing/2010/main" xmlns:a16="http://schemas.microsoft.com/office/drawing/2014/main" w="12700" cap="flat" cmpd="sng">
                        <a:solidFill>
                          <a:srgbClr val="000000"/>
                        </a:solidFill>
                        <a:prstDash val="solid"/>
                        <a:miter lim="0"/>
                        <a:headEnd/>
                        <a:tailEnd/>
                      </a14:hiddenLine>
                    </a:ext>
                    <a:ext uri="{AF507438-7753-43e0-B8FC-AC1667EBCBE1}">
                      <a14:hiddenEffects xmlns="" xmlns:lc="http://schemas.openxmlformats.org/drawingml/2006/lockedCanvas" xmlns:p14="http://schemas.microsoft.com/office/powerpoint/2010/main" xmlns:a14="http://schemas.microsoft.com/office/drawing/2010/main" xmlns:a16="http://schemas.microsoft.com/office/drawing/2014/main">
                        <a:effectLst>
                          <a:outerShdw blurRad="63500" dist="38099" dir="2700000" algn="ctr" rotWithShape="0">
                            <a:srgbClr val="000000">
                              <a:alpha val="74998"/>
                            </a:srgbClr>
                          </a:outerShdw>
                        </a:effectLst>
                      </a14:hiddenEffects>
                    </a:ext>
                  </a:extLst>
                </p:spPr>
                <p:txBody>
                  <a:bodyPr wrap="square" lIns="91440" tIns="45720" rIns="91440" bIns="45720" anchor="ctr">
                    <a:normAutofit fontScale="25000" lnSpcReduction="20000"/>
                  </a:bodyPr>
                  <a:lstStyle/>
                  <a:p>
                    <a:pPr algn="ctr"/>
                    <a:endParaRPr>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grpSp>
          <p:grpSp>
            <p:nvGrpSpPr>
              <p:cNvPr id="30" name="ïṥḻíďé">
                <a:extLst>
                  <a:ext uri="{FF2B5EF4-FFF2-40B4-BE49-F238E27FC236}">
                    <a16:creationId xmlns="" xmlns:a16="http://schemas.microsoft.com/office/drawing/2014/main" id="{3CC87CF9-4DE2-418B-A7C1-E64A7A715A74}"/>
                  </a:ext>
                </a:extLst>
              </p:cNvPr>
              <p:cNvGrpSpPr/>
              <p:nvPr/>
            </p:nvGrpSpPr>
            <p:grpSpPr>
              <a:xfrm>
                <a:off x="1649640" y="3024452"/>
                <a:ext cx="1340127" cy="1771381"/>
                <a:chOff x="1649640" y="3024452"/>
                <a:chExt cx="1340127" cy="1771381"/>
              </a:xfrm>
              <a:grpFill/>
            </p:grpSpPr>
            <p:sp>
              <p:nvSpPr>
                <p:cNvPr id="42" name="îṩḻîďe">
                  <a:extLst>
                    <a:ext uri="{FF2B5EF4-FFF2-40B4-BE49-F238E27FC236}">
                      <a16:creationId xmlns="" xmlns:a16="http://schemas.microsoft.com/office/drawing/2014/main" id="{B4DD8172-F9CB-4FF7-A2AC-ED3A7E5ACD03}"/>
                    </a:ext>
                  </a:extLst>
                </p:cNvPr>
                <p:cNvSpPr/>
                <p:nvPr/>
              </p:nvSpPr>
              <p:spPr bwMode="auto">
                <a:xfrm>
                  <a:off x="1649640" y="3024452"/>
                  <a:ext cx="1340127" cy="1771381"/>
                </a:xfrm>
                <a:custGeom>
                  <a:avLst/>
                  <a:gdLst>
                    <a:gd name="T0" fmla="*/ 332 w 547"/>
                    <a:gd name="T1" fmla="*/ 0 h 673"/>
                    <a:gd name="T2" fmla="*/ 215 w 547"/>
                    <a:gd name="T3" fmla="*/ 0 h 673"/>
                    <a:gd name="T4" fmla="*/ 0 w 547"/>
                    <a:gd name="T5" fmla="*/ 216 h 673"/>
                    <a:gd name="T6" fmla="*/ 0 w 547"/>
                    <a:gd name="T7" fmla="*/ 302 h 673"/>
                    <a:gd name="T8" fmla="*/ 215 w 547"/>
                    <a:gd name="T9" fmla="*/ 517 h 673"/>
                    <a:gd name="T10" fmla="*/ 253 w 547"/>
                    <a:gd name="T11" fmla="*/ 517 h 673"/>
                    <a:gd name="T12" fmla="*/ 274 w 547"/>
                    <a:gd name="T13" fmla="*/ 673 h 673"/>
                    <a:gd name="T14" fmla="*/ 294 w 547"/>
                    <a:gd name="T15" fmla="*/ 517 h 673"/>
                    <a:gd name="T16" fmla="*/ 332 w 547"/>
                    <a:gd name="T17" fmla="*/ 517 h 673"/>
                    <a:gd name="T18" fmla="*/ 547 w 547"/>
                    <a:gd name="T19" fmla="*/ 302 h 673"/>
                    <a:gd name="T20" fmla="*/ 547 w 547"/>
                    <a:gd name="T21" fmla="*/ 216 h 673"/>
                    <a:gd name="T22" fmla="*/ 332 w 547"/>
                    <a:gd name="T23" fmla="*/ 0 h 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7" h="673">
                      <a:moveTo>
                        <a:pt x="332" y="0"/>
                      </a:moveTo>
                      <a:cubicBezTo>
                        <a:pt x="215" y="0"/>
                        <a:pt x="215" y="0"/>
                        <a:pt x="215" y="0"/>
                      </a:cubicBezTo>
                      <a:cubicBezTo>
                        <a:pt x="96" y="0"/>
                        <a:pt x="0" y="97"/>
                        <a:pt x="0" y="216"/>
                      </a:cubicBezTo>
                      <a:cubicBezTo>
                        <a:pt x="0" y="302"/>
                        <a:pt x="0" y="302"/>
                        <a:pt x="0" y="302"/>
                      </a:cubicBezTo>
                      <a:cubicBezTo>
                        <a:pt x="0" y="421"/>
                        <a:pt x="96" y="517"/>
                        <a:pt x="215" y="517"/>
                      </a:cubicBezTo>
                      <a:cubicBezTo>
                        <a:pt x="253" y="517"/>
                        <a:pt x="253" y="517"/>
                        <a:pt x="253" y="517"/>
                      </a:cubicBezTo>
                      <a:cubicBezTo>
                        <a:pt x="274" y="673"/>
                        <a:pt x="274" y="673"/>
                        <a:pt x="274" y="673"/>
                      </a:cubicBezTo>
                      <a:cubicBezTo>
                        <a:pt x="294" y="517"/>
                        <a:pt x="294" y="517"/>
                        <a:pt x="294" y="517"/>
                      </a:cubicBezTo>
                      <a:cubicBezTo>
                        <a:pt x="332" y="517"/>
                        <a:pt x="332" y="517"/>
                        <a:pt x="332" y="517"/>
                      </a:cubicBezTo>
                      <a:cubicBezTo>
                        <a:pt x="450" y="517"/>
                        <a:pt x="547" y="421"/>
                        <a:pt x="547" y="302"/>
                      </a:cubicBezTo>
                      <a:cubicBezTo>
                        <a:pt x="547" y="216"/>
                        <a:pt x="547" y="216"/>
                        <a:pt x="547" y="216"/>
                      </a:cubicBezTo>
                      <a:cubicBezTo>
                        <a:pt x="547" y="97"/>
                        <a:pt x="450" y="0"/>
                        <a:pt x="332" y="0"/>
                      </a:cubicBezTo>
                      <a:close/>
                    </a:path>
                  </a:pathLst>
                </a:custGeom>
                <a:grpFill/>
                <a:ln>
                  <a:solidFill>
                    <a:srgbClr val="E25C05"/>
                  </a:solidFill>
                </a:ln>
              </p:spPr>
              <p:txBody>
                <a:bodyPr wrap="square" lIns="91440" tIns="45720" rIns="91440" bIns="45720" anchor="ctr">
                  <a:normAutofit/>
                </a:bodyPr>
                <a:lstStyle/>
                <a:p>
                  <a:pPr algn="ctr"/>
                  <a:endParaRPr>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nvGrpSpPr>
                <p:cNvPr id="43" name="íSlíḑé">
                  <a:extLst>
                    <a:ext uri="{FF2B5EF4-FFF2-40B4-BE49-F238E27FC236}">
                      <a16:creationId xmlns="" xmlns:a16="http://schemas.microsoft.com/office/drawing/2014/main" id="{DCB8B155-CA5C-4268-BE57-64B4A3F7A3DF}"/>
                    </a:ext>
                  </a:extLst>
                </p:cNvPr>
                <p:cNvGrpSpPr/>
                <p:nvPr/>
              </p:nvGrpSpPr>
              <p:grpSpPr>
                <a:xfrm>
                  <a:off x="2115025" y="3525831"/>
                  <a:ext cx="409355" cy="436994"/>
                  <a:chOff x="9159875" y="1647825"/>
                  <a:chExt cx="434975" cy="464344"/>
                </a:xfrm>
                <a:grpFill/>
              </p:grpSpPr>
              <p:sp>
                <p:nvSpPr>
                  <p:cNvPr id="44" name="işļîḋè">
                    <a:extLst>
                      <a:ext uri="{FF2B5EF4-FFF2-40B4-BE49-F238E27FC236}">
                        <a16:creationId xmlns="" xmlns:a16="http://schemas.microsoft.com/office/drawing/2014/main" id="{9CD1B31F-8260-469B-BE8E-E1607A559B14}"/>
                      </a:ext>
                    </a:extLst>
                  </p:cNvPr>
                  <p:cNvSpPr/>
                  <p:nvPr/>
                </p:nvSpPr>
                <p:spPr bwMode="auto">
                  <a:xfrm>
                    <a:off x="9159875" y="1647825"/>
                    <a:ext cx="434975"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grpFill/>
                  <a:ln>
                    <a:solidFill>
                      <a:srgbClr val="E25C05"/>
                    </a:solidFill>
                  </a:ln>
                  <a:effectLst/>
                  <a:extLst>
                    <a:ext uri="{91240B29-F687-4f45-9708-019B960494DF}">
                      <a14:hiddenLine xmlns="" xmlns:lc="http://schemas.openxmlformats.org/drawingml/2006/lockedCanvas" xmlns:p14="http://schemas.microsoft.com/office/powerpoint/2010/main" xmlns:a14="http://schemas.microsoft.com/office/drawing/2010/main" xmlns:a16="http://schemas.microsoft.com/office/drawing/2014/main" w="12700" cap="flat" cmpd="sng">
                        <a:solidFill>
                          <a:srgbClr val="000000"/>
                        </a:solidFill>
                        <a:prstDash val="solid"/>
                        <a:miter lim="0"/>
                        <a:headEnd/>
                        <a:tailEnd/>
                      </a14:hiddenLine>
                    </a:ext>
                    <a:ext uri="{AF507438-7753-43e0-B8FC-AC1667EBCBE1}">
                      <a14:hiddenEffects xmlns="" xmlns:lc="http://schemas.openxmlformats.org/drawingml/2006/lockedCanvas" xmlns:p14="http://schemas.microsoft.com/office/powerpoint/2010/main" xmlns:a14="http://schemas.microsoft.com/office/drawing/2010/main" xmlns:a16="http://schemas.microsoft.com/office/drawing/2014/main">
                        <a:effectLst>
                          <a:outerShdw blurRad="63500" dist="38099" dir="2700000" algn="ctr" rotWithShape="0">
                            <a:srgbClr val="000000">
                              <a:alpha val="74998"/>
                            </a:srgbClr>
                          </a:outerShdw>
                        </a:effectLst>
                      </a14:hiddenEffects>
                    </a:ext>
                  </a:extLst>
                </p:spPr>
                <p:txBody>
                  <a:bodyPr wrap="square" lIns="91440" tIns="45720" rIns="91440" bIns="45720" anchor="ctr">
                    <a:normAutofit lnSpcReduction="10000"/>
                  </a:bodyPr>
                  <a:lstStyle/>
                  <a:p>
                    <a:pPr algn="ctr"/>
                    <a:endParaRPr>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45" name="íṩľíḋê">
                    <a:extLst>
                      <a:ext uri="{FF2B5EF4-FFF2-40B4-BE49-F238E27FC236}">
                        <a16:creationId xmlns="" xmlns:a16="http://schemas.microsoft.com/office/drawing/2014/main" id="{D9170A76-D083-4D4F-A62E-43C442EF05EA}"/>
                      </a:ext>
                    </a:extLst>
                  </p:cNvPr>
                  <p:cNvSpPr/>
                  <p:nvPr/>
                </p:nvSpPr>
                <p:spPr bwMode="auto">
                  <a:xfrm>
                    <a:off x="9217819" y="1705769"/>
                    <a:ext cx="319088" cy="290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grpFill/>
                  <a:ln>
                    <a:solidFill>
                      <a:srgbClr val="E25C05"/>
                    </a:solidFill>
                  </a:ln>
                  <a:effectLst/>
                  <a:extLst>
                    <a:ext uri="{91240B29-F687-4f45-9708-019B960494DF}">
                      <a14:hiddenLine xmlns="" xmlns:lc="http://schemas.openxmlformats.org/drawingml/2006/lockedCanvas" xmlns:p14="http://schemas.microsoft.com/office/powerpoint/2010/main" xmlns:a14="http://schemas.microsoft.com/office/drawing/2010/main" xmlns:a16="http://schemas.microsoft.com/office/drawing/2014/main" w="12700" cap="flat" cmpd="sng">
                        <a:solidFill>
                          <a:srgbClr val="000000"/>
                        </a:solidFill>
                        <a:prstDash val="solid"/>
                        <a:miter lim="0"/>
                        <a:headEnd/>
                        <a:tailEnd/>
                      </a14:hiddenLine>
                    </a:ext>
                    <a:ext uri="{AF507438-7753-43e0-B8FC-AC1667EBCBE1}">
                      <a14:hiddenEffects xmlns="" xmlns:lc="http://schemas.openxmlformats.org/drawingml/2006/lockedCanvas" xmlns:p14="http://schemas.microsoft.com/office/powerpoint/2010/main" xmlns:a14="http://schemas.microsoft.com/office/drawing/2010/main" xmlns:a16="http://schemas.microsoft.com/office/drawing/2014/main">
                        <a:effectLst>
                          <a:outerShdw blurRad="63500" dist="38099" dir="2700000" algn="ctr" rotWithShape="0">
                            <a:srgbClr val="000000">
                              <a:alpha val="74998"/>
                            </a:srgbClr>
                          </a:outerShdw>
                        </a:effectLst>
                      </a14:hiddenEffects>
                    </a:ext>
                  </a:extLst>
                </p:spPr>
                <p:txBody>
                  <a:bodyPr wrap="square" lIns="91440" tIns="45720" rIns="91440" bIns="45720" anchor="ctr">
                    <a:normAutofit fontScale="55000" lnSpcReduction="20000"/>
                  </a:bodyPr>
                  <a:lstStyle/>
                  <a:p>
                    <a:pPr algn="ctr"/>
                    <a:endParaRPr>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46" name="ïṧḻîḋé">
                    <a:extLst>
                      <a:ext uri="{FF2B5EF4-FFF2-40B4-BE49-F238E27FC236}">
                        <a16:creationId xmlns="" xmlns:a16="http://schemas.microsoft.com/office/drawing/2014/main" id="{F866F3DC-ED8C-454E-805F-FDA69C1AAC15}"/>
                      </a:ext>
                    </a:extLst>
                  </p:cNvPr>
                  <p:cNvSpPr/>
                  <p:nvPr/>
                </p:nvSpPr>
                <p:spPr bwMode="auto">
                  <a:xfrm>
                    <a:off x="9391650" y="1749425"/>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grpFill/>
                  <a:ln>
                    <a:solidFill>
                      <a:srgbClr val="E25C05"/>
                    </a:solidFill>
                  </a:ln>
                  <a:effectLst/>
                  <a:extLst>
                    <a:ext uri="{91240B29-F687-4f45-9708-019B960494DF}">
                      <a14:hiddenLine xmlns="" xmlns:lc="http://schemas.openxmlformats.org/drawingml/2006/lockedCanvas" xmlns:p14="http://schemas.microsoft.com/office/powerpoint/2010/main" xmlns:a14="http://schemas.microsoft.com/office/drawing/2010/main" xmlns:a16="http://schemas.microsoft.com/office/drawing/2014/main" w="12700" cap="flat" cmpd="sng">
                        <a:solidFill>
                          <a:srgbClr val="000000"/>
                        </a:solidFill>
                        <a:prstDash val="solid"/>
                        <a:miter lim="0"/>
                        <a:headEnd/>
                        <a:tailEnd/>
                      </a14:hiddenLine>
                    </a:ext>
                    <a:ext uri="{AF507438-7753-43e0-B8FC-AC1667EBCBE1}">
                      <a14:hiddenEffects xmlns="" xmlns:lc="http://schemas.openxmlformats.org/drawingml/2006/lockedCanvas" xmlns:p14="http://schemas.microsoft.com/office/powerpoint/2010/main" xmlns:a14="http://schemas.microsoft.com/office/drawing/2010/main" xmlns:a16="http://schemas.microsoft.com/office/drawing/2014/main">
                        <a:effectLst>
                          <a:outerShdw blurRad="63500" dist="38099" dir="2700000" algn="ctr" rotWithShape="0">
                            <a:srgbClr val="000000">
                              <a:alpha val="74998"/>
                            </a:srgbClr>
                          </a:outerShdw>
                        </a:effectLst>
                      </a14:hiddenEffects>
                    </a:ext>
                  </a:extLst>
                </p:spPr>
                <p:txBody>
                  <a:bodyPr wrap="square" lIns="91440" tIns="45720" rIns="91440" bIns="45720" anchor="ctr">
                    <a:normAutofit fontScale="25000" lnSpcReduction="20000"/>
                  </a:bodyPr>
                  <a:lstStyle/>
                  <a:p>
                    <a:pPr algn="ctr"/>
                    <a:endParaRPr>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grpSp>
          <p:grpSp>
            <p:nvGrpSpPr>
              <p:cNvPr id="31" name="ïsḻîďe">
                <a:extLst>
                  <a:ext uri="{FF2B5EF4-FFF2-40B4-BE49-F238E27FC236}">
                    <a16:creationId xmlns="" xmlns:a16="http://schemas.microsoft.com/office/drawing/2014/main" id="{2BCE9C71-9551-4231-A070-772F31F18F87}"/>
                  </a:ext>
                </a:extLst>
              </p:cNvPr>
              <p:cNvGrpSpPr/>
              <p:nvPr/>
            </p:nvGrpSpPr>
            <p:grpSpPr>
              <a:xfrm>
                <a:off x="3861419" y="3024452"/>
                <a:ext cx="1340127" cy="1771381"/>
                <a:chOff x="3861419" y="3024452"/>
                <a:chExt cx="1340127" cy="1771381"/>
              </a:xfrm>
              <a:grpFill/>
            </p:grpSpPr>
            <p:sp>
              <p:nvSpPr>
                <p:cNvPr id="38" name="ísľídé">
                  <a:extLst>
                    <a:ext uri="{FF2B5EF4-FFF2-40B4-BE49-F238E27FC236}">
                      <a16:creationId xmlns="" xmlns:a16="http://schemas.microsoft.com/office/drawing/2014/main" id="{90DC9808-4AF0-48AF-A88B-D235AC05A4CB}"/>
                    </a:ext>
                  </a:extLst>
                </p:cNvPr>
                <p:cNvSpPr/>
                <p:nvPr/>
              </p:nvSpPr>
              <p:spPr bwMode="auto">
                <a:xfrm>
                  <a:off x="3861419" y="3024452"/>
                  <a:ext cx="1340127" cy="1771381"/>
                </a:xfrm>
                <a:custGeom>
                  <a:avLst/>
                  <a:gdLst>
                    <a:gd name="T0" fmla="*/ 332 w 547"/>
                    <a:gd name="T1" fmla="*/ 0 h 673"/>
                    <a:gd name="T2" fmla="*/ 216 w 547"/>
                    <a:gd name="T3" fmla="*/ 0 h 673"/>
                    <a:gd name="T4" fmla="*/ 0 w 547"/>
                    <a:gd name="T5" fmla="*/ 216 h 673"/>
                    <a:gd name="T6" fmla="*/ 0 w 547"/>
                    <a:gd name="T7" fmla="*/ 302 h 673"/>
                    <a:gd name="T8" fmla="*/ 216 w 547"/>
                    <a:gd name="T9" fmla="*/ 517 h 673"/>
                    <a:gd name="T10" fmla="*/ 254 w 547"/>
                    <a:gd name="T11" fmla="*/ 517 h 673"/>
                    <a:gd name="T12" fmla="*/ 275 w 547"/>
                    <a:gd name="T13" fmla="*/ 673 h 673"/>
                    <a:gd name="T14" fmla="*/ 295 w 547"/>
                    <a:gd name="T15" fmla="*/ 517 h 673"/>
                    <a:gd name="T16" fmla="*/ 332 w 547"/>
                    <a:gd name="T17" fmla="*/ 517 h 673"/>
                    <a:gd name="T18" fmla="*/ 547 w 547"/>
                    <a:gd name="T19" fmla="*/ 302 h 673"/>
                    <a:gd name="T20" fmla="*/ 547 w 547"/>
                    <a:gd name="T21" fmla="*/ 216 h 673"/>
                    <a:gd name="T22" fmla="*/ 332 w 547"/>
                    <a:gd name="T23" fmla="*/ 0 h 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7" h="673">
                      <a:moveTo>
                        <a:pt x="332" y="0"/>
                      </a:moveTo>
                      <a:cubicBezTo>
                        <a:pt x="216" y="0"/>
                        <a:pt x="216" y="0"/>
                        <a:pt x="216" y="0"/>
                      </a:cubicBezTo>
                      <a:cubicBezTo>
                        <a:pt x="97" y="0"/>
                        <a:pt x="0" y="97"/>
                        <a:pt x="0" y="216"/>
                      </a:cubicBezTo>
                      <a:cubicBezTo>
                        <a:pt x="0" y="302"/>
                        <a:pt x="0" y="302"/>
                        <a:pt x="0" y="302"/>
                      </a:cubicBezTo>
                      <a:cubicBezTo>
                        <a:pt x="0" y="421"/>
                        <a:pt x="97" y="517"/>
                        <a:pt x="216" y="517"/>
                      </a:cubicBezTo>
                      <a:cubicBezTo>
                        <a:pt x="254" y="517"/>
                        <a:pt x="254" y="517"/>
                        <a:pt x="254" y="517"/>
                      </a:cubicBezTo>
                      <a:cubicBezTo>
                        <a:pt x="275" y="673"/>
                        <a:pt x="275" y="673"/>
                        <a:pt x="275" y="673"/>
                      </a:cubicBezTo>
                      <a:cubicBezTo>
                        <a:pt x="295" y="517"/>
                        <a:pt x="295" y="517"/>
                        <a:pt x="295" y="517"/>
                      </a:cubicBezTo>
                      <a:cubicBezTo>
                        <a:pt x="332" y="517"/>
                        <a:pt x="332" y="517"/>
                        <a:pt x="332" y="517"/>
                      </a:cubicBezTo>
                      <a:cubicBezTo>
                        <a:pt x="451" y="517"/>
                        <a:pt x="547" y="421"/>
                        <a:pt x="547" y="302"/>
                      </a:cubicBezTo>
                      <a:cubicBezTo>
                        <a:pt x="547" y="216"/>
                        <a:pt x="547" y="216"/>
                        <a:pt x="547" y="216"/>
                      </a:cubicBezTo>
                      <a:cubicBezTo>
                        <a:pt x="547" y="97"/>
                        <a:pt x="451" y="0"/>
                        <a:pt x="332" y="0"/>
                      </a:cubicBezTo>
                      <a:close/>
                    </a:path>
                  </a:pathLst>
                </a:custGeom>
                <a:grpFill/>
                <a:ln>
                  <a:solidFill>
                    <a:srgbClr val="E25C05"/>
                  </a:solidFill>
                </a:ln>
              </p:spPr>
              <p:txBody>
                <a:bodyPr wrap="square" lIns="91440" tIns="45720" rIns="91440" bIns="45720" anchor="ctr">
                  <a:normAutofit/>
                </a:bodyPr>
                <a:lstStyle/>
                <a:p>
                  <a:pPr algn="ctr"/>
                  <a:endParaRPr>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nvGrpSpPr>
                <p:cNvPr id="39" name="ï$ļïďê">
                  <a:extLst>
                    <a:ext uri="{FF2B5EF4-FFF2-40B4-BE49-F238E27FC236}">
                      <a16:creationId xmlns="" xmlns:a16="http://schemas.microsoft.com/office/drawing/2014/main" id="{139292E2-EE7C-4EF0-AD12-DB6104CD0802}"/>
                    </a:ext>
                  </a:extLst>
                </p:cNvPr>
                <p:cNvGrpSpPr/>
                <p:nvPr/>
              </p:nvGrpSpPr>
              <p:grpSpPr>
                <a:xfrm>
                  <a:off x="4331966" y="3525684"/>
                  <a:ext cx="436994" cy="436994"/>
                  <a:chOff x="8216107" y="1647825"/>
                  <a:chExt cx="464344" cy="464344"/>
                </a:xfrm>
                <a:grpFill/>
              </p:grpSpPr>
              <p:sp>
                <p:nvSpPr>
                  <p:cNvPr id="40" name="îśḻîdè">
                    <a:extLst>
                      <a:ext uri="{FF2B5EF4-FFF2-40B4-BE49-F238E27FC236}">
                        <a16:creationId xmlns="" xmlns:a16="http://schemas.microsoft.com/office/drawing/2014/main" id="{B8631B07-400D-43B6-8973-2E41F865AE15}"/>
                      </a:ext>
                    </a:extLst>
                  </p:cNvPr>
                  <p:cNvSpPr/>
                  <p:nvPr/>
                </p:nvSpPr>
                <p:spPr bwMode="auto">
                  <a:xfrm>
                    <a:off x="8216107" y="1647825"/>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35" y="9811"/>
                        </a:moveTo>
                        <a:cubicBezTo>
                          <a:pt x="20220" y="10144"/>
                          <a:pt x="20081" y="10800"/>
                          <a:pt x="18899" y="10800"/>
                        </a:cubicBezTo>
                        <a:lnTo>
                          <a:pt x="17549" y="10800"/>
                        </a:lnTo>
                        <a:cubicBezTo>
                          <a:pt x="17363" y="10800"/>
                          <a:pt x="17212" y="10950"/>
                          <a:pt x="17212" y="11137"/>
                        </a:cubicBezTo>
                        <a:cubicBezTo>
                          <a:pt x="17212" y="11324"/>
                          <a:pt x="17363" y="11475"/>
                          <a:pt x="17549" y="11475"/>
                        </a:cubicBezTo>
                        <a:lnTo>
                          <a:pt x="18858" y="11475"/>
                        </a:lnTo>
                        <a:cubicBezTo>
                          <a:pt x="19870" y="11475"/>
                          <a:pt x="20003" y="12314"/>
                          <a:pt x="19938" y="12719"/>
                        </a:cubicBezTo>
                        <a:cubicBezTo>
                          <a:pt x="19855" y="13223"/>
                          <a:pt x="19618" y="14175"/>
                          <a:pt x="18478" y="14175"/>
                        </a:cubicBezTo>
                        <a:lnTo>
                          <a:pt x="16874" y="14175"/>
                        </a:lnTo>
                        <a:cubicBezTo>
                          <a:pt x="16688" y="14175"/>
                          <a:pt x="16537" y="14325"/>
                          <a:pt x="16537" y="14512"/>
                        </a:cubicBezTo>
                        <a:cubicBezTo>
                          <a:pt x="16537" y="14699"/>
                          <a:pt x="16688" y="14850"/>
                          <a:pt x="16874" y="14850"/>
                        </a:cubicBezTo>
                        <a:lnTo>
                          <a:pt x="18203" y="14850"/>
                        </a:lnTo>
                        <a:cubicBezTo>
                          <a:pt x="19343" y="14850"/>
                          <a:pt x="19243" y="15718"/>
                          <a:pt x="19079" y="16237"/>
                        </a:cubicBezTo>
                        <a:cubicBezTo>
                          <a:pt x="18864" y="16918"/>
                          <a:pt x="18732" y="17549"/>
                          <a:pt x="17297" y="17549"/>
                        </a:cubicBezTo>
                        <a:lnTo>
                          <a:pt x="16196" y="17549"/>
                        </a:lnTo>
                        <a:cubicBezTo>
                          <a:pt x="16009" y="17549"/>
                          <a:pt x="15859" y="17700"/>
                          <a:pt x="15859" y="17887"/>
                        </a:cubicBezTo>
                        <a:cubicBezTo>
                          <a:pt x="15859" y="18073"/>
                          <a:pt x="16009" y="18225"/>
                          <a:pt x="16196" y="18225"/>
                        </a:cubicBezTo>
                        <a:lnTo>
                          <a:pt x="17255" y="18225"/>
                        </a:lnTo>
                        <a:cubicBezTo>
                          <a:pt x="17993" y="18225"/>
                          <a:pt x="18027" y="18923"/>
                          <a:pt x="17950" y="19174"/>
                        </a:cubicBezTo>
                        <a:cubicBezTo>
                          <a:pt x="17866" y="19448"/>
                          <a:pt x="17767" y="19651"/>
                          <a:pt x="17762" y="19660"/>
                        </a:cubicBezTo>
                        <a:cubicBezTo>
                          <a:pt x="17558" y="20028"/>
                          <a:pt x="17229" y="20249"/>
                          <a:pt x="16534" y="20249"/>
                        </a:cubicBezTo>
                        <a:lnTo>
                          <a:pt x="12844" y="20249"/>
                        </a:lnTo>
                        <a:cubicBezTo>
                          <a:pt x="10990" y="20249"/>
                          <a:pt x="9151" y="19829"/>
                          <a:pt x="9104" y="19818"/>
                        </a:cubicBezTo>
                        <a:cubicBezTo>
                          <a:pt x="6299" y="19172"/>
                          <a:pt x="6152" y="19122"/>
                          <a:pt x="5976" y="19072"/>
                        </a:cubicBezTo>
                        <a:cubicBezTo>
                          <a:pt x="5976" y="19072"/>
                          <a:pt x="5405" y="18976"/>
                          <a:pt x="5405" y="18478"/>
                        </a:cubicBezTo>
                        <a:lnTo>
                          <a:pt x="5399" y="9155"/>
                        </a:lnTo>
                        <a:cubicBezTo>
                          <a:pt x="5399" y="8839"/>
                          <a:pt x="5601" y="8552"/>
                          <a:pt x="5935" y="8452"/>
                        </a:cubicBezTo>
                        <a:cubicBezTo>
                          <a:pt x="5977" y="8435"/>
                          <a:pt x="6034" y="8419"/>
                          <a:pt x="6074" y="8401"/>
                        </a:cubicBezTo>
                        <a:cubicBezTo>
                          <a:pt x="9158" y="7125"/>
                          <a:pt x="10097" y="4324"/>
                          <a:pt x="10124" y="2025"/>
                        </a:cubicBezTo>
                        <a:cubicBezTo>
                          <a:pt x="10128" y="1702"/>
                          <a:pt x="10378" y="1350"/>
                          <a:pt x="10800" y="1350"/>
                        </a:cubicBezTo>
                        <a:cubicBezTo>
                          <a:pt x="11514" y="1350"/>
                          <a:pt x="12774" y="2782"/>
                          <a:pt x="12774" y="4554"/>
                        </a:cubicBezTo>
                        <a:cubicBezTo>
                          <a:pt x="12774" y="6155"/>
                          <a:pt x="12711" y="6432"/>
                          <a:pt x="12149" y="8100"/>
                        </a:cubicBezTo>
                        <a:cubicBezTo>
                          <a:pt x="18899" y="8100"/>
                          <a:pt x="18852" y="8196"/>
                          <a:pt x="19448" y="8353"/>
                        </a:cubicBezTo>
                        <a:cubicBezTo>
                          <a:pt x="20187" y="8564"/>
                          <a:pt x="20249" y="9175"/>
                          <a:pt x="20249" y="9386"/>
                        </a:cubicBezTo>
                        <a:cubicBezTo>
                          <a:pt x="20249" y="9618"/>
                          <a:pt x="20243" y="9584"/>
                          <a:pt x="20235" y="9811"/>
                        </a:cubicBezTo>
                        <a:moveTo>
                          <a:pt x="4724" y="19575"/>
                        </a:moveTo>
                        <a:cubicBezTo>
                          <a:pt x="4724" y="19948"/>
                          <a:pt x="4423" y="20249"/>
                          <a:pt x="4049" y="20249"/>
                        </a:cubicBezTo>
                        <a:lnTo>
                          <a:pt x="2024" y="20249"/>
                        </a:lnTo>
                        <a:cubicBezTo>
                          <a:pt x="1652" y="20249"/>
                          <a:pt x="1349" y="19948"/>
                          <a:pt x="1349" y="19575"/>
                        </a:cubicBezTo>
                        <a:lnTo>
                          <a:pt x="1349" y="8774"/>
                        </a:lnTo>
                        <a:cubicBezTo>
                          <a:pt x="1349" y="8401"/>
                          <a:pt x="1652" y="8100"/>
                          <a:pt x="2024" y="8100"/>
                        </a:cubicBezTo>
                        <a:lnTo>
                          <a:pt x="4049" y="8100"/>
                        </a:lnTo>
                        <a:cubicBezTo>
                          <a:pt x="4423" y="8100"/>
                          <a:pt x="4724" y="8401"/>
                          <a:pt x="4724" y="8774"/>
                        </a:cubicBezTo>
                        <a:cubicBezTo>
                          <a:pt x="4724" y="8774"/>
                          <a:pt x="4724" y="19575"/>
                          <a:pt x="4724" y="19575"/>
                        </a:cubicBezTo>
                        <a:close/>
                        <a:moveTo>
                          <a:pt x="19686" y="7069"/>
                        </a:moveTo>
                        <a:cubicBezTo>
                          <a:pt x="18842" y="6846"/>
                          <a:pt x="16858" y="6849"/>
                          <a:pt x="13956" y="6773"/>
                        </a:cubicBezTo>
                        <a:cubicBezTo>
                          <a:pt x="14093" y="6139"/>
                          <a:pt x="14124" y="5568"/>
                          <a:pt x="14124" y="4554"/>
                        </a:cubicBezTo>
                        <a:cubicBezTo>
                          <a:pt x="14124" y="2133"/>
                          <a:pt x="12361" y="0"/>
                          <a:pt x="10800" y="0"/>
                        </a:cubicBezTo>
                        <a:cubicBezTo>
                          <a:pt x="9698" y="0"/>
                          <a:pt x="8789" y="901"/>
                          <a:pt x="8774" y="2009"/>
                        </a:cubicBezTo>
                        <a:cubicBezTo>
                          <a:pt x="8760" y="3368"/>
                          <a:pt x="8340" y="5716"/>
                          <a:pt x="6074" y="6906"/>
                        </a:cubicBezTo>
                        <a:cubicBezTo>
                          <a:pt x="5908" y="6994"/>
                          <a:pt x="5433" y="7228"/>
                          <a:pt x="5364" y="7259"/>
                        </a:cubicBezTo>
                        <a:lnTo>
                          <a:pt x="5399" y="7289"/>
                        </a:lnTo>
                        <a:cubicBezTo>
                          <a:pt x="5045" y="6984"/>
                          <a:pt x="4554" y="6750"/>
                          <a:pt x="4049" y="6750"/>
                        </a:cubicBezTo>
                        <a:lnTo>
                          <a:pt x="2024" y="6750"/>
                        </a:lnTo>
                        <a:cubicBezTo>
                          <a:pt x="908" y="6750"/>
                          <a:pt x="0" y="7658"/>
                          <a:pt x="0" y="8774"/>
                        </a:cubicBezTo>
                        <a:lnTo>
                          <a:pt x="0" y="19575"/>
                        </a:lnTo>
                        <a:cubicBezTo>
                          <a:pt x="0" y="20691"/>
                          <a:pt x="908" y="21599"/>
                          <a:pt x="2024" y="21599"/>
                        </a:cubicBezTo>
                        <a:lnTo>
                          <a:pt x="4049" y="21599"/>
                        </a:lnTo>
                        <a:cubicBezTo>
                          <a:pt x="4853" y="21599"/>
                          <a:pt x="5525" y="21114"/>
                          <a:pt x="5850" y="20434"/>
                        </a:cubicBezTo>
                        <a:cubicBezTo>
                          <a:pt x="5859" y="20437"/>
                          <a:pt x="5873" y="20441"/>
                          <a:pt x="5882" y="20442"/>
                        </a:cubicBezTo>
                        <a:cubicBezTo>
                          <a:pt x="5927" y="20454"/>
                          <a:pt x="5979" y="20467"/>
                          <a:pt x="6044" y="20485"/>
                        </a:cubicBezTo>
                        <a:cubicBezTo>
                          <a:pt x="6056" y="20487"/>
                          <a:pt x="6062" y="20488"/>
                          <a:pt x="6074" y="20492"/>
                        </a:cubicBezTo>
                        <a:cubicBezTo>
                          <a:pt x="6464" y="20588"/>
                          <a:pt x="7212" y="20768"/>
                          <a:pt x="8812" y="21135"/>
                        </a:cubicBezTo>
                        <a:cubicBezTo>
                          <a:pt x="9155" y="21213"/>
                          <a:pt x="10966" y="21599"/>
                          <a:pt x="12844" y="21599"/>
                        </a:cubicBezTo>
                        <a:lnTo>
                          <a:pt x="16534" y="21599"/>
                        </a:lnTo>
                        <a:cubicBezTo>
                          <a:pt x="17659" y="21599"/>
                          <a:pt x="18469" y="21167"/>
                          <a:pt x="18952" y="20298"/>
                        </a:cubicBezTo>
                        <a:cubicBezTo>
                          <a:pt x="18958" y="20285"/>
                          <a:pt x="19114" y="19982"/>
                          <a:pt x="19240" y="19572"/>
                        </a:cubicBezTo>
                        <a:cubicBezTo>
                          <a:pt x="19336" y="19263"/>
                          <a:pt x="19371" y="18827"/>
                          <a:pt x="19256" y="18384"/>
                        </a:cubicBezTo>
                        <a:cubicBezTo>
                          <a:pt x="19981" y="17886"/>
                          <a:pt x="20214" y="17133"/>
                          <a:pt x="20366" y="16643"/>
                        </a:cubicBezTo>
                        <a:cubicBezTo>
                          <a:pt x="20620" y="15838"/>
                          <a:pt x="20544" y="15235"/>
                          <a:pt x="20367" y="14803"/>
                        </a:cubicBezTo>
                        <a:cubicBezTo>
                          <a:pt x="20775" y="14418"/>
                          <a:pt x="21122" y="13831"/>
                          <a:pt x="21269" y="12935"/>
                        </a:cubicBezTo>
                        <a:cubicBezTo>
                          <a:pt x="21361" y="12380"/>
                          <a:pt x="21263" y="11809"/>
                          <a:pt x="21007" y="11334"/>
                        </a:cubicBezTo>
                        <a:cubicBezTo>
                          <a:pt x="21389" y="10905"/>
                          <a:pt x="21564" y="10365"/>
                          <a:pt x="21583" y="9865"/>
                        </a:cubicBezTo>
                        <a:lnTo>
                          <a:pt x="21591" y="9724"/>
                        </a:lnTo>
                        <a:cubicBezTo>
                          <a:pt x="21596" y="9635"/>
                          <a:pt x="21600" y="9581"/>
                          <a:pt x="21600" y="9386"/>
                        </a:cubicBezTo>
                        <a:cubicBezTo>
                          <a:pt x="21600" y="8533"/>
                          <a:pt x="21010" y="7446"/>
                          <a:pt x="19686" y="7069"/>
                        </a:cubicBezTo>
                      </a:path>
                    </a:pathLst>
                  </a:custGeom>
                  <a:grpFill/>
                  <a:ln>
                    <a:solidFill>
                      <a:srgbClr val="E25C05"/>
                    </a:solidFill>
                  </a:ln>
                  <a:effectLst/>
                  <a:extLst>
                    <a:ext uri="{91240B29-F687-4f45-9708-019B960494DF}">
                      <a14:hiddenLine xmlns="" xmlns:lc="http://schemas.openxmlformats.org/drawingml/2006/lockedCanvas" xmlns:p14="http://schemas.microsoft.com/office/powerpoint/2010/main" xmlns:a14="http://schemas.microsoft.com/office/drawing/2010/main" xmlns:a16="http://schemas.microsoft.com/office/drawing/2014/main" w="12700" cap="flat" cmpd="sng">
                        <a:solidFill>
                          <a:srgbClr val="000000"/>
                        </a:solidFill>
                        <a:prstDash val="solid"/>
                        <a:miter lim="0"/>
                        <a:headEnd/>
                        <a:tailEnd/>
                      </a14:hiddenLine>
                    </a:ext>
                    <a:ext uri="{AF507438-7753-43e0-B8FC-AC1667EBCBE1}">
                      <a14:hiddenEffects xmlns="" xmlns:lc="http://schemas.openxmlformats.org/drawingml/2006/lockedCanvas" xmlns:p14="http://schemas.microsoft.com/office/powerpoint/2010/main" xmlns:a14="http://schemas.microsoft.com/office/drawing/2010/main" xmlns:a16="http://schemas.microsoft.com/office/drawing/2014/main">
                        <a:effectLst>
                          <a:outerShdw blurRad="63500" dist="38099" dir="2700000" algn="ctr" rotWithShape="0">
                            <a:srgbClr val="000000">
                              <a:alpha val="74998"/>
                            </a:srgbClr>
                          </a:outerShdw>
                        </a:effectLst>
                      </a14:hiddenEffects>
                    </a:ext>
                  </a:extLst>
                </p:spPr>
                <p:txBody>
                  <a:bodyPr wrap="square" lIns="91440" tIns="45720" rIns="91440" bIns="45720" anchor="ctr">
                    <a:normAutofit lnSpcReduction="10000"/>
                  </a:bodyPr>
                  <a:lstStyle/>
                  <a:p>
                    <a:pPr algn="ctr"/>
                    <a:endParaRPr>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41" name="îṡḷiďe">
                    <a:extLst>
                      <a:ext uri="{FF2B5EF4-FFF2-40B4-BE49-F238E27FC236}">
                        <a16:creationId xmlns="" xmlns:a16="http://schemas.microsoft.com/office/drawing/2014/main" id="{CA47778C-9F10-4F9D-84C9-0ED081EEF7A7}"/>
                      </a:ext>
                    </a:extLst>
                  </p:cNvPr>
                  <p:cNvSpPr/>
                  <p:nvPr/>
                </p:nvSpPr>
                <p:spPr bwMode="auto">
                  <a:xfrm>
                    <a:off x="8259763" y="2024857"/>
                    <a:ext cx="43657" cy="436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4400"/>
                        </a:moveTo>
                        <a:cubicBezTo>
                          <a:pt x="8820" y="14400"/>
                          <a:pt x="7200" y="12782"/>
                          <a:pt x="7200" y="10800"/>
                        </a:cubicBezTo>
                        <a:cubicBezTo>
                          <a:pt x="7200" y="8817"/>
                          <a:pt x="8820" y="7200"/>
                          <a:pt x="10800" y="7200"/>
                        </a:cubicBezTo>
                        <a:cubicBezTo>
                          <a:pt x="12779" y="7200"/>
                          <a:pt x="14400" y="8817"/>
                          <a:pt x="14400" y="10800"/>
                        </a:cubicBezTo>
                        <a:cubicBezTo>
                          <a:pt x="14400" y="12782"/>
                          <a:pt x="12779" y="14400"/>
                          <a:pt x="10800" y="14400"/>
                        </a:cubicBezTo>
                        <a:moveTo>
                          <a:pt x="10800" y="0"/>
                        </a:moveTo>
                        <a:cubicBezTo>
                          <a:pt x="4837" y="0"/>
                          <a:pt x="0" y="4837"/>
                          <a:pt x="0" y="10800"/>
                        </a:cubicBezTo>
                        <a:cubicBezTo>
                          <a:pt x="0" y="16762"/>
                          <a:pt x="4837" y="21599"/>
                          <a:pt x="10800" y="21599"/>
                        </a:cubicBezTo>
                        <a:cubicBezTo>
                          <a:pt x="16762" y="21599"/>
                          <a:pt x="21600" y="16762"/>
                          <a:pt x="21600" y="10800"/>
                        </a:cubicBezTo>
                        <a:cubicBezTo>
                          <a:pt x="21600" y="4837"/>
                          <a:pt x="16762" y="0"/>
                          <a:pt x="10800" y="0"/>
                        </a:cubicBezTo>
                      </a:path>
                    </a:pathLst>
                  </a:custGeom>
                  <a:grpFill/>
                  <a:ln>
                    <a:solidFill>
                      <a:srgbClr val="E25C05"/>
                    </a:solidFill>
                  </a:ln>
                  <a:effectLst/>
                  <a:extLst>
                    <a:ext uri="{91240B29-F687-4f45-9708-019B960494DF}">
                      <a14:hiddenLine xmlns="" xmlns:lc="http://schemas.openxmlformats.org/drawingml/2006/lockedCanvas" xmlns:p14="http://schemas.microsoft.com/office/powerpoint/2010/main" xmlns:a14="http://schemas.microsoft.com/office/drawing/2010/main" xmlns:a16="http://schemas.microsoft.com/office/drawing/2014/main" w="12700" cap="flat" cmpd="sng">
                        <a:solidFill>
                          <a:srgbClr val="000000"/>
                        </a:solidFill>
                        <a:prstDash val="solid"/>
                        <a:miter lim="0"/>
                        <a:headEnd/>
                        <a:tailEnd/>
                      </a14:hiddenLine>
                    </a:ext>
                    <a:ext uri="{AF507438-7753-43e0-B8FC-AC1667EBCBE1}">
                      <a14:hiddenEffects xmlns="" xmlns:lc="http://schemas.openxmlformats.org/drawingml/2006/lockedCanvas" xmlns:p14="http://schemas.microsoft.com/office/powerpoint/2010/main" xmlns:a14="http://schemas.microsoft.com/office/drawing/2010/main" xmlns:a16="http://schemas.microsoft.com/office/drawing/2014/main">
                        <a:effectLst>
                          <a:outerShdw blurRad="63500" dist="38099" dir="2700000" algn="ctr" rotWithShape="0">
                            <a:srgbClr val="000000">
                              <a:alpha val="74998"/>
                            </a:srgbClr>
                          </a:outerShdw>
                        </a:effectLst>
                      </a14:hiddenEffects>
                    </a:ext>
                  </a:extLst>
                </p:spPr>
                <p:txBody>
                  <a:bodyPr wrap="square" lIns="91440" tIns="45720" rIns="91440" bIns="45720" anchor="ctr">
                    <a:normAutofit fontScale="25000" lnSpcReduction="20000"/>
                  </a:bodyPr>
                  <a:lstStyle/>
                  <a:p>
                    <a:pPr algn="ctr"/>
                    <a:endParaRPr>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grpSp>
          <p:grpSp>
            <p:nvGrpSpPr>
              <p:cNvPr id="32" name="iṧlîḋê">
                <a:extLst>
                  <a:ext uri="{FF2B5EF4-FFF2-40B4-BE49-F238E27FC236}">
                    <a16:creationId xmlns="" xmlns:a16="http://schemas.microsoft.com/office/drawing/2014/main" id="{9CBA2B03-0ED5-4C06-8790-1946CBF279AF}"/>
                  </a:ext>
                </a:extLst>
              </p:cNvPr>
              <p:cNvGrpSpPr/>
              <p:nvPr/>
            </p:nvGrpSpPr>
            <p:grpSpPr>
              <a:xfrm>
                <a:off x="2795951" y="1477691"/>
                <a:ext cx="1340127" cy="1768045"/>
                <a:chOff x="2795951" y="1477691"/>
                <a:chExt cx="1340127" cy="1768045"/>
              </a:xfrm>
              <a:grpFill/>
            </p:grpSpPr>
            <p:sp>
              <p:nvSpPr>
                <p:cNvPr id="33" name="îṩľiḓê">
                  <a:extLst>
                    <a:ext uri="{FF2B5EF4-FFF2-40B4-BE49-F238E27FC236}">
                      <a16:creationId xmlns="" xmlns:a16="http://schemas.microsoft.com/office/drawing/2014/main" id="{BB26DEE6-3DFA-46A2-AF94-052CF0B52EC3}"/>
                    </a:ext>
                  </a:extLst>
                </p:cNvPr>
                <p:cNvSpPr/>
                <p:nvPr/>
              </p:nvSpPr>
              <p:spPr bwMode="auto">
                <a:xfrm>
                  <a:off x="2795951" y="1477691"/>
                  <a:ext cx="1340127" cy="1768045"/>
                </a:xfrm>
                <a:custGeom>
                  <a:avLst/>
                  <a:gdLst>
                    <a:gd name="T0" fmla="*/ 332 w 547"/>
                    <a:gd name="T1" fmla="*/ 0 h 672"/>
                    <a:gd name="T2" fmla="*/ 215 w 547"/>
                    <a:gd name="T3" fmla="*/ 0 h 672"/>
                    <a:gd name="T4" fmla="*/ 0 w 547"/>
                    <a:gd name="T5" fmla="*/ 215 h 672"/>
                    <a:gd name="T6" fmla="*/ 0 w 547"/>
                    <a:gd name="T7" fmla="*/ 301 h 672"/>
                    <a:gd name="T8" fmla="*/ 215 w 547"/>
                    <a:gd name="T9" fmla="*/ 516 h 672"/>
                    <a:gd name="T10" fmla="*/ 253 w 547"/>
                    <a:gd name="T11" fmla="*/ 516 h 672"/>
                    <a:gd name="T12" fmla="*/ 274 w 547"/>
                    <a:gd name="T13" fmla="*/ 672 h 672"/>
                    <a:gd name="T14" fmla="*/ 295 w 547"/>
                    <a:gd name="T15" fmla="*/ 516 h 672"/>
                    <a:gd name="T16" fmla="*/ 332 w 547"/>
                    <a:gd name="T17" fmla="*/ 516 h 672"/>
                    <a:gd name="T18" fmla="*/ 547 w 547"/>
                    <a:gd name="T19" fmla="*/ 301 h 672"/>
                    <a:gd name="T20" fmla="*/ 547 w 547"/>
                    <a:gd name="T21" fmla="*/ 215 h 672"/>
                    <a:gd name="T22" fmla="*/ 332 w 547"/>
                    <a:gd name="T23"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7" h="672">
                      <a:moveTo>
                        <a:pt x="332" y="0"/>
                      </a:moveTo>
                      <a:cubicBezTo>
                        <a:pt x="215" y="0"/>
                        <a:pt x="215" y="0"/>
                        <a:pt x="215" y="0"/>
                      </a:cubicBezTo>
                      <a:cubicBezTo>
                        <a:pt x="97" y="0"/>
                        <a:pt x="0" y="96"/>
                        <a:pt x="0" y="215"/>
                      </a:cubicBezTo>
                      <a:cubicBezTo>
                        <a:pt x="0" y="301"/>
                        <a:pt x="0" y="301"/>
                        <a:pt x="0" y="301"/>
                      </a:cubicBezTo>
                      <a:cubicBezTo>
                        <a:pt x="0" y="420"/>
                        <a:pt x="97" y="516"/>
                        <a:pt x="215" y="516"/>
                      </a:cubicBezTo>
                      <a:cubicBezTo>
                        <a:pt x="253" y="516"/>
                        <a:pt x="253" y="516"/>
                        <a:pt x="253" y="516"/>
                      </a:cubicBezTo>
                      <a:cubicBezTo>
                        <a:pt x="274" y="672"/>
                        <a:pt x="274" y="672"/>
                        <a:pt x="274" y="672"/>
                      </a:cubicBezTo>
                      <a:cubicBezTo>
                        <a:pt x="295" y="516"/>
                        <a:pt x="295" y="516"/>
                        <a:pt x="295" y="516"/>
                      </a:cubicBezTo>
                      <a:cubicBezTo>
                        <a:pt x="332" y="516"/>
                        <a:pt x="332" y="516"/>
                        <a:pt x="332" y="516"/>
                      </a:cubicBezTo>
                      <a:cubicBezTo>
                        <a:pt x="451" y="516"/>
                        <a:pt x="547" y="420"/>
                        <a:pt x="547" y="301"/>
                      </a:cubicBezTo>
                      <a:cubicBezTo>
                        <a:pt x="547" y="215"/>
                        <a:pt x="547" y="215"/>
                        <a:pt x="547" y="215"/>
                      </a:cubicBezTo>
                      <a:cubicBezTo>
                        <a:pt x="547" y="96"/>
                        <a:pt x="451" y="0"/>
                        <a:pt x="332" y="0"/>
                      </a:cubicBezTo>
                      <a:close/>
                    </a:path>
                  </a:pathLst>
                </a:custGeom>
                <a:grpFill/>
                <a:ln>
                  <a:solidFill>
                    <a:srgbClr val="E25C05"/>
                  </a:solidFill>
                </a:ln>
              </p:spPr>
              <p:txBody>
                <a:bodyPr wrap="square" lIns="91440" tIns="45720" rIns="91440" bIns="45720" anchor="ctr">
                  <a:normAutofit/>
                </a:bodyPr>
                <a:lstStyle/>
                <a:p>
                  <a:pPr algn="ctr"/>
                  <a:endParaRPr>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nvGrpSpPr>
                <p:cNvPr id="34" name="ísļiḓè">
                  <a:extLst>
                    <a:ext uri="{FF2B5EF4-FFF2-40B4-BE49-F238E27FC236}">
                      <a16:creationId xmlns="" xmlns:a16="http://schemas.microsoft.com/office/drawing/2014/main" id="{6442EA18-6729-4997-8746-6E40162CE82D}"/>
                    </a:ext>
                  </a:extLst>
                </p:cNvPr>
                <p:cNvGrpSpPr/>
                <p:nvPr/>
              </p:nvGrpSpPr>
              <p:grpSpPr>
                <a:xfrm>
                  <a:off x="3247528" y="1931435"/>
                  <a:ext cx="436995" cy="436995"/>
                  <a:chOff x="4439444" y="1652588"/>
                  <a:chExt cx="464344" cy="464344"/>
                </a:xfrm>
                <a:grpFill/>
              </p:grpSpPr>
              <p:sp>
                <p:nvSpPr>
                  <p:cNvPr id="35" name="ïŝlïḓé">
                    <a:extLst>
                      <a:ext uri="{FF2B5EF4-FFF2-40B4-BE49-F238E27FC236}">
                        <a16:creationId xmlns="" xmlns:a16="http://schemas.microsoft.com/office/drawing/2014/main" id="{1A8DF45B-BE66-4F36-9232-AF56898BED89}"/>
                      </a:ext>
                    </a:extLst>
                  </p:cNvPr>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grpFill/>
                  <a:ln>
                    <a:solidFill>
                      <a:srgbClr val="E25C05"/>
                    </a:solidFill>
                  </a:ln>
                  <a:effectLst/>
                  <a:extLst>
                    <a:ext uri="{91240B29-F687-4f45-9708-019B960494DF}">
                      <a14:hiddenLine xmlns="" xmlns:lc="http://schemas.openxmlformats.org/drawingml/2006/lockedCanvas" xmlns:p14="http://schemas.microsoft.com/office/powerpoint/2010/main" xmlns:a14="http://schemas.microsoft.com/office/drawing/2010/main" xmlns:a16="http://schemas.microsoft.com/office/drawing/2014/main" w="12700" cap="flat" cmpd="sng">
                        <a:solidFill>
                          <a:srgbClr val="000000"/>
                        </a:solidFill>
                        <a:prstDash val="solid"/>
                        <a:miter lim="0"/>
                        <a:headEnd/>
                        <a:tailEnd/>
                      </a14:hiddenLine>
                    </a:ext>
                    <a:ext uri="{AF507438-7753-43e0-B8FC-AC1667EBCBE1}">
                      <a14:hiddenEffects xmlns="" xmlns:lc="http://schemas.openxmlformats.org/drawingml/2006/lockedCanvas" xmlns:p14="http://schemas.microsoft.com/office/powerpoint/2010/main" xmlns:a14="http://schemas.microsoft.com/office/drawing/2010/main" xmlns:a16="http://schemas.microsoft.com/office/drawing/2014/main">
                        <a:effectLst>
                          <a:outerShdw blurRad="63500" dist="38099" dir="2700000" algn="ctr" rotWithShape="0">
                            <a:srgbClr val="000000">
                              <a:alpha val="74998"/>
                            </a:srgbClr>
                          </a:outerShdw>
                        </a:effectLst>
                      </a14:hiddenEffects>
                    </a:ext>
                  </a:extLst>
                </p:spPr>
                <p:txBody>
                  <a:bodyPr wrap="square" lIns="91440" tIns="45720" rIns="91440" bIns="45720" anchor="ctr">
                    <a:normAutofit fontScale="25000" lnSpcReduction="20000"/>
                  </a:bodyPr>
                  <a:lstStyle/>
                  <a:p>
                    <a:pPr algn="ctr"/>
                    <a:endParaRPr>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36" name="ïşlíḍê">
                    <a:extLst>
                      <a:ext uri="{FF2B5EF4-FFF2-40B4-BE49-F238E27FC236}">
                        <a16:creationId xmlns="" xmlns:a16="http://schemas.microsoft.com/office/drawing/2014/main" id="{A8032582-3F10-427A-804B-ED3C069C45D1}"/>
                      </a:ext>
                    </a:extLst>
                  </p:cNvPr>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grpFill/>
                  <a:ln>
                    <a:solidFill>
                      <a:srgbClr val="E25C05"/>
                    </a:solidFill>
                  </a:ln>
                  <a:effectLst/>
                  <a:extLst>
                    <a:ext uri="{91240B29-F687-4f45-9708-019B960494DF}">
                      <a14:hiddenLine xmlns="" xmlns:lc="http://schemas.openxmlformats.org/drawingml/2006/lockedCanvas" xmlns:p14="http://schemas.microsoft.com/office/powerpoint/2010/main" xmlns:a14="http://schemas.microsoft.com/office/drawing/2010/main" xmlns:a16="http://schemas.microsoft.com/office/drawing/2014/main" w="12700" cap="flat" cmpd="sng">
                        <a:solidFill>
                          <a:srgbClr val="000000"/>
                        </a:solidFill>
                        <a:prstDash val="solid"/>
                        <a:miter lim="0"/>
                        <a:headEnd/>
                        <a:tailEnd/>
                      </a14:hiddenLine>
                    </a:ext>
                    <a:ext uri="{AF507438-7753-43e0-B8FC-AC1667EBCBE1}">
                      <a14:hiddenEffects xmlns="" xmlns:lc="http://schemas.openxmlformats.org/drawingml/2006/lockedCanvas" xmlns:p14="http://schemas.microsoft.com/office/powerpoint/2010/main" xmlns:a14="http://schemas.microsoft.com/office/drawing/2010/main" xmlns:a16="http://schemas.microsoft.com/office/drawing/2014/main">
                        <a:effectLst>
                          <a:outerShdw blurRad="63500" dist="38099" dir="2700000" algn="ctr" rotWithShape="0">
                            <a:srgbClr val="000000">
                              <a:alpha val="74998"/>
                            </a:srgbClr>
                          </a:outerShdw>
                        </a:effectLst>
                      </a14:hiddenEffects>
                    </a:ext>
                  </a:extLst>
                </p:spPr>
                <p:txBody>
                  <a:bodyPr wrap="square" lIns="91440" tIns="45720" rIns="91440" bIns="45720" anchor="ctr">
                    <a:normAutofit lnSpcReduction="10000"/>
                  </a:bodyPr>
                  <a:lstStyle/>
                  <a:p>
                    <a:pPr algn="ctr"/>
                    <a:endParaRPr>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37" name="îŝḻïďe">
                    <a:extLst>
                      <a:ext uri="{FF2B5EF4-FFF2-40B4-BE49-F238E27FC236}">
                        <a16:creationId xmlns="" xmlns:a16="http://schemas.microsoft.com/office/drawing/2014/main" id="{4977AAC0-6E12-4F1F-B737-F2050F202511}"/>
                      </a:ext>
                    </a:extLst>
                  </p:cNvPr>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grpFill/>
                  <a:ln>
                    <a:solidFill>
                      <a:srgbClr val="E25C05"/>
                    </a:solidFill>
                  </a:ln>
                  <a:effectLst/>
                  <a:extLst>
                    <a:ext uri="{91240B29-F687-4f45-9708-019B960494DF}">
                      <a14:hiddenLine xmlns="" xmlns:lc="http://schemas.openxmlformats.org/drawingml/2006/lockedCanvas" xmlns:p14="http://schemas.microsoft.com/office/powerpoint/2010/main" xmlns:a14="http://schemas.microsoft.com/office/drawing/2010/main" xmlns:a16="http://schemas.microsoft.com/office/drawing/2014/main" w="12700" cap="flat" cmpd="sng">
                        <a:solidFill>
                          <a:srgbClr val="000000"/>
                        </a:solidFill>
                        <a:prstDash val="solid"/>
                        <a:miter lim="0"/>
                        <a:headEnd/>
                        <a:tailEnd/>
                      </a14:hiddenLine>
                    </a:ext>
                    <a:ext uri="{AF507438-7753-43e0-B8FC-AC1667EBCBE1}">
                      <a14:hiddenEffects xmlns="" xmlns:lc="http://schemas.openxmlformats.org/drawingml/2006/lockedCanvas" xmlns:p14="http://schemas.microsoft.com/office/powerpoint/2010/main" xmlns:a14="http://schemas.microsoft.com/office/drawing/2010/main" xmlns:a16="http://schemas.microsoft.com/office/drawing/2014/main">
                        <a:effectLst>
                          <a:outerShdw blurRad="63500" dist="38099" dir="2700000" algn="ctr" rotWithShape="0">
                            <a:srgbClr val="000000">
                              <a:alpha val="74998"/>
                            </a:srgbClr>
                          </a:outerShdw>
                        </a:effectLst>
                      </a14:hiddenEffects>
                    </a:ext>
                  </a:extLst>
                </p:spPr>
                <p:txBody>
                  <a:bodyPr wrap="square" lIns="91440" tIns="45720" rIns="91440" bIns="45720" anchor="ctr">
                    <a:normAutofit fontScale="32500" lnSpcReduction="20000"/>
                  </a:bodyPr>
                  <a:lstStyle/>
                  <a:p>
                    <a:pPr algn="ctr"/>
                    <a:endParaRPr>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grpSp>
        </p:grpSp>
        <p:sp>
          <p:nvSpPr>
            <p:cNvPr id="115" name="synchronization-arrows-couple_45888">
              <a:extLst>
                <a:ext uri="{FF2B5EF4-FFF2-40B4-BE49-F238E27FC236}">
                  <a16:creationId xmlns="" xmlns:a16="http://schemas.microsoft.com/office/drawing/2014/main" id="{CB0BF36D-DE39-4CBB-8885-DD23646D84F4}"/>
                </a:ext>
              </a:extLst>
            </p:cNvPr>
            <p:cNvSpPr>
              <a:spLocks noChangeAspect="1"/>
            </p:cNvSpPr>
            <p:nvPr/>
          </p:nvSpPr>
          <p:spPr bwMode="auto">
            <a:xfrm>
              <a:off x="5833101" y="2761826"/>
              <a:ext cx="519990" cy="609685"/>
            </a:xfrm>
            <a:custGeom>
              <a:avLst/>
              <a:gdLst>
                <a:gd name="connsiteX0" fmla="*/ 500684 w 514620"/>
                <a:gd name="connsiteY0" fmla="*/ 230771 h 603388"/>
                <a:gd name="connsiteX1" fmla="*/ 510735 w 514620"/>
                <a:gd name="connsiteY1" fmla="*/ 236505 h 603388"/>
                <a:gd name="connsiteX2" fmla="*/ 433200 w 514620"/>
                <a:gd name="connsiteY2" fmla="*/ 452943 h 603388"/>
                <a:gd name="connsiteX3" fmla="*/ 245106 w 514620"/>
                <a:gd name="connsiteY3" fmla="*/ 543245 h 603388"/>
                <a:gd name="connsiteX4" fmla="*/ 245106 w 514620"/>
                <a:gd name="connsiteY4" fmla="*/ 579080 h 603388"/>
                <a:gd name="connsiteX5" fmla="*/ 230748 w 514620"/>
                <a:gd name="connsiteY5" fmla="*/ 600580 h 603388"/>
                <a:gd name="connsiteX6" fmla="*/ 200595 w 514620"/>
                <a:gd name="connsiteY6" fmla="*/ 596280 h 603388"/>
                <a:gd name="connsiteX7" fmla="*/ 81421 w 514620"/>
                <a:gd name="connsiteY7" fmla="*/ 514578 h 603388"/>
                <a:gd name="connsiteX8" fmla="*/ 55576 w 514620"/>
                <a:gd name="connsiteY8" fmla="*/ 470144 h 603388"/>
                <a:gd name="connsiteX9" fmla="*/ 77114 w 514620"/>
                <a:gd name="connsiteY9" fmla="*/ 425709 h 603388"/>
                <a:gd name="connsiteX10" fmla="*/ 200595 w 514620"/>
                <a:gd name="connsiteY10" fmla="*/ 335407 h 603388"/>
                <a:gd name="connsiteX11" fmla="*/ 236491 w 514620"/>
                <a:gd name="connsiteY11" fmla="*/ 335407 h 603388"/>
                <a:gd name="connsiteX12" fmla="*/ 245106 w 514620"/>
                <a:gd name="connsiteY12" fmla="*/ 366941 h 603388"/>
                <a:gd name="connsiteX13" fmla="*/ 245106 w 514620"/>
                <a:gd name="connsiteY13" fmla="*/ 384142 h 603388"/>
                <a:gd name="connsiteX14" fmla="*/ 374331 w 514620"/>
                <a:gd name="connsiteY14" fmla="*/ 372675 h 603388"/>
                <a:gd name="connsiteX15" fmla="*/ 487761 w 514620"/>
                <a:gd name="connsiteY15" fmla="*/ 237938 h 603388"/>
                <a:gd name="connsiteX16" fmla="*/ 500684 w 514620"/>
                <a:gd name="connsiteY16" fmla="*/ 230771 h 603388"/>
                <a:gd name="connsiteX17" fmla="*/ 291411 w 514620"/>
                <a:gd name="connsiteY17" fmla="*/ 120 h 603388"/>
                <a:gd name="connsiteX18" fmla="*/ 314025 w 514620"/>
                <a:gd name="connsiteY18" fmla="*/ 7108 h 603388"/>
                <a:gd name="connsiteX19" fmla="*/ 433199 w 514620"/>
                <a:gd name="connsiteY19" fmla="*/ 88810 h 603388"/>
                <a:gd name="connsiteX20" fmla="*/ 459044 w 514620"/>
                <a:gd name="connsiteY20" fmla="*/ 133244 h 603388"/>
                <a:gd name="connsiteX21" fmla="*/ 437507 w 514620"/>
                <a:gd name="connsiteY21" fmla="*/ 176245 h 603388"/>
                <a:gd name="connsiteX22" fmla="*/ 314025 w 514620"/>
                <a:gd name="connsiteY22" fmla="*/ 267981 h 603388"/>
                <a:gd name="connsiteX23" fmla="*/ 278129 w 514620"/>
                <a:gd name="connsiteY23" fmla="*/ 267981 h 603388"/>
                <a:gd name="connsiteX24" fmla="*/ 269514 w 514620"/>
                <a:gd name="connsiteY24" fmla="*/ 236447 h 603388"/>
                <a:gd name="connsiteX25" fmla="*/ 269514 w 514620"/>
                <a:gd name="connsiteY25" fmla="*/ 219246 h 603388"/>
                <a:gd name="connsiteX26" fmla="*/ 138854 w 514620"/>
                <a:gd name="connsiteY26" fmla="*/ 230713 h 603388"/>
                <a:gd name="connsiteX27" fmla="*/ 26859 w 514620"/>
                <a:gd name="connsiteY27" fmla="*/ 365450 h 603388"/>
                <a:gd name="connsiteX28" fmla="*/ 13936 w 514620"/>
                <a:gd name="connsiteY28" fmla="*/ 372617 h 603388"/>
                <a:gd name="connsiteX29" fmla="*/ 3885 w 514620"/>
                <a:gd name="connsiteY29" fmla="*/ 366884 h 603388"/>
                <a:gd name="connsiteX30" fmla="*/ 81421 w 514620"/>
                <a:gd name="connsiteY30" fmla="*/ 150445 h 603388"/>
                <a:gd name="connsiteX31" fmla="*/ 269514 w 514620"/>
                <a:gd name="connsiteY31" fmla="*/ 60143 h 603388"/>
                <a:gd name="connsiteX32" fmla="*/ 269514 w 514620"/>
                <a:gd name="connsiteY32" fmla="*/ 24308 h 603388"/>
                <a:gd name="connsiteX33" fmla="*/ 283873 w 514620"/>
                <a:gd name="connsiteY33" fmla="*/ 2808 h 603388"/>
                <a:gd name="connsiteX34" fmla="*/ 291411 w 514620"/>
                <a:gd name="connsiteY34" fmla="*/ 120 h 603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514620" h="603388">
                  <a:moveTo>
                    <a:pt x="500684" y="230771"/>
                  </a:moveTo>
                  <a:cubicBezTo>
                    <a:pt x="510735" y="230771"/>
                    <a:pt x="510735" y="236505"/>
                    <a:pt x="510735" y="236505"/>
                  </a:cubicBezTo>
                  <a:cubicBezTo>
                    <a:pt x="510735" y="236505"/>
                    <a:pt x="540887" y="362641"/>
                    <a:pt x="433200" y="452943"/>
                  </a:cubicBezTo>
                  <a:cubicBezTo>
                    <a:pt x="433200" y="452943"/>
                    <a:pt x="355665" y="520311"/>
                    <a:pt x="245106" y="543245"/>
                  </a:cubicBezTo>
                  <a:lnTo>
                    <a:pt x="245106" y="579080"/>
                  </a:lnTo>
                  <a:cubicBezTo>
                    <a:pt x="245106" y="579080"/>
                    <a:pt x="246542" y="590546"/>
                    <a:pt x="230748" y="600580"/>
                  </a:cubicBezTo>
                  <a:cubicBezTo>
                    <a:pt x="230748" y="600580"/>
                    <a:pt x="220697" y="609180"/>
                    <a:pt x="200595" y="596280"/>
                  </a:cubicBezTo>
                  <a:cubicBezTo>
                    <a:pt x="180494" y="581946"/>
                    <a:pt x="81421" y="514578"/>
                    <a:pt x="81421" y="514578"/>
                  </a:cubicBezTo>
                  <a:cubicBezTo>
                    <a:pt x="81421" y="514578"/>
                    <a:pt x="55576" y="500244"/>
                    <a:pt x="55576" y="470144"/>
                  </a:cubicBezTo>
                  <a:cubicBezTo>
                    <a:pt x="55576" y="440043"/>
                    <a:pt x="74242" y="428576"/>
                    <a:pt x="77114" y="425709"/>
                  </a:cubicBezTo>
                  <a:cubicBezTo>
                    <a:pt x="79985" y="424276"/>
                    <a:pt x="200595" y="335407"/>
                    <a:pt x="200595" y="335407"/>
                  </a:cubicBezTo>
                  <a:cubicBezTo>
                    <a:pt x="200595" y="335407"/>
                    <a:pt x="217825" y="319640"/>
                    <a:pt x="236491" y="335407"/>
                  </a:cubicBezTo>
                  <a:cubicBezTo>
                    <a:pt x="236491" y="335407"/>
                    <a:pt x="243670" y="336840"/>
                    <a:pt x="245106" y="366941"/>
                  </a:cubicBezTo>
                  <a:lnTo>
                    <a:pt x="245106" y="384142"/>
                  </a:lnTo>
                  <a:cubicBezTo>
                    <a:pt x="245106" y="384142"/>
                    <a:pt x="306847" y="395608"/>
                    <a:pt x="374331" y="372675"/>
                  </a:cubicBezTo>
                  <a:cubicBezTo>
                    <a:pt x="443251" y="349741"/>
                    <a:pt x="482018" y="280939"/>
                    <a:pt x="487761" y="237938"/>
                  </a:cubicBezTo>
                  <a:cubicBezTo>
                    <a:pt x="487761" y="237938"/>
                    <a:pt x="487761" y="230771"/>
                    <a:pt x="500684" y="230771"/>
                  </a:cubicBezTo>
                  <a:close/>
                  <a:moveTo>
                    <a:pt x="291411" y="120"/>
                  </a:moveTo>
                  <a:cubicBezTo>
                    <a:pt x="296436" y="-417"/>
                    <a:pt x="303975" y="658"/>
                    <a:pt x="314025" y="7108"/>
                  </a:cubicBezTo>
                  <a:cubicBezTo>
                    <a:pt x="334127" y="21442"/>
                    <a:pt x="433199" y="88810"/>
                    <a:pt x="433199" y="88810"/>
                  </a:cubicBezTo>
                  <a:cubicBezTo>
                    <a:pt x="433199" y="88810"/>
                    <a:pt x="459044" y="103144"/>
                    <a:pt x="459044" y="133244"/>
                  </a:cubicBezTo>
                  <a:cubicBezTo>
                    <a:pt x="459044" y="163345"/>
                    <a:pt x="440378" y="174812"/>
                    <a:pt x="437507" y="176245"/>
                  </a:cubicBezTo>
                  <a:cubicBezTo>
                    <a:pt x="434635" y="179112"/>
                    <a:pt x="314025" y="267981"/>
                    <a:pt x="314025" y="267981"/>
                  </a:cubicBezTo>
                  <a:cubicBezTo>
                    <a:pt x="314025" y="267981"/>
                    <a:pt x="296795" y="282315"/>
                    <a:pt x="278129" y="267981"/>
                  </a:cubicBezTo>
                  <a:cubicBezTo>
                    <a:pt x="278129" y="267981"/>
                    <a:pt x="270950" y="265115"/>
                    <a:pt x="269514" y="236447"/>
                  </a:cubicBezTo>
                  <a:lnTo>
                    <a:pt x="269514" y="219246"/>
                  </a:lnTo>
                  <a:cubicBezTo>
                    <a:pt x="269514" y="219246"/>
                    <a:pt x="207774" y="207780"/>
                    <a:pt x="138854" y="230713"/>
                  </a:cubicBezTo>
                  <a:cubicBezTo>
                    <a:pt x="71370" y="252214"/>
                    <a:pt x="32602" y="322449"/>
                    <a:pt x="26859" y="365450"/>
                  </a:cubicBezTo>
                  <a:cubicBezTo>
                    <a:pt x="26859" y="365450"/>
                    <a:pt x="26859" y="372617"/>
                    <a:pt x="13936" y="372617"/>
                  </a:cubicBezTo>
                  <a:cubicBezTo>
                    <a:pt x="3885" y="372617"/>
                    <a:pt x="3885" y="366884"/>
                    <a:pt x="3885" y="366884"/>
                  </a:cubicBezTo>
                  <a:cubicBezTo>
                    <a:pt x="3885" y="366884"/>
                    <a:pt x="-26267" y="240747"/>
                    <a:pt x="81421" y="150445"/>
                  </a:cubicBezTo>
                  <a:cubicBezTo>
                    <a:pt x="81421" y="150445"/>
                    <a:pt x="158955" y="83077"/>
                    <a:pt x="269514" y="60143"/>
                  </a:cubicBezTo>
                  <a:lnTo>
                    <a:pt x="269514" y="24308"/>
                  </a:lnTo>
                  <a:cubicBezTo>
                    <a:pt x="269514" y="24308"/>
                    <a:pt x="268079" y="12842"/>
                    <a:pt x="283873" y="2808"/>
                  </a:cubicBezTo>
                  <a:cubicBezTo>
                    <a:pt x="283873" y="2808"/>
                    <a:pt x="286385" y="658"/>
                    <a:pt x="291411" y="120"/>
                  </a:cubicBezTo>
                  <a:close/>
                </a:path>
              </a:pathLst>
            </a:custGeom>
            <a:solidFill>
              <a:schemeClr val="bg1"/>
            </a:solidFill>
            <a:ln>
              <a:noFill/>
            </a:ln>
          </p:spPr>
          <p:txBody>
            <a:bodyPr/>
            <a:lstStyle/>
            <a:p>
              <a:endParaRPr lang="zh-CN" altLang="en-US">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16" name="thumb-up-gross-line-symbol_38470">
              <a:extLst>
                <a:ext uri="{FF2B5EF4-FFF2-40B4-BE49-F238E27FC236}">
                  <a16:creationId xmlns="" xmlns:a16="http://schemas.microsoft.com/office/drawing/2014/main" id="{82940C9E-93D0-4945-A639-6C7D115A5751}"/>
                </a:ext>
              </a:extLst>
            </p:cNvPr>
            <p:cNvSpPr>
              <a:spLocks noChangeAspect="1"/>
            </p:cNvSpPr>
            <p:nvPr/>
          </p:nvSpPr>
          <p:spPr bwMode="auto">
            <a:xfrm>
              <a:off x="7043104" y="1770346"/>
              <a:ext cx="609685" cy="534675"/>
            </a:xfrm>
            <a:custGeom>
              <a:avLst/>
              <a:gdLst>
                <a:gd name="connsiteX0" fmla="*/ 42911 w 606384"/>
                <a:gd name="connsiteY0" fmla="*/ 164911 h 531781"/>
                <a:gd name="connsiteX1" fmla="*/ 77191 w 606384"/>
                <a:gd name="connsiteY1" fmla="*/ 164911 h 531781"/>
                <a:gd name="connsiteX2" fmla="*/ 120102 w 606384"/>
                <a:gd name="connsiteY2" fmla="*/ 207756 h 531781"/>
                <a:gd name="connsiteX3" fmla="*/ 120102 w 606384"/>
                <a:gd name="connsiteY3" fmla="*/ 488019 h 531781"/>
                <a:gd name="connsiteX4" fmla="*/ 77191 w 606384"/>
                <a:gd name="connsiteY4" fmla="*/ 530863 h 531781"/>
                <a:gd name="connsiteX5" fmla="*/ 42911 w 606384"/>
                <a:gd name="connsiteY5" fmla="*/ 530863 h 531781"/>
                <a:gd name="connsiteX6" fmla="*/ 0 w 606384"/>
                <a:gd name="connsiteY6" fmla="*/ 488019 h 531781"/>
                <a:gd name="connsiteX7" fmla="*/ 0 w 606384"/>
                <a:gd name="connsiteY7" fmla="*/ 207756 h 531781"/>
                <a:gd name="connsiteX8" fmla="*/ 42911 w 606384"/>
                <a:gd name="connsiteY8" fmla="*/ 164911 h 531781"/>
                <a:gd name="connsiteX9" fmla="*/ 347159 w 606384"/>
                <a:gd name="connsiteY9" fmla="*/ 66362 h 531781"/>
                <a:gd name="connsiteX10" fmla="*/ 319571 w 606384"/>
                <a:gd name="connsiteY10" fmla="*/ 79973 h 531781"/>
                <a:gd name="connsiteX11" fmla="*/ 310133 w 606384"/>
                <a:gd name="connsiteY11" fmla="*/ 94308 h 531781"/>
                <a:gd name="connsiteX12" fmla="*/ 303277 w 606384"/>
                <a:gd name="connsiteY12" fmla="*/ 105100 h 531781"/>
                <a:gd name="connsiteX13" fmla="*/ 218013 w 606384"/>
                <a:gd name="connsiteY13" fmla="*/ 193126 h 531781"/>
                <a:gd name="connsiteX14" fmla="*/ 216480 w 606384"/>
                <a:gd name="connsiteY14" fmla="*/ 195864 h 531781"/>
                <a:gd name="connsiteX15" fmla="*/ 216480 w 606384"/>
                <a:gd name="connsiteY15" fmla="*/ 466064 h 531781"/>
                <a:gd name="connsiteX16" fmla="*/ 480903 w 606384"/>
                <a:gd name="connsiteY16" fmla="*/ 466064 h 531781"/>
                <a:gd name="connsiteX17" fmla="*/ 485339 w 606384"/>
                <a:gd name="connsiteY17" fmla="*/ 464050 h 531781"/>
                <a:gd name="connsiteX18" fmla="*/ 499698 w 606384"/>
                <a:gd name="connsiteY18" fmla="*/ 447540 h 531781"/>
                <a:gd name="connsiteX19" fmla="*/ 505909 w 606384"/>
                <a:gd name="connsiteY19" fmla="*/ 434171 h 531781"/>
                <a:gd name="connsiteX20" fmla="*/ 539627 w 606384"/>
                <a:gd name="connsiteY20" fmla="*/ 216401 h 531781"/>
                <a:gd name="connsiteX21" fmla="*/ 536481 w 606384"/>
                <a:gd name="connsiteY21" fmla="*/ 214790 h 531781"/>
                <a:gd name="connsiteX22" fmla="*/ 518654 w 606384"/>
                <a:gd name="connsiteY22" fmla="*/ 210603 h 531781"/>
                <a:gd name="connsiteX23" fmla="*/ 359420 w 606384"/>
                <a:gd name="connsiteY23" fmla="*/ 210603 h 531781"/>
                <a:gd name="connsiteX24" fmla="*/ 322072 w 606384"/>
                <a:gd name="connsiteY24" fmla="*/ 191918 h 531781"/>
                <a:gd name="connsiteX25" fmla="*/ 317070 w 606384"/>
                <a:gd name="connsiteY25" fmla="*/ 150603 h 531781"/>
                <a:gd name="connsiteX26" fmla="*/ 357323 w 606384"/>
                <a:gd name="connsiteY26" fmla="*/ 0 h 531781"/>
                <a:gd name="connsiteX27" fmla="*/ 380312 w 606384"/>
                <a:gd name="connsiteY27" fmla="*/ 1692 h 531781"/>
                <a:gd name="connsiteX28" fmla="*/ 413627 w 606384"/>
                <a:gd name="connsiteY28" fmla="*/ 23758 h 531781"/>
                <a:gd name="connsiteX29" fmla="*/ 417580 w 606384"/>
                <a:gd name="connsiteY29" fmla="*/ 65074 h 531781"/>
                <a:gd name="connsiteX30" fmla="*/ 388944 w 606384"/>
                <a:gd name="connsiteY30" fmla="*/ 144885 h 531781"/>
                <a:gd name="connsiteX31" fmla="*/ 518654 w 606384"/>
                <a:gd name="connsiteY31" fmla="*/ 144885 h 531781"/>
                <a:gd name="connsiteX32" fmla="*/ 565844 w 606384"/>
                <a:gd name="connsiteY32" fmla="*/ 155999 h 531781"/>
                <a:gd name="connsiteX33" fmla="*/ 575201 w 606384"/>
                <a:gd name="connsiteY33" fmla="*/ 160670 h 531781"/>
                <a:gd name="connsiteX34" fmla="*/ 605773 w 606384"/>
                <a:gd name="connsiteY34" fmla="*/ 219703 h 531781"/>
                <a:gd name="connsiteX35" fmla="*/ 570925 w 606384"/>
                <a:gd name="connsiteY35" fmla="*/ 444238 h 531781"/>
                <a:gd name="connsiteX36" fmla="*/ 549468 w 606384"/>
                <a:gd name="connsiteY36" fmla="*/ 490627 h 531781"/>
                <a:gd name="connsiteX37" fmla="*/ 534787 w 606384"/>
                <a:gd name="connsiteY37" fmla="*/ 507540 h 531781"/>
                <a:gd name="connsiteX38" fmla="*/ 481467 w 606384"/>
                <a:gd name="connsiteY38" fmla="*/ 531781 h 531781"/>
                <a:gd name="connsiteX39" fmla="*/ 200750 w 606384"/>
                <a:gd name="connsiteY39" fmla="*/ 531781 h 531781"/>
                <a:gd name="connsiteX40" fmla="*/ 150657 w 606384"/>
                <a:gd name="connsiteY40" fmla="*/ 481849 h 531781"/>
                <a:gd name="connsiteX41" fmla="*/ 150657 w 606384"/>
                <a:gd name="connsiteY41" fmla="*/ 194898 h 531781"/>
                <a:gd name="connsiteX42" fmla="*/ 177035 w 606384"/>
                <a:gd name="connsiteY42" fmla="*/ 141664 h 531781"/>
                <a:gd name="connsiteX43" fmla="*/ 248747 w 606384"/>
                <a:gd name="connsiteY43" fmla="*/ 68295 h 531781"/>
                <a:gd name="connsiteX44" fmla="*/ 253990 w 606384"/>
                <a:gd name="connsiteY44" fmla="*/ 60080 h 531781"/>
                <a:gd name="connsiteX45" fmla="*/ 270365 w 606384"/>
                <a:gd name="connsiteY45" fmla="*/ 36322 h 531781"/>
                <a:gd name="connsiteX46" fmla="*/ 357323 w 606384"/>
                <a:gd name="connsiteY46" fmla="*/ 0 h 531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606384" h="531781">
                  <a:moveTo>
                    <a:pt x="42911" y="164911"/>
                  </a:moveTo>
                  <a:lnTo>
                    <a:pt x="77191" y="164911"/>
                  </a:lnTo>
                  <a:cubicBezTo>
                    <a:pt x="100905" y="164911"/>
                    <a:pt x="120102" y="184159"/>
                    <a:pt x="120102" y="207756"/>
                  </a:cubicBezTo>
                  <a:lnTo>
                    <a:pt x="120102" y="488019"/>
                  </a:lnTo>
                  <a:cubicBezTo>
                    <a:pt x="120102" y="511696"/>
                    <a:pt x="100905" y="530863"/>
                    <a:pt x="77191" y="530863"/>
                  </a:cubicBezTo>
                  <a:lnTo>
                    <a:pt x="42911" y="530863"/>
                  </a:lnTo>
                  <a:cubicBezTo>
                    <a:pt x="19197" y="530863"/>
                    <a:pt x="0" y="511696"/>
                    <a:pt x="0" y="488019"/>
                  </a:cubicBezTo>
                  <a:lnTo>
                    <a:pt x="0" y="207756"/>
                  </a:lnTo>
                  <a:cubicBezTo>
                    <a:pt x="0" y="184159"/>
                    <a:pt x="19197" y="164911"/>
                    <a:pt x="42911" y="164911"/>
                  </a:cubicBezTo>
                  <a:close/>
                  <a:moveTo>
                    <a:pt x="347159" y="66362"/>
                  </a:moveTo>
                  <a:cubicBezTo>
                    <a:pt x="335462" y="67973"/>
                    <a:pt x="326186" y="72483"/>
                    <a:pt x="319571" y="79973"/>
                  </a:cubicBezTo>
                  <a:cubicBezTo>
                    <a:pt x="317393" y="82469"/>
                    <a:pt x="313037" y="89557"/>
                    <a:pt x="310133" y="94308"/>
                  </a:cubicBezTo>
                  <a:cubicBezTo>
                    <a:pt x="307713" y="98254"/>
                    <a:pt x="305374" y="102040"/>
                    <a:pt x="303277" y="105100"/>
                  </a:cubicBezTo>
                  <a:cubicBezTo>
                    <a:pt x="276576" y="144482"/>
                    <a:pt x="238583" y="177019"/>
                    <a:pt x="218013" y="193126"/>
                  </a:cubicBezTo>
                  <a:cubicBezTo>
                    <a:pt x="217448" y="193771"/>
                    <a:pt x="216722" y="194979"/>
                    <a:pt x="216480" y="195864"/>
                  </a:cubicBezTo>
                  <a:lnTo>
                    <a:pt x="216480" y="466064"/>
                  </a:lnTo>
                  <a:lnTo>
                    <a:pt x="480903" y="466064"/>
                  </a:lnTo>
                  <a:cubicBezTo>
                    <a:pt x="482193" y="465822"/>
                    <a:pt x="484371" y="464856"/>
                    <a:pt x="485339" y="464050"/>
                  </a:cubicBezTo>
                  <a:lnTo>
                    <a:pt x="499698" y="447540"/>
                  </a:lnTo>
                  <a:cubicBezTo>
                    <a:pt x="501876" y="445044"/>
                    <a:pt x="505425" y="437393"/>
                    <a:pt x="505909" y="434171"/>
                  </a:cubicBezTo>
                  <a:lnTo>
                    <a:pt x="539627" y="216401"/>
                  </a:lnTo>
                  <a:lnTo>
                    <a:pt x="536481" y="214790"/>
                  </a:lnTo>
                  <a:cubicBezTo>
                    <a:pt x="532529" y="212858"/>
                    <a:pt x="523010" y="210603"/>
                    <a:pt x="518654" y="210603"/>
                  </a:cubicBezTo>
                  <a:lnTo>
                    <a:pt x="359420" y="210603"/>
                  </a:lnTo>
                  <a:cubicBezTo>
                    <a:pt x="344093" y="210603"/>
                    <a:pt x="330461" y="203838"/>
                    <a:pt x="322072" y="191918"/>
                  </a:cubicBezTo>
                  <a:cubicBezTo>
                    <a:pt x="313763" y="180079"/>
                    <a:pt x="311908" y="165019"/>
                    <a:pt x="317070" y="150603"/>
                  </a:cubicBezTo>
                  <a:close/>
                  <a:moveTo>
                    <a:pt x="357323" y="0"/>
                  </a:moveTo>
                  <a:cubicBezTo>
                    <a:pt x="364825" y="0"/>
                    <a:pt x="372568" y="564"/>
                    <a:pt x="380312" y="1692"/>
                  </a:cubicBezTo>
                  <a:cubicBezTo>
                    <a:pt x="394268" y="3705"/>
                    <a:pt x="406448" y="11759"/>
                    <a:pt x="413627" y="23758"/>
                  </a:cubicBezTo>
                  <a:cubicBezTo>
                    <a:pt x="421129" y="36080"/>
                    <a:pt x="422501" y="51141"/>
                    <a:pt x="417580" y="65074"/>
                  </a:cubicBezTo>
                  <a:lnTo>
                    <a:pt x="388944" y="144885"/>
                  </a:lnTo>
                  <a:lnTo>
                    <a:pt x="518654" y="144885"/>
                  </a:lnTo>
                  <a:cubicBezTo>
                    <a:pt x="533335" y="144885"/>
                    <a:pt x="552776" y="149476"/>
                    <a:pt x="565844" y="155999"/>
                  </a:cubicBezTo>
                  <a:lnTo>
                    <a:pt x="575201" y="160670"/>
                  </a:lnTo>
                  <a:cubicBezTo>
                    <a:pt x="596577" y="171301"/>
                    <a:pt x="609403" y="196187"/>
                    <a:pt x="605773" y="219703"/>
                  </a:cubicBezTo>
                  <a:lnTo>
                    <a:pt x="570925" y="444238"/>
                  </a:lnTo>
                  <a:cubicBezTo>
                    <a:pt x="568586" y="459701"/>
                    <a:pt x="559713" y="478788"/>
                    <a:pt x="549468" y="490627"/>
                  </a:cubicBezTo>
                  <a:lnTo>
                    <a:pt x="534787" y="507540"/>
                  </a:lnTo>
                  <a:cubicBezTo>
                    <a:pt x="522365" y="521795"/>
                    <a:pt x="500424" y="531781"/>
                    <a:pt x="481467" y="531781"/>
                  </a:cubicBezTo>
                  <a:lnTo>
                    <a:pt x="200750" y="531781"/>
                  </a:lnTo>
                  <a:cubicBezTo>
                    <a:pt x="173082" y="531781"/>
                    <a:pt x="150657" y="509392"/>
                    <a:pt x="150657" y="481849"/>
                  </a:cubicBezTo>
                  <a:lnTo>
                    <a:pt x="150657" y="194898"/>
                  </a:lnTo>
                  <a:cubicBezTo>
                    <a:pt x="150657" y="175650"/>
                    <a:pt x="161547" y="153744"/>
                    <a:pt x="177035" y="141664"/>
                  </a:cubicBezTo>
                  <a:cubicBezTo>
                    <a:pt x="194459" y="128053"/>
                    <a:pt x="226967" y="100510"/>
                    <a:pt x="248747" y="68295"/>
                  </a:cubicBezTo>
                  <a:cubicBezTo>
                    <a:pt x="250360" y="65959"/>
                    <a:pt x="252134" y="63060"/>
                    <a:pt x="253990" y="60080"/>
                  </a:cubicBezTo>
                  <a:cubicBezTo>
                    <a:pt x="258749" y="52188"/>
                    <a:pt x="264234" y="43248"/>
                    <a:pt x="270365" y="36322"/>
                  </a:cubicBezTo>
                  <a:cubicBezTo>
                    <a:pt x="291499" y="12564"/>
                    <a:pt x="321507" y="0"/>
                    <a:pt x="357323" y="0"/>
                  </a:cubicBezTo>
                  <a:close/>
                </a:path>
              </a:pathLst>
            </a:custGeom>
            <a:solidFill>
              <a:schemeClr val="bg1"/>
            </a:solidFill>
            <a:ln>
              <a:noFill/>
            </a:ln>
          </p:spPr>
          <p:txBody>
            <a:bodyPr/>
            <a:lstStyle/>
            <a:p>
              <a:endParaRPr lang="zh-CN" altLang="en-US">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17" name="wifi-cloud_72981">
              <a:extLst>
                <a:ext uri="{FF2B5EF4-FFF2-40B4-BE49-F238E27FC236}">
                  <a16:creationId xmlns="" xmlns:a16="http://schemas.microsoft.com/office/drawing/2014/main" id="{AB601E2E-5E6B-4D04-9FF6-C35D439C5782}"/>
                </a:ext>
              </a:extLst>
            </p:cNvPr>
            <p:cNvSpPr>
              <a:spLocks noChangeAspect="1"/>
            </p:cNvSpPr>
            <p:nvPr/>
          </p:nvSpPr>
          <p:spPr bwMode="auto">
            <a:xfrm>
              <a:off x="8092792" y="3181080"/>
              <a:ext cx="608128" cy="609685"/>
            </a:xfrm>
            <a:custGeom>
              <a:avLst/>
              <a:gdLst>
                <a:gd name="connsiteX0" fmla="*/ 283655 w 606580"/>
                <a:gd name="connsiteY0" fmla="*/ 180789 h 608133"/>
                <a:gd name="connsiteX1" fmla="*/ 463969 w 606580"/>
                <a:gd name="connsiteY1" fmla="*/ 329895 h 608133"/>
                <a:gd name="connsiteX2" fmla="*/ 467288 w 606580"/>
                <a:gd name="connsiteY2" fmla="*/ 329803 h 608133"/>
                <a:gd name="connsiteX3" fmla="*/ 606580 w 606580"/>
                <a:gd name="connsiteY3" fmla="*/ 468968 h 608133"/>
                <a:gd name="connsiteX4" fmla="*/ 467288 w 606580"/>
                <a:gd name="connsiteY4" fmla="*/ 608133 h 608133"/>
                <a:gd name="connsiteX5" fmla="*/ 92278 w 606580"/>
                <a:gd name="connsiteY5" fmla="*/ 608133 h 608133"/>
                <a:gd name="connsiteX6" fmla="*/ 0 w 606580"/>
                <a:gd name="connsiteY6" fmla="*/ 508177 h 608133"/>
                <a:gd name="connsiteX7" fmla="*/ 100113 w 606580"/>
                <a:gd name="connsiteY7" fmla="*/ 408221 h 608133"/>
                <a:gd name="connsiteX8" fmla="*/ 105829 w 606580"/>
                <a:gd name="connsiteY8" fmla="*/ 408774 h 608133"/>
                <a:gd name="connsiteX9" fmla="*/ 100113 w 606580"/>
                <a:gd name="connsiteY9" fmla="*/ 364042 h 608133"/>
                <a:gd name="connsiteX10" fmla="*/ 283655 w 606580"/>
                <a:gd name="connsiteY10" fmla="*/ 180789 h 608133"/>
                <a:gd name="connsiteX11" fmla="*/ 399230 w 606580"/>
                <a:gd name="connsiteY11" fmla="*/ 97945 h 608133"/>
                <a:gd name="connsiteX12" fmla="*/ 506377 w 606580"/>
                <a:gd name="connsiteY12" fmla="*/ 204910 h 608133"/>
                <a:gd name="connsiteX13" fmla="*/ 476133 w 606580"/>
                <a:gd name="connsiteY13" fmla="*/ 235195 h 608133"/>
                <a:gd name="connsiteX14" fmla="*/ 445888 w 606580"/>
                <a:gd name="connsiteY14" fmla="*/ 204910 h 608133"/>
                <a:gd name="connsiteX15" fmla="*/ 399230 w 606580"/>
                <a:gd name="connsiteY15" fmla="*/ 158424 h 608133"/>
                <a:gd name="connsiteX16" fmla="*/ 368986 w 606580"/>
                <a:gd name="connsiteY16" fmla="*/ 128230 h 608133"/>
                <a:gd name="connsiteX17" fmla="*/ 399230 w 606580"/>
                <a:gd name="connsiteY17" fmla="*/ 97945 h 608133"/>
                <a:gd name="connsiteX18" fmla="*/ 403459 w 606580"/>
                <a:gd name="connsiteY18" fmla="*/ 0 h 608133"/>
                <a:gd name="connsiteX19" fmla="*/ 403552 w 606580"/>
                <a:gd name="connsiteY19" fmla="*/ 0 h 608133"/>
                <a:gd name="connsiteX20" fmla="*/ 604533 w 606580"/>
                <a:gd name="connsiteY20" fmla="*/ 200633 h 608133"/>
                <a:gd name="connsiteX21" fmla="*/ 574294 w 606580"/>
                <a:gd name="connsiteY21" fmla="*/ 230820 h 608133"/>
                <a:gd name="connsiteX22" fmla="*/ 574201 w 606580"/>
                <a:gd name="connsiteY22" fmla="*/ 230820 h 608133"/>
                <a:gd name="connsiteX23" fmla="*/ 543962 w 606580"/>
                <a:gd name="connsiteY23" fmla="*/ 200633 h 608133"/>
                <a:gd name="connsiteX24" fmla="*/ 403552 w 606580"/>
                <a:gd name="connsiteY24" fmla="*/ 60466 h 608133"/>
                <a:gd name="connsiteX25" fmla="*/ 403459 w 606580"/>
                <a:gd name="connsiteY25" fmla="*/ 60466 h 608133"/>
                <a:gd name="connsiteX26" fmla="*/ 373220 w 606580"/>
                <a:gd name="connsiteY26" fmla="*/ 30187 h 608133"/>
                <a:gd name="connsiteX27" fmla="*/ 403459 w 606580"/>
                <a:gd name="connsiteY27" fmla="*/ 0 h 608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6580" h="608133">
                  <a:moveTo>
                    <a:pt x="283655" y="180789"/>
                  </a:moveTo>
                  <a:cubicBezTo>
                    <a:pt x="373351" y="180789"/>
                    <a:pt x="447929" y="245034"/>
                    <a:pt x="463969" y="329895"/>
                  </a:cubicBezTo>
                  <a:cubicBezTo>
                    <a:pt x="465075" y="329895"/>
                    <a:pt x="466089" y="329803"/>
                    <a:pt x="467288" y="329803"/>
                  </a:cubicBezTo>
                  <a:cubicBezTo>
                    <a:pt x="544263" y="329803"/>
                    <a:pt x="606580" y="392022"/>
                    <a:pt x="606580" y="468968"/>
                  </a:cubicBezTo>
                  <a:cubicBezTo>
                    <a:pt x="606580" y="545730"/>
                    <a:pt x="544263" y="608133"/>
                    <a:pt x="467288" y="608133"/>
                  </a:cubicBezTo>
                  <a:lnTo>
                    <a:pt x="92278" y="608133"/>
                  </a:lnTo>
                  <a:cubicBezTo>
                    <a:pt x="40101" y="604636"/>
                    <a:pt x="0" y="561101"/>
                    <a:pt x="0" y="508177"/>
                  </a:cubicBezTo>
                  <a:cubicBezTo>
                    <a:pt x="0" y="452953"/>
                    <a:pt x="44802" y="408221"/>
                    <a:pt x="100113" y="408221"/>
                  </a:cubicBezTo>
                  <a:cubicBezTo>
                    <a:pt x="102049" y="408221"/>
                    <a:pt x="103893" y="408589"/>
                    <a:pt x="105829" y="408774"/>
                  </a:cubicBezTo>
                  <a:cubicBezTo>
                    <a:pt x="102234" y="394415"/>
                    <a:pt x="100113" y="379505"/>
                    <a:pt x="100113" y="364042"/>
                  </a:cubicBezTo>
                  <a:cubicBezTo>
                    <a:pt x="100113" y="262797"/>
                    <a:pt x="182251" y="180789"/>
                    <a:pt x="283655" y="180789"/>
                  </a:cubicBezTo>
                  <a:close/>
                  <a:moveTo>
                    <a:pt x="399230" y="97945"/>
                  </a:moveTo>
                  <a:cubicBezTo>
                    <a:pt x="458336" y="97945"/>
                    <a:pt x="506377" y="145997"/>
                    <a:pt x="506377" y="204910"/>
                  </a:cubicBezTo>
                  <a:cubicBezTo>
                    <a:pt x="506377" y="221664"/>
                    <a:pt x="492822" y="235195"/>
                    <a:pt x="476133" y="235195"/>
                  </a:cubicBezTo>
                  <a:cubicBezTo>
                    <a:pt x="459443" y="235195"/>
                    <a:pt x="445888" y="221664"/>
                    <a:pt x="445888" y="204910"/>
                  </a:cubicBezTo>
                  <a:cubicBezTo>
                    <a:pt x="445888" y="179227"/>
                    <a:pt x="424957" y="158424"/>
                    <a:pt x="399230" y="158424"/>
                  </a:cubicBezTo>
                  <a:cubicBezTo>
                    <a:pt x="382541" y="158424"/>
                    <a:pt x="368986" y="144892"/>
                    <a:pt x="368986" y="128230"/>
                  </a:cubicBezTo>
                  <a:cubicBezTo>
                    <a:pt x="368986" y="111477"/>
                    <a:pt x="382541" y="97945"/>
                    <a:pt x="399230" y="97945"/>
                  </a:cubicBezTo>
                  <a:close/>
                  <a:moveTo>
                    <a:pt x="403459" y="0"/>
                  </a:moveTo>
                  <a:lnTo>
                    <a:pt x="403552" y="0"/>
                  </a:lnTo>
                  <a:cubicBezTo>
                    <a:pt x="514276" y="0"/>
                    <a:pt x="604441" y="90009"/>
                    <a:pt x="604533" y="200633"/>
                  </a:cubicBezTo>
                  <a:cubicBezTo>
                    <a:pt x="604533" y="217291"/>
                    <a:pt x="590981" y="230820"/>
                    <a:pt x="574294" y="230820"/>
                  </a:cubicBezTo>
                  <a:lnTo>
                    <a:pt x="574201" y="230820"/>
                  </a:lnTo>
                  <a:cubicBezTo>
                    <a:pt x="557514" y="230820"/>
                    <a:pt x="543962" y="217291"/>
                    <a:pt x="543962" y="200633"/>
                  </a:cubicBezTo>
                  <a:cubicBezTo>
                    <a:pt x="543962" y="123325"/>
                    <a:pt x="480902" y="60466"/>
                    <a:pt x="403552" y="60466"/>
                  </a:cubicBezTo>
                  <a:lnTo>
                    <a:pt x="403459" y="60466"/>
                  </a:lnTo>
                  <a:cubicBezTo>
                    <a:pt x="386772" y="60466"/>
                    <a:pt x="373220" y="46937"/>
                    <a:pt x="373220" y="30187"/>
                  </a:cubicBezTo>
                  <a:cubicBezTo>
                    <a:pt x="373220" y="13529"/>
                    <a:pt x="386772" y="0"/>
                    <a:pt x="403459" y="0"/>
                  </a:cubicBezTo>
                  <a:close/>
                </a:path>
              </a:pathLst>
            </a:custGeom>
            <a:solidFill>
              <a:schemeClr val="bg1"/>
            </a:solidFill>
            <a:ln>
              <a:noFill/>
            </a:ln>
          </p:spPr>
          <p:txBody>
            <a:bodyPr/>
            <a:lstStyle/>
            <a:p>
              <a:endParaRPr lang="zh-CN" altLang="en-US">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18" name="write_52067">
              <a:extLst>
                <a:ext uri="{FF2B5EF4-FFF2-40B4-BE49-F238E27FC236}">
                  <a16:creationId xmlns="" xmlns:a16="http://schemas.microsoft.com/office/drawing/2014/main" id="{F91AED25-FD5E-4421-9E16-89BEF4BB2B75}"/>
                </a:ext>
              </a:extLst>
            </p:cNvPr>
            <p:cNvSpPr>
              <a:spLocks noChangeAspect="1"/>
            </p:cNvSpPr>
            <p:nvPr/>
          </p:nvSpPr>
          <p:spPr bwMode="auto">
            <a:xfrm>
              <a:off x="4368990" y="3247495"/>
              <a:ext cx="609685" cy="594267"/>
            </a:xfrm>
            <a:custGeom>
              <a:avLst/>
              <a:gdLst>
                <a:gd name="T0" fmla="*/ 246 w 418"/>
                <a:gd name="T1" fmla="*/ 242 h 408"/>
                <a:gd name="T2" fmla="*/ 362 w 418"/>
                <a:gd name="T3" fmla="*/ 125 h 408"/>
                <a:gd name="T4" fmla="*/ 418 w 418"/>
                <a:gd name="T5" fmla="*/ 181 h 408"/>
                <a:gd name="T6" fmla="*/ 302 w 418"/>
                <a:gd name="T7" fmla="*/ 298 h 408"/>
                <a:gd name="T8" fmla="*/ 246 w 418"/>
                <a:gd name="T9" fmla="*/ 242 h 408"/>
                <a:gd name="T10" fmla="*/ 227 w 418"/>
                <a:gd name="T11" fmla="*/ 317 h 408"/>
                <a:gd name="T12" fmla="*/ 261 w 418"/>
                <a:gd name="T13" fmla="*/ 308 h 408"/>
                <a:gd name="T14" fmla="*/ 235 w 418"/>
                <a:gd name="T15" fmla="*/ 282 h 408"/>
                <a:gd name="T16" fmla="*/ 227 w 418"/>
                <a:gd name="T17" fmla="*/ 317 h 408"/>
                <a:gd name="T18" fmla="*/ 273 w 418"/>
                <a:gd name="T19" fmla="*/ 319 h 408"/>
                <a:gd name="T20" fmla="*/ 273 w 418"/>
                <a:gd name="T21" fmla="*/ 337 h 408"/>
                <a:gd name="T22" fmla="*/ 56 w 418"/>
                <a:gd name="T23" fmla="*/ 337 h 408"/>
                <a:gd name="T24" fmla="*/ 56 w 418"/>
                <a:gd name="T25" fmla="*/ 310 h 408"/>
                <a:gd name="T26" fmla="*/ 214 w 418"/>
                <a:gd name="T27" fmla="*/ 310 h 408"/>
                <a:gd name="T28" fmla="*/ 222 w 418"/>
                <a:gd name="T29" fmla="*/ 279 h 408"/>
                <a:gd name="T30" fmla="*/ 56 w 418"/>
                <a:gd name="T31" fmla="*/ 279 h 408"/>
                <a:gd name="T32" fmla="*/ 56 w 418"/>
                <a:gd name="T33" fmla="*/ 252 h 408"/>
                <a:gd name="T34" fmla="*/ 225 w 418"/>
                <a:gd name="T35" fmla="*/ 252 h 408"/>
                <a:gd name="T36" fmla="*/ 228 w 418"/>
                <a:gd name="T37" fmla="*/ 240 h 408"/>
                <a:gd name="T38" fmla="*/ 247 w 418"/>
                <a:gd name="T39" fmla="*/ 221 h 408"/>
                <a:gd name="T40" fmla="*/ 56 w 418"/>
                <a:gd name="T41" fmla="*/ 221 h 408"/>
                <a:gd name="T42" fmla="*/ 56 w 418"/>
                <a:gd name="T43" fmla="*/ 194 h 408"/>
                <a:gd name="T44" fmla="*/ 273 w 418"/>
                <a:gd name="T45" fmla="*/ 194 h 408"/>
                <a:gd name="T46" fmla="*/ 330 w 418"/>
                <a:gd name="T47" fmla="*/ 139 h 408"/>
                <a:gd name="T48" fmla="*/ 330 w 418"/>
                <a:gd name="T49" fmla="*/ 0 h 408"/>
                <a:gd name="T50" fmla="*/ 118 w 418"/>
                <a:gd name="T51" fmla="*/ 0 h 408"/>
                <a:gd name="T52" fmla="*/ 118 w 418"/>
                <a:gd name="T53" fmla="*/ 124 h 408"/>
                <a:gd name="T54" fmla="*/ 0 w 418"/>
                <a:gd name="T55" fmla="*/ 124 h 408"/>
                <a:gd name="T56" fmla="*/ 0 w 418"/>
                <a:gd name="T57" fmla="*/ 408 h 408"/>
                <a:gd name="T58" fmla="*/ 330 w 418"/>
                <a:gd name="T59" fmla="*/ 408 h 408"/>
                <a:gd name="T60" fmla="*/ 330 w 418"/>
                <a:gd name="T61" fmla="*/ 289 h 408"/>
                <a:gd name="T62" fmla="*/ 302 w 418"/>
                <a:gd name="T63" fmla="*/ 317 h 408"/>
                <a:gd name="T64" fmla="*/ 273 w 418"/>
                <a:gd name="T65" fmla="*/ 319 h 408"/>
                <a:gd name="T66" fmla="*/ 93 w 418"/>
                <a:gd name="T67" fmla="*/ 14 h 408"/>
                <a:gd name="T68" fmla="*/ 12 w 418"/>
                <a:gd name="T69" fmla="*/ 99 h 408"/>
                <a:gd name="T70" fmla="*/ 93 w 418"/>
                <a:gd name="T71" fmla="*/ 99 h 408"/>
                <a:gd name="T72" fmla="*/ 93 w 418"/>
                <a:gd name="T73" fmla="*/ 14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18" h="408">
                  <a:moveTo>
                    <a:pt x="246" y="242"/>
                  </a:moveTo>
                  <a:lnTo>
                    <a:pt x="362" y="125"/>
                  </a:lnTo>
                  <a:lnTo>
                    <a:pt x="418" y="181"/>
                  </a:lnTo>
                  <a:lnTo>
                    <a:pt x="302" y="298"/>
                  </a:lnTo>
                  <a:lnTo>
                    <a:pt x="246" y="242"/>
                  </a:lnTo>
                  <a:close/>
                  <a:moveTo>
                    <a:pt x="227" y="317"/>
                  </a:moveTo>
                  <a:lnTo>
                    <a:pt x="261" y="308"/>
                  </a:lnTo>
                  <a:lnTo>
                    <a:pt x="235" y="282"/>
                  </a:lnTo>
                  <a:lnTo>
                    <a:pt x="227" y="317"/>
                  </a:lnTo>
                  <a:close/>
                  <a:moveTo>
                    <a:pt x="273" y="319"/>
                  </a:moveTo>
                  <a:lnTo>
                    <a:pt x="273" y="337"/>
                  </a:lnTo>
                  <a:lnTo>
                    <a:pt x="56" y="337"/>
                  </a:lnTo>
                  <a:lnTo>
                    <a:pt x="56" y="310"/>
                  </a:lnTo>
                  <a:lnTo>
                    <a:pt x="214" y="310"/>
                  </a:lnTo>
                  <a:lnTo>
                    <a:pt x="222" y="279"/>
                  </a:lnTo>
                  <a:lnTo>
                    <a:pt x="56" y="279"/>
                  </a:lnTo>
                  <a:lnTo>
                    <a:pt x="56" y="252"/>
                  </a:lnTo>
                  <a:lnTo>
                    <a:pt x="225" y="252"/>
                  </a:lnTo>
                  <a:lnTo>
                    <a:pt x="228" y="240"/>
                  </a:lnTo>
                  <a:lnTo>
                    <a:pt x="247" y="221"/>
                  </a:lnTo>
                  <a:lnTo>
                    <a:pt x="56" y="221"/>
                  </a:lnTo>
                  <a:lnTo>
                    <a:pt x="56" y="194"/>
                  </a:lnTo>
                  <a:lnTo>
                    <a:pt x="273" y="194"/>
                  </a:lnTo>
                  <a:lnTo>
                    <a:pt x="330" y="139"/>
                  </a:lnTo>
                  <a:lnTo>
                    <a:pt x="330" y="0"/>
                  </a:lnTo>
                  <a:lnTo>
                    <a:pt x="118" y="0"/>
                  </a:lnTo>
                  <a:lnTo>
                    <a:pt x="118" y="124"/>
                  </a:lnTo>
                  <a:lnTo>
                    <a:pt x="0" y="124"/>
                  </a:lnTo>
                  <a:lnTo>
                    <a:pt x="0" y="408"/>
                  </a:lnTo>
                  <a:lnTo>
                    <a:pt x="330" y="408"/>
                  </a:lnTo>
                  <a:lnTo>
                    <a:pt x="330" y="289"/>
                  </a:lnTo>
                  <a:lnTo>
                    <a:pt x="302" y="317"/>
                  </a:lnTo>
                  <a:lnTo>
                    <a:pt x="273" y="319"/>
                  </a:lnTo>
                  <a:close/>
                  <a:moveTo>
                    <a:pt x="93" y="14"/>
                  </a:moveTo>
                  <a:lnTo>
                    <a:pt x="12" y="99"/>
                  </a:lnTo>
                  <a:lnTo>
                    <a:pt x="93" y="99"/>
                  </a:lnTo>
                  <a:lnTo>
                    <a:pt x="93" y="14"/>
                  </a:lnTo>
                  <a:close/>
                </a:path>
              </a:pathLst>
            </a:custGeom>
            <a:solidFill>
              <a:schemeClr val="bg1"/>
            </a:solidFill>
            <a:ln>
              <a:noFill/>
            </a:ln>
          </p:spPr>
          <p:txBody>
            <a:bodyPr/>
            <a:lstStyle/>
            <a:p>
              <a:endParaRPr lang="zh-CN" altLang="en-US">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19" name="checked-buttom_3651">
              <a:extLst>
                <a:ext uri="{FF2B5EF4-FFF2-40B4-BE49-F238E27FC236}">
                  <a16:creationId xmlns="" xmlns:a16="http://schemas.microsoft.com/office/drawing/2014/main" id="{DFD30092-827E-4090-8F31-1C4B0F1DB9DA}"/>
                </a:ext>
              </a:extLst>
            </p:cNvPr>
            <p:cNvSpPr>
              <a:spLocks noChangeAspect="1"/>
            </p:cNvSpPr>
            <p:nvPr/>
          </p:nvSpPr>
          <p:spPr bwMode="auto">
            <a:xfrm>
              <a:off x="2195251" y="3216115"/>
              <a:ext cx="609685" cy="608957"/>
            </a:xfrm>
            <a:custGeom>
              <a:avLst/>
              <a:gdLst>
                <a:gd name="T0" fmla="*/ 202 w 403"/>
                <a:gd name="T1" fmla="*/ 0 h 403"/>
                <a:gd name="T2" fmla="*/ 0 w 403"/>
                <a:gd name="T3" fmla="*/ 202 h 403"/>
                <a:gd name="T4" fmla="*/ 202 w 403"/>
                <a:gd name="T5" fmla="*/ 403 h 403"/>
                <a:gd name="T6" fmla="*/ 403 w 403"/>
                <a:gd name="T7" fmla="*/ 202 h 403"/>
                <a:gd name="T8" fmla="*/ 202 w 403"/>
                <a:gd name="T9" fmla="*/ 0 h 403"/>
                <a:gd name="T10" fmla="*/ 171 w 403"/>
                <a:gd name="T11" fmla="*/ 322 h 403"/>
                <a:gd name="T12" fmla="*/ 155 w 403"/>
                <a:gd name="T13" fmla="*/ 322 h 403"/>
                <a:gd name="T14" fmla="*/ 152 w 403"/>
                <a:gd name="T15" fmla="*/ 318 h 403"/>
                <a:gd name="T16" fmla="*/ 152 w 403"/>
                <a:gd name="T17" fmla="*/ 318 h 403"/>
                <a:gd name="T18" fmla="*/ 148 w 403"/>
                <a:gd name="T19" fmla="*/ 314 h 403"/>
                <a:gd name="T20" fmla="*/ 131 w 403"/>
                <a:gd name="T21" fmla="*/ 298 h 403"/>
                <a:gd name="T22" fmla="*/ 130 w 403"/>
                <a:gd name="T23" fmla="*/ 297 h 403"/>
                <a:gd name="T24" fmla="*/ 53 w 403"/>
                <a:gd name="T25" fmla="*/ 219 h 403"/>
                <a:gd name="T26" fmla="*/ 53 w 403"/>
                <a:gd name="T27" fmla="*/ 203 h 403"/>
                <a:gd name="T28" fmla="*/ 77 w 403"/>
                <a:gd name="T29" fmla="*/ 179 h 403"/>
                <a:gd name="T30" fmla="*/ 94 w 403"/>
                <a:gd name="T31" fmla="*/ 179 h 403"/>
                <a:gd name="T32" fmla="*/ 163 w 403"/>
                <a:gd name="T33" fmla="*/ 249 h 403"/>
                <a:gd name="T34" fmla="*/ 310 w 403"/>
                <a:gd name="T35" fmla="*/ 102 h 403"/>
                <a:gd name="T36" fmla="*/ 326 w 403"/>
                <a:gd name="T37" fmla="*/ 102 h 403"/>
                <a:gd name="T38" fmla="*/ 350 w 403"/>
                <a:gd name="T39" fmla="*/ 127 h 403"/>
                <a:gd name="T40" fmla="*/ 350 w 403"/>
                <a:gd name="T41" fmla="*/ 143 h 403"/>
                <a:gd name="T42" fmla="*/ 171 w 403"/>
                <a:gd name="T43" fmla="*/ 322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3" h="403">
                  <a:moveTo>
                    <a:pt x="202" y="0"/>
                  </a:moveTo>
                  <a:cubicBezTo>
                    <a:pt x="90" y="0"/>
                    <a:pt x="0" y="90"/>
                    <a:pt x="0" y="202"/>
                  </a:cubicBezTo>
                  <a:cubicBezTo>
                    <a:pt x="0" y="313"/>
                    <a:pt x="90" y="403"/>
                    <a:pt x="202" y="403"/>
                  </a:cubicBezTo>
                  <a:cubicBezTo>
                    <a:pt x="313" y="403"/>
                    <a:pt x="403" y="313"/>
                    <a:pt x="403" y="202"/>
                  </a:cubicBezTo>
                  <a:cubicBezTo>
                    <a:pt x="403" y="90"/>
                    <a:pt x="313" y="0"/>
                    <a:pt x="202" y="0"/>
                  </a:cubicBezTo>
                  <a:close/>
                  <a:moveTo>
                    <a:pt x="171" y="322"/>
                  </a:moveTo>
                  <a:cubicBezTo>
                    <a:pt x="167" y="326"/>
                    <a:pt x="160" y="326"/>
                    <a:pt x="155" y="322"/>
                  </a:cubicBezTo>
                  <a:lnTo>
                    <a:pt x="152" y="318"/>
                  </a:lnTo>
                  <a:lnTo>
                    <a:pt x="152" y="318"/>
                  </a:lnTo>
                  <a:lnTo>
                    <a:pt x="148" y="314"/>
                  </a:lnTo>
                  <a:lnTo>
                    <a:pt x="131" y="298"/>
                  </a:lnTo>
                  <a:lnTo>
                    <a:pt x="130" y="297"/>
                  </a:lnTo>
                  <a:lnTo>
                    <a:pt x="53" y="219"/>
                  </a:lnTo>
                  <a:cubicBezTo>
                    <a:pt x="49" y="215"/>
                    <a:pt x="49" y="207"/>
                    <a:pt x="53" y="203"/>
                  </a:cubicBezTo>
                  <a:lnTo>
                    <a:pt x="77" y="179"/>
                  </a:lnTo>
                  <a:cubicBezTo>
                    <a:pt x="82" y="174"/>
                    <a:pt x="89" y="174"/>
                    <a:pt x="94" y="179"/>
                  </a:cubicBezTo>
                  <a:lnTo>
                    <a:pt x="163" y="249"/>
                  </a:lnTo>
                  <a:lnTo>
                    <a:pt x="310" y="102"/>
                  </a:lnTo>
                  <a:cubicBezTo>
                    <a:pt x="314" y="98"/>
                    <a:pt x="322" y="98"/>
                    <a:pt x="326" y="102"/>
                  </a:cubicBezTo>
                  <a:lnTo>
                    <a:pt x="350" y="127"/>
                  </a:lnTo>
                  <a:cubicBezTo>
                    <a:pt x="355" y="131"/>
                    <a:pt x="355" y="138"/>
                    <a:pt x="350" y="143"/>
                  </a:cubicBezTo>
                  <a:lnTo>
                    <a:pt x="171" y="322"/>
                  </a:lnTo>
                  <a:close/>
                </a:path>
              </a:pathLst>
            </a:custGeom>
            <a:solidFill>
              <a:schemeClr val="bg1"/>
            </a:solidFill>
            <a:ln>
              <a:noFill/>
            </a:ln>
          </p:spPr>
          <p:txBody>
            <a:bodyPr/>
            <a:lstStyle/>
            <a:p>
              <a:endParaRPr lang="zh-CN" altLang="en-US">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20" name="double-left-arrows_45721">
              <a:extLst>
                <a:ext uri="{FF2B5EF4-FFF2-40B4-BE49-F238E27FC236}">
                  <a16:creationId xmlns="" xmlns:a16="http://schemas.microsoft.com/office/drawing/2014/main" id="{8B2CFC81-DDA8-433B-93F8-D626AE8FA85B}"/>
                </a:ext>
              </a:extLst>
            </p:cNvPr>
            <p:cNvSpPr>
              <a:spLocks noChangeAspect="1"/>
            </p:cNvSpPr>
            <p:nvPr/>
          </p:nvSpPr>
          <p:spPr bwMode="auto">
            <a:xfrm>
              <a:off x="3248637" y="1809017"/>
              <a:ext cx="609685" cy="506865"/>
            </a:xfrm>
            <a:custGeom>
              <a:avLst/>
              <a:gdLst>
                <a:gd name="connsiteX0" fmla="*/ 606721 w 606721"/>
                <a:gd name="connsiteY0" fmla="*/ 0 h 504401"/>
                <a:gd name="connsiteX1" fmla="*/ 606721 w 606721"/>
                <a:gd name="connsiteY1" fmla="*/ 126122 h 504401"/>
                <a:gd name="connsiteX2" fmla="*/ 440421 w 606721"/>
                <a:gd name="connsiteY2" fmla="*/ 252243 h 504401"/>
                <a:gd name="connsiteX3" fmla="*/ 606721 w 606721"/>
                <a:gd name="connsiteY3" fmla="*/ 378279 h 504401"/>
                <a:gd name="connsiteX4" fmla="*/ 606721 w 606721"/>
                <a:gd name="connsiteY4" fmla="*/ 504401 h 504401"/>
                <a:gd name="connsiteX5" fmla="*/ 275487 w 606721"/>
                <a:gd name="connsiteY5" fmla="*/ 252243 h 504401"/>
                <a:gd name="connsiteX6" fmla="*/ 331304 w 606721"/>
                <a:gd name="connsiteY6" fmla="*/ 0 h 504401"/>
                <a:gd name="connsiteX7" fmla="*/ 331304 w 606721"/>
                <a:gd name="connsiteY7" fmla="*/ 126122 h 504401"/>
                <a:gd name="connsiteX8" fmla="*/ 164968 w 606721"/>
                <a:gd name="connsiteY8" fmla="*/ 252243 h 504401"/>
                <a:gd name="connsiteX9" fmla="*/ 331304 w 606721"/>
                <a:gd name="connsiteY9" fmla="*/ 378279 h 504401"/>
                <a:gd name="connsiteX10" fmla="*/ 331304 w 606721"/>
                <a:gd name="connsiteY10" fmla="*/ 504401 h 504401"/>
                <a:gd name="connsiteX11" fmla="*/ 0 w 606721"/>
                <a:gd name="connsiteY11" fmla="*/ 252243 h 50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06721" h="504401">
                  <a:moveTo>
                    <a:pt x="606721" y="0"/>
                  </a:moveTo>
                  <a:lnTo>
                    <a:pt x="606721" y="126122"/>
                  </a:lnTo>
                  <a:lnTo>
                    <a:pt x="440421" y="252243"/>
                  </a:lnTo>
                  <a:lnTo>
                    <a:pt x="606721" y="378279"/>
                  </a:lnTo>
                  <a:lnTo>
                    <a:pt x="606721" y="504401"/>
                  </a:lnTo>
                  <a:lnTo>
                    <a:pt x="275487" y="252243"/>
                  </a:lnTo>
                  <a:close/>
                  <a:moveTo>
                    <a:pt x="331304" y="0"/>
                  </a:moveTo>
                  <a:lnTo>
                    <a:pt x="331304" y="126122"/>
                  </a:lnTo>
                  <a:lnTo>
                    <a:pt x="164968" y="252243"/>
                  </a:lnTo>
                  <a:lnTo>
                    <a:pt x="331304" y="378279"/>
                  </a:lnTo>
                  <a:lnTo>
                    <a:pt x="331304" y="504401"/>
                  </a:lnTo>
                  <a:lnTo>
                    <a:pt x="0" y="252243"/>
                  </a:lnTo>
                  <a:close/>
                </a:path>
              </a:pathLst>
            </a:custGeom>
            <a:solidFill>
              <a:schemeClr val="bg1"/>
            </a:solidFill>
            <a:ln>
              <a:noFill/>
            </a:ln>
          </p:spPr>
          <p:txBody>
            <a:bodyPr/>
            <a:lstStyle/>
            <a:p>
              <a:endParaRPr lang="zh-CN" altLang="en-US">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22" name="checked-buttom_3651">
              <a:extLst>
                <a:ext uri="{FF2B5EF4-FFF2-40B4-BE49-F238E27FC236}">
                  <a16:creationId xmlns="" xmlns:a16="http://schemas.microsoft.com/office/drawing/2014/main" id="{50FD0429-8A8E-42C3-A01F-7D57B891FF8B}"/>
                </a:ext>
              </a:extLst>
            </p:cNvPr>
            <p:cNvSpPr>
              <a:spLocks noChangeAspect="1"/>
            </p:cNvSpPr>
            <p:nvPr/>
          </p:nvSpPr>
          <p:spPr bwMode="auto">
            <a:xfrm>
              <a:off x="9698536" y="2824787"/>
              <a:ext cx="609685" cy="608957"/>
            </a:xfrm>
            <a:custGeom>
              <a:avLst/>
              <a:gdLst>
                <a:gd name="T0" fmla="*/ 202 w 403"/>
                <a:gd name="T1" fmla="*/ 0 h 403"/>
                <a:gd name="T2" fmla="*/ 0 w 403"/>
                <a:gd name="T3" fmla="*/ 202 h 403"/>
                <a:gd name="T4" fmla="*/ 202 w 403"/>
                <a:gd name="T5" fmla="*/ 403 h 403"/>
                <a:gd name="T6" fmla="*/ 403 w 403"/>
                <a:gd name="T7" fmla="*/ 202 h 403"/>
                <a:gd name="T8" fmla="*/ 202 w 403"/>
                <a:gd name="T9" fmla="*/ 0 h 403"/>
                <a:gd name="T10" fmla="*/ 171 w 403"/>
                <a:gd name="T11" fmla="*/ 322 h 403"/>
                <a:gd name="T12" fmla="*/ 155 w 403"/>
                <a:gd name="T13" fmla="*/ 322 h 403"/>
                <a:gd name="T14" fmla="*/ 152 w 403"/>
                <a:gd name="T15" fmla="*/ 318 h 403"/>
                <a:gd name="T16" fmla="*/ 152 w 403"/>
                <a:gd name="T17" fmla="*/ 318 h 403"/>
                <a:gd name="T18" fmla="*/ 148 w 403"/>
                <a:gd name="T19" fmla="*/ 314 h 403"/>
                <a:gd name="T20" fmla="*/ 131 w 403"/>
                <a:gd name="T21" fmla="*/ 298 h 403"/>
                <a:gd name="T22" fmla="*/ 130 w 403"/>
                <a:gd name="T23" fmla="*/ 297 h 403"/>
                <a:gd name="T24" fmla="*/ 53 w 403"/>
                <a:gd name="T25" fmla="*/ 219 h 403"/>
                <a:gd name="T26" fmla="*/ 53 w 403"/>
                <a:gd name="T27" fmla="*/ 203 h 403"/>
                <a:gd name="T28" fmla="*/ 77 w 403"/>
                <a:gd name="T29" fmla="*/ 179 h 403"/>
                <a:gd name="T30" fmla="*/ 94 w 403"/>
                <a:gd name="T31" fmla="*/ 179 h 403"/>
                <a:gd name="T32" fmla="*/ 163 w 403"/>
                <a:gd name="T33" fmla="*/ 249 h 403"/>
                <a:gd name="T34" fmla="*/ 310 w 403"/>
                <a:gd name="T35" fmla="*/ 102 h 403"/>
                <a:gd name="T36" fmla="*/ 326 w 403"/>
                <a:gd name="T37" fmla="*/ 102 h 403"/>
                <a:gd name="T38" fmla="*/ 350 w 403"/>
                <a:gd name="T39" fmla="*/ 127 h 403"/>
                <a:gd name="T40" fmla="*/ 350 w 403"/>
                <a:gd name="T41" fmla="*/ 143 h 403"/>
                <a:gd name="T42" fmla="*/ 171 w 403"/>
                <a:gd name="T43" fmla="*/ 322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3" h="403">
                  <a:moveTo>
                    <a:pt x="202" y="0"/>
                  </a:moveTo>
                  <a:cubicBezTo>
                    <a:pt x="90" y="0"/>
                    <a:pt x="0" y="90"/>
                    <a:pt x="0" y="202"/>
                  </a:cubicBezTo>
                  <a:cubicBezTo>
                    <a:pt x="0" y="313"/>
                    <a:pt x="90" y="403"/>
                    <a:pt x="202" y="403"/>
                  </a:cubicBezTo>
                  <a:cubicBezTo>
                    <a:pt x="313" y="403"/>
                    <a:pt x="403" y="313"/>
                    <a:pt x="403" y="202"/>
                  </a:cubicBezTo>
                  <a:cubicBezTo>
                    <a:pt x="403" y="90"/>
                    <a:pt x="313" y="0"/>
                    <a:pt x="202" y="0"/>
                  </a:cubicBezTo>
                  <a:close/>
                  <a:moveTo>
                    <a:pt x="171" y="322"/>
                  </a:moveTo>
                  <a:cubicBezTo>
                    <a:pt x="167" y="326"/>
                    <a:pt x="160" y="326"/>
                    <a:pt x="155" y="322"/>
                  </a:cubicBezTo>
                  <a:lnTo>
                    <a:pt x="152" y="318"/>
                  </a:lnTo>
                  <a:lnTo>
                    <a:pt x="152" y="318"/>
                  </a:lnTo>
                  <a:lnTo>
                    <a:pt x="148" y="314"/>
                  </a:lnTo>
                  <a:lnTo>
                    <a:pt x="131" y="298"/>
                  </a:lnTo>
                  <a:lnTo>
                    <a:pt x="130" y="297"/>
                  </a:lnTo>
                  <a:lnTo>
                    <a:pt x="53" y="219"/>
                  </a:lnTo>
                  <a:cubicBezTo>
                    <a:pt x="49" y="215"/>
                    <a:pt x="49" y="207"/>
                    <a:pt x="53" y="203"/>
                  </a:cubicBezTo>
                  <a:lnTo>
                    <a:pt x="77" y="179"/>
                  </a:lnTo>
                  <a:cubicBezTo>
                    <a:pt x="82" y="174"/>
                    <a:pt x="89" y="174"/>
                    <a:pt x="94" y="179"/>
                  </a:cubicBezTo>
                  <a:lnTo>
                    <a:pt x="163" y="249"/>
                  </a:lnTo>
                  <a:lnTo>
                    <a:pt x="310" y="102"/>
                  </a:lnTo>
                  <a:cubicBezTo>
                    <a:pt x="314" y="98"/>
                    <a:pt x="322" y="98"/>
                    <a:pt x="326" y="102"/>
                  </a:cubicBezTo>
                  <a:lnTo>
                    <a:pt x="350" y="127"/>
                  </a:lnTo>
                  <a:cubicBezTo>
                    <a:pt x="355" y="131"/>
                    <a:pt x="355" y="138"/>
                    <a:pt x="350" y="143"/>
                  </a:cubicBezTo>
                  <a:lnTo>
                    <a:pt x="171" y="322"/>
                  </a:lnTo>
                  <a:close/>
                </a:path>
              </a:pathLst>
            </a:custGeom>
            <a:solidFill>
              <a:schemeClr val="bg1"/>
            </a:solidFill>
            <a:ln>
              <a:noFill/>
            </a:ln>
          </p:spPr>
          <p:txBody>
            <a:bodyPr/>
            <a:lstStyle/>
            <a:p>
              <a:endParaRPr lang="zh-CN" altLang="en-US">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grpSp>
        <p:nvGrpSpPr>
          <p:cNvPr id="132" name="组合 131">
            <a:extLst>
              <a:ext uri="{FF2B5EF4-FFF2-40B4-BE49-F238E27FC236}">
                <a16:creationId xmlns="" xmlns:a16="http://schemas.microsoft.com/office/drawing/2014/main" id="{3636498A-C868-4C7E-BF93-BCDAA8985A18}"/>
              </a:ext>
            </a:extLst>
          </p:cNvPr>
          <p:cNvGrpSpPr/>
          <p:nvPr/>
        </p:nvGrpSpPr>
        <p:grpSpPr>
          <a:xfrm>
            <a:off x="1825993" y="4543644"/>
            <a:ext cx="8540013" cy="1313704"/>
            <a:chOff x="1825993" y="4575270"/>
            <a:chExt cx="8540013" cy="1313704"/>
          </a:xfrm>
        </p:grpSpPr>
        <p:sp>
          <p:nvSpPr>
            <p:cNvPr id="125" name="文本框 124">
              <a:extLst>
                <a:ext uri="{FF2B5EF4-FFF2-40B4-BE49-F238E27FC236}">
                  <a16:creationId xmlns="" xmlns:a16="http://schemas.microsoft.com/office/drawing/2014/main" id="{8FBCD67A-4BC9-4F1A-BF71-CBCCD37BD4A5}"/>
                </a:ext>
              </a:extLst>
            </p:cNvPr>
            <p:cNvSpPr txBox="1"/>
            <p:nvPr/>
          </p:nvSpPr>
          <p:spPr>
            <a:xfrm>
              <a:off x="3902869" y="4575270"/>
              <a:ext cx="4092619" cy="523220"/>
            </a:xfrm>
            <a:prstGeom prst="rect">
              <a:avLst/>
            </a:prstGeom>
            <a:noFill/>
          </p:spPr>
          <p:txBody>
            <a:bodyPr wrap="square" rtlCol="0">
              <a:spAutoFit/>
            </a:bodyPr>
            <a:lstStyle/>
            <a:p>
              <a:pPr algn="ctr"/>
              <a:r>
                <a:rPr lang="zh-CN" altLang="en-US" sz="2800" b="1" dirty="0">
                  <a:solidFill>
                    <a:srgbClr val="E25C05"/>
                  </a:solidFill>
                  <a:effectLst>
                    <a:outerShdw blurRad="38100" dist="38100" dir="2700000" algn="tl">
                      <a:srgbClr val="000000">
                        <a:alpha val="43137"/>
                      </a:srgbClr>
                    </a:outerShdw>
                  </a:effectLst>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各方面影响因素</a:t>
              </a:r>
            </a:p>
          </p:txBody>
        </p:sp>
        <p:sp>
          <p:nvSpPr>
            <p:cNvPr id="131" name="Title 20">
              <a:extLst>
                <a:ext uri="{FF2B5EF4-FFF2-40B4-BE49-F238E27FC236}">
                  <a16:creationId xmlns="" xmlns:a16="http://schemas.microsoft.com/office/drawing/2014/main" id="{CEA703B6-8214-4086-9AFE-BE9B5A1FEB8C}"/>
                </a:ext>
              </a:extLst>
            </p:cNvPr>
            <p:cNvSpPr txBox="1">
              <a:spLocks/>
            </p:cNvSpPr>
            <p:nvPr/>
          </p:nvSpPr>
          <p:spPr>
            <a:xfrm>
              <a:off x="1825993" y="5095680"/>
              <a:ext cx="8540013" cy="793294"/>
            </a:xfrm>
            <a:prstGeom prst="rect">
              <a:avLst/>
            </a:prstGeom>
          </p:spPr>
          <p:txBody>
            <a:bodyPr vert="horz" wrap="square" lIns="0" tIns="0" rIns="0" bIns="0" rtlCol="0" anchor="t">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nSpc>
                  <a:spcPct val="150000"/>
                </a:lnSpc>
                <a:spcBef>
                  <a:spcPts val="1200"/>
                </a:spcBef>
              </a:pPr>
              <a:r>
                <a:rPr lang="zh-CN" altLang="en-US" sz="18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您的内容打在这里或者通过复制您的文本后在此框中选择粘贴您的内容打在您的内容打在这里或者通过复制您的文本后在此框中选择粘贴您的内容打在</a:t>
              </a:r>
              <a:endParaRPr lang="en-US" altLang="zh-CN" sz="18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spTree>
    <p:extLst>
      <p:ext uri="{BB962C8B-B14F-4D97-AF65-F5344CB8AC3E}">
        <p14:creationId xmlns:p14="http://schemas.microsoft.com/office/powerpoint/2010/main" val="240217583"/>
      </p:ext>
    </p:extLst>
  </p:cSld>
  <p:clrMapOvr>
    <a:masterClrMapping/>
  </p:clrMapOvr>
  <mc:AlternateContent xmlns:mc="http://schemas.openxmlformats.org/markup-compatibility/2006" xmlns:p14="http://schemas.microsoft.com/office/powerpoint/2010/main">
    <mc:Choice Requires="p14">
      <p:transition spd="slow" p14:dur="3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27"/>
                                        </p:tgtEl>
                                        <p:attrNameLst>
                                          <p:attrName>style.visibility</p:attrName>
                                        </p:attrNameLst>
                                      </p:cBhvr>
                                      <p:to>
                                        <p:strVal val="visible"/>
                                      </p:to>
                                    </p:set>
                                    <p:animEffect transition="in" filter="randombar(horizontal)">
                                      <p:cBhvr>
                                        <p:cTn id="7" dur="500"/>
                                        <p:tgtEl>
                                          <p:spTgt spid="127"/>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132"/>
                                        </p:tgtEl>
                                        <p:attrNameLst>
                                          <p:attrName>style.visibility</p:attrName>
                                        </p:attrNameLst>
                                      </p:cBhvr>
                                      <p:to>
                                        <p:strVal val="visible"/>
                                      </p:to>
                                    </p:set>
                                    <p:animEffect transition="in" filter="wheel(1)">
                                      <p:cBhvr>
                                        <p:cTn id="12" dur="2000"/>
                                        <p:tgtEl>
                                          <p:spTgt spid="1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C8AF985A-1DD8-4142-8B46-6B79E0BB8905}"/>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6823192" y="1382889"/>
            <a:ext cx="2728148" cy="4092222"/>
          </a:xfrm>
          <a:prstGeom prst="rect">
            <a:avLst/>
          </a:prstGeom>
        </p:spPr>
      </p:pic>
      <p:sp>
        <p:nvSpPr>
          <p:cNvPr id="4" name="矩形 3">
            <a:extLst>
              <a:ext uri="{FF2B5EF4-FFF2-40B4-BE49-F238E27FC236}">
                <a16:creationId xmlns="" xmlns:a16="http://schemas.microsoft.com/office/drawing/2014/main" id="{F66401BD-AB89-4B2B-9788-3172881836A9}"/>
              </a:ext>
            </a:extLst>
          </p:cNvPr>
          <p:cNvSpPr/>
          <p:nvPr/>
        </p:nvSpPr>
        <p:spPr>
          <a:xfrm>
            <a:off x="4481689" y="1916289"/>
            <a:ext cx="993422" cy="3025422"/>
          </a:xfrm>
          <a:prstGeom prst="rect">
            <a:avLst/>
          </a:prstGeom>
          <a:solidFill>
            <a:srgbClr val="E25C0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zh-CN" altLang="en-US" sz="4000" b="1" dirty="0">
                <a:solidFill>
                  <a:schemeClr val="bg1"/>
                </a:solidFill>
                <a:effectLst>
                  <a:outerShdw blurRad="38100" dist="38100" dir="2700000" algn="tl">
                    <a:srgbClr val="000000">
                      <a:alpha val="43137"/>
                    </a:srgbClr>
                  </a:outerShdw>
                </a:effectLst>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预期效果</a:t>
            </a:r>
          </a:p>
        </p:txBody>
      </p:sp>
      <p:sp>
        <p:nvSpPr>
          <p:cNvPr id="5" name="Title 20">
            <a:extLst>
              <a:ext uri="{FF2B5EF4-FFF2-40B4-BE49-F238E27FC236}">
                <a16:creationId xmlns="" xmlns:a16="http://schemas.microsoft.com/office/drawing/2014/main" id="{DAAF4D96-D6D0-4B52-B5F5-26818E521ED4}"/>
              </a:ext>
            </a:extLst>
          </p:cNvPr>
          <p:cNvSpPr txBox="1">
            <a:spLocks/>
          </p:cNvSpPr>
          <p:nvPr/>
        </p:nvSpPr>
        <p:spPr>
          <a:xfrm>
            <a:off x="1189574" y="2134633"/>
            <a:ext cx="3077626" cy="2728055"/>
          </a:xfrm>
          <a:prstGeom prst="rect">
            <a:avLst/>
          </a:prstGeom>
        </p:spPr>
        <p:txBody>
          <a:bodyPr vert="horz" wrap="square" lIns="0" tIns="0" rIns="0" bIns="0" rtlCol="0" anchor="t">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just">
              <a:lnSpc>
                <a:spcPct val="150000"/>
              </a:lnSpc>
              <a:spcBef>
                <a:spcPts val="1200"/>
              </a:spcBef>
            </a:pPr>
            <a:r>
              <a:rPr lang="zh-CN" altLang="en-US" sz="20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您的内容打在这里或者通过复制您的文本后在此框中选择粘贴您的内容打在您的内容打在这里或者通过复制您的文本后在此框中选择粘贴您的内容打在</a:t>
            </a:r>
            <a:endParaRPr lang="en-US" altLang="zh-CN" sz="20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pic>
        <p:nvPicPr>
          <p:cNvPr id="6" name="图片 5">
            <a:extLst>
              <a:ext uri="{FF2B5EF4-FFF2-40B4-BE49-F238E27FC236}">
                <a16:creationId xmlns="" xmlns:a16="http://schemas.microsoft.com/office/drawing/2014/main" id="{8855EA87-9191-4E96-A1ED-0660E54F86E5}"/>
              </a:ext>
            </a:extLst>
          </p:cNvPr>
          <p:cNvPicPr>
            <a:picLocks noChangeAspect="1"/>
          </p:cNvPicPr>
          <p:nvPr/>
        </p:nvPicPr>
        <p:blipFill rotWithShape="1">
          <a:blip r:embed="rId4" cstate="print">
            <a:extLst>
              <a:ext uri="{BEBA8EAE-BF5A-486C-A8C5-ECC9F3942E4B}">
                <a14:imgProps xmlns:a14="http://schemas.microsoft.com/office/drawing/2010/main">
                  <a14:imgLayer>
                    <a14:imgEffect>
                      <a14:backgroundRemoval t="10000" b="90000" l="10000" r="90000">
                        <a14:foregroundMark x1="53679" y1="65217" x2="55220" y2="74513"/>
                        <a14:foregroundMark x1="50314" y1="67691" x2="53508" y2="76537"/>
                        <a14:backgroundMark x1="49914" y1="23463" x2="71592" y2="68666"/>
                        <a14:backgroundMark x1="40217" y1="32909" x2="64974" y2="48876"/>
                        <a14:backgroundMark x1="34683" y1="45877" x2="65887" y2="50525"/>
                        <a14:backgroundMark x1="54193" y1="82834" x2="54364" y2="90930"/>
                      </a14:backgroundRemoval>
                    </a14:imgEffect>
                  </a14:imgLayer>
                </a14:imgProps>
              </a:ext>
              <a:ext uri="{28A0092B-C50C-407E-A947-70E740481C1C}">
                <a14:useLocalDpi xmlns:a14="http://schemas.microsoft.com/office/drawing/2010/main" val="0"/>
              </a:ext>
            </a:extLst>
          </a:blip>
          <a:srcRect l="38524" t="56571" r="28107" b="9086"/>
          <a:stretch/>
        </p:blipFill>
        <p:spPr>
          <a:xfrm rot="19650952">
            <a:off x="3311993" y="1148643"/>
            <a:ext cx="938489" cy="735031"/>
          </a:xfrm>
          <a:prstGeom prst="rect">
            <a:avLst/>
          </a:prstGeom>
        </p:spPr>
      </p:pic>
      <p:pic>
        <p:nvPicPr>
          <p:cNvPr id="7" name="图片 6">
            <a:extLst>
              <a:ext uri="{FF2B5EF4-FFF2-40B4-BE49-F238E27FC236}">
                <a16:creationId xmlns="" xmlns:a16="http://schemas.microsoft.com/office/drawing/2014/main" id="{14148EDA-62E8-4EC5-B91A-8581E3CA3E2E}"/>
              </a:ext>
            </a:extLst>
          </p:cNvPr>
          <p:cNvPicPr>
            <a:picLocks noChangeAspect="1"/>
          </p:cNvPicPr>
          <p:nvPr/>
        </p:nvPicPr>
        <p:blipFill rotWithShape="1">
          <a:blip r:embed="rId5" cstate="print">
            <a:extLst>
              <a:ext uri="{BEBA8EAE-BF5A-486C-A8C5-ECC9F3942E4B}">
                <a14:imgProps xmlns:a14="http://schemas.microsoft.com/office/drawing/2010/main">
                  <a14:imgLayer>
                    <a14:imgEffect>
                      <a14:backgroundRemoval t="10000" b="90000" l="10000" r="90000">
                        <a14:foregroundMark x1="53679" y1="65217" x2="55220" y2="74513"/>
                        <a14:foregroundMark x1="50314" y1="67691" x2="53508" y2="76537"/>
                        <a14:backgroundMark x1="49914" y1="23463" x2="71592" y2="68666"/>
                        <a14:backgroundMark x1="40217" y1="32909" x2="64974" y2="48876"/>
                        <a14:backgroundMark x1="34683" y1="45877" x2="65887" y2="50525"/>
                        <a14:backgroundMark x1="54193" y1="82834" x2="54364" y2="90930"/>
                      </a14:backgroundRemoval>
                    </a14:imgEffect>
                  </a14:imgLayer>
                </a14:imgProps>
              </a:ext>
              <a:ext uri="{28A0092B-C50C-407E-A947-70E740481C1C}">
                <a14:useLocalDpi xmlns:a14="http://schemas.microsoft.com/office/drawing/2010/main" val="0"/>
              </a:ext>
            </a:extLst>
          </a:blip>
          <a:srcRect l="38524" t="56571" r="28107" b="9086"/>
          <a:stretch/>
        </p:blipFill>
        <p:spPr>
          <a:xfrm rot="20828458">
            <a:off x="972897" y="5091740"/>
            <a:ext cx="433354" cy="339406"/>
          </a:xfrm>
          <a:prstGeom prst="rect">
            <a:avLst/>
          </a:prstGeom>
        </p:spPr>
      </p:pic>
    </p:spTree>
    <p:extLst>
      <p:ext uri="{BB962C8B-B14F-4D97-AF65-F5344CB8AC3E}">
        <p14:creationId xmlns:p14="http://schemas.microsoft.com/office/powerpoint/2010/main" val="777678843"/>
      </p:ext>
    </p:extLst>
  </p:cSld>
  <p:clrMapOvr>
    <a:masterClrMapping/>
  </p:clrMapOvr>
  <mc:AlternateContent xmlns:mc="http://schemas.openxmlformats.org/markup-compatibility/2006" xmlns:p14="http://schemas.microsoft.com/office/powerpoint/2010/main">
    <mc:Choice Requires="p14">
      <p:transition spd="slow" p14:dur="3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circle(in)">
                                      <p:cBhvr>
                                        <p:cTn id="10" dur="2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down)">
                                      <p:cBhvr>
                                        <p:cTn id="15" dur="500"/>
                                        <p:tgtEl>
                                          <p:spTgt spid="5"/>
                                        </p:tgtEl>
                                      </p:cBhvr>
                                    </p:animEffect>
                                  </p:childTnLst>
                                </p:cTn>
                              </p:par>
                              <p:par>
                                <p:cTn id="16" presetID="31" presetClass="entr" presetSubtype="0" fill="hold" nodeType="with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p:cTn id="18" dur="1000" fill="hold"/>
                                        <p:tgtEl>
                                          <p:spTgt spid="6"/>
                                        </p:tgtEl>
                                        <p:attrNameLst>
                                          <p:attrName>ppt_w</p:attrName>
                                        </p:attrNameLst>
                                      </p:cBhvr>
                                      <p:tavLst>
                                        <p:tav tm="0">
                                          <p:val>
                                            <p:fltVal val="0"/>
                                          </p:val>
                                        </p:tav>
                                        <p:tav tm="100000">
                                          <p:val>
                                            <p:strVal val="#ppt_w"/>
                                          </p:val>
                                        </p:tav>
                                      </p:tavLst>
                                    </p:anim>
                                    <p:anim calcmode="lin" valueType="num">
                                      <p:cBhvr>
                                        <p:cTn id="19" dur="1000" fill="hold"/>
                                        <p:tgtEl>
                                          <p:spTgt spid="6"/>
                                        </p:tgtEl>
                                        <p:attrNameLst>
                                          <p:attrName>ppt_h</p:attrName>
                                        </p:attrNameLst>
                                      </p:cBhvr>
                                      <p:tavLst>
                                        <p:tav tm="0">
                                          <p:val>
                                            <p:fltVal val="0"/>
                                          </p:val>
                                        </p:tav>
                                        <p:tav tm="100000">
                                          <p:val>
                                            <p:strVal val="#ppt_h"/>
                                          </p:val>
                                        </p:tav>
                                      </p:tavLst>
                                    </p:anim>
                                    <p:anim calcmode="lin" valueType="num">
                                      <p:cBhvr>
                                        <p:cTn id="20" dur="1000" fill="hold"/>
                                        <p:tgtEl>
                                          <p:spTgt spid="6"/>
                                        </p:tgtEl>
                                        <p:attrNameLst>
                                          <p:attrName>style.rotation</p:attrName>
                                        </p:attrNameLst>
                                      </p:cBhvr>
                                      <p:tavLst>
                                        <p:tav tm="0">
                                          <p:val>
                                            <p:fltVal val="90"/>
                                          </p:val>
                                        </p:tav>
                                        <p:tav tm="100000">
                                          <p:val>
                                            <p:fltVal val="0"/>
                                          </p:val>
                                        </p:tav>
                                      </p:tavLst>
                                    </p:anim>
                                    <p:animEffect transition="in" filter="fade">
                                      <p:cBhvr>
                                        <p:cTn id="21" dur="1000"/>
                                        <p:tgtEl>
                                          <p:spTgt spid="6"/>
                                        </p:tgtEl>
                                      </p:cBhvr>
                                    </p:animEffect>
                                  </p:childTnLst>
                                </p:cTn>
                              </p:par>
                              <p:par>
                                <p:cTn id="22" presetID="31" presetClass="entr" presetSubtype="0" fill="hold" nodeType="with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p:cTn id="24" dur="1000" fill="hold"/>
                                        <p:tgtEl>
                                          <p:spTgt spid="7"/>
                                        </p:tgtEl>
                                        <p:attrNameLst>
                                          <p:attrName>ppt_w</p:attrName>
                                        </p:attrNameLst>
                                      </p:cBhvr>
                                      <p:tavLst>
                                        <p:tav tm="0">
                                          <p:val>
                                            <p:fltVal val="0"/>
                                          </p:val>
                                        </p:tav>
                                        <p:tav tm="100000">
                                          <p:val>
                                            <p:strVal val="#ppt_w"/>
                                          </p:val>
                                        </p:tav>
                                      </p:tavLst>
                                    </p:anim>
                                    <p:anim calcmode="lin" valueType="num">
                                      <p:cBhvr>
                                        <p:cTn id="25" dur="1000" fill="hold"/>
                                        <p:tgtEl>
                                          <p:spTgt spid="7"/>
                                        </p:tgtEl>
                                        <p:attrNameLst>
                                          <p:attrName>ppt_h</p:attrName>
                                        </p:attrNameLst>
                                      </p:cBhvr>
                                      <p:tavLst>
                                        <p:tav tm="0">
                                          <p:val>
                                            <p:fltVal val="0"/>
                                          </p:val>
                                        </p:tav>
                                        <p:tav tm="100000">
                                          <p:val>
                                            <p:strVal val="#ppt_h"/>
                                          </p:val>
                                        </p:tav>
                                      </p:tavLst>
                                    </p:anim>
                                    <p:anim calcmode="lin" valueType="num">
                                      <p:cBhvr>
                                        <p:cTn id="26" dur="1000" fill="hold"/>
                                        <p:tgtEl>
                                          <p:spTgt spid="7"/>
                                        </p:tgtEl>
                                        <p:attrNameLst>
                                          <p:attrName>style.rotation</p:attrName>
                                        </p:attrNameLst>
                                      </p:cBhvr>
                                      <p:tavLst>
                                        <p:tav tm="0">
                                          <p:val>
                                            <p:fltVal val="90"/>
                                          </p:val>
                                        </p:tav>
                                        <p:tav tm="100000">
                                          <p:val>
                                            <p:fltVal val="0"/>
                                          </p:val>
                                        </p:tav>
                                      </p:tavLst>
                                    </p:anim>
                                    <p:animEffect transition="in" filter="fade">
                                      <p:cBhvr>
                                        <p:cTn id="27"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8" name="Chart 21">
            <a:extLst>
              <a:ext uri="{FF2B5EF4-FFF2-40B4-BE49-F238E27FC236}">
                <a16:creationId xmlns="" xmlns:a16="http://schemas.microsoft.com/office/drawing/2014/main" id="{BDBF8A90-8929-4959-AF70-739DEE0423BC}"/>
              </a:ext>
            </a:extLst>
          </p:cNvPr>
          <p:cNvGraphicFramePr/>
          <p:nvPr>
            <p:extLst>
              <p:ext uri="{D42A27DB-BD31-4B8C-83A1-F6EECF244321}">
                <p14:modId xmlns:p14="http://schemas.microsoft.com/office/powerpoint/2010/main" val="276663137"/>
              </p:ext>
            </p:extLst>
          </p:nvPr>
        </p:nvGraphicFramePr>
        <p:xfrm>
          <a:off x="1270998" y="1408156"/>
          <a:ext cx="5310423" cy="4462066"/>
        </p:xfrm>
        <a:graphic>
          <a:graphicData uri="http://schemas.openxmlformats.org/drawingml/2006/chart">
            <c:chart xmlns:c="http://schemas.openxmlformats.org/drawingml/2006/chart" xmlns:r="http://schemas.openxmlformats.org/officeDocument/2006/relationships" r:id="rId3"/>
          </a:graphicData>
        </a:graphic>
      </p:graphicFrame>
      <p:grpSp>
        <p:nvGrpSpPr>
          <p:cNvPr id="59" name="组合 58">
            <a:extLst>
              <a:ext uri="{FF2B5EF4-FFF2-40B4-BE49-F238E27FC236}">
                <a16:creationId xmlns="" xmlns:a16="http://schemas.microsoft.com/office/drawing/2014/main" id="{C0AC6360-B7D7-47E2-9555-8058C6760DDB}"/>
              </a:ext>
            </a:extLst>
          </p:cNvPr>
          <p:cNvGrpSpPr/>
          <p:nvPr/>
        </p:nvGrpSpPr>
        <p:grpSpPr>
          <a:xfrm>
            <a:off x="6885974" y="2064972"/>
            <a:ext cx="3612693" cy="2728055"/>
            <a:chOff x="2218158" y="3692931"/>
            <a:chExt cx="3612693" cy="2728055"/>
          </a:xfrm>
        </p:grpSpPr>
        <p:sp>
          <p:nvSpPr>
            <p:cNvPr id="60" name="Title 20">
              <a:extLst>
                <a:ext uri="{FF2B5EF4-FFF2-40B4-BE49-F238E27FC236}">
                  <a16:creationId xmlns="" xmlns:a16="http://schemas.microsoft.com/office/drawing/2014/main" id="{C0D12C92-7DAD-4B97-BC44-8AAA9476863F}"/>
                </a:ext>
              </a:extLst>
            </p:cNvPr>
            <p:cNvSpPr txBox="1">
              <a:spLocks/>
            </p:cNvSpPr>
            <p:nvPr/>
          </p:nvSpPr>
          <p:spPr>
            <a:xfrm>
              <a:off x="2814617" y="4154596"/>
              <a:ext cx="3016234" cy="2266390"/>
            </a:xfrm>
            <a:prstGeom prst="rect">
              <a:avLst/>
            </a:prstGeom>
          </p:spPr>
          <p:txBody>
            <a:bodyPr vert="horz" wrap="square" lIns="0" tIns="0" rIns="0" bIns="0" rtlCol="0" anchor="t">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just">
                <a:lnSpc>
                  <a:spcPct val="150000"/>
                </a:lnSpc>
                <a:spcBef>
                  <a:spcPts val="1200"/>
                </a:spcBef>
              </a:pPr>
              <a:r>
                <a:rPr lang="zh-CN" altLang="en-US" sz="20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您的内容打在这里或者通过复制您的文本您的内容打在这里或者通过复制您的文本您的内容打在这里或者通过复制您的文本</a:t>
              </a:r>
              <a:endParaRPr lang="en-US" altLang="zh-CN" sz="20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61" name="文本框 60">
              <a:extLst>
                <a:ext uri="{FF2B5EF4-FFF2-40B4-BE49-F238E27FC236}">
                  <a16:creationId xmlns="" xmlns:a16="http://schemas.microsoft.com/office/drawing/2014/main" id="{FFC5FB24-6D68-4B4F-AE0B-5226E7DC6318}"/>
                </a:ext>
              </a:extLst>
            </p:cNvPr>
            <p:cNvSpPr txBox="1"/>
            <p:nvPr/>
          </p:nvSpPr>
          <p:spPr>
            <a:xfrm>
              <a:off x="2218158" y="3692931"/>
              <a:ext cx="2483803" cy="461665"/>
            </a:xfrm>
            <a:prstGeom prst="rect">
              <a:avLst/>
            </a:prstGeom>
            <a:noFill/>
          </p:spPr>
          <p:txBody>
            <a:bodyPr wrap="square" rtlCol="0">
              <a:spAutoFit/>
            </a:bodyPr>
            <a:lstStyle/>
            <a:p>
              <a:pPr marL="342900" indent="-342900" algn="ctr">
                <a:buFont typeface="Wingdings" panose="05000000000000000000" pitchFamily="2" charset="2"/>
                <a:buChar char="u"/>
              </a:pPr>
              <a:r>
                <a:rPr lang="zh-CN" altLang="en-US" sz="2400" b="1" dirty="0">
                  <a:solidFill>
                    <a:srgbClr val="E25C05"/>
                  </a:solidFill>
                  <a:effectLst>
                    <a:outerShdw blurRad="38100" dist="38100" dir="2700000" algn="tl">
                      <a:srgbClr val="000000">
                        <a:alpha val="43137"/>
                      </a:srgbClr>
                    </a:outerShdw>
                  </a:effectLst>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预期活动走向</a:t>
              </a:r>
            </a:p>
          </p:txBody>
        </p:sp>
      </p:grpSp>
    </p:spTree>
    <p:extLst>
      <p:ext uri="{BB962C8B-B14F-4D97-AF65-F5344CB8AC3E}">
        <p14:creationId xmlns:p14="http://schemas.microsoft.com/office/powerpoint/2010/main" val="1146576712"/>
      </p:ext>
    </p:extLst>
  </p:cSld>
  <p:clrMapOvr>
    <a:masterClrMapping/>
  </p:clrMapOvr>
  <mc:AlternateContent xmlns:mc="http://schemas.openxmlformats.org/markup-compatibility/2006" xmlns:p14="http://schemas.microsoft.com/office/powerpoint/2010/main">
    <mc:Choice Requires="p14">
      <p:transition spd="slow" p14:dur="3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8">
                                            <p:graphicEl>
                                              <a:chart seriesIdx="-3" categoryIdx="-3" bldStep="gridLegend"/>
                                            </p:graphicEl>
                                          </p:spTgt>
                                        </p:tgtEl>
                                        <p:attrNameLst>
                                          <p:attrName>style.visibility</p:attrName>
                                        </p:attrNameLst>
                                      </p:cBhvr>
                                      <p:to>
                                        <p:strVal val="visible"/>
                                      </p:to>
                                    </p:set>
                                    <p:animEffect transition="in" filter="wipe(down)">
                                      <p:cBhvr>
                                        <p:cTn id="7" dur="500"/>
                                        <p:tgtEl>
                                          <p:spTgt spid="58">
                                            <p:graphicEl>
                                              <a:chart seriesIdx="-3" categoryIdx="-3" bldStep="gridLegend"/>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58">
                                            <p:graphicEl>
                                              <a:chart seriesIdx="0" categoryIdx="-4" bldStep="series"/>
                                            </p:graphicEl>
                                          </p:spTgt>
                                        </p:tgtEl>
                                        <p:attrNameLst>
                                          <p:attrName>style.visibility</p:attrName>
                                        </p:attrNameLst>
                                      </p:cBhvr>
                                      <p:to>
                                        <p:strVal val="visible"/>
                                      </p:to>
                                    </p:set>
                                    <p:animEffect transition="in" filter="wipe(down)">
                                      <p:cBhvr>
                                        <p:cTn id="12" dur="500"/>
                                        <p:tgtEl>
                                          <p:spTgt spid="58">
                                            <p:graphicEl>
                                              <a:chart seriesIdx="0" categoryIdx="-4" bldStep="series"/>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58">
                                            <p:graphicEl>
                                              <a:chart seriesIdx="1" categoryIdx="-4" bldStep="series"/>
                                            </p:graphicEl>
                                          </p:spTgt>
                                        </p:tgtEl>
                                        <p:attrNameLst>
                                          <p:attrName>style.visibility</p:attrName>
                                        </p:attrNameLst>
                                      </p:cBhvr>
                                      <p:to>
                                        <p:strVal val="visible"/>
                                      </p:to>
                                    </p:set>
                                    <p:animEffect transition="in" filter="wipe(down)">
                                      <p:cBhvr>
                                        <p:cTn id="17" dur="500"/>
                                        <p:tgtEl>
                                          <p:spTgt spid="58">
                                            <p:graphicEl>
                                              <a:chart seriesIdx="1" categoryIdx="-4" bldStep="series"/>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58">
                                            <p:graphicEl>
                                              <a:chart seriesIdx="2" categoryIdx="-4" bldStep="series"/>
                                            </p:graphicEl>
                                          </p:spTgt>
                                        </p:tgtEl>
                                        <p:attrNameLst>
                                          <p:attrName>style.visibility</p:attrName>
                                        </p:attrNameLst>
                                      </p:cBhvr>
                                      <p:to>
                                        <p:strVal val="visible"/>
                                      </p:to>
                                    </p:set>
                                    <p:animEffect transition="in" filter="wipe(down)">
                                      <p:cBhvr>
                                        <p:cTn id="22" dur="500"/>
                                        <p:tgtEl>
                                          <p:spTgt spid="58">
                                            <p:graphicEl>
                                              <a:chart seriesIdx="2" categoryIdx="-4" bldStep="series"/>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31" presetClass="entr" presetSubtype="0" fill="hold" nodeType="clickEffect">
                                  <p:stCondLst>
                                    <p:cond delay="0"/>
                                  </p:stCondLst>
                                  <p:childTnLst>
                                    <p:set>
                                      <p:cBhvr>
                                        <p:cTn id="26" dur="1" fill="hold">
                                          <p:stCondLst>
                                            <p:cond delay="0"/>
                                          </p:stCondLst>
                                        </p:cTn>
                                        <p:tgtEl>
                                          <p:spTgt spid="59"/>
                                        </p:tgtEl>
                                        <p:attrNameLst>
                                          <p:attrName>style.visibility</p:attrName>
                                        </p:attrNameLst>
                                      </p:cBhvr>
                                      <p:to>
                                        <p:strVal val="visible"/>
                                      </p:to>
                                    </p:set>
                                    <p:anim calcmode="lin" valueType="num">
                                      <p:cBhvr>
                                        <p:cTn id="27" dur="1000" fill="hold"/>
                                        <p:tgtEl>
                                          <p:spTgt spid="59"/>
                                        </p:tgtEl>
                                        <p:attrNameLst>
                                          <p:attrName>ppt_w</p:attrName>
                                        </p:attrNameLst>
                                      </p:cBhvr>
                                      <p:tavLst>
                                        <p:tav tm="0">
                                          <p:val>
                                            <p:fltVal val="0"/>
                                          </p:val>
                                        </p:tav>
                                        <p:tav tm="100000">
                                          <p:val>
                                            <p:strVal val="#ppt_w"/>
                                          </p:val>
                                        </p:tav>
                                      </p:tavLst>
                                    </p:anim>
                                    <p:anim calcmode="lin" valueType="num">
                                      <p:cBhvr>
                                        <p:cTn id="28" dur="1000" fill="hold"/>
                                        <p:tgtEl>
                                          <p:spTgt spid="59"/>
                                        </p:tgtEl>
                                        <p:attrNameLst>
                                          <p:attrName>ppt_h</p:attrName>
                                        </p:attrNameLst>
                                      </p:cBhvr>
                                      <p:tavLst>
                                        <p:tav tm="0">
                                          <p:val>
                                            <p:fltVal val="0"/>
                                          </p:val>
                                        </p:tav>
                                        <p:tav tm="100000">
                                          <p:val>
                                            <p:strVal val="#ppt_h"/>
                                          </p:val>
                                        </p:tav>
                                      </p:tavLst>
                                    </p:anim>
                                    <p:anim calcmode="lin" valueType="num">
                                      <p:cBhvr>
                                        <p:cTn id="29" dur="1000" fill="hold"/>
                                        <p:tgtEl>
                                          <p:spTgt spid="59"/>
                                        </p:tgtEl>
                                        <p:attrNameLst>
                                          <p:attrName>style.rotation</p:attrName>
                                        </p:attrNameLst>
                                      </p:cBhvr>
                                      <p:tavLst>
                                        <p:tav tm="0">
                                          <p:val>
                                            <p:fltVal val="90"/>
                                          </p:val>
                                        </p:tav>
                                        <p:tav tm="100000">
                                          <p:val>
                                            <p:fltVal val="0"/>
                                          </p:val>
                                        </p:tav>
                                      </p:tavLst>
                                    </p:anim>
                                    <p:animEffect transition="in" filter="fade">
                                      <p:cBhvr>
                                        <p:cTn id="30" dur="10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8" grpId="0">
        <p:bldSub>
          <a:bldChart bld="series"/>
        </p:bldSub>
      </p:bldGraphic>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3A50814C-D630-461E-92CE-7ADFD84DC0A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8" name="图片 7">
            <a:extLst>
              <a:ext uri="{FF2B5EF4-FFF2-40B4-BE49-F238E27FC236}">
                <a16:creationId xmlns="" xmlns:a16="http://schemas.microsoft.com/office/drawing/2014/main" id="{FDD71F7C-8951-4800-9C25-13C412FD183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89306" b="81820"/>
          <a:stretch/>
        </p:blipFill>
        <p:spPr>
          <a:xfrm rot="10800000">
            <a:off x="10404628" y="5338808"/>
            <a:ext cx="1787371" cy="1519191"/>
          </a:xfrm>
          <a:prstGeom prst="rect">
            <a:avLst/>
          </a:prstGeom>
        </p:spPr>
      </p:pic>
      <p:sp>
        <p:nvSpPr>
          <p:cNvPr id="11" name="TextBox 20">
            <a:extLst>
              <a:ext uri="{FF2B5EF4-FFF2-40B4-BE49-F238E27FC236}">
                <a16:creationId xmlns="" xmlns:a16="http://schemas.microsoft.com/office/drawing/2014/main" id="{B6DE8B47-6D28-4427-8DFD-66F01B6F4EAE}"/>
              </a:ext>
            </a:extLst>
          </p:cNvPr>
          <p:cNvSpPr txBox="1"/>
          <p:nvPr/>
        </p:nvSpPr>
        <p:spPr>
          <a:xfrm>
            <a:off x="2313996" y="1912138"/>
            <a:ext cx="8014568" cy="2812052"/>
          </a:xfrm>
          <a:prstGeom prst="rect">
            <a:avLst/>
          </a:prstGeom>
          <a:noFill/>
        </p:spPr>
        <p:txBody>
          <a:bodyPr wrap="square" rtlCol="0">
            <a:spAutoFit/>
          </a:bodyPr>
          <a:lstStyle/>
          <a:p>
            <a:pPr indent="457200" algn="just">
              <a:lnSpc>
                <a:spcPct val="150000"/>
              </a:lnSpc>
            </a:pPr>
            <a:r>
              <a:rPr lang="zh-CN" altLang="en-US" sz="24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感恩节（</a:t>
            </a:r>
            <a:r>
              <a:rPr lang="en-US" altLang="zh-CN" sz="24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Thanksgiving Day</a:t>
            </a:r>
            <a:r>
              <a:rPr lang="zh-CN" altLang="en-US" sz="24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）是美国人民独创的一个古老节日，也是美国人合家欢聚的节日。 初时感恩节没有固定日期，由美国各州临时决定。直到美国独立后的</a:t>
            </a:r>
            <a:r>
              <a:rPr lang="en-US" altLang="zh-CN" sz="24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1863</a:t>
            </a:r>
            <a:r>
              <a:rPr lang="zh-CN" altLang="en-US" sz="24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年，林肯总统宣布感恩节为全国性节日</a:t>
            </a:r>
            <a:r>
              <a:rPr lang="en-US" altLang="zh-CN" sz="24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[1]  </a:t>
            </a:r>
            <a:r>
              <a:rPr lang="zh-CN" altLang="en-US" sz="24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t>
            </a:r>
            <a:r>
              <a:rPr lang="en-US" altLang="zh-CN" sz="24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1941</a:t>
            </a:r>
            <a:r>
              <a:rPr lang="zh-CN" altLang="en-US" sz="24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年，美国国会正式将每年</a:t>
            </a:r>
            <a:r>
              <a:rPr lang="en-US" altLang="zh-CN" sz="24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11</a:t>
            </a:r>
            <a:r>
              <a:rPr lang="zh-CN" altLang="en-US" sz="24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月第四个星期四定为“感恩节”。</a:t>
            </a:r>
          </a:p>
        </p:txBody>
      </p:sp>
    </p:spTree>
    <p:extLst>
      <p:ext uri="{BB962C8B-B14F-4D97-AF65-F5344CB8AC3E}">
        <p14:creationId xmlns:p14="http://schemas.microsoft.com/office/powerpoint/2010/main" val="12806768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heel(1)">
                                      <p:cBhvr>
                                        <p:cTn id="7"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2BB46D80-0485-4818-8DF4-21BCE38D5A1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17913" y="1896533"/>
            <a:ext cx="2743671" cy="1823156"/>
          </a:xfrm>
          <a:prstGeom prst="rect">
            <a:avLst/>
          </a:prstGeom>
        </p:spPr>
      </p:pic>
      <p:pic>
        <p:nvPicPr>
          <p:cNvPr id="4" name="图片 3">
            <a:extLst>
              <a:ext uri="{FF2B5EF4-FFF2-40B4-BE49-F238E27FC236}">
                <a16:creationId xmlns="" xmlns:a16="http://schemas.microsoft.com/office/drawing/2014/main" id="{6874E894-443E-42DE-B47F-67FAFE08B0C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23638" y="1896533"/>
            <a:ext cx="2743671" cy="1823156"/>
          </a:xfrm>
          <a:prstGeom prst="rect">
            <a:avLst/>
          </a:prstGeom>
        </p:spPr>
      </p:pic>
      <p:pic>
        <p:nvPicPr>
          <p:cNvPr id="5" name="图片 4">
            <a:extLst>
              <a:ext uri="{FF2B5EF4-FFF2-40B4-BE49-F238E27FC236}">
                <a16:creationId xmlns="" xmlns:a16="http://schemas.microsoft.com/office/drawing/2014/main" id="{BCA47D10-DC29-4766-A702-62056FF8341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363" y="1896533"/>
            <a:ext cx="2743671" cy="1823156"/>
          </a:xfrm>
          <a:prstGeom prst="rect">
            <a:avLst/>
          </a:prstGeom>
        </p:spPr>
      </p:pic>
      <p:pic>
        <p:nvPicPr>
          <p:cNvPr id="6" name="图片 5">
            <a:extLst>
              <a:ext uri="{FF2B5EF4-FFF2-40B4-BE49-F238E27FC236}">
                <a16:creationId xmlns="" xmlns:a16="http://schemas.microsoft.com/office/drawing/2014/main" id="{23D3B710-F66C-4726-87B7-A7D35A0B0739}"/>
              </a:ext>
            </a:extLst>
          </p:cNvPr>
          <p:cNvPicPr>
            <a:picLocks noChangeAspect="1"/>
          </p:cNvPicPr>
          <p:nvPr/>
        </p:nvPicPr>
        <p:blipFill rotWithShape="1">
          <a:blip r:embed="rId4" cstate="print">
            <a:extLst>
              <a:ext uri="{BEBA8EAE-BF5A-486C-A8C5-ECC9F3942E4B}">
                <a14:imgProps xmlns:a14="http://schemas.microsoft.com/office/drawing/2010/main">
                  <a14:imgLayer>
                    <a14:imgEffect>
                      <a14:backgroundRemoval t="10000" b="90000" l="10000" r="90000">
                        <a14:foregroundMark x1="53679" y1="65217" x2="55220" y2="74513"/>
                        <a14:foregroundMark x1="50314" y1="67691" x2="53508" y2="76537"/>
                        <a14:backgroundMark x1="49914" y1="23463" x2="71592" y2="68666"/>
                        <a14:backgroundMark x1="40217" y1="32909" x2="64974" y2="48876"/>
                        <a14:backgroundMark x1="34683" y1="45877" x2="65887" y2="50525"/>
                        <a14:backgroundMark x1="54193" y1="82834" x2="54364" y2="90930"/>
                      </a14:backgroundRemoval>
                    </a14:imgEffect>
                  </a14:imgLayer>
                </a14:imgProps>
              </a:ext>
              <a:ext uri="{28A0092B-C50C-407E-A947-70E740481C1C}">
                <a14:useLocalDpi xmlns:a14="http://schemas.microsoft.com/office/drawing/2010/main" val="0"/>
              </a:ext>
            </a:extLst>
          </a:blip>
          <a:srcRect l="38524" t="56571" r="28107" b="9086"/>
          <a:stretch/>
        </p:blipFill>
        <p:spPr>
          <a:xfrm rot="19650952">
            <a:off x="3460467" y="1397561"/>
            <a:ext cx="697186" cy="546041"/>
          </a:xfrm>
          <a:prstGeom prst="rect">
            <a:avLst/>
          </a:prstGeom>
        </p:spPr>
      </p:pic>
      <p:pic>
        <p:nvPicPr>
          <p:cNvPr id="7" name="图片 6">
            <a:extLst>
              <a:ext uri="{FF2B5EF4-FFF2-40B4-BE49-F238E27FC236}">
                <a16:creationId xmlns="" xmlns:a16="http://schemas.microsoft.com/office/drawing/2014/main" id="{2863A0F2-9894-4B1A-91D5-6900CF60B3A7}"/>
              </a:ext>
            </a:extLst>
          </p:cNvPr>
          <p:cNvPicPr>
            <a:picLocks noChangeAspect="1"/>
          </p:cNvPicPr>
          <p:nvPr/>
        </p:nvPicPr>
        <p:blipFill rotWithShape="1">
          <a:blip r:embed="rId5" cstate="print">
            <a:extLst>
              <a:ext uri="{BEBA8EAE-BF5A-486C-A8C5-ECC9F3942E4B}">
                <a14:imgProps xmlns:a14="http://schemas.microsoft.com/office/drawing/2010/main">
                  <a14:imgLayer>
                    <a14:imgEffect>
                      <a14:backgroundRemoval t="10000" b="90000" l="10000" r="90000">
                        <a14:foregroundMark x1="53679" y1="65217" x2="55220" y2="74513"/>
                        <a14:foregroundMark x1="50314" y1="67691" x2="53508" y2="76537"/>
                        <a14:backgroundMark x1="49914" y1="23463" x2="71592" y2="68666"/>
                        <a14:backgroundMark x1="40217" y1="32909" x2="64974" y2="48876"/>
                        <a14:backgroundMark x1="34683" y1="45877" x2="65887" y2="50525"/>
                        <a14:backgroundMark x1="54193" y1="82834" x2="54364" y2="90930"/>
                      </a14:backgroundRemoval>
                    </a14:imgEffect>
                  </a14:imgLayer>
                </a14:imgProps>
              </a:ext>
              <a:ext uri="{28A0092B-C50C-407E-A947-70E740481C1C}">
                <a14:useLocalDpi xmlns:a14="http://schemas.microsoft.com/office/drawing/2010/main" val="0"/>
              </a:ext>
            </a:extLst>
          </a:blip>
          <a:srcRect l="38524" t="56571" r="28107" b="9086"/>
          <a:stretch/>
        </p:blipFill>
        <p:spPr>
          <a:xfrm>
            <a:off x="7232865" y="3352453"/>
            <a:ext cx="468887" cy="367236"/>
          </a:xfrm>
          <a:prstGeom prst="rect">
            <a:avLst/>
          </a:prstGeom>
        </p:spPr>
      </p:pic>
      <p:pic>
        <p:nvPicPr>
          <p:cNvPr id="8" name="图片 7">
            <a:extLst>
              <a:ext uri="{FF2B5EF4-FFF2-40B4-BE49-F238E27FC236}">
                <a16:creationId xmlns="" xmlns:a16="http://schemas.microsoft.com/office/drawing/2014/main" id="{2B9B0328-43FB-4372-84BC-40A523212CD0}"/>
              </a:ext>
            </a:extLst>
          </p:cNvPr>
          <p:cNvPicPr>
            <a:picLocks noChangeAspect="1"/>
          </p:cNvPicPr>
          <p:nvPr/>
        </p:nvPicPr>
        <p:blipFill rotWithShape="1">
          <a:blip r:embed="rId6" cstate="print">
            <a:extLst>
              <a:ext uri="{BEBA8EAE-BF5A-486C-A8C5-ECC9F3942E4B}">
                <a14:imgProps xmlns:a14="http://schemas.microsoft.com/office/drawing/2010/main">
                  <a14:imgLayer>
                    <a14:imgEffect>
                      <a14:backgroundRemoval t="10000" b="90000" l="10000" r="90000">
                        <a14:foregroundMark x1="53679" y1="65217" x2="55220" y2="74513"/>
                        <a14:foregroundMark x1="50314" y1="67691" x2="53508" y2="76537"/>
                        <a14:backgroundMark x1="49914" y1="23463" x2="71592" y2="68666"/>
                        <a14:backgroundMark x1="40217" y1="32909" x2="64974" y2="48876"/>
                        <a14:backgroundMark x1="34683" y1="45877" x2="65887" y2="50525"/>
                        <a14:backgroundMark x1="54193" y1="82834" x2="54364" y2="90930"/>
                      </a14:backgroundRemoval>
                    </a14:imgEffect>
                  </a14:imgLayer>
                </a14:imgProps>
              </a:ext>
              <a:ext uri="{28A0092B-C50C-407E-A947-70E740481C1C}">
                <a14:useLocalDpi xmlns:a14="http://schemas.microsoft.com/office/drawing/2010/main" val="0"/>
              </a:ext>
            </a:extLst>
          </a:blip>
          <a:srcRect l="38524" t="56571" r="28107" b="9086"/>
          <a:stretch/>
        </p:blipFill>
        <p:spPr>
          <a:xfrm rot="20137981">
            <a:off x="10212963" y="1613578"/>
            <a:ext cx="497086" cy="389322"/>
          </a:xfrm>
          <a:prstGeom prst="rect">
            <a:avLst/>
          </a:prstGeom>
        </p:spPr>
      </p:pic>
      <p:grpSp>
        <p:nvGrpSpPr>
          <p:cNvPr id="9" name="组合 8">
            <a:extLst>
              <a:ext uri="{FF2B5EF4-FFF2-40B4-BE49-F238E27FC236}">
                <a16:creationId xmlns="" xmlns:a16="http://schemas.microsoft.com/office/drawing/2014/main" id="{BE4EB542-3C84-4861-8F1E-7FADE46F6F6B}"/>
              </a:ext>
            </a:extLst>
          </p:cNvPr>
          <p:cNvGrpSpPr/>
          <p:nvPr/>
        </p:nvGrpSpPr>
        <p:grpSpPr>
          <a:xfrm>
            <a:off x="1526636" y="3835289"/>
            <a:ext cx="2126224" cy="1793721"/>
            <a:chOff x="2218159" y="3692931"/>
            <a:chExt cx="2126224" cy="1793721"/>
          </a:xfrm>
        </p:grpSpPr>
        <p:sp>
          <p:nvSpPr>
            <p:cNvPr id="10" name="Title 20">
              <a:extLst>
                <a:ext uri="{FF2B5EF4-FFF2-40B4-BE49-F238E27FC236}">
                  <a16:creationId xmlns="" xmlns:a16="http://schemas.microsoft.com/office/drawing/2014/main" id="{96754E86-50DD-497C-94B9-9E2A980C0ACB}"/>
                </a:ext>
              </a:extLst>
            </p:cNvPr>
            <p:cNvSpPr txBox="1">
              <a:spLocks/>
            </p:cNvSpPr>
            <p:nvPr/>
          </p:nvSpPr>
          <p:spPr>
            <a:xfrm>
              <a:off x="2351772" y="4143592"/>
              <a:ext cx="1858998" cy="1343060"/>
            </a:xfrm>
            <a:prstGeom prst="rect">
              <a:avLst/>
            </a:prstGeom>
          </p:spPr>
          <p:txBody>
            <a:bodyPr vert="horz" wrap="square" lIns="0" tIns="0" rIns="0" bIns="0" rtlCol="0" anchor="t">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just">
                <a:lnSpc>
                  <a:spcPct val="150000"/>
                </a:lnSpc>
                <a:spcBef>
                  <a:spcPts val="1200"/>
                </a:spcBef>
              </a:pPr>
              <a:r>
                <a:rPr lang="zh-CN" altLang="en-US" sz="20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您的内容打在这里或者通过复制您的文本</a:t>
              </a:r>
              <a:endParaRPr lang="en-US" altLang="zh-CN" sz="20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1" name="文本框 10">
              <a:extLst>
                <a:ext uri="{FF2B5EF4-FFF2-40B4-BE49-F238E27FC236}">
                  <a16:creationId xmlns="" xmlns:a16="http://schemas.microsoft.com/office/drawing/2014/main" id="{1DBD8F5F-9ED9-4E46-89AA-1A0D947508A0}"/>
                </a:ext>
              </a:extLst>
            </p:cNvPr>
            <p:cNvSpPr txBox="1"/>
            <p:nvPr/>
          </p:nvSpPr>
          <p:spPr>
            <a:xfrm>
              <a:off x="2218159" y="3692931"/>
              <a:ext cx="2126224" cy="461665"/>
            </a:xfrm>
            <a:prstGeom prst="rect">
              <a:avLst/>
            </a:prstGeom>
            <a:noFill/>
          </p:spPr>
          <p:txBody>
            <a:bodyPr wrap="square" rtlCol="0">
              <a:spAutoFit/>
            </a:bodyPr>
            <a:lstStyle/>
            <a:p>
              <a:pPr algn="ctr"/>
              <a:r>
                <a:rPr lang="zh-CN" altLang="en-US" sz="2400" b="1" dirty="0">
                  <a:solidFill>
                    <a:srgbClr val="E25C05"/>
                  </a:solidFill>
                  <a:effectLst>
                    <a:outerShdw blurRad="38100" dist="38100" dir="2700000" algn="tl">
                      <a:srgbClr val="000000">
                        <a:alpha val="43137"/>
                      </a:srgbClr>
                    </a:outerShdw>
                  </a:effectLst>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活动设想</a:t>
              </a:r>
            </a:p>
          </p:txBody>
        </p:sp>
      </p:grpSp>
      <p:grpSp>
        <p:nvGrpSpPr>
          <p:cNvPr id="12" name="组合 11">
            <a:extLst>
              <a:ext uri="{FF2B5EF4-FFF2-40B4-BE49-F238E27FC236}">
                <a16:creationId xmlns="" xmlns:a16="http://schemas.microsoft.com/office/drawing/2014/main" id="{9051A1A9-04E5-4B74-9CFB-4A219ADC1141}"/>
              </a:ext>
            </a:extLst>
          </p:cNvPr>
          <p:cNvGrpSpPr/>
          <p:nvPr/>
        </p:nvGrpSpPr>
        <p:grpSpPr>
          <a:xfrm>
            <a:off x="8672755" y="3835289"/>
            <a:ext cx="2126224" cy="1793721"/>
            <a:chOff x="2218159" y="3692931"/>
            <a:chExt cx="2126224" cy="1793721"/>
          </a:xfrm>
        </p:grpSpPr>
        <p:sp>
          <p:nvSpPr>
            <p:cNvPr id="13" name="Title 20">
              <a:extLst>
                <a:ext uri="{FF2B5EF4-FFF2-40B4-BE49-F238E27FC236}">
                  <a16:creationId xmlns="" xmlns:a16="http://schemas.microsoft.com/office/drawing/2014/main" id="{64B19705-E155-4E4F-AB4C-39E95F6AE75A}"/>
                </a:ext>
              </a:extLst>
            </p:cNvPr>
            <p:cNvSpPr txBox="1">
              <a:spLocks/>
            </p:cNvSpPr>
            <p:nvPr/>
          </p:nvSpPr>
          <p:spPr>
            <a:xfrm>
              <a:off x="2351772" y="4143592"/>
              <a:ext cx="1858998" cy="1343060"/>
            </a:xfrm>
            <a:prstGeom prst="rect">
              <a:avLst/>
            </a:prstGeom>
          </p:spPr>
          <p:txBody>
            <a:bodyPr vert="horz" wrap="square" lIns="0" tIns="0" rIns="0" bIns="0" rtlCol="0" anchor="t">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just">
                <a:lnSpc>
                  <a:spcPct val="150000"/>
                </a:lnSpc>
                <a:spcBef>
                  <a:spcPts val="1200"/>
                </a:spcBef>
              </a:pPr>
              <a:r>
                <a:rPr lang="zh-CN" altLang="en-US" sz="20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您的内容打在这里或者通过复制您的文本</a:t>
              </a:r>
              <a:endParaRPr lang="en-US" altLang="zh-CN" sz="20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4" name="文本框 13">
              <a:extLst>
                <a:ext uri="{FF2B5EF4-FFF2-40B4-BE49-F238E27FC236}">
                  <a16:creationId xmlns="" xmlns:a16="http://schemas.microsoft.com/office/drawing/2014/main" id="{0BB7DCE1-B748-47B2-9692-5B6EEAAF8ABE}"/>
                </a:ext>
              </a:extLst>
            </p:cNvPr>
            <p:cNvSpPr txBox="1"/>
            <p:nvPr/>
          </p:nvSpPr>
          <p:spPr>
            <a:xfrm>
              <a:off x="2218159" y="3692931"/>
              <a:ext cx="2126224" cy="461665"/>
            </a:xfrm>
            <a:prstGeom prst="rect">
              <a:avLst/>
            </a:prstGeom>
            <a:noFill/>
          </p:spPr>
          <p:txBody>
            <a:bodyPr wrap="square" rtlCol="0">
              <a:spAutoFit/>
            </a:bodyPr>
            <a:lstStyle/>
            <a:p>
              <a:pPr algn="ctr"/>
              <a:r>
                <a:rPr lang="zh-CN" altLang="en-US" sz="2400" b="1" dirty="0">
                  <a:solidFill>
                    <a:srgbClr val="E25C05"/>
                  </a:solidFill>
                  <a:effectLst>
                    <a:outerShdw blurRad="38100" dist="38100" dir="2700000" algn="tl">
                      <a:srgbClr val="000000">
                        <a:alpha val="43137"/>
                      </a:srgbClr>
                    </a:outerShdw>
                  </a:effectLst>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活动设想</a:t>
              </a:r>
            </a:p>
          </p:txBody>
        </p:sp>
      </p:grpSp>
      <p:grpSp>
        <p:nvGrpSpPr>
          <p:cNvPr id="15" name="组合 14">
            <a:extLst>
              <a:ext uri="{FF2B5EF4-FFF2-40B4-BE49-F238E27FC236}">
                <a16:creationId xmlns="" xmlns:a16="http://schemas.microsoft.com/office/drawing/2014/main" id="{DF79733A-A2E7-4E87-A6F7-E50F1981E273}"/>
              </a:ext>
            </a:extLst>
          </p:cNvPr>
          <p:cNvGrpSpPr/>
          <p:nvPr/>
        </p:nvGrpSpPr>
        <p:grpSpPr>
          <a:xfrm>
            <a:off x="5099696" y="3835289"/>
            <a:ext cx="2126224" cy="1793721"/>
            <a:chOff x="2218159" y="3692931"/>
            <a:chExt cx="2126224" cy="1793721"/>
          </a:xfrm>
        </p:grpSpPr>
        <p:sp>
          <p:nvSpPr>
            <p:cNvPr id="16" name="Title 20">
              <a:extLst>
                <a:ext uri="{FF2B5EF4-FFF2-40B4-BE49-F238E27FC236}">
                  <a16:creationId xmlns="" xmlns:a16="http://schemas.microsoft.com/office/drawing/2014/main" id="{5C42915F-CCC1-40DB-B462-10581127C505}"/>
                </a:ext>
              </a:extLst>
            </p:cNvPr>
            <p:cNvSpPr txBox="1">
              <a:spLocks/>
            </p:cNvSpPr>
            <p:nvPr/>
          </p:nvSpPr>
          <p:spPr>
            <a:xfrm>
              <a:off x="2351772" y="4143592"/>
              <a:ext cx="1858998" cy="1343060"/>
            </a:xfrm>
            <a:prstGeom prst="rect">
              <a:avLst/>
            </a:prstGeom>
          </p:spPr>
          <p:txBody>
            <a:bodyPr vert="horz" wrap="square" lIns="0" tIns="0" rIns="0" bIns="0" rtlCol="0" anchor="t">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just">
                <a:lnSpc>
                  <a:spcPct val="150000"/>
                </a:lnSpc>
                <a:spcBef>
                  <a:spcPts val="1200"/>
                </a:spcBef>
              </a:pPr>
              <a:r>
                <a:rPr lang="zh-CN" altLang="en-US" sz="20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您的内容打在这里或者通过复制您的文本</a:t>
              </a:r>
              <a:endParaRPr lang="en-US" altLang="zh-CN" sz="20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7" name="文本框 16">
              <a:extLst>
                <a:ext uri="{FF2B5EF4-FFF2-40B4-BE49-F238E27FC236}">
                  <a16:creationId xmlns="" xmlns:a16="http://schemas.microsoft.com/office/drawing/2014/main" id="{9BFCC669-914D-4535-8C9C-8FD48B5AB379}"/>
                </a:ext>
              </a:extLst>
            </p:cNvPr>
            <p:cNvSpPr txBox="1"/>
            <p:nvPr/>
          </p:nvSpPr>
          <p:spPr>
            <a:xfrm>
              <a:off x="2218159" y="3692931"/>
              <a:ext cx="2126224" cy="461665"/>
            </a:xfrm>
            <a:prstGeom prst="rect">
              <a:avLst/>
            </a:prstGeom>
            <a:noFill/>
          </p:spPr>
          <p:txBody>
            <a:bodyPr wrap="square" rtlCol="0">
              <a:spAutoFit/>
            </a:bodyPr>
            <a:lstStyle/>
            <a:p>
              <a:pPr algn="ctr"/>
              <a:r>
                <a:rPr lang="zh-CN" altLang="en-US" sz="2400" b="1" dirty="0">
                  <a:solidFill>
                    <a:srgbClr val="E25C05"/>
                  </a:solidFill>
                  <a:effectLst>
                    <a:outerShdw blurRad="38100" dist="38100" dir="2700000" algn="tl">
                      <a:srgbClr val="000000">
                        <a:alpha val="43137"/>
                      </a:srgbClr>
                    </a:outerShdw>
                  </a:effectLst>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活动设想</a:t>
              </a:r>
            </a:p>
          </p:txBody>
        </p:sp>
      </p:grpSp>
    </p:spTree>
    <p:extLst>
      <p:ext uri="{BB962C8B-B14F-4D97-AF65-F5344CB8AC3E}">
        <p14:creationId xmlns:p14="http://schemas.microsoft.com/office/powerpoint/2010/main" val="1462345159"/>
      </p:ext>
    </p:extLst>
  </p:cSld>
  <p:clrMapOvr>
    <a:masterClrMapping/>
  </p:clrMapOvr>
  <mc:AlternateContent xmlns:mc="http://schemas.openxmlformats.org/markup-compatibility/2006" xmlns:p14="http://schemas.microsoft.com/office/powerpoint/2010/main">
    <mc:Choice Requires="p14">
      <p:transition spd="slow" p14:dur="3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par>
                                <p:cTn id="11" presetID="31"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fltVal val="0"/>
                                          </p:val>
                                        </p:tav>
                                        <p:tav tm="100000">
                                          <p:val>
                                            <p:strVal val="#ppt_w"/>
                                          </p:val>
                                        </p:tav>
                                      </p:tavLst>
                                    </p:anim>
                                    <p:anim calcmode="lin" valueType="num">
                                      <p:cBhvr>
                                        <p:cTn id="14" dur="1000" fill="hold"/>
                                        <p:tgtEl>
                                          <p:spTgt spid="4"/>
                                        </p:tgtEl>
                                        <p:attrNameLst>
                                          <p:attrName>ppt_h</p:attrName>
                                        </p:attrNameLst>
                                      </p:cBhvr>
                                      <p:tavLst>
                                        <p:tav tm="0">
                                          <p:val>
                                            <p:fltVal val="0"/>
                                          </p:val>
                                        </p:tav>
                                        <p:tav tm="100000">
                                          <p:val>
                                            <p:strVal val="#ppt_h"/>
                                          </p:val>
                                        </p:tav>
                                      </p:tavLst>
                                    </p:anim>
                                    <p:anim calcmode="lin" valueType="num">
                                      <p:cBhvr>
                                        <p:cTn id="15" dur="1000" fill="hold"/>
                                        <p:tgtEl>
                                          <p:spTgt spid="4"/>
                                        </p:tgtEl>
                                        <p:attrNameLst>
                                          <p:attrName>style.rotation</p:attrName>
                                        </p:attrNameLst>
                                      </p:cBhvr>
                                      <p:tavLst>
                                        <p:tav tm="0">
                                          <p:val>
                                            <p:fltVal val="90"/>
                                          </p:val>
                                        </p:tav>
                                        <p:tav tm="100000">
                                          <p:val>
                                            <p:fltVal val="0"/>
                                          </p:val>
                                        </p:tav>
                                      </p:tavLst>
                                    </p:anim>
                                    <p:animEffect transition="in" filter="fade">
                                      <p:cBhvr>
                                        <p:cTn id="16" dur="1000"/>
                                        <p:tgtEl>
                                          <p:spTgt spid="4"/>
                                        </p:tgtEl>
                                      </p:cBhvr>
                                    </p:animEffect>
                                  </p:childTnLst>
                                </p:cTn>
                              </p:par>
                              <p:par>
                                <p:cTn id="17" presetID="31" presetClass="entr" presetSubtype="0"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1000" fill="hold"/>
                                        <p:tgtEl>
                                          <p:spTgt spid="5"/>
                                        </p:tgtEl>
                                        <p:attrNameLst>
                                          <p:attrName>ppt_w</p:attrName>
                                        </p:attrNameLst>
                                      </p:cBhvr>
                                      <p:tavLst>
                                        <p:tav tm="0">
                                          <p:val>
                                            <p:fltVal val="0"/>
                                          </p:val>
                                        </p:tav>
                                        <p:tav tm="100000">
                                          <p:val>
                                            <p:strVal val="#ppt_w"/>
                                          </p:val>
                                        </p:tav>
                                      </p:tavLst>
                                    </p:anim>
                                    <p:anim calcmode="lin" valueType="num">
                                      <p:cBhvr>
                                        <p:cTn id="20" dur="1000" fill="hold"/>
                                        <p:tgtEl>
                                          <p:spTgt spid="5"/>
                                        </p:tgtEl>
                                        <p:attrNameLst>
                                          <p:attrName>ppt_h</p:attrName>
                                        </p:attrNameLst>
                                      </p:cBhvr>
                                      <p:tavLst>
                                        <p:tav tm="0">
                                          <p:val>
                                            <p:fltVal val="0"/>
                                          </p:val>
                                        </p:tav>
                                        <p:tav tm="100000">
                                          <p:val>
                                            <p:strVal val="#ppt_h"/>
                                          </p:val>
                                        </p:tav>
                                      </p:tavLst>
                                    </p:anim>
                                    <p:anim calcmode="lin" valueType="num">
                                      <p:cBhvr>
                                        <p:cTn id="21" dur="1000" fill="hold"/>
                                        <p:tgtEl>
                                          <p:spTgt spid="5"/>
                                        </p:tgtEl>
                                        <p:attrNameLst>
                                          <p:attrName>style.rotation</p:attrName>
                                        </p:attrNameLst>
                                      </p:cBhvr>
                                      <p:tavLst>
                                        <p:tav tm="0">
                                          <p:val>
                                            <p:fltVal val="90"/>
                                          </p:val>
                                        </p:tav>
                                        <p:tav tm="100000">
                                          <p:val>
                                            <p:fltVal val="0"/>
                                          </p:val>
                                        </p:tav>
                                      </p:tavLst>
                                    </p:anim>
                                    <p:animEffect transition="in" filter="fade">
                                      <p:cBhvr>
                                        <p:cTn id="22" dur="1000"/>
                                        <p:tgtEl>
                                          <p:spTgt spid="5"/>
                                        </p:tgtEl>
                                      </p:cBhvr>
                                    </p:animEffect>
                                  </p:childTnLst>
                                </p:cTn>
                              </p:par>
                              <p:par>
                                <p:cTn id="23" presetID="31" presetClass="entr" presetSubtype="0" fill="hold" nodeType="with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p:cTn id="25" dur="1000" fill="hold"/>
                                        <p:tgtEl>
                                          <p:spTgt spid="6"/>
                                        </p:tgtEl>
                                        <p:attrNameLst>
                                          <p:attrName>ppt_w</p:attrName>
                                        </p:attrNameLst>
                                      </p:cBhvr>
                                      <p:tavLst>
                                        <p:tav tm="0">
                                          <p:val>
                                            <p:fltVal val="0"/>
                                          </p:val>
                                        </p:tav>
                                        <p:tav tm="100000">
                                          <p:val>
                                            <p:strVal val="#ppt_w"/>
                                          </p:val>
                                        </p:tav>
                                      </p:tavLst>
                                    </p:anim>
                                    <p:anim calcmode="lin" valueType="num">
                                      <p:cBhvr>
                                        <p:cTn id="26" dur="1000" fill="hold"/>
                                        <p:tgtEl>
                                          <p:spTgt spid="6"/>
                                        </p:tgtEl>
                                        <p:attrNameLst>
                                          <p:attrName>ppt_h</p:attrName>
                                        </p:attrNameLst>
                                      </p:cBhvr>
                                      <p:tavLst>
                                        <p:tav tm="0">
                                          <p:val>
                                            <p:fltVal val="0"/>
                                          </p:val>
                                        </p:tav>
                                        <p:tav tm="100000">
                                          <p:val>
                                            <p:strVal val="#ppt_h"/>
                                          </p:val>
                                        </p:tav>
                                      </p:tavLst>
                                    </p:anim>
                                    <p:anim calcmode="lin" valueType="num">
                                      <p:cBhvr>
                                        <p:cTn id="27" dur="1000" fill="hold"/>
                                        <p:tgtEl>
                                          <p:spTgt spid="6"/>
                                        </p:tgtEl>
                                        <p:attrNameLst>
                                          <p:attrName>style.rotation</p:attrName>
                                        </p:attrNameLst>
                                      </p:cBhvr>
                                      <p:tavLst>
                                        <p:tav tm="0">
                                          <p:val>
                                            <p:fltVal val="90"/>
                                          </p:val>
                                        </p:tav>
                                        <p:tav tm="100000">
                                          <p:val>
                                            <p:fltVal val="0"/>
                                          </p:val>
                                        </p:tav>
                                      </p:tavLst>
                                    </p:anim>
                                    <p:animEffect transition="in" filter="fade">
                                      <p:cBhvr>
                                        <p:cTn id="28" dur="1000"/>
                                        <p:tgtEl>
                                          <p:spTgt spid="6"/>
                                        </p:tgtEl>
                                      </p:cBhvr>
                                    </p:animEffect>
                                  </p:childTnLst>
                                </p:cTn>
                              </p:par>
                              <p:par>
                                <p:cTn id="29" presetID="31" presetClass="entr" presetSubtype="0" fill="hold" nodeType="with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p:cTn id="31" dur="1000" fill="hold"/>
                                        <p:tgtEl>
                                          <p:spTgt spid="7"/>
                                        </p:tgtEl>
                                        <p:attrNameLst>
                                          <p:attrName>ppt_w</p:attrName>
                                        </p:attrNameLst>
                                      </p:cBhvr>
                                      <p:tavLst>
                                        <p:tav tm="0">
                                          <p:val>
                                            <p:fltVal val="0"/>
                                          </p:val>
                                        </p:tav>
                                        <p:tav tm="100000">
                                          <p:val>
                                            <p:strVal val="#ppt_w"/>
                                          </p:val>
                                        </p:tav>
                                      </p:tavLst>
                                    </p:anim>
                                    <p:anim calcmode="lin" valueType="num">
                                      <p:cBhvr>
                                        <p:cTn id="32" dur="1000" fill="hold"/>
                                        <p:tgtEl>
                                          <p:spTgt spid="7"/>
                                        </p:tgtEl>
                                        <p:attrNameLst>
                                          <p:attrName>ppt_h</p:attrName>
                                        </p:attrNameLst>
                                      </p:cBhvr>
                                      <p:tavLst>
                                        <p:tav tm="0">
                                          <p:val>
                                            <p:fltVal val="0"/>
                                          </p:val>
                                        </p:tav>
                                        <p:tav tm="100000">
                                          <p:val>
                                            <p:strVal val="#ppt_h"/>
                                          </p:val>
                                        </p:tav>
                                      </p:tavLst>
                                    </p:anim>
                                    <p:anim calcmode="lin" valueType="num">
                                      <p:cBhvr>
                                        <p:cTn id="33" dur="1000" fill="hold"/>
                                        <p:tgtEl>
                                          <p:spTgt spid="7"/>
                                        </p:tgtEl>
                                        <p:attrNameLst>
                                          <p:attrName>style.rotation</p:attrName>
                                        </p:attrNameLst>
                                      </p:cBhvr>
                                      <p:tavLst>
                                        <p:tav tm="0">
                                          <p:val>
                                            <p:fltVal val="90"/>
                                          </p:val>
                                        </p:tav>
                                        <p:tav tm="100000">
                                          <p:val>
                                            <p:fltVal val="0"/>
                                          </p:val>
                                        </p:tav>
                                      </p:tavLst>
                                    </p:anim>
                                    <p:animEffect transition="in" filter="fade">
                                      <p:cBhvr>
                                        <p:cTn id="34" dur="1000"/>
                                        <p:tgtEl>
                                          <p:spTgt spid="7"/>
                                        </p:tgtEl>
                                      </p:cBhvr>
                                    </p:animEffect>
                                  </p:childTnLst>
                                </p:cTn>
                              </p:par>
                              <p:par>
                                <p:cTn id="35" presetID="31" presetClass="entr" presetSubtype="0" fill="hold" nodeType="with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p:cTn id="37" dur="1000" fill="hold"/>
                                        <p:tgtEl>
                                          <p:spTgt spid="8"/>
                                        </p:tgtEl>
                                        <p:attrNameLst>
                                          <p:attrName>ppt_w</p:attrName>
                                        </p:attrNameLst>
                                      </p:cBhvr>
                                      <p:tavLst>
                                        <p:tav tm="0">
                                          <p:val>
                                            <p:fltVal val="0"/>
                                          </p:val>
                                        </p:tav>
                                        <p:tav tm="100000">
                                          <p:val>
                                            <p:strVal val="#ppt_w"/>
                                          </p:val>
                                        </p:tav>
                                      </p:tavLst>
                                    </p:anim>
                                    <p:anim calcmode="lin" valueType="num">
                                      <p:cBhvr>
                                        <p:cTn id="38" dur="1000" fill="hold"/>
                                        <p:tgtEl>
                                          <p:spTgt spid="8"/>
                                        </p:tgtEl>
                                        <p:attrNameLst>
                                          <p:attrName>ppt_h</p:attrName>
                                        </p:attrNameLst>
                                      </p:cBhvr>
                                      <p:tavLst>
                                        <p:tav tm="0">
                                          <p:val>
                                            <p:fltVal val="0"/>
                                          </p:val>
                                        </p:tav>
                                        <p:tav tm="100000">
                                          <p:val>
                                            <p:strVal val="#ppt_h"/>
                                          </p:val>
                                        </p:tav>
                                      </p:tavLst>
                                    </p:anim>
                                    <p:anim calcmode="lin" valueType="num">
                                      <p:cBhvr>
                                        <p:cTn id="39" dur="1000" fill="hold"/>
                                        <p:tgtEl>
                                          <p:spTgt spid="8"/>
                                        </p:tgtEl>
                                        <p:attrNameLst>
                                          <p:attrName>style.rotation</p:attrName>
                                        </p:attrNameLst>
                                      </p:cBhvr>
                                      <p:tavLst>
                                        <p:tav tm="0">
                                          <p:val>
                                            <p:fltVal val="90"/>
                                          </p:val>
                                        </p:tav>
                                        <p:tav tm="100000">
                                          <p:val>
                                            <p:fltVal val="0"/>
                                          </p:val>
                                        </p:tav>
                                      </p:tavLst>
                                    </p:anim>
                                    <p:animEffect transition="in" filter="fade">
                                      <p:cBhvr>
                                        <p:cTn id="40" dur="1000"/>
                                        <p:tgtEl>
                                          <p:spTgt spid="8"/>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4" fill="hold" nodeType="clickEffect">
                                  <p:stCondLst>
                                    <p:cond delay="0"/>
                                  </p:stCondLst>
                                  <p:childTnLst>
                                    <p:set>
                                      <p:cBhvr>
                                        <p:cTn id="44" dur="1" fill="hold">
                                          <p:stCondLst>
                                            <p:cond delay="0"/>
                                          </p:stCondLst>
                                        </p:cTn>
                                        <p:tgtEl>
                                          <p:spTgt spid="9"/>
                                        </p:tgtEl>
                                        <p:attrNameLst>
                                          <p:attrName>style.visibility</p:attrName>
                                        </p:attrNameLst>
                                      </p:cBhvr>
                                      <p:to>
                                        <p:strVal val="visible"/>
                                      </p:to>
                                    </p:set>
                                    <p:animEffect transition="in" filter="wipe(down)">
                                      <p:cBhvr>
                                        <p:cTn id="45" dur="500"/>
                                        <p:tgtEl>
                                          <p:spTgt spid="9"/>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4" fill="hold" nodeType="clickEffect">
                                  <p:stCondLst>
                                    <p:cond delay="0"/>
                                  </p:stCondLst>
                                  <p:childTnLst>
                                    <p:set>
                                      <p:cBhvr>
                                        <p:cTn id="49" dur="1" fill="hold">
                                          <p:stCondLst>
                                            <p:cond delay="0"/>
                                          </p:stCondLst>
                                        </p:cTn>
                                        <p:tgtEl>
                                          <p:spTgt spid="15"/>
                                        </p:tgtEl>
                                        <p:attrNameLst>
                                          <p:attrName>style.visibility</p:attrName>
                                        </p:attrNameLst>
                                      </p:cBhvr>
                                      <p:to>
                                        <p:strVal val="visible"/>
                                      </p:to>
                                    </p:set>
                                    <p:animEffect transition="in" filter="wipe(down)">
                                      <p:cBhvr>
                                        <p:cTn id="50" dur="500"/>
                                        <p:tgtEl>
                                          <p:spTgt spid="15"/>
                                        </p:tgtEl>
                                      </p:cBhvr>
                                    </p:animEffect>
                                  </p:childTnLst>
                                </p:cTn>
                              </p:par>
                            </p:childTnLst>
                          </p:cTn>
                        </p:par>
                      </p:childTnLst>
                    </p:cTn>
                  </p:par>
                  <p:par>
                    <p:cTn id="51" fill="hold">
                      <p:stCondLst>
                        <p:cond delay="indefinite"/>
                      </p:stCondLst>
                      <p:childTnLst>
                        <p:par>
                          <p:cTn id="52" fill="hold">
                            <p:stCondLst>
                              <p:cond delay="0"/>
                            </p:stCondLst>
                            <p:childTnLst>
                              <p:par>
                                <p:cTn id="53" presetID="22" presetClass="entr" presetSubtype="4" fill="hold" nodeType="clickEffect">
                                  <p:stCondLst>
                                    <p:cond delay="0"/>
                                  </p:stCondLst>
                                  <p:childTnLst>
                                    <p:set>
                                      <p:cBhvr>
                                        <p:cTn id="54" dur="1" fill="hold">
                                          <p:stCondLst>
                                            <p:cond delay="0"/>
                                          </p:stCondLst>
                                        </p:cTn>
                                        <p:tgtEl>
                                          <p:spTgt spid="12"/>
                                        </p:tgtEl>
                                        <p:attrNameLst>
                                          <p:attrName>style.visibility</p:attrName>
                                        </p:attrNameLst>
                                      </p:cBhvr>
                                      <p:to>
                                        <p:strVal val="visible"/>
                                      </p:to>
                                    </p:set>
                                    <p:animEffect transition="in" filter="wipe(down)">
                                      <p:cBhvr>
                                        <p:cTn id="5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3A50814C-D630-461E-92CE-7ADFD84DC0A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5" name="图片 4">
            <a:extLst>
              <a:ext uri="{FF2B5EF4-FFF2-40B4-BE49-F238E27FC236}">
                <a16:creationId xmlns="" xmlns:a16="http://schemas.microsoft.com/office/drawing/2014/main" id="{26B626BE-71C2-4DCE-AD06-225CF64A6ED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2646" r="24272"/>
          <a:stretch/>
        </p:blipFill>
        <p:spPr>
          <a:xfrm>
            <a:off x="1293724" y="800523"/>
            <a:ext cx="5746811" cy="5413091"/>
          </a:xfrm>
          <a:prstGeom prst="rect">
            <a:avLst/>
          </a:prstGeom>
        </p:spPr>
      </p:pic>
      <p:pic>
        <p:nvPicPr>
          <p:cNvPr id="7" name="图片 6">
            <a:extLst>
              <a:ext uri="{FF2B5EF4-FFF2-40B4-BE49-F238E27FC236}">
                <a16:creationId xmlns="" xmlns:a16="http://schemas.microsoft.com/office/drawing/2014/main" id="{0E3C6C36-C153-40C6-A31C-6314C09F867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b="6311"/>
          <a:stretch/>
        </p:blipFill>
        <p:spPr>
          <a:xfrm>
            <a:off x="6348080" y="2480066"/>
            <a:ext cx="5613102" cy="4151553"/>
          </a:xfrm>
          <a:prstGeom prst="rect">
            <a:avLst/>
          </a:prstGeom>
        </p:spPr>
      </p:pic>
      <p:pic>
        <p:nvPicPr>
          <p:cNvPr id="8" name="图片 7">
            <a:extLst>
              <a:ext uri="{FF2B5EF4-FFF2-40B4-BE49-F238E27FC236}">
                <a16:creationId xmlns="" xmlns:a16="http://schemas.microsoft.com/office/drawing/2014/main" id="{FDD71F7C-8951-4800-9C25-13C412FD1834}"/>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r="89306" b="81820"/>
          <a:stretch/>
        </p:blipFill>
        <p:spPr>
          <a:xfrm rot="10800000">
            <a:off x="10404628" y="5338808"/>
            <a:ext cx="1787371" cy="1519191"/>
          </a:xfrm>
          <a:prstGeom prst="rect">
            <a:avLst/>
          </a:prstGeom>
        </p:spPr>
      </p:pic>
      <p:sp>
        <p:nvSpPr>
          <p:cNvPr id="9" name="文本框 8">
            <a:extLst>
              <a:ext uri="{FF2B5EF4-FFF2-40B4-BE49-F238E27FC236}">
                <a16:creationId xmlns="" xmlns:a16="http://schemas.microsoft.com/office/drawing/2014/main" id="{DD450F67-F00B-4C0B-9F53-2FFEF2A2236E}"/>
              </a:ext>
            </a:extLst>
          </p:cNvPr>
          <p:cNvSpPr txBox="1"/>
          <p:nvPr/>
        </p:nvSpPr>
        <p:spPr>
          <a:xfrm>
            <a:off x="2097390" y="3019967"/>
            <a:ext cx="4250690" cy="1494383"/>
          </a:xfrm>
          <a:prstGeom prst="rect">
            <a:avLst/>
          </a:prstGeom>
          <a:noFill/>
        </p:spPr>
        <p:txBody>
          <a:bodyPr wrap="square" rtlCol="0">
            <a:spAutoFit/>
          </a:bodyPr>
          <a:lstStyle/>
          <a:p>
            <a:pPr algn="ctr" fontAlgn="auto">
              <a:lnSpc>
                <a:spcPct val="150000"/>
              </a:lnSpc>
            </a:pPr>
            <a:r>
              <a:rPr lang="zh-CN" altLang="en-US" sz="40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活动人员安排</a:t>
            </a:r>
            <a:endParaRPr lang="en-US" altLang="zh-CN" sz="40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algn="ctr" fontAlgn="auto">
              <a:lnSpc>
                <a:spcPct val="150000"/>
              </a:lnSpc>
            </a:pPr>
            <a:r>
              <a:rPr lang="zh-CN" altLang="en-US" sz="1100" dirty="0">
                <a:solidFill>
                  <a:schemeClr val="bg1"/>
                </a:solidFill>
                <a:latin typeface="印品丫丫体" panose="02010601030101010101" charset="-122"/>
                <a:ea typeface="印品丫丫体" panose="02010601030101010101" charset="-122"/>
                <a:cs typeface="汉仪正圆-35W" panose="00020600040101010101" charset="-122"/>
                <a:sym typeface="+mn-lt"/>
              </a:rPr>
              <a:t>您的内容打在这里，或者通过复制您的文本后，在此框中选择粘贴，并选择只保留文字。</a:t>
            </a:r>
            <a:endParaRPr lang="zh-CN" altLang="en-US" sz="1100" dirty="0">
              <a:solidFill>
                <a:schemeClr val="bg1"/>
              </a:solidFill>
              <a:latin typeface="印品丫丫体" panose="02010601030101010101" charset="-122"/>
              <a:ea typeface="印品丫丫体" panose="02010601030101010101" charset="-122"/>
              <a:sym typeface="+mn-ea"/>
            </a:endParaRPr>
          </a:p>
        </p:txBody>
      </p:sp>
      <p:sp>
        <p:nvSpPr>
          <p:cNvPr id="10" name="文本框 9">
            <a:extLst>
              <a:ext uri="{FF2B5EF4-FFF2-40B4-BE49-F238E27FC236}">
                <a16:creationId xmlns="" xmlns:a16="http://schemas.microsoft.com/office/drawing/2014/main" id="{AB3319D3-5761-4FB4-9CB1-80C4D9B53448}"/>
              </a:ext>
            </a:extLst>
          </p:cNvPr>
          <p:cNvSpPr txBox="1"/>
          <p:nvPr/>
        </p:nvSpPr>
        <p:spPr>
          <a:xfrm>
            <a:off x="2845837" y="2334518"/>
            <a:ext cx="2565647" cy="830997"/>
          </a:xfrm>
          <a:prstGeom prst="rect">
            <a:avLst/>
          </a:prstGeom>
          <a:noFill/>
        </p:spPr>
        <p:txBody>
          <a:bodyPr wrap="square" rtlCol="0">
            <a:spAutoFit/>
          </a:bodyPr>
          <a:lstStyle/>
          <a:p>
            <a:pPr algn="ctr"/>
            <a:r>
              <a:rPr lang="en-US" altLang="zh-CN" sz="4800" dirty="0">
                <a:solidFill>
                  <a:schemeClr val="bg1"/>
                </a:solidFill>
                <a:latin typeface="印品丫丫体" panose="02010601030101010101" pitchFamily="2" charset="-122"/>
                <a:ea typeface="印品丫丫体" panose="02010601030101010101" pitchFamily="2" charset="-122"/>
              </a:rPr>
              <a:t>PART 04</a:t>
            </a:r>
            <a:endParaRPr lang="zh-CN" altLang="en-US" sz="4800" dirty="0">
              <a:solidFill>
                <a:schemeClr val="bg1"/>
              </a:solidFill>
              <a:latin typeface="印品丫丫体" panose="02010601030101010101" pitchFamily="2" charset="-122"/>
              <a:ea typeface="印品丫丫体" panose="02010601030101010101" pitchFamily="2" charset="-122"/>
            </a:endParaRPr>
          </a:p>
        </p:txBody>
      </p:sp>
    </p:spTree>
    <p:extLst>
      <p:ext uri="{BB962C8B-B14F-4D97-AF65-F5344CB8AC3E}">
        <p14:creationId xmlns:p14="http://schemas.microsoft.com/office/powerpoint/2010/main" val="1536410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randombar(horizontal)">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arn(inVertical)">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 xmlns:a16="http://schemas.microsoft.com/office/drawing/2014/main" id="{3694F563-2808-435B-A291-E9AFC3D68C64}"/>
              </a:ext>
            </a:extLst>
          </p:cNvPr>
          <p:cNvGrpSpPr/>
          <p:nvPr/>
        </p:nvGrpSpPr>
        <p:grpSpPr>
          <a:xfrm>
            <a:off x="3997985" y="2009537"/>
            <a:ext cx="4196029" cy="3114207"/>
            <a:chOff x="3997985" y="1377359"/>
            <a:chExt cx="4196029" cy="3114207"/>
          </a:xfrm>
        </p:grpSpPr>
        <p:pic>
          <p:nvPicPr>
            <p:cNvPr id="2" name="图片 1">
              <a:extLst>
                <a:ext uri="{FF2B5EF4-FFF2-40B4-BE49-F238E27FC236}">
                  <a16:creationId xmlns="" xmlns:a16="http://schemas.microsoft.com/office/drawing/2014/main" id="{907FBBEF-C521-45B4-9046-DB3805FB48E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97985" y="1377359"/>
              <a:ext cx="4196029" cy="2788241"/>
            </a:xfrm>
            <a:prstGeom prst="rect">
              <a:avLst/>
            </a:prstGeom>
          </p:spPr>
        </p:pic>
        <p:sp>
          <p:nvSpPr>
            <p:cNvPr id="3" name="矩形 2">
              <a:extLst>
                <a:ext uri="{FF2B5EF4-FFF2-40B4-BE49-F238E27FC236}">
                  <a16:creationId xmlns="" xmlns:a16="http://schemas.microsoft.com/office/drawing/2014/main" id="{636DC031-8046-471A-ACC7-34165197BAF7}"/>
                </a:ext>
              </a:extLst>
            </p:cNvPr>
            <p:cNvSpPr/>
            <p:nvPr/>
          </p:nvSpPr>
          <p:spPr>
            <a:xfrm>
              <a:off x="4738510" y="3839633"/>
              <a:ext cx="2714979" cy="651933"/>
            </a:xfrm>
            <a:prstGeom prst="rect">
              <a:avLst/>
            </a:prstGeom>
            <a:solidFill>
              <a:srgbClr val="E25C0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zh-CN" altLang="en-US" sz="3600" b="1" dirty="0">
                  <a:solidFill>
                    <a:schemeClr val="bg1"/>
                  </a:solidFill>
                  <a:effectLst>
                    <a:outerShdw blurRad="38100" dist="38100" dir="2700000" algn="tl">
                      <a:srgbClr val="000000">
                        <a:alpha val="43137"/>
                      </a:srgbClr>
                    </a:outerShdw>
                  </a:effectLst>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人员安排</a:t>
              </a:r>
            </a:p>
          </p:txBody>
        </p:sp>
      </p:grpSp>
      <p:grpSp>
        <p:nvGrpSpPr>
          <p:cNvPr id="5" name="组合 4">
            <a:extLst>
              <a:ext uri="{FF2B5EF4-FFF2-40B4-BE49-F238E27FC236}">
                <a16:creationId xmlns="" xmlns:a16="http://schemas.microsoft.com/office/drawing/2014/main" id="{34EF39AA-1FC9-40BC-830C-507D4840DDF5}"/>
              </a:ext>
            </a:extLst>
          </p:cNvPr>
          <p:cNvGrpSpPr/>
          <p:nvPr/>
        </p:nvGrpSpPr>
        <p:grpSpPr>
          <a:xfrm>
            <a:off x="1160440" y="2260040"/>
            <a:ext cx="2340283" cy="3300433"/>
            <a:chOff x="1510396" y="3815646"/>
            <a:chExt cx="2340283" cy="3300433"/>
          </a:xfrm>
        </p:grpSpPr>
        <p:grpSp>
          <p:nvGrpSpPr>
            <p:cNvPr id="6" name="组合 5">
              <a:extLst>
                <a:ext uri="{FF2B5EF4-FFF2-40B4-BE49-F238E27FC236}">
                  <a16:creationId xmlns="" xmlns:a16="http://schemas.microsoft.com/office/drawing/2014/main" id="{515ED15F-C85B-45B4-95E3-005746355401}"/>
                </a:ext>
              </a:extLst>
            </p:cNvPr>
            <p:cNvGrpSpPr/>
            <p:nvPr/>
          </p:nvGrpSpPr>
          <p:grpSpPr>
            <a:xfrm>
              <a:off x="1724455" y="3937363"/>
              <a:ext cx="2126224" cy="3178716"/>
              <a:chOff x="2218159" y="3692931"/>
              <a:chExt cx="2126224" cy="3178716"/>
            </a:xfrm>
          </p:grpSpPr>
          <p:sp>
            <p:nvSpPr>
              <p:cNvPr id="8" name="Title 20">
                <a:extLst>
                  <a:ext uri="{FF2B5EF4-FFF2-40B4-BE49-F238E27FC236}">
                    <a16:creationId xmlns="" xmlns:a16="http://schemas.microsoft.com/office/drawing/2014/main" id="{273E4F0D-861C-46CA-8CA8-2FDB43B62E4F}"/>
                  </a:ext>
                </a:extLst>
              </p:cNvPr>
              <p:cNvSpPr txBox="1">
                <a:spLocks/>
              </p:cNvSpPr>
              <p:nvPr/>
            </p:nvSpPr>
            <p:spPr>
              <a:xfrm>
                <a:off x="2351772" y="4143592"/>
                <a:ext cx="1858998" cy="2728055"/>
              </a:xfrm>
              <a:prstGeom prst="rect">
                <a:avLst/>
              </a:prstGeom>
            </p:spPr>
            <p:txBody>
              <a:bodyPr vert="horz" wrap="square" lIns="0" tIns="0" rIns="0" bIns="0" rtlCol="0" anchor="t">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just">
                  <a:lnSpc>
                    <a:spcPct val="150000"/>
                  </a:lnSpc>
                  <a:spcBef>
                    <a:spcPts val="1200"/>
                  </a:spcBef>
                </a:pPr>
                <a:r>
                  <a:rPr lang="zh-CN" altLang="en-US" sz="20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您的内容打在这里或者通过复制您的文本您的内容打在这里或者通过复制您的文本</a:t>
                </a:r>
                <a:endParaRPr lang="en-US" altLang="zh-CN" sz="20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9" name="文本框 8">
                <a:extLst>
                  <a:ext uri="{FF2B5EF4-FFF2-40B4-BE49-F238E27FC236}">
                    <a16:creationId xmlns="" xmlns:a16="http://schemas.microsoft.com/office/drawing/2014/main" id="{7061E09E-2817-43A4-B0A8-8EF3FA3F16D0}"/>
                  </a:ext>
                </a:extLst>
              </p:cNvPr>
              <p:cNvSpPr txBox="1"/>
              <p:nvPr/>
            </p:nvSpPr>
            <p:spPr>
              <a:xfrm>
                <a:off x="2218159" y="3692931"/>
                <a:ext cx="2126224" cy="461665"/>
              </a:xfrm>
              <a:prstGeom prst="rect">
                <a:avLst/>
              </a:prstGeom>
              <a:noFill/>
            </p:spPr>
            <p:txBody>
              <a:bodyPr wrap="square" rtlCol="0">
                <a:spAutoFit/>
              </a:bodyPr>
              <a:lstStyle/>
              <a:p>
                <a:pPr algn="ctr"/>
                <a:r>
                  <a:rPr lang="zh-CN" altLang="en-US" sz="2400" b="1" dirty="0">
                    <a:solidFill>
                      <a:srgbClr val="E25C05"/>
                    </a:solidFill>
                    <a:effectLst>
                      <a:outerShdw blurRad="38100" dist="38100" dir="2700000" algn="tl">
                        <a:srgbClr val="000000">
                          <a:alpha val="43137"/>
                        </a:srgbClr>
                      </a:outerShdw>
                    </a:effectLst>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活动设想</a:t>
                </a:r>
              </a:p>
            </p:txBody>
          </p:sp>
        </p:grpSp>
        <p:pic>
          <p:nvPicPr>
            <p:cNvPr id="7" name="图片 6">
              <a:extLst>
                <a:ext uri="{FF2B5EF4-FFF2-40B4-BE49-F238E27FC236}">
                  <a16:creationId xmlns="" xmlns:a16="http://schemas.microsoft.com/office/drawing/2014/main" id="{8CB8D8C2-4929-400D-BA50-67E152D03094}"/>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1510396" y="3815646"/>
              <a:ext cx="790648" cy="537664"/>
            </a:xfrm>
            <a:prstGeom prst="rect">
              <a:avLst/>
            </a:prstGeom>
          </p:spPr>
        </p:pic>
      </p:grpSp>
      <p:grpSp>
        <p:nvGrpSpPr>
          <p:cNvPr id="15" name="组合 14">
            <a:extLst>
              <a:ext uri="{FF2B5EF4-FFF2-40B4-BE49-F238E27FC236}">
                <a16:creationId xmlns="" xmlns:a16="http://schemas.microsoft.com/office/drawing/2014/main" id="{67AF2955-116D-468E-BA7C-8EBADB2D7557}"/>
              </a:ext>
            </a:extLst>
          </p:cNvPr>
          <p:cNvGrpSpPr/>
          <p:nvPr/>
        </p:nvGrpSpPr>
        <p:grpSpPr>
          <a:xfrm>
            <a:off x="8594174" y="2260040"/>
            <a:ext cx="2340283" cy="3300433"/>
            <a:chOff x="1510396" y="3815646"/>
            <a:chExt cx="2340283" cy="3300433"/>
          </a:xfrm>
        </p:grpSpPr>
        <p:grpSp>
          <p:nvGrpSpPr>
            <p:cNvPr id="16" name="组合 15">
              <a:extLst>
                <a:ext uri="{FF2B5EF4-FFF2-40B4-BE49-F238E27FC236}">
                  <a16:creationId xmlns="" xmlns:a16="http://schemas.microsoft.com/office/drawing/2014/main" id="{C7865950-D6ED-4246-817F-C7AD5A780322}"/>
                </a:ext>
              </a:extLst>
            </p:cNvPr>
            <p:cNvGrpSpPr/>
            <p:nvPr/>
          </p:nvGrpSpPr>
          <p:grpSpPr>
            <a:xfrm>
              <a:off x="1724455" y="3937363"/>
              <a:ext cx="2126224" cy="3178716"/>
              <a:chOff x="2218159" y="3692931"/>
              <a:chExt cx="2126224" cy="3178716"/>
            </a:xfrm>
          </p:grpSpPr>
          <p:sp>
            <p:nvSpPr>
              <p:cNvPr id="18" name="Title 20">
                <a:extLst>
                  <a:ext uri="{FF2B5EF4-FFF2-40B4-BE49-F238E27FC236}">
                    <a16:creationId xmlns="" xmlns:a16="http://schemas.microsoft.com/office/drawing/2014/main" id="{BDCA2639-8F9A-4053-B3AF-62E1BA418FC6}"/>
                  </a:ext>
                </a:extLst>
              </p:cNvPr>
              <p:cNvSpPr txBox="1">
                <a:spLocks/>
              </p:cNvSpPr>
              <p:nvPr/>
            </p:nvSpPr>
            <p:spPr>
              <a:xfrm>
                <a:off x="2351772" y="4143592"/>
                <a:ext cx="1858998" cy="2728055"/>
              </a:xfrm>
              <a:prstGeom prst="rect">
                <a:avLst/>
              </a:prstGeom>
            </p:spPr>
            <p:txBody>
              <a:bodyPr vert="horz" wrap="square" lIns="0" tIns="0" rIns="0" bIns="0" rtlCol="0" anchor="t">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just">
                  <a:lnSpc>
                    <a:spcPct val="150000"/>
                  </a:lnSpc>
                  <a:spcBef>
                    <a:spcPts val="1200"/>
                  </a:spcBef>
                </a:pPr>
                <a:r>
                  <a:rPr lang="zh-CN" altLang="en-US" sz="20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您的内容打在这里或者通过复制您的文本您的内容打在这里或者通过复制您的文本</a:t>
                </a:r>
                <a:endParaRPr lang="en-US" altLang="zh-CN" sz="20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9" name="文本框 18">
                <a:extLst>
                  <a:ext uri="{FF2B5EF4-FFF2-40B4-BE49-F238E27FC236}">
                    <a16:creationId xmlns="" xmlns:a16="http://schemas.microsoft.com/office/drawing/2014/main" id="{C31A725D-682B-4366-BEC7-AF06C468B379}"/>
                  </a:ext>
                </a:extLst>
              </p:cNvPr>
              <p:cNvSpPr txBox="1"/>
              <p:nvPr/>
            </p:nvSpPr>
            <p:spPr>
              <a:xfrm>
                <a:off x="2218159" y="3692931"/>
                <a:ext cx="2126224" cy="461665"/>
              </a:xfrm>
              <a:prstGeom prst="rect">
                <a:avLst/>
              </a:prstGeom>
              <a:noFill/>
            </p:spPr>
            <p:txBody>
              <a:bodyPr wrap="square" rtlCol="0">
                <a:spAutoFit/>
              </a:bodyPr>
              <a:lstStyle/>
              <a:p>
                <a:pPr algn="ctr"/>
                <a:r>
                  <a:rPr lang="zh-CN" altLang="en-US" sz="2400" b="1" dirty="0">
                    <a:solidFill>
                      <a:srgbClr val="E25C05"/>
                    </a:solidFill>
                    <a:effectLst>
                      <a:outerShdw blurRad="38100" dist="38100" dir="2700000" algn="tl">
                        <a:srgbClr val="000000">
                          <a:alpha val="43137"/>
                        </a:srgbClr>
                      </a:outerShdw>
                    </a:effectLst>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活动设想</a:t>
                </a:r>
              </a:p>
            </p:txBody>
          </p:sp>
        </p:grpSp>
        <p:pic>
          <p:nvPicPr>
            <p:cNvPr id="17" name="图片 16">
              <a:extLst>
                <a:ext uri="{FF2B5EF4-FFF2-40B4-BE49-F238E27FC236}">
                  <a16:creationId xmlns="" xmlns:a16="http://schemas.microsoft.com/office/drawing/2014/main" id="{320AD05A-6EAF-495B-8C49-D521913200D8}"/>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1510396" y="3815646"/>
              <a:ext cx="790648" cy="537664"/>
            </a:xfrm>
            <a:prstGeom prst="rect">
              <a:avLst/>
            </a:prstGeom>
          </p:spPr>
        </p:pic>
      </p:grpSp>
    </p:spTree>
    <p:extLst>
      <p:ext uri="{BB962C8B-B14F-4D97-AF65-F5344CB8AC3E}">
        <p14:creationId xmlns:p14="http://schemas.microsoft.com/office/powerpoint/2010/main" val="1176942297"/>
      </p:ext>
    </p:extLst>
  </p:cSld>
  <p:clrMapOvr>
    <a:masterClrMapping/>
  </p:clrMapOvr>
  <mc:AlternateContent xmlns:mc="http://schemas.openxmlformats.org/markup-compatibility/2006" xmlns:p14="http://schemas.microsoft.com/office/powerpoint/2010/main">
    <mc:Choice Requires="p14">
      <p:transition spd="slow" p14:dur="3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down)">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nodeType="click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wipe(down)">
                                      <p:cBhvr>
                                        <p:cTn id="2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6">
            <a:extLst>
              <a:ext uri="{FF2B5EF4-FFF2-40B4-BE49-F238E27FC236}">
                <a16:creationId xmlns="" xmlns:a16="http://schemas.microsoft.com/office/drawing/2014/main" id="{D3954E20-E7F6-43FF-9837-5A8677D2D0AF}"/>
              </a:ext>
            </a:extLst>
          </p:cNvPr>
          <p:cNvGrpSpPr>
            <a:grpSpLocks/>
          </p:cNvGrpSpPr>
          <p:nvPr/>
        </p:nvGrpSpPr>
        <p:grpSpPr bwMode="auto">
          <a:xfrm>
            <a:off x="6771499" y="1441590"/>
            <a:ext cx="4199201" cy="3915989"/>
            <a:chOff x="5189763" y="2050098"/>
            <a:chExt cx="2803983" cy="2613589"/>
          </a:xfrm>
        </p:grpSpPr>
        <p:grpSp>
          <p:nvGrpSpPr>
            <p:cNvPr id="3" name="组合 6">
              <a:extLst>
                <a:ext uri="{FF2B5EF4-FFF2-40B4-BE49-F238E27FC236}">
                  <a16:creationId xmlns="" xmlns:a16="http://schemas.microsoft.com/office/drawing/2014/main" id="{597E9958-10D0-46C2-8ACF-16D6EDDE0E2A}"/>
                </a:ext>
              </a:extLst>
            </p:cNvPr>
            <p:cNvGrpSpPr>
              <a:grpSpLocks/>
            </p:cNvGrpSpPr>
            <p:nvPr/>
          </p:nvGrpSpPr>
          <p:grpSpPr bwMode="auto">
            <a:xfrm>
              <a:off x="5189763" y="2399234"/>
              <a:ext cx="2803982" cy="2058317"/>
              <a:chOff x="1390643" y="-16597"/>
              <a:chExt cx="8688585" cy="3869801"/>
            </a:xfrm>
          </p:grpSpPr>
          <p:sp>
            <p:nvSpPr>
              <p:cNvPr id="11" name="矩形 10">
                <a:extLst>
                  <a:ext uri="{FF2B5EF4-FFF2-40B4-BE49-F238E27FC236}">
                    <a16:creationId xmlns="" xmlns:a16="http://schemas.microsoft.com/office/drawing/2014/main" id="{A1D73D56-5139-4E42-B7ED-1397DF528C68}"/>
                  </a:ext>
                </a:extLst>
              </p:cNvPr>
              <p:cNvSpPr/>
              <p:nvPr/>
            </p:nvSpPr>
            <p:spPr>
              <a:xfrm>
                <a:off x="1390643" y="2247998"/>
                <a:ext cx="1318540" cy="1605206"/>
              </a:xfrm>
              <a:prstGeom prst="rect">
                <a:avLst/>
              </a:prstGeom>
              <a:solidFill>
                <a:srgbClr val="E25C0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2" name="矩形 11">
                <a:extLst>
                  <a:ext uri="{FF2B5EF4-FFF2-40B4-BE49-F238E27FC236}">
                    <a16:creationId xmlns="" xmlns:a16="http://schemas.microsoft.com/office/drawing/2014/main" id="{69A9EF71-EED3-466C-A5A2-94EA93E24B80}"/>
                  </a:ext>
                </a:extLst>
              </p:cNvPr>
              <p:cNvSpPr/>
              <p:nvPr/>
            </p:nvSpPr>
            <p:spPr>
              <a:xfrm>
                <a:off x="2866621" y="1851172"/>
                <a:ext cx="1318540" cy="2002032"/>
              </a:xfrm>
              <a:prstGeom prst="rect">
                <a:avLst/>
              </a:prstGeom>
              <a:solidFill>
                <a:srgbClr val="E25C0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3" name="矩形 12">
                <a:extLst>
                  <a:ext uri="{FF2B5EF4-FFF2-40B4-BE49-F238E27FC236}">
                    <a16:creationId xmlns="" xmlns:a16="http://schemas.microsoft.com/office/drawing/2014/main" id="{54332BE0-9D01-49F5-A126-360479EBC62E}"/>
                  </a:ext>
                </a:extLst>
              </p:cNvPr>
              <p:cNvSpPr/>
              <p:nvPr/>
            </p:nvSpPr>
            <p:spPr>
              <a:xfrm>
                <a:off x="4337681" y="1406607"/>
                <a:ext cx="1323457" cy="2446596"/>
              </a:xfrm>
              <a:prstGeom prst="rect">
                <a:avLst/>
              </a:prstGeom>
              <a:solidFill>
                <a:srgbClr val="E25C0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4" name="矩形 13">
                <a:extLst>
                  <a:ext uri="{FF2B5EF4-FFF2-40B4-BE49-F238E27FC236}">
                    <a16:creationId xmlns="" xmlns:a16="http://schemas.microsoft.com/office/drawing/2014/main" id="{F3C4C29F-18B8-486F-B2E8-B0A62A6C41A7}"/>
                  </a:ext>
                </a:extLst>
              </p:cNvPr>
              <p:cNvSpPr/>
              <p:nvPr/>
            </p:nvSpPr>
            <p:spPr>
              <a:xfrm>
                <a:off x="5813658" y="-16597"/>
                <a:ext cx="1318540" cy="3869799"/>
              </a:xfrm>
              <a:prstGeom prst="rect">
                <a:avLst/>
              </a:prstGeom>
              <a:solidFill>
                <a:srgbClr val="E25C0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5" name="矩形 14">
                <a:extLst>
                  <a:ext uri="{FF2B5EF4-FFF2-40B4-BE49-F238E27FC236}">
                    <a16:creationId xmlns="" xmlns:a16="http://schemas.microsoft.com/office/drawing/2014/main" id="{3EC262F0-7095-45BB-86FB-E81D240E86AA}"/>
                  </a:ext>
                </a:extLst>
              </p:cNvPr>
              <p:cNvSpPr/>
              <p:nvPr/>
            </p:nvSpPr>
            <p:spPr>
              <a:xfrm>
                <a:off x="7284713" y="2480723"/>
                <a:ext cx="1323461" cy="1372481"/>
              </a:xfrm>
              <a:prstGeom prst="rect">
                <a:avLst/>
              </a:prstGeom>
              <a:solidFill>
                <a:srgbClr val="E25C0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6" name="矩形 15">
                <a:extLst>
                  <a:ext uri="{FF2B5EF4-FFF2-40B4-BE49-F238E27FC236}">
                    <a16:creationId xmlns="" xmlns:a16="http://schemas.microsoft.com/office/drawing/2014/main" id="{297081F5-A640-4DE4-862D-61E7FC67FFD2}"/>
                  </a:ext>
                </a:extLst>
              </p:cNvPr>
              <p:cNvSpPr/>
              <p:nvPr/>
            </p:nvSpPr>
            <p:spPr>
              <a:xfrm>
                <a:off x="8760688" y="3516048"/>
                <a:ext cx="1318540" cy="337154"/>
              </a:xfrm>
              <a:prstGeom prst="rect">
                <a:avLst/>
              </a:prstGeom>
              <a:solidFill>
                <a:srgbClr val="E25C0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sp>
          <p:nvSpPr>
            <p:cNvPr id="4" name="文本框 7">
              <a:extLst>
                <a:ext uri="{FF2B5EF4-FFF2-40B4-BE49-F238E27FC236}">
                  <a16:creationId xmlns="" xmlns:a16="http://schemas.microsoft.com/office/drawing/2014/main" id="{1B334D68-01B4-4C3A-9E2C-0033545C9A0E}"/>
                </a:ext>
              </a:extLst>
            </p:cNvPr>
            <p:cNvSpPr txBox="1"/>
            <p:nvPr/>
          </p:nvSpPr>
          <p:spPr>
            <a:xfrm>
              <a:off x="5189763" y="4458272"/>
              <a:ext cx="426252" cy="205415"/>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en-US" altLang="zh-CN" sz="1400" kern="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01</a:t>
              </a:r>
              <a:endParaRPr lang="zh-CN" altLang="en-US" sz="1400" kern="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5" name="文本框 7">
              <a:extLst>
                <a:ext uri="{FF2B5EF4-FFF2-40B4-BE49-F238E27FC236}">
                  <a16:creationId xmlns="" xmlns:a16="http://schemas.microsoft.com/office/drawing/2014/main" id="{2E0992AD-EC35-4957-92AE-EF277630B43C}"/>
                </a:ext>
              </a:extLst>
            </p:cNvPr>
            <p:cNvSpPr txBox="1"/>
            <p:nvPr/>
          </p:nvSpPr>
          <p:spPr>
            <a:xfrm>
              <a:off x="5674085" y="4458272"/>
              <a:ext cx="426252" cy="205415"/>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en-US" altLang="zh-CN" sz="1400" kern="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02</a:t>
              </a:r>
              <a:endParaRPr lang="zh-CN" altLang="en-US" sz="1400" kern="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6" name="文本框 7">
              <a:extLst>
                <a:ext uri="{FF2B5EF4-FFF2-40B4-BE49-F238E27FC236}">
                  <a16:creationId xmlns="" xmlns:a16="http://schemas.microsoft.com/office/drawing/2014/main" id="{526900AB-604A-48B6-B351-C57E15D01AC8}"/>
                </a:ext>
              </a:extLst>
            </p:cNvPr>
            <p:cNvSpPr txBox="1"/>
            <p:nvPr/>
          </p:nvSpPr>
          <p:spPr>
            <a:xfrm>
              <a:off x="6149214" y="4458272"/>
              <a:ext cx="426252" cy="205415"/>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en-US" altLang="zh-CN" sz="1400" kern="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03</a:t>
              </a:r>
              <a:endParaRPr lang="zh-CN" altLang="en-US" sz="1400" kern="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7" name="文本框 7">
              <a:extLst>
                <a:ext uri="{FF2B5EF4-FFF2-40B4-BE49-F238E27FC236}">
                  <a16:creationId xmlns="" xmlns:a16="http://schemas.microsoft.com/office/drawing/2014/main" id="{20C143F2-68D8-4BA3-8CB4-AF89C0E707EE}"/>
                </a:ext>
              </a:extLst>
            </p:cNvPr>
            <p:cNvSpPr txBox="1"/>
            <p:nvPr/>
          </p:nvSpPr>
          <p:spPr>
            <a:xfrm>
              <a:off x="6624343" y="4458272"/>
              <a:ext cx="426252" cy="205415"/>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en-US" altLang="zh-CN" sz="1400" kern="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04</a:t>
              </a:r>
              <a:endParaRPr lang="zh-CN" altLang="en-US" sz="1400" kern="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8" name="文本框 7">
              <a:extLst>
                <a:ext uri="{FF2B5EF4-FFF2-40B4-BE49-F238E27FC236}">
                  <a16:creationId xmlns="" xmlns:a16="http://schemas.microsoft.com/office/drawing/2014/main" id="{3666828B-C527-489D-A127-5510540C2699}"/>
                </a:ext>
              </a:extLst>
            </p:cNvPr>
            <p:cNvSpPr txBox="1"/>
            <p:nvPr/>
          </p:nvSpPr>
          <p:spPr>
            <a:xfrm>
              <a:off x="7092367" y="4458272"/>
              <a:ext cx="426252" cy="205415"/>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en-US" altLang="zh-CN" sz="1400" kern="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05</a:t>
              </a:r>
              <a:endParaRPr lang="zh-CN" altLang="en-US" sz="1400" kern="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9" name="文本框 7">
              <a:extLst>
                <a:ext uri="{FF2B5EF4-FFF2-40B4-BE49-F238E27FC236}">
                  <a16:creationId xmlns="" xmlns:a16="http://schemas.microsoft.com/office/drawing/2014/main" id="{E46820BF-2916-4EA4-BE5E-F442D0870A84}"/>
                </a:ext>
              </a:extLst>
            </p:cNvPr>
            <p:cNvSpPr txBox="1"/>
            <p:nvPr/>
          </p:nvSpPr>
          <p:spPr>
            <a:xfrm>
              <a:off x="7567494" y="4458272"/>
              <a:ext cx="426252" cy="205415"/>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en-US" altLang="zh-CN" sz="1400" kern="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06</a:t>
              </a:r>
              <a:endParaRPr lang="zh-CN" altLang="en-US" sz="1400" kern="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0" name="文本框 7">
              <a:extLst>
                <a:ext uri="{FF2B5EF4-FFF2-40B4-BE49-F238E27FC236}">
                  <a16:creationId xmlns="" xmlns:a16="http://schemas.microsoft.com/office/drawing/2014/main" id="{51A796D7-6187-495E-BEC5-B8F000B70A0A}"/>
                </a:ext>
              </a:extLst>
            </p:cNvPr>
            <p:cNvSpPr txBox="1"/>
            <p:nvPr/>
          </p:nvSpPr>
          <p:spPr>
            <a:xfrm>
              <a:off x="6426413" y="2050098"/>
              <a:ext cx="822112" cy="246498"/>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auto">
                <a:spcBef>
                  <a:spcPts val="0"/>
                </a:spcBef>
                <a:spcAft>
                  <a:spcPts val="0"/>
                </a:spcAft>
                <a:defRPr/>
              </a:pPr>
              <a:r>
                <a:rPr lang="en-US" altLang="zh-CN" kern="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85%</a:t>
              </a:r>
              <a:endParaRPr lang="zh-CN" altLang="en-US" kern="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grpSp>
        <p:nvGrpSpPr>
          <p:cNvPr id="17" name="组合 16">
            <a:extLst>
              <a:ext uri="{FF2B5EF4-FFF2-40B4-BE49-F238E27FC236}">
                <a16:creationId xmlns="" xmlns:a16="http://schemas.microsoft.com/office/drawing/2014/main" id="{EBBE36F0-4D6F-40EB-81E9-8809ACD8B609}"/>
              </a:ext>
            </a:extLst>
          </p:cNvPr>
          <p:cNvGrpSpPr/>
          <p:nvPr/>
        </p:nvGrpSpPr>
        <p:grpSpPr>
          <a:xfrm>
            <a:off x="985444" y="1661554"/>
            <a:ext cx="2297411" cy="1373991"/>
            <a:chOff x="1913359" y="3692931"/>
            <a:chExt cx="2297411" cy="1373991"/>
          </a:xfrm>
        </p:grpSpPr>
        <p:sp>
          <p:nvSpPr>
            <p:cNvPr id="18" name="Title 20">
              <a:extLst>
                <a:ext uri="{FF2B5EF4-FFF2-40B4-BE49-F238E27FC236}">
                  <a16:creationId xmlns="" xmlns:a16="http://schemas.microsoft.com/office/drawing/2014/main" id="{3C1A1CED-1E3B-4326-91BC-622319264CD9}"/>
                </a:ext>
              </a:extLst>
            </p:cNvPr>
            <p:cNvSpPr txBox="1">
              <a:spLocks/>
            </p:cNvSpPr>
            <p:nvPr/>
          </p:nvSpPr>
          <p:spPr>
            <a:xfrm>
              <a:off x="2351772" y="4143592"/>
              <a:ext cx="1858998" cy="923330"/>
            </a:xfrm>
            <a:prstGeom prst="rect">
              <a:avLst/>
            </a:prstGeom>
          </p:spPr>
          <p:txBody>
            <a:bodyPr vert="horz" wrap="square" lIns="0" tIns="0" rIns="0" bIns="0" rtlCol="0" anchor="t">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just">
                <a:spcBef>
                  <a:spcPts val="1200"/>
                </a:spcBef>
              </a:pPr>
              <a:r>
                <a:rPr lang="zh-CN" altLang="en-US" sz="20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您的内容打在这里或者通过复制您的文本</a:t>
              </a:r>
              <a:endParaRPr lang="en-US" altLang="zh-CN" sz="20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9" name="文本框 18">
              <a:extLst>
                <a:ext uri="{FF2B5EF4-FFF2-40B4-BE49-F238E27FC236}">
                  <a16:creationId xmlns="" xmlns:a16="http://schemas.microsoft.com/office/drawing/2014/main" id="{DB0E3E95-AF14-4D10-B958-D1BF0CE768CE}"/>
                </a:ext>
              </a:extLst>
            </p:cNvPr>
            <p:cNvSpPr txBox="1"/>
            <p:nvPr/>
          </p:nvSpPr>
          <p:spPr>
            <a:xfrm>
              <a:off x="1913359" y="3692931"/>
              <a:ext cx="2126224" cy="400110"/>
            </a:xfrm>
            <a:prstGeom prst="rect">
              <a:avLst/>
            </a:prstGeom>
            <a:noFill/>
          </p:spPr>
          <p:txBody>
            <a:bodyPr wrap="square" rtlCol="0">
              <a:spAutoFit/>
            </a:bodyPr>
            <a:lstStyle/>
            <a:p>
              <a:pPr marL="342900" indent="-342900" algn="ctr">
                <a:buFont typeface="Arial" panose="020B0604020202020204" pitchFamily="34" charset="0"/>
                <a:buChar char="•"/>
              </a:pPr>
              <a:r>
                <a:rPr lang="zh-CN" altLang="en-US" sz="2000" b="1" dirty="0">
                  <a:solidFill>
                    <a:srgbClr val="E25C05"/>
                  </a:solidFill>
                  <a:effectLst>
                    <a:outerShdw blurRad="38100" dist="38100" dir="2700000" algn="tl">
                      <a:srgbClr val="000000">
                        <a:alpha val="43137"/>
                      </a:srgbClr>
                    </a:outerShdw>
                  </a:effectLst>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部门分析</a:t>
              </a:r>
            </a:p>
          </p:txBody>
        </p:sp>
      </p:grpSp>
      <p:grpSp>
        <p:nvGrpSpPr>
          <p:cNvPr id="20" name="组合 19">
            <a:extLst>
              <a:ext uri="{FF2B5EF4-FFF2-40B4-BE49-F238E27FC236}">
                <a16:creationId xmlns="" xmlns:a16="http://schemas.microsoft.com/office/drawing/2014/main" id="{E4871AF8-01BA-48FB-86BD-228027716CCA}"/>
              </a:ext>
            </a:extLst>
          </p:cNvPr>
          <p:cNvGrpSpPr/>
          <p:nvPr/>
        </p:nvGrpSpPr>
        <p:grpSpPr>
          <a:xfrm>
            <a:off x="3712995" y="1661554"/>
            <a:ext cx="2297411" cy="1373991"/>
            <a:chOff x="1913359" y="3692931"/>
            <a:chExt cx="2297411" cy="1373991"/>
          </a:xfrm>
        </p:grpSpPr>
        <p:sp>
          <p:nvSpPr>
            <p:cNvPr id="21" name="Title 20">
              <a:extLst>
                <a:ext uri="{FF2B5EF4-FFF2-40B4-BE49-F238E27FC236}">
                  <a16:creationId xmlns="" xmlns:a16="http://schemas.microsoft.com/office/drawing/2014/main" id="{5A163AEA-9F22-418D-92C7-FCC5FBB0E24C}"/>
                </a:ext>
              </a:extLst>
            </p:cNvPr>
            <p:cNvSpPr txBox="1">
              <a:spLocks/>
            </p:cNvSpPr>
            <p:nvPr/>
          </p:nvSpPr>
          <p:spPr>
            <a:xfrm>
              <a:off x="2351772" y="4143592"/>
              <a:ext cx="1858998" cy="923330"/>
            </a:xfrm>
            <a:prstGeom prst="rect">
              <a:avLst/>
            </a:prstGeom>
          </p:spPr>
          <p:txBody>
            <a:bodyPr vert="horz" wrap="square" lIns="0" tIns="0" rIns="0" bIns="0" rtlCol="0" anchor="t">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just">
                <a:spcBef>
                  <a:spcPts val="1200"/>
                </a:spcBef>
              </a:pPr>
              <a:r>
                <a:rPr lang="zh-CN" altLang="en-US" sz="20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您的内容打在这里或者通过复制您的文本</a:t>
              </a:r>
              <a:endParaRPr lang="en-US" altLang="zh-CN" sz="20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22" name="文本框 21">
              <a:extLst>
                <a:ext uri="{FF2B5EF4-FFF2-40B4-BE49-F238E27FC236}">
                  <a16:creationId xmlns="" xmlns:a16="http://schemas.microsoft.com/office/drawing/2014/main" id="{2F782EE3-8061-4909-A6C4-F4A4FEE258E0}"/>
                </a:ext>
              </a:extLst>
            </p:cNvPr>
            <p:cNvSpPr txBox="1"/>
            <p:nvPr/>
          </p:nvSpPr>
          <p:spPr>
            <a:xfrm>
              <a:off x="1913359" y="3692931"/>
              <a:ext cx="2126224" cy="400110"/>
            </a:xfrm>
            <a:prstGeom prst="rect">
              <a:avLst/>
            </a:prstGeom>
            <a:noFill/>
          </p:spPr>
          <p:txBody>
            <a:bodyPr wrap="square" rtlCol="0">
              <a:spAutoFit/>
            </a:bodyPr>
            <a:lstStyle/>
            <a:p>
              <a:pPr marL="342900" indent="-342900" algn="ctr">
                <a:buFont typeface="Arial" panose="020B0604020202020204" pitchFamily="34" charset="0"/>
                <a:buChar char="•"/>
              </a:pPr>
              <a:r>
                <a:rPr lang="zh-CN" altLang="en-US" sz="2000" b="1" dirty="0">
                  <a:solidFill>
                    <a:srgbClr val="E25C05"/>
                  </a:solidFill>
                  <a:effectLst>
                    <a:outerShdw blurRad="38100" dist="38100" dir="2700000" algn="tl">
                      <a:srgbClr val="000000">
                        <a:alpha val="43137"/>
                      </a:srgbClr>
                    </a:outerShdw>
                  </a:effectLst>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部门分析</a:t>
              </a:r>
            </a:p>
          </p:txBody>
        </p:sp>
      </p:grpSp>
      <p:grpSp>
        <p:nvGrpSpPr>
          <p:cNvPr id="23" name="组合 22">
            <a:extLst>
              <a:ext uri="{FF2B5EF4-FFF2-40B4-BE49-F238E27FC236}">
                <a16:creationId xmlns="" xmlns:a16="http://schemas.microsoft.com/office/drawing/2014/main" id="{F74E42DD-FA6C-4D16-BFA2-2AC0B9CC711D}"/>
              </a:ext>
            </a:extLst>
          </p:cNvPr>
          <p:cNvGrpSpPr/>
          <p:nvPr/>
        </p:nvGrpSpPr>
        <p:grpSpPr>
          <a:xfrm>
            <a:off x="899850" y="3642950"/>
            <a:ext cx="2297411" cy="1373991"/>
            <a:chOff x="1913359" y="3692931"/>
            <a:chExt cx="2297411" cy="1373991"/>
          </a:xfrm>
        </p:grpSpPr>
        <p:sp>
          <p:nvSpPr>
            <p:cNvPr id="24" name="Title 20">
              <a:extLst>
                <a:ext uri="{FF2B5EF4-FFF2-40B4-BE49-F238E27FC236}">
                  <a16:creationId xmlns="" xmlns:a16="http://schemas.microsoft.com/office/drawing/2014/main" id="{DF620BE8-8124-4C15-A332-6703F128AFDB}"/>
                </a:ext>
              </a:extLst>
            </p:cNvPr>
            <p:cNvSpPr txBox="1">
              <a:spLocks/>
            </p:cNvSpPr>
            <p:nvPr/>
          </p:nvSpPr>
          <p:spPr>
            <a:xfrm>
              <a:off x="2351772" y="4143592"/>
              <a:ext cx="1858998" cy="923330"/>
            </a:xfrm>
            <a:prstGeom prst="rect">
              <a:avLst/>
            </a:prstGeom>
          </p:spPr>
          <p:txBody>
            <a:bodyPr vert="horz" wrap="square" lIns="0" tIns="0" rIns="0" bIns="0" rtlCol="0" anchor="t">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just">
                <a:spcBef>
                  <a:spcPts val="1200"/>
                </a:spcBef>
              </a:pPr>
              <a:r>
                <a:rPr lang="zh-CN" altLang="en-US" sz="20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您的内容打在这里或者通过复制您的文本</a:t>
              </a:r>
              <a:endParaRPr lang="en-US" altLang="zh-CN" sz="20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25" name="文本框 24">
              <a:extLst>
                <a:ext uri="{FF2B5EF4-FFF2-40B4-BE49-F238E27FC236}">
                  <a16:creationId xmlns="" xmlns:a16="http://schemas.microsoft.com/office/drawing/2014/main" id="{20C35D93-98EE-4503-80E5-2E5E420BAFAB}"/>
                </a:ext>
              </a:extLst>
            </p:cNvPr>
            <p:cNvSpPr txBox="1"/>
            <p:nvPr/>
          </p:nvSpPr>
          <p:spPr>
            <a:xfrm>
              <a:off x="1913359" y="3692931"/>
              <a:ext cx="2126224" cy="400110"/>
            </a:xfrm>
            <a:prstGeom prst="rect">
              <a:avLst/>
            </a:prstGeom>
            <a:noFill/>
          </p:spPr>
          <p:txBody>
            <a:bodyPr wrap="square" rtlCol="0">
              <a:spAutoFit/>
            </a:bodyPr>
            <a:lstStyle/>
            <a:p>
              <a:pPr marL="342900" indent="-342900" algn="ctr">
                <a:buFont typeface="Arial" panose="020B0604020202020204" pitchFamily="34" charset="0"/>
                <a:buChar char="•"/>
              </a:pPr>
              <a:r>
                <a:rPr lang="zh-CN" altLang="en-US" sz="2000" b="1" dirty="0">
                  <a:solidFill>
                    <a:srgbClr val="E25C05"/>
                  </a:solidFill>
                  <a:effectLst>
                    <a:outerShdw blurRad="38100" dist="38100" dir="2700000" algn="tl">
                      <a:srgbClr val="000000">
                        <a:alpha val="43137"/>
                      </a:srgbClr>
                    </a:outerShdw>
                  </a:effectLst>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部门分析</a:t>
              </a:r>
            </a:p>
          </p:txBody>
        </p:sp>
      </p:grpSp>
      <p:grpSp>
        <p:nvGrpSpPr>
          <p:cNvPr id="26" name="组合 25">
            <a:extLst>
              <a:ext uri="{FF2B5EF4-FFF2-40B4-BE49-F238E27FC236}">
                <a16:creationId xmlns="" xmlns:a16="http://schemas.microsoft.com/office/drawing/2014/main" id="{89C847C8-6773-4275-B7F1-71D51DB5D7CB}"/>
              </a:ext>
            </a:extLst>
          </p:cNvPr>
          <p:cNvGrpSpPr/>
          <p:nvPr/>
        </p:nvGrpSpPr>
        <p:grpSpPr>
          <a:xfrm>
            <a:off x="3712996" y="3642950"/>
            <a:ext cx="2297411" cy="1373991"/>
            <a:chOff x="1913359" y="3692931"/>
            <a:chExt cx="2297411" cy="1373991"/>
          </a:xfrm>
        </p:grpSpPr>
        <p:sp>
          <p:nvSpPr>
            <p:cNvPr id="27" name="Title 20">
              <a:extLst>
                <a:ext uri="{FF2B5EF4-FFF2-40B4-BE49-F238E27FC236}">
                  <a16:creationId xmlns="" xmlns:a16="http://schemas.microsoft.com/office/drawing/2014/main" id="{F33E2DB0-99F3-4BE9-9498-7B877876B376}"/>
                </a:ext>
              </a:extLst>
            </p:cNvPr>
            <p:cNvSpPr txBox="1">
              <a:spLocks/>
            </p:cNvSpPr>
            <p:nvPr/>
          </p:nvSpPr>
          <p:spPr>
            <a:xfrm>
              <a:off x="2351772" y="4143592"/>
              <a:ext cx="1858998" cy="923330"/>
            </a:xfrm>
            <a:prstGeom prst="rect">
              <a:avLst/>
            </a:prstGeom>
          </p:spPr>
          <p:txBody>
            <a:bodyPr vert="horz" wrap="square" lIns="0" tIns="0" rIns="0" bIns="0" rtlCol="0" anchor="t">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just">
                <a:spcBef>
                  <a:spcPts val="1200"/>
                </a:spcBef>
              </a:pPr>
              <a:r>
                <a:rPr lang="zh-CN" altLang="en-US" sz="20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您的内容打在这里或者通过复制您的文本</a:t>
              </a:r>
              <a:endParaRPr lang="en-US" altLang="zh-CN" sz="20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28" name="文本框 27">
              <a:extLst>
                <a:ext uri="{FF2B5EF4-FFF2-40B4-BE49-F238E27FC236}">
                  <a16:creationId xmlns="" xmlns:a16="http://schemas.microsoft.com/office/drawing/2014/main" id="{AA4D10B0-73D2-4E19-9E69-D000120ED028}"/>
                </a:ext>
              </a:extLst>
            </p:cNvPr>
            <p:cNvSpPr txBox="1"/>
            <p:nvPr/>
          </p:nvSpPr>
          <p:spPr>
            <a:xfrm>
              <a:off x="1913359" y="3692931"/>
              <a:ext cx="2126224" cy="400110"/>
            </a:xfrm>
            <a:prstGeom prst="rect">
              <a:avLst/>
            </a:prstGeom>
            <a:noFill/>
          </p:spPr>
          <p:txBody>
            <a:bodyPr wrap="square" rtlCol="0">
              <a:spAutoFit/>
            </a:bodyPr>
            <a:lstStyle/>
            <a:p>
              <a:pPr marL="342900" indent="-342900" algn="ctr">
                <a:buFont typeface="Arial" panose="020B0604020202020204" pitchFamily="34" charset="0"/>
                <a:buChar char="•"/>
              </a:pPr>
              <a:r>
                <a:rPr lang="zh-CN" altLang="en-US" sz="2000" b="1" dirty="0">
                  <a:solidFill>
                    <a:srgbClr val="E25C05"/>
                  </a:solidFill>
                  <a:effectLst>
                    <a:outerShdw blurRad="38100" dist="38100" dir="2700000" algn="tl">
                      <a:srgbClr val="000000">
                        <a:alpha val="43137"/>
                      </a:srgbClr>
                    </a:outerShdw>
                  </a:effectLst>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部门分析</a:t>
              </a:r>
            </a:p>
          </p:txBody>
        </p:sp>
      </p:grpSp>
    </p:spTree>
    <p:extLst>
      <p:ext uri="{BB962C8B-B14F-4D97-AF65-F5344CB8AC3E}">
        <p14:creationId xmlns:p14="http://schemas.microsoft.com/office/powerpoint/2010/main" val="2208331889"/>
      </p:ext>
    </p:extLst>
  </p:cSld>
  <p:clrMapOvr>
    <a:masterClrMapping/>
  </p:clrMapOvr>
  <mc:AlternateContent xmlns:mc="http://schemas.openxmlformats.org/markup-compatibility/2006" xmlns:p14="http://schemas.microsoft.com/office/powerpoint/2010/main">
    <mc:Choice Requires="p14">
      <p:transition spd="slow" p14:dur="3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circle(in)">
                                      <p:cBhvr>
                                        <p:cTn id="12" dur="2000"/>
                                        <p:tgtEl>
                                          <p:spTgt spid="20"/>
                                        </p:tgtEl>
                                      </p:cBhvr>
                                    </p:animEffect>
                                  </p:childTnLst>
                                </p:cTn>
                              </p:par>
                              <p:par>
                                <p:cTn id="13" presetID="6" presetClass="entr" presetSubtype="16" fill="hold" nodeType="with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circle(in)">
                                      <p:cBhvr>
                                        <p:cTn id="15" dur="2000"/>
                                        <p:tgtEl>
                                          <p:spTgt spid="17"/>
                                        </p:tgtEl>
                                      </p:cBhvr>
                                    </p:animEffect>
                                  </p:childTnLst>
                                </p:cTn>
                              </p:par>
                            </p:childTnLst>
                          </p:cTn>
                        </p:par>
                      </p:childTnLst>
                    </p:cTn>
                  </p:par>
                  <p:par>
                    <p:cTn id="16" fill="hold">
                      <p:stCondLst>
                        <p:cond delay="indefinite"/>
                      </p:stCondLst>
                      <p:childTnLst>
                        <p:par>
                          <p:cTn id="17" fill="hold">
                            <p:stCondLst>
                              <p:cond delay="0"/>
                            </p:stCondLst>
                            <p:childTnLst>
                              <p:par>
                                <p:cTn id="18" presetID="6" presetClass="entr" presetSubtype="16" fill="hold" nodeType="clickEffect">
                                  <p:stCondLst>
                                    <p:cond delay="0"/>
                                  </p:stCondLst>
                                  <p:childTnLst>
                                    <p:set>
                                      <p:cBhvr>
                                        <p:cTn id="19" dur="1" fill="hold">
                                          <p:stCondLst>
                                            <p:cond delay="0"/>
                                          </p:stCondLst>
                                        </p:cTn>
                                        <p:tgtEl>
                                          <p:spTgt spid="26"/>
                                        </p:tgtEl>
                                        <p:attrNameLst>
                                          <p:attrName>style.visibility</p:attrName>
                                        </p:attrNameLst>
                                      </p:cBhvr>
                                      <p:to>
                                        <p:strVal val="visible"/>
                                      </p:to>
                                    </p:set>
                                    <p:animEffect transition="in" filter="circle(in)">
                                      <p:cBhvr>
                                        <p:cTn id="20" dur="2000"/>
                                        <p:tgtEl>
                                          <p:spTgt spid="26"/>
                                        </p:tgtEl>
                                      </p:cBhvr>
                                    </p:animEffect>
                                  </p:childTnLst>
                                </p:cTn>
                              </p:par>
                              <p:par>
                                <p:cTn id="21" presetID="6" presetClass="entr" presetSubtype="16" fill="hold" nodeType="with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circle(in)">
                                      <p:cBhvr>
                                        <p:cTn id="23" dur="2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 xmlns:a16="http://schemas.microsoft.com/office/drawing/2014/main" id="{BCD2A7AE-98E5-4582-893B-B53CAA148AEB}"/>
              </a:ext>
            </a:extLst>
          </p:cNvPr>
          <p:cNvGrpSpPr/>
          <p:nvPr/>
        </p:nvGrpSpPr>
        <p:grpSpPr>
          <a:xfrm>
            <a:off x="2911806" y="2650705"/>
            <a:ext cx="6368387" cy="5492036"/>
            <a:chOff x="2665718" y="3118073"/>
            <a:chExt cx="7621070" cy="6572338"/>
          </a:xfrm>
        </p:grpSpPr>
        <p:sp>
          <p:nvSpPr>
            <p:cNvPr id="12" name="Chord 48">
              <a:extLst>
                <a:ext uri="{FF2B5EF4-FFF2-40B4-BE49-F238E27FC236}">
                  <a16:creationId xmlns="" xmlns:a16="http://schemas.microsoft.com/office/drawing/2014/main" id="{D2C0FAF1-908C-44F6-98F6-412CA7151A3F}"/>
                </a:ext>
              </a:extLst>
            </p:cNvPr>
            <p:cNvSpPr/>
            <p:nvPr/>
          </p:nvSpPr>
          <p:spPr>
            <a:xfrm rot="6300000">
              <a:off x="5082931" y="5822209"/>
              <a:ext cx="2743123" cy="2743123"/>
            </a:xfrm>
            <a:prstGeom prst="chord">
              <a:avLst>
                <a:gd name="adj1" fmla="val 4234771"/>
                <a:gd name="adj2" fmla="val 15531980"/>
              </a:avLst>
            </a:prstGeom>
            <a:solidFill>
              <a:srgbClr val="E25C0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00" dirty="0">
                <a:solidFill>
                  <a:schemeClr val="bg1">
                    <a:lumMod val="6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6" name="Arc 43">
              <a:extLst>
                <a:ext uri="{FF2B5EF4-FFF2-40B4-BE49-F238E27FC236}">
                  <a16:creationId xmlns="" xmlns:a16="http://schemas.microsoft.com/office/drawing/2014/main" id="{2834088F-F9C5-408F-AF94-FB0758A6529C}"/>
                </a:ext>
              </a:extLst>
            </p:cNvPr>
            <p:cNvSpPr/>
            <p:nvPr/>
          </p:nvSpPr>
          <p:spPr>
            <a:xfrm>
              <a:off x="3971615" y="4774888"/>
              <a:ext cx="4915523" cy="4915523"/>
            </a:xfrm>
            <a:prstGeom prst="arc">
              <a:avLst>
                <a:gd name="adj1" fmla="val 10769273"/>
                <a:gd name="adj2" fmla="val 0"/>
              </a:avLst>
            </a:prstGeom>
            <a:ln w="57150" cap="rnd">
              <a:solidFill>
                <a:srgbClr val="E25C05"/>
              </a:solidFill>
            </a:ln>
          </p:spPr>
          <p:style>
            <a:lnRef idx="1">
              <a:schemeClr val="accent1"/>
            </a:lnRef>
            <a:fillRef idx="0">
              <a:schemeClr val="accent1"/>
            </a:fillRef>
            <a:effectRef idx="0">
              <a:schemeClr val="accent1"/>
            </a:effectRef>
            <a:fontRef idx="minor">
              <a:schemeClr val="tx1"/>
            </a:fontRef>
          </p:style>
          <p:txBody>
            <a:bodyPr rtlCol="0" anchor="ctr"/>
            <a:lstStyle/>
            <a:p>
              <a:pPr algn="ctr">
                <a:lnSpc>
                  <a:spcPct val="120000"/>
                </a:lnSpc>
              </a:pPr>
              <a:endParaRPr lang="en-US" sz="1600">
                <a:solidFill>
                  <a:schemeClr val="bg1">
                    <a:lumMod val="6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7" name="Teardrop 12">
              <a:extLst>
                <a:ext uri="{FF2B5EF4-FFF2-40B4-BE49-F238E27FC236}">
                  <a16:creationId xmlns="" xmlns:a16="http://schemas.microsoft.com/office/drawing/2014/main" id="{D7B3D14D-5190-4A96-93BD-7A2964EDD869}"/>
                </a:ext>
              </a:extLst>
            </p:cNvPr>
            <p:cNvSpPr/>
            <p:nvPr/>
          </p:nvSpPr>
          <p:spPr>
            <a:xfrm rot="5400000">
              <a:off x="2665718" y="5853036"/>
              <a:ext cx="1145170" cy="1145170"/>
            </a:xfrm>
            <a:prstGeom prst="teardrop">
              <a:avLst/>
            </a:prstGeom>
            <a:solidFill>
              <a:srgbClr val="E25C05"/>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00">
                <a:solidFill>
                  <a:schemeClr val="bg1">
                    <a:lumMod val="6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8" name="Teardrop 13">
              <a:extLst>
                <a:ext uri="{FF2B5EF4-FFF2-40B4-BE49-F238E27FC236}">
                  <a16:creationId xmlns="" xmlns:a16="http://schemas.microsoft.com/office/drawing/2014/main" id="{EA92DAC5-FE01-4391-A028-DC1CEC6EB974}"/>
                </a:ext>
              </a:extLst>
            </p:cNvPr>
            <p:cNvSpPr/>
            <p:nvPr/>
          </p:nvSpPr>
          <p:spPr>
            <a:xfrm rot="5400000">
              <a:off x="3355498" y="4165571"/>
              <a:ext cx="1145170" cy="1145170"/>
            </a:xfrm>
            <a:prstGeom prst="teardrop">
              <a:avLst/>
            </a:prstGeom>
            <a:solidFill>
              <a:srgbClr val="E25C05"/>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00">
                <a:solidFill>
                  <a:schemeClr val="bg1">
                    <a:lumMod val="6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9" name="Teardrop 14">
              <a:extLst>
                <a:ext uri="{FF2B5EF4-FFF2-40B4-BE49-F238E27FC236}">
                  <a16:creationId xmlns="" xmlns:a16="http://schemas.microsoft.com/office/drawing/2014/main" id="{134D39EB-0019-453A-A8EA-C869AC3B0050}"/>
                </a:ext>
              </a:extLst>
            </p:cNvPr>
            <p:cNvSpPr/>
            <p:nvPr/>
          </p:nvSpPr>
          <p:spPr>
            <a:xfrm rot="16200000" flipH="1">
              <a:off x="8381521" y="4165572"/>
              <a:ext cx="1145170" cy="1145170"/>
            </a:xfrm>
            <a:prstGeom prst="teardrop">
              <a:avLst/>
            </a:prstGeom>
            <a:solidFill>
              <a:srgbClr val="E25C05"/>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00">
                <a:solidFill>
                  <a:schemeClr val="bg1">
                    <a:lumMod val="6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0" name="Teardrop 15">
              <a:extLst>
                <a:ext uri="{FF2B5EF4-FFF2-40B4-BE49-F238E27FC236}">
                  <a16:creationId xmlns="" xmlns:a16="http://schemas.microsoft.com/office/drawing/2014/main" id="{350A6026-F481-4902-AA10-D19FC29214C8}"/>
                </a:ext>
              </a:extLst>
            </p:cNvPr>
            <p:cNvSpPr/>
            <p:nvPr/>
          </p:nvSpPr>
          <p:spPr>
            <a:xfrm rot="16200000" flipH="1">
              <a:off x="9141618" y="5853036"/>
              <a:ext cx="1145170" cy="1145170"/>
            </a:xfrm>
            <a:prstGeom prst="teardrop">
              <a:avLst/>
            </a:prstGeom>
            <a:solidFill>
              <a:srgbClr val="E25C05"/>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00">
                <a:solidFill>
                  <a:schemeClr val="bg1">
                    <a:lumMod val="6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1" name="Teardrop 16">
              <a:extLst>
                <a:ext uri="{FF2B5EF4-FFF2-40B4-BE49-F238E27FC236}">
                  <a16:creationId xmlns="" xmlns:a16="http://schemas.microsoft.com/office/drawing/2014/main" id="{B2B3D9A0-B822-4224-A7D2-4D2974C0F852}"/>
                </a:ext>
              </a:extLst>
            </p:cNvPr>
            <p:cNvSpPr/>
            <p:nvPr/>
          </p:nvSpPr>
          <p:spPr>
            <a:xfrm rot="13500000" flipH="1">
              <a:off x="5858111" y="3118073"/>
              <a:ext cx="1145170" cy="1145170"/>
            </a:xfrm>
            <a:prstGeom prst="teardrop">
              <a:avLst/>
            </a:prstGeom>
            <a:solidFill>
              <a:srgbClr val="E25C05"/>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00">
                <a:solidFill>
                  <a:schemeClr val="bg1">
                    <a:lumMod val="6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pic>
        <p:nvPicPr>
          <p:cNvPr id="14" name="图片 13">
            <a:extLst>
              <a:ext uri="{FF2B5EF4-FFF2-40B4-BE49-F238E27FC236}">
                <a16:creationId xmlns="" xmlns:a16="http://schemas.microsoft.com/office/drawing/2014/main" id="{9BF6BC40-B2BF-446E-A536-1A3BEE1D843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82912" r="55455"/>
          <a:stretch/>
        </p:blipFill>
        <p:spPr>
          <a:xfrm>
            <a:off x="5087245" y="4602477"/>
            <a:ext cx="2394271" cy="1377803"/>
          </a:xfrm>
          <a:prstGeom prst="rect">
            <a:avLst/>
          </a:prstGeom>
        </p:spPr>
      </p:pic>
      <p:grpSp>
        <p:nvGrpSpPr>
          <p:cNvPr id="30" name="组合 29">
            <a:extLst>
              <a:ext uri="{FF2B5EF4-FFF2-40B4-BE49-F238E27FC236}">
                <a16:creationId xmlns="" xmlns:a16="http://schemas.microsoft.com/office/drawing/2014/main" id="{DCA97775-CC17-4070-9A76-C73BA852028C}"/>
              </a:ext>
            </a:extLst>
          </p:cNvPr>
          <p:cNvGrpSpPr/>
          <p:nvPr/>
        </p:nvGrpSpPr>
        <p:grpSpPr>
          <a:xfrm>
            <a:off x="4993716" y="1146328"/>
            <a:ext cx="2126224" cy="1373991"/>
            <a:chOff x="2218159" y="3692931"/>
            <a:chExt cx="2126224" cy="1373991"/>
          </a:xfrm>
        </p:grpSpPr>
        <p:sp>
          <p:nvSpPr>
            <p:cNvPr id="31" name="Title 20">
              <a:extLst>
                <a:ext uri="{FF2B5EF4-FFF2-40B4-BE49-F238E27FC236}">
                  <a16:creationId xmlns="" xmlns:a16="http://schemas.microsoft.com/office/drawing/2014/main" id="{8C8506B1-FAFB-4CF8-8D9A-3F85E7C5D7A1}"/>
                </a:ext>
              </a:extLst>
            </p:cNvPr>
            <p:cNvSpPr txBox="1">
              <a:spLocks/>
            </p:cNvSpPr>
            <p:nvPr/>
          </p:nvSpPr>
          <p:spPr>
            <a:xfrm>
              <a:off x="2351772" y="4143592"/>
              <a:ext cx="1858998" cy="923330"/>
            </a:xfrm>
            <a:prstGeom prst="rect">
              <a:avLst/>
            </a:prstGeom>
          </p:spPr>
          <p:txBody>
            <a:bodyPr vert="horz" wrap="square" lIns="0" tIns="0" rIns="0" bIns="0" rtlCol="0" anchor="t">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just">
                <a:spcBef>
                  <a:spcPts val="1200"/>
                </a:spcBef>
              </a:pPr>
              <a:r>
                <a:rPr lang="zh-CN" altLang="en-US" sz="20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您的内容打在这里或者通过复制您的文本</a:t>
              </a:r>
              <a:endParaRPr lang="en-US" altLang="zh-CN" sz="20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32" name="文本框 31">
              <a:extLst>
                <a:ext uri="{FF2B5EF4-FFF2-40B4-BE49-F238E27FC236}">
                  <a16:creationId xmlns="" xmlns:a16="http://schemas.microsoft.com/office/drawing/2014/main" id="{12FD9DB8-1F9F-4E9F-AA9F-BF4C4D91CE5A}"/>
                </a:ext>
              </a:extLst>
            </p:cNvPr>
            <p:cNvSpPr txBox="1"/>
            <p:nvPr/>
          </p:nvSpPr>
          <p:spPr>
            <a:xfrm>
              <a:off x="2218159" y="3692931"/>
              <a:ext cx="2126224" cy="400110"/>
            </a:xfrm>
            <a:prstGeom prst="rect">
              <a:avLst/>
            </a:prstGeom>
            <a:noFill/>
          </p:spPr>
          <p:txBody>
            <a:bodyPr wrap="square" rtlCol="0">
              <a:spAutoFit/>
            </a:bodyPr>
            <a:lstStyle/>
            <a:p>
              <a:pPr algn="ctr"/>
              <a:r>
                <a:rPr lang="zh-CN" altLang="en-US" sz="2000" b="1" dirty="0">
                  <a:solidFill>
                    <a:srgbClr val="E25C05"/>
                  </a:solidFill>
                  <a:effectLst>
                    <a:outerShdw blurRad="38100" dist="38100" dir="2700000" algn="tl">
                      <a:srgbClr val="000000">
                        <a:alpha val="43137"/>
                      </a:srgbClr>
                    </a:outerShdw>
                  </a:effectLst>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行政部门</a:t>
              </a:r>
            </a:p>
          </p:txBody>
        </p:sp>
      </p:grpSp>
      <p:grpSp>
        <p:nvGrpSpPr>
          <p:cNvPr id="33" name="组合 32">
            <a:extLst>
              <a:ext uri="{FF2B5EF4-FFF2-40B4-BE49-F238E27FC236}">
                <a16:creationId xmlns="" xmlns:a16="http://schemas.microsoft.com/office/drawing/2014/main" id="{486255F2-B8B5-4AD7-8DD8-14D82B7FC354}"/>
              </a:ext>
            </a:extLst>
          </p:cNvPr>
          <p:cNvGrpSpPr/>
          <p:nvPr/>
        </p:nvGrpSpPr>
        <p:grpSpPr>
          <a:xfrm>
            <a:off x="898961" y="4401523"/>
            <a:ext cx="2126224" cy="1373991"/>
            <a:chOff x="2218159" y="3692931"/>
            <a:chExt cx="2126224" cy="1373991"/>
          </a:xfrm>
        </p:grpSpPr>
        <p:sp>
          <p:nvSpPr>
            <p:cNvPr id="34" name="Title 20">
              <a:extLst>
                <a:ext uri="{FF2B5EF4-FFF2-40B4-BE49-F238E27FC236}">
                  <a16:creationId xmlns="" xmlns:a16="http://schemas.microsoft.com/office/drawing/2014/main" id="{6FF5E333-7CC5-4E5E-AA70-712DEC3270AA}"/>
                </a:ext>
              </a:extLst>
            </p:cNvPr>
            <p:cNvSpPr txBox="1">
              <a:spLocks/>
            </p:cNvSpPr>
            <p:nvPr/>
          </p:nvSpPr>
          <p:spPr>
            <a:xfrm>
              <a:off x="2351772" y="4143592"/>
              <a:ext cx="1858998" cy="923330"/>
            </a:xfrm>
            <a:prstGeom prst="rect">
              <a:avLst/>
            </a:prstGeom>
          </p:spPr>
          <p:txBody>
            <a:bodyPr vert="horz" wrap="square" lIns="0" tIns="0" rIns="0" bIns="0" rtlCol="0" anchor="t">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just">
                <a:spcBef>
                  <a:spcPts val="1200"/>
                </a:spcBef>
              </a:pPr>
              <a:r>
                <a:rPr lang="zh-CN" altLang="en-US" sz="20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您的内容打在这里或者通过复制您的文本</a:t>
              </a:r>
              <a:endParaRPr lang="en-US" altLang="zh-CN" sz="20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35" name="文本框 34">
              <a:extLst>
                <a:ext uri="{FF2B5EF4-FFF2-40B4-BE49-F238E27FC236}">
                  <a16:creationId xmlns="" xmlns:a16="http://schemas.microsoft.com/office/drawing/2014/main" id="{A68F8188-5D8D-4908-BD52-B0918D5AB57E}"/>
                </a:ext>
              </a:extLst>
            </p:cNvPr>
            <p:cNvSpPr txBox="1"/>
            <p:nvPr/>
          </p:nvSpPr>
          <p:spPr>
            <a:xfrm>
              <a:off x="2218159" y="3692931"/>
              <a:ext cx="2126224" cy="400110"/>
            </a:xfrm>
            <a:prstGeom prst="rect">
              <a:avLst/>
            </a:prstGeom>
            <a:noFill/>
          </p:spPr>
          <p:txBody>
            <a:bodyPr wrap="square" rtlCol="0">
              <a:spAutoFit/>
            </a:bodyPr>
            <a:lstStyle/>
            <a:p>
              <a:pPr algn="ctr"/>
              <a:r>
                <a:rPr lang="zh-CN" altLang="en-US" sz="2000" b="1" dirty="0">
                  <a:solidFill>
                    <a:srgbClr val="E25C05"/>
                  </a:solidFill>
                  <a:effectLst>
                    <a:outerShdw blurRad="38100" dist="38100" dir="2700000" algn="tl">
                      <a:srgbClr val="000000">
                        <a:alpha val="43137"/>
                      </a:srgbClr>
                    </a:outerShdw>
                  </a:effectLst>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行政部门</a:t>
              </a:r>
            </a:p>
          </p:txBody>
        </p:sp>
      </p:grpSp>
      <p:grpSp>
        <p:nvGrpSpPr>
          <p:cNvPr id="36" name="组合 35">
            <a:extLst>
              <a:ext uri="{FF2B5EF4-FFF2-40B4-BE49-F238E27FC236}">
                <a16:creationId xmlns="" xmlns:a16="http://schemas.microsoft.com/office/drawing/2014/main" id="{B0DF0AA2-37B2-4258-A3B6-944F3B50E25D}"/>
              </a:ext>
            </a:extLst>
          </p:cNvPr>
          <p:cNvGrpSpPr/>
          <p:nvPr/>
        </p:nvGrpSpPr>
        <p:grpSpPr>
          <a:xfrm>
            <a:off x="1785972" y="2604916"/>
            <a:ext cx="2126224" cy="1373991"/>
            <a:chOff x="2218159" y="3692931"/>
            <a:chExt cx="2126224" cy="1373991"/>
          </a:xfrm>
        </p:grpSpPr>
        <p:sp>
          <p:nvSpPr>
            <p:cNvPr id="37" name="Title 20">
              <a:extLst>
                <a:ext uri="{FF2B5EF4-FFF2-40B4-BE49-F238E27FC236}">
                  <a16:creationId xmlns="" xmlns:a16="http://schemas.microsoft.com/office/drawing/2014/main" id="{AB8CC200-2FFB-4F10-B84A-33EB98E4EC95}"/>
                </a:ext>
              </a:extLst>
            </p:cNvPr>
            <p:cNvSpPr txBox="1">
              <a:spLocks/>
            </p:cNvSpPr>
            <p:nvPr/>
          </p:nvSpPr>
          <p:spPr>
            <a:xfrm>
              <a:off x="2351772" y="4143592"/>
              <a:ext cx="1858998" cy="923330"/>
            </a:xfrm>
            <a:prstGeom prst="rect">
              <a:avLst/>
            </a:prstGeom>
          </p:spPr>
          <p:txBody>
            <a:bodyPr vert="horz" wrap="square" lIns="0" tIns="0" rIns="0" bIns="0" rtlCol="0" anchor="t">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just">
                <a:spcBef>
                  <a:spcPts val="1200"/>
                </a:spcBef>
              </a:pPr>
              <a:r>
                <a:rPr lang="zh-CN" altLang="en-US" sz="20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您的内容打在这里或者通过复制您的文本</a:t>
              </a:r>
              <a:endParaRPr lang="en-US" altLang="zh-CN" sz="20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38" name="文本框 37">
              <a:extLst>
                <a:ext uri="{FF2B5EF4-FFF2-40B4-BE49-F238E27FC236}">
                  <a16:creationId xmlns="" xmlns:a16="http://schemas.microsoft.com/office/drawing/2014/main" id="{8058FF87-CDF1-4B4B-97E8-5C2DAE5CDD5B}"/>
                </a:ext>
              </a:extLst>
            </p:cNvPr>
            <p:cNvSpPr txBox="1"/>
            <p:nvPr/>
          </p:nvSpPr>
          <p:spPr>
            <a:xfrm>
              <a:off x="2218159" y="3692931"/>
              <a:ext cx="2126224" cy="400110"/>
            </a:xfrm>
            <a:prstGeom prst="rect">
              <a:avLst/>
            </a:prstGeom>
            <a:noFill/>
          </p:spPr>
          <p:txBody>
            <a:bodyPr wrap="square" rtlCol="0">
              <a:spAutoFit/>
            </a:bodyPr>
            <a:lstStyle/>
            <a:p>
              <a:pPr algn="ctr"/>
              <a:r>
                <a:rPr lang="zh-CN" altLang="en-US" sz="2000" b="1" dirty="0">
                  <a:solidFill>
                    <a:srgbClr val="E25C05"/>
                  </a:solidFill>
                  <a:effectLst>
                    <a:outerShdw blurRad="38100" dist="38100" dir="2700000" algn="tl">
                      <a:srgbClr val="000000">
                        <a:alpha val="43137"/>
                      </a:srgbClr>
                    </a:outerShdw>
                  </a:effectLst>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行政部门</a:t>
              </a:r>
            </a:p>
          </p:txBody>
        </p:sp>
      </p:grpSp>
      <p:grpSp>
        <p:nvGrpSpPr>
          <p:cNvPr id="39" name="组合 38">
            <a:extLst>
              <a:ext uri="{FF2B5EF4-FFF2-40B4-BE49-F238E27FC236}">
                <a16:creationId xmlns="" xmlns:a16="http://schemas.microsoft.com/office/drawing/2014/main" id="{823B42D6-35AD-4F3C-9920-AD0A2494A5B9}"/>
              </a:ext>
            </a:extLst>
          </p:cNvPr>
          <p:cNvGrpSpPr/>
          <p:nvPr/>
        </p:nvGrpSpPr>
        <p:grpSpPr>
          <a:xfrm>
            <a:off x="8641685" y="2582432"/>
            <a:ext cx="2126224" cy="1373991"/>
            <a:chOff x="2218159" y="3692931"/>
            <a:chExt cx="2126224" cy="1373991"/>
          </a:xfrm>
        </p:grpSpPr>
        <p:sp>
          <p:nvSpPr>
            <p:cNvPr id="40" name="Title 20">
              <a:extLst>
                <a:ext uri="{FF2B5EF4-FFF2-40B4-BE49-F238E27FC236}">
                  <a16:creationId xmlns="" xmlns:a16="http://schemas.microsoft.com/office/drawing/2014/main" id="{3E576482-30F7-4910-B578-62926AAD3CFF}"/>
                </a:ext>
              </a:extLst>
            </p:cNvPr>
            <p:cNvSpPr txBox="1">
              <a:spLocks/>
            </p:cNvSpPr>
            <p:nvPr/>
          </p:nvSpPr>
          <p:spPr>
            <a:xfrm>
              <a:off x="2351772" y="4143592"/>
              <a:ext cx="1858998" cy="923330"/>
            </a:xfrm>
            <a:prstGeom prst="rect">
              <a:avLst/>
            </a:prstGeom>
          </p:spPr>
          <p:txBody>
            <a:bodyPr vert="horz" wrap="square" lIns="0" tIns="0" rIns="0" bIns="0" rtlCol="0" anchor="t">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just">
                <a:spcBef>
                  <a:spcPts val="1200"/>
                </a:spcBef>
              </a:pPr>
              <a:r>
                <a:rPr lang="zh-CN" altLang="en-US" sz="20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您的内容打在这里或者通过复制您的文本</a:t>
              </a:r>
              <a:endParaRPr lang="en-US" altLang="zh-CN" sz="20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41" name="文本框 40">
              <a:extLst>
                <a:ext uri="{FF2B5EF4-FFF2-40B4-BE49-F238E27FC236}">
                  <a16:creationId xmlns="" xmlns:a16="http://schemas.microsoft.com/office/drawing/2014/main" id="{50BB0B6A-99AA-4B87-B389-9F2343C04B82}"/>
                </a:ext>
              </a:extLst>
            </p:cNvPr>
            <p:cNvSpPr txBox="1"/>
            <p:nvPr/>
          </p:nvSpPr>
          <p:spPr>
            <a:xfrm>
              <a:off x="2218159" y="3692931"/>
              <a:ext cx="2126224" cy="400110"/>
            </a:xfrm>
            <a:prstGeom prst="rect">
              <a:avLst/>
            </a:prstGeom>
            <a:noFill/>
          </p:spPr>
          <p:txBody>
            <a:bodyPr wrap="square" rtlCol="0">
              <a:spAutoFit/>
            </a:bodyPr>
            <a:lstStyle/>
            <a:p>
              <a:pPr algn="ctr"/>
              <a:r>
                <a:rPr lang="zh-CN" altLang="en-US" sz="2000" b="1" dirty="0">
                  <a:solidFill>
                    <a:srgbClr val="E25C05"/>
                  </a:solidFill>
                  <a:effectLst>
                    <a:outerShdw blurRad="38100" dist="38100" dir="2700000" algn="tl">
                      <a:srgbClr val="000000">
                        <a:alpha val="43137"/>
                      </a:srgbClr>
                    </a:outerShdw>
                  </a:effectLst>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行政部门</a:t>
              </a:r>
            </a:p>
          </p:txBody>
        </p:sp>
      </p:grpSp>
      <p:grpSp>
        <p:nvGrpSpPr>
          <p:cNvPr id="42" name="组合 41">
            <a:extLst>
              <a:ext uri="{FF2B5EF4-FFF2-40B4-BE49-F238E27FC236}">
                <a16:creationId xmlns="" xmlns:a16="http://schemas.microsoft.com/office/drawing/2014/main" id="{B529C7D4-4BE4-4379-AE6F-E9E6B4C7C1EA}"/>
              </a:ext>
            </a:extLst>
          </p:cNvPr>
          <p:cNvGrpSpPr/>
          <p:nvPr/>
        </p:nvGrpSpPr>
        <p:grpSpPr>
          <a:xfrm>
            <a:off x="9392396" y="4401523"/>
            <a:ext cx="2126224" cy="1373991"/>
            <a:chOff x="2218159" y="3692931"/>
            <a:chExt cx="2126224" cy="1373991"/>
          </a:xfrm>
        </p:grpSpPr>
        <p:sp>
          <p:nvSpPr>
            <p:cNvPr id="43" name="Title 20">
              <a:extLst>
                <a:ext uri="{FF2B5EF4-FFF2-40B4-BE49-F238E27FC236}">
                  <a16:creationId xmlns="" xmlns:a16="http://schemas.microsoft.com/office/drawing/2014/main" id="{057769B9-5E93-4CDD-8A21-009771F14F6E}"/>
                </a:ext>
              </a:extLst>
            </p:cNvPr>
            <p:cNvSpPr txBox="1">
              <a:spLocks/>
            </p:cNvSpPr>
            <p:nvPr/>
          </p:nvSpPr>
          <p:spPr>
            <a:xfrm>
              <a:off x="2351772" y="4143592"/>
              <a:ext cx="1858998" cy="923330"/>
            </a:xfrm>
            <a:prstGeom prst="rect">
              <a:avLst/>
            </a:prstGeom>
          </p:spPr>
          <p:txBody>
            <a:bodyPr vert="horz" wrap="square" lIns="0" tIns="0" rIns="0" bIns="0" rtlCol="0" anchor="t">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just">
                <a:spcBef>
                  <a:spcPts val="1200"/>
                </a:spcBef>
              </a:pPr>
              <a:r>
                <a:rPr lang="zh-CN" altLang="en-US" sz="20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您的内容打在这里或者通过复制您的文本</a:t>
              </a:r>
              <a:endParaRPr lang="en-US" altLang="zh-CN" sz="20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44" name="文本框 43">
              <a:extLst>
                <a:ext uri="{FF2B5EF4-FFF2-40B4-BE49-F238E27FC236}">
                  <a16:creationId xmlns="" xmlns:a16="http://schemas.microsoft.com/office/drawing/2014/main" id="{2C0DA8F7-B043-433A-90FA-E7604CC343B0}"/>
                </a:ext>
              </a:extLst>
            </p:cNvPr>
            <p:cNvSpPr txBox="1"/>
            <p:nvPr/>
          </p:nvSpPr>
          <p:spPr>
            <a:xfrm>
              <a:off x="2218159" y="3692931"/>
              <a:ext cx="2126224" cy="400110"/>
            </a:xfrm>
            <a:prstGeom prst="rect">
              <a:avLst/>
            </a:prstGeom>
            <a:noFill/>
          </p:spPr>
          <p:txBody>
            <a:bodyPr wrap="square" rtlCol="0">
              <a:spAutoFit/>
            </a:bodyPr>
            <a:lstStyle/>
            <a:p>
              <a:pPr algn="ctr"/>
              <a:r>
                <a:rPr lang="zh-CN" altLang="en-US" sz="2000" b="1" dirty="0">
                  <a:solidFill>
                    <a:srgbClr val="E25C05"/>
                  </a:solidFill>
                  <a:effectLst>
                    <a:outerShdw blurRad="38100" dist="38100" dir="2700000" algn="tl">
                      <a:srgbClr val="000000">
                        <a:alpha val="43137"/>
                      </a:srgbClr>
                    </a:outerShdw>
                  </a:effectLst>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行政部门</a:t>
              </a:r>
            </a:p>
          </p:txBody>
        </p:sp>
      </p:grpSp>
    </p:spTree>
    <p:extLst>
      <p:ext uri="{BB962C8B-B14F-4D97-AF65-F5344CB8AC3E}">
        <p14:creationId xmlns:p14="http://schemas.microsoft.com/office/powerpoint/2010/main" val="943762891"/>
      </p:ext>
    </p:extLst>
  </p:cSld>
  <p:clrMapOvr>
    <a:masterClrMapping/>
  </p:clrMapOvr>
  <mc:AlternateContent xmlns:mc="http://schemas.openxmlformats.org/markup-compatibility/2006" xmlns:p14="http://schemas.microsoft.com/office/powerpoint/2010/main">
    <mc:Choice Requires="p14">
      <p:transition spd="slow" p14:dur="3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nodeType="click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p:cTn id="12" dur="1000" fill="hold"/>
                                        <p:tgtEl>
                                          <p:spTgt spid="14"/>
                                        </p:tgtEl>
                                        <p:attrNameLst>
                                          <p:attrName>ppt_w</p:attrName>
                                        </p:attrNameLst>
                                      </p:cBhvr>
                                      <p:tavLst>
                                        <p:tav tm="0">
                                          <p:val>
                                            <p:fltVal val="0"/>
                                          </p:val>
                                        </p:tav>
                                        <p:tav tm="100000">
                                          <p:val>
                                            <p:strVal val="#ppt_w"/>
                                          </p:val>
                                        </p:tav>
                                      </p:tavLst>
                                    </p:anim>
                                    <p:anim calcmode="lin" valueType="num">
                                      <p:cBhvr>
                                        <p:cTn id="13" dur="1000" fill="hold"/>
                                        <p:tgtEl>
                                          <p:spTgt spid="14"/>
                                        </p:tgtEl>
                                        <p:attrNameLst>
                                          <p:attrName>ppt_h</p:attrName>
                                        </p:attrNameLst>
                                      </p:cBhvr>
                                      <p:tavLst>
                                        <p:tav tm="0">
                                          <p:val>
                                            <p:fltVal val="0"/>
                                          </p:val>
                                        </p:tav>
                                        <p:tav tm="100000">
                                          <p:val>
                                            <p:strVal val="#ppt_h"/>
                                          </p:val>
                                        </p:tav>
                                      </p:tavLst>
                                    </p:anim>
                                    <p:anim calcmode="lin" valueType="num">
                                      <p:cBhvr>
                                        <p:cTn id="14" dur="1000" fill="hold"/>
                                        <p:tgtEl>
                                          <p:spTgt spid="14"/>
                                        </p:tgtEl>
                                        <p:attrNameLst>
                                          <p:attrName>style.rotation</p:attrName>
                                        </p:attrNameLst>
                                      </p:cBhvr>
                                      <p:tavLst>
                                        <p:tav tm="0">
                                          <p:val>
                                            <p:fltVal val="90"/>
                                          </p:val>
                                        </p:tav>
                                        <p:tav tm="100000">
                                          <p:val>
                                            <p:fltVal val="0"/>
                                          </p:val>
                                        </p:tav>
                                      </p:tavLst>
                                    </p:anim>
                                    <p:animEffect transition="in" filter="fade">
                                      <p:cBhvr>
                                        <p:cTn id="15" dur="1000"/>
                                        <p:tgtEl>
                                          <p:spTgt spid="14"/>
                                        </p:tgtEl>
                                      </p:cBhvr>
                                    </p:animEffect>
                                  </p:childTnLst>
                                </p:cTn>
                              </p:par>
                            </p:childTnLst>
                          </p:cTn>
                        </p:par>
                      </p:childTnLst>
                    </p:cTn>
                  </p:par>
                  <p:par>
                    <p:cTn id="16" fill="hold">
                      <p:stCondLst>
                        <p:cond delay="indefinite"/>
                      </p:stCondLst>
                      <p:childTnLst>
                        <p:par>
                          <p:cTn id="17" fill="hold">
                            <p:stCondLst>
                              <p:cond delay="0"/>
                            </p:stCondLst>
                            <p:childTnLst>
                              <p:par>
                                <p:cTn id="18" presetID="6" presetClass="entr" presetSubtype="16" fill="hold" nodeType="clickEffect">
                                  <p:stCondLst>
                                    <p:cond delay="0"/>
                                  </p:stCondLst>
                                  <p:childTnLst>
                                    <p:set>
                                      <p:cBhvr>
                                        <p:cTn id="19" dur="1" fill="hold">
                                          <p:stCondLst>
                                            <p:cond delay="0"/>
                                          </p:stCondLst>
                                        </p:cTn>
                                        <p:tgtEl>
                                          <p:spTgt spid="33"/>
                                        </p:tgtEl>
                                        <p:attrNameLst>
                                          <p:attrName>style.visibility</p:attrName>
                                        </p:attrNameLst>
                                      </p:cBhvr>
                                      <p:to>
                                        <p:strVal val="visible"/>
                                      </p:to>
                                    </p:set>
                                    <p:animEffect transition="in" filter="circle(in)">
                                      <p:cBhvr>
                                        <p:cTn id="20" dur="2000"/>
                                        <p:tgtEl>
                                          <p:spTgt spid="33"/>
                                        </p:tgtEl>
                                      </p:cBhvr>
                                    </p:animEffect>
                                  </p:childTnLst>
                                </p:cTn>
                              </p:par>
                            </p:childTnLst>
                          </p:cTn>
                        </p:par>
                      </p:childTnLst>
                    </p:cTn>
                  </p:par>
                  <p:par>
                    <p:cTn id="21" fill="hold">
                      <p:stCondLst>
                        <p:cond delay="indefinite"/>
                      </p:stCondLst>
                      <p:childTnLst>
                        <p:par>
                          <p:cTn id="22" fill="hold">
                            <p:stCondLst>
                              <p:cond delay="0"/>
                            </p:stCondLst>
                            <p:childTnLst>
                              <p:par>
                                <p:cTn id="23" presetID="6" presetClass="entr" presetSubtype="16" fill="hold" nodeType="click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circle(in)">
                                      <p:cBhvr>
                                        <p:cTn id="25" dur="2000"/>
                                        <p:tgtEl>
                                          <p:spTgt spid="36"/>
                                        </p:tgtEl>
                                      </p:cBhvr>
                                    </p:animEffect>
                                  </p:childTnLst>
                                </p:cTn>
                              </p:par>
                            </p:childTnLst>
                          </p:cTn>
                        </p:par>
                      </p:childTnLst>
                    </p:cTn>
                  </p:par>
                  <p:par>
                    <p:cTn id="26" fill="hold">
                      <p:stCondLst>
                        <p:cond delay="indefinite"/>
                      </p:stCondLst>
                      <p:childTnLst>
                        <p:par>
                          <p:cTn id="27" fill="hold">
                            <p:stCondLst>
                              <p:cond delay="0"/>
                            </p:stCondLst>
                            <p:childTnLst>
                              <p:par>
                                <p:cTn id="28" presetID="6" presetClass="entr" presetSubtype="16" fill="hold" nodeType="clickEffect">
                                  <p:stCondLst>
                                    <p:cond delay="0"/>
                                  </p:stCondLst>
                                  <p:childTnLst>
                                    <p:set>
                                      <p:cBhvr>
                                        <p:cTn id="29" dur="1" fill="hold">
                                          <p:stCondLst>
                                            <p:cond delay="0"/>
                                          </p:stCondLst>
                                        </p:cTn>
                                        <p:tgtEl>
                                          <p:spTgt spid="30"/>
                                        </p:tgtEl>
                                        <p:attrNameLst>
                                          <p:attrName>style.visibility</p:attrName>
                                        </p:attrNameLst>
                                      </p:cBhvr>
                                      <p:to>
                                        <p:strVal val="visible"/>
                                      </p:to>
                                    </p:set>
                                    <p:animEffect transition="in" filter="circle(in)">
                                      <p:cBhvr>
                                        <p:cTn id="30" dur="2000"/>
                                        <p:tgtEl>
                                          <p:spTgt spid="30"/>
                                        </p:tgtEl>
                                      </p:cBhvr>
                                    </p:animEffect>
                                  </p:childTnLst>
                                </p:cTn>
                              </p:par>
                            </p:childTnLst>
                          </p:cTn>
                        </p:par>
                      </p:childTnLst>
                    </p:cTn>
                  </p:par>
                  <p:par>
                    <p:cTn id="31" fill="hold">
                      <p:stCondLst>
                        <p:cond delay="indefinite"/>
                      </p:stCondLst>
                      <p:childTnLst>
                        <p:par>
                          <p:cTn id="32" fill="hold">
                            <p:stCondLst>
                              <p:cond delay="0"/>
                            </p:stCondLst>
                            <p:childTnLst>
                              <p:par>
                                <p:cTn id="33" presetID="6" presetClass="entr" presetSubtype="16" fill="hold" nodeType="clickEffect">
                                  <p:stCondLst>
                                    <p:cond delay="0"/>
                                  </p:stCondLst>
                                  <p:childTnLst>
                                    <p:set>
                                      <p:cBhvr>
                                        <p:cTn id="34" dur="1" fill="hold">
                                          <p:stCondLst>
                                            <p:cond delay="0"/>
                                          </p:stCondLst>
                                        </p:cTn>
                                        <p:tgtEl>
                                          <p:spTgt spid="39"/>
                                        </p:tgtEl>
                                        <p:attrNameLst>
                                          <p:attrName>style.visibility</p:attrName>
                                        </p:attrNameLst>
                                      </p:cBhvr>
                                      <p:to>
                                        <p:strVal val="visible"/>
                                      </p:to>
                                    </p:set>
                                    <p:animEffect transition="in" filter="circle(in)">
                                      <p:cBhvr>
                                        <p:cTn id="35" dur="2000"/>
                                        <p:tgtEl>
                                          <p:spTgt spid="39"/>
                                        </p:tgtEl>
                                      </p:cBhvr>
                                    </p:animEffect>
                                  </p:childTnLst>
                                </p:cTn>
                              </p:par>
                            </p:childTnLst>
                          </p:cTn>
                        </p:par>
                      </p:childTnLst>
                    </p:cTn>
                  </p:par>
                  <p:par>
                    <p:cTn id="36" fill="hold">
                      <p:stCondLst>
                        <p:cond delay="indefinite"/>
                      </p:stCondLst>
                      <p:childTnLst>
                        <p:par>
                          <p:cTn id="37" fill="hold">
                            <p:stCondLst>
                              <p:cond delay="0"/>
                            </p:stCondLst>
                            <p:childTnLst>
                              <p:par>
                                <p:cTn id="38" presetID="6" presetClass="entr" presetSubtype="16" fill="hold" nodeType="clickEffect">
                                  <p:stCondLst>
                                    <p:cond delay="0"/>
                                  </p:stCondLst>
                                  <p:childTnLst>
                                    <p:set>
                                      <p:cBhvr>
                                        <p:cTn id="39" dur="1" fill="hold">
                                          <p:stCondLst>
                                            <p:cond delay="0"/>
                                          </p:stCondLst>
                                        </p:cTn>
                                        <p:tgtEl>
                                          <p:spTgt spid="42"/>
                                        </p:tgtEl>
                                        <p:attrNameLst>
                                          <p:attrName>style.visibility</p:attrName>
                                        </p:attrNameLst>
                                      </p:cBhvr>
                                      <p:to>
                                        <p:strVal val="visible"/>
                                      </p:to>
                                    </p:set>
                                    <p:animEffect transition="in" filter="circle(in)">
                                      <p:cBhvr>
                                        <p:cTn id="40" dur="20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 xmlns:a16="http://schemas.microsoft.com/office/drawing/2014/main" id="{0E54FCEA-60D3-42DC-980E-6DDAFC06BBD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22646" r="24272"/>
          <a:stretch/>
        </p:blipFill>
        <p:spPr>
          <a:xfrm>
            <a:off x="2760955" y="381000"/>
            <a:ext cx="6471822" cy="6096000"/>
          </a:xfrm>
          <a:prstGeom prst="rect">
            <a:avLst/>
          </a:prstGeom>
        </p:spPr>
      </p:pic>
      <p:sp>
        <p:nvSpPr>
          <p:cNvPr id="6" name="文本框 5">
            <a:extLst>
              <a:ext uri="{FF2B5EF4-FFF2-40B4-BE49-F238E27FC236}">
                <a16:creationId xmlns="" xmlns:a16="http://schemas.microsoft.com/office/drawing/2014/main" id="{D38F90E5-C943-41FF-A0B0-197907DED076}"/>
              </a:ext>
            </a:extLst>
          </p:cNvPr>
          <p:cNvSpPr txBox="1"/>
          <p:nvPr/>
        </p:nvSpPr>
        <p:spPr>
          <a:xfrm>
            <a:off x="3886199" y="3800065"/>
            <a:ext cx="4419600" cy="707886"/>
          </a:xfrm>
          <a:prstGeom prst="rect">
            <a:avLst/>
          </a:prstGeom>
          <a:noFill/>
        </p:spPr>
        <p:txBody>
          <a:bodyPr wrap="square" rtlCol="0">
            <a:spAutoFit/>
          </a:bodyPr>
          <a:lstStyle/>
          <a:p>
            <a:r>
              <a:rPr lang="zh-CN" altLang="en-US" sz="4000" dirty="0">
                <a:solidFill>
                  <a:schemeClr val="bg1">
                    <a:lumMod val="95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主题活动策划模板</a:t>
            </a:r>
          </a:p>
        </p:txBody>
      </p:sp>
      <p:sp>
        <p:nvSpPr>
          <p:cNvPr id="8" name="文本框 7">
            <a:extLst>
              <a:ext uri="{FF2B5EF4-FFF2-40B4-BE49-F238E27FC236}">
                <a16:creationId xmlns="" xmlns:a16="http://schemas.microsoft.com/office/drawing/2014/main" id="{4E9D1A61-0420-4DA7-95E1-3C1C356D2808}"/>
              </a:ext>
            </a:extLst>
          </p:cNvPr>
          <p:cNvSpPr txBox="1"/>
          <p:nvPr/>
        </p:nvSpPr>
        <p:spPr>
          <a:xfrm>
            <a:off x="1887889" y="2457770"/>
            <a:ext cx="8217953" cy="1200329"/>
          </a:xfrm>
          <a:prstGeom prst="rect">
            <a:avLst/>
          </a:prstGeom>
          <a:noFill/>
        </p:spPr>
        <p:txBody>
          <a:bodyPr wrap="square" rtlCol="0">
            <a:spAutoFit/>
          </a:bodyPr>
          <a:lstStyle/>
          <a:p>
            <a:pPr algn="ctr"/>
            <a:r>
              <a:rPr lang="en-US" altLang="zh-CN" sz="7200" b="1" dirty="0">
                <a:solidFill>
                  <a:schemeClr val="bg1"/>
                </a:solidFill>
                <a:effectLst>
                  <a:outerShdw blurRad="38100" dist="38100" dir="2700000" algn="tl">
                    <a:srgbClr val="000000">
                      <a:alpha val="43137"/>
                    </a:srgbClr>
                  </a:outerShdw>
                </a:effectLst>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THANK YOU</a:t>
            </a:r>
            <a:endParaRPr lang="zh-CN" altLang="en-US" sz="7200" b="1" dirty="0">
              <a:solidFill>
                <a:schemeClr val="bg1"/>
              </a:solidFill>
              <a:effectLst>
                <a:outerShdw blurRad="38100" dist="38100" dir="2700000" algn="tl">
                  <a:srgbClr val="000000">
                    <a:alpha val="43137"/>
                  </a:srgbClr>
                </a:outerShdw>
              </a:effectLst>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pic>
        <p:nvPicPr>
          <p:cNvPr id="9" name="图片 8">
            <a:extLst>
              <a:ext uri="{FF2B5EF4-FFF2-40B4-BE49-F238E27FC236}">
                <a16:creationId xmlns="" xmlns:a16="http://schemas.microsoft.com/office/drawing/2014/main" id="{8F2F2F71-B6D0-4B78-97EA-A49BC3EFF544}"/>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435521" y="2674398"/>
            <a:ext cx="3910614" cy="3910614"/>
          </a:xfrm>
          <a:prstGeom prst="rect">
            <a:avLst/>
          </a:prstGeom>
        </p:spPr>
      </p:pic>
      <p:pic>
        <p:nvPicPr>
          <p:cNvPr id="10" name="图片 9">
            <a:extLst>
              <a:ext uri="{FF2B5EF4-FFF2-40B4-BE49-F238E27FC236}">
                <a16:creationId xmlns="" xmlns:a16="http://schemas.microsoft.com/office/drawing/2014/main" id="{168497B5-DD68-4EAD-8623-D102C1372C7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268069" y="3659682"/>
            <a:ext cx="3430336" cy="2639024"/>
          </a:xfrm>
          <a:prstGeom prst="rect">
            <a:avLst/>
          </a:prstGeom>
        </p:spPr>
      </p:pic>
    </p:spTree>
    <p:extLst>
      <p:ext uri="{BB962C8B-B14F-4D97-AF65-F5344CB8AC3E}">
        <p14:creationId xmlns:p14="http://schemas.microsoft.com/office/powerpoint/2010/main" val="19231783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arn(inVertical)">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defTabSz="914400">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914400">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2142332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AB9B329A-AE5B-4867-B264-85227BA8A22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7" name="图片 6">
            <a:extLst>
              <a:ext uri="{FF2B5EF4-FFF2-40B4-BE49-F238E27FC236}">
                <a16:creationId xmlns="" xmlns:a16="http://schemas.microsoft.com/office/drawing/2014/main" id="{0818850C-9801-4CE4-8600-1DDACDBE328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89306" b="81820"/>
          <a:stretch/>
        </p:blipFill>
        <p:spPr>
          <a:xfrm rot="10800000">
            <a:off x="10404628" y="5338808"/>
            <a:ext cx="1787371" cy="1519191"/>
          </a:xfrm>
          <a:prstGeom prst="rect">
            <a:avLst/>
          </a:prstGeom>
        </p:spPr>
      </p:pic>
      <p:grpSp>
        <p:nvGrpSpPr>
          <p:cNvPr id="12" name="组合 11">
            <a:extLst>
              <a:ext uri="{FF2B5EF4-FFF2-40B4-BE49-F238E27FC236}">
                <a16:creationId xmlns="" xmlns:a16="http://schemas.microsoft.com/office/drawing/2014/main" id="{4163B0A7-8682-40D1-9758-9043A053B9ED}"/>
              </a:ext>
            </a:extLst>
          </p:cNvPr>
          <p:cNvGrpSpPr/>
          <p:nvPr/>
        </p:nvGrpSpPr>
        <p:grpSpPr>
          <a:xfrm>
            <a:off x="1017973" y="2250119"/>
            <a:ext cx="5078027" cy="1519192"/>
            <a:chOff x="1455938" y="2170219"/>
            <a:chExt cx="5078027" cy="1519192"/>
          </a:xfrm>
        </p:grpSpPr>
        <p:pic>
          <p:nvPicPr>
            <p:cNvPr id="8" name="图片 7">
              <a:extLst>
                <a:ext uri="{FF2B5EF4-FFF2-40B4-BE49-F238E27FC236}">
                  <a16:creationId xmlns="" xmlns:a16="http://schemas.microsoft.com/office/drawing/2014/main" id="{07E66C57-29C6-4170-8D18-3F3E1FB31230}"/>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2646" r="24272"/>
            <a:stretch/>
          </p:blipFill>
          <p:spPr>
            <a:xfrm>
              <a:off x="1455938" y="2170219"/>
              <a:ext cx="1612851" cy="1519192"/>
            </a:xfrm>
            <a:prstGeom prst="rect">
              <a:avLst/>
            </a:prstGeom>
          </p:spPr>
        </p:pic>
        <p:sp>
          <p:nvSpPr>
            <p:cNvPr id="10" name="文本框 9">
              <a:extLst>
                <a:ext uri="{FF2B5EF4-FFF2-40B4-BE49-F238E27FC236}">
                  <a16:creationId xmlns="" xmlns:a16="http://schemas.microsoft.com/office/drawing/2014/main" id="{90C2EDFD-324E-4F9F-AF58-38A524BF240A}"/>
                </a:ext>
              </a:extLst>
            </p:cNvPr>
            <p:cNvSpPr txBox="1"/>
            <p:nvPr/>
          </p:nvSpPr>
          <p:spPr>
            <a:xfrm>
              <a:off x="3145032" y="2327509"/>
              <a:ext cx="3388933" cy="1130309"/>
            </a:xfrm>
            <a:prstGeom prst="rect">
              <a:avLst/>
            </a:prstGeom>
            <a:noFill/>
          </p:spPr>
          <p:txBody>
            <a:bodyPr wrap="square" rtlCol="0">
              <a:spAutoFit/>
            </a:bodyPr>
            <a:lstStyle/>
            <a:p>
              <a:pPr>
                <a:lnSpc>
                  <a:spcPct val="150000"/>
                </a:lnSpc>
              </a:pPr>
              <a:r>
                <a:rPr lang="zh-CN" altLang="en-US" sz="2800" b="1"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活动主题简介</a:t>
              </a:r>
              <a:endParaRPr lang="en-US" altLang="zh-CN" sz="2800" b="1"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a:lnSpc>
                  <a:spcPct val="150000"/>
                </a:lnSpc>
              </a:pPr>
              <a:r>
                <a:rPr lang="zh-CN" altLang="en-US" sz="900" dirty="0">
                  <a:solidFill>
                    <a:schemeClr val="tx1">
                      <a:lumMod val="85000"/>
                      <a:lumOff val="15000"/>
                    </a:schemeClr>
                  </a:solidFill>
                  <a:latin typeface="印品丫丫体" panose="02010601030101010101" charset="-122"/>
                  <a:ea typeface="印品丫丫体" panose="02010601030101010101" charset="-122"/>
                  <a:cs typeface="汉仪正圆-35W" panose="00020600040101010101" charset="-122"/>
                  <a:sym typeface="+mn-lt"/>
                </a:rPr>
                <a:t>您的内容打在这里，或者通过复制您的文本后，在此框中选择粘贴，并选择只保留文字。</a:t>
              </a:r>
              <a:endParaRPr lang="zh-CN" altLang="en-US" sz="900" dirty="0">
                <a:solidFill>
                  <a:schemeClr val="tx1">
                    <a:lumMod val="85000"/>
                    <a:lumOff val="15000"/>
                  </a:schemeClr>
                </a:solidFill>
                <a:latin typeface="印品丫丫体" panose="02010601030101010101" charset="-122"/>
                <a:ea typeface="印品丫丫体" panose="02010601030101010101" charset="-122"/>
                <a:sym typeface="+mn-ea"/>
              </a:endParaRPr>
            </a:p>
          </p:txBody>
        </p:sp>
        <p:sp>
          <p:nvSpPr>
            <p:cNvPr id="11" name="文本框 10">
              <a:extLst>
                <a:ext uri="{FF2B5EF4-FFF2-40B4-BE49-F238E27FC236}">
                  <a16:creationId xmlns="" xmlns:a16="http://schemas.microsoft.com/office/drawing/2014/main" id="{B242A5DA-1B0B-46EB-9343-94B8964681BE}"/>
                </a:ext>
              </a:extLst>
            </p:cNvPr>
            <p:cNvSpPr txBox="1"/>
            <p:nvPr/>
          </p:nvSpPr>
          <p:spPr>
            <a:xfrm>
              <a:off x="1868804" y="2575872"/>
              <a:ext cx="787117" cy="707886"/>
            </a:xfrm>
            <a:prstGeom prst="rect">
              <a:avLst/>
            </a:prstGeom>
            <a:noFill/>
          </p:spPr>
          <p:txBody>
            <a:bodyPr wrap="square" rtlCol="0">
              <a:spAutoFit/>
            </a:bodyPr>
            <a:lstStyle/>
            <a:p>
              <a:pPr algn="ctr"/>
              <a:r>
                <a:rPr lang="en-US" altLang="zh-CN" sz="4000" b="1" dirty="0">
                  <a:solidFill>
                    <a:schemeClr val="bg1"/>
                  </a:solidFill>
                </a:rPr>
                <a:t>01</a:t>
              </a:r>
              <a:endParaRPr lang="zh-CN" altLang="en-US" sz="4000" b="1" dirty="0">
                <a:solidFill>
                  <a:schemeClr val="bg1"/>
                </a:solidFill>
              </a:endParaRPr>
            </a:p>
          </p:txBody>
        </p:sp>
      </p:grpSp>
      <p:grpSp>
        <p:nvGrpSpPr>
          <p:cNvPr id="13" name="组合 12">
            <a:extLst>
              <a:ext uri="{FF2B5EF4-FFF2-40B4-BE49-F238E27FC236}">
                <a16:creationId xmlns="" xmlns:a16="http://schemas.microsoft.com/office/drawing/2014/main" id="{1346F2EF-6636-4221-A76E-D911738DA14E}"/>
              </a:ext>
            </a:extLst>
          </p:cNvPr>
          <p:cNvGrpSpPr/>
          <p:nvPr/>
        </p:nvGrpSpPr>
        <p:grpSpPr>
          <a:xfrm>
            <a:off x="5952496" y="2250119"/>
            <a:ext cx="5078027" cy="1519192"/>
            <a:chOff x="1455938" y="2170219"/>
            <a:chExt cx="5078027" cy="1519192"/>
          </a:xfrm>
        </p:grpSpPr>
        <p:pic>
          <p:nvPicPr>
            <p:cNvPr id="14" name="图片 13">
              <a:extLst>
                <a:ext uri="{FF2B5EF4-FFF2-40B4-BE49-F238E27FC236}">
                  <a16:creationId xmlns="" xmlns:a16="http://schemas.microsoft.com/office/drawing/2014/main" id="{989A54FD-FCD8-4293-B4BB-AFE7483240D4}"/>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2646" r="24272"/>
            <a:stretch/>
          </p:blipFill>
          <p:spPr>
            <a:xfrm>
              <a:off x="1455938" y="2170219"/>
              <a:ext cx="1612851" cy="1519192"/>
            </a:xfrm>
            <a:prstGeom prst="rect">
              <a:avLst/>
            </a:prstGeom>
          </p:spPr>
        </p:pic>
        <p:sp>
          <p:nvSpPr>
            <p:cNvPr id="15" name="文本框 14">
              <a:extLst>
                <a:ext uri="{FF2B5EF4-FFF2-40B4-BE49-F238E27FC236}">
                  <a16:creationId xmlns="" xmlns:a16="http://schemas.microsoft.com/office/drawing/2014/main" id="{F6ECC9C0-84EA-4F14-9491-29F8BB336D2E}"/>
                </a:ext>
              </a:extLst>
            </p:cNvPr>
            <p:cNvSpPr txBox="1"/>
            <p:nvPr/>
          </p:nvSpPr>
          <p:spPr>
            <a:xfrm>
              <a:off x="3145032" y="2327509"/>
              <a:ext cx="3388933" cy="1130309"/>
            </a:xfrm>
            <a:prstGeom prst="rect">
              <a:avLst/>
            </a:prstGeom>
            <a:noFill/>
          </p:spPr>
          <p:txBody>
            <a:bodyPr wrap="square" rtlCol="0">
              <a:spAutoFit/>
            </a:bodyPr>
            <a:lstStyle/>
            <a:p>
              <a:pPr>
                <a:lnSpc>
                  <a:spcPct val="150000"/>
                </a:lnSpc>
              </a:pPr>
              <a:r>
                <a:rPr lang="zh-CN" altLang="en-US" sz="2800" b="1"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活动相关方案</a:t>
              </a:r>
              <a:endParaRPr lang="en-US" altLang="zh-CN" sz="2800" b="1"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a:lnSpc>
                  <a:spcPct val="150000"/>
                </a:lnSpc>
              </a:pPr>
              <a:r>
                <a:rPr lang="zh-CN" altLang="en-US" sz="900" dirty="0">
                  <a:solidFill>
                    <a:schemeClr val="tx1">
                      <a:lumMod val="85000"/>
                      <a:lumOff val="15000"/>
                    </a:schemeClr>
                  </a:solidFill>
                  <a:latin typeface="印品丫丫体" panose="02010601030101010101" charset="-122"/>
                  <a:ea typeface="印品丫丫体" panose="02010601030101010101" charset="-122"/>
                  <a:cs typeface="汉仪正圆-35W" panose="00020600040101010101" charset="-122"/>
                  <a:sym typeface="+mn-lt"/>
                </a:rPr>
                <a:t>您的内容打在这里，或者通过复制您的文本后，在此框中选择粘贴，并选择只保留文字。</a:t>
              </a:r>
              <a:endParaRPr lang="zh-CN" altLang="en-US" sz="900" dirty="0">
                <a:solidFill>
                  <a:schemeClr val="tx1">
                    <a:lumMod val="85000"/>
                    <a:lumOff val="15000"/>
                  </a:schemeClr>
                </a:solidFill>
                <a:latin typeface="印品丫丫体" panose="02010601030101010101" charset="-122"/>
                <a:ea typeface="印品丫丫体" panose="02010601030101010101" charset="-122"/>
                <a:sym typeface="+mn-ea"/>
              </a:endParaRPr>
            </a:p>
          </p:txBody>
        </p:sp>
        <p:sp>
          <p:nvSpPr>
            <p:cNvPr id="16" name="文本框 15">
              <a:extLst>
                <a:ext uri="{FF2B5EF4-FFF2-40B4-BE49-F238E27FC236}">
                  <a16:creationId xmlns="" xmlns:a16="http://schemas.microsoft.com/office/drawing/2014/main" id="{5069182B-26F3-4CD4-B347-03B77BB2A92A}"/>
                </a:ext>
              </a:extLst>
            </p:cNvPr>
            <p:cNvSpPr txBox="1"/>
            <p:nvPr/>
          </p:nvSpPr>
          <p:spPr>
            <a:xfrm>
              <a:off x="1868804" y="2575872"/>
              <a:ext cx="787117" cy="707886"/>
            </a:xfrm>
            <a:prstGeom prst="rect">
              <a:avLst/>
            </a:prstGeom>
            <a:noFill/>
          </p:spPr>
          <p:txBody>
            <a:bodyPr wrap="square" rtlCol="0">
              <a:spAutoFit/>
            </a:bodyPr>
            <a:lstStyle/>
            <a:p>
              <a:pPr algn="ctr"/>
              <a:r>
                <a:rPr lang="en-US" altLang="zh-CN" sz="4000" b="1" dirty="0">
                  <a:solidFill>
                    <a:schemeClr val="bg1"/>
                  </a:solidFill>
                </a:rPr>
                <a:t>02</a:t>
              </a:r>
              <a:endParaRPr lang="zh-CN" altLang="en-US" sz="4000" b="1" dirty="0">
                <a:solidFill>
                  <a:schemeClr val="bg1"/>
                </a:solidFill>
              </a:endParaRPr>
            </a:p>
          </p:txBody>
        </p:sp>
      </p:grpSp>
      <p:grpSp>
        <p:nvGrpSpPr>
          <p:cNvPr id="17" name="组合 16">
            <a:extLst>
              <a:ext uri="{FF2B5EF4-FFF2-40B4-BE49-F238E27FC236}">
                <a16:creationId xmlns="" xmlns:a16="http://schemas.microsoft.com/office/drawing/2014/main" id="{EE351796-030D-445B-93CA-234BA07FAE80}"/>
              </a:ext>
            </a:extLst>
          </p:cNvPr>
          <p:cNvGrpSpPr/>
          <p:nvPr/>
        </p:nvGrpSpPr>
        <p:grpSpPr>
          <a:xfrm>
            <a:off x="1017973" y="3956426"/>
            <a:ext cx="5078027" cy="1519192"/>
            <a:chOff x="1455938" y="2170219"/>
            <a:chExt cx="5078027" cy="1519192"/>
          </a:xfrm>
        </p:grpSpPr>
        <p:pic>
          <p:nvPicPr>
            <p:cNvPr id="18" name="图片 17">
              <a:extLst>
                <a:ext uri="{FF2B5EF4-FFF2-40B4-BE49-F238E27FC236}">
                  <a16:creationId xmlns="" xmlns:a16="http://schemas.microsoft.com/office/drawing/2014/main" id="{854A22A7-51D4-4E1D-925D-72DF17A96595}"/>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2646" r="24272"/>
            <a:stretch/>
          </p:blipFill>
          <p:spPr>
            <a:xfrm>
              <a:off x="1455938" y="2170219"/>
              <a:ext cx="1612851" cy="1519192"/>
            </a:xfrm>
            <a:prstGeom prst="rect">
              <a:avLst/>
            </a:prstGeom>
          </p:spPr>
        </p:pic>
        <p:sp>
          <p:nvSpPr>
            <p:cNvPr id="19" name="文本框 18">
              <a:extLst>
                <a:ext uri="{FF2B5EF4-FFF2-40B4-BE49-F238E27FC236}">
                  <a16:creationId xmlns="" xmlns:a16="http://schemas.microsoft.com/office/drawing/2014/main" id="{E940E502-C84D-49E9-81B2-DAA30C38D2D5}"/>
                </a:ext>
              </a:extLst>
            </p:cNvPr>
            <p:cNvSpPr txBox="1"/>
            <p:nvPr/>
          </p:nvSpPr>
          <p:spPr>
            <a:xfrm>
              <a:off x="3145032" y="2327509"/>
              <a:ext cx="3388933" cy="1130309"/>
            </a:xfrm>
            <a:prstGeom prst="rect">
              <a:avLst/>
            </a:prstGeom>
            <a:noFill/>
          </p:spPr>
          <p:txBody>
            <a:bodyPr wrap="square" rtlCol="0">
              <a:spAutoFit/>
            </a:bodyPr>
            <a:lstStyle/>
            <a:p>
              <a:pPr>
                <a:lnSpc>
                  <a:spcPct val="150000"/>
                </a:lnSpc>
              </a:pPr>
              <a:r>
                <a:rPr lang="zh-CN" altLang="en-US" sz="2800" b="1"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活动预期效果</a:t>
              </a:r>
              <a:endParaRPr lang="en-US" altLang="zh-CN" sz="2800" b="1"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a:lnSpc>
                  <a:spcPct val="150000"/>
                </a:lnSpc>
              </a:pPr>
              <a:r>
                <a:rPr lang="zh-CN" altLang="en-US" sz="900" dirty="0">
                  <a:solidFill>
                    <a:schemeClr val="tx1">
                      <a:lumMod val="85000"/>
                      <a:lumOff val="15000"/>
                    </a:schemeClr>
                  </a:solidFill>
                  <a:latin typeface="印品丫丫体" panose="02010601030101010101" charset="-122"/>
                  <a:ea typeface="印品丫丫体" panose="02010601030101010101" charset="-122"/>
                  <a:cs typeface="汉仪正圆-35W" panose="00020600040101010101" charset="-122"/>
                  <a:sym typeface="+mn-lt"/>
                </a:rPr>
                <a:t>您的内容打在这里，或者通过复制您的文本后，在此框中选择粘贴，并选择只保留文字。</a:t>
              </a:r>
              <a:endParaRPr lang="zh-CN" altLang="en-US" sz="900" dirty="0">
                <a:solidFill>
                  <a:schemeClr val="tx1">
                    <a:lumMod val="85000"/>
                    <a:lumOff val="15000"/>
                  </a:schemeClr>
                </a:solidFill>
                <a:latin typeface="印品丫丫体" panose="02010601030101010101" charset="-122"/>
                <a:ea typeface="印品丫丫体" panose="02010601030101010101" charset="-122"/>
                <a:sym typeface="+mn-ea"/>
              </a:endParaRPr>
            </a:p>
          </p:txBody>
        </p:sp>
        <p:sp>
          <p:nvSpPr>
            <p:cNvPr id="20" name="文本框 19">
              <a:extLst>
                <a:ext uri="{FF2B5EF4-FFF2-40B4-BE49-F238E27FC236}">
                  <a16:creationId xmlns="" xmlns:a16="http://schemas.microsoft.com/office/drawing/2014/main" id="{BB747E70-AA10-44B1-8C86-AD705357A721}"/>
                </a:ext>
              </a:extLst>
            </p:cNvPr>
            <p:cNvSpPr txBox="1"/>
            <p:nvPr/>
          </p:nvSpPr>
          <p:spPr>
            <a:xfrm>
              <a:off x="1868804" y="2575872"/>
              <a:ext cx="787117" cy="707886"/>
            </a:xfrm>
            <a:prstGeom prst="rect">
              <a:avLst/>
            </a:prstGeom>
            <a:noFill/>
          </p:spPr>
          <p:txBody>
            <a:bodyPr wrap="square" rtlCol="0">
              <a:spAutoFit/>
            </a:bodyPr>
            <a:lstStyle/>
            <a:p>
              <a:pPr algn="ctr"/>
              <a:r>
                <a:rPr lang="en-US" altLang="zh-CN" sz="4000" b="1" dirty="0">
                  <a:solidFill>
                    <a:schemeClr val="bg1"/>
                  </a:solidFill>
                </a:rPr>
                <a:t>03</a:t>
              </a:r>
              <a:endParaRPr lang="zh-CN" altLang="en-US" sz="4000" b="1" dirty="0">
                <a:solidFill>
                  <a:schemeClr val="bg1"/>
                </a:solidFill>
              </a:endParaRPr>
            </a:p>
          </p:txBody>
        </p:sp>
      </p:grpSp>
      <p:grpSp>
        <p:nvGrpSpPr>
          <p:cNvPr id="21" name="组合 20">
            <a:extLst>
              <a:ext uri="{FF2B5EF4-FFF2-40B4-BE49-F238E27FC236}">
                <a16:creationId xmlns="" xmlns:a16="http://schemas.microsoft.com/office/drawing/2014/main" id="{28E93EA6-C0C9-46A6-A599-F3BF743E4B89}"/>
              </a:ext>
            </a:extLst>
          </p:cNvPr>
          <p:cNvGrpSpPr/>
          <p:nvPr/>
        </p:nvGrpSpPr>
        <p:grpSpPr>
          <a:xfrm>
            <a:off x="5952496" y="3956426"/>
            <a:ext cx="5078027" cy="1519192"/>
            <a:chOff x="1455938" y="2170219"/>
            <a:chExt cx="5078027" cy="1519192"/>
          </a:xfrm>
        </p:grpSpPr>
        <p:pic>
          <p:nvPicPr>
            <p:cNvPr id="22" name="图片 21">
              <a:extLst>
                <a:ext uri="{FF2B5EF4-FFF2-40B4-BE49-F238E27FC236}">
                  <a16:creationId xmlns="" xmlns:a16="http://schemas.microsoft.com/office/drawing/2014/main" id="{0A615B5A-4DBD-4FE1-BDC1-CE3F8C822909}"/>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2646" r="24272"/>
            <a:stretch/>
          </p:blipFill>
          <p:spPr>
            <a:xfrm>
              <a:off x="1455938" y="2170219"/>
              <a:ext cx="1612851" cy="1519192"/>
            </a:xfrm>
            <a:prstGeom prst="rect">
              <a:avLst/>
            </a:prstGeom>
          </p:spPr>
        </p:pic>
        <p:sp>
          <p:nvSpPr>
            <p:cNvPr id="23" name="文本框 22">
              <a:extLst>
                <a:ext uri="{FF2B5EF4-FFF2-40B4-BE49-F238E27FC236}">
                  <a16:creationId xmlns="" xmlns:a16="http://schemas.microsoft.com/office/drawing/2014/main" id="{9967B26A-0A39-483B-926A-BA2339846893}"/>
                </a:ext>
              </a:extLst>
            </p:cNvPr>
            <p:cNvSpPr txBox="1"/>
            <p:nvPr/>
          </p:nvSpPr>
          <p:spPr>
            <a:xfrm>
              <a:off x="3145032" y="2327509"/>
              <a:ext cx="3388933" cy="1130309"/>
            </a:xfrm>
            <a:prstGeom prst="rect">
              <a:avLst/>
            </a:prstGeom>
            <a:noFill/>
          </p:spPr>
          <p:txBody>
            <a:bodyPr wrap="square" rtlCol="0">
              <a:spAutoFit/>
            </a:bodyPr>
            <a:lstStyle/>
            <a:p>
              <a:pPr>
                <a:lnSpc>
                  <a:spcPct val="150000"/>
                </a:lnSpc>
              </a:pPr>
              <a:r>
                <a:rPr lang="zh-CN" altLang="en-US" sz="2800" b="1"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活动人员安排</a:t>
              </a:r>
              <a:endParaRPr lang="en-US" altLang="zh-CN" sz="2800" b="1"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a:lnSpc>
                  <a:spcPct val="150000"/>
                </a:lnSpc>
              </a:pPr>
              <a:r>
                <a:rPr lang="zh-CN" altLang="en-US" sz="900" dirty="0">
                  <a:solidFill>
                    <a:schemeClr val="tx1">
                      <a:lumMod val="85000"/>
                      <a:lumOff val="15000"/>
                    </a:schemeClr>
                  </a:solidFill>
                  <a:latin typeface="印品丫丫体" panose="02010601030101010101" charset="-122"/>
                  <a:ea typeface="印品丫丫体" panose="02010601030101010101" charset="-122"/>
                  <a:cs typeface="汉仪正圆-35W" panose="00020600040101010101" charset="-122"/>
                  <a:sym typeface="+mn-lt"/>
                </a:rPr>
                <a:t>您的内容打在这里，或者通过复制您的文本后，在此框中选择粘贴，并选择只保留文字。</a:t>
              </a:r>
              <a:endParaRPr lang="zh-CN" altLang="en-US" sz="900" dirty="0">
                <a:solidFill>
                  <a:schemeClr val="tx1">
                    <a:lumMod val="85000"/>
                    <a:lumOff val="15000"/>
                  </a:schemeClr>
                </a:solidFill>
                <a:latin typeface="印品丫丫体" panose="02010601030101010101" charset="-122"/>
                <a:ea typeface="印品丫丫体" panose="02010601030101010101" charset="-122"/>
                <a:sym typeface="+mn-ea"/>
              </a:endParaRPr>
            </a:p>
          </p:txBody>
        </p:sp>
        <p:sp>
          <p:nvSpPr>
            <p:cNvPr id="24" name="文本框 23">
              <a:extLst>
                <a:ext uri="{FF2B5EF4-FFF2-40B4-BE49-F238E27FC236}">
                  <a16:creationId xmlns="" xmlns:a16="http://schemas.microsoft.com/office/drawing/2014/main" id="{2B24B406-4922-4CFA-8A3A-05E998DB4F06}"/>
                </a:ext>
              </a:extLst>
            </p:cNvPr>
            <p:cNvSpPr txBox="1"/>
            <p:nvPr/>
          </p:nvSpPr>
          <p:spPr>
            <a:xfrm>
              <a:off x="1868804" y="2575872"/>
              <a:ext cx="787117" cy="707886"/>
            </a:xfrm>
            <a:prstGeom prst="rect">
              <a:avLst/>
            </a:prstGeom>
            <a:noFill/>
          </p:spPr>
          <p:txBody>
            <a:bodyPr wrap="square" rtlCol="0">
              <a:spAutoFit/>
            </a:bodyPr>
            <a:lstStyle/>
            <a:p>
              <a:pPr algn="ctr"/>
              <a:r>
                <a:rPr lang="en-US" altLang="zh-CN" sz="4000" b="1" dirty="0">
                  <a:solidFill>
                    <a:schemeClr val="bg1"/>
                  </a:solidFill>
                </a:rPr>
                <a:t>04</a:t>
              </a:r>
              <a:endParaRPr lang="zh-CN" altLang="en-US" sz="4000" b="1" dirty="0">
                <a:solidFill>
                  <a:schemeClr val="bg1"/>
                </a:solidFill>
              </a:endParaRPr>
            </a:p>
          </p:txBody>
        </p:sp>
      </p:grpSp>
      <p:sp>
        <p:nvSpPr>
          <p:cNvPr id="25" name="文本框 24">
            <a:extLst>
              <a:ext uri="{FF2B5EF4-FFF2-40B4-BE49-F238E27FC236}">
                <a16:creationId xmlns="" xmlns:a16="http://schemas.microsoft.com/office/drawing/2014/main" id="{FED4270B-272C-47DA-8045-3A68A73D0002}"/>
              </a:ext>
            </a:extLst>
          </p:cNvPr>
          <p:cNvSpPr txBox="1"/>
          <p:nvPr/>
        </p:nvSpPr>
        <p:spPr>
          <a:xfrm>
            <a:off x="4821545" y="530959"/>
            <a:ext cx="2261901" cy="923330"/>
          </a:xfrm>
          <a:prstGeom prst="rect">
            <a:avLst/>
          </a:prstGeom>
          <a:noFill/>
        </p:spPr>
        <p:txBody>
          <a:bodyPr wrap="square" rtlCol="0">
            <a:spAutoFit/>
          </a:bodyPr>
          <a:lstStyle/>
          <a:p>
            <a:pPr algn="ctr"/>
            <a:r>
              <a:rPr lang="zh-CN" altLang="en-US" sz="5400" spc="1500" dirty="0">
                <a:solidFill>
                  <a:srgbClr val="E25B03"/>
                </a:solidFill>
                <a:latin typeface="印品黑体" panose="00000500000000000000" pitchFamily="2" charset="-122"/>
                <a:ea typeface="印品黑体" panose="00000500000000000000" pitchFamily="2" charset="-122"/>
              </a:rPr>
              <a:t>目录</a:t>
            </a:r>
          </a:p>
        </p:txBody>
      </p:sp>
      <p:sp>
        <p:nvSpPr>
          <p:cNvPr id="26" name="文本框 25">
            <a:extLst>
              <a:ext uri="{FF2B5EF4-FFF2-40B4-BE49-F238E27FC236}">
                <a16:creationId xmlns="" xmlns:a16="http://schemas.microsoft.com/office/drawing/2014/main" id="{07DE96C6-0024-4FA9-A73E-A3029362D6FE}"/>
              </a:ext>
            </a:extLst>
          </p:cNvPr>
          <p:cNvSpPr txBox="1"/>
          <p:nvPr/>
        </p:nvSpPr>
        <p:spPr>
          <a:xfrm>
            <a:off x="4271471" y="1417766"/>
            <a:ext cx="3486335" cy="369332"/>
          </a:xfrm>
          <a:prstGeom prst="rect">
            <a:avLst/>
          </a:prstGeom>
          <a:noFill/>
        </p:spPr>
        <p:txBody>
          <a:bodyPr wrap="square" rtlCol="0">
            <a:spAutoFit/>
          </a:bodyPr>
          <a:lstStyle/>
          <a:p>
            <a:pPr algn="ctr"/>
            <a:r>
              <a:rPr lang="en-US" altLang="zh-CN" spc="2000" dirty="0">
                <a:solidFill>
                  <a:schemeClr val="tx1">
                    <a:lumMod val="85000"/>
                    <a:lumOff val="15000"/>
                  </a:schemeClr>
                </a:solidFill>
                <a:latin typeface="印品丫丫体" panose="02010601030101010101" pitchFamily="2" charset="-122"/>
                <a:ea typeface="印品丫丫体" panose="02010601030101010101" pitchFamily="2" charset="-122"/>
              </a:rPr>
              <a:t>CONTENTS</a:t>
            </a:r>
            <a:endParaRPr lang="zh-CN" altLang="en-US" spc="2000" dirty="0">
              <a:solidFill>
                <a:schemeClr val="tx1">
                  <a:lumMod val="85000"/>
                  <a:lumOff val="15000"/>
                </a:schemeClr>
              </a:solidFill>
              <a:latin typeface="印品丫丫体" panose="02010601030101010101" pitchFamily="2" charset="-122"/>
              <a:ea typeface="印品丫丫体" panose="02010601030101010101" pitchFamily="2" charset="-122"/>
            </a:endParaRPr>
          </a:p>
        </p:txBody>
      </p:sp>
    </p:spTree>
    <p:extLst>
      <p:ext uri="{BB962C8B-B14F-4D97-AF65-F5344CB8AC3E}">
        <p14:creationId xmlns:p14="http://schemas.microsoft.com/office/powerpoint/2010/main" val="13268742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randombar(horizontal)">
                                      <p:cBhvr>
                                        <p:cTn id="7" dur="5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1000"/>
                                        <p:tgtEl>
                                          <p:spTgt spid="13"/>
                                        </p:tgtEl>
                                      </p:cBhvr>
                                    </p:animEffect>
                                    <p:anim calcmode="lin" valueType="num">
                                      <p:cBhvr>
                                        <p:cTn id="20" dur="1000" fill="hold"/>
                                        <p:tgtEl>
                                          <p:spTgt spid="13"/>
                                        </p:tgtEl>
                                        <p:attrNameLst>
                                          <p:attrName>ppt_x</p:attrName>
                                        </p:attrNameLst>
                                      </p:cBhvr>
                                      <p:tavLst>
                                        <p:tav tm="0">
                                          <p:val>
                                            <p:strVal val="#ppt_x"/>
                                          </p:val>
                                        </p:tav>
                                        <p:tav tm="100000">
                                          <p:val>
                                            <p:strVal val="#ppt_x"/>
                                          </p:val>
                                        </p:tav>
                                      </p:tavLst>
                                    </p:anim>
                                    <p:anim calcmode="lin" valueType="num">
                                      <p:cBhvr>
                                        <p:cTn id="21"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16" presetClass="entr" presetSubtype="21" fill="hold" nodeType="click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barn(inVertical)">
                                      <p:cBhvr>
                                        <p:cTn id="26" dur="500"/>
                                        <p:tgtEl>
                                          <p:spTgt spid="17"/>
                                        </p:tgtEl>
                                      </p:cBhvr>
                                    </p:animEffect>
                                  </p:childTnLst>
                                </p:cTn>
                              </p:par>
                            </p:childTnLst>
                          </p:cTn>
                        </p:par>
                      </p:childTnLst>
                    </p:cTn>
                  </p:par>
                  <p:par>
                    <p:cTn id="27" fill="hold">
                      <p:stCondLst>
                        <p:cond delay="indefinite"/>
                      </p:stCondLst>
                      <p:childTnLst>
                        <p:par>
                          <p:cTn id="28" fill="hold">
                            <p:stCondLst>
                              <p:cond delay="0"/>
                            </p:stCondLst>
                            <p:childTnLst>
                              <p:par>
                                <p:cTn id="29" presetID="6" presetClass="entr" presetSubtype="16" fill="hold" nodeType="click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circle(in)">
                                      <p:cBhvr>
                                        <p:cTn id="31" dur="2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CC900"/>
        </a:solidFill>
        <a:effectLst/>
      </p:bgPr>
    </p:bg>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3A50814C-D630-461E-92CE-7ADFD84DC0A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5" name="图片 4">
            <a:extLst>
              <a:ext uri="{FF2B5EF4-FFF2-40B4-BE49-F238E27FC236}">
                <a16:creationId xmlns="" xmlns:a16="http://schemas.microsoft.com/office/drawing/2014/main" id="{26B626BE-71C2-4DCE-AD06-225CF64A6ED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2646" r="24272"/>
          <a:stretch/>
        </p:blipFill>
        <p:spPr>
          <a:xfrm>
            <a:off x="1293724" y="800523"/>
            <a:ext cx="5746811" cy="5413091"/>
          </a:xfrm>
          <a:prstGeom prst="rect">
            <a:avLst/>
          </a:prstGeom>
        </p:spPr>
      </p:pic>
      <p:pic>
        <p:nvPicPr>
          <p:cNvPr id="7" name="图片 6">
            <a:extLst>
              <a:ext uri="{FF2B5EF4-FFF2-40B4-BE49-F238E27FC236}">
                <a16:creationId xmlns="" xmlns:a16="http://schemas.microsoft.com/office/drawing/2014/main" id="{0E3C6C36-C153-40C6-A31C-6314C09F867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b="6311"/>
          <a:stretch/>
        </p:blipFill>
        <p:spPr>
          <a:xfrm>
            <a:off x="6348080" y="2480066"/>
            <a:ext cx="5613102" cy="4151553"/>
          </a:xfrm>
          <a:prstGeom prst="rect">
            <a:avLst/>
          </a:prstGeom>
        </p:spPr>
      </p:pic>
      <p:pic>
        <p:nvPicPr>
          <p:cNvPr id="8" name="图片 7">
            <a:extLst>
              <a:ext uri="{FF2B5EF4-FFF2-40B4-BE49-F238E27FC236}">
                <a16:creationId xmlns="" xmlns:a16="http://schemas.microsoft.com/office/drawing/2014/main" id="{FDD71F7C-8951-4800-9C25-13C412FD1834}"/>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r="89306" b="81820"/>
          <a:stretch/>
        </p:blipFill>
        <p:spPr>
          <a:xfrm rot="10800000">
            <a:off x="10404628" y="5338808"/>
            <a:ext cx="1787371" cy="1519191"/>
          </a:xfrm>
          <a:prstGeom prst="rect">
            <a:avLst/>
          </a:prstGeom>
        </p:spPr>
      </p:pic>
      <p:sp>
        <p:nvSpPr>
          <p:cNvPr id="9" name="文本框 8">
            <a:extLst>
              <a:ext uri="{FF2B5EF4-FFF2-40B4-BE49-F238E27FC236}">
                <a16:creationId xmlns="" xmlns:a16="http://schemas.microsoft.com/office/drawing/2014/main" id="{DD450F67-F00B-4C0B-9F53-2FFEF2A2236E}"/>
              </a:ext>
            </a:extLst>
          </p:cNvPr>
          <p:cNvSpPr txBox="1"/>
          <p:nvPr/>
        </p:nvSpPr>
        <p:spPr>
          <a:xfrm>
            <a:off x="2097390" y="3019967"/>
            <a:ext cx="4250690" cy="1494383"/>
          </a:xfrm>
          <a:prstGeom prst="rect">
            <a:avLst/>
          </a:prstGeom>
          <a:noFill/>
        </p:spPr>
        <p:txBody>
          <a:bodyPr wrap="square" rtlCol="0">
            <a:spAutoFit/>
          </a:bodyPr>
          <a:lstStyle/>
          <a:p>
            <a:pPr algn="ctr" fontAlgn="auto">
              <a:lnSpc>
                <a:spcPct val="150000"/>
              </a:lnSpc>
            </a:pPr>
            <a:r>
              <a:rPr lang="zh-CN" altLang="en-US" sz="40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活动主题简介</a:t>
            </a:r>
            <a:endParaRPr lang="en-US" altLang="zh-CN" sz="40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algn="ctr" fontAlgn="auto">
              <a:lnSpc>
                <a:spcPct val="150000"/>
              </a:lnSpc>
            </a:pPr>
            <a:r>
              <a:rPr lang="zh-CN" altLang="en-US" sz="1100" dirty="0">
                <a:solidFill>
                  <a:schemeClr val="bg1"/>
                </a:solidFill>
                <a:latin typeface="印品丫丫体" panose="02010601030101010101" charset="-122"/>
                <a:ea typeface="印品丫丫体" panose="02010601030101010101" charset="-122"/>
                <a:cs typeface="汉仪正圆-35W" panose="00020600040101010101" charset="-122"/>
                <a:sym typeface="+mn-lt"/>
              </a:rPr>
              <a:t>您的内容打在这里，或者通过复制您的文本后，在此框中选择粘贴，并选择只保留文字。</a:t>
            </a:r>
            <a:endParaRPr lang="zh-CN" altLang="en-US" sz="1100" dirty="0">
              <a:solidFill>
                <a:schemeClr val="bg1"/>
              </a:solidFill>
              <a:latin typeface="印品丫丫体" panose="02010601030101010101" charset="-122"/>
              <a:ea typeface="印品丫丫体" panose="02010601030101010101" charset="-122"/>
              <a:sym typeface="+mn-ea"/>
            </a:endParaRPr>
          </a:p>
        </p:txBody>
      </p:sp>
      <p:sp>
        <p:nvSpPr>
          <p:cNvPr id="10" name="文本框 9">
            <a:extLst>
              <a:ext uri="{FF2B5EF4-FFF2-40B4-BE49-F238E27FC236}">
                <a16:creationId xmlns="" xmlns:a16="http://schemas.microsoft.com/office/drawing/2014/main" id="{AB3319D3-5761-4FB4-9CB1-80C4D9B53448}"/>
              </a:ext>
            </a:extLst>
          </p:cNvPr>
          <p:cNvSpPr txBox="1"/>
          <p:nvPr/>
        </p:nvSpPr>
        <p:spPr>
          <a:xfrm>
            <a:off x="2845837" y="2334518"/>
            <a:ext cx="2565647" cy="830997"/>
          </a:xfrm>
          <a:prstGeom prst="rect">
            <a:avLst/>
          </a:prstGeom>
          <a:noFill/>
        </p:spPr>
        <p:txBody>
          <a:bodyPr wrap="square" rtlCol="0">
            <a:spAutoFit/>
          </a:bodyPr>
          <a:lstStyle/>
          <a:p>
            <a:pPr algn="ctr"/>
            <a:r>
              <a:rPr lang="en-US" altLang="zh-CN" sz="4800" dirty="0">
                <a:solidFill>
                  <a:schemeClr val="bg1"/>
                </a:solidFill>
                <a:latin typeface="印品丫丫体" panose="02010601030101010101" pitchFamily="2" charset="-122"/>
                <a:ea typeface="印品丫丫体" panose="02010601030101010101" pitchFamily="2" charset="-122"/>
              </a:rPr>
              <a:t>PART 01</a:t>
            </a:r>
            <a:endParaRPr lang="zh-CN" altLang="en-US" sz="4800" dirty="0">
              <a:solidFill>
                <a:schemeClr val="bg1"/>
              </a:solidFill>
              <a:latin typeface="印品丫丫体" panose="02010601030101010101" pitchFamily="2" charset="-122"/>
              <a:ea typeface="印品丫丫体" panose="02010601030101010101" pitchFamily="2" charset="-122"/>
            </a:endParaRPr>
          </a:p>
        </p:txBody>
      </p:sp>
    </p:spTree>
    <p:extLst>
      <p:ext uri="{BB962C8B-B14F-4D97-AF65-F5344CB8AC3E}">
        <p14:creationId xmlns:p14="http://schemas.microsoft.com/office/powerpoint/2010/main" val="2584726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randombar(horizontal)">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down)">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a:extLst>
              <a:ext uri="{FF2B5EF4-FFF2-40B4-BE49-F238E27FC236}">
                <a16:creationId xmlns="" xmlns:a16="http://schemas.microsoft.com/office/drawing/2014/main" id="{2CD95263-0393-4C95-8860-9E9F68BE4FAD}"/>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3424" t="17762" r="17318" b="19402"/>
          <a:stretch/>
        </p:blipFill>
        <p:spPr>
          <a:xfrm>
            <a:off x="7004483" y="2035397"/>
            <a:ext cx="3568822" cy="3237940"/>
          </a:xfrm>
          <a:prstGeom prst="rect">
            <a:avLst/>
          </a:prstGeom>
        </p:spPr>
      </p:pic>
      <p:sp>
        <p:nvSpPr>
          <p:cNvPr id="18" name="Title 20">
            <a:extLst>
              <a:ext uri="{FF2B5EF4-FFF2-40B4-BE49-F238E27FC236}">
                <a16:creationId xmlns="" xmlns:a16="http://schemas.microsoft.com/office/drawing/2014/main" id="{71023AB8-8C0C-42C1-BDF0-D9E9EAC1DECC}"/>
              </a:ext>
            </a:extLst>
          </p:cNvPr>
          <p:cNvSpPr txBox="1">
            <a:spLocks/>
          </p:cNvSpPr>
          <p:nvPr/>
        </p:nvSpPr>
        <p:spPr>
          <a:xfrm>
            <a:off x="1369596" y="2988611"/>
            <a:ext cx="5189248" cy="2881943"/>
          </a:xfrm>
          <a:prstGeom prst="rect">
            <a:avLst/>
          </a:prstGeom>
        </p:spPr>
        <p:txBody>
          <a:bodyPr vert="horz" wrap="square" lIns="0" tIns="0" rIns="0" bIns="0" rtlCol="0" anchor="t">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just">
              <a:lnSpc>
                <a:spcPct val="150000"/>
              </a:lnSpc>
              <a:spcBef>
                <a:spcPts val="1200"/>
              </a:spcBef>
            </a:pPr>
            <a:r>
              <a:rPr lang="zh-CN" altLang="en-US" sz="20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您的内容打在这里或者通过复制您的文本后在此框中选择粘贴您的内容打在这里或者通过复制您的文本后您的内容打在这里或者通过复制您的文本后在此框中选择粘贴您的内容打在这里或者通过复制您的文本后</a:t>
            </a:r>
            <a:endParaRPr lang="en-US" altLang="zh-CN" sz="20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algn="just">
              <a:lnSpc>
                <a:spcPct val="150000"/>
              </a:lnSpc>
              <a:spcBef>
                <a:spcPts val="1200"/>
              </a:spcBef>
            </a:pPr>
            <a:endParaRPr lang="en-US" altLang="zh-CN" sz="20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9" name="文本框 18">
            <a:extLst>
              <a:ext uri="{FF2B5EF4-FFF2-40B4-BE49-F238E27FC236}">
                <a16:creationId xmlns="" xmlns:a16="http://schemas.microsoft.com/office/drawing/2014/main" id="{3E2F834D-7A0B-47E7-BAF0-6F5A6A49CC97}"/>
              </a:ext>
            </a:extLst>
          </p:cNvPr>
          <p:cNvSpPr txBox="1"/>
          <p:nvPr/>
        </p:nvSpPr>
        <p:spPr>
          <a:xfrm>
            <a:off x="3811876" y="2157614"/>
            <a:ext cx="3127199" cy="830997"/>
          </a:xfrm>
          <a:prstGeom prst="rect">
            <a:avLst/>
          </a:prstGeom>
          <a:noFill/>
        </p:spPr>
        <p:txBody>
          <a:bodyPr wrap="square" rtlCol="0">
            <a:spAutoFit/>
          </a:bodyPr>
          <a:lstStyle/>
          <a:p>
            <a:pPr algn="ctr"/>
            <a:r>
              <a:rPr lang="zh-CN" altLang="en-US" sz="4800" b="1"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活动主题</a:t>
            </a:r>
          </a:p>
        </p:txBody>
      </p:sp>
      <p:pic>
        <p:nvPicPr>
          <p:cNvPr id="20" name="图片 19">
            <a:extLst>
              <a:ext uri="{FF2B5EF4-FFF2-40B4-BE49-F238E27FC236}">
                <a16:creationId xmlns="" xmlns:a16="http://schemas.microsoft.com/office/drawing/2014/main" id="{C047E5D3-7A0D-494D-88D0-EB318288F45E}"/>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61576" b="57447"/>
          <a:stretch/>
        </p:blipFill>
        <p:spPr>
          <a:xfrm rot="3230099" flipH="1">
            <a:off x="6201232" y="1056443"/>
            <a:ext cx="1086431" cy="1197278"/>
          </a:xfrm>
          <a:prstGeom prst="rect">
            <a:avLst/>
          </a:prstGeom>
        </p:spPr>
      </p:pic>
    </p:spTree>
    <p:extLst>
      <p:ext uri="{BB962C8B-B14F-4D97-AF65-F5344CB8AC3E}">
        <p14:creationId xmlns:p14="http://schemas.microsoft.com/office/powerpoint/2010/main" val="1145297013"/>
      </p:ext>
    </p:extLst>
  </p:cSld>
  <p:clrMapOvr>
    <a:masterClrMapping/>
  </p:clrMapOvr>
  <mc:AlternateContent xmlns:mc="http://schemas.openxmlformats.org/markup-compatibility/2006" xmlns:p14="http://schemas.microsoft.com/office/powerpoint/2010/main">
    <mc:Choice Requires="p14">
      <p:transition spd="slow" p14:dur="3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randombar(horizontal)">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p:cTn id="12" dur="500" fill="hold"/>
                                        <p:tgtEl>
                                          <p:spTgt spid="20"/>
                                        </p:tgtEl>
                                        <p:attrNameLst>
                                          <p:attrName>ppt_w</p:attrName>
                                        </p:attrNameLst>
                                      </p:cBhvr>
                                      <p:tavLst>
                                        <p:tav tm="0">
                                          <p:val>
                                            <p:fltVal val="0"/>
                                          </p:val>
                                        </p:tav>
                                        <p:tav tm="100000">
                                          <p:val>
                                            <p:strVal val="#ppt_w"/>
                                          </p:val>
                                        </p:tav>
                                      </p:tavLst>
                                    </p:anim>
                                    <p:anim calcmode="lin" valueType="num">
                                      <p:cBhvr>
                                        <p:cTn id="13" dur="500" fill="hold"/>
                                        <p:tgtEl>
                                          <p:spTgt spid="20"/>
                                        </p:tgtEl>
                                        <p:attrNameLst>
                                          <p:attrName>ppt_h</p:attrName>
                                        </p:attrNameLst>
                                      </p:cBhvr>
                                      <p:tavLst>
                                        <p:tav tm="0">
                                          <p:val>
                                            <p:fltVal val="0"/>
                                          </p:val>
                                        </p:tav>
                                        <p:tav tm="100000">
                                          <p:val>
                                            <p:strVal val="#ppt_h"/>
                                          </p:val>
                                        </p:tav>
                                      </p:tavLst>
                                    </p:anim>
                                    <p:animEffect transition="in" filter="fade">
                                      <p:cBhvr>
                                        <p:cTn id="14" dur="500"/>
                                        <p:tgtEl>
                                          <p:spTgt spid="20"/>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grpId="0" nodeType="click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down)">
                                      <p:cBhvr>
                                        <p:cTn id="19" dur="500"/>
                                        <p:tgtEl>
                                          <p:spTgt spid="19"/>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wipe(down)">
                                      <p:cBhvr>
                                        <p:cTn id="2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18E040A8-390C-4F9C-B987-2D18A333C7BA}"/>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3575299" y="1289751"/>
            <a:ext cx="5041402" cy="3878448"/>
          </a:xfrm>
          <a:prstGeom prst="rect">
            <a:avLst/>
          </a:prstGeom>
        </p:spPr>
      </p:pic>
      <p:grpSp>
        <p:nvGrpSpPr>
          <p:cNvPr id="7" name="组合 6">
            <a:extLst>
              <a:ext uri="{FF2B5EF4-FFF2-40B4-BE49-F238E27FC236}">
                <a16:creationId xmlns="" xmlns:a16="http://schemas.microsoft.com/office/drawing/2014/main" id="{9C5FDD67-E38A-462F-AF05-1D5487E4E043}"/>
              </a:ext>
            </a:extLst>
          </p:cNvPr>
          <p:cNvGrpSpPr/>
          <p:nvPr/>
        </p:nvGrpSpPr>
        <p:grpSpPr>
          <a:xfrm>
            <a:off x="1109952" y="2549086"/>
            <a:ext cx="2496286" cy="3200590"/>
            <a:chOff x="1109952" y="2749111"/>
            <a:chExt cx="2496286" cy="3200590"/>
          </a:xfrm>
        </p:grpSpPr>
        <p:sp>
          <p:nvSpPr>
            <p:cNvPr id="4" name="Title 20">
              <a:extLst>
                <a:ext uri="{FF2B5EF4-FFF2-40B4-BE49-F238E27FC236}">
                  <a16:creationId xmlns="" xmlns:a16="http://schemas.microsoft.com/office/drawing/2014/main" id="{54835569-BC28-4853-94C6-B5A83E82AB2C}"/>
                </a:ext>
              </a:extLst>
            </p:cNvPr>
            <p:cNvSpPr txBox="1">
              <a:spLocks/>
            </p:cNvSpPr>
            <p:nvPr/>
          </p:nvSpPr>
          <p:spPr>
            <a:xfrm>
              <a:off x="1109952" y="3529423"/>
              <a:ext cx="2367026" cy="2420278"/>
            </a:xfrm>
            <a:prstGeom prst="rect">
              <a:avLst/>
            </a:prstGeom>
          </p:spPr>
          <p:txBody>
            <a:bodyPr vert="horz" wrap="square" lIns="0" tIns="0" rIns="0" bIns="0" rtlCol="0" anchor="t">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just">
                <a:lnSpc>
                  <a:spcPct val="150000"/>
                </a:lnSpc>
                <a:spcBef>
                  <a:spcPts val="1200"/>
                </a:spcBef>
              </a:pPr>
              <a:r>
                <a:rPr lang="zh-CN" altLang="en-US" sz="20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您的内容打在这里或者通过复制您的文本后在此框中选择粘贴您的内容打在</a:t>
              </a:r>
              <a:endParaRPr lang="en-US" altLang="zh-CN" sz="20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algn="just">
                <a:lnSpc>
                  <a:spcPct val="150000"/>
                </a:lnSpc>
                <a:spcBef>
                  <a:spcPts val="1200"/>
                </a:spcBef>
              </a:pPr>
              <a:endParaRPr lang="en-US" altLang="zh-CN" sz="20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5" name="文本框 4">
              <a:extLst>
                <a:ext uri="{FF2B5EF4-FFF2-40B4-BE49-F238E27FC236}">
                  <a16:creationId xmlns="" xmlns:a16="http://schemas.microsoft.com/office/drawing/2014/main" id="{AF5D1E24-5E56-40B1-943C-143B084CE6FB}"/>
                </a:ext>
              </a:extLst>
            </p:cNvPr>
            <p:cNvSpPr txBox="1"/>
            <p:nvPr/>
          </p:nvSpPr>
          <p:spPr>
            <a:xfrm>
              <a:off x="1230353" y="2944648"/>
              <a:ext cx="2126224" cy="584775"/>
            </a:xfrm>
            <a:prstGeom prst="rect">
              <a:avLst/>
            </a:prstGeom>
            <a:noFill/>
          </p:spPr>
          <p:txBody>
            <a:bodyPr wrap="square" rtlCol="0">
              <a:spAutoFit/>
            </a:bodyPr>
            <a:lstStyle/>
            <a:p>
              <a:pPr algn="ctr"/>
              <a:r>
                <a:rPr lang="zh-CN" altLang="en-US" sz="3200" b="1"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子活动一</a:t>
              </a:r>
            </a:p>
          </p:txBody>
        </p:sp>
        <p:pic>
          <p:nvPicPr>
            <p:cNvPr id="6" name="图片 5">
              <a:extLst>
                <a:ext uri="{FF2B5EF4-FFF2-40B4-BE49-F238E27FC236}">
                  <a16:creationId xmlns="" xmlns:a16="http://schemas.microsoft.com/office/drawing/2014/main" id="{3885A64D-D8AD-4130-A579-79CA13C94A43}"/>
                </a:ext>
              </a:extLst>
            </p:cNvPr>
            <p:cNvPicPr>
              <a:picLocks noChangeAspect="1"/>
            </p:cNvPicPr>
            <p:nvPr/>
          </p:nvPicPr>
          <p:blipFill rotWithShape="1">
            <a:blip r:embed="rId4" cstate="print">
              <a:extLst>
                <a:ext uri="{BEBA8EAE-BF5A-486C-A8C5-ECC9F3942E4B}">
                  <a14:imgProps xmlns:a14="http://schemas.microsoft.com/office/drawing/2010/main">
                    <a14:imgLayer>
                      <a14:imgEffect>
                        <a14:backgroundRemoval t="10000" b="90000" l="10000" r="90000">
                          <a14:foregroundMark x1="53679" y1="65217" x2="55220" y2="74513"/>
                          <a14:foregroundMark x1="50314" y1="67691" x2="53508" y2="76537"/>
                          <a14:backgroundMark x1="49914" y1="23463" x2="71592" y2="68666"/>
                          <a14:backgroundMark x1="40217" y1="32909" x2="64974" y2="48876"/>
                          <a14:backgroundMark x1="34683" y1="45877" x2="65887" y2="50525"/>
                          <a14:backgroundMark x1="54193" y1="82834" x2="54364" y2="90930"/>
                        </a14:backgroundRemoval>
                      </a14:imgEffect>
                    </a14:imgLayer>
                  </a14:imgProps>
                </a:ext>
                <a:ext uri="{28A0092B-C50C-407E-A947-70E740481C1C}">
                  <a14:useLocalDpi xmlns:a14="http://schemas.microsoft.com/office/drawing/2010/main" val="0"/>
                </a:ext>
              </a:extLst>
            </a:blip>
            <a:srcRect l="38524" t="56571" r="28107" b="9086"/>
            <a:stretch/>
          </p:blipFill>
          <p:spPr>
            <a:xfrm rot="1566399">
              <a:off x="3106915" y="2749111"/>
              <a:ext cx="499323" cy="391073"/>
            </a:xfrm>
            <a:prstGeom prst="rect">
              <a:avLst/>
            </a:prstGeom>
          </p:spPr>
        </p:pic>
      </p:grpSp>
      <p:grpSp>
        <p:nvGrpSpPr>
          <p:cNvPr id="8" name="组合 7">
            <a:extLst>
              <a:ext uri="{FF2B5EF4-FFF2-40B4-BE49-F238E27FC236}">
                <a16:creationId xmlns="" xmlns:a16="http://schemas.microsoft.com/office/drawing/2014/main" id="{58F41470-5514-45F9-B62D-0091D596005E}"/>
              </a:ext>
            </a:extLst>
          </p:cNvPr>
          <p:cNvGrpSpPr/>
          <p:nvPr/>
        </p:nvGrpSpPr>
        <p:grpSpPr>
          <a:xfrm>
            <a:off x="8525190" y="2549086"/>
            <a:ext cx="2496286" cy="3200590"/>
            <a:chOff x="1109952" y="2749111"/>
            <a:chExt cx="2496286" cy="3200590"/>
          </a:xfrm>
        </p:grpSpPr>
        <p:sp>
          <p:nvSpPr>
            <p:cNvPr id="9" name="Title 20">
              <a:extLst>
                <a:ext uri="{FF2B5EF4-FFF2-40B4-BE49-F238E27FC236}">
                  <a16:creationId xmlns="" xmlns:a16="http://schemas.microsoft.com/office/drawing/2014/main" id="{6A8CC178-C81B-4D9E-85D1-E3C8537ACE57}"/>
                </a:ext>
              </a:extLst>
            </p:cNvPr>
            <p:cNvSpPr txBox="1">
              <a:spLocks/>
            </p:cNvSpPr>
            <p:nvPr/>
          </p:nvSpPr>
          <p:spPr>
            <a:xfrm>
              <a:off x="1109952" y="3529423"/>
              <a:ext cx="2367026" cy="2420278"/>
            </a:xfrm>
            <a:prstGeom prst="rect">
              <a:avLst/>
            </a:prstGeom>
          </p:spPr>
          <p:txBody>
            <a:bodyPr vert="horz" wrap="square" lIns="0" tIns="0" rIns="0" bIns="0" rtlCol="0" anchor="t">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just">
                <a:lnSpc>
                  <a:spcPct val="150000"/>
                </a:lnSpc>
                <a:spcBef>
                  <a:spcPts val="1200"/>
                </a:spcBef>
              </a:pPr>
              <a:r>
                <a:rPr lang="zh-CN" altLang="en-US" sz="20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您的内容打在这里或者通过复制您的文本后在此框中选择粘贴您的内容打在</a:t>
              </a:r>
              <a:endParaRPr lang="en-US" altLang="zh-CN" sz="20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algn="just">
                <a:lnSpc>
                  <a:spcPct val="150000"/>
                </a:lnSpc>
                <a:spcBef>
                  <a:spcPts val="1200"/>
                </a:spcBef>
              </a:pPr>
              <a:endParaRPr lang="en-US" altLang="zh-CN" sz="20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0" name="文本框 9">
              <a:extLst>
                <a:ext uri="{FF2B5EF4-FFF2-40B4-BE49-F238E27FC236}">
                  <a16:creationId xmlns="" xmlns:a16="http://schemas.microsoft.com/office/drawing/2014/main" id="{B44919EF-8EA1-4D5D-9B3A-661C68EE167D}"/>
                </a:ext>
              </a:extLst>
            </p:cNvPr>
            <p:cNvSpPr txBox="1"/>
            <p:nvPr/>
          </p:nvSpPr>
          <p:spPr>
            <a:xfrm>
              <a:off x="1230353" y="2944648"/>
              <a:ext cx="2126224" cy="584775"/>
            </a:xfrm>
            <a:prstGeom prst="rect">
              <a:avLst/>
            </a:prstGeom>
            <a:noFill/>
          </p:spPr>
          <p:txBody>
            <a:bodyPr wrap="square" rtlCol="0">
              <a:spAutoFit/>
            </a:bodyPr>
            <a:lstStyle/>
            <a:p>
              <a:pPr algn="ctr"/>
              <a:r>
                <a:rPr lang="zh-CN" altLang="en-US" sz="3200" b="1"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子活动二</a:t>
              </a:r>
            </a:p>
          </p:txBody>
        </p:sp>
        <p:pic>
          <p:nvPicPr>
            <p:cNvPr id="11" name="图片 10">
              <a:extLst>
                <a:ext uri="{FF2B5EF4-FFF2-40B4-BE49-F238E27FC236}">
                  <a16:creationId xmlns="" xmlns:a16="http://schemas.microsoft.com/office/drawing/2014/main" id="{3AEE10C4-EF60-4719-A183-8405BF265498}"/>
                </a:ext>
              </a:extLst>
            </p:cNvPr>
            <p:cNvPicPr>
              <a:picLocks noChangeAspect="1"/>
            </p:cNvPicPr>
            <p:nvPr/>
          </p:nvPicPr>
          <p:blipFill rotWithShape="1">
            <a:blip r:embed="rId4" cstate="print">
              <a:extLst>
                <a:ext uri="{BEBA8EAE-BF5A-486C-A8C5-ECC9F3942E4B}">
                  <a14:imgProps xmlns:a14="http://schemas.microsoft.com/office/drawing/2010/main">
                    <a14:imgLayer>
                      <a14:imgEffect>
                        <a14:backgroundRemoval t="10000" b="90000" l="10000" r="90000">
                          <a14:foregroundMark x1="53679" y1="65217" x2="55220" y2="74513"/>
                          <a14:foregroundMark x1="50314" y1="67691" x2="53508" y2="76537"/>
                          <a14:backgroundMark x1="49914" y1="23463" x2="71592" y2="68666"/>
                          <a14:backgroundMark x1="40217" y1="32909" x2="64974" y2="48876"/>
                          <a14:backgroundMark x1="34683" y1="45877" x2="65887" y2="50525"/>
                          <a14:backgroundMark x1="54193" y1="82834" x2="54364" y2="90930"/>
                        </a14:backgroundRemoval>
                      </a14:imgEffect>
                    </a14:imgLayer>
                  </a14:imgProps>
                </a:ext>
                <a:ext uri="{28A0092B-C50C-407E-A947-70E740481C1C}">
                  <a14:useLocalDpi xmlns:a14="http://schemas.microsoft.com/office/drawing/2010/main" val="0"/>
                </a:ext>
              </a:extLst>
            </a:blip>
            <a:srcRect l="38524" t="56571" r="28107" b="9086"/>
            <a:stretch/>
          </p:blipFill>
          <p:spPr>
            <a:xfrm rot="1566399">
              <a:off x="3106915" y="2749111"/>
              <a:ext cx="499323" cy="391073"/>
            </a:xfrm>
            <a:prstGeom prst="rect">
              <a:avLst/>
            </a:prstGeom>
          </p:spPr>
        </p:pic>
      </p:grpSp>
    </p:spTree>
    <p:extLst>
      <p:ext uri="{BB962C8B-B14F-4D97-AF65-F5344CB8AC3E}">
        <p14:creationId xmlns:p14="http://schemas.microsoft.com/office/powerpoint/2010/main" val="3344748494"/>
      </p:ext>
    </p:extLst>
  </p:cSld>
  <p:clrMapOvr>
    <a:masterClrMapping/>
  </p:clrMapOvr>
  <mc:AlternateContent xmlns:mc="http://schemas.openxmlformats.org/markup-compatibility/2006" xmlns:p14="http://schemas.microsoft.com/office/powerpoint/2010/main">
    <mc:Choice Requires="p14">
      <p:transition spd="slow" p14:dur="3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arn(inVertic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fltVal val="0"/>
                                          </p:val>
                                        </p:tav>
                                        <p:tav tm="100000">
                                          <p:val>
                                            <p:strVal val="#ppt_w"/>
                                          </p:val>
                                        </p:tav>
                                      </p:tavLst>
                                    </p:anim>
                                    <p:anim calcmode="lin" valueType="num">
                                      <p:cBhvr>
                                        <p:cTn id="18" dur="500" fill="hold"/>
                                        <p:tgtEl>
                                          <p:spTgt spid="8"/>
                                        </p:tgtEl>
                                        <p:attrNameLst>
                                          <p:attrName>ppt_h</p:attrName>
                                        </p:attrNameLst>
                                      </p:cBhvr>
                                      <p:tavLst>
                                        <p:tav tm="0">
                                          <p:val>
                                            <p:fltVal val="0"/>
                                          </p:val>
                                        </p:tav>
                                        <p:tav tm="100000">
                                          <p:val>
                                            <p:strVal val="#ppt_h"/>
                                          </p:val>
                                        </p:tav>
                                      </p:tavLst>
                                    </p:anim>
                                    <p:animEffect transition="in" filter="fade">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8D743277-5DE5-44B8-9709-39DC52EB6E7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88714" y="214460"/>
            <a:ext cx="5591279" cy="5591279"/>
          </a:xfrm>
          <a:prstGeom prst="rect">
            <a:avLst/>
          </a:prstGeom>
        </p:spPr>
      </p:pic>
      <p:grpSp>
        <p:nvGrpSpPr>
          <p:cNvPr id="4" name="组合 3">
            <a:extLst>
              <a:ext uri="{FF2B5EF4-FFF2-40B4-BE49-F238E27FC236}">
                <a16:creationId xmlns="" xmlns:a16="http://schemas.microsoft.com/office/drawing/2014/main" id="{45673F66-4AAD-42F9-82DA-30EFAEA02BF6}"/>
              </a:ext>
            </a:extLst>
          </p:cNvPr>
          <p:cNvGrpSpPr/>
          <p:nvPr/>
        </p:nvGrpSpPr>
        <p:grpSpPr>
          <a:xfrm>
            <a:off x="1145895" y="1922513"/>
            <a:ext cx="5051706" cy="1904649"/>
            <a:chOff x="920117" y="2938513"/>
            <a:chExt cx="5051706" cy="1904649"/>
          </a:xfrm>
        </p:grpSpPr>
        <p:sp>
          <p:nvSpPr>
            <p:cNvPr id="5" name="Title 20">
              <a:extLst>
                <a:ext uri="{FF2B5EF4-FFF2-40B4-BE49-F238E27FC236}">
                  <a16:creationId xmlns="" xmlns:a16="http://schemas.microsoft.com/office/drawing/2014/main" id="{3A74D5FB-7330-45F6-B76F-BDE6792FF578}"/>
                </a:ext>
              </a:extLst>
            </p:cNvPr>
            <p:cNvSpPr txBox="1">
              <a:spLocks/>
            </p:cNvSpPr>
            <p:nvPr/>
          </p:nvSpPr>
          <p:spPr>
            <a:xfrm>
              <a:off x="1301863" y="3346214"/>
              <a:ext cx="4669960" cy="1496948"/>
            </a:xfrm>
            <a:prstGeom prst="rect">
              <a:avLst/>
            </a:prstGeom>
          </p:spPr>
          <p:txBody>
            <a:bodyPr vert="horz" wrap="square" lIns="0" tIns="0" rIns="0" bIns="0" rtlCol="0" anchor="t">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just">
                <a:lnSpc>
                  <a:spcPct val="150000"/>
                </a:lnSpc>
                <a:spcBef>
                  <a:spcPts val="1200"/>
                </a:spcBef>
              </a:pPr>
              <a:r>
                <a:rPr lang="zh-CN" altLang="en-US" sz="20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您的内容打在这里或者通过复制您的文本后在此框中选择粘贴您的内容打在</a:t>
              </a:r>
              <a:endParaRPr lang="en-US" altLang="zh-CN" sz="20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algn="just">
                <a:lnSpc>
                  <a:spcPct val="150000"/>
                </a:lnSpc>
                <a:spcBef>
                  <a:spcPts val="1200"/>
                </a:spcBef>
              </a:pPr>
              <a:endParaRPr lang="en-US" altLang="zh-CN" sz="20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6" name="文本框 5">
              <a:extLst>
                <a:ext uri="{FF2B5EF4-FFF2-40B4-BE49-F238E27FC236}">
                  <a16:creationId xmlns="" xmlns:a16="http://schemas.microsoft.com/office/drawing/2014/main" id="{02CA8B87-10A4-42B2-8A13-4AB2100F0FD0}"/>
                </a:ext>
              </a:extLst>
            </p:cNvPr>
            <p:cNvSpPr txBox="1"/>
            <p:nvPr/>
          </p:nvSpPr>
          <p:spPr>
            <a:xfrm>
              <a:off x="920117" y="2944648"/>
              <a:ext cx="2126224" cy="523220"/>
            </a:xfrm>
            <a:prstGeom prst="rect">
              <a:avLst/>
            </a:prstGeom>
            <a:noFill/>
          </p:spPr>
          <p:txBody>
            <a:bodyPr wrap="square" rtlCol="0">
              <a:spAutoFit/>
            </a:bodyPr>
            <a:lstStyle/>
            <a:p>
              <a:pPr algn="ctr"/>
              <a:r>
                <a:rPr lang="zh-CN" altLang="en-US" sz="2800" b="1"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子活动一</a:t>
              </a:r>
            </a:p>
          </p:txBody>
        </p:sp>
        <p:pic>
          <p:nvPicPr>
            <p:cNvPr id="7" name="图片 6">
              <a:extLst>
                <a:ext uri="{FF2B5EF4-FFF2-40B4-BE49-F238E27FC236}">
                  <a16:creationId xmlns="" xmlns:a16="http://schemas.microsoft.com/office/drawing/2014/main" id="{AB38C636-0BEE-4585-B190-B14CDC40327F}"/>
                </a:ext>
              </a:extLst>
            </p:cNvPr>
            <p:cNvPicPr>
              <a:picLocks noChangeAspect="1"/>
            </p:cNvPicPr>
            <p:nvPr/>
          </p:nvPicPr>
          <p:blipFill rotWithShape="1">
            <a:blip r:embed="rId4" cstate="print">
              <a:extLst>
                <a:ext uri="{BEBA8EAE-BF5A-486C-A8C5-ECC9F3942E4B}">
                  <a14:imgProps xmlns:a14="http://schemas.microsoft.com/office/drawing/2010/main">
                    <a14:imgLayer>
                      <a14:imgEffect>
                        <a14:backgroundRemoval t="10000" b="90000" l="10000" r="90000">
                          <a14:foregroundMark x1="53679" y1="65217" x2="55220" y2="74513"/>
                          <a14:foregroundMark x1="50314" y1="67691" x2="53508" y2="76537"/>
                          <a14:backgroundMark x1="49914" y1="23463" x2="71592" y2="68666"/>
                          <a14:backgroundMark x1="40217" y1="32909" x2="64974" y2="48876"/>
                          <a14:backgroundMark x1="34683" y1="45877" x2="65887" y2="50525"/>
                          <a14:backgroundMark x1="54193" y1="82834" x2="54364" y2="90930"/>
                        </a14:backgroundRemoval>
                      </a14:imgEffect>
                    </a14:imgLayer>
                  </a14:imgProps>
                </a:ext>
                <a:ext uri="{28A0092B-C50C-407E-A947-70E740481C1C}">
                  <a14:useLocalDpi xmlns:a14="http://schemas.microsoft.com/office/drawing/2010/main" val="0"/>
                </a:ext>
              </a:extLst>
            </a:blip>
            <a:srcRect l="38524" t="56571" r="28107" b="9086"/>
            <a:stretch/>
          </p:blipFill>
          <p:spPr>
            <a:xfrm rot="20033601" flipH="1">
              <a:off x="1043162" y="2938513"/>
              <a:ext cx="230712" cy="180695"/>
            </a:xfrm>
            <a:prstGeom prst="rect">
              <a:avLst/>
            </a:prstGeom>
          </p:spPr>
        </p:pic>
      </p:grpSp>
      <p:grpSp>
        <p:nvGrpSpPr>
          <p:cNvPr id="8" name="组合 7">
            <a:extLst>
              <a:ext uri="{FF2B5EF4-FFF2-40B4-BE49-F238E27FC236}">
                <a16:creationId xmlns="" xmlns:a16="http://schemas.microsoft.com/office/drawing/2014/main" id="{0845BC04-22C8-4011-A48A-174D73F1998E}"/>
              </a:ext>
            </a:extLst>
          </p:cNvPr>
          <p:cNvGrpSpPr/>
          <p:nvPr/>
        </p:nvGrpSpPr>
        <p:grpSpPr>
          <a:xfrm>
            <a:off x="1145894" y="3700856"/>
            <a:ext cx="5051706" cy="1904649"/>
            <a:chOff x="920117" y="2938513"/>
            <a:chExt cx="5051706" cy="1904649"/>
          </a:xfrm>
        </p:grpSpPr>
        <p:sp>
          <p:nvSpPr>
            <p:cNvPr id="9" name="Title 20">
              <a:extLst>
                <a:ext uri="{FF2B5EF4-FFF2-40B4-BE49-F238E27FC236}">
                  <a16:creationId xmlns="" xmlns:a16="http://schemas.microsoft.com/office/drawing/2014/main" id="{D4E2CAAD-095E-4194-9400-23D5F51A6B0A}"/>
                </a:ext>
              </a:extLst>
            </p:cNvPr>
            <p:cNvSpPr txBox="1">
              <a:spLocks/>
            </p:cNvSpPr>
            <p:nvPr/>
          </p:nvSpPr>
          <p:spPr>
            <a:xfrm>
              <a:off x="1301863" y="3346214"/>
              <a:ext cx="4669960" cy="1496948"/>
            </a:xfrm>
            <a:prstGeom prst="rect">
              <a:avLst/>
            </a:prstGeom>
          </p:spPr>
          <p:txBody>
            <a:bodyPr vert="horz" wrap="square" lIns="0" tIns="0" rIns="0" bIns="0" rtlCol="0" anchor="t">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just">
                <a:lnSpc>
                  <a:spcPct val="150000"/>
                </a:lnSpc>
                <a:spcBef>
                  <a:spcPts val="1200"/>
                </a:spcBef>
              </a:pPr>
              <a:r>
                <a:rPr lang="zh-CN" altLang="en-US" sz="20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您的内容打在这里或者通过复制您的文本后在此框中选择粘贴您的内容打在</a:t>
              </a:r>
              <a:endParaRPr lang="en-US" altLang="zh-CN" sz="20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algn="just">
                <a:lnSpc>
                  <a:spcPct val="150000"/>
                </a:lnSpc>
                <a:spcBef>
                  <a:spcPts val="1200"/>
                </a:spcBef>
              </a:pPr>
              <a:endParaRPr lang="en-US" altLang="zh-CN" sz="20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0" name="文本框 9">
              <a:extLst>
                <a:ext uri="{FF2B5EF4-FFF2-40B4-BE49-F238E27FC236}">
                  <a16:creationId xmlns="" xmlns:a16="http://schemas.microsoft.com/office/drawing/2014/main" id="{D348CD71-18C0-4426-B047-772EC7F42F1E}"/>
                </a:ext>
              </a:extLst>
            </p:cNvPr>
            <p:cNvSpPr txBox="1"/>
            <p:nvPr/>
          </p:nvSpPr>
          <p:spPr>
            <a:xfrm>
              <a:off x="920117" y="2944648"/>
              <a:ext cx="2126224" cy="523220"/>
            </a:xfrm>
            <a:prstGeom prst="rect">
              <a:avLst/>
            </a:prstGeom>
            <a:noFill/>
          </p:spPr>
          <p:txBody>
            <a:bodyPr wrap="square" rtlCol="0">
              <a:spAutoFit/>
            </a:bodyPr>
            <a:lstStyle/>
            <a:p>
              <a:pPr algn="ctr"/>
              <a:r>
                <a:rPr lang="zh-CN" altLang="en-US" sz="2800" b="1"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子活动一</a:t>
              </a:r>
            </a:p>
          </p:txBody>
        </p:sp>
        <p:pic>
          <p:nvPicPr>
            <p:cNvPr id="11" name="图片 10">
              <a:extLst>
                <a:ext uri="{FF2B5EF4-FFF2-40B4-BE49-F238E27FC236}">
                  <a16:creationId xmlns="" xmlns:a16="http://schemas.microsoft.com/office/drawing/2014/main" id="{4D9FB9CB-B71A-497A-AD19-0B5C3FEE6B62}"/>
                </a:ext>
              </a:extLst>
            </p:cNvPr>
            <p:cNvPicPr>
              <a:picLocks noChangeAspect="1"/>
            </p:cNvPicPr>
            <p:nvPr/>
          </p:nvPicPr>
          <p:blipFill rotWithShape="1">
            <a:blip r:embed="rId4" cstate="print">
              <a:extLst>
                <a:ext uri="{BEBA8EAE-BF5A-486C-A8C5-ECC9F3942E4B}">
                  <a14:imgProps xmlns:a14="http://schemas.microsoft.com/office/drawing/2010/main">
                    <a14:imgLayer>
                      <a14:imgEffect>
                        <a14:backgroundRemoval t="10000" b="90000" l="10000" r="90000">
                          <a14:foregroundMark x1="53679" y1="65217" x2="55220" y2="74513"/>
                          <a14:foregroundMark x1="50314" y1="67691" x2="53508" y2="76537"/>
                          <a14:backgroundMark x1="49914" y1="23463" x2="71592" y2="68666"/>
                          <a14:backgroundMark x1="40217" y1="32909" x2="64974" y2="48876"/>
                          <a14:backgroundMark x1="34683" y1="45877" x2="65887" y2="50525"/>
                          <a14:backgroundMark x1="54193" y1="82834" x2="54364" y2="90930"/>
                        </a14:backgroundRemoval>
                      </a14:imgEffect>
                    </a14:imgLayer>
                  </a14:imgProps>
                </a:ext>
                <a:ext uri="{28A0092B-C50C-407E-A947-70E740481C1C}">
                  <a14:useLocalDpi xmlns:a14="http://schemas.microsoft.com/office/drawing/2010/main" val="0"/>
                </a:ext>
              </a:extLst>
            </a:blip>
            <a:srcRect l="38524" t="56571" r="28107" b="9086"/>
            <a:stretch/>
          </p:blipFill>
          <p:spPr>
            <a:xfrm rot="20033601" flipH="1">
              <a:off x="1043162" y="2938513"/>
              <a:ext cx="230712" cy="180695"/>
            </a:xfrm>
            <a:prstGeom prst="rect">
              <a:avLst/>
            </a:prstGeom>
          </p:spPr>
        </p:pic>
      </p:grpSp>
      <p:pic>
        <p:nvPicPr>
          <p:cNvPr id="13" name="图片 12">
            <a:extLst>
              <a:ext uri="{FF2B5EF4-FFF2-40B4-BE49-F238E27FC236}">
                <a16:creationId xmlns="" xmlns:a16="http://schemas.microsoft.com/office/drawing/2014/main" id="{B60E0031-F898-4CA8-81F6-C05D86BB22E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533836" y="4000458"/>
            <a:ext cx="2701037" cy="1913467"/>
          </a:xfrm>
          <a:prstGeom prst="rect">
            <a:avLst/>
          </a:prstGeom>
        </p:spPr>
      </p:pic>
    </p:spTree>
    <p:extLst>
      <p:ext uri="{BB962C8B-B14F-4D97-AF65-F5344CB8AC3E}">
        <p14:creationId xmlns:p14="http://schemas.microsoft.com/office/powerpoint/2010/main" val="3270729701"/>
      </p:ext>
    </p:extLst>
  </p:cSld>
  <p:clrMapOvr>
    <a:masterClrMapping/>
  </p:clrMapOvr>
  <mc:AlternateContent xmlns:mc="http://schemas.openxmlformats.org/markup-compatibility/2006" xmlns:p14="http://schemas.microsoft.com/office/powerpoint/2010/main">
    <mc:Choice Requires="p14">
      <p:transition spd="slow" p14:dur="3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1000" fill="hold"/>
                                        <p:tgtEl>
                                          <p:spTgt spid="13"/>
                                        </p:tgtEl>
                                        <p:attrNameLst>
                                          <p:attrName>ppt_w</p:attrName>
                                        </p:attrNameLst>
                                      </p:cBhvr>
                                      <p:tavLst>
                                        <p:tav tm="0">
                                          <p:val>
                                            <p:fltVal val="0"/>
                                          </p:val>
                                        </p:tav>
                                        <p:tav tm="100000">
                                          <p:val>
                                            <p:strVal val="#ppt_w"/>
                                          </p:val>
                                        </p:tav>
                                      </p:tavLst>
                                    </p:anim>
                                    <p:anim calcmode="lin" valueType="num">
                                      <p:cBhvr>
                                        <p:cTn id="8" dur="1000" fill="hold"/>
                                        <p:tgtEl>
                                          <p:spTgt spid="13"/>
                                        </p:tgtEl>
                                        <p:attrNameLst>
                                          <p:attrName>ppt_h</p:attrName>
                                        </p:attrNameLst>
                                      </p:cBhvr>
                                      <p:tavLst>
                                        <p:tav tm="0">
                                          <p:val>
                                            <p:fltVal val="0"/>
                                          </p:val>
                                        </p:tav>
                                        <p:tav tm="100000">
                                          <p:val>
                                            <p:strVal val="#ppt_h"/>
                                          </p:val>
                                        </p:tav>
                                      </p:tavLst>
                                    </p:anim>
                                    <p:anim calcmode="lin" valueType="num">
                                      <p:cBhvr>
                                        <p:cTn id="9" dur="1000" fill="hold"/>
                                        <p:tgtEl>
                                          <p:spTgt spid="13"/>
                                        </p:tgtEl>
                                        <p:attrNameLst>
                                          <p:attrName>style.rotation</p:attrName>
                                        </p:attrNameLst>
                                      </p:cBhvr>
                                      <p:tavLst>
                                        <p:tav tm="0">
                                          <p:val>
                                            <p:fltVal val="90"/>
                                          </p:val>
                                        </p:tav>
                                        <p:tav tm="100000">
                                          <p:val>
                                            <p:fltVal val="0"/>
                                          </p:val>
                                        </p:tav>
                                      </p:tavLst>
                                    </p:anim>
                                    <p:animEffect transition="in" filter="fade">
                                      <p:cBhvr>
                                        <p:cTn id="10" dur="1000"/>
                                        <p:tgtEl>
                                          <p:spTgt spid="13"/>
                                        </p:tgtEl>
                                      </p:cBhvr>
                                    </p:animEffect>
                                  </p:childTnLst>
                                </p:cTn>
                              </p:par>
                              <p:par>
                                <p:cTn id="11" presetID="31"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1000" fill="hold"/>
                                        <p:tgtEl>
                                          <p:spTgt spid="3"/>
                                        </p:tgtEl>
                                        <p:attrNameLst>
                                          <p:attrName>ppt_w</p:attrName>
                                        </p:attrNameLst>
                                      </p:cBhvr>
                                      <p:tavLst>
                                        <p:tav tm="0">
                                          <p:val>
                                            <p:fltVal val="0"/>
                                          </p:val>
                                        </p:tav>
                                        <p:tav tm="100000">
                                          <p:val>
                                            <p:strVal val="#ppt_w"/>
                                          </p:val>
                                        </p:tav>
                                      </p:tavLst>
                                    </p:anim>
                                    <p:anim calcmode="lin" valueType="num">
                                      <p:cBhvr>
                                        <p:cTn id="14" dur="1000" fill="hold"/>
                                        <p:tgtEl>
                                          <p:spTgt spid="3"/>
                                        </p:tgtEl>
                                        <p:attrNameLst>
                                          <p:attrName>ppt_h</p:attrName>
                                        </p:attrNameLst>
                                      </p:cBhvr>
                                      <p:tavLst>
                                        <p:tav tm="0">
                                          <p:val>
                                            <p:fltVal val="0"/>
                                          </p:val>
                                        </p:tav>
                                        <p:tav tm="100000">
                                          <p:val>
                                            <p:strVal val="#ppt_h"/>
                                          </p:val>
                                        </p:tav>
                                      </p:tavLst>
                                    </p:anim>
                                    <p:anim calcmode="lin" valueType="num">
                                      <p:cBhvr>
                                        <p:cTn id="15" dur="1000" fill="hold"/>
                                        <p:tgtEl>
                                          <p:spTgt spid="3"/>
                                        </p:tgtEl>
                                        <p:attrNameLst>
                                          <p:attrName>style.rotation</p:attrName>
                                        </p:attrNameLst>
                                      </p:cBhvr>
                                      <p:tavLst>
                                        <p:tav tm="0">
                                          <p:val>
                                            <p:fltVal val="90"/>
                                          </p:val>
                                        </p:tav>
                                        <p:tav tm="100000">
                                          <p:val>
                                            <p:fltVal val="0"/>
                                          </p:val>
                                        </p:tav>
                                      </p:tavLst>
                                    </p:anim>
                                    <p:animEffect transition="in" filter="fade">
                                      <p:cBhvr>
                                        <p:cTn id="16" dur="1000"/>
                                        <p:tgtEl>
                                          <p:spTgt spid="3"/>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down)">
                                      <p:cBhvr>
                                        <p:cTn id="21" dur="500"/>
                                        <p:tgtEl>
                                          <p:spTgt spid="4"/>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nodeType="click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wipe(down)">
                                      <p:cBhvr>
                                        <p:cTn id="2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 xmlns:a16="http://schemas.microsoft.com/office/drawing/2014/main" id="{170C0FA1-C092-4DDB-9C30-0BF1F82227FC}"/>
              </a:ext>
            </a:extLst>
          </p:cNvPr>
          <p:cNvGrpSpPr/>
          <p:nvPr/>
        </p:nvGrpSpPr>
        <p:grpSpPr>
          <a:xfrm>
            <a:off x="778817" y="839585"/>
            <a:ext cx="3059406" cy="5178829"/>
            <a:chOff x="586905" y="1203250"/>
            <a:chExt cx="3059406" cy="5178829"/>
          </a:xfrm>
        </p:grpSpPr>
        <p:pic>
          <p:nvPicPr>
            <p:cNvPr id="2" name="图片 1">
              <a:extLst>
                <a:ext uri="{FF2B5EF4-FFF2-40B4-BE49-F238E27FC236}">
                  <a16:creationId xmlns="" xmlns:a16="http://schemas.microsoft.com/office/drawing/2014/main" id="{953BC0F7-229B-47F6-B7CF-846A12547328}"/>
                </a:ext>
              </a:extLst>
            </p:cNvPr>
            <p:cNvPicPr>
              <a:picLocks noChangeAspect="1"/>
            </p:cNvPicPr>
            <p:nvPr/>
          </p:nvPicPr>
          <p:blipFill rotWithShape="1">
            <a:blip r:embed="rId3" cstate="print">
              <a:extLst>
                <a:ext uri="{BEBA8EAE-BF5A-486C-A8C5-ECC9F3942E4B}">
                  <a14:imgProps xmlns:a14="http://schemas.microsoft.com/office/drawing/2010/main">
                    <a14:imgLayer>
                      <a14:imgEffect>
                        <a14:backgroundRemoval t="11718" b="33366" l="63007" r="83680">
                          <a14:backgroundMark x1="92878" y1="26912" x2="76063" y2="4965"/>
                          <a14:backgroundMark x1="76855" y1="11122" x2="64985" y2="12711"/>
                          <a14:backgroundMark x1="88625" y1="29990" x2="77646" y2="37637"/>
                          <a14:backgroundMark x1="78437" y1="31976" x2="80415" y2="30487"/>
                          <a14:backgroundMark x1="81503" y1="30387" x2="82295" y2="33267"/>
                          <a14:backgroundMark x1="81701" y1="29692" x2="82987" y2="26812"/>
                          <a14:backgroundMark x1="79327" y1="32274" x2="76954" y2="32870"/>
                          <a14:backgroundMark x1="80119" y1="14995" x2="76855" y2="13108"/>
                        </a14:backgroundRemoval>
                      </a14:imgEffect>
                    </a14:imgLayer>
                  </a14:imgProps>
                </a:ext>
                <a:ext uri="{28A0092B-C50C-407E-A947-70E740481C1C}">
                  <a14:useLocalDpi xmlns:a14="http://schemas.microsoft.com/office/drawing/2010/main" val="0"/>
                </a:ext>
              </a:extLst>
            </a:blip>
            <a:srcRect l="61576" b="57447"/>
            <a:stretch/>
          </p:blipFill>
          <p:spPr>
            <a:xfrm rot="20907762" flipH="1">
              <a:off x="586905" y="1203250"/>
              <a:ext cx="2652687" cy="2923334"/>
            </a:xfrm>
            <a:prstGeom prst="rect">
              <a:avLst/>
            </a:prstGeom>
          </p:spPr>
        </p:pic>
        <p:grpSp>
          <p:nvGrpSpPr>
            <p:cNvPr id="4" name="组合 3">
              <a:extLst>
                <a:ext uri="{FF2B5EF4-FFF2-40B4-BE49-F238E27FC236}">
                  <a16:creationId xmlns="" xmlns:a16="http://schemas.microsoft.com/office/drawing/2014/main" id="{F3EAFE87-7415-4F21-A90A-C00F032D1F1E}"/>
                </a:ext>
              </a:extLst>
            </p:cNvPr>
            <p:cNvGrpSpPr/>
            <p:nvPr/>
          </p:nvGrpSpPr>
          <p:grpSpPr>
            <a:xfrm>
              <a:off x="1181419" y="3514730"/>
              <a:ext cx="2464892" cy="2867349"/>
              <a:chOff x="1124975" y="2899143"/>
              <a:chExt cx="2464892" cy="2867349"/>
            </a:xfrm>
          </p:grpSpPr>
          <p:sp>
            <p:nvSpPr>
              <p:cNvPr id="5" name="Title 20">
                <a:extLst>
                  <a:ext uri="{FF2B5EF4-FFF2-40B4-BE49-F238E27FC236}">
                    <a16:creationId xmlns="" xmlns:a16="http://schemas.microsoft.com/office/drawing/2014/main" id="{179CCC7D-B882-4657-9D2A-0AD76E2A2FE8}"/>
                  </a:ext>
                </a:extLst>
              </p:cNvPr>
              <p:cNvSpPr txBox="1">
                <a:spLocks/>
              </p:cNvSpPr>
              <p:nvPr/>
            </p:nvSpPr>
            <p:spPr>
              <a:xfrm>
                <a:off x="1301863" y="3346214"/>
                <a:ext cx="2288004" cy="2420278"/>
              </a:xfrm>
              <a:prstGeom prst="rect">
                <a:avLst/>
              </a:prstGeom>
            </p:spPr>
            <p:txBody>
              <a:bodyPr vert="horz" wrap="square" lIns="0" tIns="0" rIns="0" bIns="0" rtlCol="0" anchor="t">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just">
                  <a:lnSpc>
                    <a:spcPct val="150000"/>
                  </a:lnSpc>
                  <a:spcBef>
                    <a:spcPts val="1200"/>
                  </a:spcBef>
                </a:pPr>
                <a:r>
                  <a:rPr lang="zh-CN" altLang="en-US" sz="20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您的内容打在这里或者通过复制您的文本后在此框中选择粘贴您的内容打在</a:t>
                </a:r>
                <a:endParaRPr lang="en-US" altLang="zh-CN" sz="20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algn="just">
                  <a:lnSpc>
                    <a:spcPct val="150000"/>
                  </a:lnSpc>
                  <a:spcBef>
                    <a:spcPts val="1200"/>
                  </a:spcBef>
                </a:pPr>
                <a:endParaRPr lang="en-US" altLang="zh-CN" sz="20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6" name="文本框 5">
                <a:extLst>
                  <a:ext uri="{FF2B5EF4-FFF2-40B4-BE49-F238E27FC236}">
                    <a16:creationId xmlns="" xmlns:a16="http://schemas.microsoft.com/office/drawing/2014/main" id="{16E12ACA-D871-4952-BBC7-A33922BC019C}"/>
                  </a:ext>
                </a:extLst>
              </p:cNvPr>
              <p:cNvSpPr txBox="1"/>
              <p:nvPr/>
            </p:nvSpPr>
            <p:spPr>
              <a:xfrm>
                <a:off x="1382753" y="2899143"/>
                <a:ext cx="2126224" cy="523220"/>
              </a:xfrm>
              <a:prstGeom prst="rect">
                <a:avLst/>
              </a:prstGeom>
              <a:noFill/>
            </p:spPr>
            <p:txBody>
              <a:bodyPr wrap="square" rtlCol="0">
                <a:spAutoFit/>
              </a:bodyPr>
              <a:lstStyle/>
              <a:p>
                <a:pPr algn="ctr"/>
                <a:r>
                  <a:rPr lang="zh-CN" altLang="en-US" sz="2800" b="1"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活动设想</a:t>
                </a:r>
              </a:p>
            </p:txBody>
          </p:sp>
          <p:pic>
            <p:nvPicPr>
              <p:cNvPr id="7" name="图片 6">
                <a:extLst>
                  <a:ext uri="{FF2B5EF4-FFF2-40B4-BE49-F238E27FC236}">
                    <a16:creationId xmlns="" xmlns:a16="http://schemas.microsoft.com/office/drawing/2014/main" id="{8F82BE96-D65B-45D3-AFC3-74A3275D5D2B}"/>
                  </a:ext>
                </a:extLst>
              </p:cNvPr>
              <p:cNvPicPr>
                <a:picLocks noChangeAspect="1"/>
              </p:cNvPicPr>
              <p:nvPr/>
            </p:nvPicPr>
            <p:blipFill rotWithShape="1">
              <a:blip r:embed="rId4" cstate="print">
                <a:extLst>
                  <a:ext uri="{BEBA8EAE-BF5A-486C-A8C5-ECC9F3942E4B}">
                    <a14:imgProps xmlns:a14="http://schemas.microsoft.com/office/drawing/2010/main">
                      <a14:imgLayer>
                        <a14:imgEffect>
                          <a14:backgroundRemoval t="10000" b="90000" l="10000" r="90000">
                            <a14:foregroundMark x1="53679" y1="65217" x2="55220" y2="74513"/>
                            <a14:foregroundMark x1="50314" y1="67691" x2="53508" y2="76537"/>
                            <a14:backgroundMark x1="49914" y1="23463" x2="71592" y2="68666"/>
                            <a14:backgroundMark x1="40217" y1="32909" x2="64974" y2="48876"/>
                            <a14:backgroundMark x1="34683" y1="45877" x2="65887" y2="50525"/>
                            <a14:backgroundMark x1="54193" y1="82834" x2="54364" y2="90930"/>
                          </a14:backgroundRemoval>
                        </a14:imgEffect>
                      </a14:imgLayer>
                    </a14:imgProps>
                  </a:ext>
                  <a:ext uri="{28A0092B-C50C-407E-A947-70E740481C1C}">
                    <a14:useLocalDpi xmlns:a14="http://schemas.microsoft.com/office/drawing/2010/main" val="0"/>
                  </a:ext>
                </a:extLst>
              </a:blip>
              <a:srcRect l="38524" t="56571" r="28107" b="9086"/>
              <a:stretch/>
            </p:blipFill>
            <p:spPr>
              <a:xfrm rot="20033601" flipH="1">
                <a:off x="1124975" y="2958859"/>
                <a:ext cx="515557" cy="403787"/>
              </a:xfrm>
              <a:prstGeom prst="rect">
                <a:avLst/>
              </a:prstGeom>
            </p:spPr>
          </p:pic>
        </p:grpSp>
      </p:grpSp>
      <p:grpSp>
        <p:nvGrpSpPr>
          <p:cNvPr id="9" name="组合 8">
            <a:extLst>
              <a:ext uri="{FF2B5EF4-FFF2-40B4-BE49-F238E27FC236}">
                <a16:creationId xmlns="" xmlns:a16="http://schemas.microsoft.com/office/drawing/2014/main" id="{B88F1AC0-FE1B-48BA-987D-DB53892C1CA6}"/>
              </a:ext>
            </a:extLst>
          </p:cNvPr>
          <p:cNvGrpSpPr/>
          <p:nvPr/>
        </p:nvGrpSpPr>
        <p:grpSpPr>
          <a:xfrm>
            <a:off x="4221996" y="839585"/>
            <a:ext cx="3059406" cy="5178829"/>
            <a:chOff x="586905" y="1203250"/>
            <a:chExt cx="3059406" cy="5178829"/>
          </a:xfrm>
        </p:grpSpPr>
        <p:pic>
          <p:nvPicPr>
            <p:cNvPr id="10" name="图片 9">
              <a:extLst>
                <a:ext uri="{FF2B5EF4-FFF2-40B4-BE49-F238E27FC236}">
                  <a16:creationId xmlns="" xmlns:a16="http://schemas.microsoft.com/office/drawing/2014/main" id="{99073BBB-D682-4906-B63A-4340A5761B4B}"/>
                </a:ext>
              </a:extLst>
            </p:cNvPr>
            <p:cNvPicPr>
              <a:picLocks noChangeAspect="1"/>
            </p:cNvPicPr>
            <p:nvPr/>
          </p:nvPicPr>
          <p:blipFill rotWithShape="1">
            <a:blip r:embed="rId3" cstate="print">
              <a:extLst>
                <a:ext uri="{BEBA8EAE-BF5A-486C-A8C5-ECC9F3942E4B}">
                  <a14:imgProps xmlns:a14="http://schemas.microsoft.com/office/drawing/2010/main">
                    <a14:imgLayer>
                      <a14:imgEffect>
                        <a14:backgroundRemoval t="11718" b="33366" l="63007" r="83680">
                          <a14:backgroundMark x1="92878" y1="26912" x2="76063" y2="4965"/>
                          <a14:backgroundMark x1="76855" y1="11122" x2="64985" y2="12711"/>
                          <a14:backgroundMark x1="88625" y1="29990" x2="77646" y2="37637"/>
                          <a14:backgroundMark x1="78437" y1="31976" x2="80415" y2="30487"/>
                          <a14:backgroundMark x1="81503" y1="30387" x2="82295" y2="33267"/>
                          <a14:backgroundMark x1="81701" y1="29692" x2="82987" y2="26812"/>
                          <a14:backgroundMark x1="79327" y1="32274" x2="76954" y2="32870"/>
                          <a14:backgroundMark x1="80119" y1="14995" x2="76855" y2="13108"/>
                        </a14:backgroundRemoval>
                      </a14:imgEffect>
                    </a14:imgLayer>
                  </a14:imgProps>
                </a:ext>
                <a:ext uri="{28A0092B-C50C-407E-A947-70E740481C1C}">
                  <a14:useLocalDpi xmlns:a14="http://schemas.microsoft.com/office/drawing/2010/main" val="0"/>
                </a:ext>
              </a:extLst>
            </a:blip>
            <a:srcRect l="61576" b="57447"/>
            <a:stretch/>
          </p:blipFill>
          <p:spPr>
            <a:xfrm rot="20907762" flipH="1">
              <a:off x="586905" y="1203250"/>
              <a:ext cx="2652687" cy="2923334"/>
            </a:xfrm>
            <a:prstGeom prst="rect">
              <a:avLst/>
            </a:prstGeom>
          </p:spPr>
        </p:pic>
        <p:grpSp>
          <p:nvGrpSpPr>
            <p:cNvPr id="11" name="组合 10">
              <a:extLst>
                <a:ext uri="{FF2B5EF4-FFF2-40B4-BE49-F238E27FC236}">
                  <a16:creationId xmlns="" xmlns:a16="http://schemas.microsoft.com/office/drawing/2014/main" id="{F416B094-AE43-429C-8E9D-9897F436A981}"/>
                </a:ext>
              </a:extLst>
            </p:cNvPr>
            <p:cNvGrpSpPr/>
            <p:nvPr/>
          </p:nvGrpSpPr>
          <p:grpSpPr>
            <a:xfrm>
              <a:off x="1181419" y="3514730"/>
              <a:ext cx="2464892" cy="2867349"/>
              <a:chOff x="1124975" y="2899143"/>
              <a:chExt cx="2464892" cy="2867349"/>
            </a:xfrm>
          </p:grpSpPr>
          <p:sp>
            <p:nvSpPr>
              <p:cNvPr id="12" name="Title 20">
                <a:extLst>
                  <a:ext uri="{FF2B5EF4-FFF2-40B4-BE49-F238E27FC236}">
                    <a16:creationId xmlns="" xmlns:a16="http://schemas.microsoft.com/office/drawing/2014/main" id="{6A3FEDC2-3F4A-4413-8BE6-4B595F31FCB9}"/>
                  </a:ext>
                </a:extLst>
              </p:cNvPr>
              <p:cNvSpPr txBox="1">
                <a:spLocks/>
              </p:cNvSpPr>
              <p:nvPr/>
            </p:nvSpPr>
            <p:spPr>
              <a:xfrm>
                <a:off x="1301863" y="3346214"/>
                <a:ext cx="2288004" cy="2420278"/>
              </a:xfrm>
              <a:prstGeom prst="rect">
                <a:avLst/>
              </a:prstGeom>
            </p:spPr>
            <p:txBody>
              <a:bodyPr vert="horz" wrap="square" lIns="0" tIns="0" rIns="0" bIns="0" rtlCol="0" anchor="t">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just">
                  <a:lnSpc>
                    <a:spcPct val="150000"/>
                  </a:lnSpc>
                  <a:spcBef>
                    <a:spcPts val="1200"/>
                  </a:spcBef>
                </a:pPr>
                <a:r>
                  <a:rPr lang="zh-CN" altLang="en-US" sz="20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您的内容打在这里或者通过复制您的文本后在此框中选择粘贴您的内容打在</a:t>
                </a:r>
                <a:endParaRPr lang="en-US" altLang="zh-CN" sz="20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algn="just">
                  <a:lnSpc>
                    <a:spcPct val="150000"/>
                  </a:lnSpc>
                  <a:spcBef>
                    <a:spcPts val="1200"/>
                  </a:spcBef>
                </a:pPr>
                <a:endParaRPr lang="en-US" altLang="zh-CN" sz="20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3" name="文本框 12">
                <a:extLst>
                  <a:ext uri="{FF2B5EF4-FFF2-40B4-BE49-F238E27FC236}">
                    <a16:creationId xmlns="" xmlns:a16="http://schemas.microsoft.com/office/drawing/2014/main" id="{D0E3AC10-6CEB-4CF7-83D1-8A59B1A337E5}"/>
                  </a:ext>
                </a:extLst>
              </p:cNvPr>
              <p:cNvSpPr txBox="1"/>
              <p:nvPr/>
            </p:nvSpPr>
            <p:spPr>
              <a:xfrm>
                <a:off x="1382753" y="2899143"/>
                <a:ext cx="2126224" cy="523220"/>
              </a:xfrm>
              <a:prstGeom prst="rect">
                <a:avLst/>
              </a:prstGeom>
              <a:noFill/>
            </p:spPr>
            <p:txBody>
              <a:bodyPr wrap="square" rtlCol="0">
                <a:spAutoFit/>
              </a:bodyPr>
              <a:lstStyle/>
              <a:p>
                <a:pPr algn="ctr"/>
                <a:r>
                  <a:rPr lang="zh-CN" altLang="en-US" sz="2800" b="1"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活动设想</a:t>
                </a:r>
              </a:p>
            </p:txBody>
          </p:sp>
          <p:pic>
            <p:nvPicPr>
              <p:cNvPr id="14" name="图片 13">
                <a:extLst>
                  <a:ext uri="{FF2B5EF4-FFF2-40B4-BE49-F238E27FC236}">
                    <a16:creationId xmlns="" xmlns:a16="http://schemas.microsoft.com/office/drawing/2014/main" id="{266AB1AB-DC40-4C73-95AD-D050419B4F7C}"/>
                  </a:ext>
                </a:extLst>
              </p:cNvPr>
              <p:cNvPicPr>
                <a:picLocks noChangeAspect="1"/>
              </p:cNvPicPr>
              <p:nvPr/>
            </p:nvPicPr>
            <p:blipFill rotWithShape="1">
              <a:blip r:embed="rId4" cstate="print">
                <a:extLst>
                  <a:ext uri="{BEBA8EAE-BF5A-486C-A8C5-ECC9F3942E4B}">
                    <a14:imgProps xmlns:a14="http://schemas.microsoft.com/office/drawing/2010/main">
                      <a14:imgLayer>
                        <a14:imgEffect>
                          <a14:backgroundRemoval t="10000" b="90000" l="10000" r="90000">
                            <a14:foregroundMark x1="53679" y1="65217" x2="55220" y2="74513"/>
                            <a14:foregroundMark x1="50314" y1="67691" x2="53508" y2="76537"/>
                            <a14:backgroundMark x1="49914" y1="23463" x2="71592" y2="68666"/>
                            <a14:backgroundMark x1="40217" y1="32909" x2="64974" y2="48876"/>
                            <a14:backgroundMark x1="34683" y1="45877" x2="65887" y2="50525"/>
                            <a14:backgroundMark x1="54193" y1="82834" x2="54364" y2="90930"/>
                          </a14:backgroundRemoval>
                        </a14:imgEffect>
                      </a14:imgLayer>
                    </a14:imgProps>
                  </a:ext>
                  <a:ext uri="{28A0092B-C50C-407E-A947-70E740481C1C}">
                    <a14:useLocalDpi xmlns:a14="http://schemas.microsoft.com/office/drawing/2010/main" val="0"/>
                  </a:ext>
                </a:extLst>
              </a:blip>
              <a:srcRect l="38524" t="56571" r="28107" b="9086"/>
              <a:stretch/>
            </p:blipFill>
            <p:spPr>
              <a:xfrm rot="20033601" flipH="1">
                <a:off x="1124975" y="2958859"/>
                <a:ext cx="515557" cy="403787"/>
              </a:xfrm>
              <a:prstGeom prst="rect">
                <a:avLst/>
              </a:prstGeom>
            </p:spPr>
          </p:pic>
        </p:grpSp>
      </p:grpSp>
      <p:grpSp>
        <p:nvGrpSpPr>
          <p:cNvPr id="15" name="组合 14">
            <a:extLst>
              <a:ext uri="{FF2B5EF4-FFF2-40B4-BE49-F238E27FC236}">
                <a16:creationId xmlns="" xmlns:a16="http://schemas.microsoft.com/office/drawing/2014/main" id="{281ED5D4-94E3-4BC2-9178-89CD96BEB7F7}"/>
              </a:ext>
            </a:extLst>
          </p:cNvPr>
          <p:cNvGrpSpPr/>
          <p:nvPr/>
        </p:nvGrpSpPr>
        <p:grpSpPr>
          <a:xfrm>
            <a:off x="7699042" y="839585"/>
            <a:ext cx="3059406" cy="5178829"/>
            <a:chOff x="586905" y="1203250"/>
            <a:chExt cx="3059406" cy="5178829"/>
          </a:xfrm>
        </p:grpSpPr>
        <p:pic>
          <p:nvPicPr>
            <p:cNvPr id="16" name="图片 15">
              <a:extLst>
                <a:ext uri="{FF2B5EF4-FFF2-40B4-BE49-F238E27FC236}">
                  <a16:creationId xmlns="" xmlns:a16="http://schemas.microsoft.com/office/drawing/2014/main" id="{EE10C07F-0B41-400F-84F0-123FF9A159D9}"/>
                </a:ext>
              </a:extLst>
            </p:cNvPr>
            <p:cNvPicPr>
              <a:picLocks noChangeAspect="1"/>
            </p:cNvPicPr>
            <p:nvPr/>
          </p:nvPicPr>
          <p:blipFill rotWithShape="1">
            <a:blip r:embed="rId3" cstate="print">
              <a:extLst>
                <a:ext uri="{BEBA8EAE-BF5A-486C-A8C5-ECC9F3942E4B}">
                  <a14:imgProps xmlns:a14="http://schemas.microsoft.com/office/drawing/2010/main">
                    <a14:imgLayer>
                      <a14:imgEffect>
                        <a14:backgroundRemoval t="11718" b="33366" l="63007" r="83680">
                          <a14:backgroundMark x1="92878" y1="26912" x2="76063" y2="4965"/>
                          <a14:backgroundMark x1="76855" y1="11122" x2="64985" y2="12711"/>
                          <a14:backgroundMark x1="88625" y1="29990" x2="77646" y2="37637"/>
                          <a14:backgroundMark x1="78437" y1="31976" x2="80415" y2="30487"/>
                          <a14:backgroundMark x1="81503" y1="30387" x2="82295" y2="33267"/>
                          <a14:backgroundMark x1="81701" y1="29692" x2="82987" y2="26812"/>
                          <a14:backgroundMark x1="79327" y1="32274" x2="76954" y2="32870"/>
                          <a14:backgroundMark x1="80119" y1="14995" x2="76855" y2="13108"/>
                        </a14:backgroundRemoval>
                      </a14:imgEffect>
                    </a14:imgLayer>
                  </a14:imgProps>
                </a:ext>
                <a:ext uri="{28A0092B-C50C-407E-A947-70E740481C1C}">
                  <a14:useLocalDpi xmlns:a14="http://schemas.microsoft.com/office/drawing/2010/main" val="0"/>
                </a:ext>
              </a:extLst>
            </a:blip>
            <a:srcRect l="61576" b="57447"/>
            <a:stretch/>
          </p:blipFill>
          <p:spPr>
            <a:xfrm rot="20907762" flipH="1">
              <a:off x="586905" y="1203250"/>
              <a:ext cx="2652687" cy="2923334"/>
            </a:xfrm>
            <a:prstGeom prst="rect">
              <a:avLst/>
            </a:prstGeom>
          </p:spPr>
        </p:pic>
        <p:grpSp>
          <p:nvGrpSpPr>
            <p:cNvPr id="17" name="组合 16">
              <a:extLst>
                <a:ext uri="{FF2B5EF4-FFF2-40B4-BE49-F238E27FC236}">
                  <a16:creationId xmlns="" xmlns:a16="http://schemas.microsoft.com/office/drawing/2014/main" id="{FA995594-27B3-4F12-99D4-1EA604E14814}"/>
                </a:ext>
              </a:extLst>
            </p:cNvPr>
            <p:cNvGrpSpPr/>
            <p:nvPr/>
          </p:nvGrpSpPr>
          <p:grpSpPr>
            <a:xfrm>
              <a:off x="1181419" y="3514730"/>
              <a:ext cx="2464892" cy="2867349"/>
              <a:chOff x="1124975" y="2899143"/>
              <a:chExt cx="2464892" cy="2867349"/>
            </a:xfrm>
          </p:grpSpPr>
          <p:sp>
            <p:nvSpPr>
              <p:cNvPr id="18" name="Title 20">
                <a:extLst>
                  <a:ext uri="{FF2B5EF4-FFF2-40B4-BE49-F238E27FC236}">
                    <a16:creationId xmlns="" xmlns:a16="http://schemas.microsoft.com/office/drawing/2014/main" id="{F98EAA85-1FF3-436F-9C87-9F2A0DFFB65C}"/>
                  </a:ext>
                </a:extLst>
              </p:cNvPr>
              <p:cNvSpPr txBox="1">
                <a:spLocks/>
              </p:cNvSpPr>
              <p:nvPr/>
            </p:nvSpPr>
            <p:spPr>
              <a:xfrm>
                <a:off x="1301863" y="3346214"/>
                <a:ext cx="2288004" cy="2420278"/>
              </a:xfrm>
              <a:prstGeom prst="rect">
                <a:avLst/>
              </a:prstGeom>
            </p:spPr>
            <p:txBody>
              <a:bodyPr vert="horz" wrap="square" lIns="0" tIns="0" rIns="0" bIns="0" rtlCol="0" anchor="t">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just">
                  <a:lnSpc>
                    <a:spcPct val="150000"/>
                  </a:lnSpc>
                  <a:spcBef>
                    <a:spcPts val="1200"/>
                  </a:spcBef>
                </a:pPr>
                <a:r>
                  <a:rPr lang="zh-CN" altLang="en-US" sz="20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您的内容打在这里或者通过复制您的文本后在此框中选择粘贴您的内容打在</a:t>
                </a:r>
                <a:endParaRPr lang="en-US" altLang="zh-CN" sz="20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algn="just">
                  <a:lnSpc>
                    <a:spcPct val="150000"/>
                  </a:lnSpc>
                  <a:spcBef>
                    <a:spcPts val="1200"/>
                  </a:spcBef>
                </a:pPr>
                <a:endParaRPr lang="en-US" altLang="zh-CN" sz="2000"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9" name="文本框 18">
                <a:extLst>
                  <a:ext uri="{FF2B5EF4-FFF2-40B4-BE49-F238E27FC236}">
                    <a16:creationId xmlns="" xmlns:a16="http://schemas.microsoft.com/office/drawing/2014/main" id="{5A23F4C4-819C-4DAA-BC61-99B7CF2C4AC3}"/>
                  </a:ext>
                </a:extLst>
              </p:cNvPr>
              <p:cNvSpPr txBox="1"/>
              <p:nvPr/>
            </p:nvSpPr>
            <p:spPr>
              <a:xfrm>
                <a:off x="1382753" y="2899143"/>
                <a:ext cx="2126224" cy="523220"/>
              </a:xfrm>
              <a:prstGeom prst="rect">
                <a:avLst/>
              </a:prstGeom>
              <a:noFill/>
            </p:spPr>
            <p:txBody>
              <a:bodyPr wrap="square" rtlCol="0">
                <a:spAutoFit/>
              </a:bodyPr>
              <a:lstStyle/>
              <a:p>
                <a:pPr algn="ctr"/>
                <a:r>
                  <a:rPr lang="zh-CN" altLang="en-US" sz="2800" b="1" dirty="0">
                    <a:solidFill>
                      <a:srgbClr val="E25C05"/>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活动设想</a:t>
                </a:r>
              </a:p>
            </p:txBody>
          </p:sp>
          <p:pic>
            <p:nvPicPr>
              <p:cNvPr id="20" name="图片 19">
                <a:extLst>
                  <a:ext uri="{FF2B5EF4-FFF2-40B4-BE49-F238E27FC236}">
                    <a16:creationId xmlns="" xmlns:a16="http://schemas.microsoft.com/office/drawing/2014/main" id="{0DE89671-8C2F-4C9F-89C1-2AE9566FF0D5}"/>
                  </a:ext>
                </a:extLst>
              </p:cNvPr>
              <p:cNvPicPr>
                <a:picLocks noChangeAspect="1"/>
              </p:cNvPicPr>
              <p:nvPr/>
            </p:nvPicPr>
            <p:blipFill rotWithShape="1">
              <a:blip r:embed="rId4" cstate="print">
                <a:extLst>
                  <a:ext uri="{BEBA8EAE-BF5A-486C-A8C5-ECC9F3942E4B}">
                    <a14:imgProps xmlns:a14="http://schemas.microsoft.com/office/drawing/2010/main">
                      <a14:imgLayer>
                        <a14:imgEffect>
                          <a14:backgroundRemoval t="10000" b="90000" l="10000" r="90000">
                            <a14:foregroundMark x1="53679" y1="65217" x2="55220" y2="74513"/>
                            <a14:foregroundMark x1="50314" y1="67691" x2="53508" y2="76537"/>
                            <a14:backgroundMark x1="49914" y1="23463" x2="71592" y2="68666"/>
                            <a14:backgroundMark x1="40217" y1="32909" x2="64974" y2="48876"/>
                            <a14:backgroundMark x1="34683" y1="45877" x2="65887" y2="50525"/>
                            <a14:backgroundMark x1="54193" y1="82834" x2="54364" y2="90930"/>
                          </a14:backgroundRemoval>
                        </a14:imgEffect>
                      </a14:imgLayer>
                    </a14:imgProps>
                  </a:ext>
                  <a:ext uri="{28A0092B-C50C-407E-A947-70E740481C1C}">
                    <a14:useLocalDpi xmlns:a14="http://schemas.microsoft.com/office/drawing/2010/main" val="0"/>
                  </a:ext>
                </a:extLst>
              </a:blip>
              <a:srcRect l="38524" t="56571" r="28107" b="9086"/>
              <a:stretch/>
            </p:blipFill>
            <p:spPr>
              <a:xfrm rot="20033601" flipH="1">
                <a:off x="1124975" y="2958859"/>
                <a:ext cx="515557" cy="403787"/>
              </a:xfrm>
              <a:prstGeom prst="rect">
                <a:avLst/>
              </a:prstGeom>
            </p:spPr>
          </p:pic>
        </p:grpSp>
      </p:grpSp>
    </p:spTree>
    <p:extLst>
      <p:ext uri="{BB962C8B-B14F-4D97-AF65-F5344CB8AC3E}">
        <p14:creationId xmlns:p14="http://schemas.microsoft.com/office/powerpoint/2010/main" val="3770915522"/>
      </p:ext>
    </p:extLst>
  </p:cSld>
  <p:clrMapOvr>
    <a:masterClrMapping/>
  </p:clrMapOvr>
  <mc:AlternateContent xmlns:mc="http://schemas.openxmlformats.org/markup-compatibility/2006" xmlns:p14="http://schemas.microsoft.com/office/powerpoint/2010/main">
    <mc:Choice Requires="p14">
      <p:transition spd="slow" p14:dur="3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2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randombar(horizontal)">
                                      <p:cBhvr>
                                        <p:cTn id="12" dur="500"/>
                                        <p:tgtEl>
                                          <p:spTgt spid="8"/>
                                        </p:tgtEl>
                                      </p:cBhvr>
                                    </p:animEffect>
                                  </p:childTnLst>
                                </p:cTn>
                              </p:par>
                              <p:par>
                                <p:cTn id="13" presetID="14" presetClass="entr" presetSubtype="10"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randombar(horizontal)">
                                      <p:cBhvr>
                                        <p:cTn id="1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3A50814C-D630-461E-92CE-7ADFD84DC0A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5" name="图片 4">
            <a:extLst>
              <a:ext uri="{FF2B5EF4-FFF2-40B4-BE49-F238E27FC236}">
                <a16:creationId xmlns="" xmlns:a16="http://schemas.microsoft.com/office/drawing/2014/main" id="{26B626BE-71C2-4DCE-AD06-225CF64A6ED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2646" r="24272"/>
          <a:stretch/>
        </p:blipFill>
        <p:spPr>
          <a:xfrm>
            <a:off x="1293724" y="800523"/>
            <a:ext cx="5746811" cy="5413091"/>
          </a:xfrm>
          <a:prstGeom prst="rect">
            <a:avLst/>
          </a:prstGeom>
        </p:spPr>
      </p:pic>
      <p:pic>
        <p:nvPicPr>
          <p:cNvPr id="7" name="图片 6">
            <a:extLst>
              <a:ext uri="{FF2B5EF4-FFF2-40B4-BE49-F238E27FC236}">
                <a16:creationId xmlns="" xmlns:a16="http://schemas.microsoft.com/office/drawing/2014/main" id="{0E3C6C36-C153-40C6-A31C-6314C09F867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b="6311"/>
          <a:stretch/>
        </p:blipFill>
        <p:spPr>
          <a:xfrm>
            <a:off x="6348080" y="2480066"/>
            <a:ext cx="5613102" cy="4151553"/>
          </a:xfrm>
          <a:prstGeom prst="rect">
            <a:avLst/>
          </a:prstGeom>
        </p:spPr>
      </p:pic>
      <p:pic>
        <p:nvPicPr>
          <p:cNvPr id="8" name="图片 7">
            <a:extLst>
              <a:ext uri="{FF2B5EF4-FFF2-40B4-BE49-F238E27FC236}">
                <a16:creationId xmlns="" xmlns:a16="http://schemas.microsoft.com/office/drawing/2014/main" id="{FDD71F7C-8951-4800-9C25-13C412FD1834}"/>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r="89306" b="81820"/>
          <a:stretch/>
        </p:blipFill>
        <p:spPr>
          <a:xfrm rot="10800000">
            <a:off x="10404628" y="5338808"/>
            <a:ext cx="1787371" cy="1519191"/>
          </a:xfrm>
          <a:prstGeom prst="rect">
            <a:avLst/>
          </a:prstGeom>
        </p:spPr>
      </p:pic>
      <p:sp>
        <p:nvSpPr>
          <p:cNvPr id="9" name="文本框 8">
            <a:extLst>
              <a:ext uri="{FF2B5EF4-FFF2-40B4-BE49-F238E27FC236}">
                <a16:creationId xmlns="" xmlns:a16="http://schemas.microsoft.com/office/drawing/2014/main" id="{DD450F67-F00B-4C0B-9F53-2FFEF2A2236E}"/>
              </a:ext>
            </a:extLst>
          </p:cNvPr>
          <p:cNvSpPr txBox="1"/>
          <p:nvPr/>
        </p:nvSpPr>
        <p:spPr>
          <a:xfrm>
            <a:off x="2097390" y="3019967"/>
            <a:ext cx="4250690" cy="1494383"/>
          </a:xfrm>
          <a:prstGeom prst="rect">
            <a:avLst/>
          </a:prstGeom>
          <a:noFill/>
        </p:spPr>
        <p:txBody>
          <a:bodyPr wrap="square" rtlCol="0">
            <a:spAutoFit/>
          </a:bodyPr>
          <a:lstStyle/>
          <a:p>
            <a:pPr algn="ctr" fontAlgn="auto">
              <a:lnSpc>
                <a:spcPct val="150000"/>
              </a:lnSpc>
            </a:pPr>
            <a:r>
              <a:rPr lang="zh-CN" altLang="en-US" sz="40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活动相关方案</a:t>
            </a:r>
            <a:endParaRPr lang="en-US" altLang="zh-CN" sz="4000" dirty="0">
              <a:solidFill>
                <a:schemeClr val="bg1"/>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algn="ctr" fontAlgn="auto">
              <a:lnSpc>
                <a:spcPct val="150000"/>
              </a:lnSpc>
            </a:pPr>
            <a:r>
              <a:rPr lang="zh-CN" altLang="en-US" sz="1100" dirty="0">
                <a:solidFill>
                  <a:schemeClr val="bg1"/>
                </a:solidFill>
                <a:latin typeface="印品丫丫体" panose="02010601030101010101" charset="-122"/>
                <a:ea typeface="印品丫丫体" panose="02010601030101010101" charset="-122"/>
                <a:cs typeface="汉仪正圆-35W" panose="00020600040101010101" charset="-122"/>
                <a:sym typeface="+mn-lt"/>
              </a:rPr>
              <a:t>您的内容打在这里，或者通过复制您的文本后，在此框中选择粘贴，并选择只保留文字。</a:t>
            </a:r>
            <a:endParaRPr lang="zh-CN" altLang="en-US" sz="1100" dirty="0">
              <a:solidFill>
                <a:schemeClr val="bg1"/>
              </a:solidFill>
              <a:latin typeface="印品丫丫体" panose="02010601030101010101" charset="-122"/>
              <a:ea typeface="印品丫丫体" panose="02010601030101010101" charset="-122"/>
              <a:sym typeface="+mn-ea"/>
            </a:endParaRPr>
          </a:p>
        </p:txBody>
      </p:sp>
      <p:sp>
        <p:nvSpPr>
          <p:cNvPr id="10" name="文本框 9">
            <a:extLst>
              <a:ext uri="{FF2B5EF4-FFF2-40B4-BE49-F238E27FC236}">
                <a16:creationId xmlns="" xmlns:a16="http://schemas.microsoft.com/office/drawing/2014/main" id="{AB3319D3-5761-4FB4-9CB1-80C4D9B53448}"/>
              </a:ext>
            </a:extLst>
          </p:cNvPr>
          <p:cNvSpPr txBox="1"/>
          <p:nvPr/>
        </p:nvSpPr>
        <p:spPr>
          <a:xfrm>
            <a:off x="2845837" y="2334518"/>
            <a:ext cx="2565647" cy="830997"/>
          </a:xfrm>
          <a:prstGeom prst="rect">
            <a:avLst/>
          </a:prstGeom>
          <a:noFill/>
        </p:spPr>
        <p:txBody>
          <a:bodyPr wrap="square" rtlCol="0">
            <a:spAutoFit/>
          </a:bodyPr>
          <a:lstStyle/>
          <a:p>
            <a:pPr algn="ctr"/>
            <a:r>
              <a:rPr lang="en-US" altLang="zh-CN" sz="4800" dirty="0">
                <a:solidFill>
                  <a:schemeClr val="bg1"/>
                </a:solidFill>
                <a:latin typeface="印品丫丫体" panose="02010601030101010101" pitchFamily="2" charset="-122"/>
                <a:ea typeface="印品丫丫体" panose="02010601030101010101" pitchFamily="2" charset="-122"/>
              </a:rPr>
              <a:t>PART 02</a:t>
            </a:r>
            <a:endParaRPr lang="zh-CN" altLang="en-US" sz="4800" dirty="0">
              <a:solidFill>
                <a:schemeClr val="bg1"/>
              </a:solidFill>
              <a:latin typeface="印品丫丫体" panose="02010601030101010101" pitchFamily="2" charset="-122"/>
              <a:ea typeface="印品丫丫体" panose="02010601030101010101" pitchFamily="2" charset="-122"/>
            </a:endParaRPr>
          </a:p>
        </p:txBody>
      </p:sp>
    </p:spTree>
    <p:extLst>
      <p:ext uri="{BB962C8B-B14F-4D97-AF65-F5344CB8AC3E}">
        <p14:creationId xmlns:p14="http://schemas.microsoft.com/office/powerpoint/2010/main" val="4018603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arn(inVertical)">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 name="ISPRING_SCORM_RATE_SLIDES" val="0"/>
  <p:tag name="ISPRING_SCORM_RATE_QUIZZES" val="0"/>
  <p:tag name="ISPRING_SCORM_PASSING_SCORE" val="0.000000"/>
  <p:tag name="ISPRING_ULTRA_SCORM_COURSE_ID" val="9B21F267-316F-4670-9820-C174A8579324"/>
  <p:tag name="ISPRING_SCORM_ENDPOINT" val="&lt;endpoint&gt;&lt;enable&gt;0&lt;/enable&gt;&lt;lrs&gt;http://&lt;/lrs&gt;&lt;auth&gt;0&lt;/auth&gt;&lt;login&gt;&lt;/login&gt;&lt;password&gt;&lt;/password&gt;&lt;key&gt;&lt;/key&gt;&lt;name&gt;&lt;/name&gt;&lt;email&gt;&lt;/email&gt;&lt;/endpoint&gt;&#10;"/>
  <p:tag name="ISPRINGONLINEFOLDERID" val="0"/>
  <p:tag name="ISPRINGONLINEFOLDERPATH" val="内容列表"/>
  <p:tag name="ISPRINGCLOUDFOLDERID" val="0"/>
  <p:tag name="ISPRINGCLOUDFOLDERPATH" val="资源库"/>
  <p:tag name="ISPRING_OUTPUT_FOLDER" val="D:\ppt\第17批\1069291"/>
  <p:tag name="ISPRING_FIRST_PUBLISH" val="1"/>
</p:tagLst>
</file>

<file path=ppt/tags/tag2.xml><?xml version="1.0" encoding="utf-8"?>
<p:tagLst xmlns:a="http://schemas.openxmlformats.org/drawingml/2006/main" xmlns:r="http://schemas.openxmlformats.org/officeDocument/2006/relationships" xmlns:p="http://schemas.openxmlformats.org/presentationml/2006/main">
  <p:tag name="ISLIDE.DIAGRAM" val="3084"/>
</p:tagLst>
</file>

<file path=ppt/tags/tag3.xml><?xml version="1.0" encoding="utf-8"?>
<p:tagLst xmlns:a="http://schemas.openxmlformats.org/drawingml/2006/main" xmlns:r="http://schemas.openxmlformats.org/officeDocument/2006/relationships" xmlns:p="http://schemas.openxmlformats.org/presentationml/2006/main">
  <p:tag name="ISLIDE.DIAGRAM" val="186411"/>
</p:tagLst>
</file>

<file path=ppt/theme/theme1.xml><?xml version="1.0" encoding="utf-8"?>
<a:theme xmlns:a="http://schemas.openxmlformats.org/drawingml/2006/main" name="Office Theme">
  <a:themeElements>
    <a:clrScheme name="自定义 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79646"/>
      </a:hlink>
      <a:folHlink>
        <a:srgbClr val="F79646"/>
      </a:folHlink>
    </a:clrScheme>
    <a:fontScheme name="pr0mgir3">
      <a:majorFont>
        <a:latin typeface="字魂59号-创粗黑"/>
        <a:ea typeface="字魂59号-创粗黑"/>
        <a:cs typeface=""/>
      </a:majorFont>
      <a:minorFont>
        <a:latin typeface="字魂59号-创粗黑"/>
        <a:ea typeface="字魂59号-创粗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173</TotalTime>
  <Words>1404</Words>
  <Application>Microsoft Office PowerPoint</Application>
  <PresentationFormat>宽屏</PresentationFormat>
  <Paragraphs>155</Paragraphs>
  <Slides>26</Slides>
  <Notes>18</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26</vt:i4>
      </vt:variant>
    </vt:vector>
  </HeadingPairs>
  <TitlesOfParts>
    <vt:vector size="39" baseType="lpstr">
      <vt:lpstr>Meiryo</vt:lpstr>
      <vt:lpstr>汉仪正圆-35W</vt:lpstr>
      <vt:lpstr>宋体</vt:lpstr>
      <vt:lpstr>微软雅黑</vt:lpstr>
      <vt:lpstr>印品黑体</vt:lpstr>
      <vt:lpstr>印品丫丫体</vt:lpstr>
      <vt:lpstr>字魂59号-创粗黑</vt:lpstr>
      <vt:lpstr>Arial</vt:lpstr>
      <vt:lpstr>Calibri</vt:lpstr>
      <vt:lpstr>Calibri Light</vt:lpstr>
      <vt:lpstr>Wingdings</vt:lpstr>
      <vt:lpstr>Office Theme</vt:lpstr>
      <vt:lpstr>1_Office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34</cp:revision>
  <dcterms:created xsi:type="dcterms:W3CDTF">2017-08-18T03:02:00Z</dcterms:created>
  <dcterms:modified xsi:type="dcterms:W3CDTF">2021-01-01T08:52:17Z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2052-10.1.0.6748</vt:lpwstr>
  </property>
</Properties>
</file>