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2"/>
    <p:sldMasterId id="2147483661" r:id="rId3"/>
  </p:sldMasterIdLst>
  <p:notesMasterIdLst>
    <p:notesMasterId r:id="rId28"/>
  </p:notesMasterIdLst>
  <p:sldIdLst>
    <p:sldId id="262" r:id="rId4"/>
    <p:sldId id="263" r:id="rId5"/>
    <p:sldId id="264" r:id="rId6"/>
    <p:sldId id="268" r:id="rId7"/>
    <p:sldId id="269" r:id="rId8"/>
    <p:sldId id="270" r:id="rId9"/>
    <p:sldId id="271" r:id="rId10"/>
    <p:sldId id="265" r:id="rId11"/>
    <p:sldId id="272" r:id="rId12"/>
    <p:sldId id="273" r:id="rId13"/>
    <p:sldId id="274" r:id="rId14"/>
    <p:sldId id="275" r:id="rId15"/>
    <p:sldId id="266" r:id="rId16"/>
    <p:sldId id="276" r:id="rId17"/>
    <p:sldId id="277" r:id="rId18"/>
    <p:sldId id="278" r:id="rId19"/>
    <p:sldId id="279" r:id="rId20"/>
    <p:sldId id="267" r:id="rId21"/>
    <p:sldId id="280" r:id="rId22"/>
    <p:sldId id="281" r:id="rId23"/>
    <p:sldId id="282" r:id="rId24"/>
    <p:sldId id="283" r:id="rId25"/>
    <p:sldId id="284" r:id="rId26"/>
    <p:sldId id="28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594F"/>
    <a:srgbClr val="185182"/>
    <a:srgbClr val="FCC8CC"/>
    <a:srgbClr val="F6EEDC"/>
    <a:srgbClr val="AA8C5B"/>
    <a:srgbClr val="E86080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987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880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606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755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1499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1034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884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4660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5763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02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8820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952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8126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8237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0074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812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9294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314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744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348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714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969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672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548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222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2021/2/18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169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40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36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568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74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262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046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6588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131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88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581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056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520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97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80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10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56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635857" y="6330997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233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01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2021/2/18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3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908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43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.jpeg"/><Relationship Id="rId5" Type="http://schemas.openxmlformats.org/officeDocument/2006/relationships/tags" Target="../tags/tag5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14" y="240026"/>
            <a:ext cx="11765286" cy="66179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533400" y="3185160"/>
            <a:ext cx="2270760" cy="22555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426714" y="197642"/>
            <a:ext cx="6477006" cy="338375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5821680" y="0"/>
            <a:ext cx="6477006" cy="16154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4160" y="1495404"/>
            <a:ext cx="10500941" cy="46672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îṣḷîḓé"/>
          <p:cNvSpPr/>
          <p:nvPr/>
        </p:nvSpPr>
        <p:spPr>
          <a:xfrm>
            <a:off x="689356" y="1123950"/>
            <a:ext cx="7197344" cy="5019675"/>
          </a:xfrm>
          <a:prstGeom prst="roundRect">
            <a:avLst>
              <a:gd name="adj" fmla="val 3005"/>
            </a:avLst>
          </a:prstGeom>
          <a:solidFill>
            <a:schemeClr val="bg1"/>
          </a:solidFill>
          <a:ln>
            <a:noFill/>
          </a:ln>
          <a:effectLst>
            <a:outerShdw blurRad="254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7" name="iŝḻîḋè"/>
          <p:cNvSpPr txBox="1"/>
          <p:nvPr/>
        </p:nvSpPr>
        <p:spPr>
          <a:xfrm>
            <a:off x="1003302" y="1358039"/>
            <a:ext cx="5206875" cy="8521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r>
              <a:rPr lang="en-US" sz="2000" b="1" dirty="0"/>
              <a:t>Unified fonts make</a:t>
            </a:r>
          </a:p>
          <a:p>
            <a:pPr>
              <a:buSzPct val="25000"/>
            </a:pPr>
            <a:r>
              <a:rPr lang="en-US" sz="2000" b="1" dirty="0"/>
              <a:t>reading more fluent.</a:t>
            </a:r>
          </a:p>
        </p:txBody>
      </p:sp>
      <p:sp>
        <p:nvSpPr>
          <p:cNvPr id="8" name="ïSļïďé"/>
          <p:cNvSpPr txBox="1"/>
          <p:nvPr/>
        </p:nvSpPr>
        <p:spPr>
          <a:xfrm>
            <a:off x="1003301" y="2210200"/>
            <a:ext cx="5206876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/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/>
              <a:t>Adjust the spacing to adapt to Chinese typesetting, use the reference line in PPT.</a:t>
            </a:r>
          </a:p>
        </p:txBody>
      </p:sp>
      <p:sp>
        <p:nvSpPr>
          <p:cNvPr id="18" name="iṩḻídè"/>
          <p:cNvSpPr/>
          <p:nvPr/>
        </p:nvSpPr>
        <p:spPr bwMode="auto">
          <a:xfrm>
            <a:off x="1098986" y="3993941"/>
            <a:ext cx="563756" cy="585306"/>
          </a:xfrm>
          <a:custGeom>
            <a:avLst/>
            <a:gdLst>
              <a:gd name="connsiteX0" fmla="*/ 332623 w 583294"/>
              <a:gd name="connsiteY0" fmla="*/ 296967 h 605593"/>
              <a:gd name="connsiteX1" fmla="*/ 316983 w 583294"/>
              <a:gd name="connsiteY1" fmla="*/ 302537 h 605593"/>
              <a:gd name="connsiteX2" fmla="*/ 311624 w 583294"/>
              <a:gd name="connsiteY2" fmla="*/ 308872 h 605593"/>
              <a:gd name="connsiteX3" fmla="*/ 311624 w 583294"/>
              <a:gd name="connsiteY3" fmla="*/ 325036 h 605593"/>
              <a:gd name="connsiteX4" fmla="*/ 309108 w 583294"/>
              <a:gd name="connsiteY4" fmla="*/ 326784 h 605593"/>
              <a:gd name="connsiteX5" fmla="*/ 307467 w 583294"/>
              <a:gd name="connsiteY5" fmla="*/ 331698 h 605593"/>
              <a:gd name="connsiteX6" fmla="*/ 311077 w 583294"/>
              <a:gd name="connsiteY6" fmla="*/ 366102 h 605593"/>
              <a:gd name="connsiteX7" fmla="*/ 315780 w 583294"/>
              <a:gd name="connsiteY7" fmla="*/ 371673 h 605593"/>
              <a:gd name="connsiteX8" fmla="*/ 317530 w 583294"/>
              <a:gd name="connsiteY8" fmla="*/ 371891 h 605593"/>
              <a:gd name="connsiteX9" fmla="*/ 322670 w 583294"/>
              <a:gd name="connsiteY9" fmla="*/ 369379 h 605593"/>
              <a:gd name="connsiteX10" fmla="*/ 340826 w 583294"/>
              <a:gd name="connsiteY10" fmla="*/ 345242 h 605593"/>
              <a:gd name="connsiteX11" fmla="*/ 342139 w 583294"/>
              <a:gd name="connsiteY11" fmla="*/ 341310 h 605593"/>
              <a:gd name="connsiteX12" fmla="*/ 342139 w 583294"/>
              <a:gd name="connsiteY12" fmla="*/ 302646 h 605593"/>
              <a:gd name="connsiteX13" fmla="*/ 339076 w 583294"/>
              <a:gd name="connsiteY13" fmla="*/ 297076 h 605593"/>
              <a:gd name="connsiteX14" fmla="*/ 332623 w 583294"/>
              <a:gd name="connsiteY14" fmla="*/ 296967 h 605593"/>
              <a:gd name="connsiteX15" fmla="*/ 250702 w 583294"/>
              <a:gd name="connsiteY15" fmla="*/ 296967 h 605593"/>
              <a:gd name="connsiteX16" fmla="*/ 244249 w 583294"/>
              <a:gd name="connsiteY16" fmla="*/ 297076 h 605593"/>
              <a:gd name="connsiteX17" fmla="*/ 241187 w 583294"/>
              <a:gd name="connsiteY17" fmla="*/ 302646 h 605593"/>
              <a:gd name="connsiteX18" fmla="*/ 241077 w 583294"/>
              <a:gd name="connsiteY18" fmla="*/ 341310 h 605593"/>
              <a:gd name="connsiteX19" fmla="*/ 242390 w 583294"/>
              <a:gd name="connsiteY19" fmla="*/ 345242 h 605593"/>
              <a:gd name="connsiteX20" fmla="*/ 260655 w 583294"/>
              <a:gd name="connsiteY20" fmla="*/ 369379 h 605593"/>
              <a:gd name="connsiteX21" fmla="*/ 265796 w 583294"/>
              <a:gd name="connsiteY21" fmla="*/ 371891 h 605593"/>
              <a:gd name="connsiteX22" fmla="*/ 267546 w 583294"/>
              <a:gd name="connsiteY22" fmla="*/ 371673 h 605593"/>
              <a:gd name="connsiteX23" fmla="*/ 272249 w 583294"/>
              <a:gd name="connsiteY23" fmla="*/ 366102 h 605593"/>
              <a:gd name="connsiteX24" fmla="*/ 275858 w 583294"/>
              <a:gd name="connsiteY24" fmla="*/ 331698 h 605593"/>
              <a:gd name="connsiteX25" fmla="*/ 274218 w 583294"/>
              <a:gd name="connsiteY25" fmla="*/ 326674 h 605593"/>
              <a:gd name="connsiteX26" fmla="*/ 271702 w 583294"/>
              <a:gd name="connsiteY26" fmla="*/ 325036 h 605593"/>
              <a:gd name="connsiteX27" fmla="*/ 271702 w 583294"/>
              <a:gd name="connsiteY27" fmla="*/ 308872 h 605593"/>
              <a:gd name="connsiteX28" fmla="*/ 266343 w 583294"/>
              <a:gd name="connsiteY28" fmla="*/ 302537 h 605593"/>
              <a:gd name="connsiteX29" fmla="*/ 250702 w 583294"/>
              <a:gd name="connsiteY29" fmla="*/ 296967 h 605593"/>
              <a:gd name="connsiteX30" fmla="*/ 30625 w 583294"/>
              <a:gd name="connsiteY30" fmla="*/ 270619 h 605593"/>
              <a:gd name="connsiteX31" fmla="*/ 94718 w 583294"/>
              <a:gd name="connsiteY31" fmla="*/ 270619 h 605593"/>
              <a:gd name="connsiteX32" fmla="*/ 125343 w 583294"/>
              <a:gd name="connsiteY32" fmla="*/ 301200 h 605593"/>
              <a:gd name="connsiteX33" fmla="*/ 293999 w 583294"/>
              <a:gd name="connsiteY33" fmla="*/ 469616 h 605593"/>
              <a:gd name="connsiteX34" fmla="*/ 462654 w 583294"/>
              <a:gd name="connsiteY34" fmla="*/ 301200 h 605593"/>
              <a:gd name="connsiteX35" fmla="*/ 493279 w 583294"/>
              <a:gd name="connsiteY35" fmla="*/ 270619 h 605593"/>
              <a:gd name="connsiteX36" fmla="*/ 552669 w 583294"/>
              <a:gd name="connsiteY36" fmla="*/ 270619 h 605593"/>
              <a:gd name="connsiteX37" fmla="*/ 583294 w 583294"/>
              <a:gd name="connsiteY37" fmla="*/ 301200 h 605593"/>
              <a:gd name="connsiteX38" fmla="*/ 552669 w 583294"/>
              <a:gd name="connsiteY38" fmla="*/ 331782 h 605593"/>
              <a:gd name="connsiteX39" fmla="*/ 521935 w 583294"/>
              <a:gd name="connsiteY39" fmla="*/ 331782 h 605593"/>
              <a:gd name="connsiteX40" fmla="*/ 478513 w 583294"/>
              <a:gd name="connsiteY40" fmla="*/ 438052 h 605593"/>
              <a:gd name="connsiteX41" fmla="*/ 504982 w 583294"/>
              <a:gd name="connsiteY41" fmla="*/ 464592 h 605593"/>
              <a:gd name="connsiteX42" fmla="*/ 504982 w 583294"/>
              <a:gd name="connsiteY42" fmla="*/ 507842 h 605593"/>
              <a:gd name="connsiteX43" fmla="*/ 483326 w 583294"/>
              <a:gd name="connsiteY43" fmla="*/ 516798 h 605593"/>
              <a:gd name="connsiteX44" fmla="*/ 461670 w 583294"/>
              <a:gd name="connsiteY44" fmla="*/ 507842 h 605593"/>
              <a:gd name="connsiteX45" fmla="*/ 435638 w 583294"/>
              <a:gd name="connsiteY45" fmla="*/ 481957 h 605593"/>
              <a:gd name="connsiteX46" fmla="*/ 322327 w 583294"/>
              <a:gd name="connsiteY46" fmla="*/ 529140 h 605593"/>
              <a:gd name="connsiteX47" fmla="*/ 322327 w 583294"/>
              <a:gd name="connsiteY47" fmla="*/ 575012 h 605593"/>
              <a:gd name="connsiteX48" fmla="*/ 291592 w 583294"/>
              <a:gd name="connsiteY48" fmla="*/ 605593 h 605593"/>
              <a:gd name="connsiteX49" fmla="*/ 260967 w 583294"/>
              <a:gd name="connsiteY49" fmla="*/ 575012 h 605593"/>
              <a:gd name="connsiteX50" fmla="*/ 260967 w 583294"/>
              <a:gd name="connsiteY50" fmla="*/ 528485 h 605593"/>
              <a:gd name="connsiteX51" fmla="*/ 149624 w 583294"/>
              <a:gd name="connsiteY51" fmla="*/ 479882 h 605593"/>
              <a:gd name="connsiteX52" fmla="*/ 121624 w 583294"/>
              <a:gd name="connsiteY52" fmla="*/ 507842 h 605593"/>
              <a:gd name="connsiteX53" fmla="*/ 99968 w 583294"/>
              <a:gd name="connsiteY53" fmla="*/ 516798 h 605593"/>
              <a:gd name="connsiteX54" fmla="*/ 78312 w 583294"/>
              <a:gd name="connsiteY54" fmla="*/ 507842 h 605593"/>
              <a:gd name="connsiteX55" fmla="*/ 78312 w 583294"/>
              <a:gd name="connsiteY55" fmla="*/ 464592 h 605593"/>
              <a:gd name="connsiteX56" fmla="*/ 107515 w 583294"/>
              <a:gd name="connsiteY56" fmla="*/ 435430 h 605593"/>
              <a:gd name="connsiteX57" fmla="*/ 66062 w 583294"/>
              <a:gd name="connsiteY57" fmla="*/ 331782 h 605593"/>
              <a:gd name="connsiteX58" fmla="*/ 30625 w 583294"/>
              <a:gd name="connsiteY58" fmla="*/ 331782 h 605593"/>
              <a:gd name="connsiteX59" fmla="*/ 0 w 583294"/>
              <a:gd name="connsiteY59" fmla="*/ 301200 h 605593"/>
              <a:gd name="connsiteX60" fmla="*/ 30625 w 583294"/>
              <a:gd name="connsiteY60" fmla="*/ 270619 h 605593"/>
              <a:gd name="connsiteX61" fmla="*/ 260655 w 583294"/>
              <a:gd name="connsiteY61" fmla="*/ 122871 h 605593"/>
              <a:gd name="connsiteX62" fmla="*/ 215703 w 583294"/>
              <a:gd name="connsiteY62" fmla="*/ 134776 h 605593"/>
              <a:gd name="connsiteX63" fmla="*/ 212093 w 583294"/>
              <a:gd name="connsiteY63" fmla="*/ 140565 h 605593"/>
              <a:gd name="connsiteX64" fmla="*/ 212093 w 583294"/>
              <a:gd name="connsiteY64" fmla="*/ 152142 h 605593"/>
              <a:gd name="connsiteX65" fmla="*/ 209468 w 583294"/>
              <a:gd name="connsiteY65" fmla="*/ 152142 h 605593"/>
              <a:gd name="connsiteX66" fmla="*/ 203015 w 583294"/>
              <a:gd name="connsiteY66" fmla="*/ 158586 h 605593"/>
              <a:gd name="connsiteX67" fmla="*/ 203015 w 583294"/>
              <a:gd name="connsiteY67" fmla="*/ 169289 h 605593"/>
              <a:gd name="connsiteX68" fmla="*/ 205969 w 583294"/>
              <a:gd name="connsiteY68" fmla="*/ 174641 h 605593"/>
              <a:gd name="connsiteX69" fmla="*/ 212203 w 583294"/>
              <a:gd name="connsiteY69" fmla="*/ 178791 h 605593"/>
              <a:gd name="connsiteX70" fmla="*/ 212640 w 583294"/>
              <a:gd name="connsiteY70" fmla="*/ 181413 h 605593"/>
              <a:gd name="connsiteX71" fmla="*/ 235828 w 583294"/>
              <a:gd name="connsiteY71" fmla="*/ 235039 h 605593"/>
              <a:gd name="connsiteX72" fmla="*/ 274218 w 583294"/>
              <a:gd name="connsiteY72" fmla="*/ 268242 h 605593"/>
              <a:gd name="connsiteX73" fmla="*/ 309108 w 583294"/>
              <a:gd name="connsiteY73" fmla="*/ 268242 h 605593"/>
              <a:gd name="connsiteX74" fmla="*/ 347498 w 583294"/>
              <a:gd name="connsiteY74" fmla="*/ 235039 h 605593"/>
              <a:gd name="connsiteX75" fmla="*/ 370685 w 583294"/>
              <a:gd name="connsiteY75" fmla="*/ 181413 h 605593"/>
              <a:gd name="connsiteX76" fmla="*/ 371123 w 583294"/>
              <a:gd name="connsiteY76" fmla="*/ 178791 h 605593"/>
              <a:gd name="connsiteX77" fmla="*/ 377357 w 583294"/>
              <a:gd name="connsiteY77" fmla="*/ 174641 h 605593"/>
              <a:gd name="connsiteX78" fmla="*/ 380310 w 583294"/>
              <a:gd name="connsiteY78" fmla="*/ 169289 h 605593"/>
              <a:gd name="connsiteX79" fmla="*/ 380310 w 583294"/>
              <a:gd name="connsiteY79" fmla="*/ 158586 h 605593"/>
              <a:gd name="connsiteX80" fmla="*/ 373857 w 583294"/>
              <a:gd name="connsiteY80" fmla="*/ 152142 h 605593"/>
              <a:gd name="connsiteX81" fmla="*/ 370248 w 583294"/>
              <a:gd name="connsiteY81" fmla="*/ 152142 h 605593"/>
              <a:gd name="connsiteX82" fmla="*/ 368279 w 583294"/>
              <a:gd name="connsiteY82" fmla="*/ 149958 h 605593"/>
              <a:gd name="connsiteX83" fmla="*/ 362045 w 583294"/>
              <a:gd name="connsiteY83" fmla="*/ 149521 h 605593"/>
              <a:gd name="connsiteX84" fmla="*/ 336451 w 583294"/>
              <a:gd name="connsiteY84" fmla="*/ 155309 h 605593"/>
              <a:gd name="connsiteX85" fmla="*/ 296749 w 583294"/>
              <a:gd name="connsiteY85" fmla="*/ 137288 h 605593"/>
              <a:gd name="connsiteX86" fmla="*/ 260655 w 583294"/>
              <a:gd name="connsiteY86" fmla="*/ 122871 h 605593"/>
              <a:gd name="connsiteX87" fmla="*/ 275311 w 583294"/>
              <a:gd name="connsiteY87" fmla="*/ 0 h 605593"/>
              <a:gd name="connsiteX88" fmla="*/ 308014 w 583294"/>
              <a:gd name="connsiteY88" fmla="*/ 0 h 605593"/>
              <a:gd name="connsiteX89" fmla="*/ 409185 w 583294"/>
              <a:gd name="connsiteY89" fmla="*/ 101027 h 605593"/>
              <a:gd name="connsiteX90" fmla="*/ 409185 w 583294"/>
              <a:gd name="connsiteY90" fmla="*/ 132701 h 605593"/>
              <a:gd name="connsiteX91" fmla="*/ 414982 w 583294"/>
              <a:gd name="connsiteY91" fmla="*/ 150722 h 605593"/>
              <a:gd name="connsiteX92" fmla="*/ 414982 w 583294"/>
              <a:gd name="connsiteY92" fmla="*/ 173331 h 605593"/>
              <a:gd name="connsiteX93" fmla="*/ 403826 w 583294"/>
              <a:gd name="connsiteY93" fmla="*/ 197140 h 605593"/>
              <a:gd name="connsiteX94" fmla="*/ 397263 w 583294"/>
              <a:gd name="connsiteY94" fmla="*/ 214288 h 605593"/>
              <a:gd name="connsiteX95" fmla="*/ 375498 w 583294"/>
              <a:gd name="connsiteY95" fmla="*/ 255136 h 605593"/>
              <a:gd name="connsiteX96" fmla="*/ 360732 w 583294"/>
              <a:gd name="connsiteY96" fmla="*/ 273922 h 605593"/>
              <a:gd name="connsiteX97" fmla="*/ 371670 w 583294"/>
              <a:gd name="connsiteY97" fmla="*/ 287574 h 605593"/>
              <a:gd name="connsiteX98" fmla="*/ 432919 w 583294"/>
              <a:gd name="connsiteY98" fmla="*/ 306141 h 605593"/>
              <a:gd name="connsiteX99" fmla="*/ 294014 w 583294"/>
              <a:gd name="connsiteY99" fmla="*/ 433272 h 605593"/>
              <a:gd name="connsiteX100" fmla="*/ 154891 w 583294"/>
              <a:gd name="connsiteY100" fmla="*/ 304721 h 605593"/>
              <a:gd name="connsiteX101" fmla="*/ 211656 w 583294"/>
              <a:gd name="connsiteY101" fmla="*/ 287574 h 605593"/>
              <a:gd name="connsiteX102" fmla="*/ 222593 w 583294"/>
              <a:gd name="connsiteY102" fmla="*/ 273922 h 605593"/>
              <a:gd name="connsiteX103" fmla="*/ 207828 w 583294"/>
              <a:gd name="connsiteY103" fmla="*/ 255136 h 605593"/>
              <a:gd name="connsiteX104" fmla="*/ 186063 w 583294"/>
              <a:gd name="connsiteY104" fmla="*/ 214288 h 605593"/>
              <a:gd name="connsiteX105" fmla="*/ 179500 w 583294"/>
              <a:gd name="connsiteY105" fmla="*/ 197140 h 605593"/>
              <a:gd name="connsiteX106" fmla="*/ 168344 w 583294"/>
              <a:gd name="connsiteY106" fmla="*/ 173331 h 605593"/>
              <a:gd name="connsiteX107" fmla="*/ 168344 w 583294"/>
              <a:gd name="connsiteY107" fmla="*/ 150722 h 605593"/>
              <a:gd name="connsiteX108" fmla="*/ 174141 w 583294"/>
              <a:gd name="connsiteY108" fmla="*/ 132701 h 605593"/>
              <a:gd name="connsiteX109" fmla="*/ 174141 w 583294"/>
              <a:gd name="connsiteY109" fmla="*/ 101027 h 605593"/>
              <a:gd name="connsiteX110" fmla="*/ 275311 w 583294"/>
              <a:gd name="connsiteY110" fmla="*/ 0 h 605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83294" h="605593">
                <a:moveTo>
                  <a:pt x="332623" y="296967"/>
                </a:moveTo>
                <a:cubicBezTo>
                  <a:pt x="327373" y="299697"/>
                  <a:pt x="322123" y="301663"/>
                  <a:pt x="316983" y="302537"/>
                </a:cubicBezTo>
                <a:cubicBezTo>
                  <a:pt x="313811" y="303083"/>
                  <a:pt x="311624" y="305814"/>
                  <a:pt x="311624" y="308872"/>
                </a:cubicBezTo>
                <a:lnTo>
                  <a:pt x="311624" y="325036"/>
                </a:lnTo>
                <a:cubicBezTo>
                  <a:pt x="310639" y="325364"/>
                  <a:pt x="309874" y="326019"/>
                  <a:pt x="309108" y="326784"/>
                </a:cubicBezTo>
                <a:cubicBezTo>
                  <a:pt x="307905" y="328094"/>
                  <a:pt x="307358" y="329951"/>
                  <a:pt x="307467" y="331698"/>
                </a:cubicBezTo>
                <a:lnTo>
                  <a:pt x="311077" y="366102"/>
                </a:lnTo>
                <a:cubicBezTo>
                  <a:pt x="311295" y="368724"/>
                  <a:pt x="313155" y="371017"/>
                  <a:pt x="315780" y="371673"/>
                </a:cubicBezTo>
                <a:cubicBezTo>
                  <a:pt x="316327" y="371891"/>
                  <a:pt x="316983" y="371891"/>
                  <a:pt x="317530" y="371891"/>
                </a:cubicBezTo>
                <a:cubicBezTo>
                  <a:pt x="319498" y="371891"/>
                  <a:pt x="321467" y="371017"/>
                  <a:pt x="322670" y="369379"/>
                </a:cubicBezTo>
                <a:lnTo>
                  <a:pt x="340826" y="345242"/>
                </a:lnTo>
                <a:cubicBezTo>
                  <a:pt x="341701" y="344149"/>
                  <a:pt x="342139" y="342730"/>
                  <a:pt x="342139" y="341310"/>
                </a:cubicBezTo>
                <a:lnTo>
                  <a:pt x="342139" y="302646"/>
                </a:lnTo>
                <a:cubicBezTo>
                  <a:pt x="342139" y="300353"/>
                  <a:pt x="340936" y="298277"/>
                  <a:pt x="339076" y="297076"/>
                </a:cubicBezTo>
                <a:cubicBezTo>
                  <a:pt x="337108" y="295984"/>
                  <a:pt x="334701" y="295875"/>
                  <a:pt x="332623" y="296967"/>
                </a:cubicBezTo>
                <a:close/>
                <a:moveTo>
                  <a:pt x="250702" y="296967"/>
                </a:moveTo>
                <a:cubicBezTo>
                  <a:pt x="248624" y="295875"/>
                  <a:pt x="246218" y="295984"/>
                  <a:pt x="244249" y="297076"/>
                </a:cubicBezTo>
                <a:cubicBezTo>
                  <a:pt x="242281" y="298277"/>
                  <a:pt x="241187" y="300353"/>
                  <a:pt x="241187" y="302646"/>
                </a:cubicBezTo>
                <a:lnTo>
                  <a:pt x="241077" y="341310"/>
                </a:lnTo>
                <a:cubicBezTo>
                  <a:pt x="241077" y="342730"/>
                  <a:pt x="241624" y="344149"/>
                  <a:pt x="242390" y="345242"/>
                </a:cubicBezTo>
                <a:lnTo>
                  <a:pt x="260655" y="369379"/>
                </a:lnTo>
                <a:cubicBezTo>
                  <a:pt x="261859" y="371017"/>
                  <a:pt x="263827" y="371891"/>
                  <a:pt x="265796" y="371891"/>
                </a:cubicBezTo>
                <a:cubicBezTo>
                  <a:pt x="266343" y="371891"/>
                  <a:pt x="266999" y="371891"/>
                  <a:pt x="267546" y="371673"/>
                </a:cubicBezTo>
                <a:cubicBezTo>
                  <a:pt x="270171" y="371017"/>
                  <a:pt x="272030" y="368833"/>
                  <a:pt x="272249" y="366102"/>
                </a:cubicBezTo>
                <a:lnTo>
                  <a:pt x="275858" y="331698"/>
                </a:lnTo>
                <a:cubicBezTo>
                  <a:pt x="275968" y="329951"/>
                  <a:pt x="275421" y="328094"/>
                  <a:pt x="274218" y="326674"/>
                </a:cubicBezTo>
                <a:cubicBezTo>
                  <a:pt x="273452" y="326019"/>
                  <a:pt x="272687" y="325364"/>
                  <a:pt x="271702" y="325036"/>
                </a:cubicBezTo>
                <a:lnTo>
                  <a:pt x="271702" y="308872"/>
                </a:lnTo>
                <a:cubicBezTo>
                  <a:pt x="271702" y="305814"/>
                  <a:pt x="269515" y="303083"/>
                  <a:pt x="266343" y="302537"/>
                </a:cubicBezTo>
                <a:cubicBezTo>
                  <a:pt x="261202" y="301663"/>
                  <a:pt x="255952" y="299697"/>
                  <a:pt x="250702" y="296967"/>
                </a:cubicBezTo>
                <a:close/>
                <a:moveTo>
                  <a:pt x="30625" y="270619"/>
                </a:moveTo>
                <a:lnTo>
                  <a:pt x="94718" y="270619"/>
                </a:lnTo>
                <a:cubicBezTo>
                  <a:pt x="111562" y="270619"/>
                  <a:pt x="125343" y="284271"/>
                  <a:pt x="125343" y="301200"/>
                </a:cubicBezTo>
                <a:cubicBezTo>
                  <a:pt x="125343" y="394036"/>
                  <a:pt x="201030" y="469616"/>
                  <a:pt x="293999" y="469616"/>
                </a:cubicBezTo>
                <a:cubicBezTo>
                  <a:pt x="386967" y="469616"/>
                  <a:pt x="462654" y="394036"/>
                  <a:pt x="462654" y="301200"/>
                </a:cubicBezTo>
                <a:cubicBezTo>
                  <a:pt x="462654" y="284271"/>
                  <a:pt x="476326" y="270619"/>
                  <a:pt x="493279" y="270619"/>
                </a:cubicBezTo>
                <a:lnTo>
                  <a:pt x="552669" y="270619"/>
                </a:lnTo>
                <a:cubicBezTo>
                  <a:pt x="569622" y="270619"/>
                  <a:pt x="583294" y="284271"/>
                  <a:pt x="583294" y="301200"/>
                </a:cubicBezTo>
                <a:cubicBezTo>
                  <a:pt x="583294" y="318129"/>
                  <a:pt x="569622" y="331782"/>
                  <a:pt x="552669" y="331782"/>
                </a:cubicBezTo>
                <a:lnTo>
                  <a:pt x="521935" y="331782"/>
                </a:lnTo>
                <a:cubicBezTo>
                  <a:pt x="516576" y="371319"/>
                  <a:pt x="501263" y="407579"/>
                  <a:pt x="478513" y="438052"/>
                </a:cubicBezTo>
                <a:lnTo>
                  <a:pt x="504982" y="464592"/>
                </a:lnTo>
                <a:cubicBezTo>
                  <a:pt x="516904" y="476497"/>
                  <a:pt x="516904" y="495937"/>
                  <a:pt x="504982" y="507842"/>
                </a:cubicBezTo>
                <a:cubicBezTo>
                  <a:pt x="498966" y="513849"/>
                  <a:pt x="491091" y="516798"/>
                  <a:pt x="483326" y="516798"/>
                </a:cubicBezTo>
                <a:cubicBezTo>
                  <a:pt x="475451" y="516798"/>
                  <a:pt x="467576" y="513849"/>
                  <a:pt x="461670" y="507842"/>
                </a:cubicBezTo>
                <a:lnTo>
                  <a:pt x="435638" y="481957"/>
                </a:lnTo>
                <a:cubicBezTo>
                  <a:pt x="403592" y="507078"/>
                  <a:pt x="364764" y="523897"/>
                  <a:pt x="322327" y="529140"/>
                </a:cubicBezTo>
                <a:lnTo>
                  <a:pt x="322327" y="575012"/>
                </a:lnTo>
                <a:cubicBezTo>
                  <a:pt x="322327" y="591832"/>
                  <a:pt x="308545" y="605593"/>
                  <a:pt x="291592" y="605593"/>
                </a:cubicBezTo>
                <a:cubicBezTo>
                  <a:pt x="274749" y="605593"/>
                  <a:pt x="260967" y="591832"/>
                  <a:pt x="260967" y="575012"/>
                </a:cubicBezTo>
                <a:lnTo>
                  <a:pt x="260967" y="528485"/>
                </a:lnTo>
                <a:cubicBezTo>
                  <a:pt x="219186" y="522478"/>
                  <a:pt x="181015" y="505221"/>
                  <a:pt x="149624" y="479882"/>
                </a:cubicBezTo>
                <a:lnTo>
                  <a:pt x="121624" y="507842"/>
                </a:lnTo>
                <a:cubicBezTo>
                  <a:pt x="115718" y="513849"/>
                  <a:pt x="107843" y="516798"/>
                  <a:pt x="99968" y="516798"/>
                </a:cubicBezTo>
                <a:cubicBezTo>
                  <a:pt x="92093" y="516798"/>
                  <a:pt x="84328" y="513849"/>
                  <a:pt x="78312" y="507842"/>
                </a:cubicBezTo>
                <a:cubicBezTo>
                  <a:pt x="66281" y="495937"/>
                  <a:pt x="66281" y="476497"/>
                  <a:pt x="78312" y="464592"/>
                </a:cubicBezTo>
                <a:lnTo>
                  <a:pt x="107515" y="435430"/>
                </a:lnTo>
                <a:cubicBezTo>
                  <a:pt x="85859" y="405504"/>
                  <a:pt x="71203" y="370117"/>
                  <a:pt x="66062" y="331782"/>
                </a:cubicBezTo>
                <a:lnTo>
                  <a:pt x="30625" y="331782"/>
                </a:lnTo>
                <a:cubicBezTo>
                  <a:pt x="13672" y="331782"/>
                  <a:pt x="0" y="318129"/>
                  <a:pt x="0" y="301200"/>
                </a:cubicBezTo>
                <a:cubicBezTo>
                  <a:pt x="0" y="284271"/>
                  <a:pt x="13672" y="270619"/>
                  <a:pt x="30625" y="270619"/>
                </a:cubicBezTo>
                <a:close/>
                <a:moveTo>
                  <a:pt x="260655" y="122871"/>
                </a:moveTo>
                <a:cubicBezTo>
                  <a:pt x="242390" y="122871"/>
                  <a:pt x="224671" y="130298"/>
                  <a:pt x="215703" y="134776"/>
                </a:cubicBezTo>
                <a:cubicBezTo>
                  <a:pt x="213515" y="135868"/>
                  <a:pt x="212093" y="138162"/>
                  <a:pt x="212093" y="140565"/>
                </a:cubicBezTo>
                <a:lnTo>
                  <a:pt x="212093" y="152142"/>
                </a:lnTo>
                <a:lnTo>
                  <a:pt x="209468" y="152142"/>
                </a:lnTo>
                <a:cubicBezTo>
                  <a:pt x="205859" y="152142"/>
                  <a:pt x="203015" y="154982"/>
                  <a:pt x="203015" y="158586"/>
                </a:cubicBezTo>
                <a:lnTo>
                  <a:pt x="203015" y="169289"/>
                </a:lnTo>
                <a:cubicBezTo>
                  <a:pt x="203015" y="171474"/>
                  <a:pt x="204109" y="173440"/>
                  <a:pt x="205969" y="174641"/>
                </a:cubicBezTo>
                <a:lnTo>
                  <a:pt x="212203" y="178791"/>
                </a:lnTo>
                <a:lnTo>
                  <a:pt x="212640" y="181413"/>
                </a:lnTo>
                <a:cubicBezTo>
                  <a:pt x="214609" y="196922"/>
                  <a:pt x="223359" y="216909"/>
                  <a:pt x="235828" y="235039"/>
                </a:cubicBezTo>
                <a:cubicBezTo>
                  <a:pt x="251687" y="257975"/>
                  <a:pt x="266562" y="268242"/>
                  <a:pt x="274218" y="268242"/>
                </a:cubicBezTo>
                <a:lnTo>
                  <a:pt x="309108" y="268242"/>
                </a:lnTo>
                <a:cubicBezTo>
                  <a:pt x="316764" y="268242"/>
                  <a:pt x="331639" y="257975"/>
                  <a:pt x="347498" y="235039"/>
                </a:cubicBezTo>
                <a:cubicBezTo>
                  <a:pt x="359967" y="216909"/>
                  <a:pt x="368717" y="196922"/>
                  <a:pt x="370685" y="181413"/>
                </a:cubicBezTo>
                <a:lnTo>
                  <a:pt x="371123" y="178791"/>
                </a:lnTo>
                <a:lnTo>
                  <a:pt x="377357" y="174641"/>
                </a:lnTo>
                <a:cubicBezTo>
                  <a:pt x="379217" y="173440"/>
                  <a:pt x="380310" y="171474"/>
                  <a:pt x="380310" y="169289"/>
                </a:cubicBezTo>
                <a:lnTo>
                  <a:pt x="380310" y="158586"/>
                </a:lnTo>
                <a:cubicBezTo>
                  <a:pt x="380310" y="154982"/>
                  <a:pt x="377357" y="152142"/>
                  <a:pt x="373857" y="152142"/>
                </a:cubicBezTo>
                <a:lnTo>
                  <a:pt x="370248" y="152142"/>
                </a:lnTo>
                <a:cubicBezTo>
                  <a:pt x="369810" y="151268"/>
                  <a:pt x="369045" y="150504"/>
                  <a:pt x="368279" y="149958"/>
                </a:cubicBezTo>
                <a:cubicBezTo>
                  <a:pt x="366420" y="148756"/>
                  <a:pt x="364014" y="148538"/>
                  <a:pt x="362045" y="149521"/>
                </a:cubicBezTo>
                <a:cubicBezTo>
                  <a:pt x="353404" y="153343"/>
                  <a:pt x="344764" y="155309"/>
                  <a:pt x="336451" y="155309"/>
                </a:cubicBezTo>
                <a:cubicBezTo>
                  <a:pt x="321686" y="155309"/>
                  <a:pt x="308342" y="149302"/>
                  <a:pt x="296749" y="137288"/>
                </a:cubicBezTo>
                <a:cubicBezTo>
                  <a:pt x="287452" y="127786"/>
                  <a:pt x="275311" y="122871"/>
                  <a:pt x="260655" y="122871"/>
                </a:cubicBezTo>
                <a:close/>
                <a:moveTo>
                  <a:pt x="275311" y="0"/>
                </a:moveTo>
                <a:lnTo>
                  <a:pt x="308014" y="0"/>
                </a:lnTo>
                <a:cubicBezTo>
                  <a:pt x="363795" y="0"/>
                  <a:pt x="409185" y="45326"/>
                  <a:pt x="409185" y="101027"/>
                </a:cubicBezTo>
                <a:lnTo>
                  <a:pt x="409185" y="132701"/>
                </a:lnTo>
                <a:cubicBezTo>
                  <a:pt x="412904" y="137944"/>
                  <a:pt x="414982" y="144278"/>
                  <a:pt x="414982" y="150722"/>
                </a:cubicBezTo>
                <a:lnTo>
                  <a:pt x="414982" y="173331"/>
                </a:lnTo>
                <a:cubicBezTo>
                  <a:pt x="414982" y="182505"/>
                  <a:pt x="410826" y="191352"/>
                  <a:pt x="403826" y="197140"/>
                </a:cubicBezTo>
                <a:cubicBezTo>
                  <a:pt x="402076" y="202820"/>
                  <a:pt x="399888" y="208608"/>
                  <a:pt x="397263" y="214288"/>
                </a:cubicBezTo>
                <a:cubicBezTo>
                  <a:pt x="392013" y="227940"/>
                  <a:pt x="384576" y="242029"/>
                  <a:pt x="375498" y="255136"/>
                </a:cubicBezTo>
                <a:cubicBezTo>
                  <a:pt x="371670" y="260706"/>
                  <a:pt x="366639" y="267368"/>
                  <a:pt x="360732" y="273922"/>
                </a:cubicBezTo>
                <a:cubicBezTo>
                  <a:pt x="366092" y="277853"/>
                  <a:pt x="370029" y="282331"/>
                  <a:pt x="371670" y="287574"/>
                </a:cubicBezTo>
                <a:lnTo>
                  <a:pt x="432919" y="306141"/>
                </a:lnTo>
                <a:cubicBezTo>
                  <a:pt x="426685" y="377243"/>
                  <a:pt x="366748" y="433272"/>
                  <a:pt x="294014" y="433272"/>
                </a:cubicBezTo>
                <a:cubicBezTo>
                  <a:pt x="220734" y="433272"/>
                  <a:pt x="160469" y="376478"/>
                  <a:pt x="154891" y="304721"/>
                </a:cubicBezTo>
                <a:lnTo>
                  <a:pt x="211656" y="287574"/>
                </a:lnTo>
                <a:cubicBezTo>
                  <a:pt x="213297" y="282331"/>
                  <a:pt x="217234" y="277853"/>
                  <a:pt x="222593" y="273922"/>
                </a:cubicBezTo>
                <a:cubicBezTo>
                  <a:pt x="216687" y="267368"/>
                  <a:pt x="211656" y="260706"/>
                  <a:pt x="207828" y="255136"/>
                </a:cubicBezTo>
                <a:cubicBezTo>
                  <a:pt x="198750" y="242029"/>
                  <a:pt x="191312" y="227940"/>
                  <a:pt x="186063" y="214288"/>
                </a:cubicBezTo>
                <a:cubicBezTo>
                  <a:pt x="183438" y="208608"/>
                  <a:pt x="181250" y="202820"/>
                  <a:pt x="179500" y="197140"/>
                </a:cubicBezTo>
                <a:cubicBezTo>
                  <a:pt x="172500" y="191242"/>
                  <a:pt x="168344" y="182505"/>
                  <a:pt x="168344" y="173331"/>
                </a:cubicBezTo>
                <a:lnTo>
                  <a:pt x="168344" y="150722"/>
                </a:lnTo>
                <a:cubicBezTo>
                  <a:pt x="168344" y="144278"/>
                  <a:pt x="170422" y="137944"/>
                  <a:pt x="174141" y="132701"/>
                </a:cubicBezTo>
                <a:lnTo>
                  <a:pt x="174141" y="101027"/>
                </a:lnTo>
                <a:cubicBezTo>
                  <a:pt x="174141" y="45326"/>
                  <a:pt x="219531" y="0"/>
                  <a:pt x="275311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/>
          </a:p>
        </p:txBody>
      </p:sp>
      <p:sp>
        <p:nvSpPr>
          <p:cNvPr id="19" name="íṡlíḍè"/>
          <p:cNvSpPr txBox="1"/>
          <p:nvPr/>
        </p:nvSpPr>
        <p:spPr bwMode="auto">
          <a:xfrm>
            <a:off x="1003301" y="4627530"/>
            <a:ext cx="1803399" cy="74457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i="1" dirty="0"/>
              <a:t>Supporting text here.</a:t>
            </a:r>
          </a:p>
        </p:txBody>
      </p:sp>
      <p:sp>
        <p:nvSpPr>
          <p:cNvPr id="16" name="ïšḷïḋe"/>
          <p:cNvSpPr/>
          <p:nvPr/>
        </p:nvSpPr>
        <p:spPr bwMode="auto">
          <a:xfrm>
            <a:off x="3537205" y="3993941"/>
            <a:ext cx="546461" cy="585306"/>
          </a:xfrm>
          <a:custGeom>
            <a:avLst/>
            <a:gdLst>
              <a:gd name="connsiteX0" fmla="*/ 458586 w 565731"/>
              <a:gd name="connsiteY0" fmla="*/ 166887 h 605945"/>
              <a:gd name="connsiteX1" fmla="*/ 538915 w 565731"/>
              <a:gd name="connsiteY1" fmla="*/ 182885 h 605945"/>
              <a:gd name="connsiteX2" fmla="*/ 541140 w 565731"/>
              <a:gd name="connsiteY2" fmla="*/ 184218 h 605945"/>
              <a:gd name="connsiteX3" fmla="*/ 544478 w 565731"/>
              <a:gd name="connsiteY3" fmla="*/ 186217 h 605945"/>
              <a:gd name="connsiteX4" fmla="*/ 546703 w 565731"/>
              <a:gd name="connsiteY4" fmla="*/ 188884 h 605945"/>
              <a:gd name="connsiteX5" fmla="*/ 548929 w 565731"/>
              <a:gd name="connsiteY5" fmla="*/ 191772 h 605945"/>
              <a:gd name="connsiteX6" fmla="*/ 550041 w 565731"/>
              <a:gd name="connsiteY6" fmla="*/ 195549 h 605945"/>
              <a:gd name="connsiteX7" fmla="*/ 550931 w 565731"/>
              <a:gd name="connsiteY7" fmla="*/ 198215 h 605945"/>
              <a:gd name="connsiteX8" fmla="*/ 565617 w 565731"/>
              <a:gd name="connsiteY8" fmla="*/ 331082 h 605945"/>
              <a:gd name="connsiteX9" fmla="*/ 549374 w 565731"/>
              <a:gd name="connsiteY9" fmla="*/ 351301 h 605945"/>
              <a:gd name="connsiteX10" fmla="*/ 547371 w 565731"/>
              <a:gd name="connsiteY10" fmla="*/ 351524 h 605945"/>
              <a:gd name="connsiteX11" fmla="*/ 528902 w 565731"/>
              <a:gd name="connsiteY11" fmla="*/ 335082 h 605945"/>
              <a:gd name="connsiteX12" fmla="*/ 515551 w 565731"/>
              <a:gd name="connsiteY12" fmla="*/ 213991 h 605945"/>
              <a:gd name="connsiteX13" fmla="*/ 510433 w 565731"/>
              <a:gd name="connsiteY13" fmla="*/ 212657 h 605945"/>
              <a:gd name="connsiteX14" fmla="*/ 510433 w 565731"/>
              <a:gd name="connsiteY14" fmla="*/ 338415 h 605945"/>
              <a:gd name="connsiteX15" fmla="*/ 525119 w 565731"/>
              <a:gd name="connsiteY15" fmla="*/ 521051 h 605945"/>
              <a:gd name="connsiteX16" fmla="*/ 504647 w 565731"/>
              <a:gd name="connsiteY16" fmla="*/ 544825 h 605945"/>
              <a:gd name="connsiteX17" fmla="*/ 502867 w 565731"/>
              <a:gd name="connsiteY17" fmla="*/ 545047 h 605945"/>
              <a:gd name="connsiteX18" fmla="*/ 480838 w 565731"/>
              <a:gd name="connsiteY18" fmla="*/ 524606 h 605945"/>
              <a:gd name="connsiteX19" fmla="*/ 467487 w 565731"/>
              <a:gd name="connsiteY19" fmla="*/ 359522 h 605945"/>
              <a:gd name="connsiteX20" fmla="*/ 458586 w 565731"/>
              <a:gd name="connsiteY20" fmla="*/ 361522 h 605945"/>
              <a:gd name="connsiteX21" fmla="*/ 449685 w 565731"/>
              <a:gd name="connsiteY21" fmla="*/ 359522 h 605945"/>
              <a:gd name="connsiteX22" fmla="*/ 436334 w 565731"/>
              <a:gd name="connsiteY22" fmla="*/ 524606 h 605945"/>
              <a:gd name="connsiteX23" fmla="*/ 414305 w 565731"/>
              <a:gd name="connsiteY23" fmla="*/ 545047 h 605945"/>
              <a:gd name="connsiteX24" fmla="*/ 412525 w 565731"/>
              <a:gd name="connsiteY24" fmla="*/ 544825 h 605945"/>
              <a:gd name="connsiteX25" fmla="*/ 392276 w 565731"/>
              <a:gd name="connsiteY25" fmla="*/ 521051 h 605945"/>
              <a:gd name="connsiteX26" fmla="*/ 403402 w 565731"/>
              <a:gd name="connsiteY26" fmla="*/ 380852 h 605945"/>
              <a:gd name="connsiteX27" fmla="*/ 426321 w 565731"/>
              <a:gd name="connsiteY27" fmla="*/ 366632 h 605945"/>
              <a:gd name="connsiteX28" fmla="*/ 435222 w 565731"/>
              <a:gd name="connsiteY28" fmla="*/ 335971 h 605945"/>
              <a:gd name="connsiteX29" fmla="*/ 416975 w 565731"/>
              <a:gd name="connsiteY29" fmla="*/ 171998 h 605945"/>
              <a:gd name="connsiteX30" fmla="*/ 458586 w 565731"/>
              <a:gd name="connsiteY30" fmla="*/ 166887 h 605945"/>
              <a:gd name="connsiteX31" fmla="*/ 107223 w 565731"/>
              <a:gd name="connsiteY31" fmla="*/ 166887 h 605945"/>
              <a:gd name="connsiteX32" fmla="*/ 148848 w 565731"/>
              <a:gd name="connsiteY32" fmla="*/ 171998 h 605945"/>
              <a:gd name="connsiteX33" fmla="*/ 130595 w 565731"/>
              <a:gd name="connsiteY33" fmla="*/ 335971 h 605945"/>
              <a:gd name="connsiteX34" fmla="*/ 139499 w 565731"/>
              <a:gd name="connsiteY34" fmla="*/ 366632 h 605945"/>
              <a:gd name="connsiteX35" fmla="*/ 162204 w 565731"/>
              <a:gd name="connsiteY35" fmla="*/ 380852 h 605945"/>
              <a:gd name="connsiteX36" fmla="*/ 173556 w 565731"/>
              <a:gd name="connsiteY36" fmla="*/ 521051 h 605945"/>
              <a:gd name="connsiteX37" fmla="*/ 153300 w 565731"/>
              <a:gd name="connsiteY37" fmla="*/ 545047 h 605945"/>
              <a:gd name="connsiteX38" fmla="*/ 151519 w 565731"/>
              <a:gd name="connsiteY38" fmla="*/ 545047 h 605945"/>
              <a:gd name="connsiteX39" fmla="*/ 129483 w 565731"/>
              <a:gd name="connsiteY39" fmla="*/ 524606 h 605945"/>
              <a:gd name="connsiteX40" fmla="*/ 116127 w 565731"/>
              <a:gd name="connsiteY40" fmla="*/ 359522 h 605945"/>
              <a:gd name="connsiteX41" fmla="*/ 107223 w 565731"/>
              <a:gd name="connsiteY41" fmla="*/ 361522 h 605945"/>
              <a:gd name="connsiteX42" fmla="*/ 98097 w 565731"/>
              <a:gd name="connsiteY42" fmla="*/ 359522 h 605945"/>
              <a:gd name="connsiteX43" fmla="*/ 84964 w 565731"/>
              <a:gd name="connsiteY43" fmla="*/ 524606 h 605945"/>
              <a:gd name="connsiteX44" fmla="*/ 62704 w 565731"/>
              <a:gd name="connsiteY44" fmla="*/ 545047 h 605945"/>
              <a:gd name="connsiteX45" fmla="*/ 60924 w 565731"/>
              <a:gd name="connsiteY45" fmla="*/ 545047 h 605945"/>
              <a:gd name="connsiteX46" fmla="*/ 40668 w 565731"/>
              <a:gd name="connsiteY46" fmla="*/ 521051 h 605945"/>
              <a:gd name="connsiteX47" fmla="*/ 55359 w 565731"/>
              <a:gd name="connsiteY47" fmla="*/ 338415 h 605945"/>
              <a:gd name="connsiteX48" fmla="*/ 55359 w 565731"/>
              <a:gd name="connsiteY48" fmla="*/ 212657 h 605945"/>
              <a:gd name="connsiteX49" fmla="*/ 50239 w 565731"/>
              <a:gd name="connsiteY49" fmla="*/ 213991 h 605945"/>
              <a:gd name="connsiteX50" fmla="*/ 36884 w 565731"/>
              <a:gd name="connsiteY50" fmla="*/ 335082 h 605945"/>
              <a:gd name="connsiteX51" fmla="*/ 18408 w 565731"/>
              <a:gd name="connsiteY51" fmla="*/ 351524 h 605945"/>
              <a:gd name="connsiteX52" fmla="*/ 16405 w 565731"/>
              <a:gd name="connsiteY52" fmla="*/ 351301 h 605945"/>
              <a:gd name="connsiteX53" fmla="*/ 156 w 565731"/>
              <a:gd name="connsiteY53" fmla="*/ 331082 h 605945"/>
              <a:gd name="connsiteX54" fmla="*/ 14847 w 565731"/>
              <a:gd name="connsiteY54" fmla="*/ 198215 h 605945"/>
              <a:gd name="connsiteX55" fmla="*/ 15737 w 565731"/>
              <a:gd name="connsiteY55" fmla="*/ 195549 h 605945"/>
              <a:gd name="connsiteX56" fmla="*/ 16850 w 565731"/>
              <a:gd name="connsiteY56" fmla="*/ 191772 h 605945"/>
              <a:gd name="connsiteX57" fmla="*/ 19299 w 565731"/>
              <a:gd name="connsiteY57" fmla="*/ 188439 h 605945"/>
              <a:gd name="connsiteX58" fmla="*/ 21079 w 565731"/>
              <a:gd name="connsiteY58" fmla="*/ 186440 h 605945"/>
              <a:gd name="connsiteX59" fmla="*/ 25976 w 565731"/>
              <a:gd name="connsiteY59" fmla="*/ 183551 h 605945"/>
              <a:gd name="connsiteX60" fmla="*/ 26867 w 565731"/>
              <a:gd name="connsiteY60" fmla="*/ 182885 h 605945"/>
              <a:gd name="connsiteX61" fmla="*/ 27312 w 565731"/>
              <a:gd name="connsiteY61" fmla="*/ 182662 h 605945"/>
              <a:gd name="connsiteX62" fmla="*/ 28202 w 565731"/>
              <a:gd name="connsiteY62" fmla="*/ 182440 h 605945"/>
              <a:gd name="connsiteX63" fmla="*/ 107223 w 565731"/>
              <a:gd name="connsiteY63" fmla="*/ 166887 h 605945"/>
              <a:gd name="connsiteX64" fmla="*/ 291929 w 565731"/>
              <a:gd name="connsiteY64" fmla="*/ 132875 h 605945"/>
              <a:gd name="connsiteX65" fmla="*/ 383170 w 565731"/>
              <a:gd name="connsiteY65" fmla="*/ 152651 h 605945"/>
              <a:gd name="connsiteX66" fmla="*/ 386063 w 565731"/>
              <a:gd name="connsiteY66" fmla="*/ 154207 h 605945"/>
              <a:gd name="connsiteX67" fmla="*/ 390291 w 565731"/>
              <a:gd name="connsiteY67" fmla="*/ 156873 h 605945"/>
              <a:gd name="connsiteX68" fmla="*/ 393184 w 565731"/>
              <a:gd name="connsiteY68" fmla="*/ 160206 h 605945"/>
              <a:gd name="connsiteX69" fmla="*/ 395855 w 565731"/>
              <a:gd name="connsiteY69" fmla="*/ 163761 h 605945"/>
              <a:gd name="connsiteX70" fmla="*/ 397412 w 565731"/>
              <a:gd name="connsiteY70" fmla="*/ 168650 h 605945"/>
              <a:gd name="connsiteX71" fmla="*/ 398303 w 565731"/>
              <a:gd name="connsiteY71" fmla="*/ 171761 h 605945"/>
              <a:gd name="connsiteX72" fmla="*/ 416773 w 565731"/>
              <a:gd name="connsiteY72" fmla="*/ 337969 h 605945"/>
              <a:gd name="connsiteX73" fmla="*/ 396522 w 565731"/>
              <a:gd name="connsiteY73" fmla="*/ 363522 h 605945"/>
              <a:gd name="connsiteX74" fmla="*/ 393852 w 565731"/>
              <a:gd name="connsiteY74" fmla="*/ 363744 h 605945"/>
              <a:gd name="connsiteX75" fmla="*/ 370930 w 565731"/>
              <a:gd name="connsiteY75" fmla="*/ 343079 h 605945"/>
              <a:gd name="connsiteX76" fmla="*/ 354017 w 565731"/>
              <a:gd name="connsiteY76" fmla="*/ 191759 h 605945"/>
              <a:gd name="connsiteX77" fmla="*/ 347564 w 565731"/>
              <a:gd name="connsiteY77" fmla="*/ 189759 h 605945"/>
              <a:gd name="connsiteX78" fmla="*/ 347564 w 565731"/>
              <a:gd name="connsiteY78" fmla="*/ 347523 h 605945"/>
              <a:gd name="connsiteX79" fmla="*/ 366034 w 565731"/>
              <a:gd name="connsiteY79" fmla="*/ 575948 h 605945"/>
              <a:gd name="connsiteX80" fmla="*/ 340665 w 565731"/>
              <a:gd name="connsiteY80" fmla="*/ 605723 h 605945"/>
              <a:gd name="connsiteX81" fmla="*/ 338440 w 565731"/>
              <a:gd name="connsiteY81" fmla="*/ 605945 h 605945"/>
              <a:gd name="connsiteX82" fmla="*/ 310622 w 565731"/>
              <a:gd name="connsiteY82" fmla="*/ 580392 h 605945"/>
              <a:gd name="connsiteX83" fmla="*/ 294154 w 565731"/>
              <a:gd name="connsiteY83" fmla="*/ 373965 h 605945"/>
              <a:gd name="connsiteX84" fmla="*/ 282805 w 565731"/>
              <a:gd name="connsiteY84" fmla="*/ 376187 h 605945"/>
              <a:gd name="connsiteX85" fmla="*/ 271678 w 565731"/>
              <a:gd name="connsiteY85" fmla="*/ 373965 h 605945"/>
              <a:gd name="connsiteX86" fmla="*/ 254987 w 565731"/>
              <a:gd name="connsiteY86" fmla="*/ 580392 h 605945"/>
              <a:gd name="connsiteX87" fmla="*/ 227393 w 565731"/>
              <a:gd name="connsiteY87" fmla="*/ 605945 h 605945"/>
              <a:gd name="connsiteX88" fmla="*/ 225167 w 565731"/>
              <a:gd name="connsiteY88" fmla="*/ 605723 h 605945"/>
              <a:gd name="connsiteX89" fmla="*/ 199798 w 565731"/>
              <a:gd name="connsiteY89" fmla="*/ 575948 h 605945"/>
              <a:gd name="connsiteX90" fmla="*/ 218046 w 565731"/>
              <a:gd name="connsiteY90" fmla="*/ 347523 h 605945"/>
              <a:gd name="connsiteX91" fmla="*/ 218046 w 565731"/>
              <a:gd name="connsiteY91" fmla="*/ 189759 h 605945"/>
              <a:gd name="connsiteX92" fmla="*/ 211815 w 565731"/>
              <a:gd name="connsiteY92" fmla="*/ 191759 h 605945"/>
              <a:gd name="connsiteX93" fmla="*/ 194902 w 565731"/>
              <a:gd name="connsiteY93" fmla="*/ 343079 h 605945"/>
              <a:gd name="connsiteX94" fmla="*/ 171980 w 565731"/>
              <a:gd name="connsiteY94" fmla="*/ 363744 h 605945"/>
              <a:gd name="connsiteX95" fmla="*/ 169310 w 565731"/>
              <a:gd name="connsiteY95" fmla="*/ 363522 h 605945"/>
              <a:gd name="connsiteX96" fmla="*/ 148836 w 565731"/>
              <a:gd name="connsiteY96" fmla="*/ 337969 h 605945"/>
              <a:gd name="connsiteX97" fmla="*/ 167307 w 565731"/>
              <a:gd name="connsiteY97" fmla="*/ 171761 h 605945"/>
              <a:gd name="connsiteX98" fmla="*/ 168420 w 565731"/>
              <a:gd name="connsiteY98" fmla="*/ 168428 h 605945"/>
              <a:gd name="connsiteX99" fmla="*/ 169977 w 565731"/>
              <a:gd name="connsiteY99" fmla="*/ 163984 h 605945"/>
              <a:gd name="connsiteX100" fmla="*/ 173093 w 565731"/>
              <a:gd name="connsiteY100" fmla="*/ 159540 h 605945"/>
              <a:gd name="connsiteX101" fmla="*/ 175096 w 565731"/>
              <a:gd name="connsiteY101" fmla="*/ 157095 h 605945"/>
              <a:gd name="connsiteX102" fmla="*/ 181327 w 565731"/>
              <a:gd name="connsiteY102" fmla="*/ 153318 h 605945"/>
              <a:gd name="connsiteX103" fmla="*/ 182440 w 565731"/>
              <a:gd name="connsiteY103" fmla="*/ 152651 h 605945"/>
              <a:gd name="connsiteX104" fmla="*/ 183107 w 565731"/>
              <a:gd name="connsiteY104" fmla="*/ 152429 h 605945"/>
              <a:gd name="connsiteX105" fmla="*/ 184220 w 565731"/>
              <a:gd name="connsiteY105" fmla="*/ 151985 h 605945"/>
              <a:gd name="connsiteX106" fmla="*/ 273903 w 565731"/>
              <a:gd name="connsiteY106" fmla="*/ 133097 h 605945"/>
              <a:gd name="connsiteX107" fmla="*/ 279689 w 565731"/>
              <a:gd name="connsiteY107" fmla="*/ 144652 h 605945"/>
              <a:gd name="connsiteX108" fmla="*/ 279912 w 565731"/>
              <a:gd name="connsiteY108" fmla="*/ 144652 h 605945"/>
              <a:gd name="connsiteX109" fmla="*/ 264334 w 565731"/>
              <a:gd name="connsiteY109" fmla="*/ 265975 h 605945"/>
              <a:gd name="connsiteX110" fmla="*/ 282805 w 565731"/>
              <a:gd name="connsiteY110" fmla="*/ 298194 h 605945"/>
              <a:gd name="connsiteX111" fmla="*/ 301498 w 565731"/>
              <a:gd name="connsiteY111" fmla="*/ 265975 h 605945"/>
              <a:gd name="connsiteX112" fmla="*/ 285920 w 565731"/>
              <a:gd name="connsiteY112" fmla="*/ 144652 h 605945"/>
              <a:gd name="connsiteX113" fmla="*/ 458589 w 565731"/>
              <a:gd name="connsiteY113" fmla="*/ 60898 h 605945"/>
              <a:gd name="connsiteX114" fmla="*/ 505339 w 565731"/>
              <a:gd name="connsiteY114" fmla="*/ 111988 h 605945"/>
              <a:gd name="connsiteX115" fmla="*/ 458589 w 565731"/>
              <a:gd name="connsiteY115" fmla="*/ 163078 h 605945"/>
              <a:gd name="connsiteX116" fmla="*/ 411839 w 565731"/>
              <a:gd name="connsiteY116" fmla="*/ 111988 h 605945"/>
              <a:gd name="connsiteX117" fmla="*/ 458589 w 565731"/>
              <a:gd name="connsiteY117" fmla="*/ 60898 h 605945"/>
              <a:gd name="connsiteX118" fmla="*/ 107209 w 565731"/>
              <a:gd name="connsiteY118" fmla="*/ 60898 h 605945"/>
              <a:gd name="connsiteX119" fmla="*/ 153924 w 565731"/>
              <a:gd name="connsiteY119" fmla="*/ 111988 h 605945"/>
              <a:gd name="connsiteX120" fmla="*/ 107209 w 565731"/>
              <a:gd name="connsiteY120" fmla="*/ 163078 h 605945"/>
              <a:gd name="connsiteX121" fmla="*/ 60494 w 565731"/>
              <a:gd name="connsiteY121" fmla="*/ 111988 h 605945"/>
              <a:gd name="connsiteX122" fmla="*/ 107209 w 565731"/>
              <a:gd name="connsiteY122" fmla="*/ 60898 h 605945"/>
              <a:gd name="connsiteX123" fmla="*/ 282810 w 565731"/>
              <a:gd name="connsiteY123" fmla="*/ 0 h 605945"/>
              <a:gd name="connsiteX124" fmla="*/ 341344 w 565731"/>
              <a:gd name="connsiteY124" fmla="*/ 64003 h 605945"/>
              <a:gd name="connsiteX125" fmla="*/ 282810 w 565731"/>
              <a:gd name="connsiteY125" fmla="*/ 128006 h 605945"/>
              <a:gd name="connsiteX126" fmla="*/ 224276 w 565731"/>
              <a:gd name="connsiteY126" fmla="*/ 64003 h 605945"/>
              <a:gd name="connsiteX127" fmla="*/ 282810 w 565731"/>
              <a:gd name="connsiteY127" fmla="*/ 0 h 605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565731" h="605945">
                <a:moveTo>
                  <a:pt x="458586" y="166887"/>
                </a:moveTo>
                <a:cubicBezTo>
                  <a:pt x="494634" y="166887"/>
                  <a:pt x="537135" y="182218"/>
                  <a:pt x="538915" y="182885"/>
                </a:cubicBezTo>
                <a:cubicBezTo>
                  <a:pt x="539583" y="183107"/>
                  <a:pt x="540250" y="183773"/>
                  <a:pt x="541140" y="184218"/>
                </a:cubicBezTo>
                <a:cubicBezTo>
                  <a:pt x="542253" y="184884"/>
                  <a:pt x="543366" y="185329"/>
                  <a:pt x="544478" y="186217"/>
                </a:cubicBezTo>
                <a:cubicBezTo>
                  <a:pt x="545368" y="187106"/>
                  <a:pt x="546036" y="187995"/>
                  <a:pt x="546703" y="188884"/>
                </a:cubicBezTo>
                <a:cubicBezTo>
                  <a:pt x="547593" y="189772"/>
                  <a:pt x="548261" y="190661"/>
                  <a:pt x="548929" y="191772"/>
                </a:cubicBezTo>
                <a:cubicBezTo>
                  <a:pt x="549596" y="193105"/>
                  <a:pt x="549819" y="194216"/>
                  <a:pt x="550041" y="195549"/>
                </a:cubicBezTo>
                <a:cubicBezTo>
                  <a:pt x="550264" y="196438"/>
                  <a:pt x="550709" y="197327"/>
                  <a:pt x="550931" y="198215"/>
                </a:cubicBezTo>
                <a:lnTo>
                  <a:pt x="565617" y="331082"/>
                </a:lnTo>
                <a:cubicBezTo>
                  <a:pt x="566730" y="341081"/>
                  <a:pt x="559609" y="350190"/>
                  <a:pt x="549374" y="351301"/>
                </a:cubicBezTo>
                <a:cubicBezTo>
                  <a:pt x="548706" y="351524"/>
                  <a:pt x="548038" y="351524"/>
                  <a:pt x="547371" y="351524"/>
                </a:cubicBezTo>
                <a:cubicBezTo>
                  <a:pt x="538025" y="351524"/>
                  <a:pt x="530015" y="344414"/>
                  <a:pt x="528902" y="335082"/>
                </a:cubicBezTo>
                <a:lnTo>
                  <a:pt x="515551" y="213991"/>
                </a:lnTo>
                <a:cubicBezTo>
                  <a:pt x="513993" y="213546"/>
                  <a:pt x="512213" y="213102"/>
                  <a:pt x="510433" y="212657"/>
                </a:cubicBezTo>
                <a:lnTo>
                  <a:pt x="510433" y="338415"/>
                </a:lnTo>
                <a:lnTo>
                  <a:pt x="525119" y="521051"/>
                </a:lnTo>
                <a:cubicBezTo>
                  <a:pt x="526009" y="533271"/>
                  <a:pt x="516886" y="543936"/>
                  <a:pt x="504647" y="544825"/>
                </a:cubicBezTo>
                <a:cubicBezTo>
                  <a:pt x="504202" y="545047"/>
                  <a:pt x="503535" y="545047"/>
                  <a:pt x="502867" y="545047"/>
                </a:cubicBezTo>
                <a:cubicBezTo>
                  <a:pt x="491519" y="545047"/>
                  <a:pt x="481728" y="536160"/>
                  <a:pt x="480838" y="524606"/>
                </a:cubicBezTo>
                <a:lnTo>
                  <a:pt x="467487" y="359522"/>
                </a:lnTo>
                <a:cubicBezTo>
                  <a:pt x="464817" y="360855"/>
                  <a:pt x="461924" y="361522"/>
                  <a:pt x="458586" y="361522"/>
                </a:cubicBezTo>
                <a:cubicBezTo>
                  <a:pt x="455471" y="361522"/>
                  <a:pt x="452356" y="360855"/>
                  <a:pt x="449685" y="359522"/>
                </a:cubicBezTo>
                <a:lnTo>
                  <a:pt x="436334" y="524606"/>
                </a:lnTo>
                <a:cubicBezTo>
                  <a:pt x="435444" y="536160"/>
                  <a:pt x="425653" y="545047"/>
                  <a:pt x="414305" y="545047"/>
                </a:cubicBezTo>
                <a:cubicBezTo>
                  <a:pt x="413637" y="545047"/>
                  <a:pt x="413192" y="545047"/>
                  <a:pt x="412525" y="544825"/>
                </a:cubicBezTo>
                <a:cubicBezTo>
                  <a:pt x="400286" y="543936"/>
                  <a:pt x="391163" y="533271"/>
                  <a:pt x="392276" y="521051"/>
                </a:cubicBezTo>
                <a:lnTo>
                  <a:pt x="403402" y="380852"/>
                </a:lnTo>
                <a:cubicBezTo>
                  <a:pt x="412525" y="378630"/>
                  <a:pt x="420535" y="373964"/>
                  <a:pt x="426321" y="366632"/>
                </a:cubicBezTo>
                <a:cubicBezTo>
                  <a:pt x="433219" y="357967"/>
                  <a:pt x="436557" y="347080"/>
                  <a:pt x="435222" y="335971"/>
                </a:cubicBezTo>
                <a:lnTo>
                  <a:pt x="416975" y="171998"/>
                </a:lnTo>
                <a:cubicBezTo>
                  <a:pt x="430104" y="169331"/>
                  <a:pt x="444790" y="166887"/>
                  <a:pt x="458586" y="166887"/>
                </a:cubicBezTo>
                <a:close/>
                <a:moveTo>
                  <a:pt x="107223" y="166887"/>
                </a:moveTo>
                <a:cubicBezTo>
                  <a:pt x="121024" y="166887"/>
                  <a:pt x="135715" y="169331"/>
                  <a:pt x="148848" y="171998"/>
                </a:cubicBezTo>
                <a:lnTo>
                  <a:pt x="130595" y="335971"/>
                </a:lnTo>
                <a:cubicBezTo>
                  <a:pt x="129260" y="347080"/>
                  <a:pt x="132376" y="357967"/>
                  <a:pt x="139499" y="366632"/>
                </a:cubicBezTo>
                <a:cubicBezTo>
                  <a:pt x="145287" y="373964"/>
                  <a:pt x="153300" y="378852"/>
                  <a:pt x="162204" y="380852"/>
                </a:cubicBezTo>
                <a:lnTo>
                  <a:pt x="173556" y="521051"/>
                </a:lnTo>
                <a:cubicBezTo>
                  <a:pt x="174669" y="533271"/>
                  <a:pt x="165543" y="543936"/>
                  <a:pt x="153300" y="545047"/>
                </a:cubicBezTo>
                <a:cubicBezTo>
                  <a:pt x="152632" y="545047"/>
                  <a:pt x="151964" y="545047"/>
                  <a:pt x="151519" y="545047"/>
                </a:cubicBezTo>
                <a:cubicBezTo>
                  <a:pt x="139944" y="545047"/>
                  <a:pt x="130373" y="536160"/>
                  <a:pt x="129483" y="524606"/>
                </a:cubicBezTo>
                <a:lnTo>
                  <a:pt x="116127" y="359522"/>
                </a:lnTo>
                <a:cubicBezTo>
                  <a:pt x="113456" y="360855"/>
                  <a:pt x="110339" y="361522"/>
                  <a:pt x="107223" y="361522"/>
                </a:cubicBezTo>
                <a:cubicBezTo>
                  <a:pt x="103884" y="361522"/>
                  <a:pt x="100991" y="360855"/>
                  <a:pt x="98097" y="359522"/>
                </a:cubicBezTo>
                <a:lnTo>
                  <a:pt x="84964" y="524606"/>
                </a:lnTo>
                <a:cubicBezTo>
                  <a:pt x="84073" y="536160"/>
                  <a:pt x="74279" y="545047"/>
                  <a:pt x="62704" y="545047"/>
                </a:cubicBezTo>
                <a:cubicBezTo>
                  <a:pt x="62259" y="545047"/>
                  <a:pt x="61591" y="545047"/>
                  <a:pt x="60924" y="545047"/>
                </a:cubicBezTo>
                <a:cubicBezTo>
                  <a:pt x="48904" y="543936"/>
                  <a:pt x="39777" y="533271"/>
                  <a:pt x="40668" y="521051"/>
                </a:cubicBezTo>
                <a:lnTo>
                  <a:pt x="55359" y="338415"/>
                </a:lnTo>
                <a:lnTo>
                  <a:pt x="55359" y="212657"/>
                </a:lnTo>
                <a:cubicBezTo>
                  <a:pt x="53578" y="213102"/>
                  <a:pt x="51797" y="213546"/>
                  <a:pt x="50239" y="213991"/>
                </a:cubicBezTo>
                <a:lnTo>
                  <a:pt x="36884" y="335082"/>
                </a:lnTo>
                <a:cubicBezTo>
                  <a:pt x="35771" y="344636"/>
                  <a:pt x="27757" y="351524"/>
                  <a:pt x="18408" y="351524"/>
                </a:cubicBezTo>
                <a:cubicBezTo>
                  <a:pt x="17740" y="351524"/>
                  <a:pt x="17073" y="351524"/>
                  <a:pt x="16405" y="351301"/>
                </a:cubicBezTo>
                <a:cubicBezTo>
                  <a:pt x="6166" y="350190"/>
                  <a:pt x="-1180" y="341081"/>
                  <a:pt x="156" y="331082"/>
                </a:cubicBezTo>
                <a:lnTo>
                  <a:pt x="14847" y="198215"/>
                </a:lnTo>
                <a:cubicBezTo>
                  <a:pt x="14847" y="197104"/>
                  <a:pt x="15515" y="196438"/>
                  <a:pt x="15737" y="195549"/>
                </a:cubicBezTo>
                <a:cubicBezTo>
                  <a:pt x="15960" y="194216"/>
                  <a:pt x="16182" y="193105"/>
                  <a:pt x="16850" y="191772"/>
                </a:cubicBezTo>
                <a:cubicBezTo>
                  <a:pt x="17518" y="190661"/>
                  <a:pt x="18408" y="189550"/>
                  <a:pt x="19299" y="188439"/>
                </a:cubicBezTo>
                <a:cubicBezTo>
                  <a:pt x="19966" y="187773"/>
                  <a:pt x="20412" y="187106"/>
                  <a:pt x="21079" y="186440"/>
                </a:cubicBezTo>
                <a:cubicBezTo>
                  <a:pt x="22415" y="185106"/>
                  <a:pt x="24196" y="184218"/>
                  <a:pt x="25976" y="183551"/>
                </a:cubicBezTo>
                <a:cubicBezTo>
                  <a:pt x="26199" y="183329"/>
                  <a:pt x="26644" y="183107"/>
                  <a:pt x="26867" y="182885"/>
                </a:cubicBezTo>
                <a:cubicBezTo>
                  <a:pt x="26867" y="182885"/>
                  <a:pt x="27312" y="182662"/>
                  <a:pt x="27312" y="182662"/>
                </a:cubicBezTo>
                <a:cubicBezTo>
                  <a:pt x="27757" y="182662"/>
                  <a:pt x="27980" y="182440"/>
                  <a:pt x="28202" y="182440"/>
                </a:cubicBezTo>
                <a:cubicBezTo>
                  <a:pt x="35771" y="179774"/>
                  <a:pt x="74279" y="166887"/>
                  <a:pt x="107223" y="166887"/>
                </a:cubicBezTo>
                <a:close/>
                <a:moveTo>
                  <a:pt x="291929" y="132875"/>
                </a:moveTo>
                <a:cubicBezTo>
                  <a:pt x="334656" y="135097"/>
                  <a:pt x="381167" y="151762"/>
                  <a:pt x="383170" y="152651"/>
                </a:cubicBezTo>
                <a:cubicBezTo>
                  <a:pt x="384283" y="153096"/>
                  <a:pt x="385173" y="153762"/>
                  <a:pt x="386063" y="154207"/>
                </a:cubicBezTo>
                <a:cubicBezTo>
                  <a:pt x="387621" y="155096"/>
                  <a:pt x="389178" y="155762"/>
                  <a:pt x="390291" y="156873"/>
                </a:cubicBezTo>
                <a:cubicBezTo>
                  <a:pt x="391626" y="157984"/>
                  <a:pt x="392294" y="159095"/>
                  <a:pt x="393184" y="160206"/>
                </a:cubicBezTo>
                <a:cubicBezTo>
                  <a:pt x="394074" y="161539"/>
                  <a:pt x="395187" y="162428"/>
                  <a:pt x="395855" y="163761"/>
                </a:cubicBezTo>
                <a:cubicBezTo>
                  <a:pt x="396522" y="165317"/>
                  <a:pt x="396967" y="166872"/>
                  <a:pt x="397412" y="168650"/>
                </a:cubicBezTo>
                <a:cubicBezTo>
                  <a:pt x="397635" y="169761"/>
                  <a:pt x="398303" y="170650"/>
                  <a:pt x="398303" y="171761"/>
                </a:cubicBezTo>
                <a:lnTo>
                  <a:pt x="416773" y="337969"/>
                </a:lnTo>
                <a:cubicBezTo>
                  <a:pt x="418331" y="350634"/>
                  <a:pt x="409207" y="362189"/>
                  <a:pt x="396522" y="363522"/>
                </a:cubicBezTo>
                <a:cubicBezTo>
                  <a:pt x="395632" y="363522"/>
                  <a:pt x="394742" y="363744"/>
                  <a:pt x="393852" y="363744"/>
                </a:cubicBezTo>
                <a:cubicBezTo>
                  <a:pt x="382280" y="363744"/>
                  <a:pt x="372265" y="354856"/>
                  <a:pt x="370930" y="343079"/>
                </a:cubicBezTo>
                <a:lnTo>
                  <a:pt x="354017" y="191759"/>
                </a:lnTo>
                <a:cubicBezTo>
                  <a:pt x="352014" y="191092"/>
                  <a:pt x="350012" y="190426"/>
                  <a:pt x="347564" y="189759"/>
                </a:cubicBezTo>
                <a:lnTo>
                  <a:pt x="347564" y="347523"/>
                </a:lnTo>
                <a:lnTo>
                  <a:pt x="366034" y="575948"/>
                </a:lnTo>
                <a:cubicBezTo>
                  <a:pt x="367370" y="591280"/>
                  <a:pt x="355798" y="604612"/>
                  <a:pt x="340665" y="605723"/>
                </a:cubicBezTo>
                <a:cubicBezTo>
                  <a:pt x="339775" y="605945"/>
                  <a:pt x="339107" y="605945"/>
                  <a:pt x="338440" y="605945"/>
                </a:cubicBezTo>
                <a:cubicBezTo>
                  <a:pt x="323974" y="605945"/>
                  <a:pt x="311957" y="594835"/>
                  <a:pt x="310622" y="580392"/>
                </a:cubicBezTo>
                <a:lnTo>
                  <a:pt x="294154" y="373965"/>
                </a:lnTo>
                <a:cubicBezTo>
                  <a:pt x="290594" y="375299"/>
                  <a:pt x="286810" y="376187"/>
                  <a:pt x="282805" y="376187"/>
                </a:cubicBezTo>
                <a:cubicBezTo>
                  <a:pt x="279022" y="376187"/>
                  <a:pt x="275238" y="375299"/>
                  <a:pt x="271678" y="373965"/>
                </a:cubicBezTo>
                <a:lnTo>
                  <a:pt x="254987" y="580392"/>
                </a:lnTo>
                <a:cubicBezTo>
                  <a:pt x="253875" y="594835"/>
                  <a:pt x="241858" y="605945"/>
                  <a:pt x="227393" y="605945"/>
                </a:cubicBezTo>
                <a:cubicBezTo>
                  <a:pt x="226725" y="605945"/>
                  <a:pt x="225835" y="605945"/>
                  <a:pt x="225167" y="605723"/>
                </a:cubicBezTo>
                <a:cubicBezTo>
                  <a:pt x="209812" y="604612"/>
                  <a:pt x="198462" y="591280"/>
                  <a:pt x="199798" y="575948"/>
                </a:cubicBezTo>
                <a:lnTo>
                  <a:pt x="218046" y="347523"/>
                </a:lnTo>
                <a:lnTo>
                  <a:pt x="218046" y="189759"/>
                </a:lnTo>
                <a:cubicBezTo>
                  <a:pt x="215821" y="190426"/>
                  <a:pt x="213595" y="191092"/>
                  <a:pt x="211815" y="191759"/>
                </a:cubicBezTo>
                <a:lnTo>
                  <a:pt x="194902" y="343079"/>
                </a:lnTo>
                <a:cubicBezTo>
                  <a:pt x="193567" y="354856"/>
                  <a:pt x="183552" y="363744"/>
                  <a:pt x="171980" y="363744"/>
                </a:cubicBezTo>
                <a:cubicBezTo>
                  <a:pt x="171090" y="363744"/>
                  <a:pt x="170200" y="363744"/>
                  <a:pt x="169310" y="363522"/>
                </a:cubicBezTo>
                <a:cubicBezTo>
                  <a:pt x="156625" y="362189"/>
                  <a:pt x="147501" y="350634"/>
                  <a:pt x="148836" y="337969"/>
                </a:cubicBezTo>
                <a:lnTo>
                  <a:pt x="167307" y="171761"/>
                </a:lnTo>
                <a:cubicBezTo>
                  <a:pt x="167530" y="170650"/>
                  <a:pt x="168197" y="169539"/>
                  <a:pt x="168420" y="168428"/>
                </a:cubicBezTo>
                <a:cubicBezTo>
                  <a:pt x="168865" y="166872"/>
                  <a:pt x="169087" y="165317"/>
                  <a:pt x="169977" y="163984"/>
                </a:cubicBezTo>
                <a:cubicBezTo>
                  <a:pt x="170645" y="162206"/>
                  <a:pt x="171980" y="160873"/>
                  <a:pt x="173093" y="159540"/>
                </a:cubicBezTo>
                <a:cubicBezTo>
                  <a:pt x="173761" y="158651"/>
                  <a:pt x="174206" y="157762"/>
                  <a:pt x="175096" y="157095"/>
                </a:cubicBezTo>
                <a:cubicBezTo>
                  <a:pt x="176876" y="155540"/>
                  <a:pt x="179102" y="154429"/>
                  <a:pt x="181327" y="153318"/>
                </a:cubicBezTo>
                <a:cubicBezTo>
                  <a:pt x="181772" y="153096"/>
                  <a:pt x="181995" y="152874"/>
                  <a:pt x="182440" y="152651"/>
                </a:cubicBezTo>
                <a:cubicBezTo>
                  <a:pt x="182662" y="152651"/>
                  <a:pt x="182885" y="152429"/>
                  <a:pt x="183107" y="152429"/>
                </a:cubicBezTo>
                <a:cubicBezTo>
                  <a:pt x="183552" y="152207"/>
                  <a:pt x="183775" y="152207"/>
                  <a:pt x="184220" y="151985"/>
                </a:cubicBezTo>
                <a:cubicBezTo>
                  <a:pt x="192899" y="148874"/>
                  <a:pt x="234959" y="135097"/>
                  <a:pt x="273903" y="133097"/>
                </a:cubicBezTo>
                <a:lnTo>
                  <a:pt x="279689" y="144652"/>
                </a:lnTo>
                <a:lnTo>
                  <a:pt x="279912" y="144652"/>
                </a:lnTo>
                <a:lnTo>
                  <a:pt x="264334" y="265975"/>
                </a:lnTo>
                <a:lnTo>
                  <a:pt x="282805" y="298194"/>
                </a:lnTo>
                <a:lnTo>
                  <a:pt x="301498" y="265975"/>
                </a:lnTo>
                <a:lnTo>
                  <a:pt x="285920" y="144652"/>
                </a:lnTo>
                <a:close/>
                <a:moveTo>
                  <a:pt x="458589" y="60898"/>
                </a:moveTo>
                <a:cubicBezTo>
                  <a:pt x="484408" y="60898"/>
                  <a:pt x="505339" y="83772"/>
                  <a:pt x="505339" y="111988"/>
                </a:cubicBezTo>
                <a:cubicBezTo>
                  <a:pt x="505339" y="140204"/>
                  <a:pt x="484408" y="163078"/>
                  <a:pt x="458589" y="163078"/>
                </a:cubicBezTo>
                <a:cubicBezTo>
                  <a:pt x="432770" y="163078"/>
                  <a:pt x="411839" y="140204"/>
                  <a:pt x="411839" y="111988"/>
                </a:cubicBezTo>
                <a:cubicBezTo>
                  <a:pt x="411839" y="83772"/>
                  <a:pt x="432770" y="60898"/>
                  <a:pt x="458589" y="60898"/>
                </a:cubicBezTo>
                <a:close/>
                <a:moveTo>
                  <a:pt x="107209" y="60898"/>
                </a:moveTo>
                <a:cubicBezTo>
                  <a:pt x="133009" y="60898"/>
                  <a:pt x="153924" y="83772"/>
                  <a:pt x="153924" y="111988"/>
                </a:cubicBezTo>
                <a:cubicBezTo>
                  <a:pt x="153924" y="140204"/>
                  <a:pt x="133009" y="163078"/>
                  <a:pt x="107209" y="163078"/>
                </a:cubicBezTo>
                <a:cubicBezTo>
                  <a:pt x="81409" y="163078"/>
                  <a:pt x="60494" y="140204"/>
                  <a:pt x="60494" y="111988"/>
                </a:cubicBezTo>
                <a:cubicBezTo>
                  <a:pt x="60494" y="83772"/>
                  <a:pt x="81409" y="60898"/>
                  <a:pt x="107209" y="60898"/>
                </a:cubicBezTo>
                <a:close/>
                <a:moveTo>
                  <a:pt x="282810" y="0"/>
                </a:moveTo>
                <a:cubicBezTo>
                  <a:pt x="315137" y="0"/>
                  <a:pt x="341344" y="28655"/>
                  <a:pt x="341344" y="64003"/>
                </a:cubicBezTo>
                <a:cubicBezTo>
                  <a:pt x="341344" y="99351"/>
                  <a:pt x="315137" y="128006"/>
                  <a:pt x="282810" y="128006"/>
                </a:cubicBezTo>
                <a:cubicBezTo>
                  <a:pt x="250483" y="128006"/>
                  <a:pt x="224276" y="99351"/>
                  <a:pt x="224276" y="64003"/>
                </a:cubicBezTo>
                <a:cubicBezTo>
                  <a:pt x="224276" y="28655"/>
                  <a:pt x="250483" y="0"/>
                  <a:pt x="282810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/>
          </a:p>
        </p:txBody>
      </p:sp>
      <p:sp>
        <p:nvSpPr>
          <p:cNvPr id="17" name="iṣľîdê"/>
          <p:cNvSpPr txBox="1"/>
          <p:nvPr/>
        </p:nvSpPr>
        <p:spPr bwMode="auto">
          <a:xfrm>
            <a:off x="3432873" y="4627530"/>
            <a:ext cx="1803399" cy="74457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i="1" dirty="0"/>
              <a:t>Supporting text here.</a:t>
            </a:r>
          </a:p>
        </p:txBody>
      </p:sp>
      <p:sp>
        <p:nvSpPr>
          <p:cNvPr id="14" name="íşľîḑê"/>
          <p:cNvSpPr/>
          <p:nvPr/>
        </p:nvSpPr>
        <p:spPr bwMode="auto">
          <a:xfrm>
            <a:off x="5947354" y="4028338"/>
            <a:ext cx="585306" cy="447716"/>
          </a:xfrm>
          <a:custGeom>
            <a:avLst/>
            <a:gdLst>
              <a:gd name="connsiteX0" fmla="*/ 361794 w 551492"/>
              <a:gd name="connsiteY0" fmla="*/ 308363 h 421851"/>
              <a:gd name="connsiteX1" fmla="*/ 530845 w 551492"/>
              <a:gd name="connsiteY1" fmla="*/ 308363 h 421851"/>
              <a:gd name="connsiteX2" fmla="*/ 551492 w 551492"/>
              <a:gd name="connsiteY2" fmla="*/ 329044 h 421851"/>
              <a:gd name="connsiteX3" fmla="*/ 551492 w 551492"/>
              <a:gd name="connsiteY3" fmla="*/ 362650 h 421851"/>
              <a:gd name="connsiteX4" fmla="*/ 530845 w 551492"/>
              <a:gd name="connsiteY4" fmla="*/ 383331 h 421851"/>
              <a:gd name="connsiteX5" fmla="*/ 378570 w 551492"/>
              <a:gd name="connsiteY5" fmla="*/ 383331 h 421851"/>
              <a:gd name="connsiteX6" fmla="*/ 378570 w 551492"/>
              <a:gd name="connsiteY6" fmla="*/ 369113 h 421851"/>
              <a:gd name="connsiteX7" fmla="*/ 361794 w 551492"/>
              <a:gd name="connsiteY7" fmla="*/ 308363 h 421851"/>
              <a:gd name="connsiteX8" fmla="*/ 313904 w 551492"/>
              <a:gd name="connsiteY8" fmla="*/ 172924 h 421851"/>
              <a:gd name="connsiteX9" fmla="*/ 530832 w 551492"/>
              <a:gd name="connsiteY9" fmla="*/ 172924 h 421851"/>
              <a:gd name="connsiteX10" fmla="*/ 551492 w 551492"/>
              <a:gd name="connsiteY10" fmla="*/ 193548 h 421851"/>
              <a:gd name="connsiteX11" fmla="*/ 551492 w 551492"/>
              <a:gd name="connsiteY11" fmla="*/ 225772 h 421851"/>
              <a:gd name="connsiteX12" fmla="*/ 530832 w 551492"/>
              <a:gd name="connsiteY12" fmla="*/ 247685 h 421851"/>
              <a:gd name="connsiteX13" fmla="*/ 271293 w 551492"/>
              <a:gd name="connsiteY13" fmla="*/ 247685 h 421851"/>
              <a:gd name="connsiteX14" fmla="*/ 271293 w 551492"/>
              <a:gd name="connsiteY14" fmla="*/ 227061 h 421851"/>
              <a:gd name="connsiteX15" fmla="*/ 272584 w 551492"/>
              <a:gd name="connsiteY15" fmla="*/ 224483 h 421851"/>
              <a:gd name="connsiteX16" fmla="*/ 313904 w 551492"/>
              <a:gd name="connsiteY16" fmla="*/ 172924 h 421851"/>
              <a:gd name="connsiteX17" fmla="*/ 281648 w 551492"/>
              <a:gd name="connsiteY17" fmla="*/ 36241 h 421851"/>
              <a:gd name="connsiteX18" fmla="*/ 530834 w 551492"/>
              <a:gd name="connsiteY18" fmla="*/ 36241 h 421851"/>
              <a:gd name="connsiteX19" fmla="*/ 551492 w 551492"/>
              <a:gd name="connsiteY19" fmla="*/ 58154 h 421851"/>
              <a:gd name="connsiteX20" fmla="*/ 551492 w 551492"/>
              <a:gd name="connsiteY20" fmla="*/ 90378 h 421851"/>
              <a:gd name="connsiteX21" fmla="*/ 530834 w 551492"/>
              <a:gd name="connsiteY21" fmla="*/ 111002 h 421851"/>
              <a:gd name="connsiteX22" fmla="*/ 308761 w 551492"/>
              <a:gd name="connsiteY22" fmla="*/ 111002 h 421851"/>
              <a:gd name="connsiteX23" fmla="*/ 295850 w 551492"/>
              <a:gd name="connsiteY23" fmla="*/ 96823 h 421851"/>
              <a:gd name="connsiteX24" fmla="*/ 281648 w 551492"/>
              <a:gd name="connsiteY24" fmla="*/ 36241 h 421851"/>
              <a:gd name="connsiteX25" fmla="*/ 176987 w 551492"/>
              <a:gd name="connsiteY25" fmla="*/ 0 h 421851"/>
              <a:gd name="connsiteX26" fmla="*/ 271294 w 551492"/>
              <a:gd name="connsiteY26" fmla="*/ 117396 h 421851"/>
              <a:gd name="connsiteX27" fmla="*/ 276461 w 551492"/>
              <a:gd name="connsiteY27" fmla="*/ 117396 h 421851"/>
              <a:gd name="connsiteX28" fmla="*/ 290672 w 551492"/>
              <a:gd name="connsiteY28" fmla="*/ 152228 h 421851"/>
              <a:gd name="connsiteX29" fmla="*/ 262251 w 551492"/>
              <a:gd name="connsiteY29" fmla="*/ 199960 h 421851"/>
              <a:gd name="connsiteX30" fmla="*/ 257083 w 551492"/>
              <a:gd name="connsiteY30" fmla="*/ 197380 h 421851"/>
              <a:gd name="connsiteX31" fmla="*/ 224786 w 551492"/>
              <a:gd name="connsiteY31" fmla="*/ 247692 h 421851"/>
              <a:gd name="connsiteX32" fmla="*/ 219619 w 551492"/>
              <a:gd name="connsiteY32" fmla="*/ 259303 h 421851"/>
              <a:gd name="connsiteX33" fmla="*/ 241581 w 551492"/>
              <a:gd name="connsiteY33" fmla="*/ 279944 h 421851"/>
              <a:gd name="connsiteX34" fmla="*/ 263543 w 551492"/>
              <a:gd name="connsiteY34" fmla="*/ 279944 h 421851"/>
              <a:gd name="connsiteX35" fmla="*/ 352682 w 551492"/>
              <a:gd name="connsiteY35" fmla="*/ 368958 h 421851"/>
              <a:gd name="connsiteX36" fmla="*/ 352682 w 551492"/>
              <a:gd name="connsiteY36" fmla="*/ 393470 h 421851"/>
              <a:gd name="connsiteX37" fmla="*/ 325553 w 551492"/>
              <a:gd name="connsiteY37" fmla="*/ 421851 h 421851"/>
              <a:gd name="connsiteX38" fmla="*/ 28421 w 551492"/>
              <a:gd name="connsiteY38" fmla="*/ 421851 h 421851"/>
              <a:gd name="connsiteX39" fmla="*/ 0 w 551492"/>
              <a:gd name="connsiteY39" fmla="*/ 393470 h 421851"/>
              <a:gd name="connsiteX40" fmla="*/ 0 w 551492"/>
              <a:gd name="connsiteY40" fmla="*/ 368958 h 421851"/>
              <a:gd name="connsiteX41" fmla="*/ 89139 w 551492"/>
              <a:gd name="connsiteY41" fmla="*/ 279944 h 421851"/>
              <a:gd name="connsiteX42" fmla="*/ 112393 w 551492"/>
              <a:gd name="connsiteY42" fmla="*/ 279944 h 421851"/>
              <a:gd name="connsiteX43" fmla="*/ 133063 w 551492"/>
              <a:gd name="connsiteY43" fmla="*/ 259303 h 421851"/>
              <a:gd name="connsiteX44" fmla="*/ 127896 w 551492"/>
              <a:gd name="connsiteY44" fmla="*/ 247692 h 421851"/>
              <a:gd name="connsiteX45" fmla="*/ 95599 w 551492"/>
              <a:gd name="connsiteY45" fmla="*/ 198670 h 421851"/>
              <a:gd name="connsiteX46" fmla="*/ 91723 w 551492"/>
              <a:gd name="connsiteY46" fmla="*/ 199960 h 421851"/>
              <a:gd name="connsiteX47" fmla="*/ 63302 w 551492"/>
              <a:gd name="connsiteY47" fmla="*/ 152228 h 421851"/>
              <a:gd name="connsiteX48" fmla="*/ 78804 w 551492"/>
              <a:gd name="connsiteY48" fmla="*/ 117396 h 421851"/>
              <a:gd name="connsiteX49" fmla="*/ 81388 w 551492"/>
              <a:gd name="connsiteY49" fmla="*/ 117396 h 421851"/>
              <a:gd name="connsiteX50" fmla="*/ 176987 w 551492"/>
              <a:gd name="connsiteY50" fmla="*/ 0 h 421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51492" h="421851">
                <a:moveTo>
                  <a:pt x="361794" y="308363"/>
                </a:moveTo>
                <a:lnTo>
                  <a:pt x="530845" y="308363"/>
                </a:lnTo>
                <a:cubicBezTo>
                  <a:pt x="541168" y="308363"/>
                  <a:pt x="551492" y="317411"/>
                  <a:pt x="551492" y="329044"/>
                </a:cubicBezTo>
                <a:lnTo>
                  <a:pt x="551492" y="362650"/>
                </a:lnTo>
                <a:cubicBezTo>
                  <a:pt x="551492" y="374283"/>
                  <a:pt x="541168" y="383331"/>
                  <a:pt x="530845" y="383331"/>
                </a:cubicBezTo>
                <a:lnTo>
                  <a:pt x="378570" y="383331"/>
                </a:lnTo>
                <a:lnTo>
                  <a:pt x="378570" y="369113"/>
                </a:lnTo>
                <a:cubicBezTo>
                  <a:pt x="378570" y="347140"/>
                  <a:pt x="372118" y="326459"/>
                  <a:pt x="361794" y="308363"/>
                </a:cubicBezTo>
                <a:close/>
                <a:moveTo>
                  <a:pt x="313904" y="172924"/>
                </a:moveTo>
                <a:lnTo>
                  <a:pt x="530832" y="172924"/>
                </a:lnTo>
                <a:cubicBezTo>
                  <a:pt x="541162" y="172924"/>
                  <a:pt x="551492" y="181947"/>
                  <a:pt x="551492" y="193548"/>
                </a:cubicBezTo>
                <a:lnTo>
                  <a:pt x="551492" y="225772"/>
                </a:lnTo>
                <a:cubicBezTo>
                  <a:pt x="551492" y="237373"/>
                  <a:pt x="541162" y="247685"/>
                  <a:pt x="530832" y="247685"/>
                </a:cubicBezTo>
                <a:lnTo>
                  <a:pt x="271293" y="247685"/>
                </a:lnTo>
                <a:lnTo>
                  <a:pt x="271293" y="227061"/>
                </a:lnTo>
                <a:cubicBezTo>
                  <a:pt x="271293" y="225772"/>
                  <a:pt x="272584" y="225772"/>
                  <a:pt x="272584" y="224483"/>
                </a:cubicBezTo>
                <a:cubicBezTo>
                  <a:pt x="293244" y="218038"/>
                  <a:pt x="307448" y="194837"/>
                  <a:pt x="313904" y="172924"/>
                </a:cubicBezTo>
                <a:close/>
                <a:moveTo>
                  <a:pt x="281648" y="36241"/>
                </a:moveTo>
                <a:lnTo>
                  <a:pt x="530834" y="36241"/>
                </a:lnTo>
                <a:cubicBezTo>
                  <a:pt x="541163" y="36241"/>
                  <a:pt x="551492" y="46553"/>
                  <a:pt x="551492" y="58154"/>
                </a:cubicBezTo>
                <a:lnTo>
                  <a:pt x="551492" y="90378"/>
                </a:lnTo>
                <a:cubicBezTo>
                  <a:pt x="551492" y="101979"/>
                  <a:pt x="541163" y="111002"/>
                  <a:pt x="530834" y="111002"/>
                </a:cubicBezTo>
                <a:lnTo>
                  <a:pt x="308761" y="111002"/>
                </a:lnTo>
                <a:cubicBezTo>
                  <a:pt x="304888" y="104557"/>
                  <a:pt x="301015" y="99401"/>
                  <a:pt x="295850" y="96823"/>
                </a:cubicBezTo>
                <a:cubicBezTo>
                  <a:pt x="293268" y="72333"/>
                  <a:pt x="288104" y="52998"/>
                  <a:pt x="281648" y="36241"/>
                </a:cubicBezTo>
                <a:close/>
                <a:moveTo>
                  <a:pt x="176987" y="0"/>
                </a:moveTo>
                <a:cubicBezTo>
                  <a:pt x="257083" y="0"/>
                  <a:pt x="270002" y="64503"/>
                  <a:pt x="271294" y="117396"/>
                </a:cubicBezTo>
                <a:cubicBezTo>
                  <a:pt x="272586" y="117396"/>
                  <a:pt x="273878" y="117396"/>
                  <a:pt x="276461" y="117396"/>
                </a:cubicBezTo>
                <a:cubicBezTo>
                  <a:pt x="289380" y="117396"/>
                  <a:pt x="290672" y="132877"/>
                  <a:pt x="290672" y="152228"/>
                </a:cubicBezTo>
                <a:cubicBezTo>
                  <a:pt x="290672" y="171579"/>
                  <a:pt x="275169" y="199960"/>
                  <a:pt x="262251" y="199960"/>
                </a:cubicBezTo>
                <a:cubicBezTo>
                  <a:pt x="260959" y="199960"/>
                  <a:pt x="258375" y="198670"/>
                  <a:pt x="257083" y="197380"/>
                </a:cubicBezTo>
                <a:cubicBezTo>
                  <a:pt x="249332" y="216731"/>
                  <a:pt x="237705" y="233502"/>
                  <a:pt x="224786" y="247692"/>
                </a:cubicBezTo>
                <a:cubicBezTo>
                  <a:pt x="220911" y="250272"/>
                  <a:pt x="219619" y="254143"/>
                  <a:pt x="219619" y="259303"/>
                </a:cubicBezTo>
                <a:cubicBezTo>
                  <a:pt x="219619" y="270913"/>
                  <a:pt x="228662" y="279944"/>
                  <a:pt x="241581" y="279944"/>
                </a:cubicBezTo>
                <a:lnTo>
                  <a:pt x="263543" y="279944"/>
                </a:lnTo>
                <a:cubicBezTo>
                  <a:pt x="312634" y="279944"/>
                  <a:pt x="352682" y="319936"/>
                  <a:pt x="352682" y="368958"/>
                </a:cubicBezTo>
                <a:lnTo>
                  <a:pt x="352682" y="393470"/>
                </a:lnTo>
                <a:cubicBezTo>
                  <a:pt x="352682" y="408950"/>
                  <a:pt x="341055" y="421851"/>
                  <a:pt x="325553" y="421851"/>
                </a:cubicBezTo>
                <a:lnTo>
                  <a:pt x="28421" y="421851"/>
                </a:lnTo>
                <a:cubicBezTo>
                  <a:pt x="12919" y="421851"/>
                  <a:pt x="0" y="408950"/>
                  <a:pt x="0" y="393470"/>
                </a:cubicBezTo>
                <a:lnTo>
                  <a:pt x="0" y="368958"/>
                </a:lnTo>
                <a:cubicBezTo>
                  <a:pt x="0" y="319936"/>
                  <a:pt x="40048" y="279944"/>
                  <a:pt x="89139" y="279944"/>
                </a:cubicBezTo>
                <a:lnTo>
                  <a:pt x="112393" y="279944"/>
                </a:lnTo>
                <a:cubicBezTo>
                  <a:pt x="124020" y="279944"/>
                  <a:pt x="133063" y="270913"/>
                  <a:pt x="133063" y="259303"/>
                </a:cubicBezTo>
                <a:cubicBezTo>
                  <a:pt x="133063" y="254143"/>
                  <a:pt x="131771" y="250272"/>
                  <a:pt x="127896" y="247692"/>
                </a:cubicBezTo>
                <a:cubicBezTo>
                  <a:pt x="114977" y="234792"/>
                  <a:pt x="104642" y="216731"/>
                  <a:pt x="95599" y="198670"/>
                </a:cubicBezTo>
                <a:cubicBezTo>
                  <a:pt x="94307" y="199960"/>
                  <a:pt x="93015" y="199960"/>
                  <a:pt x="91723" y="199960"/>
                </a:cubicBezTo>
                <a:cubicBezTo>
                  <a:pt x="78804" y="199960"/>
                  <a:pt x="63302" y="171579"/>
                  <a:pt x="63302" y="152228"/>
                </a:cubicBezTo>
                <a:cubicBezTo>
                  <a:pt x="63302" y="132877"/>
                  <a:pt x="65886" y="117396"/>
                  <a:pt x="78804" y="117396"/>
                </a:cubicBezTo>
                <a:cubicBezTo>
                  <a:pt x="80096" y="117396"/>
                  <a:pt x="80096" y="117396"/>
                  <a:pt x="81388" y="117396"/>
                </a:cubicBezTo>
                <a:cubicBezTo>
                  <a:pt x="82680" y="64503"/>
                  <a:pt x="93015" y="0"/>
                  <a:pt x="176987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/>
          </a:p>
        </p:txBody>
      </p:sp>
      <p:sp>
        <p:nvSpPr>
          <p:cNvPr id="15" name="íṡlíḑè"/>
          <p:cNvSpPr txBox="1"/>
          <p:nvPr/>
        </p:nvSpPr>
        <p:spPr bwMode="auto">
          <a:xfrm>
            <a:off x="5862444" y="4593133"/>
            <a:ext cx="1803399" cy="74457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i="1" dirty="0"/>
              <a:t>Supporting text here.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005487" y="3619500"/>
            <a:ext cx="0" cy="212090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405787" y="3619500"/>
            <a:ext cx="0" cy="212090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303" y="240026"/>
            <a:ext cx="11765286" cy="66179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8" grpId="0" animBg="1"/>
      <p:bldP spid="19" grpId="0"/>
      <p:bldP spid="16" grpId="0" animBg="1"/>
      <p:bldP spid="17" grpId="0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4" name="î$1ide"/>
          <p:cNvGrpSpPr/>
          <p:nvPr/>
        </p:nvGrpSpPr>
        <p:grpSpPr>
          <a:xfrm>
            <a:off x="3659480" y="1160496"/>
            <a:ext cx="4628030" cy="4537007"/>
            <a:chOff x="3958644" y="1545949"/>
            <a:chExt cx="4201451" cy="4118818"/>
          </a:xfrm>
        </p:grpSpPr>
        <p:sp>
          <p:nvSpPr>
            <p:cNvPr id="21" name="íṥľiďe"/>
            <p:cNvSpPr/>
            <p:nvPr/>
          </p:nvSpPr>
          <p:spPr>
            <a:xfrm>
              <a:off x="4765370" y="2295525"/>
              <a:ext cx="2588000" cy="2587996"/>
            </a:xfrm>
            <a:custGeom>
              <a:avLst/>
              <a:gdLst>
                <a:gd name="connsiteX0" fmla="*/ 0 w 1188002"/>
                <a:gd name="connsiteY0" fmla="*/ 594001 h 1188002"/>
                <a:gd name="connsiteX1" fmla="*/ 594001 w 1188002"/>
                <a:gd name="connsiteY1" fmla="*/ 0 h 1188002"/>
                <a:gd name="connsiteX2" fmla="*/ 1188002 w 1188002"/>
                <a:gd name="connsiteY2" fmla="*/ 594001 h 1188002"/>
                <a:gd name="connsiteX3" fmla="*/ 594001 w 1188002"/>
                <a:gd name="connsiteY3" fmla="*/ 1188002 h 1188002"/>
                <a:gd name="connsiteX4" fmla="*/ 0 w 1188002"/>
                <a:gd name="connsiteY4" fmla="*/ 594001 h 11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002" h="1188002">
                  <a:moveTo>
                    <a:pt x="0" y="594001"/>
                  </a:moveTo>
                  <a:cubicBezTo>
                    <a:pt x="0" y="265943"/>
                    <a:pt x="265943" y="0"/>
                    <a:pt x="594001" y="0"/>
                  </a:cubicBezTo>
                  <a:cubicBezTo>
                    <a:pt x="922059" y="0"/>
                    <a:pt x="1188002" y="265943"/>
                    <a:pt x="1188002" y="594001"/>
                  </a:cubicBezTo>
                  <a:cubicBezTo>
                    <a:pt x="1188002" y="922059"/>
                    <a:pt x="922059" y="1188002"/>
                    <a:pt x="594001" y="1188002"/>
                  </a:cubicBezTo>
                  <a:cubicBezTo>
                    <a:pt x="265943" y="1188002"/>
                    <a:pt x="0" y="922059"/>
                    <a:pt x="0" y="594001"/>
                  </a:cubicBezTo>
                  <a:close/>
                </a:path>
              </a:pathLst>
            </a:custGeom>
            <a:solidFill>
              <a:srgbClr val="F3594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de-DE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2" name="ïṧḻíde"/>
            <p:cNvSpPr/>
            <p:nvPr/>
          </p:nvSpPr>
          <p:spPr>
            <a:xfrm>
              <a:off x="4368111" y="1898264"/>
              <a:ext cx="3382518" cy="3382518"/>
            </a:xfrm>
            <a:prstGeom prst="donut">
              <a:avLst>
                <a:gd name="adj" fmla="val 624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 here</a:t>
              </a:r>
              <a:endParaRPr kumimoji="0" lang="de-DE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iślídê"/>
            <p:cNvSpPr/>
            <p:nvPr/>
          </p:nvSpPr>
          <p:spPr>
            <a:xfrm>
              <a:off x="5262366" y="2792519"/>
              <a:ext cx="1594007" cy="1594007"/>
            </a:xfrm>
            <a:custGeom>
              <a:avLst/>
              <a:gdLst>
                <a:gd name="connsiteX0" fmla="*/ 0 w 1188002"/>
                <a:gd name="connsiteY0" fmla="*/ 594001 h 1188002"/>
                <a:gd name="connsiteX1" fmla="*/ 594001 w 1188002"/>
                <a:gd name="connsiteY1" fmla="*/ 0 h 1188002"/>
                <a:gd name="connsiteX2" fmla="*/ 1188002 w 1188002"/>
                <a:gd name="connsiteY2" fmla="*/ 594001 h 1188002"/>
                <a:gd name="connsiteX3" fmla="*/ 594001 w 1188002"/>
                <a:gd name="connsiteY3" fmla="*/ 1188002 h 1188002"/>
                <a:gd name="connsiteX4" fmla="*/ 0 w 1188002"/>
                <a:gd name="connsiteY4" fmla="*/ 594001 h 11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002" h="1188002">
                  <a:moveTo>
                    <a:pt x="0" y="594001"/>
                  </a:moveTo>
                  <a:cubicBezTo>
                    <a:pt x="0" y="265943"/>
                    <a:pt x="265943" y="0"/>
                    <a:pt x="594001" y="0"/>
                  </a:cubicBezTo>
                  <a:cubicBezTo>
                    <a:pt x="922059" y="0"/>
                    <a:pt x="1188002" y="265943"/>
                    <a:pt x="1188002" y="594001"/>
                  </a:cubicBezTo>
                  <a:cubicBezTo>
                    <a:pt x="1188002" y="922059"/>
                    <a:pt x="922059" y="1188002"/>
                    <a:pt x="594001" y="1188002"/>
                  </a:cubicBezTo>
                  <a:cubicBezTo>
                    <a:pt x="265943" y="1188002"/>
                    <a:pt x="0" y="922059"/>
                    <a:pt x="0" y="594001"/>
                  </a:cubicBez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 w="57150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de-DE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4" name="îṧliḋè"/>
            <p:cNvSpPr/>
            <p:nvPr/>
          </p:nvSpPr>
          <p:spPr>
            <a:xfrm>
              <a:off x="5498865" y="1545949"/>
              <a:ext cx="1121010" cy="1121010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rgbClr val="F3594F"/>
            </a:solidFill>
            <a:ln w="381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7"/>
                <a:lumOff val="-13855"/>
                <a:alphaOff val="0"/>
              </a:schemeClr>
            </a:fillRef>
            <a:effectRef idx="0">
              <a:schemeClr val="accent2">
                <a:hueOff val="-955721"/>
                <a:satOff val="-23027"/>
                <a:lumOff val="-138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anchor="ctr" anchorCtr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</a:t>
              </a:r>
            </a:p>
          </p:txBody>
        </p:sp>
        <p:sp>
          <p:nvSpPr>
            <p:cNvPr id="25" name="íṧliďé"/>
            <p:cNvSpPr/>
            <p:nvPr/>
          </p:nvSpPr>
          <p:spPr>
            <a:xfrm>
              <a:off x="7039085" y="3029018"/>
              <a:ext cx="1121010" cy="1121010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rgbClr val="F3594F"/>
            </a:solidFill>
            <a:ln w="381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7"/>
                <a:lumOff val="-13855"/>
                <a:alphaOff val="0"/>
              </a:schemeClr>
            </a:fillRef>
            <a:effectRef idx="0">
              <a:schemeClr val="accent2">
                <a:hueOff val="-955721"/>
                <a:satOff val="-23027"/>
                <a:lumOff val="-138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anchor="ctr" anchorCtr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</a:t>
              </a:r>
            </a:p>
          </p:txBody>
        </p:sp>
        <p:sp>
          <p:nvSpPr>
            <p:cNvPr id="26" name="iSļiḋe"/>
            <p:cNvSpPr/>
            <p:nvPr/>
          </p:nvSpPr>
          <p:spPr>
            <a:xfrm>
              <a:off x="5498865" y="4543757"/>
              <a:ext cx="1121010" cy="1121010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rgbClr val="F3594F"/>
            </a:solidFill>
            <a:ln w="381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7"/>
                <a:lumOff val="-13855"/>
                <a:alphaOff val="0"/>
              </a:schemeClr>
            </a:fillRef>
            <a:effectRef idx="0">
              <a:schemeClr val="accent2">
                <a:hueOff val="-955721"/>
                <a:satOff val="-23027"/>
                <a:lumOff val="-138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anchor="ctr" anchorCtr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</a:t>
              </a:r>
            </a:p>
          </p:txBody>
        </p:sp>
        <p:sp>
          <p:nvSpPr>
            <p:cNvPr id="27" name="ïṧlíḍé"/>
            <p:cNvSpPr/>
            <p:nvPr/>
          </p:nvSpPr>
          <p:spPr>
            <a:xfrm>
              <a:off x="3958644" y="3029018"/>
              <a:ext cx="1121010" cy="1121010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rgbClr val="F3594F"/>
            </a:solidFill>
            <a:ln w="381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7"/>
                <a:lumOff val="-13855"/>
                <a:alphaOff val="0"/>
              </a:schemeClr>
            </a:fillRef>
            <a:effectRef idx="0">
              <a:schemeClr val="accent2">
                <a:hueOff val="-955721"/>
                <a:satOff val="-23027"/>
                <a:lumOff val="-138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anchor="ctr" anchorCtr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</a:t>
              </a:r>
            </a:p>
          </p:txBody>
        </p:sp>
      </p:grpSp>
      <p:grpSp>
        <p:nvGrpSpPr>
          <p:cNvPr id="5" name="îŝ1iḍê"/>
          <p:cNvGrpSpPr/>
          <p:nvPr/>
        </p:nvGrpSpPr>
        <p:grpSpPr>
          <a:xfrm>
            <a:off x="2552955" y="3236602"/>
            <a:ext cx="1075903" cy="1173157"/>
            <a:chOff x="9233103" y="1282894"/>
            <a:chExt cx="976734" cy="1065024"/>
          </a:xfrm>
          <a:solidFill>
            <a:schemeClr val="bg1">
              <a:lumMod val="95000"/>
            </a:schemeClr>
          </a:solidFill>
        </p:grpSpPr>
        <p:sp>
          <p:nvSpPr>
            <p:cNvPr id="19" name="îşḷíḍè"/>
            <p:cNvSpPr/>
            <p:nvPr/>
          </p:nvSpPr>
          <p:spPr>
            <a:xfrm>
              <a:off x="9631796" y="1282894"/>
              <a:ext cx="578041" cy="561973"/>
            </a:xfrm>
            <a:custGeom>
              <a:avLst/>
              <a:gdLst/>
              <a:ahLst/>
              <a:cxnLst/>
              <a:rect l="l" t="t" r="r" b="b"/>
              <a:pathLst>
                <a:path w="591" h="574" extrusionOk="0">
                  <a:moveTo>
                    <a:pt x="420" y="59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18" y="58"/>
                    <a:pt x="0" y="76"/>
                    <a:pt x="0" y="98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86" y="574"/>
                    <a:pt x="186" y="574"/>
                    <a:pt x="186" y="574"/>
                  </a:cubicBezTo>
                  <a:cubicBezTo>
                    <a:pt x="186" y="278"/>
                    <a:pt x="186" y="278"/>
                    <a:pt x="186" y="278"/>
                  </a:cubicBezTo>
                  <a:cubicBezTo>
                    <a:pt x="186" y="260"/>
                    <a:pt x="201" y="246"/>
                    <a:pt x="218" y="246"/>
                  </a:cubicBezTo>
                  <a:cubicBezTo>
                    <a:pt x="420" y="246"/>
                    <a:pt x="420" y="246"/>
                    <a:pt x="420" y="246"/>
                  </a:cubicBezTo>
                  <a:cubicBezTo>
                    <a:pt x="420" y="305"/>
                    <a:pt x="420" y="305"/>
                    <a:pt x="420" y="305"/>
                  </a:cubicBezTo>
                  <a:cubicBezTo>
                    <a:pt x="591" y="152"/>
                    <a:pt x="591" y="152"/>
                    <a:pt x="591" y="152"/>
                  </a:cubicBezTo>
                  <a:cubicBezTo>
                    <a:pt x="420" y="0"/>
                    <a:pt x="420" y="0"/>
                    <a:pt x="420" y="0"/>
                  </a:cubicBezTo>
                  <a:lnTo>
                    <a:pt x="420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40" tIns="45720" rIns="91440" bIns="45720" anchor="t" anchorCtr="0">
              <a:norm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bg1"/>
                </a:solidFill>
              </a:endParaRPr>
            </a:p>
          </p:txBody>
        </p:sp>
        <p:sp>
          <p:nvSpPr>
            <p:cNvPr id="20" name="isḷïḓê"/>
            <p:cNvSpPr/>
            <p:nvPr/>
          </p:nvSpPr>
          <p:spPr>
            <a:xfrm rot="10800000">
              <a:off x="9233103" y="1785945"/>
              <a:ext cx="578041" cy="561973"/>
            </a:xfrm>
            <a:custGeom>
              <a:avLst/>
              <a:gdLst/>
              <a:ahLst/>
              <a:cxnLst/>
              <a:rect l="l" t="t" r="r" b="b"/>
              <a:pathLst>
                <a:path w="591" h="574" extrusionOk="0">
                  <a:moveTo>
                    <a:pt x="420" y="59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18" y="58"/>
                    <a:pt x="0" y="76"/>
                    <a:pt x="0" y="98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86" y="574"/>
                    <a:pt x="186" y="574"/>
                    <a:pt x="186" y="574"/>
                  </a:cubicBezTo>
                  <a:cubicBezTo>
                    <a:pt x="186" y="278"/>
                    <a:pt x="186" y="278"/>
                    <a:pt x="186" y="278"/>
                  </a:cubicBezTo>
                  <a:cubicBezTo>
                    <a:pt x="186" y="260"/>
                    <a:pt x="201" y="246"/>
                    <a:pt x="218" y="246"/>
                  </a:cubicBezTo>
                  <a:cubicBezTo>
                    <a:pt x="420" y="246"/>
                    <a:pt x="420" y="246"/>
                    <a:pt x="420" y="246"/>
                  </a:cubicBezTo>
                  <a:cubicBezTo>
                    <a:pt x="420" y="305"/>
                    <a:pt x="420" y="305"/>
                    <a:pt x="420" y="305"/>
                  </a:cubicBezTo>
                  <a:cubicBezTo>
                    <a:pt x="591" y="152"/>
                    <a:pt x="591" y="152"/>
                    <a:pt x="591" y="152"/>
                  </a:cubicBezTo>
                  <a:cubicBezTo>
                    <a:pt x="420" y="0"/>
                    <a:pt x="420" y="0"/>
                    <a:pt x="420" y="0"/>
                  </a:cubicBezTo>
                  <a:lnTo>
                    <a:pt x="420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40" tIns="45720" rIns="91440" bIns="45720" anchor="t" anchorCtr="0">
              <a:norm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iṩļïde"/>
          <p:cNvGrpSpPr/>
          <p:nvPr/>
        </p:nvGrpSpPr>
        <p:grpSpPr>
          <a:xfrm>
            <a:off x="1559106" y="3818727"/>
            <a:ext cx="878555" cy="878555"/>
            <a:chOff x="1889991" y="3873782"/>
            <a:chExt cx="968338" cy="968338"/>
          </a:xfrm>
        </p:grpSpPr>
        <p:sp>
          <p:nvSpPr>
            <p:cNvPr id="17" name="ïśliḓe"/>
            <p:cNvSpPr/>
            <p:nvPr/>
          </p:nvSpPr>
          <p:spPr>
            <a:xfrm>
              <a:off x="1889991" y="3873782"/>
              <a:ext cx="968338" cy="968338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7"/>
                <a:lumOff val="-13855"/>
                <a:alphaOff val="0"/>
              </a:schemeClr>
            </a:fillRef>
            <a:effectRef idx="0">
              <a:schemeClr val="accent2">
                <a:hueOff val="-955721"/>
                <a:satOff val="-23027"/>
                <a:lumOff val="-138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anchor="ctr" anchorCtr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endParaRPr kumimoji="0" lang="de-DE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ïşḻiḍê"/>
            <p:cNvSpPr/>
            <p:nvPr/>
          </p:nvSpPr>
          <p:spPr bwMode="auto">
            <a:xfrm>
              <a:off x="2127772" y="4111335"/>
              <a:ext cx="492776" cy="493232"/>
            </a:xfrm>
            <a:custGeom>
              <a:avLst/>
              <a:gdLst>
                <a:gd name="connsiteX0" fmla="*/ 451337 w 606157"/>
                <a:gd name="connsiteY0" fmla="*/ 147905 h 606722"/>
                <a:gd name="connsiteX1" fmla="*/ 569477 w 606157"/>
                <a:gd name="connsiteY1" fmla="*/ 147905 h 606722"/>
                <a:gd name="connsiteX2" fmla="*/ 606157 w 606157"/>
                <a:gd name="connsiteY2" fmla="*/ 186562 h 606722"/>
                <a:gd name="connsiteX3" fmla="*/ 606157 w 606157"/>
                <a:gd name="connsiteY3" fmla="*/ 363939 h 606722"/>
                <a:gd name="connsiteX4" fmla="*/ 584434 w 606157"/>
                <a:gd name="connsiteY4" fmla="*/ 385711 h 606722"/>
                <a:gd name="connsiteX5" fmla="*/ 557904 w 606157"/>
                <a:gd name="connsiteY5" fmla="*/ 385711 h 606722"/>
                <a:gd name="connsiteX6" fmla="*/ 549980 w 606157"/>
                <a:gd name="connsiteY6" fmla="*/ 548781 h 606722"/>
                <a:gd name="connsiteX7" fmla="*/ 489085 w 606157"/>
                <a:gd name="connsiteY7" fmla="*/ 606722 h 606722"/>
                <a:gd name="connsiteX8" fmla="*/ 426854 w 606157"/>
                <a:gd name="connsiteY8" fmla="*/ 547537 h 606722"/>
                <a:gd name="connsiteX9" fmla="*/ 420711 w 606157"/>
                <a:gd name="connsiteY9" fmla="*/ 420814 h 606722"/>
                <a:gd name="connsiteX10" fmla="*/ 461219 w 606157"/>
                <a:gd name="connsiteY10" fmla="*/ 363228 h 606722"/>
                <a:gd name="connsiteX11" fmla="*/ 461219 w 606157"/>
                <a:gd name="connsiteY11" fmla="*/ 185762 h 606722"/>
                <a:gd name="connsiteX12" fmla="*/ 451337 w 606157"/>
                <a:gd name="connsiteY12" fmla="*/ 147905 h 606722"/>
                <a:gd name="connsiteX13" fmla="*/ 38457 w 606157"/>
                <a:gd name="connsiteY13" fmla="*/ 147552 h 606722"/>
                <a:gd name="connsiteX14" fmla="*/ 155074 w 606157"/>
                <a:gd name="connsiteY14" fmla="*/ 147552 h 606722"/>
                <a:gd name="connsiteX15" fmla="*/ 145014 w 606157"/>
                <a:gd name="connsiteY15" fmla="*/ 185766 h 606722"/>
                <a:gd name="connsiteX16" fmla="*/ 145014 w 606157"/>
                <a:gd name="connsiteY16" fmla="*/ 363239 h 606722"/>
                <a:gd name="connsiteX17" fmla="*/ 187210 w 606157"/>
                <a:gd name="connsiteY17" fmla="*/ 421360 h 606722"/>
                <a:gd name="connsiteX18" fmla="*/ 181068 w 606157"/>
                <a:gd name="connsiteY18" fmla="*/ 548444 h 606722"/>
                <a:gd name="connsiteX19" fmla="*/ 120178 w 606157"/>
                <a:gd name="connsiteY19" fmla="*/ 606298 h 606722"/>
                <a:gd name="connsiteX20" fmla="*/ 57952 w 606157"/>
                <a:gd name="connsiteY20" fmla="*/ 547200 h 606722"/>
                <a:gd name="connsiteX21" fmla="*/ 50029 w 606157"/>
                <a:gd name="connsiteY21" fmla="*/ 385279 h 606722"/>
                <a:gd name="connsiteX22" fmla="*/ 21810 w 606157"/>
                <a:gd name="connsiteY22" fmla="*/ 385279 h 606722"/>
                <a:gd name="connsiteX23" fmla="*/ 0 w 606157"/>
                <a:gd name="connsiteY23" fmla="*/ 363595 h 606722"/>
                <a:gd name="connsiteX24" fmla="*/ 0 w 606157"/>
                <a:gd name="connsiteY24" fmla="*/ 186122 h 606722"/>
                <a:gd name="connsiteX25" fmla="*/ 38457 w 606157"/>
                <a:gd name="connsiteY25" fmla="*/ 147552 h 606722"/>
                <a:gd name="connsiteX26" fmla="*/ 222975 w 606157"/>
                <a:gd name="connsiteY26" fmla="*/ 147058 h 606722"/>
                <a:gd name="connsiteX27" fmla="*/ 282512 w 606157"/>
                <a:gd name="connsiteY27" fmla="*/ 147058 h 606722"/>
                <a:gd name="connsiteX28" fmla="*/ 270498 w 606157"/>
                <a:gd name="connsiteY28" fmla="*/ 159057 h 606722"/>
                <a:gd name="connsiteX29" fmla="*/ 270498 w 606157"/>
                <a:gd name="connsiteY29" fmla="*/ 169278 h 606722"/>
                <a:gd name="connsiteX30" fmla="*/ 283224 w 606157"/>
                <a:gd name="connsiteY30" fmla="*/ 181988 h 606722"/>
                <a:gd name="connsiteX31" fmla="*/ 273345 w 606157"/>
                <a:gd name="connsiteY31" fmla="*/ 292199 h 606722"/>
                <a:gd name="connsiteX32" fmla="*/ 276193 w 606157"/>
                <a:gd name="connsiteY32" fmla="*/ 302953 h 606722"/>
                <a:gd name="connsiteX33" fmla="*/ 297196 w 606157"/>
                <a:gd name="connsiteY33" fmla="*/ 332550 h 606722"/>
                <a:gd name="connsiteX34" fmla="*/ 303070 w 606157"/>
                <a:gd name="connsiteY34" fmla="*/ 335572 h 606722"/>
                <a:gd name="connsiteX35" fmla="*/ 309032 w 606157"/>
                <a:gd name="connsiteY35" fmla="*/ 332550 h 606722"/>
                <a:gd name="connsiteX36" fmla="*/ 329946 w 606157"/>
                <a:gd name="connsiteY36" fmla="*/ 302953 h 606722"/>
                <a:gd name="connsiteX37" fmla="*/ 332883 w 606157"/>
                <a:gd name="connsiteY37" fmla="*/ 292199 h 606722"/>
                <a:gd name="connsiteX38" fmla="*/ 323004 w 606157"/>
                <a:gd name="connsiteY38" fmla="*/ 181988 h 606722"/>
                <a:gd name="connsiteX39" fmla="*/ 335641 w 606157"/>
                <a:gd name="connsiteY39" fmla="*/ 169278 h 606722"/>
                <a:gd name="connsiteX40" fmla="*/ 335641 w 606157"/>
                <a:gd name="connsiteY40" fmla="*/ 159057 h 606722"/>
                <a:gd name="connsiteX41" fmla="*/ 323627 w 606157"/>
                <a:gd name="connsiteY41" fmla="*/ 147058 h 606722"/>
                <a:gd name="connsiteX42" fmla="*/ 385033 w 606157"/>
                <a:gd name="connsiteY42" fmla="*/ 147058 h 606722"/>
                <a:gd name="connsiteX43" fmla="*/ 385033 w 606157"/>
                <a:gd name="connsiteY43" fmla="*/ 147147 h 606722"/>
                <a:gd name="connsiteX44" fmla="*/ 421699 w 606157"/>
                <a:gd name="connsiteY44" fmla="*/ 185721 h 606722"/>
                <a:gd name="connsiteX45" fmla="*/ 421699 w 606157"/>
                <a:gd name="connsiteY45" fmla="*/ 363214 h 606722"/>
                <a:gd name="connsiteX46" fmla="*/ 399895 w 606157"/>
                <a:gd name="connsiteY46" fmla="*/ 384901 h 606722"/>
                <a:gd name="connsiteX47" fmla="*/ 373375 w 606157"/>
                <a:gd name="connsiteY47" fmla="*/ 384901 h 606722"/>
                <a:gd name="connsiteX48" fmla="*/ 371506 w 606157"/>
                <a:gd name="connsiteY48" fmla="*/ 424363 h 606722"/>
                <a:gd name="connsiteX49" fmla="*/ 365455 w 606157"/>
                <a:gd name="connsiteY49" fmla="*/ 548084 h 606722"/>
                <a:gd name="connsiteX50" fmla="*/ 304582 w 606157"/>
                <a:gd name="connsiteY50" fmla="*/ 605945 h 606722"/>
                <a:gd name="connsiteX51" fmla="*/ 242464 w 606157"/>
                <a:gd name="connsiteY51" fmla="*/ 546840 h 606722"/>
                <a:gd name="connsiteX52" fmla="*/ 236502 w 606157"/>
                <a:gd name="connsiteY52" fmla="*/ 424363 h 606722"/>
                <a:gd name="connsiteX53" fmla="*/ 234544 w 606157"/>
                <a:gd name="connsiteY53" fmla="*/ 384901 h 606722"/>
                <a:gd name="connsiteX54" fmla="*/ 206244 w 606157"/>
                <a:gd name="connsiteY54" fmla="*/ 384901 h 606722"/>
                <a:gd name="connsiteX55" fmla="*/ 184529 w 606157"/>
                <a:gd name="connsiteY55" fmla="*/ 363214 h 606722"/>
                <a:gd name="connsiteX56" fmla="*/ 184529 w 606157"/>
                <a:gd name="connsiteY56" fmla="*/ 185721 h 606722"/>
                <a:gd name="connsiteX57" fmla="*/ 222975 w 606157"/>
                <a:gd name="connsiteY57" fmla="*/ 147058 h 606722"/>
                <a:gd name="connsiteX58" fmla="*/ 488454 w 606157"/>
                <a:gd name="connsiteY58" fmla="*/ 706 h 606722"/>
                <a:gd name="connsiteX59" fmla="*/ 550481 w 606157"/>
                <a:gd name="connsiteY59" fmla="*/ 62663 h 606722"/>
                <a:gd name="connsiteX60" fmla="*/ 488454 w 606157"/>
                <a:gd name="connsiteY60" fmla="*/ 124620 h 606722"/>
                <a:gd name="connsiteX61" fmla="*/ 426427 w 606157"/>
                <a:gd name="connsiteY61" fmla="*/ 62663 h 606722"/>
                <a:gd name="connsiteX62" fmla="*/ 488454 w 606157"/>
                <a:gd name="connsiteY62" fmla="*/ 706 h 606722"/>
                <a:gd name="connsiteX63" fmla="*/ 119538 w 606157"/>
                <a:gd name="connsiteY63" fmla="*/ 353 h 606722"/>
                <a:gd name="connsiteX64" fmla="*/ 181565 w 606157"/>
                <a:gd name="connsiteY64" fmla="*/ 62310 h 606722"/>
                <a:gd name="connsiteX65" fmla="*/ 119538 w 606157"/>
                <a:gd name="connsiteY65" fmla="*/ 124267 h 606722"/>
                <a:gd name="connsiteX66" fmla="*/ 57511 w 606157"/>
                <a:gd name="connsiteY66" fmla="*/ 62310 h 606722"/>
                <a:gd name="connsiteX67" fmla="*/ 119538 w 606157"/>
                <a:gd name="connsiteY67" fmla="*/ 353 h 606722"/>
                <a:gd name="connsiteX68" fmla="*/ 303961 w 606157"/>
                <a:gd name="connsiteY68" fmla="*/ 0 h 606722"/>
                <a:gd name="connsiteX69" fmla="*/ 366024 w 606157"/>
                <a:gd name="connsiteY69" fmla="*/ 61957 h 606722"/>
                <a:gd name="connsiteX70" fmla="*/ 303961 w 606157"/>
                <a:gd name="connsiteY70" fmla="*/ 123914 h 606722"/>
                <a:gd name="connsiteX71" fmla="*/ 241898 w 606157"/>
                <a:gd name="connsiteY71" fmla="*/ 61957 h 606722"/>
                <a:gd name="connsiteX72" fmla="*/ 303961 w 606157"/>
                <a:gd name="connsiteY7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06157" h="606722">
                  <a:moveTo>
                    <a:pt x="451337" y="147905"/>
                  </a:moveTo>
                  <a:lnTo>
                    <a:pt x="569477" y="147905"/>
                  </a:lnTo>
                  <a:cubicBezTo>
                    <a:pt x="589954" y="148971"/>
                    <a:pt x="606157" y="165856"/>
                    <a:pt x="606157" y="186562"/>
                  </a:cubicBezTo>
                  <a:lnTo>
                    <a:pt x="606157" y="363939"/>
                  </a:lnTo>
                  <a:cubicBezTo>
                    <a:pt x="606157" y="375936"/>
                    <a:pt x="596453" y="385711"/>
                    <a:pt x="584434" y="385711"/>
                  </a:cubicBezTo>
                  <a:lnTo>
                    <a:pt x="557904" y="385711"/>
                  </a:lnTo>
                  <a:lnTo>
                    <a:pt x="549980" y="548781"/>
                  </a:lnTo>
                  <a:cubicBezTo>
                    <a:pt x="548378" y="581217"/>
                    <a:pt x="521580" y="606722"/>
                    <a:pt x="489085" y="606722"/>
                  </a:cubicBezTo>
                  <a:cubicBezTo>
                    <a:pt x="455877" y="606722"/>
                    <a:pt x="428456" y="580684"/>
                    <a:pt x="426854" y="547537"/>
                  </a:cubicBezTo>
                  <a:lnTo>
                    <a:pt x="420711" y="420814"/>
                  </a:lnTo>
                  <a:cubicBezTo>
                    <a:pt x="444482" y="412194"/>
                    <a:pt x="461219" y="389355"/>
                    <a:pt x="461219" y="363228"/>
                  </a:cubicBezTo>
                  <a:lnTo>
                    <a:pt x="461219" y="185762"/>
                  </a:lnTo>
                  <a:cubicBezTo>
                    <a:pt x="461219" y="172077"/>
                    <a:pt x="457658" y="159102"/>
                    <a:pt x="451337" y="147905"/>
                  </a:cubicBezTo>
                  <a:close/>
                  <a:moveTo>
                    <a:pt x="38457" y="147552"/>
                  </a:moveTo>
                  <a:lnTo>
                    <a:pt x="155074" y="147552"/>
                  </a:lnTo>
                  <a:cubicBezTo>
                    <a:pt x="148664" y="158839"/>
                    <a:pt x="145014" y="171902"/>
                    <a:pt x="145014" y="185766"/>
                  </a:cubicBezTo>
                  <a:lnTo>
                    <a:pt x="145014" y="363239"/>
                  </a:lnTo>
                  <a:cubicBezTo>
                    <a:pt x="145014" y="389811"/>
                    <a:pt x="162284" y="413184"/>
                    <a:pt x="187210" y="421360"/>
                  </a:cubicBezTo>
                  <a:lnTo>
                    <a:pt x="181068" y="548444"/>
                  </a:lnTo>
                  <a:cubicBezTo>
                    <a:pt x="179465" y="580881"/>
                    <a:pt x="152670" y="606298"/>
                    <a:pt x="120178" y="606298"/>
                  </a:cubicBezTo>
                  <a:cubicBezTo>
                    <a:pt x="86973" y="606298"/>
                    <a:pt x="59555" y="580348"/>
                    <a:pt x="57952" y="547200"/>
                  </a:cubicBezTo>
                  <a:lnTo>
                    <a:pt x="50029" y="385279"/>
                  </a:lnTo>
                  <a:lnTo>
                    <a:pt x="21810" y="385279"/>
                  </a:lnTo>
                  <a:cubicBezTo>
                    <a:pt x="9792" y="385279"/>
                    <a:pt x="0" y="375592"/>
                    <a:pt x="0" y="363595"/>
                  </a:cubicBezTo>
                  <a:lnTo>
                    <a:pt x="0" y="186122"/>
                  </a:lnTo>
                  <a:cubicBezTo>
                    <a:pt x="0" y="164882"/>
                    <a:pt x="17181" y="147641"/>
                    <a:pt x="38457" y="147552"/>
                  </a:cubicBezTo>
                  <a:close/>
                  <a:moveTo>
                    <a:pt x="222975" y="147058"/>
                  </a:moveTo>
                  <a:lnTo>
                    <a:pt x="282512" y="147058"/>
                  </a:lnTo>
                  <a:lnTo>
                    <a:pt x="270498" y="159057"/>
                  </a:lnTo>
                  <a:cubicBezTo>
                    <a:pt x="267739" y="161901"/>
                    <a:pt x="267739" y="166523"/>
                    <a:pt x="270498" y="169278"/>
                  </a:cubicBezTo>
                  <a:lnTo>
                    <a:pt x="283224" y="181988"/>
                  </a:lnTo>
                  <a:lnTo>
                    <a:pt x="273345" y="292199"/>
                  </a:lnTo>
                  <a:cubicBezTo>
                    <a:pt x="272989" y="296021"/>
                    <a:pt x="274057" y="299754"/>
                    <a:pt x="276193" y="302953"/>
                  </a:cubicBezTo>
                  <a:lnTo>
                    <a:pt x="297196" y="332550"/>
                  </a:lnTo>
                  <a:cubicBezTo>
                    <a:pt x="298531" y="334417"/>
                    <a:pt x="300756" y="335572"/>
                    <a:pt x="303070" y="335572"/>
                  </a:cubicBezTo>
                  <a:cubicBezTo>
                    <a:pt x="305472" y="335572"/>
                    <a:pt x="307608" y="334417"/>
                    <a:pt x="309032" y="332550"/>
                  </a:cubicBezTo>
                  <a:lnTo>
                    <a:pt x="329946" y="302953"/>
                  </a:lnTo>
                  <a:cubicBezTo>
                    <a:pt x="332171" y="299754"/>
                    <a:pt x="333239" y="296021"/>
                    <a:pt x="332883" y="292199"/>
                  </a:cubicBezTo>
                  <a:lnTo>
                    <a:pt x="323004" y="181988"/>
                  </a:lnTo>
                  <a:lnTo>
                    <a:pt x="335641" y="169278"/>
                  </a:lnTo>
                  <a:cubicBezTo>
                    <a:pt x="338489" y="166523"/>
                    <a:pt x="338489" y="161901"/>
                    <a:pt x="335641" y="159057"/>
                  </a:cubicBezTo>
                  <a:lnTo>
                    <a:pt x="323627" y="147058"/>
                  </a:lnTo>
                  <a:lnTo>
                    <a:pt x="385033" y="147058"/>
                  </a:lnTo>
                  <a:lnTo>
                    <a:pt x="385033" y="147147"/>
                  </a:lnTo>
                  <a:cubicBezTo>
                    <a:pt x="405413" y="148214"/>
                    <a:pt x="421699" y="165101"/>
                    <a:pt x="421699" y="185721"/>
                  </a:cubicBezTo>
                  <a:lnTo>
                    <a:pt x="421699" y="363214"/>
                  </a:lnTo>
                  <a:cubicBezTo>
                    <a:pt x="421699" y="375213"/>
                    <a:pt x="411910" y="384901"/>
                    <a:pt x="399895" y="384901"/>
                  </a:cubicBezTo>
                  <a:lnTo>
                    <a:pt x="373375" y="384901"/>
                  </a:lnTo>
                  <a:lnTo>
                    <a:pt x="371506" y="424363"/>
                  </a:lnTo>
                  <a:lnTo>
                    <a:pt x="365455" y="548084"/>
                  </a:lnTo>
                  <a:cubicBezTo>
                    <a:pt x="363853" y="580525"/>
                    <a:pt x="337154" y="605945"/>
                    <a:pt x="304582" y="605945"/>
                  </a:cubicBezTo>
                  <a:cubicBezTo>
                    <a:pt x="271388" y="605945"/>
                    <a:pt x="244066" y="579903"/>
                    <a:pt x="242464" y="546840"/>
                  </a:cubicBezTo>
                  <a:lnTo>
                    <a:pt x="236502" y="424363"/>
                  </a:lnTo>
                  <a:lnTo>
                    <a:pt x="234544" y="384901"/>
                  </a:lnTo>
                  <a:lnTo>
                    <a:pt x="206244" y="384901"/>
                  </a:lnTo>
                  <a:cubicBezTo>
                    <a:pt x="194229" y="384901"/>
                    <a:pt x="184529" y="375213"/>
                    <a:pt x="184529" y="363214"/>
                  </a:cubicBezTo>
                  <a:lnTo>
                    <a:pt x="184529" y="185721"/>
                  </a:lnTo>
                  <a:cubicBezTo>
                    <a:pt x="184529" y="164479"/>
                    <a:pt x="201705" y="147236"/>
                    <a:pt x="222975" y="147058"/>
                  </a:cubicBezTo>
                  <a:close/>
                  <a:moveTo>
                    <a:pt x="488454" y="706"/>
                  </a:moveTo>
                  <a:cubicBezTo>
                    <a:pt x="522711" y="706"/>
                    <a:pt x="550481" y="28445"/>
                    <a:pt x="550481" y="62663"/>
                  </a:cubicBezTo>
                  <a:cubicBezTo>
                    <a:pt x="550481" y="96881"/>
                    <a:pt x="522711" y="124620"/>
                    <a:pt x="488454" y="124620"/>
                  </a:cubicBezTo>
                  <a:cubicBezTo>
                    <a:pt x="454197" y="124620"/>
                    <a:pt x="426427" y="96881"/>
                    <a:pt x="426427" y="62663"/>
                  </a:cubicBezTo>
                  <a:cubicBezTo>
                    <a:pt x="426427" y="28445"/>
                    <a:pt x="454197" y="706"/>
                    <a:pt x="488454" y="706"/>
                  </a:cubicBezTo>
                  <a:close/>
                  <a:moveTo>
                    <a:pt x="119538" y="353"/>
                  </a:moveTo>
                  <a:cubicBezTo>
                    <a:pt x="153795" y="353"/>
                    <a:pt x="181565" y="28092"/>
                    <a:pt x="181565" y="62310"/>
                  </a:cubicBezTo>
                  <a:cubicBezTo>
                    <a:pt x="181565" y="96528"/>
                    <a:pt x="153795" y="124267"/>
                    <a:pt x="119538" y="124267"/>
                  </a:cubicBezTo>
                  <a:cubicBezTo>
                    <a:pt x="85281" y="124267"/>
                    <a:pt x="57511" y="96528"/>
                    <a:pt x="57511" y="62310"/>
                  </a:cubicBezTo>
                  <a:cubicBezTo>
                    <a:pt x="57511" y="28092"/>
                    <a:pt x="85281" y="353"/>
                    <a:pt x="119538" y="353"/>
                  </a:cubicBezTo>
                  <a:close/>
                  <a:moveTo>
                    <a:pt x="303961" y="0"/>
                  </a:moveTo>
                  <a:cubicBezTo>
                    <a:pt x="338237" y="0"/>
                    <a:pt x="366024" y="27739"/>
                    <a:pt x="366024" y="61957"/>
                  </a:cubicBezTo>
                  <a:cubicBezTo>
                    <a:pt x="366024" y="96175"/>
                    <a:pt x="338237" y="123914"/>
                    <a:pt x="303961" y="123914"/>
                  </a:cubicBezTo>
                  <a:cubicBezTo>
                    <a:pt x="269685" y="123914"/>
                    <a:pt x="241898" y="96175"/>
                    <a:pt x="241898" y="61957"/>
                  </a:cubicBezTo>
                  <a:cubicBezTo>
                    <a:pt x="241898" y="27739"/>
                    <a:pt x="269685" y="0"/>
                    <a:pt x="303961" y="0"/>
                  </a:cubicBezTo>
                  <a:close/>
                </a:path>
              </a:pathLst>
            </a:custGeom>
            <a:solidFill>
              <a:srgbClr val="F3594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7" name="ís1iḑe"/>
          <p:cNvSpPr/>
          <p:nvPr/>
        </p:nvSpPr>
        <p:spPr bwMode="auto">
          <a:xfrm>
            <a:off x="0" y="2972157"/>
            <a:ext cx="2413919" cy="87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Copy paste fonts. Choose the only option to retain 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……</a:t>
            </a:r>
          </a:p>
        </p:txBody>
      </p:sp>
      <p:sp>
        <p:nvSpPr>
          <p:cNvPr id="8" name="îsľîḑè"/>
          <p:cNvSpPr txBox="1"/>
          <p:nvPr/>
        </p:nvSpPr>
        <p:spPr bwMode="auto">
          <a:xfrm>
            <a:off x="0" y="2485495"/>
            <a:ext cx="2413919" cy="48666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</a:rPr>
              <a:t>Text here</a:t>
            </a:r>
          </a:p>
        </p:txBody>
      </p:sp>
      <p:grpSp>
        <p:nvGrpSpPr>
          <p:cNvPr id="9" name="îŝľíḋe"/>
          <p:cNvGrpSpPr/>
          <p:nvPr/>
        </p:nvGrpSpPr>
        <p:grpSpPr>
          <a:xfrm>
            <a:off x="8362942" y="2369578"/>
            <a:ext cx="1075903" cy="1173157"/>
            <a:chOff x="9233103" y="1282894"/>
            <a:chExt cx="976734" cy="1065024"/>
          </a:xfrm>
          <a:solidFill>
            <a:schemeClr val="bg1">
              <a:lumMod val="95000"/>
            </a:schemeClr>
          </a:solidFill>
        </p:grpSpPr>
        <p:sp>
          <p:nvSpPr>
            <p:cNvPr id="15" name="î$ľîďé"/>
            <p:cNvSpPr/>
            <p:nvPr/>
          </p:nvSpPr>
          <p:spPr>
            <a:xfrm>
              <a:off x="9631796" y="1282894"/>
              <a:ext cx="578041" cy="561973"/>
            </a:xfrm>
            <a:custGeom>
              <a:avLst/>
              <a:gdLst/>
              <a:ahLst/>
              <a:cxnLst/>
              <a:rect l="l" t="t" r="r" b="b"/>
              <a:pathLst>
                <a:path w="591" h="574" extrusionOk="0">
                  <a:moveTo>
                    <a:pt x="420" y="59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18" y="58"/>
                    <a:pt x="0" y="76"/>
                    <a:pt x="0" y="98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86" y="574"/>
                    <a:pt x="186" y="574"/>
                    <a:pt x="186" y="574"/>
                  </a:cubicBezTo>
                  <a:cubicBezTo>
                    <a:pt x="186" y="278"/>
                    <a:pt x="186" y="278"/>
                    <a:pt x="186" y="278"/>
                  </a:cubicBezTo>
                  <a:cubicBezTo>
                    <a:pt x="186" y="260"/>
                    <a:pt x="201" y="246"/>
                    <a:pt x="218" y="246"/>
                  </a:cubicBezTo>
                  <a:cubicBezTo>
                    <a:pt x="420" y="246"/>
                    <a:pt x="420" y="246"/>
                    <a:pt x="420" y="246"/>
                  </a:cubicBezTo>
                  <a:cubicBezTo>
                    <a:pt x="420" y="305"/>
                    <a:pt x="420" y="305"/>
                    <a:pt x="420" y="305"/>
                  </a:cubicBezTo>
                  <a:cubicBezTo>
                    <a:pt x="591" y="152"/>
                    <a:pt x="591" y="152"/>
                    <a:pt x="591" y="152"/>
                  </a:cubicBezTo>
                  <a:cubicBezTo>
                    <a:pt x="420" y="0"/>
                    <a:pt x="420" y="0"/>
                    <a:pt x="420" y="0"/>
                  </a:cubicBezTo>
                  <a:lnTo>
                    <a:pt x="420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40" tIns="45720" rIns="91440" bIns="45720" anchor="t" anchorCtr="0">
              <a:norm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bg1"/>
                </a:solidFill>
              </a:endParaRPr>
            </a:p>
          </p:txBody>
        </p:sp>
        <p:sp>
          <p:nvSpPr>
            <p:cNvPr id="16" name="ïsľîdê"/>
            <p:cNvSpPr/>
            <p:nvPr/>
          </p:nvSpPr>
          <p:spPr>
            <a:xfrm rot="10800000">
              <a:off x="9233103" y="1785945"/>
              <a:ext cx="578041" cy="561973"/>
            </a:xfrm>
            <a:custGeom>
              <a:avLst/>
              <a:gdLst/>
              <a:ahLst/>
              <a:cxnLst/>
              <a:rect l="l" t="t" r="r" b="b"/>
              <a:pathLst>
                <a:path w="591" h="574" extrusionOk="0">
                  <a:moveTo>
                    <a:pt x="420" y="59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18" y="58"/>
                    <a:pt x="0" y="76"/>
                    <a:pt x="0" y="98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86" y="574"/>
                    <a:pt x="186" y="574"/>
                    <a:pt x="186" y="574"/>
                  </a:cubicBezTo>
                  <a:cubicBezTo>
                    <a:pt x="186" y="278"/>
                    <a:pt x="186" y="278"/>
                    <a:pt x="186" y="278"/>
                  </a:cubicBezTo>
                  <a:cubicBezTo>
                    <a:pt x="186" y="260"/>
                    <a:pt x="201" y="246"/>
                    <a:pt x="218" y="246"/>
                  </a:cubicBezTo>
                  <a:cubicBezTo>
                    <a:pt x="420" y="246"/>
                    <a:pt x="420" y="246"/>
                    <a:pt x="420" y="246"/>
                  </a:cubicBezTo>
                  <a:cubicBezTo>
                    <a:pt x="420" y="305"/>
                    <a:pt x="420" y="305"/>
                    <a:pt x="420" y="305"/>
                  </a:cubicBezTo>
                  <a:cubicBezTo>
                    <a:pt x="591" y="152"/>
                    <a:pt x="591" y="152"/>
                    <a:pt x="591" y="152"/>
                  </a:cubicBezTo>
                  <a:cubicBezTo>
                    <a:pt x="420" y="0"/>
                    <a:pt x="420" y="0"/>
                    <a:pt x="420" y="0"/>
                  </a:cubicBezTo>
                  <a:lnTo>
                    <a:pt x="420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40" tIns="45720" rIns="91440" bIns="45720" anchor="t" anchorCtr="0">
              <a:norm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iṡḷïdê"/>
          <p:cNvGrpSpPr/>
          <p:nvPr/>
        </p:nvGrpSpPr>
        <p:grpSpPr>
          <a:xfrm>
            <a:off x="9491306" y="2046218"/>
            <a:ext cx="878555" cy="878555"/>
            <a:chOff x="1889991" y="3873782"/>
            <a:chExt cx="968338" cy="968338"/>
          </a:xfrm>
        </p:grpSpPr>
        <p:sp>
          <p:nvSpPr>
            <p:cNvPr id="13" name="ïŝ1iḑè"/>
            <p:cNvSpPr/>
            <p:nvPr/>
          </p:nvSpPr>
          <p:spPr>
            <a:xfrm>
              <a:off x="1889991" y="3873782"/>
              <a:ext cx="968338" cy="968338"/>
            </a:xfrm>
            <a:custGeom>
              <a:avLst/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7"/>
                <a:lumOff val="-13855"/>
                <a:alphaOff val="0"/>
              </a:schemeClr>
            </a:fillRef>
            <a:effectRef idx="0">
              <a:schemeClr val="accent2">
                <a:hueOff val="-955721"/>
                <a:satOff val="-23027"/>
                <a:lumOff val="-138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anchor="ctr" anchorCtr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endParaRPr kumimoji="0" lang="de-DE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îṡļïďe"/>
            <p:cNvSpPr/>
            <p:nvPr/>
          </p:nvSpPr>
          <p:spPr bwMode="auto">
            <a:xfrm>
              <a:off x="2127772" y="4111335"/>
              <a:ext cx="492776" cy="493232"/>
            </a:xfrm>
            <a:custGeom>
              <a:avLst/>
              <a:gdLst>
                <a:gd name="connsiteX0" fmla="*/ 451337 w 606157"/>
                <a:gd name="connsiteY0" fmla="*/ 147905 h 606722"/>
                <a:gd name="connsiteX1" fmla="*/ 569477 w 606157"/>
                <a:gd name="connsiteY1" fmla="*/ 147905 h 606722"/>
                <a:gd name="connsiteX2" fmla="*/ 606157 w 606157"/>
                <a:gd name="connsiteY2" fmla="*/ 186562 h 606722"/>
                <a:gd name="connsiteX3" fmla="*/ 606157 w 606157"/>
                <a:gd name="connsiteY3" fmla="*/ 363939 h 606722"/>
                <a:gd name="connsiteX4" fmla="*/ 584434 w 606157"/>
                <a:gd name="connsiteY4" fmla="*/ 385711 h 606722"/>
                <a:gd name="connsiteX5" fmla="*/ 557904 w 606157"/>
                <a:gd name="connsiteY5" fmla="*/ 385711 h 606722"/>
                <a:gd name="connsiteX6" fmla="*/ 549980 w 606157"/>
                <a:gd name="connsiteY6" fmla="*/ 548781 h 606722"/>
                <a:gd name="connsiteX7" fmla="*/ 489085 w 606157"/>
                <a:gd name="connsiteY7" fmla="*/ 606722 h 606722"/>
                <a:gd name="connsiteX8" fmla="*/ 426854 w 606157"/>
                <a:gd name="connsiteY8" fmla="*/ 547537 h 606722"/>
                <a:gd name="connsiteX9" fmla="*/ 420711 w 606157"/>
                <a:gd name="connsiteY9" fmla="*/ 420814 h 606722"/>
                <a:gd name="connsiteX10" fmla="*/ 461219 w 606157"/>
                <a:gd name="connsiteY10" fmla="*/ 363228 h 606722"/>
                <a:gd name="connsiteX11" fmla="*/ 461219 w 606157"/>
                <a:gd name="connsiteY11" fmla="*/ 185762 h 606722"/>
                <a:gd name="connsiteX12" fmla="*/ 451337 w 606157"/>
                <a:gd name="connsiteY12" fmla="*/ 147905 h 606722"/>
                <a:gd name="connsiteX13" fmla="*/ 38457 w 606157"/>
                <a:gd name="connsiteY13" fmla="*/ 147552 h 606722"/>
                <a:gd name="connsiteX14" fmla="*/ 155074 w 606157"/>
                <a:gd name="connsiteY14" fmla="*/ 147552 h 606722"/>
                <a:gd name="connsiteX15" fmla="*/ 145014 w 606157"/>
                <a:gd name="connsiteY15" fmla="*/ 185766 h 606722"/>
                <a:gd name="connsiteX16" fmla="*/ 145014 w 606157"/>
                <a:gd name="connsiteY16" fmla="*/ 363239 h 606722"/>
                <a:gd name="connsiteX17" fmla="*/ 187210 w 606157"/>
                <a:gd name="connsiteY17" fmla="*/ 421360 h 606722"/>
                <a:gd name="connsiteX18" fmla="*/ 181068 w 606157"/>
                <a:gd name="connsiteY18" fmla="*/ 548444 h 606722"/>
                <a:gd name="connsiteX19" fmla="*/ 120178 w 606157"/>
                <a:gd name="connsiteY19" fmla="*/ 606298 h 606722"/>
                <a:gd name="connsiteX20" fmla="*/ 57952 w 606157"/>
                <a:gd name="connsiteY20" fmla="*/ 547200 h 606722"/>
                <a:gd name="connsiteX21" fmla="*/ 50029 w 606157"/>
                <a:gd name="connsiteY21" fmla="*/ 385279 h 606722"/>
                <a:gd name="connsiteX22" fmla="*/ 21810 w 606157"/>
                <a:gd name="connsiteY22" fmla="*/ 385279 h 606722"/>
                <a:gd name="connsiteX23" fmla="*/ 0 w 606157"/>
                <a:gd name="connsiteY23" fmla="*/ 363595 h 606722"/>
                <a:gd name="connsiteX24" fmla="*/ 0 w 606157"/>
                <a:gd name="connsiteY24" fmla="*/ 186122 h 606722"/>
                <a:gd name="connsiteX25" fmla="*/ 38457 w 606157"/>
                <a:gd name="connsiteY25" fmla="*/ 147552 h 606722"/>
                <a:gd name="connsiteX26" fmla="*/ 222975 w 606157"/>
                <a:gd name="connsiteY26" fmla="*/ 147058 h 606722"/>
                <a:gd name="connsiteX27" fmla="*/ 282512 w 606157"/>
                <a:gd name="connsiteY27" fmla="*/ 147058 h 606722"/>
                <a:gd name="connsiteX28" fmla="*/ 270498 w 606157"/>
                <a:gd name="connsiteY28" fmla="*/ 159057 h 606722"/>
                <a:gd name="connsiteX29" fmla="*/ 270498 w 606157"/>
                <a:gd name="connsiteY29" fmla="*/ 169278 h 606722"/>
                <a:gd name="connsiteX30" fmla="*/ 283224 w 606157"/>
                <a:gd name="connsiteY30" fmla="*/ 181988 h 606722"/>
                <a:gd name="connsiteX31" fmla="*/ 273345 w 606157"/>
                <a:gd name="connsiteY31" fmla="*/ 292199 h 606722"/>
                <a:gd name="connsiteX32" fmla="*/ 276193 w 606157"/>
                <a:gd name="connsiteY32" fmla="*/ 302953 h 606722"/>
                <a:gd name="connsiteX33" fmla="*/ 297196 w 606157"/>
                <a:gd name="connsiteY33" fmla="*/ 332550 h 606722"/>
                <a:gd name="connsiteX34" fmla="*/ 303070 w 606157"/>
                <a:gd name="connsiteY34" fmla="*/ 335572 h 606722"/>
                <a:gd name="connsiteX35" fmla="*/ 309032 w 606157"/>
                <a:gd name="connsiteY35" fmla="*/ 332550 h 606722"/>
                <a:gd name="connsiteX36" fmla="*/ 329946 w 606157"/>
                <a:gd name="connsiteY36" fmla="*/ 302953 h 606722"/>
                <a:gd name="connsiteX37" fmla="*/ 332883 w 606157"/>
                <a:gd name="connsiteY37" fmla="*/ 292199 h 606722"/>
                <a:gd name="connsiteX38" fmla="*/ 323004 w 606157"/>
                <a:gd name="connsiteY38" fmla="*/ 181988 h 606722"/>
                <a:gd name="connsiteX39" fmla="*/ 335641 w 606157"/>
                <a:gd name="connsiteY39" fmla="*/ 169278 h 606722"/>
                <a:gd name="connsiteX40" fmla="*/ 335641 w 606157"/>
                <a:gd name="connsiteY40" fmla="*/ 159057 h 606722"/>
                <a:gd name="connsiteX41" fmla="*/ 323627 w 606157"/>
                <a:gd name="connsiteY41" fmla="*/ 147058 h 606722"/>
                <a:gd name="connsiteX42" fmla="*/ 385033 w 606157"/>
                <a:gd name="connsiteY42" fmla="*/ 147058 h 606722"/>
                <a:gd name="connsiteX43" fmla="*/ 385033 w 606157"/>
                <a:gd name="connsiteY43" fmla="*/ 147147 h 606722"/>
                <a:gd name="connsiteX44" fmla="*/ 421699 w 606157"/>
                <a:gd name="connsiteY44" fmla="*/ 185721 h 606722"/>
                <a:gd name="connsiteX45" fmla="*/ 421699 w 606157"/>
                <a:gd name="connsiteY45" fmla="*/ 363214 h 606722"/>
                <a:gd name="connsiteX46" fmla="*/ 399895 w 606157"/>
                <a:gd name="connsiteY46" fmla="*/ 384901 h 606722"/>
                <a:gd name="connsiteX47" fmla="*/ 373375 w 606157"/>
                <a:gd name="connsiteY47" fmla="*/ 384901 h 606722"/>
                <a:gd name="connsiteX48" fmla="*/ 371506 w 606157"/>
                <a:gd name="connsiteY48" fmla="*/ 424363 h 606722"/>
                <a:gd name="connsiteX49" fmla="*/ 365455 w 606157"/>
                <a:gd name="connsiteY49" fmla="*/ 548084 h 606722"/>
                <a:gd name="connsiteX50" fmla="*/ 304582 w 606157"/>
                <a:gd name="connsiteY50" fmla="*/ 605945 h 606722"/>
                <a:gd name="connsiteX51" fmla="*/ 242464 w 606157"/>
                <a:gd name="connsiteY51" fmla="*/ 546840 h 606722"/>
                <a:gd name="connsiteX52" fmla="*/ 236502 w 606157"/>
                <a:gd name="connsiteY52" fmla="*/ 424363 h 606722"/>
                <a:gd name="connsiteX53" fmla="*/ 234544 w 606157"/>
                <a:gd name="connsiteY53" fmla="*/ 384901 h 606722"/>
                <a:gd name="connsiteX54" fmla="*/ 206244 w 606157"/>
                <a:gd name="connsiteY54" fmla="*/ 384901 h 606722"/>
                <a:gd name="connsiteX55" fmla="*/ 184529 w 606157"/>
                <a:gd name="connsiteY55" fmla="*/ 363214 h 606722"/>
                <a:gd name="connsiteX56" fmla="*/ 184529 w 606157"/>
                <a:gd name="connsiteY56" fmla="*/ 185721 h 606722"/>
                <a:gd name="connsiteX57" fmla="*/ 222975 w 606157"/>
                <a:gd name="connsiteY57" fmla="*/ 147058 h 606722"/>
                <a:gd name="connsiteX58" fmla="*/ 488454 w 606157"/>
                <a:gd name="connsiteY58" fmla="*/ 706 h 606722"/>
                <a:gd name="connsiteX59" fmla="*/ 550481 w 606157"/>
                <a:gd name="connsiteY59" fmla="*/ 62663 h 606722"/>
                <a:gd name="connsiteX60" fmla="*/ 488454 w 606157"/>
                <a:gd name="connsiteY60" fmla="*/ 124620 h 606722"/>
                <a:gd name="connsiteX61" fmla="*/ 426427 w 606157"/>
                <a:gd name="connsiteY61" fmla="*/ 62663 h 606722"/>
                <a:gd name="connsiteX62" fmla="*/ 488454 w 606157"/>
                <a:gd name="connsiteY62" fmla="*/ 706 h 606722"/>
                <a:gd name="connsiteX63" fmla="*/ 119538 w 606157"/>
                <a:gd name="connsiteY63" fmla="*/ 353 h 606722"/>
                <a:gd name="connsiteX64" fmla="*/ 181565 w 606157"/>
                <a:gd name="connsiteY64" fmla="*/ 62310 h 606722"/>
                <a:gd name="connsiteX65" fmla="*/ 119538 w 606157"/>
                <a:gd name="connsiteY65" fmla="*/ 124267 h 606722"/>
                <a:gd name="connsiteX66" fmla="*/ 57511 w 606157"/>
                <a:gd name="connsiteY66" fmla="*/ 62310 h 606722"/>
                <a:gd name="connsiteX67" fmla="*/ 119538 w 606157"/>
                <a:gd name="connsiteY67" fmla="*/ 353 h 606722"/>
                <a:gd name="connsiteX68" fmla="*/ 303961 w 606157"/>
                <a:gd name="connsiteY68" fmla="*/ 0 h 606722"/>
                <a:gd name="connsiteX69" fmla="*/ 366024 w 606157"/>
                <a:gd name="connsiteY69" fmla="*/ 61957 h 606722"/>
                <a:gd name="connsiteX70" fmla="*/ 303961 w 606157"/>
                <a:gd name="connsiteY70" fmla="*/ 123914 h 606722"/>
                <a:gd name="connsiteX71" fmla="*/ 241898 w 606157"/>
                <a:gd name="connsiteY71" fmla="*/ 61957 h 606722"/>
                <a:gd name="connsiteX72" fmla="*/ 303961 w 606157"/>
                <a:gd name="connsiteY7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06157" h="606722">
                  <a:moveTo>
                    <a:pt x="451337" y="147905"/>
                  </a:moveTo>
                  <a:lnTo>
                    <a:pt x="569477" y="147905"/>
                  </a:lnTo>
                  <a:cubicBezTo>
                    <a:pt x="589954" y="148971"/>
                    <a:pt x="606157" y="165856"/>
                    <a:pt x="606157" y="186562"/>
                  </a:cubicBezTo>
                  <a:lnTo>
                    <a:pt x="606157" y="363939"/>
                  </a:lnTo>
                  <a:cubicBezTo>
                    <a:pt x="606157" y="375936"/>
                    <a:pt x="596453" y="385711"/>
                    <a:pt x="584434" y="385711"/>
                  </a:cubicBezTo>
                  <a:lnTo>
                    <a:pt x="557904" y="385711"/>
                  </a:lnTo>
                  <a:lnTo>
                    <a:pt x="549980" y="548781"/>
                  </a:lnTo>
                  <a:cubicBezTo>
                    <a:pt x="548378" y="581217"/>
                    <a:pt x="521580" y="606722"/>
                    <a:pt x="489085" y="606722"/>
                  </a:cubicBezTo>
                  <a:cubicBezTo>
                    <a:pt x="455877" y="606722"/>
                    <a:pt x="428456" y="580684"/>
                    <a:pt x="426854" y="547537"/>
                  </a:cubicBezTo>
                  <a:lnTo>
                    <a:pt x="420711" y="420814"/>
                  </a:lnTo>
                  <a:cubicBezTo>
                    <a:pt x="444482" y="412194"/>
                    <a:pt x="461219" y="389355"/>
                    <a:pt x="461219" y="363228"/>
                  </a:cubicBezTo>
                  <a:lnTo>
                    <a:pt x="461219" y="185762"/>
                  </a:lnTo>
                  <a:cubicBezTo>
                    <a:pt x="461219" y="172077"/>
                    <a:pt x="457658" y="159102"/>
                    <a:pt x="451337" y="147905"/>
                  </a:cubicBezTo>
                  <a:close/>
                  <a:moveTo>
                    <a:pt x="38457" y="147552"/>
                  </a:moveTo>
                  <a:lnTo>
                    <a:pt x="155074" y="147552"/>
                  </a:lnTo>
                  <a:cubicBezTo>
                    <a:pt x="148664" y="158839"/>
                    <a:pt x="145014" y="171902"/>
                    <a:pt x="145014" y="185766"/>
                  </a:cubicBezTo>
                  <a:lnTo>
                    <a:pt x="145014" y="363239"/>
                  </a:lnTo>
                  <a:cubicBezTo>
                    <a:pt x="145014" y="389811"/>
                    <a:pt x="162284" y="413184"/>
                    <a:pt x="187210" y="421360"/>
                  </a:cubicBezTo>
                  <a:lnTo>
                    <a:pt x="181068" y="548444"/>
                  </a:lnTo>
                  <a:cubicBezTo>
                    <a:pt x="179465" y="580881"/>
                    <a:pt x="152670" y="606298"/>
                    <a:pt x="120178" y="606298"/>
                  </a:cubicBezTo>
                  <a:cubicBezTo>
                    <a:pt x="86973" y="606298"/>
                    <a:pt x="59555" y="580348"/>
                    <a:pt x="57952" y="547200"/>
                  </a:cubicBezTo>
                  <a:lnTo>
                    <a:pt x="50029" y="385279"/>
                  </a:lnTo>
                  <a:lnTo>
                    <a:pt x="21810" y="385279"/>
                  </a:lnTo>
                  <a:cubicBezTo>
                    <a:pt x="9792" y="385279"/>
                    <a:pt x="0" y="375592"/>
                    <a:pt x="0" y="363595"/>
                  </a:cubicBezTo>
                  <a:lnTo>
                    <a:pt x="0" y="186122"/>
                  </a:lnTo>
                  <a:cubicBezTo>
                    <a:pt x="0" y="164882"/>
                    <a:pt x="17181" y="147641"/>
                    <a:pt x="38457" y="147552"/>
                  </a:cubicBezTo>
                  <a:close/>
                  <a:moveTo>
                    <a:pt x="222975" y="147058"/>
                  </a:moveTo>
                  <a:lnTo>
                    <a:pt x="282512" y="147058"/>
                  </a:lnTo>
                  <a:lnTo>
                    <a:pt x="270498" y="159057"/>
                  </a:lnTo>
                  <a:cubicBezTo>
                    <a:pt x="267739" y="161901"/>
                    <a:pt x="267739" y="166523"/>
                    <a:pt x="270498" y="169278"/>
                  </a:cubicBezTo>
                  <a:lnTo>
                    <a:pt x="283224" y="181988"/>
                  </a:lnTo>
                  <a:lnTo>
                    <a:pt x="273345" y="292199"/>
                  </a:lnTo>
                  <a:cubicBezTo>
                    <a:pt x="272989" y="296021"/>
                    <a:pt x="274057" y="299754"/>
                    <a:pt x="276193" y="302953"/>
                  </a:cubicBezTo>
                  <a:lnTo>
                    <a:pt x="297196" y="332550"/>
                  </a:lnTo>
                  <a:cubicBezTo>
                    <a:pt x="298531" y="334417"/>
                    <a:pt x="300756" y="335572"/>
                    <a:pt x="303070" y="335572"/>
                  </a:cubicBezTo>
                  <a:cubicBezTo>
                    <a:pt x="305472" y="335572"/>
                    <a:pt x="307608" y="334417"/>
                    <a:pt x="309032" y="332550"/>
                  </a:cubicBezTo>
                  <a:lnTo>
                    <a:pt x="329946" y="302953"/>
                  </a:lnTo>
                  <a:cubicBezTo>
                    <a:pt x="332171" y="299754"/>
                    <a:pt x="333239" y="296021"/>
                    <a:pt x="332883" y="292199"/>
                  </a:cubicBezTo>
                  <a:lnTo>
                    <a:pt x="323004" y="181988"/>
                  </a:lnTo>
                  <a:lnTo>
                    <a:pt x="335641" y="169278"/>
                  </a:lnTo>
                  <a:cubicBezTo>
                    <a:pt x="338489" y="166523"/>
                    <a:pt x="338489" y="161901"/>
                    <a:pt x="335641" y="159057"/>
                  </a:cubicBezTo>
                  <a:lnTo>
                    <a:pt x="323627" y="147058"/>
                  </a:lnTo>
                  <a:lnTo>
                    <a:pt x="385033" y="147058"/>
                  </a:lnTo>
                  <a:lnTo>
                    <a:pt x="385033" y="147147"/>
                  </a:lnTo>
                  <a:cubicBezTo>
                    <a:pt x="405413" y="148214"/>
                    <a:pt x="421699" y="165101"/>
                    <a:pt x="421699" y="185721"/>
                  </a:cubicBezTo>
                  <a:lnTo>
                    <a:pt x="421699" y="363214"/>
                  </a:lnTo>
                  <a:cubicBezTo>
                    <a:pt x="421699" y="375213"/>
                    <a:pt x="411910" y="384901"/>
                    <a:pt x="399895" y="384901"/>
                  </a:cubicBezTo>
                  <a:lnTo>
                    <a:pt x="373375" y="384901"/>
                  </a:lnTo>
                  <a:lnTo>
                    <a:pt x="371506" y="424363"/>
                  </a:lnTo>
                  <a:lnTo>
                    <a:pt x="365455" y="548084"/>
                  </a:lnTo>
                  <a:cubicBezTo>
                    <a:pt x="363853" y="580525"/>
                    <a:pt x="337154" y="605945"/>
                    <a:pt x="304582" y="605945"/>
                  </a:cubicBezTo>
                  <a:cubicBezTo>
                    <a:pt x="271388" y="605945"/>
                    <a:pt x="244066" y="579903"/>
                    <a:pt x="242464" y="546840"/>
                  </a:cubicBezTo>
                  <a:lnTo>
                    <a:pt x="236502" y="424363"/>
                  </a:lnTo>
                  <a:lnTo>
                    <a:pt x="234544" y="384901"/>
                  </a:lnTo>
                  <a:lnTo>
                    <a:pt x="206244" y="384901"/>
                  </a:lnTo>
                  <a:cubicBezTo>
                    <a:pt x="194229" y="384901"/>
                    <a:pt x="184529" y="375213"/>
                    <a:pt x="184529" y="363214"/>
                  </a:cubicBezTo>
                  <a:lnTo>
                    <a:pt x="184529" y="185721"/>
                  </a:lnTo>
                  <a:cubicBezTo>
                    <a:pt x="184529" y="164479"/>
                    <a:pt x="201705" y="147236"/>
                    <a:pt x="222975" y="147058"/>
                  </a:cubicBezTo>
                  <a:close/>
                  <a:moveTo>
                    <a:pt x="488454" y="706"/>
                  </a:moveTo>
                  <a:cubicBezTo>
                    <a:pt x="522711" y="706"/>
                    <a:pt x="550481" y="28445"/>
                    <a:pt x="550481" y="62663"/>
                  </a:cubicBezTo>
                  <a:cubicBezTo>
                    <a:pt x="550481" y="96881"/>
                    <a:pt x="522711" y="124620"/>
                    <a:pt x="488454" y="124620"/>
                  </a:cubicBezTo>
                  <a:cubicBezTo>
                    <a:pt x="454197" y="124620"/>
                    <a:pt x="426427" y="96881"/>
                    <a:pt x="426427" y="62663"/>
                  </a:cubicBezTo>
                  <a:cubicBezTo>
                    <a:pt x="426427" y="28445"/>
                    <a:pt x="454197" y="706"/>
                    <a:pt x="488454" y="706"/>
                  </a:cubicBezTo>
                  <a:close/>
                  <a:moveTo>
                    <a:pt x="119538" y="353"/>
                  </a:moveTo>
                  <a:cubicBezTo>
                    <a:pt x="153795" y="353"/>
                    <a:pt x="181565" y="28092"/>
                    <a:pt x="181565" y="62310"/>
                  </a:cubicBezTo>
                  <a:cubicBezTo>
                    <a:pt x="181565" y="96528"/>
                    <a:pt x="153795" y="124267"/>
                    <a:pt x="119538" y="124267"/>
                  </a:cubicBezTo>
                  <a:cubicBezTo>
                    <a:pt x="85281" y="124267"/>
                    <a:pt x="57511" y="96528"/>
                    <a:pt x="57511" y="62310"/>
                  </a:cubicBezTo>
                  <a:cubicBezTo>
                    <a:pt x="57511" y="28092"/>
                    <a:pt x="85281" y="353"/>
                    <a:pt x="119538" y="353"/>
                  </a:cubicBezTo>
                  <a:close/>
                  <a:moveTo>
                    <a:pt x="303961" y="0"/>
                  </a:moveTo>
                  <a:cubicBezTo>
                    <a:pt x="338237" y="0"/>
                    <a:pt x="366024" y="27739"/>
                    <a:pt x="366024" y="61957"/>
                  </a:cubicBezTo>
                  <a:cubicBezTo>
                    <a:pt x="366024" y="96175"/>
                    <a:pt x="338237" y="123914"/>
                    <a:pt x="303961" y="123914"/>
                  </a:cubicBezTo>
                  <a:cubicBezTo>
                    <a:pt x="269685" y="123914"/>
                    <a:pt x="241898" y="96175"/>
                    <a:pt x="241898" y="61957"/>
                  </a:cubicBezTo>
                  <a:cubicBezTo>
                    <a:pt x="241898" y="27739"/>
                    <a:pt x="269685" y="0"/>
                    <a:pt x="303961" y="0"/>
                  </a:cubicBezTo>
                  <a:close/>
                </a:path>
              </a:pathLst>
            </a:custGeom>
            <a:solidFill>
              <a:srgbClr val="F3594F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íšļîḋé"/>
          <p:cNvSpPr/>
          <p:nvPr/>
        </p:nvSpPr>
        <p:spPr bwMode="auto">
          <a:xfrm>
            <a:off x="9491306" y="3496485"/>
            <a:ext cx="2457431" cy="87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……</a:t>
            </a:r>
          </a:p>
        </p:txBody>
      </p:sp>
      <p:sp>
        <p:nvSpPr>
          <p:cNvPr id="12" name="î$ḷïḑè"/>
          <p:cNvSpPr txBox="1"/>
          <p:nvPr/>
        </p:nvSpPr>
        <p:spPr bwMode="auto">
          <a:xfrm>
            <a:off x="9491306" y="3009823"/>
            <a:ext cx="2457431" cy="48666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</a:rPr>
              <a:t>Text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6" name="直接连接符 5"/>
          <p:cNvCxnSpPr>
            <a:stCxn id="12" idx="5"/>
            <a:endCxn id="13" idx="1"/>
          </p:cNvCxnSpPr>
          <p:nvPr/>
        </p:nvCxnSpPr>
        <p:spPr>
          <a:xfrm>
            <a:off x="7076712" y="2294656"/>
            <a:ext cx="626946" cy="489786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14" idx="3"/>
            <a:endCxn id="15" idx="7"/>
          </p:cNvCxnSpPr>
          <p:nvPr/>
        </p:nvCxnSpPr>
        <p:spPr>
          <a:xfrm flipH="1">
            <a:off x="7021467" y="3616726"/>
            <a:ext cx="701241" cy="786966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śļïḑê"/>
          <p:cNvSpPr/>
          <p:nvPr/>
        </p:nvSpPr>
        <p:spPr>
          <a:xfrm>
            <a:off x="6079728" y="1431072"/>
            <a:ext cx="1055070" cy="10538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ïṥ1îdê"/>
          <p:cNvSpPr/>
          <p:nvPr/>
        </p:nvSpPr>
        <p:spPr>
          <a:xfrm>
            <a:off x="7604350" y="2668401"/>
            <a:ext cx="1055070" cy="10538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iṩḻidê"/>
          <p:cNvSpPr/>
          <p:nvPr/>
        </p:nvSpPr>
        <p:spPr>
          <a:xfrm>
            <a:off x="5734233" y="4212724"/>
            <a:ext cx="1465272" cy="146352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1" name="íšḷiďè"/>
          <p:cNvSpPr/>
          <p:nvPr/>
        </p:nvSpPr>
        <p:spPr>
          <a:xfrm>
            <a:off x="3580314" y="2292484"/>
            <a:ext cx="1465272" cy="1463528"/>
          </a:xfrm>
          <a:prstGeom prst="ellipse">
            <a:avLst/>
          </a:prstGeom>
          <a:solidFill>
            <a:srgbClr val="F3594F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sz="2000" b="1" i="1" dirty="0">
                <a:solidFill>
                  <a:schemeClr val="bg1"/>
                </a:solidFill>
              </a:rPr>
              <a:t>Text</a:t>
            </a:r>
            <a:endParaRPr lang="zh-CN" altLang="en-US" sz="2000" b="1" i="1" dirty="0">
              <a:solidFill>
                <a:schemeClr val="bg1"/>
              </a:solidFill>
            </a:endParaRPr>
          </a:p>
        </p:txBody>
      </p:sp>
      <p:sp>
        <p:nvSpPr>
          <p:cNvPr id="12" name="îś1íḑé"/>
          <p:cNvSpPr/>
          <p:nvPr/>
        </p:nvSpPr>
        <p:spPr>
          <a:xfrm>
            <a:off x="6968877" y="2186821"/>
            <a:ext cx="126336" cy="12633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ïśļide"/>
          <p:cNvSpPr/>
          <p:nvPr/>
        </p:nvSpPr>
        <p:spPr>
          <a:xfrm>
            <a:off x="7685157" y="2765941"/>
            <a:ext cx="126336" cy="12633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îṡḷïḓè"/>
          <p:cNvSpPr/>
          <p:nvPr/>
        </p:nvSpPr>
        <p:spPr>
          <a:xfrm>
            <a:off x="7704207" y="3508891"/>
            <a:ext cx="126336" cy="12633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îṥḻíḑê"/>
          <p:cNvSpPr/>
          <p:nvPr/>
        </p:nvSpPr>
        <p:spPr>
          <a:xfrm>
            <a:off x="6913632" y="4385191"/>
            <a:ext cx="126336" cy="12633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6" name="直接连接符 15"/>
          <p:cNvCxnSpPr>
            <a:stCxn id="11" idx="5"/>
            <a:endCxn id="10" idx="1"/>
          </p:cNvCxnSpPr>
          <p:nvPr/>
        </p:nvCxnSpPr>
        <p:spPr>
          <a:xfrm>
            <a:off x="4831002" y="3541683"/>
            <a:ext cx="1117815" cy="88537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íṡľíďè"/>
          <p:cNvSpPr/>
          <p:nvPr/>
        </p:nvSpPr>
        <p:spPr>
          <a:xfrm>
            <a:off x="5889637" y="4363885"/>
            <a:ext cx="126336" cy="12633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íşlide"/>
          <p:cNvSpPr/>
          <p:nvPr/>
        </p:nvSpPr>
        <p:spPr>
          <a:xfrm>
            <a:off x="4782979" y="3479800"/>
            <a:ext cx="126336" cy="12633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9" name="íşlíḋe"/>
          <p:cNvGrpSpPr/>
          <p:nvPr/>
        </p:nvGrpSpPr>
        <p:grpSpPr>
          <a:xfrm>
            <a:off x="7536160" y="1471337"/>
            <a:ext cx="3984328" cy="939512"/>
            <a:chOff x="1752087" y="1379126"/>
            <a:chExt cx="7030484" cy="939512"/>
          </a:xfrm>
        </p:grpSpPr>
        <p:sp>
          <p:nvSpPr>
            <p:cNvPr id="30" name="ïṣḻîḓê"/>
            <p:cNvSpPr/>
            <p:nvPr/>
          </p:nvSpPr>
          <p:spPr bwMode="auto">
            <a:xfrm>
              <a:off x="1752087" y="1820932"/>
              <a:ext cx="7030484" cy="497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>
                  <a:solidFill>
                    <a:schemeClr val="bg1"/>
                  </a:solidFill>
                </a:rPr>
                <a:t>……</a:t>
              </a:r>
              <a:endParaRPr lang="en-US" altLang="zh-CN" sz="1100" dirty="0">
                <a:solidFill>
                  <a:schemeClr val="bg1"/>
                </a:solidFill>
              </a:endParaRPr>
            </a:p>
          </p:txBody>
        </p:sp>
        <p:sp>
          <p:nvSpPr>
            <p:cNvPr id="31" name="íşľïḍé"/>
            <p:cNvSpPr txBox="1"/>
            <p:nvPr/>
          </p:nvSpPr>
          <p:spPr bwMode="auto">
            <a:xfrm>
              <a:off x="1752089" y="1379126"/>
              <a:ext cx="7030481" cy="43259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</a:p>
          </p:txBody>
        </p:sp>
      </p:grpSp>
      <p:grpSp>
        <p:nvGrpSpPr>
          <p:cNvPr id="20" name="íṡľïḓè"/>
          <p:cNvGrpSpPr/>
          <p:nvPr/>
        </p:nvGrpSpPr>
        <p:grpSpPr>
          <a:xfrm>
            <a:off x="8983573" y="2741466"/>
            <a:ext cx="2536915" cy="939512"/>
            <a:chOff x="2203767" y="1422670"/>
            <a:chExt cx="7030484" cy="939512"/>
          </a:xfrm>
        </p:grpSpPr>
        <p:sp>
          <p:nvSpPr>
            <p:cNvPr id="28" name="ïṩ1iḍè"/>
            <p:cNvSpPr/>
            <p:nvPr/>
          </p:nvSpPr>
          <p:spPr bwMode="auto">
            <a:xfrm>
              <a:off x="2203767" y="1864476"/>
              <a:ext cx="7030484" cy="497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option to retain text.</a:t>
              </a:r>
            </a:p>
          </p:txBody>
        </p:sp>
        <p:sp>
          <p:nvSpPr>
            <p:cNvPr id="29" name="íṡḷiďe"/>
            <p:cNvSpPr txBox="1"/>
            <p:nvPr/>
          </p:nvSpPr>
          <p:spPr bwMode="auto">
            <a:xfrm>
              <a:off x="2203770" y="1422670"/>
              <a:ext cx="7030481" cy="43259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</a:p>
          </p:txBody>
        </p:sp>
      </p:grpSp>
      <p:grpSp>
        <p:nvGrpSpPr>
          <p:cNvPr id="21" name="îśľiḍé"/>
          <p:cNvGrpSpPr/>
          <p:nvPr/>
        </p:nvGrpSpPr>
        <p:grpSpPr>
          <a:xfrm>
            <a:off x="7536160" y="4465388"/>
            <a:ext cx="3984327" cy="939512"/>
            <a:chOff x="1752087" y="1379126"/>
            <a:chExt cx="7030484" cy="939512"/>
          </a:xfrm>
        </p:grpSpPr>
        <p:sp>
          <p:nvSpPr>
            <p:cNvPr id="26" name="iṡľíḓe"/>
            <p:cNvSpPr/>
            <p:nvPr/>
          </p:nvSpPr>
          <p:spPr bwMode="auto">
            <a:xfrm>
              <a:off x="1752087" y="1820932"/>
              <a:ext cx="7030484" cy="497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option to retain text.</a:t>
              </a:r>
            </a:p>
          </p:txBody>
        </p:sp>
        <p:sp>
          <p:nvSpPr>
            <p:cNvPr id="27" name="îṡlîde"/>
            <p:cNvSpPr txBox="1"/>
            <p:nvPr/>
          </p:nvSpPr>
          <p:spPr bwMode="auto">
            <a:xfrm>
              <a:off x="1752089" y="1379126"/>
              <a:ext cx="7030481" cy="43259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</a:p>
          </p:txBody>
        </p:sp>
      </p:grpSp>
      <p:sp>
        <p:nvSpPr>
          <p:cNvPr id="22" name="ísḷidé"/>
          <p:cNvSpPr txBox="1"/>
          <p:nvPr/>
        </p:nvSpPr>
        <p:spPr>
          <a:xfrm>
            <a:off x="680008" y="786461"/>
            <a:ext cx="3376686" cy="146352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solidFill>
                  <a:schemeClr val="bg1"/>
                </a:solidFill>
              </a:rPr>
              <a:t>Unified fonts make reading more </a:t>
            </a:r>
            <a:r>
              <a:rPr lang="en-US" sz="1200" dirty="0" err="1">
                <a:solidFill>
                  <a:schemeClr val="bg1"/>
                </a:solidFill>
              </a:rPr>
              <a:t>fluent.Theme</a:t>
            </a:r>
            <a:r>
              <a:rPr lang="en-US" sz="1200" dirty="0">
                <a:solidFill>
                  <a:schemeClr val="bg1"/>
                </a:solidFill>
              </a:rPr>
              <a:t>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solidFill>
                  <a:schemeClr val="bg1"/>
                </a:solidFill>
              </a:rPr>
              <a:t>Adjust the spacing to adapt to Chinese typesetting, use the reference line in PPT… …</a:t>
            </a:r>
          </a:p>
        </p:txBody>
      </p:sp>
      <p:sp>
        <p:nvSpPr>
          <p:cNvPr id="23" name="îṡḻïḍè"/>
          <p:cNvSpPr/>
          <p:nvPr/>
        </p:nvSpPr>
        <p:spPr>
          <a:xfrm>
            <a:off x="7836900" y="2900048"/>
            <a:ext cx="589970" cy="590520"/>
          </a:xfrm>
          <a:custGeom>
            <a:avLst/>
            <a:gdLst>
              <a:gd name="connsiteX0" fmla="*/ 451337 w 606157"/>
              <a:gd name="connsiteY0" fmla="*/ 147905 h 606722"/>
              <a:gd name="connsiteX1" fmla="*/ 569477 w 606157"/>
              <a:gd name="connsiteY1" fmla="*/ 147905 h 606722"/>
              <a:gd name="connsiteX2" fmla="*/ 606157 w 606157"/>
              <a:gd name="connsiteY2" fmla="*/ 186562 h 606722"/>
              <a:gd name="connsiteX3" fmla="*/ 606157 w 606157"/>
              <a:gd name="connsiteY3" fmla="*/ 363939 h 606722"/>
              <a:gd name="connsiteX4" fmla="*/ 584434 w 606157"/>
              <a:gd name="connsiteY4" fmla="*/ 385711 h 606722"/>
              <a:gd name="connsiteX5" fmla="*/ 557904 w 606157"/>
              <a:gd name="connsiteY5" fmla="*/ 385711 h 606722"/>
              <a:gd name="connsiteX6" fmla="*/ 549980 w 606157"/>
              <a:gd name="connsiteY6" fmla="*/ 548781 h 606722"/>
              <a:gd name="connsiteX7" fmla="*/ 489085 w 606157"/>
              <a:gd name="connsiteY7" fmla="*/ 606722 h 606722"/>
              <a:gd name="connsiteX8" fmla="*/ 426854 w 606157"/>
              <a:gd name="connsiteY8" fmla="*/ 547537 h 606722"/>
              <a:gd name="connsiteX9" fmla="*/ 420711 w 606157"/>
              <a:gd name="connsiteY9" fmla="*/ 420814 h 606722"/>
              <a:gd name="connsiteX10" fmla="*/ 461219 w 606157"/>
              <a:gd name="connsiteY10" fmla="*/ 363228 h 606722"/>
              <a:gd name="connsiteX11" fmla="*/ 461219 w 606157"/>
              <a:gd name="connsiteY11" fmla="*/ 185762 h 606722"/>
              <a:gd name="connsiteX12" fmla="*/ 451337 w 606157"/>
              <a:gd name="connsiteY12" fmla="*/ 147905 h 606722"/>
              <a:gd name="connsiteX13" fmla="*/ 38457 w 606157"/>
              <a:gd name="connsiteY13" fmla="*/ 147552 h 606722"/>
              <a:gd name="connsiteX14" fmla="*/ 155074 w 606157"/>
              <a:gd name="connsiteY14" fmla="*/ 147552 h 606722"/>
              <a:gd name="connsiteX15" fmla="*/ 145014 w 606157"/>
              <a:gd name="connsiteY15" fmla="*/ 185766 h 606722"/>
              <a:gd name="connsiteX16" fmla="*/ 145014 w 606157"/>
              <a:gd name="connsiteY16" fmla="*/ 363239 h 606722"/>
              <a:gd name="connsiteX17" fmla="*/ 187210 w 606157"/>
              <a:gd name="connsiteY17" fmla="*/ 421360 h 606722"/>
              <a:gd name="connsiteX18" fmla="*/ 181068 w 606157"/>
              <a:gd name="connsiteY18" fmla="*/ 548444 h 606722"/>
              <a:gd name="connsiteX19" fmla="*/ 120178 w 606157"/>
              <a:gd name="connsiteY19" fmla="*/ 606298 h 606722"/>
              <a:gd name="connsiteX20" fmla="*/ 57952 w 606157"/>
              <a:gd name="connsiteY20" fmla="*/ 547200 h 606722"/>
              <a:gd name="connsiteX21" fmla="*/ 50029 w 606157"/>
              <a:gd name="connsiteY21" fmla="*/ 385279 h 606722"/>
              <a:gd name="connsiteX22" fmla="*/ 21810 w 606157"/>
              <a:gd name="connsiteY22" fmla="*/ 385279 h 606722"/>
              <a:gd name="connsiteX23" fmla="*/ 0 w 606157"/>
              <a:gd name="connsiteY23" fmla="*/ 363595 h 606722"/>
              <a:gd name="connsiteX24" fmla="*/ 0 w 606157"/>
              <a:gd name="connsiteY24" fmla="*/ 186122 h 606722"/>
              <a:gd name="connsiteX25" fmla="*/ 38457 w 606157"/>
              <a:gd name="connsiteY25" fmla="*/ 147552 h 606722"/>
              <a:gd name="connsiteX26" fmla="*/ 222975 w 606157"/>
              <a:gd name="connsiteY26" fmla="*/ 147058 h 606722"/>
              <a:gd name="connsiteX27" fmla="*/ 282512 w 606157"/>
              <a:gd name="connsiteY27" fmla="*/ 147058 h 606722"/>
              <a:gd name="connsiteX28" fmla="*/ 270498 w 606157"/>
              <a:gd name="connsiteY28" fmla="*/ 159057 h 606722"/>
              <a:gd name="connsiteX29" fmla="*/ 270498 w 606157"/>
              <a:gd name="connsiteY29" fmla="*/ 169278 h 606722"/>
              <a:gd name="connsiteX30" fmla="*/ 283224 w 606157"/>
              <a:gd name="connsiteY30" fmla="*/ 181988 h 606722"/>
              <a:gd name="connsiteX31" fmla="*/ 273345 w 606157"/>
              <a:gd name="connsiteY31" fmla="*/ 292199 h 606722"/>
              <a:gd name="connsiteX32" fmla="*/ 276193 w 606157"/>
              <a:gd name="connsiteY32" fmla="*/ 302953 h 606722"/>
              <a:gd name="connsiteX33" fmla="*/ 297196 w 606157"/>
              <a:gd name="connsiteY33" fmla="*/ 332550 h 606722"/>
              <a:gd name="connsiteX34" fmla="*/ 303070 w 606157"/>
              <a:gd name="connsiteY34" fmla="*/ 335572 h 606722"/>
              <a:gd name="connsiteX35" fmla="*/ 309032 w 606157"/>
              <a:gd name="connsiteY35" fmla="*/ 332550 h 606722"/>
              <a:gd name="connsiteX36" fmla="*/ 329946 w 606157"/>
              <a:gd name="connsiteY36" fmla="*/ 302953 h 606722"/>
              <a:gd name="connsiteX37" fmla="*/ 332883 w 606157"/>
              <a:gd name="connsiteY37" fmla="*/ 292199 h 606722"/>
              <a:gd name="connsiteX38" fmla="*/ 323004 w 606157"/>
              <a:gd name="connsiteY38" fmla="*/ 181988 h 606722"/>
              <a:gd name="connsiteX39" fmla="*/ 335641 w 606157"/>
              <a:gd name="connsiteY39" fmla="*/ 169278 h 606722"/>
              <a:gd name="connsiteX40" fmla="*/ 335641 w 606157"/>
              <a:gd name="connsiteY40" fmla="*/ 159057 h 606722"/>
              <a:gd name="connsiteX41" fmla="*/ 323627 w 606157"/>
              <a:gd name="connsiteY41" fmla="*/ 147058 h 606722"/>
              <a:gd name="connsiteX42" fmla="*/ 385033 w 606157"/>
              <a:gd name="connsiteY42" fmla="*/ 147058 h 606722"/>
              <a:gd name="connsiteX43" fmla="*/ 385033 w 606157"/>
              <a:gd name="connsiteY43" fmla="*/ 147147 h 606722"/>
              <a:gd name="connsiteX44" fmla="*/ 421699 w 606157"/>
              <a:gd name="connsiteY44" fmla="*/ 185721 h 606722"/>
              <a:gd name="connsiteX45" fmla="*/ 421699 w 606157"/>
              <a:gd name="connsiteY45" fmla="*/ 363214 h 606722"/>
              <a:gd name="connsiteX46" fmla="*/ 399895 w 606157"/>
              <a:gd name="connsiteY46" fmla="*/ 384901 h 606722"/>
              <a:gd name="connsiteX47" fmla="*/ 373375 w 606157"/>
              <a:gd name="connsiteY47" fmla="*/ 384901 h 606722"/>
              <a:gd name="connsiteX48" fmla="*/ 371506 w 606157"/>
              <a:gd name="connsiteY48" fmla="*/ 424363 h 606722"/>
              <a:gd name="connsiteX49" fmla="*/ 365455 w 606157"/>
              <a:gd name="connsiteY49" fmla="*/ 548084 h 606722"/>
              <a:gd name="connsiteX50" fmla="*/ 304582 w 606157"/>
              <a:gd name="connsiteY50" fmla="*/ 605945 h 606722"/>
              <a:gd name="connsiteX51" fmla="*/ 242464 w 606157"/>
              <a:gd name="connsiteY51" fmla="*/ 546840 h 606722"/>
              <a:gd name="connsiteX52" fmla="*/ 236502 w 606157"/>
              <a:gd name="connsiteY52" fmla="*/ 424363 h 606722"/>
              <a:gd name="connsiteX53" fmla="*/ 234544 w 606157"/>
              <a:gd name="connsiteY53" fmla="*/ 384901 h 606722"/>
              <a:gd name="connsiteX54" fmla="*/ 206244 w 606157"/>
              <a:gd name="connsiteY54" fmla="*/ 384901 h 606722"/>
              <a:gd name="connsiteX55" fmla="*/ 184529 w 606157"/>
              <a:gd name="connsiteY55" fmla="*/ 363214 h 606722"/>
              <a:gd name="connsiteX56" fmla="*/ 184529 w 606157"/>
              <a:gd name="connsiteY56" fmla="*/ 185721 h 606722"/>
              <a:gd name="connsiteX57" fmla="*/ 222975 w 606157"/>
              <a:gd name="connsiteY57" fmla="*/ 147058 h 606722"/>
              <a:gd name="connsiteX58" fmla="*/ 488454 w 606157"/>
              <a:gd name="connsiteY58" fmla="*/ 706 h 606722"/>
              <a:gd name="connsiteX59" fmla="*/ 550481 w 606157"/>
              <a:gd name="connsiteY59" fmla="*/ 62663 h 606722"/>
              <a:gd name="connsiteX60" fmla="*/ 488454 w 606157"/>
              <a:gd name="connsiteY60" fmla="*/ 124620 h 606722"/>
              <a:gd name="connsiteX61" fmla="*/ 426427 w 606157"/>
              <a:gd name="connsiteY61" fmla="*/ 62663 h 606722"/>
              <a:gd name="connsiteX62" fmla="*/ 488454 w 606157"/>
              <a:gd name="connsiteY62" fmla="*/ 706 h 606722"/>
              <a:gd name="connsiteX63" fmla="*/ 119538 w 606157"/>
              <a:gd name="connsiteY63" fmla="*/ 353 h 606722"/>
              <a:gd name="connsiteX64" fmla="*/ 181565 w 606157"/>
              <a:gd name="connsiteY64" fmla="*/ 62310 h 606722"/>
              <a:gd name="connsiteX65" fmla="*/ 119538 w 606157"/>
              <a:gd name="connsiteY65" fmla="*/ 124267 h 606722"/>
              <a:gd name="connsiteX66" fmla="*/ 57511 w 606157"/>
              <a:gd name="connsiteY66" fmla="*/ 62310 h 606722"/>
              <a:gd name="connsiteX67" fmla="*/ 119538 w 606157"/>
              <a:gd name="connsiteY67" fmla="*/ 353 h 606722"/>
              <a:gd name="connsiteX68" fmla="*/ 303961 w 606157"/>
              <a:gd name="connsiteY68" fmla="*/ 0 h 606722"/>
              <a:gd name="connsiteX69" fmla="*/ 366024 w 606157"/>
              <a:gd name="connsiteY69" fmla="*/ 61957 h 606722"/>
              <a:gd name="connsiteX70" fmla="*/ 303961 w 606157"/>
              <a:gd name="connsiteY70" fmla="*/ 123914 h 606722"/>
              <a:gd name="connsiteX71" fmla="*/ 241898 w 606157"/>
              <a:gd name="connsiteY71" fmla="*/ 61957 h 606722"/>
              <a:gd name="connsiteX72" fmla="*/ 303961 w 606157"/>
              <a:gd name="connsiteY72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06157" h="606722">
                <a:moveTo>
                  <a:pt x="451337" y="147905"/>
                </a:moveTo>
                <a:lnTo>
                  <a:pt x="569477" y="147905"/>
                </a:lnTo>
                <a:cubicBezTo>
                  <a:pt x="589954" y="148971"/>
                  <a:pt x="606157" y="165856"/>
                  <a:pt x="606157" y="186562"/>
                </a:cubicBezTo>
                <a:lnTo>
                  <a:pt x="606157" y="363939"/>
                </a:lnTo>
                <a:cubicBezTo>
                  <a:pt x="606157" y="375936"/>
                  <a:pt x="596453" y="385711"/>
                  <a:pt x="584434" y="385711"/>
                </a:cubicBezTo>
                <a:lnTo>
                  <a:pt x="557904" y="385711"/>
                </a:lnTo>
                <a:lnTo>
                  <a:pt x="549980" y="548781"/>
                </a:lnTo>
                <a:cubicBezTo>
                  <a:pt x="548378" y="581217"/>
                  <a:pt x="521580" y="606722"/>
                  <a:pt x="489085" y="606722"/>
                </a:cubicBezTo>
                <a:cubicBezTo>
                  <a:pt x="455877" y="606722"/>
                  <a:pt x="428456" y="580684"/>
                  <a:pt x="426854" y="547537"/>
                </a:cubicBezTo>
                <a:lnTo>
                  <a:pt x="420711" y="420814"/>
                </a:lnTo>
                <a:cubicBezTo>
                  <a:pt x="444482" y="412194"/>
                  <a:pt x="461219" y="389355"/>
                  <a:pt x="461219" y="363228"/>
                </a:cubicBezTo>
                <a:lnTo>
                  <a:pt x="461219" y="185762"/>
                </a:lnTo>
                <a:cubicBezTo>
                  <a:pt x="461219" y="172077"/>
                  <a:pt x="457658" y="159102"/>
                  <a:pt x="451337" y="147905"/>
                </a:cubicBezTo>
                <a:close/>
                <a:moveTo>
                  <a:pt x="38457" y="147552"/>
                </a:moveTo>
                <a:lnTo>
                  <a:pt x="155074" y="147552"/>
                </a:lnTo>
                <a:cubicBezTo>
                  <a:pt x="148664" y="158839"/>
                  <a:pt x="145014" y="171902"/>
                  <a:pt x="145014" y="185766"/>
                </a:cubicBezTo>
                <a:lnTo>
                  <a:pt x="145014" y="363239"/>
                </a:lnTo>
                <a:cubicBezTo>
                  <a:pt x="145014" y="389811"/>
                  <a:pt x="162284" y="413184"/>
                  <a:pt x="187210" y="421360"/>
                </a:cubicBezTo>
                <a:lnTo>
                  <a:pt x="181068" y="548444"/>
                </a:lnTo>
                <a:cubicBezTo>
                  <a:pt x="179465" y="580881"/>
                  <a:pt x="152670" y="606298"/>
                  <a:pt x="120178" y="606298"/>
                </a:cubicBezTo>
                <a:cubicBezTo>
                  <a:pt x="86973" y="606298"/>
                  <a:pt x="59555" y="580348"/>
                  <a:pt x="57952" y="547200"/>
                </a:cubicBezTo>
                <a:lnTo>
                  <a:pt x="50029" y="385279"/>
                </a:lnTo>
                <a:lnTo>
                  <a:pt x="21810" y="385279"/>
                </a:lnTo>
                <a:cubicBezTo>
                  <a:pt x="9792" y="385279"/>
                  <a:pt x="0" y="375592"/>
                  <a:pt x="0" y="363595"/>
                </a:cubicBezTo>
                <a:lnTo>
                  <a:pt x="0" y="186122"/>
                </a:lnTo>
                <a:cubicBezTo>
                  <a:pt x="0" y="164882"/>
                  <a:pt x="17181" y="147641"/>
                  <a:pt x="38457" y="147552"/>
                </a:cubicBezTo>
                <a:close/>
                <a:moveTo>
                  <a:pt x="222975" y="147058"/>
                </a:moveTo>
                <a:lnTo>
                  <a:pt x="282512" y="147058"/>
                </a:lnTo>
                <a:lnTo>
                  <a:pt x="270498" y="159057"/>
                </a:lnTo>
                <a:cubicBezTo>
                  <a:pt x="267739" y="161901"/>
                  <a:pt x="267739" y="166523"/>
                  <a:pt x="270498" y="169278"/>
                </a:cubicBezTo>
                <a:lnTo>
                  <a:pt x="283224" y="181988"/>
                </a:lnTo>
                <a:lnTo>
                  <a:pt x="273345" y="292199"/>
                </a:lnTo>
                <a:cubicBezTo>
                  <a:pt x="272989" y="296021"/>
                  <a:pt x="274057" y="299754"/>
                  <a:pt x="276193" y="302953"/>
                </a:cubicBezTo>
                <a:lnTo>
                  <a:pt x="297196" y="332550"/>
                </a:lnTo>
                <a:cubicBezTo>
                  <a:pt x="298531" y="334417"/>
                  <a:pt x="300756" y="335572"/>
                  <a:pt x="303070" y="335572"/>
                </a:cubicBezTo>
                <a:cubicBezTo>
                  <a:pt x="305472" y="335572"/>
                  <a:pt x="307608" y="334417"/>
                  <a:pt x="309032" y="332550"/>
                </a:cubicBezTo>
                <a:lnTo>
                  <a:pt x="329946" y="302953"/>
                </a:lnTo>
                <a:cubicBezTo>
                  <a:pt x="332171" y="299754"/>
                  <a:pt x="333239" y="296021"/>
                  <a:pt x="332883" y="292199"/>
                </a:cubicBezTo>
                <a:lnTo>
                  <a:pt x="323004" y="181988"/>
                </a:lnTo>
                <a:lnTo>
                  <a:pt x="335641" y="169278"/>
                </a:lnTo>
                <a:cubicBezTo>
                  <a:pt x="338489" y="166523"/>
                  <a:pt x="338489" y="161901"/>
                  <a:pt x="335641" y="159057"/>
                </a:cubicBezTo>
                <a:lnTo>
                  <a:pt x="323627" y="147058"/>
                </a:lnTo>
                <a:lnTo>
                  <a:pt x="385033" y="147058"/>
                </a:lnTo>
                <a:lnTo>
                  <a:pt x="385033" y="147147"/>
                </a:lnTo>
                <a:cubicBezTo>
                  <a:pt x="405413" y="148214"/>
                  <a:pt x="421699" y="165101"/>
                  <a:pt x="421699" y="185721"/>
                </a:cubicBezTo>
                <a:lnTo>
                  <a:pt x="421699" y="363214"/>
                </a:lnTo>
                <a:cubicBezTo>
                  <a:pt x="421699" y="375213"/>
                  <a:pt x="411910" y="384901"/>
                  <a:pt x="399895" y="384901"/>
                </a:cubicBezTo>
                <a:lnTo>
                  <a:pt x="373375" y="384901"/>
                </a:lnTo>
                <a:lnTo>
                  <a:pt x="371506" y="424363"/>
                </a:lnTo>
                <a:lnTo>
                  <a:pt x="365455" y="548084"/>
                </a:lnTo>
                <a:cubicBezTo>
                  <a:pt x="363853" y="580525"/>
                  <a:pt x="337154" y="605945"/>
                  <a:pt x="304582" y="605945"/>
                </a:cubicBezTo>
                <a:cubicBezTo>
                  <a:pt x="271388" y="605945"/>
                  <a:pt x="244066" y="579903"/>
                  <a:pt x="242464" y="546840"/>
                </a:cubicBezTo>
                <a:lnTo>
                  <a:pt x="236502" y="424363"/>
                </a:lnTo>
                <a:lnTo>
                  <a:pt x="234544" y="384901"/>
                </a:lnTo>
                <a:lnTo>
                  <a:pt x="206244" y="384901"/>
                </a:lnTo>
                <a:cubicBezTo>
                  <a:pt x="194229" y="384901"/>
                  <a:pt x="184529" y="375213"/>
                  <a:pt x="184529" y="363214"/>
                </a:cubicBezTo>
                <a:lnTo>
                  <a:pt x="184529" y="185721"/>
                </a:lnTo>
                <a:cubicBezTo>
                  <a:pt x="184529" y="164479"/>
                  <a:pt x="201705" y="147236"/>
                  <a:pt x="222975" y="147058"/>
                </a:cubicBezTo>
                <a:close/>
                <a:moveTo>
                  <a:pt x="488454" y="706"/>
                </a:moveTo>
                <a:cubicBezTo>
                  <a:pt x="522711" y="706"/>
                  <a:pt x="550481" y="28445"/>
                  <a:pt x="550481" y="62663"/>
                </a:cubicBezTo>
                <a:cubicBezTo>
                  <a:pt x="550481" y="96881"/>
                  <a:pt x="522711" y="124620"/>
                  <a:pt x="488454" y="124620"/>
                </a:cubicBezTo>
                <a:cubicBezTo>
                  <a:pt x="454197" y="124620"/>
                  <a:pt x="426427" y="96881"/>
                  <a:pt x="426427" y="62663"/>
                </a:cubicBezTo>
                <a:cubicBezTo>
                  <a:pt x="426427" y="28445"/>
                  <a:pt x="454197" y="706"/>
                  <a:pt x="488454" y="706"/>
                </a:cubicBezTo>
                <a:close/>
                <a:moveTo>
                  <a:pt x="119538" y="353"/>
                </a:moveTo>
                <a:cubicBezTo>
                  <a:pt x="153795" y="353"/>
                  <a:pt x="181565" y="28092"/>
                  <a:pt x="181565" y="62310"/>
                </a:cubicBezTo>
                <a:cubicBezTo>
                  <a:pt x="181565" y="96528"/>
                  <a:pt x="153795" y="124267"/>
                  <a:pt x="119538" y="124267"/>
                </a:cubicBezTo>
                <a:cubicBezTo>
                  <a:pt x="85281" y="124267"/>
                  <a:pt x="57511" y="96528"/>
                  <a:pt x="57511" y="62310"/>
                </a:cubicBezTo>
                <a:cubicBezTo>
                  <a:pt x="57511" y="28092"/>
                  <a:pt x="85281" y="353"/>
                  <a:pt x="119538" y="353"/>
                </a:cubicBezTo>
                <a:close/>
                <a:moveTo>
                  <a:pt x="303961" y="0"/>
                </a:moveTo>
                <a:cubicBezTo>
                  <a:pt x="338237" y="0"/>
                  <a:pt x="366024" y="27739"/>
                  <a:pt x="366024" y="61957"/>
                </a:cubicBezTo>
                <a:cubicBezTo>
                  <a:pt x="366024" y="96175"/>
                  <a:pt x="338237" y="123914"/>
                  <a:pt x="303961" y="123914"/>
                </a:cubicBezTo>
                <a:cubicBezTo>
                  <a:pt x="269685" y="123914"/>
                  <a:pt x="241898" y="96175"/>
                  <a:pt x="241898" y="61957"/>
                </a:cubicBezTo>
                <a:cubicBezTo>
                  <a:pt x="241898" y="27739"/>
                  <a:pt x="269685" y="0"/>
                  <a:pt x="303961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24" name="iśļïḓé"/>
          <p:cNvSpPr/>
          <p:nvPr/>
        </p:nvSpPr>
        <p:spPr>
          <a:xfrm>
            <a:off x="6331598" y="1662719"/>
            <a:ext cx="551329" cy="590520"/>
          </a:xfrm>
          <a:custGeom>
            <a:avLst/>
            <a:gdLst>
              <a:gd name="connsiteX0" fmla="*/ 458586 w 565731"/>
              <a:gd name="connsiteY0" fmla="*/ 166887 h 605945"/>
              <a:gd name="connsiteX1" fmla="*/ 538915 w 565731"/>
              <a:gd name="connsiteY1" fmla="*/ 182885 h 605945"/>
              <a:gd name="connsiteX2" fmla="*/ 541140 w 565731"/>
              <a:gd name="connsiteY2" fmla="*/ 184218 h 605945"/>
              <a:gd name="connsiteX3" fmla="*/ 544478 w 565731"/>
              <a:gd name="connsiteY3" fmla="*/ 186217 h 605945"/>
              <a:gd name="connsiteX4" fmla="*/ 546703 w 565731"/>
              <a:gd name="connsiteY4" fmla="*/ 188884 h 605945"/>
              <a:gd name="connsiteX5" fmla="*/ 548929 w 565731"/>
              <a:gd name="connsiteY5" fmla="*/ 191772 h 605945"/>
              <a:gd name="connsiteX6" fmla="*/ 550041 w 565731"/>
              <a:gd name="connsiteY6" fmla="*/ 195549 h 605945"/>
              <a:gd name="connsiteX7" fmla="*/ 550931 w 565731"/>
              <a:gd name="connsiteY7" fmla="*/ 198215 h 605945"/>
              <a:gd name="connsiteX8" fmla="*/ 565617 w 565731"/>
              <a:gd name="connsiteY8" fmla="*/ 331082 h 605945"/>
              <a:gd name="connsiteX9" fmla="*/ 549374 w 565731"/>
              <a:gd name="connsiteY9" fmla="*/ 351301 h 605945"/>
              <a:gd name="connsiteX10" fmla="*/ 547371 w 565731"/>
              <a:gd name="connsiteY10" fmla="*/ 351524 h 605945"/>
              <a:gd name="connsiteX11" fmla="*/ 528902 w 565731"/>
              <a:gd name="connsiteY11" fmla="*/ 335082 h 605945"/>
              <a:gd name="connsiteX12" fmla="*/ 515551 w 565731"/>
              <a:gd name="connsiteY12" fmla="*/ 213991 h 605945"/>
              <a:gd name="connsiteX13" fmla="*/ 510433 w 565731"/>
              <a:gd name="connsiteY13" fmla="*/ 212657 h 605945"/>
              <a:gd name="connsiteX14" fmla="*/ 510433 w 565731"/>
              <a:gd name="connsiteY14" fmla="*/ 338415 h 605945"/>
              <a:gd name="connsiteX15" fmla="*/ 525119 w 565731"/>
              <a:gd name="connsiteY15" fmla="*/ 521051 h 605945"/>
              <a:gd name="connsiteX16" fmla="*/ 504647 w 565731"/>
              <a:gd name="connsiteY16" fmla="*/ 544825 h 605945"/>
              <a:gd name="connsiteX17" fmla="*/ 502867 w 565731"/>
              <a:gd name="connsiteY17" fmla="*/ 545047 h 605945"/>
              <a:gd name="connsiteX18" fmla="*/ 480838 w 565731"/>
              <a:gd name="connsiteY18" fmla="*/ 524606 h 605945"/>
              <a:gd name="connsiteX19" fmla="*/ 467487 w 565731"/>
              <a:gd name="connsiteY19" fmla="*/ 359522 h 605945"/>
              <a:gd name="connsiteX20" fmla="*/ 458586 w 565731"/>
              <a:gd name="connsiteY20" fmla="*/ 361522 h 605945"/>
              <a:gd name="connsiteX21" fmla="*/ 449685 w 565731"/>
              <a:gd name="connsiteY21" fmla="*/ 359522 h 605945"/>
              <a:gd name="connsiteX22" fmla="*/ 436334 w 565731"/>
              <a:gd name="connsiteY22" fmla="*/ 524606 h 605945"/>
              <a:gd name="connsiteX23" fmla="*/ 414305 w 565731"/>
              <a:gd name="connsiteY23" fmla="*/ 545047 h 605945"/>
              <a:gd name="connsiteX24" fmla="*/ 412525 w 565731"/>
              <a:gd name="connsiteY24" fmla="*/ 544825 h 605945"/>
              <a:gd name="connsiteX25" fmla="*/ 392276 w 565731"/>
              <a:gd name="connsiteY25" fmla="*/ 521051 h 605945"/>
              <a:gd name="connsiteX26" fmla="*/ 403402 w 565731"/>
              <a:gd name="connsiteY26" fmla="*/ 380852 h 605945"/>
              <a:gd name="connsiteX27" fmla="*/ 426321 w 565731"/>
              <a:gd name="connsiteY27" fmla="*/ 366632 h 605945"/>
              <a:gd name="connsiteX28" fmla="*/ 435222 w 565731"/>
              <a:gd name="connsiteY28" fmla="*/ 335971 h 605945"/>
              <a:gd name="connsiteX29" fmla="*/ 416975 w 565731"/>
              <a:gd name="connsiteY29" fmla="*/ 171998 h 605945"/>
              <a:gd name="connsiteX30" fmla="*/ 458586 w 565731"/>
              <a:gd name="connsiteY30" fmla="*/ 166887 h 605945"/>
              <a:gd name="connsiteX31" fmla="*/ 107223 w 565731"/>
              <a:gd name="connsiteY31" fmla="*/ 166887 h 605945"/>
              <a:gd name="connsiteX32" fmla="*/ 148848 w 565731"/>
              <a:gd name="connsiteY32" fmla="*/ 171998 h 605945"/>
              <a:gd name="connsiteX33" fmla="*/ 130595 w 565731"/>
              <a:gd name="connsiteY33" fmla="*/ 335971 h 605945"/>
              <a:gd name="connsiteX34" fmla="*/ 139499 w 565731"/>
              <a:gd name="connsiteY34" fmla="*/ 366632 h 605945"/>
              <a:gd name="connsiteX35" fmla="*/ 162204 w 565731"/>
              <a:gd name="connsiteY35" fmla="*/ 380852 h 605945"/>
              <a:gd name="connsiteX36" fmla="*/ 173556 w 565731"/>
              <a:gd name="connsiteY36" fmla="*/ 521051 h 605945"/>
              <a:gd name="connsiteX37" fmla="*/ 153300 w 565731"/>
              <a:gd name="connsiteY37" fmla="*/ 545047 h 605945"/>
              <a:gd name="connsiteX38" fmla="*/ 151519 w 565731"/>
              <a:gd name="connsiteY38" fmla="*/ 545047 h 605945"/>
              <a:gd name="connsiteX39" fmla="*/ 129483 w 565731"/>
              <a:gd name="connsiteY39" fmla="*/ 524606 h 605945"/>
              <a:gd name="connsiteX40" fmla="*/ 116127 w 565731"/>
              <a:gd name="connsiteY40" fmla="*/ 359522 h 605945"/>
              <a:gd name="connsiteX41" fmla="*/ 107223 w 565731"/>
              <a:gd name="connsiteY41" fmla="*/ 361522 h 605945"/>
              <a:gd name="connsiteX42" fmla="*/ 98097 w 565731"/>
              <a:gd name="connsiteY42" fmla="*/ 359522 h 605945"/>
              <a:gd name="connsiteX43" fmla="*/ 84964 w 565731"/>
              <a:gd name="connsiteY43" fmla="*/ 524606 h 605945"/>
              <a:gd name="connsiteX44" fmla="*/ 62704 w 565731"/>
              <a:gd name="connsiteY44" fmla="*/ 545047 h 605945"/>
              <a:gd name="connsiteX45" fmla="*/ 60924 w 565731"/>
              <a:gd name="connsiteY45" fmla="*/ 545047 h 605945"/>
              <a:gd name="connsiteX46" fmla="*/ 40668 w 565731"/>
              <a:gd name="connsiteY46" fmla="*/ 521051 h 605945"/>
              <a:gd name="connsiteX47" fmla="*/ 55359 w 565731"/>
              <a:gd name="connsiteY47" fmla="*/ 338415 h 605945"/>
              <a:gd name="connsiteX48" fmla="*/ 55359 w 565731"/>
              <a:gd name="connsiteY48" fmla="*/ 212657 h 605945"/>
              <a:gd name="connsiteX49" fmla="*/ 50239 w 565731"/>
              <a:gd name="connsiteY49" fmla="*/ 213991 h 605945"/>
              <a:gd name="connsiteX50" fmla="*/ 36884 w 565731"/>
              <a:gd name="connsiteY50" fmla="*/ 335082 h 605945"/>
              <a:gd name="connsiteX51" fmla="*/ 18408 w 565731"/>
              <a:gd name="connsiteY51" fmla="*/ 351524 h 605945"/>
              <a:gd name="connsiteX52" fmla="*/ 16405 w 565731"/>
              <a:gd name="connsiteY52" fmla="*/ 351301 h 605945"/>
              <a:gd name="connsiteX53" fmla="*/ 156 w 565731"/>
              <a:gd name="connsiteY53" fmla="*/ 331082 h 605945"/>
              <a:gd name="connsiteX54" fmla="*/ 14847 w 565731"/>
              <a:gd name="connsiteY54" fmla="*/ 198215 h 605945"/>
              <a:gd name="connsiteX55" fmla="*/ 15737 w 565731"/>
              <a:gd name="connsiteY55" fmla="*/ 195549 h 605945"/>
              <a:gd name="connsiteX56" fmla="*/ 16850 w 565731"/>
              <a:gd name="connsiteY56" fmla="*/ 191772 h 605945"/>
              <a:gd name="connsiteX57" fmla="*/ 19299 w 565731"/>
              <a:gd name="connsiteY57" fmla="*/ 188439 h 605945"/>
              <a:gd name="connsiteX58" fmla="*/ 21079 w 565731"/>
              <a:gd name="connsiteY58" fmla="*/ 186440 h 605945"/>
              <a:gd name="connsiteX59" fmla="*/ 25976 w 565731"/>
              <a:gd name="connsiteY59" fmla="*/ 183551 h 605945"/>
              <a:gd name="connsiteX60" fmla="*/ 26867 w 565731"/>
              <a:gd name="connsiteY60" fmla="*/ 182885 h 605945"/>
              <a:gd name="connsiteX61" fmla="*/ 27312 w 565731"/>
              <a:gd name="connsiteY61" fmla="*/ 182662 h 605945"/>
              <a:gd name="connsiteX62" fmla="*/ 28202 w 565731"/>
              <a:gd name="connsiteY62" fmla="*/ 182440 h 605945"/>
              <a:gd name="connsiteX63" fmla="*/ 107223 w 565731"/>
              <a:gd name="connsiteY63" fmla="*/ 166887 h 605945"/>
              <a:gd name="connsiteX64" fmla="*/ 291929 w 565731"/>
              <a:gd name="connsiteY64" fmla="*/ 132875 h 605945"/>
              <a:gd name="connsiteX65" fmla="*/ 383170 w 565731"/>
              <a:gd name="connsiteY65" fmla="*/ 152651 h 605945"/>
              <a:gd name="connsiteX66" fmla="*/ 386063 w 565731"/>
              <a:gd name="connsiteY66" fmla="*/ 154207 h 605945"/>
              <a:gd name="connsiteX67" fmla="*/ 390291 w 565731"/>
              <a:gd name="connsiteY67" fmla="*/ 156873 h 605945"/>
              <a:gd name="connsiteX68" fmla="*/ 393184 w 565731"/>
              <a:gd name="connsiteY68" fmla="*/ 160206 h 605945"/>
              <a:gd name="connsiteX69" fmla="*/ 395855 w 565731"/>
              <a:gd name="connsiteY69" fmla="*/ 163761 h 605945"/>
              <a:gd name="connsiteX70" fmla="*/ 397412 w 565731"/>
              <a:gd name="connsiteY70" fmla="*/ 168650 h 605945"/>
              <a:gd name="connsiteX71" fmla="*/ 398303 w 565731"/>
              <a:gd name="connsiteY71" fmla="*/ 171761 h 605945"/>
              <a:gd name="connsiteX72" fmla="*/ 416773 w 565731"/>
              <a:gd name="connsiteY72" fmla="*/ 337969 h 605945"/>
              <a:gd name="connsiteX73" fmla="*/ 396522 w 565731"/>
              <a:gd name="connsiteY73" fmla="*/ 363522 h 605945"/>
              <a:gd name="connsiteX74" fmla="*/ 393852 w 565731"/>
              <a:gd name="connsiteY74" fmla="*/ 363744 h 605945"/>
              <a:gd name="connsiteX75" fmla="*/ 370930 w 565731"/>
              <a:gd name="connsiteY75" fmla="*/ 343079 h 605945"/>
              <a:gd name="connsiteX76" fmla="*/ 354017 w 565731"/>
              <a:gd name="connsiteY76" fmla="*/ 191759 h 605945"/>
              <a:gd name="connsiteX77" fmla="*/ 347564 w 565731"/>
              <a:gd name="connsiteY77" fmla="*/ 189759 h 605945"/>
              <a:gd name="connsiteX78" fmla="*/ 347564 w 565731"/>
              <a:gd name="connsiteY78" fmla="*/ 347523 h 605945"/>
              <a:gd name="connsiteX79" fmla="*/ 366034 w 565731"/>
              <a:gd name="connsiteY79" fmla="*/ 575948 h 605945"/>
              <a:gd name="connsiteX80" fmla="*/ 340665 w 565731"/>
              <a:gd name="connsiteY80" fmla="*/ 605723 h 605945"/>
              <a:gd name="connsiteX81" fmla="*/ 338440 w 565731"/>
              <a:gd name="connsiteY81" fmla="*/ 605945 h 605945"/>
              <a:gd name="connsiteX82" fmla="*/ 310622 w 565731"/>
              <a:gd name="connsiteY82" fmla="*/ 580392 h 605945"/>
              <a:gd name="connsiteX83" fmla="*/ 294154 w 565731"/>
              <a:gd name="connsiteY83" fmla="*/ 373965 h 605945"/>
              <a:gd name="connsiteX84" fmla="*/ 282805 w 565731"/>
              <a:gd name="connsiteY84" fmla="*/ 376187 h 605945"/>
              <a:gd name="connsiteX85" fmla="*/ 271678 w 565731"/>
              <a:gd name="connsiteY85" fmla="*/ 373965 h 605945"/>
              <a:gd name="connsiteX86" fmla="*/ 254987 w 565731"/>
              <a:gd name="connsiteY86" fmla="*/ 580392 h 605945"/>
              <a:gd name="connsiteX87" fmla="*/ 227393 w 565731"/>
              <a:gd name="connsiteY87" fmla="*/ 605945 h 605945"/>
              <a:gd name="connsiteX88" fmla="*/ 225167 w 565731"/>
              <a:gd name="connsiteY88" fmla="*/ 605723 h 605945"/>
              <a:gd name="connsiteX89" fmla="*/ 199798 w 565731"/>
              <a:gd name="connsiteY89" fmla="*/ 575948 h 605945"/>
              <a:gd name="connsiteX90" fmla="*/ 218046 w 565731"/>
              <a:gd name="connsiteY90" fmla="*/ 347523 h 605945"/>
              <a:gd name="connsiteX91" fmla="*/ 218046 w 565731"/>
              <a:gd name="connsiteY91" fmla="*/ 189759 h 605945"/>
              <a:gd name="connsiteX92" fmla="*/ 211815 w 565731"/>
              <a:gd name="connsiteY92" fmla="*/ 191759 h 605945"/>
              <a:gd name="connsiteX93" fmla="*/ 194902 w 565731"/>
              <a:gd name="connsiteY93" fmla="*/ 343079 h 605945"/>
              <a:gd name="connsiteX94" fmla="*/ 171980 w 565731"/>
              <a:gd name="connsiteY94" fmla="*/ 363744 h 605945"/>
              <a:gd name="connsiteX95" fmla="*/ 169310 w 565731"/>
              <a:gd name="connsiteY95" fmla="*/ 363522 h 605945"/>
              <a:gd name="connsiteX96" fmla="*/ 148836 w 565731"/>
              <a:gd name="connsiteY96" fmla="*/ 337969 h 605945"/>
              <a:gd name="connsiteX97" fmla="*/ 167307 w 565731"/>
              <a:gd name="connsiteY97" fmla="*/ 171761 h 605945"/>
              <a:gd name="connsiteX98" fmla="*/ 168420 w 565731"/>
              <a:gd name="connsiteY98" fmla="*/ 168428 h 605945"/>
              <a:gd name="connsiteX99" fmla="*/ 169977 w 565731"/>
              <a:gd name="connsiteY99" fmla="*/ 163984 h 605945"/>
              <a:gd name="connsiteX100" fmla="*/ 173093 w 565731"/>
              <a:gd name="connsiteY100" fmla="*/ 159540 h 605945"/>
              <a:gd name="connsiteX101" fmla="*/ 175096 w 565731"/>
              <a:gd name="connsiteY101" fmla="*/ 157095 h 605945"/>
              <a:gd name="connsiteX102" fmla="*/ 181327 w 565731"/>
              <a:gd name="connsiteY102" fmla="*/ 153318 h 605945"/>
              <a:gd name="connsiteX103" fmla="*/ 182440 w 565731"/>
              <a:gd name="connsiteY103" fmla="*/ 152651 h 605945"/>
              <a:gd name="connsiteX104" fmla="*/ 183107 w 565731"/>
              <a:gd name="connsiteY104" fmla="*/ 152429 h 605945"/>
              <a:gd name="connsiteX105" fmla="*/ 184220 w 565731"/>
              <a:gd name="connsiteY105" fmla="*/ 151985 h 605945"/>
              <a:gd name="connsiteX106" fmla="*/ 273903 w 565731"/>
              <a:gd name="connsiteY106" fmla="*/ 133097 h 605945"/>
              <a:gd name="connsiteX107" fmla="*/ 279689 w 565731"/>
              <a:gd name="connsiteY107" fmla="*/ 144652 h 605945"/>
              <a:gd name="connsiteX108" fmla="*/ 279912 w 565731"/>
              <a:gd name="connsiteY108" fmla="*/ 144652 h 605945"/>
              <a:gd name="connsiteX109" fmla="*/ 264334 w 565731"/>
              <a:gd name="connsiteY109" fmla="*/ 265975 h 605945"/>
              <a:gd name="connsiteX110" fmla="*/ 282805 w 565731"/>
              <a:gd name="connsiteY110" fmla="*/ 298194 h 605945"/>
              <a:gd name="connsiteX111" fmla="*/ 301498 w 565731"/>
              <a:gd name="connsiteY111" fmla="*/ 265975 h 605945"/>
              <a:gd name="connsiteX112" fmla="*/ 285920 w 565731"/>
              <a:gd name="connsiteY112" fmla="*/ 144652 h 605945"/>
              <a:gd name="connsiteX113" fmla="*/ 458589 w 565731"/>
              <a:gd name="connsiteY113" fmla="*/ 60898 h 605945"/>
              <a:gd name="connsiteX114" fmla="*/ 505339 w 565731"/>
              <a:gd name="connsiteY114" fmla="*/ 111988 h 605945"/>
              <a:gd name="connsiteX115" fmla="*/ 458589 w 565731"/>
              <a:gd name="connsiteY115" fmla="*/ 163078 h 605945"/>
              <a:gd name="connsiteX116" fmla="*/ 411839 w 565731"/>
              <a:gd name="connsiteY116" fmla="*/ 111988 h 605945"/>
              <a:gd name="connsiteX117" fmla="*/ 458589 w 565731"/>
              <a:gd name="connsiteY117" fmla="*/ 60898 h 605945"/>
              <a:gd name="connsiteX118" fmla="*/ 107209 w 565731"/>
              <a:gd name="connsiteY118" fmla="*/ 60898 h 605945"/>
              <a:gd name="connsiteX119" fmla="*/ 153924 w 565731"/>
              <a:gd name="connsiteY119" fmla="*/ 111988 h 605945"/>
              <a:gd name="connsiteX120" fmla="*/ 107209 w 565731"/>
              <a:gd name="connsiteY120" fmla="*/ 163078 h 605945"/>
              <a:gd name="connsiteX121" fmla="*/ 60494 w 565731"/>
              <a:gd name="connsiteY121" fmla="*/ 111988 h 605945"/>
              <a:gd name="connsiteX122" fmla="*/ 107209 w 565731"/>
              <a:gd name="connsiteY122" fmla="*/ 60898 h 605945"/>
              <a:gd name="connsiteX123" fmla="*/ 282810 w 565731"/>
              <a:gd name="connsiteY123" fmla="*/ 0 h 605945"/>
              <a:gd name="connsiteX124" fmla="*/ 341344 w 565731"/>
              <a:gd name="connsiteY124" fmla="*/ 64003 h 605945"/>
              <a:gd name="connsiteX125" fmla="*/ 282810 w 565731"/>
              <a:gd name="connsiteY125" fmla="*/ 128006 h 605945"/>
              <a:gd name="connsiteX126" fmla="*/ 224276 w 565731"/>
              <a:gd name="connsiteY126" fmla="*/ 64003 h 605945"/>
              <a:gd name="connsiteX127" fmla="*/ 282810 w 565731"/>
              <a:gd name="connsiteY127" fmla="*/ 0 h 605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565731" h="605945">
                <a:moveTo>
                  <a:pt x="458586" y="166887"/>
                </a:moveTo>
                <a:cubicBezTo>
                  <a:pt x="494634" y="166887"/>
                  <a:pt x="537135" y="182218"/>
                  <a:pt x="538915" y="182885"/>
                </a:cubicBezTo>
                <a:cubicBezTo>
                  <a:pt x="539583" y="183107"/>
                  <a:pt x="540250" y="183773"/>
                  <a:pt x="541140" y="184218"/>
                </a:cubicBezTo>
                <a:cubicBezTo>
                  <a:pt x="542253" y="184884"/>
                  <a:pt x="543366" y="185329"/>
                  <a:pt x="544478" y="186217"/>
                </a:cubicBezTo>
                <a:cubicBezTo>
                  <a:pt x="545368" y="187106"/>
                  <a:pt x="546036" y="187995"/>
                  <a:pt x="546703" y="188884"/>
                </a:cubicBezTo>
                <a:cubicBezTo>
                  <a:pt x="547593" y="189772"/>
                  <a:pt x="548261" y="190661"/>
                  <a:pt x="548929" y="191772"/>
                </a:cubicBezTo>
                <a:cubicBezTo>
                  <a:pt x="549596" y="193105"/>
                  <a:pt x="549819" y="194216"/>
                  <a:pt x="550041" y="195549"/>
                </a:cubicBezTo>
                <a:cubicBezTo>
                  <a:pt x="550264" y="196438"/>
                  <a:pt x="550709" y="197327"/>
                  <a:pt x="550931" y="198215"/>
                </a:cubicBezTo>
                <a:lnTo>
                  <a:pt x="565617" y="331082"/>
                </a:lnTo>
                <a:cubicBezTo>
                  <a:pt x="566730" y="341081"/>
                  <a:pt x="559609" y="350190"/>
                  <a:pt x="549374" y="351301"/>
                </a:cubicBezTo>
                <a:cubicBezTo>
                  <a:pt x="548706" y="351524"/>
                  <a:pt x="548038" y="351524"/>
                  <a:pt x="547371" y="351524"/>
                </a:cubicBezTo>
                <a:cubicBezTo>
                  <a:pt x="538025" y="351524"/>
                  <a:pt x="530015" y="344414"/>
                  <a:pt x="528902" y="335082"/>
                </a:cubicBezTo>
                <a:lnTo>
                  <a:pt x="515551" y="213991"/>
                </a:lnTo>
                <a:cubicBezTo>
                  <a:pt x="513993" y="213546"/>
                  <a:pt x="512213" y="213102"/>
                  <a:pt x="510433" y="212657"/>
                </a:cubicBezTo>
                <a:lnTo>
                  <a:pt x="510433" y="338415"/>
                </a:lnTo>
                <a:lnTo>
                  <a:pt x="525119" y="521051"/>
                </a:lnTo>
                <a:cubicBezTo>
                  <a:pt x="526009" y="533271"/>
                  <a:pt x="516886" y="543936"/>
                  <a:pt x="504647" y="544825"/>
                </a:cubicBezTo>
                <a:cubicBezTo>
                  <a:pt x="504202" y="545047"/>
                  <a:pt x="503535" y="545047"/>
                  <a:pt x="502867" y="545047"/>
                </a:cubicBezTo>
                <a:cubicBezTo>
                  <a:pt x="491519" y="545047"/>
                  <a:pt x="481728" y="536160"/>
                  <a:pt x="480838" y="524606"/>
                </a:cubicBezTo>
                <a:lnTo>
                  <a:pt x="467487" y="359522"/>
                </a:lnTo>
                <a:cubicBezTo>
                  <a:pt x="464817" y="360855"/>
                  <a:pt x="461924" y="361522"/>
                  <a:pt x="458586" y="361522"/>
                </a:cubicBezTo>
                <a:cubicBezTo>
                  <a:pt x="455471" y="361522"/>
                  <a:pt x="452356" y="360855"/>
                  <a:pt x="449685" y="359522"/>
                </a:cubicBezTo>
                <a:lnTo>
                  <a:pt x="436334" y="524606"/>
                </a:lnTo>
                <a:cubicBezTo>
                  <a:pt x="435444" y="536160"/>
                  <a:pt x="425653" y="545047"/>
                  <a:pt x="414305" y="545047"/>
                </a:cubicBezTo>
                <a:cubicBezTo>
                  <a:pt x="413637" y="545047"/>
                  <a:pt x="413192" y="545047"/>
                  <a:pt x="412525" y="544825"/>
                </a:cubicBezTo>
                <a:cubicBezTo>
                  <a:pt x="400286" y="543936"/>
                  <a:pt x="391163" y="533271"/>
                  <a:pt x="392276" y="521051"/>
                </a:cubicBezTo>
                <a:lnTo>
                  <a:pt x="403402" y="380852"/>
                </a:lnTo>
                <a:cubicBezTo>
                  <a:pt x="412525" y="378630"/>
                  <a:pt x="420535" y="373964"/>
                  <a:pt x="426321" y="366632"/>
                </a:cubicBezTo>
                <a:cubicBezTo>
                  <a:pt x="433219" y="357967"/>
                  <a:pt x="436557" y="347080"/>
                  <a:pt x="435222" y="335971"/>
                </a:cubicBezTo>
                <a:lnTo>
                  <a:pt x="416975" y="171998"/>
                </a:lnTo>
                <a:cubicBezTo>
                  <a:pt x="430104" y="169331"/>
                  <a:pt x="444790" y="166887"/>
                  <a:pt x="458586" y="166887"/>
                </a:cubicBezTo>
                <a:close/>
                <a:moveTo>
                  <a:pt x="107223" y="166887"/>
                </a:moveTo>
                <a:cubicBezTo>
                  <a:pt x="121024" y="166887"/>
                  <a:pt x="135715" y="169331"/>
                  <a:pt x="148848" y="171998"/>
                </a:cubicBezTo>
                <a:lnTo>
                  <a:pt x="130595" y="335971"/>
                </a:lnTo>
                <a:cubicBezTo>
                  <a:pt x="129260" y="347080"/>
                  <a:pt x="132376" y="357967"/>
                  <a:pt x="139499" y="366632"/>
                </a:cubicBezTo>
                <a:cubicBezTo>
                  <a:pt x="145287" y="373964"/>
                  <a:pt x="153300" y="378852"/>
                  <a:pt x="162204" y="380852"/>
                </a:cubicBezTo>
                <a:lnTo>
                  <a:pt x="173556" y="521051"/>
                </a:lnTo>
                <a:cubicBezTo>
                  <a:pt x="174669" y="533271"/>
                  <a:pt x="165543" y="543936"/>
                  <a:pt x="153300" y="545047"/>
                </a:cubicBezTo>
                <a:cubicBezTo>
                  <a:pt x="152632" y="545047"/>
                  <a:pt x="151964" y="545047"/>
                  <a:pt x="151519" y="545047"/>
                </a:cubicBezTo>
                <a:cubicBezTo>
                  <a:pt x="139944" y="545047"/>
                  <a:pt x="130373" y="536160"/>
                  <a:pt x="129483" y="524606"/>
                </a:cubicBezTo>
                <a:lnTo>
                  <a:pt x="116127" y="359522"/>
                </a:lnTo>
                <a:cubicBezTo>
                  <a:pt x="113456" y="360855"/>
                  <a:pt x="110339" y="361522"/>
                  <a:pt x="107223" y="361522"/>
                </a:cubicBezTo>
                <a:cubicBezTo>
                  <a:pt x="103884" y="361522"/>
                  <a:pt x="100991" y="360855"/>
                  <a:pt x="98097" y="359522"/>
                </a:cubicBezTo>
                <a:lnTo>
                  <a:pt x="84964" y="524606"/>
                </a:lnTo>
                <a:cubicBezTo>
                  <a:pt x="84073" y="536160"/>
                  <a:pt x="74279" y="545047"/>
                  <a:pt x="62704" y="545047"/>
                </a:cubicBezTo>
                <a:cubicBezTo>
                  <a:pt x="62259" y="545047"/>
                  <a:pt x="61591" y="545047"/>
                  <a:pt x="60924" y="545047"/>
                </a:cubicBezTo>
                <a:cubicBezTo>
                  <a:pt x="48904" y="543936"/>
                  <a:pt x="39777" y="533271"/>
                  <a:pt x="40668" y="521051"/>
                </a:cubicBezTo>
                <a:lnTo>
                  <a:pt x="55359" y="338415"/>
                </a:lnTo>
                <a:lnTo>
                  <a:pt x="55359" y="212657"/>
                </a:lnTo>
                <a:cubicBezTo>
                  <a:pt x="53578" y="213102"/>
                  <a:pt x="51797" y="213546"/>
                  <a:pt x="50239" y="213991"/>
                </a:cubicBezTo>
                <a:lnTo>
                  <a:pt x="36884" y="335082"/>
                </a:lnTo>
                <a:cubicBezTo>
                  <a:pt x="35771" y="344636"/>
                  <a:pt x="27757" y="351524"/>
                  <a:pt x="18408" y="351524"/>
                </a:cubicBezTo>
                <a:cubicBezTo>
                  <a:pt x="17740" y="351524"/>
                  <a:pt x="17073" y="351524"/>
                  <a:pt x="16405" y="351301"/>
                </a:cubicBezTo>
                <a:cubicBezTo>
                  <a:pt x="6166" y="350190"/>
                  <a:pt x="-1180" y="341081"/>
                  <a:pt x="156" y="331082"/>
                </a:cubicBezTo>
                <a:lnTo>
                  <a:pt x="14847" y="198215"/>
                </a:lnTo>
                <a:cubicBezTo>
                  <a:pt x="14847" y="197104"/>
                  <a:pt x="15515" y="196438"/>
                  <a:pt x="15737" y="195549"/>
                </a:cubicBezTo>
                <a:cubicBezTo>
                  <a:pt x="15960" y="194216"/>
                  <a:pt x="16182" y="193105"/>
                  <a:pt x="16850" y="191772"/>
                </a:cubicBezTo>
                <a:cubicBezTo>
                  <a:pt x="17518" y="190661"/>
                  <a:pt x="18408" y="189550"/>
                  <a:pt x="19299" y="188439"/>
                </a:cubicBezTo>
                <a:cubicBezTo>
                  <a:pt x="19966" y="187773"/>
                  <a:pt x="20412" y="187106"/>
                  <a:pt x="21079" y="186440"/>
                </a:cubicBezTo>
                <a:cubicBezTo>
                  <a:pt x="22415" y="185106"/>
                  <a:pt x="24196" y="184218"/>
                  <a:pt x="25976" y="183551"/>
                </a:cubicBezTo>
                <a:cubicBezTo>
                  <a:pt x="26199" y="183329"/>
                  <a:pt x="26644" y="183107"/>
                  <a:pt x="26867" y="182885"/>
                </a:cubicBezTo>
                <a:cubicBezTo>
                  <a:pt x="26867" y="182885"/>
                  <a:pt x="27312" y="182662"/>
                  <a:pt x="27312" y="182662"/>
                </a:cubicBezTo>
                <a:cubicBezTo>
                  <a:pt x="27757" y="182662"/>
                  <a:pt x="27980" y="182440"/>
                  <a:pt x="28202" y="182440"/>
                </a:cubicBezTo>
                <a:cubicBezTo>
                  <a:pt x="35771" y="179774"/>
                  <a:pt x="74279" y="166887"/>
                  <a:pt x="107223" y="166887"/>
                </a:cubicBezTo>
                <a:close/>
                <a:moveTo>
                  <a:pt x="291929" y="132875"/>
                </a:moveTo>
                <a:cubicBezTo>
                  <a:pt x="334656" y="135097"/>
                  <a:pt x="381167" y="151762"/>
                  <a:pt x="383170" y="152651"/>
                </a:cubicBezTo>
                <a:cubicBezTo>
                  <a:pt x="384283" y="153096"/>
                  <a:pt x="385173" y="153762"/>
                  <a:pt x="386063" y="154207"/>
                </a:cubicBezTo>
                <a:cubicBezTo>
                  <a:pt x="387621" y="155096"/>
                  <a:pt x="389178" y="155762"/>
                  <a:pt x="390291" y="156873"/>
                </a:cubicBezTo>
                <a:cubicBezTo>
                  <a:pt x="391626" y="157984"/>
                  <a:pt x="392294" y="159095"/>
                  <a:pt x="393184" y="160206"/>
                </a:cubicBezTo>
                <a:cubicBezTo>
                  <a:pt x="394074" y="161539"/>
                  <a:pt x="395187" y="162428"/>
                  <a:pt x="395855" y="163761"/>
                </a:cubicBezTo>
                <a:cubicBezTo>
                  <a:pt x="396522" y="165317"/>
                  <a:pt x="396967" y="166872"/>
                  <a:pt x="397412" y="168650"/>
                </a:cubicBezTo>
                <a:cubicBezTo>
                  <a:pt x="397635" y="169761"/>
                  <a:pt x="398303" y="170650"/>
                  <a:pt x="398303" y="171761"/>
                </a:cubicBezTo>
                <a:lnTo>
                  <a:pt x="416773" y="337969"/>
                </a:lnTo>
                <a:cubicBezTo>
                  <a:pt x="418331" y="350634"/>
                  <a:pt x="409207" y="362189"/>
                  <a:pt x="396522" y="363522"/>
                </a:cubicBezTo>
                <a:cubicBezTo>
                  <a:pt x="395632" y="363522"/>
                  <a:pt x="394742" y="363744"/>
                  <a:pt x="393852" y="363744"/>
                </a:cubicBezTo>
                <a:cubicBezTo>
                  <a:pt x="382280" y="363744"/>
                  <a:pt x="372265" y="354856"/>
                  <a:pt x="370930" y="343079"/>
                </a:cubicBezTo>
                <a:lnTo>
                  <a:pt x="354017" y="191759"/>
                </a:lnTo>
                <a:cubicBezTo>
                  <a:pt x="352014" y="191092"/>
                  <a:pt x="350012" y="190426"/>
                  <a:pt x="347564" y="189759"/>
                </a:cubicBezTo>
                <a:lnTo>
                  <a:pt x="347564" y="347523"/>
                </a:lnTo>
                <a:lnTo>
                  <a:pt x="366034" y="575948"/>
                </a:lnTo>
                <a:cubicBezTo>
                  <a:pt x="367370" y="591280"/>
                  <a:pt x="355798" y="604612"/>
                  <a:pt x="340665" y="605723"/>
                </a:cubicBezTo>
                <a:cubicBezTo>
                  <a:pt x="339775" y="605945"/>
                  <a:pt x="339107" y="605945"/>
                  <a:pt x="338440" y="605945"/>
                </a:cubicBezTo>
                <a:cubicBezTo>
                  <a:pt x="323974" y="605945"/>
                  <a:pt x="311957" y="594835"/>
                  <a:pt x="310622" y="580392"/>
                </a:cubicBezTo>
                <a:lnTo>
                  <a:pt x="294154" y="373965"/>
                </a:lnTo>
                <a:cubicBezTo>
                  <a:pt x="290594" y="375299"/>
                  <a:pt x="286810" y="376187"/>
                  <a:pt x="282805" y="376187"/>
                </a:cubicBezTo>
                <a:cubicBezTo>
                  <a:pt x="279022" y="376187"/>
                  <a:pt x="275238" y="375299"/>
                  <a:pt x="271678" y="373965"/>
                </a:cubicBezTo>
                <a:lnTo>
                  <a:pt x="254987" y="580392"/>
                </a:lnTo>
                <a:cubicBezTo>
                  <a:pt x="253875" y="594835"/>
                  <a:pt x="241858" y="605945"/>
                  <a:pt x="227393" y="605945"/>
                </a:cubicBezTo>
                <a:cubicBezTo>
                  <a:pt x="226725" y="605945"/>
                  <a:pt x="225835" y="605945"/>
                  <a:pt x="225167" y="605723"/>
                </a:cubicBezTo>
                <a:cubicBezTo>
                  <a:pt x="209812" y="604612"/>
                  <a:pt x="198462" y="591280"/>
                  <a:pt x="199798" y="575948"/>
                </a:cubicBezTo>
                <a:lnTo>
                  <a:pt x="218046" y="347523"/>
                </a:lnTo>
                <a:lnTo>
                  <a:pt x="218046" y="189759"/>
                </a:lnTo>
                <a:cubicBezTo>
                  <a:pt x="215821" y="190426"/>
                  <a:pt x="213595" y="191092"/>
                  <a:pt x="211815" y="191759"/>
                </a:cubicBezTo>
                <a:lnTo>
                  <a:pt x="194902" y="343079"/>
                </a:lnTo>
                <a:cubicBezTo>
                  <a:pt x="193567" y="354856"/>
                  <a:pt x="183552" y="363744"/>
                  <a:pt x="171980" y="363744"/>
                </a:cubicBezTo>
                <a:cubicBezTo>
                  <a:pt x="171090" y="363744"/>
                  <a:pt x="170200" y="363744"/>
                  <a:pt x="169310" y="363522"/>
                </a:cubicBezTo>
                <a:cubicBezTo>
                  <a:pt x="156625" y="362189"/>
                  <a:pt x="147501" y="350634"/>
                  <a:pt x="148836" y="337969"/>
                </a:cubicBezTo>
                <a:lnTo>
                  <a:pt x="167307" y="171761"/>
                </a:lnTo>
                <a:cubicBezTo>
                  <a:pt x="167530" y="170650"/>
                  <a:pt x="168197" y="169539"/>
                  <a:pt x="168420" y="168428"/>
                </a:cubicBezTo>
                <a:cubicBezTo>
                  <a:pt x="168865" y="166872"/>
                  <a:pt x="169087" y="165317"/>
                  <a:pt x="169977" y="163984"/>
                </a:cubicBezTo>
                <a:cubicBezTo>
                  <a:pt x="170645" y="162206"/>
                  <a:pt x="171980" y="160873"/>
                  <a:pt x="173093" y="159540"/>
                </a:cubicBezTo>
                <a:cubicBezTo>
                  <a:pt x="173761" y="158651"/>
                  <a:pt x="174206" y="157762"/>
                  <a:pt x="175096" y="157095"/>
                </a:cubicBezTo>
                <a:cubicBezTo>
                  <a:pt x="176876" y="155540"/>
                  <a:pt x="179102" y="154429"/>
                  <a:pt x="181327" y="153318"/>
                </a:cubicBezTo>
                <a:cubicBezTo>
                  <a:pt x="181772" y="153096"/>
                  <a:pt x="181995" y="152874"/>
                  <a:pt x="182440" y="152651"/>
                </a:cubicBezTo>
                <a:cubicBezTo>
                  <a:pt x="182662" y="152651"/>
                  <a:pt x="182885" y="152429"/>
                  <a:pt x="183107" y="152429"/>
                </a:cubicBezTo>
                <a:cubicBezTo>
                  <a:pt x="183552" y="152207"/>
                  <a:pt x="183775" y="152207"/>
                  <a:pt x="184220" y="151985"/>
                </a:cubicBezTo>
                <a:cubicBezTo>
                  <a:pt x="192899" y="148874"/>
                  <a:pt x="234959" y="135097"/>
                  <a:pt x="273903" y="133097"/>
                </a:cubicBezTo>
                <a:lnTo>
                  <a:pt x="279689" y="144652"/>
                </a:lnTo>
                <a:lnTo>
                  <a:pt x="279912" y="144652"/>
                </a:lnTo>
                <a:lnTo>
                  <a:pt x="264334" y="265975"/>
                </a:lnTo>
                <a:lnTo>
                  <a:pt x="282805" y="298194"/>
                </a:lnTo>
                <a:lnTo>
                  <a:pt x="301498" y="265975"/>
                </a:lnTo>
                <a:lnTo>
                  <a:pt x="285920" y="144652"/>
                </a:lnTo>
                <a:close/>
                <a:moveTo>
                  <a:pt x="458589" y="60898"/>
                </a:moveTo>
                <a:cubicBezTo>
                  <a:pt x="484408" y="60898"/>
                  <a:pt x="505339" y="83772"/>
                  <a:pt x="505339" y="111988"/>
                </a:cubicBezTo>
                <a:cubicBezTo>
                  <a:pt x="505339" y="140204"/>
                  <a:pt x="484408" y="163078"/>
                  <a:pt x="458589" y="163078"/>
                </a:cubicBezTo>
                <a:cubicBezTo>
                  <a:pt x="432770" y="163078"/>
                  <a:pt x="411839" y="140204"/>
                  <a:pt x="411839" y="111988"/>
                </a:cubicBezTo>
                <a:cubicBezTo>
                  <a:pt x="411839" y="83772"/>
                  <a:pt x="432770" y="60898"/>
                  <a:pt x="458589" y="60898"/>
                </a:cubicBezTo>
                <a:close/>
                <a:moveTo>
                  <a:pt x="107209" y="60898"/>
                </a:moveTo>
                <a:cubicBezTo>
                  <a:pt x="133009" y="60898"/>
                  <a:pt x="153924" y="83772"/>
                  <a:pt x="153924" y="111988"/>
                </a:cubicBezTo>
                <a:cubicBezTo>
                  <a:pt x="153924" y="140204"/>
                  <a:pt x="133009" y="163078"/>
                  <a:pt x="107209" y="163078"/>
                </a:cubicBezTo>
                <a:cubicBezTo>
                  <a:pt x="81409" y="163078"/>
                  <a:pt x="60494" y="140204"/>
                  <a:pt x="60494" y="111988"/>
                </a:cubicBezTo>
                <a:cubicBezTo>
                  <a:pt x="60494" y="83772"/>
                  <a:pt x="81409" y="60898"/>
                  <a:pt x="107209" y="60898"/>
                </a:cubicBezTo>
                <a:close/>
                <a:moveTo>
                  <a:pt x="282810" y="0"/>
                </a:moveTo>
                <a:cubicBezTo>
                  <a:pt x="315137" y="0"/>
                  <a:pt x="341344" y="28655"/>
                  <a:pt x="341344" y="64003"/>
                </a:cubicBezTo>
                <a:cubicBezTo>
                  <a:pt x="341344" y="99351"/>
                  <a:pt x="315137" y="128006"/>
                  <a:pt x="282810" y="128006"/>
                </a:cubicBezTo>
                <a:cubicBezTo>
                  <a:pt x="250483" y="128006"/>
                  <a:pt x="224276" y="99351"/>
                  <a:pt x="224276" y="64003"/>
                </a:cubicBezTo>
                <a:cubicBezTo>
                  <a:pt x="224276" y="28655"/>
                  <a:pt x="250483" y="0"/>
                  <a:pt x="282810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25" name="íṧḷïḍè"/>
          <p:cNvSpPr/>
          <p:nvPr/>
        </p:nvSpPr>
        <p:spPr>
          <a:xfrm>
            <a:off x="6182482" y="4649228"/>
            <a:ext cx="568776" cy="590520"/>
          </a:xfrm>
          <a:custGeom>
            <a:avLst/>
            <a:gdLst>
              <a:gd name="connsiteX0" fmla="*/ 332623 w 583294"/>
              <a:gd name="connsiteY0" fmla="*/ 296967 h 605593"/>
              <a:gd name="connsiteX1" fmla="*/ 316983 w 583294"/>
              <a:gd name="connsiteY1" fmla="*/ 302537 h 605593"/>
              <a:gd name="connsiteX2" fmla="*/ 311624 w 583294"/>
              <a:gd name="connsiteY2" fmla="*/ 308872 h 605593"/>
              <a:gd name="connsiteX3" fmla="*/ 311624 w 583294"/>
              <a:gd name="connsiteY3" fmla="*/ 325036 h 605593"/>
              <a:gd name="connsiteX4" fmla="*/ 309108 w 583294"/>
              <a:gd name="connsiteY4" fmla="*/ 326784 h 605593"/>
              <a:gd name="connsiteX5" fmla="*/ 307467 w 583294"/>
              <a:gd name="connsiteY5" fmla="*/ 331698 h 605593"/>
              <a:gd name="connsiteX6" fmla="*/ 311077 w 583294"/>
              <a:gd name="connsiteY6" fmla="*/ 366102 h 605593"/>
              <a:gd name="connsiteX7" fmla="*/ 315780 w 583294"/>
              <a:gd name="connsiteY7" fmla="*/ 371673 h 605593"/>
              <a:gd name="connsiteX8" fmla="*/ 317530 w 583294"/>
              <a:gd name="connsiteY8" fmla="*/ 371891 h 605593"/>
              <a:gd name="connsiteX9" fmla="*/ 322670 w 583294"/>
              <a:gd name="connsiteY9" fmla="*/ 369379 h 605593"/>
              <a:gd name="connsiteX10" fmla="*/ 340826 w 583294"/>
              <a:gd name="connsiteY10" fmla="*/ 345242 h 605593"/>
              <a:gd name="connsiteX11" fmla="*/ 342139 w 583294"/>
              <a:gd name="connsiteY11" fmla="*/ 341310 h 605593"/>
              <a:gd name="connsiteX12" fmla="*/ 342139 w 583294"/>
              <a:gd name="connsiteY12" fmla="*/ 302646 h 605593"/>
              <a:gd name="connsiteX13" fmla="*/ 339076 w 583294"/>
              <a:gd name="connsiteY13" fmla="*/ 297076 h 605593"/>
              <a:gd name="connsiteX14" fmla="*/ 332623 w 583294"/>
              <a:gd name="connsiteY14" fmla="*/ 296967 h 605593"/>
              <a:gd name="connsiteX15" fmla="*/ 250702 w 583294"/>
              <a:gd name="connsiteY15" fmla="*/ 296967 h 605593"/>
              <a:gd name="connsiteX16" fmla="*/ 244249 w 583294"/>
              <a:gd name="connsiteY16" fmla="*/ 297076 h 605593"/>
              <a:gd name="connsiteX17" fmla="*/ 241187 w 583294"/>
              <a:gd name="connsiteY17" fmla="*/ 302646 h 605593"/>
              <a:gd name="connsiteX18" fmla="*/ 241077 w 583294"/>
              <a:gd name="connsiteY18" fmla="*/ 341310 h 605593"/>
              <a:gd name="connsiteX19" fmla="*/ 242390 w 583294"/>
              <a:gd name="connsiteY19" fmla="*/ 345242 h 605593"/>
              <a:gd name="connsiteX20" fmla="*/ 260655 w 583294"/>
              <a:gd name="connsiteY20" fmla="*/ 369379 h 605593"/>
              <a:gd name="connsiteX21" fmla="*/ 265796 w 583294"/>
              <a:gd name="connsiteY21" fmla="*/ 371891 h 605593"/>
              <a:gd name="connsiteX22" fmla="*/ 267546 w 583294"/>
              <a:gd name="connsiteY22" fmla="*/ 371673 h 605593"/>
              <a:gd name="connsiteX23" fmla="*/ 272249 w 583294"/>
              <a:gd name="connsiteY23" fmla="*/ 366102 h 605593"/>
              <a:gd name="connsiteX24" fmla="*/ 275858 w 583294"/>
              <a:gd name="connsiteY24" fmla="*/ 331698 h 605593"/>
              <a:gd name="connsiteX25" fmla="*/ 274218 w 583294"/>
              <a:gd name="connsiteY25" fmla="*/ 326674 h 605593"/>
              <a:gd name="connsiteX26" fmla="*/ 271702 w 583294"/>
              <a:gd name="connsiteY26" fmla="*/ 325036 h 605593"/>
              <a:gd name="connsiteX27" fmla="*/ 271702 w 583294"/>
              <a:gd name="connsiteY27" fmla="*/ 308872 h 605593"/>
              <a:gd name="connsiteX28" fmla="*/ 266343 w 583294"/>
              <a:gd name="connsiteY28" fmla="*/ 302537 h 605593"/>
              <a:gd name="connsiteX29" fmla="*/ 250702 w 583294"/>
              <a:gd name="connsiteY29" fmla="*/ 296967 h 605593"/>
              <a:gd name="connsiteX30" fmla="*/ 30625 w 583294"/>
              <a:gd name="connsiteY30" fmla="*/ 270619 h 605593"/>
              <a:gd name="connsiteX31" fmla="*/ 94718 w 583294"/>
              <a:gd name="connsiteY31" fmla="*/ 270619 h 605593"/>
              <a:gd name="connsiteX32" fmla="*/ 125343 w 583294"/>
              <a:gd name="connsiteY32" fmla="*/ 301200 h 605593"/>
              <a:gd name="connsiteX33" fmla="*/ 293999 w 583294"/>
              <a:gd name="connsiteY33" fmla="*/ 469616 h 605593"/>
              <a:gd name="connsiteX34" fmla="*/ 462654 w 583294"/>
              <a:gd name="connsiteY34" fmla="*/ 301200 h 605593"/>
              <a:gd name="connsiteX35" fmla="*/ 493279 w 583294"/>
              <a:gd name="connsiteY35" fmla="*/ 270619 h 605593"/>
              <a:gd name="connsiteX36" fmla="*/ 552669 w 583294"/>
              <a:gd name="connsiteY36" fmla="*/ 270619 h 605593"/>
              <a:gd name="connsiteX37" fmla="*/ 583294 w 583294"/>
              <a:gd name="connsiteY37" fmla="*/ 301200 h 605593"/>
              <a:gd name="connsiteX38" fmla="*/ 552669 w 583294"/>
              <a:gd name="connsiteY38" fmla="*/ 331782 h 605593"/>
              <a:gd name="connsiteX39" fmla="*/ 521935 w 583294"/>
              <a:gd name="connsiteY39" fmla="*/ 331782 h 605593"/>
              <a:gd name="connsiteX40" fmla="*/ 478513 w 583294"/>
              <a:gd name="connsiteY40" fmla="*/ 438052 h 605593"/>
              <a:gd name="connsiteX41" fmla="*/ 504982 w 583294"/>
              <a:gd name="connsiteY41" fmla="*/ 464592 h 605593"/>
              <a:gd name="connsiteX42" fmla="*/ 504982 w 583294"/>
              <a:gd name="connsiteY42" fmla="*/ 507842 h 605593"/>
              <a:gd name="connsiteX43" fmla="*/ 483326 w 583294"/>
              <a:gd name="connsiteY43" fmla="*/ 516798 h 605593"/>
              <a:gd name="connsiteX44" fmla="*/ 461670 w 583294"/>
              <a:gd name="connsiteY44" fmla="*/ 507842 h 605593"/>
              <a:gd name="connsiteX45" fmla="*/ 435638 w 583294"/>
              <a:gd name="connsiteY45" fmla="*/ 481957 h 605593"/>
              <a:gd name="connsiteX46" fmla="*/ 322327 w 583294"/>
              <a:gd name="connsiteY46" fmla="*/ 529140 h 605593"/>
              <a:gd name="connsiteX47" fmla="*/ 322327 w 583294"/>
              <a:gd name="connsiteY47" fmla="*/ 575012 h 605593"/>
              <a:gd name="connsiteX48" fmla="*/ 291592 w 583294"/>
              <a:gd name="connsiteY48" fmla="*/ 605593 h 605593"/>
              <a:gd name="connsiteX49" fmla="*/ 260967 w 583294"/>
              <a:gd name="connsiteY49" fmla="*/ 575012 h 605593"/>
              <a:gd name="connsiteX50" fmla="*/ 260967 w 583294"/>
              <a:gd name="connsiteY50" fmla="*/ 528485 h 605593"/>
              <a:gd name="connsiteX51" fmla="*/ 149624 w 583294"/>
              <a:gd name="connsiteY51" fmla="*/ 479882 h 605593"/>
              <a:gd name="connsiteX52" fmla="*/ 121624 w 583294"/>
              <a:gd name="connsiteY52" fmla="*/ 507842 h 605593"/>
              <a:gd name="connsiteX53" fmla="*/ 99968 w 583294"/>
              <a:gd name="connsiteY53" fmla="*/ 516798 h 605593"/>
              <a:gd name="connsiteX54" fmla="*/ 78312 w 583294"/>
              <a:gd name="connsiteY54" fmla="*/ 507842 h 605593"/>
              <a:gd name="connsiteX55" fmla="*/ 78312 w 583294"/>
              <a:gd name="connsiteY55" fmla="*/ 464592 h 605593"/>
              <a:gd name="connsiteX56" fmla="*/ 107515 w 583294"/>
              <a:gd name="connsiteY56" fmla="*/ 435430 h 605593"/>
              <a:gd name="connsiteX57" fmla="*/ 66062 w 583294"/>
              <a:gd name="connsiteY57" fmla="*/ 331782 h 605593"/>
              <a:gd name="connsiteX58" fmla="*/ 30625 w 583294"/>
              <a:gd name="connsiteY58" fmla="*/ 331782 h 605593"/>
              <a:gd name="connsiteX59" fmla="*/ 0 w 583294"/>
              <a:gd name="connsiteY59" fmla="*/ 301200 h 605593"/>
              <a:gd name="connsiteX60" fmla="*/ 30625 w 583294"/>
              <a:gd name="connsiteY60" fmla="*/ 270619 h 605593"/>
              <a:gd name="connsiteX61" fmla="*/ 260655 w 583294"/>
              <a:gd name="connsiteY61" fmla="*/ 122871 h 605593"/>
              <a:gd name="connsiteX62" fmla="*/ 215703 w 583294"/>
              <a:gd name="connsiteY62" fmla="*/ 134776 h 605593"/>
              <a:gd name="connsiteX63" fmla="*/ 212093 w 583294"/>
              <a:gd name="connsiteY63" fmla="*/ 140565 h 605593"/>
              <a:gd name="connsiteX64" fmla="*/ 212093 w 583294"/>
              <a:gd name="connsiteY64" fmla="*/ 152142 h 605593"/>
              <a:gd name="connsiteX65" fmla="*/ 209468 w 583294"/>
              <a:gd name="connsiteY65" fmla="*/ 152142 h 605593"/>
              <a:gd name="connsiteX66" fmla="*/ 203015 w 583294"/>
              <a:gd name="connsiteY66" fmla="*/ 158586 h 605593"/>
              <a:gd name="connsiteX67" fmla="*/ 203015 w 583294"/>
              <a:gd name="connsiteY67" fmla="*/ 169289 h 605593"/>
              <a:gd name="connsiteX68" fmla="*/ 205969 w 583294"/>
              <a:gd name="connsiteY68" fmla="*/ 174641 h 605593"/>
              <a:gd name="connsiteX69" fmla="*/ 212203 w 583294"/>
              <a:gd name="connsiteY69" fmla="*/ 178791 h 605593"/>
              <a:gd name="connsiteX70" fmla="*/ 212640 w 583294"/>
              <a:gd name="connsiteY70" fmla="*/ 181413 h 605593"/>
              <a:gd name="connsiteX71" fmla="*/ 235828 w 583294"/>
              <a:gd name="connsiteY71" fmla="*/ 235039 h 605593"/>
              <a:gd name="connsiteX72" fmla="*/ 274218 w 583294"/>
              <a:gd name="connsiteY72" fmla="*/ 268242 h 605593"/>
              <a:gd name="connsiteX73" fmla="*/ 309108 w 583294"/>
              <a:gd name="connsiteY73" fmla="*/ 268242 h 605593"/>
              <a:gd name="connsiteX74" fmla="*/ 347498 w 583294"/>
              <a:gd name="connsiteY74" fmla="*/ 235039 h 605593"/>
              <a:gd name="connsiteX75" fmla="*/ 370685 w 583294"/>
              <a:gd name="connsiteY75" fmla="*/ 181413 h 605593"/>
              <a:gd name="connsiteX76" fmla="*/ 371123 w 583294"/>
              <a:gd name="connsiteY76" fmla="*/ 178791 h 605593"/>
              <a:gd name="connsiteX77" fmla="*/ 377357 w 583294"/>
              <a:gd name="connsiteY77" fmla="*/ 174641 h 605593"/>
              <a:gd name="connsiteX78" fmla="*/ 380310 w 583294"/>
              <a:gd name="connsiteY78" fmla="*/ 169289 h 605593"/>
              <a:gd name="connsiteX79" fmla="*/ 380310 w 583294"/>
              <a:gd name="connsiteY79" fmla="*/ 158586 h 605593"/>
              <a:gd name="connsiteX80" fmla="*/ 373857 w 583294"/>
              <a:gd name="connsiteY80" fmla="*/ 152142 h 605593"/>
              <a:gd name="connsiteX81" fmla="*/ 370248 w 583294"/>
              <a:gd name="connsiteY81" fmla="*/ 152142 h 605593"/>
              <a:gd name="connsiteX82" fmla="*/ 368279 w 583294"/>
              <a:gd name="connsiteY82" fmla="*/ 149958 h 605593"/>
              <a:gd name="connsiteX83" fmla="*/ 362045 w 583294"/>
              <a:gd name="connsiteY83" fmla="*/ 149521 h 605593"/>
              <a:gd name="connsiteX84" fmla="*/ 336451 w 583294"/>
              <a:gd name="connsiteY84" fmla="*/ 155309 h 605593"/>
              <a:gd name="connsiteX85" fmla="*/ 296749 w 583294"/>
              <a:gd name="connsiteY85" fmla="*/ 137288 h 605593"/>
              <a:gd name="connsiteX86" fmla="*/ 260655 w 583294"/>
              <a:gd name="connsiteY86" fmla="*/ 122871 h 605593"/>
              <a:gd name="connsiteX87" fmla="*/ 275311 w 583294"/>
              <a:gd name="connsiteY87" fmla="*/ 0 h 605593"/>
              <a:gd name="connsiteX88" fmla="*/ 308014 w 583294"/>
              <a:gd name="connsiteY88" fmla="*/ 0 h 605593"/>
              <a:gd name="connsiteX89" fmla="*/ 409185 w 583294"/>
              <a:gd name="connsiteY89" fmla="*/ 101027 h 605593"/>
              <a:gd name="connsiteX90" fmla="*/ 409185 w 583294"/>
              <a:gd name="connsiteY90" fmla="*/ 132701 h 605593"/>
              <a:gd name="connsiteX91" fmla="*/ 414982 w 583294"/>
              <a:gd name="connsiteY91" fmla="*/ 150722 h 605593"/>
              <a:gd name="connsiteX92" fmla="*/ 414982 w 583294"/>
              <a:gd name="connsiteY92" fmla="*/ 173331 h 605593"/>
              <a:gd name="connsiteX93" fmla="*/ 403826 w 583294"/>
              <a:gd name="connsiteY93" fmla="*/ 197140 h 605593"/>
              <a:gd name="connsiteX94" fmla="*/ 397263 w 583294"/>
              <a:gd name="connsiteY94" fmla="*/ 214288 h 605593"/>
              <a:gd name="connsiteX95" fmla="*/ 375498 w 583294"/>
              <a:gd name="connsiteY95" fmla="*/ 255136 h 605593"/>
              <a:gd name="connsiteX96" fmla="*/ 360732 w 583294"/>
              <a:gd name="connsiteY96" fmla="*/ 273922 h 605593"/>
              <a:gd name="connsiteX97" fmla="*/ 371670 w 583294"/>
              <a:gd name="connsiteY97" fmla="*/ 287574 h 605593"/>
              <a:gd name="connsiteX98" fmla="*/ 432919 w 583294"/>
              <a:gd name="connsiteY98" fmla="*/ 306141 h 605593"/>
              <a:gd name="connsiteX99" fmla="*/ 294014 w 583294"/>
              <a:gd name="connsiteY99" fmla="*/ 433272 h 605593"/>
              <a:gd name="connsiteX100" fmla="*/ 154891 w 583294"/>
              <a:gd name="connsiteY100" fmla="*/ 304721 h 605593"/>
              <a:gd name="connsiteX101" fmla="*/ 211656 w 583294"/>
              <a:gd name="connsiteY101" fmla="*/ 287574 h 605593"/>
              <a:gd name="connsiteX102" fmla="*/ 222593 w 583294"/>
              <a:gd name="connsiteY102" fmla="*/ 273922 h 605593"/>
              <a:gd name="connsiteX103" fmla="*/ 207828 w 583294"/>
              <a:gd name="connsiteY103" fmla="*/ 255136 h 605593"/>
              <a:gd name="connsiteX104" fmla="*/ 186063 w 583294"/>
              <a:gd name="connsiteY104" fmla="*/ 214288 h 605593"/>
              <a:gd name="connsiteX105" fmla="*/ 179500 w 583294"/>
              <a:gd name="connsiteY105" fmla="*/ 197140 h 605593"/>
              <a:gd name="connsiteX106" fmla="*/ 168344 w 583294"/>
              <a:gd name="connsiteY106" fmla="*/ 173331 h 605593"/>
              <a:gd name="connsiteX107" fmla="*/ 168344 w 583294"/>
              <a:gd name="connsiteY107" fmla="*/ 150722 h 605593"/>
              <a:gd name="connsiteX108" fmla="*/ 174141 w 583294"/>
              <a:gd name="connsiteY108" fmla="*/ 132701 h 605593"/>
              <a:gd name="connsiteX109" fmla="*/ 174141 w 583294"/>
              <a:gd name="connsiteY109" fmla="*/ 101027 h 605593"/>
              <a:gd name="connsiteX110" fmla="*/ 275311 w 583294"/>
              <a:gd name="connsiteY110" fmla="*/ 0 h 605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83294" h="605593">
                <a:moveTo>
                  <a:pt x="332623" y="296967"/>
                </a:moveTo>
                <a:cubicBezTo>
                  <a:pt x="327373" y="299697"/>
                  <a:pt x="322123" y="301663"/>
                  <a:pt x="316983" y="302537"/>
                </a:cubicBezTo>
                <a:cubicBezTo>
                  <a:pt x="313811" y="303083"/>
                  <a:pt x="311624" y="305814"/>
                  <a:pt x="311624" y="308872"/>
                </a:cubicBezTo>
                <a:lnTo>
                  <a:pt x="311624" y="325036"/>
                </a:lnTo>
                <a:cubicBezTo>
                  <a:pt x="310639" y="325364"/>
                  <a:pt x="309874" y="326019"/>
                  <a:pt x="309108" y="326784"/>
                </a:cubicBezTo>
                <a:cubicBezTo>
                  <a:pt x="307905" y="328094"/>
                  <a:pt x="307358" y="329951"/>
                  <a:pt x="307467" y="331698"/>
                </a:cubicBezTo>
                <a:lnTo>
                  <a:pt x="311077" y="366102"/>
                </a:lnTo>
                <a:cubicBezTo>
                  <a:pt x="311295" y="368724"/>
                  <a:pt x="313155" y="371017"/>
                  <a:pt x="315780" y="371673"/>
                </a:cubicBezTo>
                <a:cubicBezTo>
                  <a:pt x="316327" y="371891"/>
                  <a:pt x="316983" y="371891"/>
                  <a:pt x="317530" y="371891"/>
                </a:cubicBezTo>
                <a:cubicBezTo>
                  <a:pt x="319498" y="371891"/>
                  <a:pt x="321467" y="371017"/>
                  <a:pt x="322670" y="369379"/>
                </a:cubicBezTo>
                <a:lnTo>
                  <a:pt x="340826" y="345242"/>
                </a:lnTo>
                <a:cubicBezTo>
                  <a:pt x="341701" y="344149"/>
                  <a:pt x="342139" y="342730"/>
                  <a:pt x="342139" y="341310"/>
                </a:cubicBezTo>
                <a:lnTo>
                  <a:pt x="342139" y="302646"/>
                </a:lnTo>
                <a:cubicBezTo>
                  <a:pt x="342139" y="300353"/>
                  <a:pt x="340936" y="298277"/>
                  <a:pt x="339076" y="297076"/>
                </a:cubicBezTo>
                <a:cubicBezTo>
                  <a:pt x="337108" y="295984"/>
                  <a:pt x="334701" y="295875"/>
                  <a:pt x="332623" y="296967"/>
                </a:cubicBezTo>
                <a:close/>
                <a:moveTo>
                  <a:pt x="250702" y="296967"/>
                </a:moveTo>
                <a:cubicBezTo>
                  <a:pt x="248624" y="295875"/>
                  <a:pt x="246218" y="295984"/>
                  <a:pt x="244249" y="297076"/>
                </a:cubicBezTo>
                <a:cubicBezTo>
                  <a:pt x="242281" y="298277"/>
                  <a:pt x="241187" y="300353"/>
                  <a:pt x="241187" y="302646"/>
                </a:cubicBezTo>
                <a:lnTo>
                  <a:pt x="241077" y="341310"/>
                </a:lnTo>
                <a:cubicBezTo>
                  <a:pt x="241077" y="342730"/>
                  <a:pt x="241624" y="344149"/>
                  <a:pt x="242390" y="345242"/>
                </a:cubicBezTo>
                <a:lnTo>
                  <a:pt x="260655" y="369379"/>
                </a:lnTo>
                <a:cubicBezTo>
                  <a:pt x="261859" y="371017"/>
                  <a:pt x="263827" y="371891"/>
                  <a:pt x="265796" y="371891"/>
                </a:cubicBezTo>
                <a:cubicBezTo>
                  <a:pt x="266343" y="371891"/>
                  <a:pt x="266999" y="371891"/>
                  <a:pt x="267546" y="371673"/>
                </a:cubicBezTo>
                <a:cubicBezTo>
                  <a:pt x="270171" y="371017"/>
                  <a:pt x="272030" y="368833"/>
                  <a:pt x="272249" y="366102"/>
                </a:cubicBezTo>
                <a:lnTo>
                  <a:pt x="275858" y="331698"/>
                </a:lnTo>
                <a:cubicBezTo>
                  <a:pt x="275968" y="329951"/>
                  <a:pt x="275421" y="328094"/>
                  <a:pt x="274218" y="326674"/>
                </a:cubicBezTo>
                <a:cubicBezTo>
                  <a:pt x="273452" y="326019"/>
                  <a:pt x="272687" y="325364"/>
                  <a:pt x="271702" y="325036"/>
                </a:cubicBezTo>
                <a:lnTo>
                  <a:pt x="271702" y="308872"/>
                </a:lnTo>
                <a:cubicBezTo>
                  <a:pt x="271702" y="305814"/>
                  <a:pt x="269515" y="303083"/>
                  <a:pt x="266343" y="302537"/>
                </a:cubicBezTo>
                <a:cubicBezTo>
                  <a:pt x="261202" y="301663"/>
                  <a:pt x="255952" y="299697"/>
                  <a:pt x="250702" y="296967"/>
                </a:cubicBezTo>
                <a:close/>
                <a:moveTo>
                  <a:pt x="30625" y="270619"/>
                </a:moveTo>
                <a:lnTo>
                  <a:pt x="94718" y="270619"/>
                </a:lnTo>
                <a:cubicBezTo>
                  <a:pt x="111562" y="270619"/>
                  <a:pt x="125343" y="284271"/>
                  <a:pt x="125343" y="301200"/>
                </a:cubicBezTo>
                <a:cubicBezTo>
                  <a:pt x="125343" y="394036"/>
                  <a:pt x="201030" y="469616"/>
                  <a:pt x="293999" y="469616"/>
                </a:cubicBezTo>
                <a:cubicBezTo>
                  <a:pt x="386967" y="469616"/>
                  <a:pt x="462654" y="394036"/>
                  <a:pt x="462654" y="301200"/>
                </a:cubicBezTo>
                <a:cubicBezTo>
                  <a:pt x="462654" y="284271"/>
                  <a:pt x="476326" y="270619"/>
                  <a:pt x="493279" y="270619"/>
                </a:cubicBezTo>
                <a:lnTo>
                  <a:pt x="552669" y="270619"/>
                </a:lnTo>
                <a:cubicBezTo>
                  <a:pt x="569622" y="270619"/>
                  <a:pt x="583294" y="284271"/>
                  <a:pt x="583294" y="301200"/>
                </a:cubicBezTo>
                <a:cubicBezTo>
                  <a:pt x="583294" y="318129"/>
                  <a:pt x="569622" y="331782"/>
                  <a:pt x="552669" y="331782"/>
                </a:cubicBezTo>
                <a:lnTo>
                  <a:pt x="521935" y="331782"/>
                </a:lnTo>
                <a:cubicBezTo>
                  <a:pt x="516576" y="371319"/>
                  <a:pt x="501263" y="407579"/>
                  <a:pt x="478513" y="438052"/>
                </a:cubicBezTo>
                <a:lnTo>
                  <a:pt x="504982" y="464592"/>
                </a:lnTo>
                <a:cubicBezTo>
                  <a:pt x="516904" y="476497"/>
                  <a:pt x="516904" y="495937"/>
                  <a:pt x="504982" y="507842"/>
                </a:cubicBezTo>
                <a:cubicBezTo>
                  <a:pt x="498966" y="513849"/>
                  <a:pt x="491091" y="516798"/>
                  <a:pt x="483326" y="516798"/>
                </a:cubicBezTo>
                <a:cubicBezTo>
                  <a:pt x="475451" y="516798"/>
                  <a:pt x="467576" y="513849"/>
                  <a:pt x="461670" y="507842"/>
                </a:cubicBezTo>
                <a:lnTo>
                  <a:pt x="435638" y="481957"/>
                </a:lnTo>
                <a:cubicBezTo>
                  <a:pt x="403592" y="507078"/>
                  <a:pt x="364764" y="523897"/>
                  <a:pt x="322327" y="529140"/>
                </a:cubicBezTo>
                <a:lnTo>
                  <a:pt x="322327" y="575012"/>
                </a:lnTo>
                <a:cubicBezTo>
                  <a:pt x="322327" y="591832"/>
                  <a:pt x="308545" y="605593"/>
                  <a:pt x="291592" y="605593"/>
                </a:cubicBezTo>
                <a:cubicBezTo>
                  <a:pt x="274749" y="605593"/>
                  <a:pt x="260967" y="591832"/>
                  <a:pt x="260967" y="575012"/>
                </a:cubicBezTo>
                <a:lnTo>
                  <a:pt x="260967" y="528485"/>
                </a:lnTo>
                <a:cubicBezTo>
                  <a:pt x="219186" y="522478"/>
                  <a:pt x="181015" y="505221"/>
                  <a:pt x="149624" y="479882"/>
                </a:cubicBezTo>
                <a:lnTo>
                  <a:pt x="121624" y="507842"/>
                </a:lnTo>
                <a:cubicBezTo>
                  <a:pt x="115718" y="513849"/>
                  <a:pt x="107843" y="516798"/>
                  <a:pt x="99968" y="516798"/>
                </a:cubicBezTo>
                <a:cubicBezTo>
                  <a:pt x="92093" y="516798"/>
                  <a:pt x="84328" y="513849"/>
                  <a:pt x="78312" y="507842"/>
                </a:cubicBezTo>
                <a:cubicBezTo>
                  <a:pt x="66281" y="495937"/>
                  <a:pt x="66281" y="476497"/>
                  <a:pt x="78312" y="464592"/>
                </a:cubicBezTo>
                <a:lnTo>
                  <a:pt x="107515" y="435430"/>
                </a:lnTo>
                <a:cubicBezTo>
                  <a:pt x="85859" y="405504"/>
                  <a:pt x="71203" y="370117"/>
                  <a:pt x="66062" y="331782"/>
                </a:cubicBezTo>
                <a:lnTo>
                  <a:pt x="30625" y="331782"/>
                </a:lnTo>
                <a:cubicBezTo>
                  <a:pt x="13672" y="331782"/>
                  <a:pt x="0" y="318129"/>
                  <a:pt x="0" y="301200"/>
                </a:cubicBezTo>
                <a:cubicBezTo>
                  <a:pt x="0" y="284271"/>
                  <a:pt x="13672" y="270619"/>
                  <a:pt x="30625" y="270619"/>
                </a:cubicBezTo>
                <a:close/>
                <a:moveTo>
                  <a:pt x="260655" y="122871"/>
                </a:moveTo>
                <a:cubicBezTo>
                  <a:pt x="242390" y="122871"/>
                  <a:pt x="224671" y="130298"/>
                  <a:pt x="215703" y="134776"/>
                </a:cubicBezTo>
                <a:cubicBezTo>
                  <a:pt x="213515" y="135868"/>
                  <a:pt x="212093" y="138162"/>
                  <a:pt x="212093" y="140565"/>
                </a:cubicBezTo>
                <a:lnTo>
                  <a:pt x="212093" y="152142"/>
                </a:lnTo>
                <a:lnTo>
                  <a:pt x="209468" y="152142"/>
                </a:lnTo>
                <a:cubicBezTo>
                  <a:pt x="205859" y="152142"/>
                  <a:pt x="203015" y="154982"/>
                  <a:pt x="203015" y="158586"/>
                </a:cubicBezTo>
                <a:lnTo>
                  <a:pt x="203015" y="169289"/>
                </a:lnTo>
                <a:cubicBezTo>
                  <a:pt x="203015" y="171474"/>
                  <a:pt x="204109" y="173440"/>
                  <a:pt x="205969" y="174641"/>
                </a:cubicBezTo>
                <a:lnTo>
                  <a:pt x="212203" y="178791"/>
                </a:lnTo>
                <a:lnTo>
                  <a:pt x="212640" y="181413"/>
                </a:lnTo>
                <a:cubicBezTo>
                  <a:pt x="214609" y="196922"/>
                  <a:pt x="223359" y="216909"/>
                  <a:pt x="235828" y="235039"/>
                </a:cubicBezTo>
                <a:cubicBezTo>
                  <a:pt x="251687" y="257975"/>
                  <a:pt x="266562" y="268242"/>
                  <a:pt x="274218" y="268242"/>
                </a:cubicBezTo>
                <a:lnTo>
                  <a:pt x="309108" y="268242"/>
                </a:lnTo>
                <a:cubicBezTo>
                  <a:pt x="316764" y="268242"/>
                  <a:pt x="331639" y="257975"/>
                  <a:pt x="347498" y="235039"/>
                </a:cubicBezTo>
                <a:cubicBezTo>
                  <a:pt x="359967" y="216909"/>
                  <a:pt x="368717" y="196922"/>
                  <a:pt x="370685" y="181413"/>
                </a:cubicBezTo>
                <a:lnTo>
                  <a:pt x="371123" y="178791"/>
                </a:lnTo>
                <a:lnTo>
                  <a:pt x="377357" y="174641"/>
                </a:lnTo>
                <a:cubicBezTo>
                  <a:pt x="379217" y="173440"/>
                  <a:pt x="380310" y="171474"/>
                  <a:pt x="380310" y="169289"/>
                </a:cubicBezTo>
                <a:lnTo>
                  <a:pt x="380310" y="158586"/>
                </a:lnTo>
                <a:cubicBezTo>
                  <a:pt x="380310" y="154982"/>
                  <a:pt x="377357" y="152142"/>
                  <a:pt x="373857" y="152142"/>
                </a:cubicBezTo>
                <a:lnTo>
                  <a:pt x="370248" y="152142"/>
                </a:lnTo>
                <a:cubicBezTo>
                  <a:pt x="369810" y="151268"/>
                  <a:pt x="369045" y="150504"/>
                  <a:pt x="368279" y="149958"/>
                </a:cubicBezTo>
                <a:cubicBezTo>
                  <a:pt x="366420" y="148756"/>
                  <a:pt x="364014" y="148538"/>
                  <a:pt x="362045" y="149521"/>
                </a:cubicBezTo>
                <a:cubicBezTo>
                  <a:pt x="353404" y="153343"/>
                  <a:pt x="344764" y="155309"/>
                  <a:pt x="336451" y="155309"/>
                </a:cubicBezTo>
                <a:cubicBezTo>
                  <a:pt x="321686" y="155309"/>
                  <a:pt x="308342" y="149302"/>
                  <a:pt x="296749" y="137288"/>
                </a:cubicBezTo>
                <a:cubicBezTo>
                  <a:pt x="287452" y="127786"/>
                  <a:pt x="275311" y="122871"/>
                  <a:pt x="260655" y="122871"/>
                </a:cubicBezTo>
                <a:close/>
                <a:moveTo>
                  <a:pt x="275311" y="0"/>
                </a:moveTo>
                <a:lnTo>
                  <a:pt x="308014" y="0"/>
                </a:lnTo>
                <a:cubicBezTo>
                  <a:pt x="363795" y="0"/>
                  <a:pt x="409185" y="45326"/>
                  <a:pt x="409185" y="101027"/>
                </a:cubicBezTo>
                <a:lnTo>
                  <a:pt x="409185" y="132701"/>
                </a:lnTo>
                <a:cubicBezTo>
                  <a:pt x="412904" y="137944"/>
                  <a:pt x="414982" y="144278"/>
                  <a:pt x="414982" y="150722"/>
                </a:cubicBezTo>
                <a:lnTo>
                  <a:pt x="414982" y="173331"/>
                </a:lnTo>
                <a:cubicBezTo>
                  <a:pt x="414982" y="182505"/>
                  <a:pt x="410826" y="191352"/>
                  <a:pt x="403826" y="197140"/>
                </a:cubicBezTo>
                <a:cubicBezTo>
                  <a:pt x="402076" y="202820"/>
                  <a:pt x="399888" y="208608"/>
                  <a:pt x="397263" y="214288"/>
                </a:cubicBezTo>
                <a:cubicBezTo>
                  <a:pt x="392013" y="227940"/>
                  <a:pt x="384576" y="242029"/>
                  <a:pt x="375498" y="255136"/>
                </a:cubicBezTo>
                <a:cubicBezTo>
                  <a:pt x="371670" y="260706"/>
                  <a:pt x="366639" y="267368"/>
                  <a:pt x="360732" y="273922"/>
                </a:cubicBezTo>
                <a:cubicBezTo>
                  <a:pt x="366092" y="277853"/>
                  <a:pt x="370029" y="282331"/>
                  <a:pt x="371670" y="287574"/>
                </a:cubicBezTo>
                <a:lnTo>
                  <a:pt x="432919" y="306141"/>
                </a:lnTo>
                <a:cubicBezTo>
                  <a:pt x="426685" y="377243"/>
                  <a:pt x="366748" y="433272"/>
                  <a:pt x="294014" y="433272"/>
                </a:cubicBezTo>
                <a:cubicBezTo>
                  <a:pt x="220734" y="433272"/>
                  <a:pt x="160469" y="376478"/>
                  <a:pt x="154891" y="304721"/>
                </a:cubicBezTo>
                <a:lnTo>
                  <a:pt x="211656" y="287574"/>
                </a:lnTo>
                <a:cubicBezTo>
                  <a:pt x="213297" y="282331"/>
                  <a:pt x="217234" y="277853"/>
                  <a:pt x="222593" y="273922"/>
                </a:cubicBezTo>
                <a:cubicBezTo>
                  <a:pt x="216687" y="267368"/>
                  <a:pt x="211656" y="260706"/>
                  <a:pt x="207828" y="255136"/>
                </a:cubicBezTo>
                <a:cubicBezTo>
                  <a:pt x="198750" y="242029"/>
                  <a:pt x="191312" y="227940"/>
                  <a:pt x="186063" y="214288"/>
                </a:cubicBezTo>
                <a:cubicBezTo>
                  <a:pt x="183438" y="208608"/>
                  <a:pt x="181250" y="202820"/>
                  <a:pt x="179500" y="197140"/>
                </a:cubicBezTo>
                <a:cubicBezTo>
                  <a:pt x="172500" y="191242"/>
                  <a:pt x="168344" y="182505"/>
                  <a:pt x="168344" y="173331"/>
                </a:cubicBezTo>
                <a:lnTo>
                  <a:pt x="168344" y="150722"/>
                </a:lnTo>
                <a:cubicBezTo>
                  <a:pt x="168344" y="144278"/>
                  <a:pt x="170422" y="137944"/>
                  <a:pt x="174141" y="132701"/>
                </a:cubicBezTo>
                <a:lnTo>
                  <a:pt x="174141" y="101027"/>
                </a:lnTo>
                <a:cubicBezTo>
                  <a:pt x="174141" y="45326"/>
                  <a:pt x="219531" y="0"/>
                  <a:pt x="275311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 spcFirstLastPara="1"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bg1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-7208489" y="1431072"/>
            <a:ext cx="12598398" cy="7086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3554" y="240026"/>
            <a:ext cx="11765286" cy="66179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01040" y="1303020"/>
            <a:ext cx="5029200" cy="4251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40131" y="1767840"/>
            <a:ext cx="4351017" cy="3425190"/>
          </a:xfrm>
          <a:prstGeom prst="rect">
            <a:avLst/>
          </a:prstGeom>
          <a:noFill/>
          <a:ln w="57150">
            <a:solidFill>
              <a:srgbClr val="F3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32657" y="1405890"/>
            <a:ext cx="1859280" cy="655320"/>
          </a:xfrm>
          <a:prstGeom prst="rect">
            <a:avLst/>
          </a:prstGeom>
          <a:solidFill>
            <a:srgbClr val="1851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716519" y="1357878"/>
            <a:ext cx="1478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i="1" dirty="0">
                <a:solidFill>
                  <a:schemeClr val="bg1"/>
                </a:solidFill>
              </a:rPr>
              <a:t>03</a:t>
            </a:r>
            <a:endParaRPr lang="zh-CN" altLang="en-US" sz="4000" b="1" i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25849" y="2501070"/>
            <a:ext cx="472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dirty="0">
                <a:solidFill>
                  <a:srgbClr val="185182"/>
                </a:solidFill>
                <a:latin typeface="Bodoni MT" panose="02070603080606020203" pitchFamily="18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PART THREE</a:t>
            </a:r>
            <a:endParaRPr lang="zh-CN" altLang="en-US" sz="4800" b="1" i="1" dirty="0">
              <a:solidFill>
                <a:srgbClr val="185182"/>
              </a:solidFill>
              <a:latin typeface="Bodoni MT" panose="02070603080606020203" pitchFamily="18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48737" y="3340754"/>
            <a:ext cx="3733804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Unified fonts make reading more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fluent.Theme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color makes PPT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3002269" y="3580205"/>
            <a:ext cx="6477006" cy="33837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944890" y="3358128"/>
            <a:ext cx="2270760" cy="2255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íśḻïḋè"/>
          <p:cNvSpPr/>
          <p:nvPr/>
        </p:nvSpPr>
        <p:spPr>
          <a:xfrm>
            <a:off x="0" y="0"/>
            <a:ext cx="12192000" cy="3920052"/>
          </a:xfrm>
          <a:custGeom>
            <a:avLst/>
            <a:gdLst>
              <a:gd name="connsiteX0" fmla="*/ 0 w 12192000"/>
              <a:gd name="connsiteY0" fmla="*/ 0 h 3920052"/>
              <a:gd name="connsiteX1" fmla="*/ 12192000 w 12192000"/>
              <a:gd name="connsiteY1" fmla="*/ 0 h 3920052"/>
              <a:gd name="connsiteX2" fmla="*/ 12192000 w 12192000"/>
              <a:gd name="connsiteY2" fmla="*/ 3920052 h 3920052"/>
              <a:gd name="connsiteX3" fmla="*/ 12073399 w 12192000"/>
              <a:gd name="connsiteY3" fmla="*/ 3854859 h 3920052"/>
              <a:gd name="connsiteX4" fmla="*/ 11149781 w 12192000"/>
              <a:gd name="connsiteY4" fmla="*/ 3480619 h 3920052"/>
              <a:gd name="connsiteX5" fmla="*/ 8023123 w 12192000"/>
              <a:gd name="connsiteY5" fmla="*/ 3156155 h 3920052"/>
              <a:gd name="connsiteX6" fmla="*/ 6253316 w 12192000"/>
              <a:gd name="connsiteY6" fmla="*/ 2241755 h 3920052"/>
              <a:gd name="connsiteX7" fmla="*/ 3510116 w 12192000"/>
              <a:gd name="connsiteY7" fmla="*/ 2123768 h 3920052"/>
              <a:gd name="connsiteX8" fmla="*/ 1297858 w 12192000"/>
              <a:gd name="connsiteY8" fmla="*/ 973394 h 3920052"/>
              <a:gd name="connsiteX9" fmla="*/ 49776 w 12192000"/>
              <a:gd name="connsiteY9" fmla="*/ 883059 h 3920052"/>
              <a:gd name="connsiteX10" fmla="*/ 0 w 12192000"/>
              <a:gd name="connsiteY10" fmla="*/ 883718 h 3920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920052">
                <a:moveTo>
                  <a:pt x="0" y="0"/>
                </a:moveTo>
                <a:lnTo>
                  <a:pt x="12192000" y="0"/>
                </a:lnTo>
                <a:lnTo>
                  <a:pt x="12192000" y="3920052"/>
                </a:lnTo>
                <a:lnTo>
                  <a:pt x="12073399" y="3854859"/>
                </a:lnTo>
                <a:cubicBezTo>
                  <a:pt x="11824520" y="3715364"/>
                  <a:pt x="11552904" y="3564193"/>
                  <a:pt x="11149781" y="3480619"/>
                </a:cubicBezTo>
                <a:cubicBezTo>
                  <a:pt x="10343536" y="3313471"/>
                  <a:pt x="8839201" y="3362632"/>
                  <a:pt x="8023123" y="3156155"/>
                </a:cubicBezTo>
                <a:cubicBezTo>
                  <a:pt x="7207046" y="2949678"/>
                  <a:pt x="7005484" y="2413819"/>
                  <a:pt x="6253316" y="2241755"/>
                </a:cubicBezTo>
                <a:cubicBezTo>
                  <a:pt x="5501148" y="2069691"/>
                  <a:pt x="4336027" y="2335161"/>
                  <a:pt x="3510116" y="2123768"/>
                </a:cubicBezTo>
                <a:cubicBezTo>
                  <a:pt x="2684206" y="1912375"/>
                  <a:pt x="2050026" y="1199536"/>
                  <a:pt x="1297858" y="973394"/>
                </a:cubicBezTo>
                <a:cubicBezTo>
                  <a:pt x="921774" y="860323"/>
                  <a:pt x="469491" y="873842"/>
                  <a:pt x="49776" y="883059"/>
                </a:cubicBezTo>
                <a:lnTo>
                  <a:pt x="0" y="883718"/>
                </a:lnTo>
                <a:close/>
              </a:path>
            </a:pathLst>
          </a:custGeom>
          <a:solidFill>
            <a:srgbClr val="F3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en-US"/>
          </a:p>
        </p:txBody>
      </p:sp>
      <p:sp>
        <p:nvSpPr>
          <p:cNvPr id="5" name="îşļîdè"/>
          <p:cNvSpPr/>
          <p:nvPr/>
        </p:nvSpPr>
        <p:spPr>
          <a:xfrm>
            <a:off x="4719409" y="1679116"/>
            <a:ext cx="3231614" cy="3968751"/>
          </a:xfrm>
          <a:prstGeom prst="roundRect">
            <a:avLst>
              <a:gd name="adj" fmla="val 4401"/>
            </a:avLst>
          </a:prstGeom>
          <a:solidFill>
            <a:schemeClr val="bg1"/>
          </a:solidFill>
          <a:ln>
            <a:noFill/>
          </a:ln>
          <a:effectLst>
            <a:outerShdw blurRad="1270000" dist="647700" dir="2700000" sx="89000" sy="89000" algn="tl" rotWithShape="0">
              <a:schemeClr val="tx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íŝḷíḓe"/>
          <p:cNvSpPr/>
          <p:nvPr/>
        </p:nvSpPr>
        <p:spPr>
          <a:xfrm>
            <a:off x="8288874" y="1679116"/>
            <a:ext cx="3231614" cy="3968751"/>
          </a:xfrm>
          <a:prstGeom prst="roundRect">
            <a:avLst>
              <a:gd name="adj" fmla="val 4401"/>
            </a:avLst>
          </a:prstGeom>
          <a:solidFill>
            <a:schemeClr val="bg1"/>
          </a:solidFill>
          <a:ln>
            <a:noFill/>
          </a:ln>
          <a:effectLst>
            <a:outerShdw blurRad="1270000" dist="647700" dir="2700000" sx="89000" sy="89000" algn="tl" rotWithShape="0">
              <a:schemeClr val="tx1">
                <a:alpha val="1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/>
          </a:p>
        </p:txBody>
      </p:sp>
      <p:sp>
        <p:nvSpPr>
          <p:cNvPr id="7" name="íṡlïḑe"/>
          <p:cNvSpPr txBox="1"/>
          <p:nvPr/>
        </p:nvSpPr>
        <p:spPr>
          <a:xfrm>
            <a:off x="673103" y="2984632"/>
            <a:ext cx="3843928" cy="8521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r>
              <a:rPr lang="en-US" sz="2000" b="1" dirty="0">
                <a:solidFill>
                  <a:schemeClr val="bg1"/>
                </a:solidFill>
              </a:rPr>
              <a:t>Unified fonts make</a:t>
            </a:r>
          </a:p>
          <a:p>
            <a:pPr>
              <a:buSzPct val="25000"/>
            </a:pPr>
            <a:r>
              <a:rPr lang="en-US" sz="2000" b="1" dirty="0">
                <a:solidFill>
                  <a:schemeClr val="bg1"/>
                </a:solidFill>
              </a:rPr>
              <a:t>reading more fluent.</a:t>
            </a:r>
          </a:p>
        </p:txBody>
      </p:sp>
      <p:sp>
        <p:nvSpPr>
          <p:cNvPr id="8" name="isļídè"/>
          <p:cNvSpPr txBox="1"/>
          <p:nvPr/>
        </p:nvSpPr>
        <p:spPr>
          <a:xfrm>
            <a:off x="673101" y="3836793"/>
            <a:ext cx="3843929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solidFill>
                  <a:schemeClr val="bg1"/>
                </a:solidFill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solidFill>
                  <a:schemeClr val="bg1"/>
                </a:solidFill>
              </a:rPr>
              <a:t>Adjust the spacing to adapt to Chinese typesetting, use the reference line in PPT.</a:t>
            </a:r>
          </a:p>
        </p:txBody>
      </p:sp>
      <p:grpSp>
        <p:nvGrpSpPr>
          <p:cNvPr id="9" name="íŝḷîďé"/>
          <p:cNvGrpSpPr/>
          <p:nvPr/>
        </p:nvGrpSpPr>
        <p:grpSpPr>
          <a:xfrm>
            <a:off x="5945381" y="1288838"/>
            <a:ext cx="779671" cy="779669"/>
            <a:chOff x="5945381" y="1288838"/>
            <a:chExt cx="779671" cy="779669"/>
          </a:xfrm>
        </p:grpSpPr>
        <p:sp>
          <p:nvSpPr>
            <p:cNvPr id="19" name="íṩľiḍe"/>
            <p:cNvSpPr/>
            <p:nvPr/>
          </p:nvSpPr>
          <p:spPr bwMode="auto">
            <a:xfrm>
              <a:off x="5945381" y="1288838"/>
              <a:ext cx="779671" cy="779669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3594F"/>
            </a:solidFill>
            <a:ln w="57150">
              <a:solidFill>
                <a:schemeClr val="bg1"/>
              </a:solidFill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0" name="îṥḷîḓè"/>
            <p:cNvSpPr/>
            <p:nvPr/>
          </p:nvSpPr>
          <p:spPr bwMode="auto">
            <a:xfrm>
              <a:off x="6168033" y="1495696"/>
              <a:ext cx="334368" cy="3668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5882" y="21600"/>
                  </a:lnTo>
                  <a:lnTo>
                    <a:pt x="15882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  <a:moveTo>
                    <a:pt x="13658" y="21600"/>
                  </a:moveTo>
                  <a:lnTo>
                    <a:pt x="7941" y="21600"/>
                  </a:lnTo>
                  <a:lnTo>
                    <a:pt x="7941" y="9983"/>
                  </a:lnTo>
                  <a:lnTo>
                    <a:pt x="13658" y="9983"/>
                  </a:lnTo>
                  <a:cubicBezTo>
                    <a:pt x="13658" y="9983"/>
                    <a:pt x="13658" y="21600"/>
                    <a:pt x="13658" y="21600"/>
                  </a:cubicBezTo>
                  <a:close/>
                  <a:moveTo>
                    <a:pt x="5717" y="21600"/>
                  </a:moveTo>
                  <a:lnTo>
                    <a:pt x="0" y="21600"/>
                  </a:lnTo>
                  <a:lnTo>
                    <a:pt x="0" y="5989"/>
                  </a:lnTo>
                  <a:lnTo>
                    <a:pt x="5717" y="5989"/>
                  </a:lnTo>
                  <a:cubicBezTo>
                    <a:pt x="5717" y="5989"/>
                    <a:pt x="5717" y="21600"/>
                    <a:pt x="5717" y="216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</p:grpSp>
      <p:grpSp>
        <p:nvGrpSpPr>
          <p:cNvPr id="10" name="í$ļîḋe"/>
          <p:cNvGrpSpPr/>
          <p:nvPr/>
        </p:nvGrpSpPr>
        <p:grpSpPr>
          <a:xfrm>
            <a:off x="9514845" y="1288838"/>
            <a:ext cx="779671" cy="779669"/>
            <a:chOff x="5945381" y="1288838"/>
            <a:chExt cx="779671" cy="779669"/>
          </a:xfrm>
        </p:grpSpPr>
        <p:sp>
          <p:nvSpPr>
            <p:cNvPr id="17" name="íṧľiḑê"/>
            <p:cNvSpPr/>
            <p:nvPr/>
          </p:nvSpPr>
          <p:spPr bwMode="auto">
            <a:xfrm>
              <a:off x="5945381" y="1288838"/>
              <a:ext cx="779671" cy="779669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3594F"/>
            </a:solidFill>
            <a:ln w="57150">
              <a:solidFill>
                <a:schemeClr val="bg1"/>
              </a:solidFill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8" name="îṩļiḑe"/>
            <p:cNvSpPr/>
            <p:nvPr/>
          </p:nvSpPr>
          <p:spPr bwMode="auto">
            <a:xfrm>
              <a:off x="6168033" y="1495696"/>
              <a:ext cx="334368" cy="3668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5882" y="21600"/>
                  </a:lnTo>
                  <a:lnTo>
                    <a:pt x="15882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  <a:moveTo>
                    <a:pt x="13658" y="21600"/>
                  </a:moveTo>
                  <a:lnTo>
                    <a:pt x="7941" y="21600"/>
                  </a:lnTo>
                  <a:lnTo>
                    <a:pt x="7941" y="9983"/>
                  </a:lnTo>
                  <a:lnTo>
                    <a:pt x="13658" y="9983"/>
                  </a:lnTo>
                  <a:cubicBezTo>
                    <a:pt x="13658" y="9983"/>
                    <a:pt x="13658" y="21600"/>
                    <a:pt x="13658" y="21600"/>
                  </a:cubicBezTo>
                  <a:close/>
                  <a:moveTo>
                    <a:pt x="5717" y="21600"/>
                  </a:moveTo>
                  <a:lnTo>
                    <a:pt x="0" y="21600"/>
                  </a:lnTo>
                  <a:lnTo>
                    <a:pt x="0" y="5989"/>
                  </a:lnTo>
                  <a:lnTo>
                    <a:pt x="5717" y="5989"/>
                  </a:lnTo>
                  <a:cubicBezTo>
                    <a:pt x="5717" y="5989"/>
                    <a:pt x="5717" y="21600"/>
                    <a:pt x="5717" y="216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</p:grpSp>
      <p:sp>
        <p:nvSpPr>
          <p:cNvPr id="11" name="íṩḷïḓe"/>
          <p:cNvSpPr/>
          <p:nvPr/>
        </p:nvSpPr>
        <p:spPr>
          <a:xfrm>
            <a:off x="5190132" y="2159000"/>
            <a:ext cx="2290168" cy="551430"/>
          </a:xfrm>
          <a:prstGeom prst="roundRect">
            <a:avLst>
              <a:gd name="adj" fmla="val 135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tx1"/>
                </a:solidFill>
              </a:rPr>
              <a:t>Text here</a:t>
            </a:r>
            <a:endParaRPr lang="zh-CN" altLang="en-US" b="1" i="1" dirty="0">
              <a:solidFill>
                <a:schemeClr val="tx1"/>
              </a:solidFill>
            </a:endParaRPr>
          </a:p>
        </p:txBody>
      </p:sp>
      <p:sp>
        <p:nvSpPr>
          <p:cNvPr id="12" name="ï$ḻiḋé"/>
          <p:cNvSpPr/>
          <p:nvPr/>
        </p:nvSpPr>
        <p:spPr bwMode="auto">
          <a:xfrm>
            <a:off x="4931812" y="2940321"/>
            <a:ext cx="2806808" cy="90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13" name="ïṡlíḓe"/>
          <p:cNvSpPr/>
          <p:nvPr/>
        </p:nvSpPr>
        <p:spPr bwMode="auto">
          <a:xfrm>
            <a:off x="4931812" y="3974575"/>
            <a:ext cx="2806808" cy="90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14" name="íŝļïḍé"/>
          <p:cNvSpPr/>
          <p:nvPr/>
        </p:nvSpPr>
        <p:spPr>
          <a:xfrm>
            <a:off x="8759597" y="2159000"/>
            <a:ext cx="2290168" cy="551430"/>
          </a:xfrm>
          <a:prstGeom prst="roundRect">
            <a:avLst>
              <a:gd name="adj" fmla="val 135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chemeClr val="tx1"/>
                </a:solidFill>
              </a:rPr>
              <a:t>Text here</a:t>
            </a:r>
            <a:endParaRPr lang="zh-CN" altLang="en-US" b="1" i="1" dirty="0">
              <a:solidFill>
                <a:schemeClr val="tx1"/>
              </a:solidFill>
            </a:endParaRPr>
          </a:p>
        </p:txBody>
      </p:sp>
      <p:sp>
        <p:nvSpPr>
          <p:cNvPr id="15" name="îšļîḓé"/>
          <p:cNvSpPr/>
          <p:nvPr/>
        </p:nvSpPr>
        <p:spPr bwMode="auto">
          <a:xfrm>
            <a:off x="8501277" y="2940321"/>
            <a:ext cx="2806808" cy="90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16" name="ïsḷíḓê"/>
          <p:cNvSpPr/>
          <p:nvPr/>
        </p:nvSpPr>
        <p:spPr bwMode="auto">
          <a:xfrm>
            <a:off x="8501277" y="3974575"/>
            <a:ext cx="2806808" cy="90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/>
              <a:t>……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2" grpId="0"/>
      <p:bldP spid="13" grpId="0"/>
      <p:bldP spid="14" grpId="0" animBg="1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îsļíďê"/>
          <p:cNvSpPr/>
          <p:nvPr/>
        </p:nvSpPr>
        <p:spPr>
          <a:xfrm>
            <a:off x="673099" y="3324577"/>
            <a:ext cx="10845800" cy="207762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i="1">
              <a:solidFill>
                <a:schemeClr val="bg1"/>
              </a:solidFill>
            </a:endParaRPr>
          </a:p>
        </p:txBody>
      </p:sp>
      <p:grpSp>
        <p:nvGrpSpPr>
          <p:cNvPr id="5" name="iṥḷiḓê"/>
          <p:cNvGrpSpPr/>
          <p:nvPr/>
        </p:nvGrpSpPr>
        <p:grpSpPr>
          <a:xfrm>
            <a:off x="7358618" y="3374078"/>
            <a:ext cx="4160282" cy="1978622"/>
            <a:chOff x="7166270" y="1322075"/>
            <a:chExt cx="4311374" cy="2050482"/>
          </a:xfrm>
        </p:grpSpPr>
        <p:grpSp>
          <p:nvGrpSpPr>
            <p:cNvPr id="29" name="íš1ïḑe"/>
            <p:cNvGrpSpPr/>
            <p:nvPr/>
          </p:nvGrpSpPr>
          <p:grpSpPr>
            <a:xfrm rot="5400000">
              <a:off x="8296716" y="191629"/>
              <a:ext cx="2050482" cy="4311374"/>
              <a:chOff x="4822387" y="794461"/>
              <a:chExt cx="2547217" cy="5130884"/>
            </a:xfrm>
          </p:grpSpPr>
          <p:grpSp>
            <p:nvGrpSpPr>
              <p:cNvPr id="31" name="íṣliḓe"/>
              <p:cNvGrpSpPr/>
              <p:nvPr/>
            </p:nvGrpSpPr>
            <p:grpSpPr bwMode="auto">
              <a:xfrm>
                <a:off x="4822387" y="794461"/>
                <a:ext cx="2547217" cy="5130884"/>
                <a:chOff x="8853485" y="3998913"/>
                <a:chExt cx="3106735" cy="6257925"/>
              </a:xfrm>
              <a:effectLst/>
            </p:grpSpPr>
            <p:sp>
              <p:nvSpPr>
                <p:cNvPr id="33" name="íṩ1idê"/>
                <p:cNvSpPr/>
                <p:nvPr/>
              </p:nvSpPr>
              <p:spPr bwMode="auto">
                <a:xfrm>
                  <a:off x="8853485" y="3998913"/>
                  <a:ext cx="3106735" cy="6257925"/>
                </a:xfrm>
                <a:custGeom>
                  <a:avLst/>
                  <a:gdLst>
                    <a:gd name="T0" fmla="*/ 8594 w 8630"/>
                    <a:gd name="T1" fmla="*/ 3320 h 17382"/>
                    <a:gd name="T2" fmla="*/ 8596 w 8630"/>
                    <a:gd name="T3" fmla="*/ 3320 h 17382"/>
                    <a:gd name="T4" fmla="*/ 8629 w 8630"/>
                    <a:gd name="T5" fmla="*/ 3353 h 17382"/>
                    <a:gd name="T6" fmla="*/ 8629 w 8630"/>
                    <a:gd name="T7" fmla="*/ 4419 h 17382"/>
                    <a:gd name="T8" fmla="*/ 8596 w 8630"/>
                    <a:gd name="T9" fmla="*/ 4452 h 17382"/>
                    <a:gd name="T10" fmla="*/ 8594 w 8630"/>
                    <a:gd name="T11" fmla="*/ 4452 h 17382"/>
                    <a:gd name="T12" fmla="*/ 8594 w 8630"/>
                    <a:gd name="T13" fmla="*/ 16371 h 17382"/>
                    <a:gd name="T14" fmla="*/ 7584 w 8630"/>
                    <a:gd name="T15" fmla="*/ 17381 h 17382"/>
                    <a:gd name="T16" fmla="*/ 1043 w 8630"/>
                    <a:gd name="T17" fmla="*/ 17381 h 17382"/>
                    <a:gd name="T18" fmla="*/ 33 w 8630"/>
                    <a:gd name="T19" fmla="*/ 16371 h 17382"/>
                    <a:gd name="T20" fmla="*/ 33 w 8630"/>
                    <a:gd name="T21" fmla="*/ 5859 h 17382"/>
                    <a:gd name="T22" fmla="*/ 33 w 8630"/>
                    <a:gd name="T23" fmla="*/ 5859 h 17382"/>
                    <a:gd name="T24" fmla="*/ 0 w 8630"/>
                    <a:gd name="T25" fmla="*/ 5826 h 17382"/>
                    <a:gd name="T26" fmla="*/ 0 w 8630"/>
                    <a:gd name="T27" fmla="*/ 4760 h 17382"/>
                    <a:gd name="T28" fmla="*/ 33 w 8630"/>
                    <a:gd name="T29" fmla="*/ 4727 h 17382"/>
                    <a:gd name="T30" fmla="*/ 33 w 8630"/>
                    <a:gd name="T31" fmla="*/ 4727 h 17382"/>
                    <a:gd name="T32" fmla="*/ 33 w 8630"/>
                    <a:gd name="T33" fmla="*/ 4452 h 17382"/>
                    <a:gd name="T34" fmla="*/ 33 w 8630"/>
                    <a:gd name="T35" fmla="*/ 4452 h 17382"/>
                    <a:gd name="T36" fmla="*/ 0 w 8630"/>
                    <a:gd name="T37" fmla="*/ 4419 h 17382"/>
                    <a:gd name="T38" fmla="*/ 0 w 8630"/>
                    <a:gd name="T39" fmla="*/ 3353 h 17382"/>
                    <a:gd name="T40" fmla="*/ 33 w 8630"/>
                    <a:gd name="T41" fmla="*/ 3320 h 17382"/>
                    <a:gd name="T42" fmla="*/ 33 w 8630"/>
                    <a:gd name="T43" fmla="*/ 3320 h 17382"/>
                    <a:gd name="T44" fmla="*/ 33 w 8630"/>
                    <a:gd name="T45" fmla="*/ 2704 h 17382"/>
                    <a:gd name="T46" fmla="*/ 33 w 8630"/>
                    <a:gd name="T47" fmla="*/ 2704 h 17382"/>
                    <a:gd name="T48" fmla="*/ 0 w 8630"/>
                    <a:gd name="T49" fmla="*/ 2672 h 17382"/>
                    <a:gd name="T50" fmla="*/ 0 w 8630"/>
                    <a:gd name="T51" fmla="*/ 2075 h 17382"/>
                    <a:gd name="T52" fmla="*/ 33 w 8630"/>
                    <a:gd name="T53" fmla="*/ 2042 h 17382"/>
                    <a:gd name="T54" fmla="*/ 33 w 8630"/>
                    <a:gd name="T55" fmla="*/ 2042 h 17382"/>
                    <a:gd name="T56" fmla="*/ 33 w 8630"/>
                    <a:gd name="T57" fmla="*/ 1010 h 17382"/>
                    <a:gd name="T58" fmla="*/ 1043 w 8630"/>
                    <a:gd name="T59" fmla="*/ 0 h 17382"/>
                    <a:gd name="T60" fmla="*/ 7584 w 8630"/>
                    <a:gd name="T61" fmla="*/ 0 h 17382"/>
                    <a:gd name="T62" fmla="*/ 8594 w 8630"/>
                    <a:gd name="T63" fmla="*/ 1010 h 17382"/>
                    <a:gd name="T64" fmla="*/ 8594 w 8630"/>
                    <a:gd name="T65" fmla="*/ 3320 h 17382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8630"/>
                    <a:gd name="T100" fmla="*/ 0 h 17382"/>
                    <a:gd name="T101" fmla="*/ 8630 w 8630"/>
                    <a:gd name="T102" fmla="*/ 17382 h 17382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8630" h="17382">
                      <a:moveTo>
                        <a:pt x="8594" y="3320"/>
                      </a:moveTo>
                      <a:lnTo>
                        <a:pt x="8596" y="3320"/>
                      </a:lnTo>
                      <a:cubicBezTo>
                        <a:pt x="8614" y="3320"/>
                        <a:pt x="8629" y="3335"/>
                        <a:pt x="8629" y="3353"/>
                      </a:cubicBezTo>
                      <a:lnTo>
                        <a:pt x="8629" y="4419"/>
                      </a:lnTo>
                      <a:cubicBezTo>
                        <a:pt x="8629" y="4438"/>
                        <a:pt x="8614" y="4452"/>
                        <a:pt x="8596" y="4452"/>
                      </a:cubicBezTo>
                      <a:lnTo>
                        <a:pt x="8594" y="4452"/>
                      </a:lnTo>
                      <a:lnTo>
                        <a:pt x="8594" y="16371"/>
                      </a:lnTo>
                      <a:cubicBezTo>
                        <a:pt x="8594" y="16928"/>
                        <a:pt x="8141" y="17381"/>
                        <a:pt x="7584" y="17381"/>
                      </a:cubicBezTo>
                      <a:lnTo>
                        <a:pt x="1043" y="17381"/>
                      </a:lnTo>
                      <a:cubicBezTo>
                        <a:pt x="487" y="17381"/>
                        <a:pt x="33" y="16928"/>
                        <a:pt x="33" y="16371"/>
                      </a:cubicBezTo>
                      <a:lnTo>
                        <a:pt x="33" y="5859"/>
                      </a:lnTo>
                      <a:cubicBezTo>
                        <a:pt x="15" y="5859"/>
                        <a:pt x="0" y="5844"/>
                        <a:pt x="0" y="5826"/>
                      </a:cubicBezTo>
                      <a:lnTo>
                        <a:pt x="0" y="4760"/>
                      </a:lnTo>
                      <a:cubicBezTo>
                        <a:pt x="0" y="4741"/>
                        <a:pt x="15" y="4727"/>
                        <a:pt x="33" y="4727"/>
                      </a:cubicBezTo>
                      <a:lnTo>
                        <a:pt x="33" y="4452"/>
                      </a:lnTo>
                      <a:cubicBezTo>
                        <a:pt x="15" y="4452"/>
                        <a:pt x="0" y="4438"/>
                        <a:pt x="0" y="4419"/>
                      </a:cubicBezTo>
                      <a:lnTo>
                        <a:pt x="0" y="3353"/>
                      </a:lnTo>
                      <a:cubicBezTo>
                        <a:pt x="0" y="3335"/>
                        <a:pt x="15" y="3320"/>
                        <a:pt x="33" y="3320"/>
                      </a:cubicBezTo>
                      <a:lnTo>
                        <a:pt x="33" y="2704"/>
                      </a:lnTo>
                      <a:cubicBezTo>
                        <a:pt x="15" y="2704"/>
                        <a:pt x="0" y="2690"/>
                        <a:pt x="0" y="2672"/>
                      </a:cubicBezTo>
                      <a:lnTo>
                        <a:pt x="0" y="2075"/>
                      </a:lnTo>
                      <a:cubicBezTo>
                        <a:pt x="0" y="2057"/>
                        <a:pt x="15" y="2042"/>
                        <a:pt x="33" y="2042"/>
                      </a:cubicBezTo>
                      <a:lnTo>
                        <a:pt x="33" y="1010"/>
                      </a:lnTo>
                      <a:cubicBezTo>
                        <a:pt x="33" y="453"/>
                        <a:pt x="487" y="0"/>
                        <a:pt x="1043" y="0"/>
                      </a:cubicBezTo>
                      <a:lnTo>
                        <a:pt x="7584" y="0"/>
                      </a:lnTo>
                      <a:cubicBezTo>
                        <a:pt x="8141" y="0"/>
                        <a:pt x="8594" y="453"/>
                        <a:pt x="8594" y="1010"/>
                      </a:cubicBezTo>
                      <a:lnTo>
                        <a:pt x="8594" y="332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" name="íśļiḍe"/>
                <p:cNvSpPr/>
                <p:nvPr/>
              </p:nvSpPr>
              <p:spPr bwMode="auto">
                <a:xfrm>
                  <a:off x="8888413" y="4021138"/>
                  <a:ext cx="3036887" cy="6211887"/>
                </a:xfrm>
                <a:custGeom>
                  <a:avLst/>
                  <a:gdLst>
                    <a:gd name="T0" fmla="*/ 947 w 8436"/>
                    <a:gd name="T1" fmla="*/ 17255 h 17256"/>
                    <a:gd name="T2" fmla="*/ 0 w 8436"/>
                    <a:gd name="T3" fmla="*/ 16308 h 17256"/>
                    <a:gd name="T4" fmla="*/ 0 w 8436"/>
                    <a:gd name="T5" fmla="*/ 947 h 17256"/>
                    <a:gd name="T6" fmla="*/ 947 w 8436"/>
                    <a:gd name="T7" fmla="*/ 0 h 17256"/>
                    <a:gd name="T8" fmla="*/ 7488 w 8436"/>
                    <a:gd name="T9" fmla="*/ 0 h 17256"/>
                    <a:gd name="T10" fmla="*/ 8435 w 8436"/>
                    <a:gd name="T11" fmla="*/ 947 h 17256"/>
                    <a:gd name="T12" fmla="*/ 8435 w 8436"/>
                    <a:gd name="T13" fmla="*/ 16308 h 17256"/>
                    <a:gd name="T14" fmla="*/ 7488 w 8436"/>
                    <a:gd name="T15" fmla="*/ 17255 h 17256"/>
                    <a:gd name="T16" fmla="*/ 947 w 8436"/>
                    <a:gd name="T17" fmla="*/ 17255 h 172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436"/>
                    <a:gd name="T28" fmla="*/ 0 h 17256"/>
                    <a:gd name="T29" fmla="*/ 8436 w 8436"/>
                    <a:gd name="T30" fmla="*/ 17256 h 1725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436" h="17256">
                      <a:moveTo>
                        <a:pt x="947" y="17255"/>
                      </a:moveTo>
                      <a:cubicBezTo>
                        <a:pt x="425" y="17255"/>
                        <a:pt x="0" y="16831"/>
                        <a:pt x="0" y="16308"/>
                      </a:cubicBezTo>
                      <a:lnTo>
                        <a:pt x="0" y="947"/>
                      </a:lnTo>
                      <a:cubicBezTo>
                        <a:pt x="0" y="425"/>
                        <a:pt x="425" y="0"/>
                        <a:pt x="947" y="0"/>
                      </a:cubicBezTo>
                      <a:lnTo>
                        <a:pt x="7488" y="0"/>
                      </a:lnTo>
                      <a:cubicBezTo>
                        <a:pt x="8010" y="0"/>
                        <a:pt x="8435" y="425"/>
                        <a:pt x="8435" y="947"/>
                      </a:cubicBezTo>
                      <a:lnTo>
                        <a:pt x="8435" y="16308"/>
                      </a:lnTo>
                      <a:cubicBezTo>
                        <a:pt x="8435" y="16831"/>
                        <a:pt x="8010" y="17255"/>
                        <a:pt x="7488" y="17255"/>
                      </a:cubicBezTo>
                      <a:lnTo>
                        <a:pt x="947" y="17255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ïṥḷiďe"/>
                <p:cNvSpPr/>
                <p:nvPr/>
              </p:nvSpPr>
              <p:spPr bwMode="auto">
                <a:xfrm>
                  <a:off x="9925050" y="4337050"/>
                  <a:ext cx="93663" cy="93663"/>
                </a:xfrm>
                <a:custGeom>
                  <a:avLst/>
                  <a:gdLst>
                    <a:gd name="T0" fmla="*/ 130 w 260"/>
                    <a:gd name="T1" fmla="*/ 260 h 261"/>
                    <a:gd name="T2" fmla="*/ 0 w 260"/>
                    <a:gd name="T3" fmla="*/ 130 h 261"/>
                    <a:gd name="T4" fmla="*/ 130 w 260"/>
                    <a:gd name="T5" fmla="*/ 0 h 261"/>
                    <a:gd name="T6" fmla="*/ 259 w 260"/>
                    <a:gd name="T7" fmla="*/ 130 h 261"/>
                    <a:gd name="T8" fmla="*/ 130 w 260"/>
                    <a:gd name="T9" fmla="*/ 260 h 2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0"/>
                    <a:gd name="T16" fmla="*/ 0 h 261"/>
                    <a:gd name="T17" fmla="*/ 260 w 260"/>
                    <a:gd name="T18" fmla="*/ 261 h 2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0" h="261">
                      <a:moveTo>
                        <a:pt x="130" y="260"/>
                      </a:moveTo>
                      <a:cubicBezTo>
                        <a:pt x="58" y="260"/>
                        <a:pt x="0" y="202"/>
                        <a:pt x="0" y="130"/>
                      </a:cubicBezTo>
                      <a:cubicBezTo>
                        <a:pt x="0" y="58"/>
                        <a:pt x="58" y="0"/>
                        <a:pt x="130" y="0"/>
                      </a:cubicBezTo>
                      <a:cubicBezTo>
                        <a:pt x="201" y="0"/>
                        <a:pt x="259" y="58"/>
                        <a:pt x="259" y="130"/>
                      </a:cubicBezTo>
                      <a:cubicBezTo>
                        <a:pt x="259" y="202"/>
                        <a:pt x="201" y="260"/>
                        <a:pt x="130" y="26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íŝḻiḑe"/>
                <p:cNvSpPr/>
                <p:nvPr/>
              </p:nvSpPr>
              <p:spPr bwMode="auto">
                <a:xfrm>
                  <a:off x="10369550" y="4167188"/>
                  <a:ext cx="68263" cy="68262"/>
                </a:xfrm>
                <a:custGeom>
                  <a:avLst/>
                  <a:gdLst>
                    <a:gd name="T0" fmla="*/ 95 w 191"/>
                    <a:gd name="T1" fmla="*/ 190 h 191"/>
                    <a:gd name="T2" fmla="*/ 0 w 191"/>
                    <a:gd name="T3" fmla="*/ 95 h 191"/>
                    <a:gd name="T4" fmla="*/ 95 w 191"/>
                    <a:gd name="T5" fmla="*/ 0 h 191"/>
                    <a:gd name="T6" fmla="*/ 190 w 191"/>
                    <a:gd name="T7" fmla="*/ 95 h 191"/>
                    <a:gd name="T8" fmla="*/ 95 w 191"/>
                    <a:gd name="T9" fmla="*/ 190 h 1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1"/>
                    <a:gd name="T16" fmla="*/ 0 h 191"/>
                    <a:gd name="T17" fmla="*/ 191 w 191"/>
                    <a:gd name="T18" fmla="*/ 191 h 1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1" h="191">
                      <a:moveTo>
                        <a:pt x="95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5" y="0"/>
                      </a:cubicBezTo>
                      <a:cubicBezTo>
                        <a:pt x="147" y="0"/>
                        <a:pt x="190" y="43"/>
                        <a:pt x="190" y="95"/>
                      </a:cubicBezTo>
                      <a:cubicBezTo>
                        <a:pt x="190" y="147"/>
                        <a:pt x="147" y="190"/>
                        <a:pt x="95" y="1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7" name="iSļíďé"/>
                <p:cNvSpPr/>
                <p:nvPr/>
              </p:nvSpPr>
              <p:spPr bwMode="auto">
                <a:xfrm>
                  <a:off x="10185400" y="4362450"/>
                  <a:ext cx="434975" cy="46038"/>
                </a:xfrm>
                <a:custGeom>
                  <a:avLst/>
                  <a:gdLst>
                    <a:gd name="T0" fmla="*/ 1143 w 1209"/>
                    <a:gd name="T1" fmla="*/ 129 h 130"/>
                    <a:gd name="T2" fmla="*/ 64 w 1209"/>
                    <a:gd name="T3" fmla="*/ 129 h 130"/>
                    <a:gd name="T4" fmla="*/ 0 w 1209"/>
                    <a:gd name="T5" fmla="*/ 65 h 130"/>
                    <a:gd name="T6" fmla="*/ 64 w 1209"/>
                    <a:gd name="T7" fmla="*/ 0 h 130"/>
                    <a:gd name="T8" fmla="*/ 1143 w 1209"/>
                    <a:gd name="T9" fmla="*/ 0 h 130"/>
                    <a:gd name="T10" fmla="*/ 1208 w 1209"/>
                    <a:gd name="T11" fmla="*/ 65 h 130"/>
                    <a:gd name="T12" fmla="*/ 1143 w 1209"/>
                    <a:gd name="T13" fmla="*/ 129 h 1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09"/>
                    <a:gd name="T22" fmla="*/ 0 h 130"/>
                    <a:gd name="T23" fmla="*/ 1209 w 1209"/>
                    <a:gd name="T24" fmla="*/ 130 h 1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09" h="130">
                      <a:moveTo>
                        <a:pt x="1143" y="129"/>
                      </a:moveTo>
                      <a:lnTo>
                        <a:pt x="64" y="129"/>
                      </a:lnTo>
                      <a:cubicBezTo>
                        <a:pt x="29" y="129"/>
                        <a:pt x="0" y="100"/>
                        <a:pt x="0" y="65"/>
                      </a:cubicBezTo>
                      <a:cubicBezTo>
                        <a:pt x="0" y="29"/>
                        <a:pt x="29" y="0"/>
                        <a:pt x="64" y="0"/>
                      </a:cubicBezTo>
                      <a:lnTo>
                        <a:pt x="1143" y="0"/>
                      </a:lnTo>
                      <a:cubicBezTo>
                        <a:pt x="1179" y="0"/>
                        <a:pt x="1208" y="29"/>
                        <a:pt x="1208" y="65"/>
                      </a:cubicBezTo>
                      <a:cubicBezTo>
                        <a:pt x="1208" y="100"/>
                        <a:pt x="1179" y="129"/>
                        <a:pt x="1143" y="1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" name="iṡlïďe"/>
                <p:cNvSpPr/>
                <p:nvPr/>
              </p:nvSpPr>
              <p:spPr bwMode="auto">
                <a:xfrm>
                  <a:off x="10190163" y="9671050"/>
                  <a:ext cx="427037" cy="427038"/>
                </a:xfrm>
                <a:custGeom>
                  <a:avLst/>
                  <a:gdLst>
                    <a:gd name="T0" fmla="*/ 84 w 1187"/>
                    <a:gd name="T1" fmla="*/ 593 h 1186"/>
                    <a:gd name="T2" fmla="*/ 593 w 1187"/>
                    <a:gd name="T3" fmla="*/ 1102 h 1186"/>
                    <a:gd name="T4" fmla="*/ 1102 w 1187"/>
                    <a:gd name="T5" fmla="*/ 593 h 1186"/>
                    <a:gd name="T6" fmla="*/ 593 w 1187"/>
                    <a:gd name="T7" fmla="*/ 83 h 1186"/>
                    <a:gd name="T8" fmla="*/ 84 w 1187"/>
                    <a:gd name="T9" fmla="*/ 593 h 1186"/>
                    <a:gd name="T10" fmla="*/ 0 w 1187"/>
                    <a:gd name="T11" fmla="*/ 593 h 1186"/>
                    <a:gd name="T12" fmla="*/ 593 w 1187"/>
                    <a:gd name="T13" fmla="*/ 0 h 1186"/>
                    <a:gd name="T14" fmla="*/ 1186 w 1187"/>
                    <a:gd name="T15" fmla="*/ 593 h 1186"/>
                    <a:gd name="T16" fmla="*/ 593 w 1187"/>
                    <a:gd name="T17" fmla="*/ 1185 h 1186"/>
                    <a:gd name="T18" fmla="*/ 0 w 1187"/>
                    <a:gd name="T19" fmla="*/ 593 h 118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87"/>
                    <a:gd name="T31" fmla="*/ 0 h 1186"/>
                    <a:gd name="T32" fmla="*/ 1187 w 1187"/>
                    <a:gd name="T33" fmla="*/ 1186 h 118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87" h="1186">
                      <a:moveTo>
                        <a:pt x="84" y="593"/>
                      </a:moveTo>
                      <a:cubicBezTo>
                        <a:pt x="84" y="874"/>
                        <a:pt x="312" y="1102"/>
                        <a:pt x="593" y="1102"/>
                      </a:cubicBezTo>
                      <a:cubicBezTo>
                        <a:pt x="874" y="1102"/>
                        <a:pt x="1102" y="874"/>
                        <a:pt x="1102" y="593"/>
                      </a:cubicBezTo>
                      <a:cubicBezTo>
                        <a:pt x="1102" y="312"/>
                        <a:pt x="874" y="83"/>
                        <a:pt x="593" y="83"/>
                      </a:cubicBezTo>
                      <a:cubicBezTo>
                        <a:pt x="312" y="83"/>
                        <a:pt x="84" y="312"/>
                        <a:pt x="84" y="593"/>
                      </a:cubicBezTo>
                      <a:close/>
                      <a:moveTo>
                        <a:pt x="0" y="593"/>
                      </a:moveTo>
                      <a:cubicBezTo>
                        <a:pt x="0" y="266"/>
                        <a:pt x="266" y="0"/>
                        <a:pt x="593" y="0"/>
                      </a:cubicBezTo>
                      <a:cubicBezTo>
                        <a:pt x="920" y="0"/>
                        <a:pt x="1186" y="266"/>
                        <a:pt x="1186" y="593"/>
                      </a:cubicBezTo>
                      <a:cubicBezTo>
                        <a:pt x="1186" y="920"/>
                        <a:pt x="920" y="1185"/>
                        <a:pt x="593" y="1185"/>
                      </a:cubicBezTo>
                      <a:cubicBezTo>
                        <a:pt x="266" y="1185"/>
                        <a:pt x="0" y="920"/>
                        <a:pt x="0" y="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2" name="ïṩḷïḋé"/>
              <p:cNvSpPr/>
              <p:nvPr/>
            </p:nvSpPr>
            <p:spPr>
              <a:xfrm>
                <a:off x="4944083" y="1234401"/>
                <a:ext cx="2303835" cy="40870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0" name="iśḷîďé"/>
            <p:cNvSpPr/>
            <p:nvPr/>
          </p:nvSpPr>
          <p:spPr>
            <a:xfrm>
              <a:off x="7673745" y="1420038"/>
              <a:ext cx="3445224" cy="1846948"/>
            </a:xfrm>
            <a:prstGeom prst="rect">
              <a:avLst/>
            </a:prstGeom>
            <a:blipFill>
              <a:blip r:embed="rId4"/>
              <a:stretch>
                <a:fillRect b="-90178"/>
              </a:stretch>
            </a:blip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i$ļíḋe"/>
          <p:cNvGrpSpPr/>
          <p:nvPr/>
        </p:nvGrpSpPr>
        <p:grpSpPr>
          <a:xfrm>
            <a:off x="3400821" y="2958055"/>
            <a:ext cx="733038" cy="733044"/>
            <a:chOff x="8349058" y="4642147"/>
            <a:chExt cx="548728" cy="548732"/>
          </a:xfrm>
        </p:grpSpPr>
        <p:sp>
          <p:nvSpPr>
            <p:cNvPr id="27" name="íṩ1îde"/>
            <p:cNvSpPr/>
            <p:nvPr/>
          </p:nvSpPr>
          <p:spPr>
            <a:xfrm>
              <a:off x="8349058" y="4642147"/>
              <a:ext cx="548728" cy="548732"/>
            </a:xfrm>
            <a:prstGeom prst="ellipse">
              <a:avLst/>
            </a:prstGeom>
            <a:solidFill>
              <a:srgbClr val="F3594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8" name="ïśḻïďe"/>
            <p:cNvSpPr/>
            <p:nvPr/>
          </p:nvSpPr>
          <p:spPr>
            <a:xfrm>
              <a:off x="8486168" y="4766828"/>
              <a:ext cx="274507" cy="299371"/>
            </a:xfrm>
            <a:custGeom>
              <a:avLst/>
              <a:gdLst>
                <a:gd name="T0" fmla="*/ 2518 w 2518"/>
                <a:gd name="T1" fmla="*/ 2650 h 2750"/>
                <a:gd name="T2" fmla="*/ 100 w 2518"/>
                <a:gd name="T3" fmla="*/ 2750 h 2750"/>
                <a:gd name="T4" fmla="*/ 0 w 2518"/>
                <a:gd name="T5" fmla="*/ 2207 h 2750"/>
                <a:gd name="T6" fmla="*/ 735 w 2518"/>
                <a:gd name="T7" fmla="*/ 1547 h 2750"/>
                <a:gd name="T8" fmla="*/ 871 w 2518"/>
                <a:gd name="T9" fmla="*/ 1596 h 2750"/>
                <a:gd name="T10" fmla="*/ 1098 w 2518"/>
                <a:gd name="T11" fmla="*/ 1922 h 2750"/>
                <a:gd name="T12" fmla="*/ 1069 w 2518"/>
                <a:gd name="T13" fmla="*/ 1733 h 2750"/>
                <a:gd name="T14" fmla="*/ 1366 w 2518"/>
                <a:gd name="T15" fmla="*/ 1688 h 2750"/>
                <a:gd name="T16" fmla="*/ 1459 w 2518"/>
                <a:gd name="T17" fmla="*/ 1826 h 2750"/>
                <a:gd name="T18" fmla="*/ 1453 w 2518"/>
                <a:gd name="T19" fmla="*/ 2031 h 2750"/>
                <a:gd name="T20" fmla="*/ 1705 w 2518"/>
                <a:gd name="T21" fmla="*/ 1543 h 2750"/>
                <a:gd name="T22" fmla="*/ 2221 w 2518"/>
                <a:gd name="T23" fmla="*/ 1765 h 2750"/>
                <a:gd name="T24" fmla="*/ 1774 w 2518"/>
                <a:gd name="T25" fmla="*/ 827 h 2750"/>
                <a:gd name="T26" fmla="*/ 1774 w 2518"/>
                <a:gd name="T27" fmla="*/ 827 h 2750"/>
                <a:gd name="T28" fmla="*/ 1752 w 2518"/>
                <a:gd name="T29" fmla="*/ 1190 h 2750"/>
                <a:gd name="T30" fmla="*/ 1453 w 2518"/>
                <a:gd name="T31" fmla="*/ 1525 h 2750"/>
                <a:gd name="T32" fmla="*/ 1065 w 2518"/>
                <a:gd name="T33" fmla="*/ 1525 h 2750"/>
                <a:gd name="T34" fmla="*/ 766 w 2518"/>
                <a:gd name="T35" fmla="*/ 1190 h 2750"/>
                <a:gd name="T36" fmla="*/ 582 w 2518"/>
                <a:gd name="T37" fmla="*/ 719 h 2750"/>
                <a:gd name="T38" fmla="*/ 632 w 2518"/>
                <a:gd name="T39" fmla="*/ 594 h 2750"/>
                <a:gd name="T40" fmla="*/ 633 w 2518"/>
                <a:gd name="T41" fmla="*/ 586 h 2750"/>
                <a:gd name="T42" fmla="*/ 874 w 2518"/>
                <a:gd name="T43" fmla="*/ 132 h 2750"/>
                <a:gd name="T44" fmla="*/ 1259 w 2518"/>
                <a:gd name="T45" fmla="*/ 0 h 2750"/>
                <a:gd name="T46" fmla="*/ 1292 w 2518"/>
                <a:gd name="T47" fmla="*/ 2 h 2750"/>
                <a:gd name="T48" fmla="*/ 1891 w 2518"/>
                <a:gd name="T49" fmla="*/ 669 h 2750"/>
                <a:gd name="T50" fmla="*/ 1959 w 2518"/>
                <a:gd name="T51" fmla="*/ 960 h 2750"/>
                <a:gd name="T52" fmla="*/ 1691 w 2518"/>
                <a:gd name="T53" fmla="*/ 720 h 2750"/>
                <a:gd name="T54" fmla="*/ 1526 w 2518"/>
                <a:gd name="T55" fmla="*/ 617 h 2750"/>
                <a:gd name="T56" fmla="*/ 1041 w 2518"/>
                <a:gd name="T57" fmla="*/ 482 h 2750"/>
                <a:gd name="T58" fmla="*/ 827 w 2518"/>
                <a:gd name="T59" fmla="*/ 674 h 2750"/>
                <a:gd name="T60" fmla="*/ 751 w 2518"/>
                <a:gd name="T61" fmla="*/ 826 h 2750"/>
                <a:gd name="T62" fmla="*/ 813 w 2518"/>
                <a:gd name="T63" fmla="*/ 996 h 2750"/>
                <a:gd name="T64" fmla="*/ 921 w 2518"/>
                <a:gd name="T65" fmla="*/ 1052 h 2750"/>
                <a:gd name="T66" fmla="*/ 1151 w 2518"/>
                <a:gd name="T67" fmla="*/ 1344 h 2750"/>
                <a:gd name="T68" fmla="*/ 1439 w 2518"/>
                <a:gd name="T69" fmla="*/ 1304 h 2750"/>
                <a:gd name="T70" fmla="*/ 1705 w 2518"/>
                <a:gd name="T71" fmla="*/ 996 h 2750"/>
                <a:gd name="T72" fmla="*/ 1774 w 2518"/>
                <a:gd name="T73" fmla="*/ 827 h 2750"/>
                <a:gd name="T74" fmla="*/ 1692 w 2518"/>
                <a:gd name="T75" fmla="*/ 720 h 2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18" h="2750">
                  <a:moveTo>
                    <a:pt x="2518" y="2207"/>
                  </a:moveTo>
                  <a:lnTo>
                    <a:pt x="2518" y="2650"/>
                  </a:lnTo>
                  <a:cubicBezTo>
                    <a:pt x="2518" y="2705"/>
                    <a:pt x="2473" y="2750"/>
                    <a:pt x="2418" y="2750"/>
                  </a:cubicBezTo>
                  <a:lnTo>
                    <a:pt x="100" y="2750"/>
                  </a:lnTo>
                  <a:cubicBezTo>
                    <a:pt x="45" y="2750"/>
                    <a:pt x="0" y="2705"/>
                    <a:pt x="0" y="2650"/>
                  </a:cubicBezTo>
                  <a:lnTo>
                    <a:pt x="0" y="2207"/>
                  </a:lnTo>
                  <a:cubicBezTo>
                    <a:pt x="0" y="2012"/>
                    <a:pt x="117" y="1839"/>
                    <a:pt x="297" y="1765"/>
                  </a:cubicBezTo>
                  <a:lnTo>
                    <a:pt x="735" y="1547"/>
                  </a:lnTo>
                  <a:cubicBezTo>
                    <a:pt x="760" y="1535"/>
                    <a:pt x="788" y="1534"/>
                    <a:pt x="813" y="1543"/>
                  </a:cubicBezTo>
                  <a:cubicBezTo>
                    <a:pt x="839" y="1552"/>
                    <a:pt x="860" y="1571"/>
                    <a:pt x="871" y="1596"/>
                  </a:cubicBezTo>
                  <a:lnTo>
                    <a:pt x="1066" y="2031"/>
                  </a:lnTo>
                  <a:lnTo>
                    <a:pt x="1098" y="1922"/>
                  </a:lnTo>
                  <a:lnTo>
                    <a:pt x="1059" y="1826"/>
                  </a:lnTo>
                  <a:cubicBezTo>
                    <a:pt x="1047" y="1795"/>
                    <a:pt x="1050" y="1760"/>
                    <a:pt x="1069" y="1733"/>
                  </a:cubicBezTo>
                  <a:cubicBezTo>
                    <a:pt x="1087" y="1705"/>
                    <a:pt x="1118" y="1688"/>
                    <a:pt x="1152" y="1688"/>
                  </a:cubicBezTo>
                  <a:lnTo>
                    <a:pt x="1366" y="1688"/>
                  </a:lnTo>
                  <a:cubicBezTo>
                    <a:pt x="1400" y="1688"/>
                    <a:pt x="1431" y="1705"/>
                    <a:pt x="1449" y="1733"/>
                  </a:cubicBezTo>
                  <a:cubicBezTo>
                    <a:pt x="1468" y="1760"/>
                    <a:pt x="1472" y="1795"/>
                    <a:pt x="1459" y="1826"/>
                  </a:cubicBezTo>
                  <a:lnTo>
                    <a:pt x="1420" y="1922"/>
                  </a:lnTo>
                  <a:lnTo>
                    <a:pt x="1453" y="2031"/>
                  </a:lnTo>
                  <a:lnTo>
                    <a:pt x="1647" y="1596"/>
                  </a:lnTo>
                  <a:cubicBezTo>
                    <a:pt x="1658" y="1571"/>
                    <a:pt x="1679" y="1552"/>
                    <a:pt x="1705" y="1543"/>
                  </a:cubicBezTo>
                  <a:cubicBezTo>
                    <a:pt x="1730" y="1534"/>
                    <a:pt x="1759" y="1535"/>
                    <a:pt x="1783" y="1547"/>
                  </a:cubicBezTo>
                  <a:lnTo>
                    <a:pt x="2221" y="1765"/>
                  </a:lnTo>
                  <a:cubicBezTo>
                    <a:pt x="2402" y="1839"/>
                    <a:pt x="2518" y="2012"/>
                    <a:pt x="2518" y="2207"/>
                  </a:cubicBezTo>
                  <a:close/>
                  <a:moveTo>
                    <a:pt x="1774" y="827"/>
                  </a:moveTo>
                  <a:cubicBezTo>
                    <a:pt x="1774" y="827"/>
                    <a:pt x="1771" y="827"/>
                    <a:pt x="1774" y="827"/>
                  </a:cubicBezTo>
                  <a:lnTo>
                    <a:pt x="1774" y="827"/>
                  </a:lnTo>
                  <a:close/>
                  <a:moveTo>
                    <a:pt x="1959" y="960"/>
                  </a:moveTo>
                  <a:cubicBezTo>
                    <a:pt x="1915" y="1126"/>
                    <a:pt x="1817" y="1176"/>
                    <a:pt x="1752" y="1190"/>
                  </a:cubicBezTo>
                  <a:cubicBezTo>
                    <a:pt x="1715" y="1262"/>
                    <a:pt x="1646" y="1385"/>
                    <a:pt x="1576" y="1450"/>
                  </a:cubicBezTo>
                  <a:cubicBezTo>
                    <a:pt x="1544" y="1481"/>
                    <a:pt x="1502" y="1506"/>
                    <a:pt x="1453" y="1525"/>
                  </a:cubicBezTo>
                  <a:cubicBezTo>
                    <a:pt x="1391" y="1550"/>
                    <a:pt x="1326" y="1562"/>
                    <a:pt x="1259" y="1562"/>
                  </a:cubicBezTo>
                  <a:cubicBezTo>
                    <a:pt x="1192" y="1562"/>
                    <a:pt x="1127" y="1550"/>
                    <a:pt x="1065" y="1525"/>
                  </a:cubicBezTo>
                  <a:cubicBezTo>
                    <a:pt x="1016" y="1506"/>
                    <a:pt x="974" y="1481"/>
                    <a:pt x="942" y="1450"/>
                  </a:cubicBezTo>
                  <a:cubicBezTo>
                    <a:pt x="872" y="1385"/>
                    <a:pt x="803" y="1262"/>
                    <a:pt x="766" y="1190"/>
                  </a:cubicBezTo>
                  <a:cubicBezTo>
                    <a:pt x="701" y="1176"/>
                    <a:pt x="603" y="1126"/>
                    <a:pt x="560" y="960"/>
                  </a:cubicBezTo>
                  <a:cubicBezTo>
                    <a:pt x="534" y="862"/>
                    <a:pt x="541" y="781"/>
                    <a:pt x="582" y="719"/>
                  </a:cubicBezTo>
                  <a:cubicBezTo>
                    <a:pt x="595" y="698"/>
                    <a:pt x="611" y="681"/>
                    <a:pt x="627" y="669"/>
                  </a:cubicBezTo>
                  <a:cubicBezTo>
                    <a:pt x="627" y="648"/>
                    <a:pt x="629" y="622"/>
                    <a:pt x="632" y="594"/>
                  </a:cubicBezTo>
                  <a:cubicBezTo>
                    <a:pt x="632" y="593"/>
                    <a:pt x="632" y="592"/>
                    <a:pt x="632" y="591"/>
                  </a:cubicBezTo>
                  <a:cubicBezTo>
                    <a:pt x="633" y="589"/>
                    <a:pt x="633" y="588"/>
                    <a:pt x="633" y="586"/>
                  </a:cubicBezTo>
                  <a:cubicBezTo>
                    <a:pt x="646" y="480"/>
                    <a:pt x="683" y="337"/>
                    <a:pt x="783" y="219"/>
                  </a:cubicBezTo>
                  <a:cubicBezTo>
                    <a:pt x="811" y="185"/>
                    <a:pt x="842" y="156"/>
                    <a:pt x="874" y="132"/>
                  </a:cubicBezTo>
                  <a:cubicBezTo>
                    <a:pt x="965" y="54"/>
                    <a:pt x="1085" y="0"/>
                    <a:pt x="1241" y="0"/>
                  </a:cubicBezTo>
                  <a:cubicBezTo>
                    <a:pt x="1247" y="0"/>
                    <a:pt x="1253" y="0"/>
                    <a:pt x="1259" y="0"/>
                  </a:cubicBezTo>
                  <a:lnTo>
                    <a:pt x="1259" y="0"/>
                  </a:lnTo>
                  <a:cubicBezTo>
                    <a:pt x="1261" y="0"/>
                    <a:pt x="1273" y="0"/>
                    <a:pt x="1292" y="2"/>
                  </a:cubicBezTo>
                  <a:cubicBezTo>
                    <a:pt x="1693" y="28"/>
                    <a:pt x="1843" y="326"/>
                    <a:pt x="1867" y="486"/>
                  </a:cubicBezTo>
                  <a:cubicBezTo>
                    <a:pt x="1884" y="558"/>
                    <a:pt x="1890" y="623"/>
                    <a:pt x="1891" y="669"/>
                  </a:cubicBezTo>
                  <a:cubicBezTo>
                    <a:pt x="1907" y="681"/>
                    <a:pt x="1923" y="698"/>
                    <a:pt x="1937" y="719"/>
                  </a:cubicBezTo>
                  <a:cubicBezTo>
                    <a:pt x="1977" y="781"/>
                    <a:pt x="1984" y="862"/>
                    <a:pt x="1959" y="960"/>
                  </a:cubicBezTo>
                  <a:close/>
                  <a:moveTo>
                    <a:pt x="1692" y="720"/>
                  </a:moveTo>
                  <a:lnTo>
                    <a:pt x="1691" y="720"/>
                  </a:lnTo>
                  <a:cubicBezTo>
                    <a:pt x="1691" y="719"/>
                    <a:pt x="1694" y="674"/>
                    <a:pt x="1687" y="611"/>
                  </a:cubicBezTo>
                  <a:cubicBezTo>
                    <a:pt x="1642" y="615"/>
                    <a:pt x="1586" y="617"/>
                    <a:pt x="1526" y="617"/>
                  </a:cubicBezTo>
                  <a:cubicBezTo>
                    <a:pt x="1377" y="617"/>
                    <a:pt x="1268" y="601"/>
                    <a:pt x="1193" y="568"/>
                  </a:cubicBezTo>
                  <a:cubicBezTo>
                    <a:pt x="1131" y="540"/>
                    <a:pt x="1081" y="510"/>
                    <a:pt x="1041" y="482"/>
                  </a:cubicBezTo>
                  <a:cubicBezTo>
                    <a:pt x="1027" y="508"/>
                    <a:pt x="1009" y="534"/>
                    <a:pt x="988" y="557"/>
                  </a:cubicBezTo>
                  <a:cubicBezTo>
                    <a:pt x="934" y="615"/>
                    <a:pt x="873" y="652"/>
                    <a:pt x="827" y="674"/>
                  </a:cubicBezTo>
                  <a:cubicBezTo>
                    <a:pt x="826" y="702"/>
                    <a:pt x="827" y="720"/>
                    <a:pt x="827" y="720"/>
                  </a:cubicBezTo>
                  <a:cubicBezTo>
                    <a:pt x="832" y="770"/>
                    <a:pt x="799" y="815"/>
                    <a:pt x="751" y="826"/>
                  </a:cubicBezTo>
                  <a:cubicBezTo>
                    <a:pt x="746" y="829"/>
                    <a:pt x="738" y="854"/>
                    <a:pt x="753" y="909"/>
                  </a:cubicBezTo>
                  <a:cubicBezTo>
                    <a:pt x="767" y="962"/>
                    <a:pt x="789" y="994"/>
                    <a:pt x="813" y="996"/>
                  </a:cubicBezTo>
                  <a:cubicBezTo>
                    <a:pt x="822" y="993"/>
                    <a:pt x="831" y="992"/>
                    <a:pt x="839" y="992"/>
                  </a:cubicBezTo>
                  <a:cubicBezTo>
                    <a:pt x="875" y="992"/>
                    <a:pt x="904" y="1016"/>
                    <a:pt x="921" y="1052"/>
                  </a:cubicBezTo>
                  <a:cubicBezTo>
                    <a:pt x="955" y="1124"/>
                    <a:pt x="1027" y="1256"/>
                    <a:pt x="1079" y="1304"/>
                  </a:cubicBezTo>
                  <a:cubicBezTo>
                    <a:pt x="1094" y="1319"/>
                    <a:pt x="1120" y="1333"/>
                    <a:pt x="1151" y="1344"/>
                  </a:cubicBezTo>
                  <a:cubicBezTo>
                    <a:pt x="1221" y="1368"/>
                    <a:pt x="1297" y="1368"/>
                    <a:pt x="1367" y="1344"/>
                  </a:cubicBezTo>
                  <a:cubicBezTo>
                    <a:pt x="1398" y="1333"/>
                    <a:pt x="1424" y="1319"/>
                    <a:pt x="1439" y="1304"/>
                  </a:cubicBezTo>
                  <a:cubicBezTo>
                    <a:pt x="1491" y="1256"/>
                    <a:pt x="1564" y="1124"/>
                    <a:pt x="1597" y="1052"/>
                  </a:cubicBezTo>
                  <a:cubicBezTo>
                    <a:pt x="1618" y="1007"/>
                    <a:pt x="1658" y="982"/>
                    <a:pt x="1705" y="996"/>
                  </a:cubicBezTo>
                  <a:cubicBezTo>
                    <a:pt x="1729" y="994"/>
                    <a:pt x="1751" y="962"/>
                    <a:pt x="1765" y="909"/>
                  </a:cubicBezTo>
                  <a:cubicBezTo>
                    <a:pt x="1778" y="860"/>
                    <a:pt x="1774" y="840"/>
                    <a:pt x="1774" y="827"/>
                  </a:cubicBezTo>
                  <a:cubicBezTo>
                    <a:pt x="1774" y="824"/>
                    <a:pt x="1774" y="825"/>
                    <a:pt x="1774" y="826"/>
                  </a:cubicBezTo>
                  <a:cubicBezTo>
                    <a:pt x="1783" y="773"/>
                    <a:pt x="1745" y="725"/>
                    <a:pt x="1692" y="7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işḷîḑè"/>
          <p:cNvGrpSpPr/>
          <p:nvPr/>
        </p:nvGrpSpPr>
        <p:grpSpPr>
          <a:xfrm>
            <a:off x="5550545" y="2958055"/>
            <a:ext cx="733038" cy="733044"/>
            <a:chOff x="8180417" y="4642147"/>
            <a:chExt cx="548728" cy="548732"/>
          </a:xfrm>
        </p:grpSpPr>
        <p:sp>
          <p:nvSpPr>
            <p:cNvPr id="25" name="íSľïdê"/>
            <p:cNvSpPr/>
            <p:nvPr/>
          </p:nvSpPr>
          <p:spPr>
            <a:xfrm>
              <a:off x="8180417" y="4642147"/>
              <a:ext cx="548728" cy="548732"/>
            </a:xfrm>
            <a:prstGeom prst="ellipse">
              <a:avLst/>
            </a:prstGeom>
            <a:solidFill>
              <a:srgbClr val="F3594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6" name="îšḷíḍé"/>
            <p:cNvSpPr/>
            <p:nvPr/>
          </p:nvSpPr>
          <p:spPr>
            <a:xfrm>
              <a:off x="8282338" y="4794301"/>
              <a:ext cx="344886" cy="244424"/>
            </a:xfrm>
            <a:custGeom>
              <a:avLst/>
              <a:gdLst>
                <a:gd name="connsiteX0" fmla="*/ 304032 w 608062"/>
                <a:gd name="connsiteY0" fmla="*/ 356779 h 430943"/>
                <a:gd name="connsiteX1" fmla="*/ 351777 w 608062"/>
                <a:gd name="connsiteY1" fmla="*/ 376570 h 430943"/>
                <a:gd name="connsiteX2" fmla="*/ 351777 w 608062"/>
                <a:gd name="connsiteY2" fmla="*/ 385965 h 430943"/>
                <a:gd name="connsiteX3" fmla="*/ 308736 w 608062"/>
                <a:gd name="connsiteY3" fmla="*/ 428944 h 430943"/>
                <a:gd name="connsiteX4" fmla="*/ 304032 w 608062"/>
                <a:gd name="connsiteY4" fmla="*/ 430943 h 430943"/>
                <a:gd name="connsiteX5" fmla="*/ 299327 w 608062"/>
                <a:gd name="connsiteY5" fmla="*/ 428944 h 430943"/>
                <a:gd name="connsiteX6" fmla="*/ 256286 w 608062"/>
                <a:gd name="connsiteY6" fmla="*/ 385965 h 430943"/>
                <a:gd name="connsiteX7" fmla="*/ 256286 w 608062"/>
                <a:gd name="connsiteY7" fmla="*/ 376570 h 430943"/>
                <a:gd name="connsiteX8" fmla="*/ 304032 w 608062"/>
                <a:gd name="connsiteY8" fmla="*/ 356779 h 430943"/>
                <a:gd name="connsiteX9" fmla="*/ 304013 w 608062"/>
                <a:gd name="connsiteY9" fmla="*/ 233219 h 430943"/>
                <a:gd name="connsiteX10" fmla="*/ 440761 w 608062"/>
                <a:gd name="connsiteY10" fmla="*/ 289982 h 430943"/>
                <a:gd name="connsiteX11" fmla="*/ 440761 w 608062"/>
                <a:gd name="connsiteY11" fmla="*/ 299376 h 430943"/>
                <a:gd name="connsiteX12" fmla="*/ 396746 w 608062"/>
                <a:gd name="connsiteY12" fmla="*/ 343348 h 430943"/>
                <a:gd name="connsiteX13" fmla="*/ 392044 w 608062"/>
                <a:gd name="connsiteY13" fmla="*/ 345347 h 430943"/>
                <a:gd name="connsiteX14" fmla="*/ 387342 w 608062"/>
                <a:gd name="connsiteY14" fmla="*/ 343348 h 430943"/>
                <a:gd name="connsiteX15" fmla="*/ 304013 w 608062"/>
                <a:gd name="connsiteY15" fmla="*/ 308770 h 430943"/>
                <a:gd name="connsiteX16" fmla="*/ 220684 w 608062"/>
                <a:gd name="connsiteY16" fmla="*/ 343348 h 430943"/>
                <a:gd name="connsiteX17" fmla="*/ 215982 w 608062"/>
                <a:gd name="connsiteY17" fmla="*/ 345347 h 430943"/>
                <a:gd name="connsiteX18" fmla="*/ 211280 w 608062"/>
                <a:gd name="connsiteY18" fmla="*/ 343348 h 430943"/>
                <a:gd name="connsiteX19" fmla="*/ 167165 w 608062"/>
                <a:gd name="connsiteY19" fmla="*/ 299376 h 430943"/>
                <a:gd name="connsiteX20" fmla="*/ 165264 w 608062"/>
                <a:gd name="connsiteY20" fmla="*/ 294679 h 430943"/>
                <a:gd name="connsiteX21" fmla="*/ 167165 w 608062"/>
                <a:gd name="connsiteY21" fmla="*/ 289982 h 430943"/>
                <a:gd name="connsiteX22" fmla="*/ 304013 w 608062"/>
                <a:gd name="connsiteY22" fmla="*/ 233219 h 430943"/>
                <a:gd name="connsiteX23" fmla="*/ 304064 w 608062"/>
                <a:gd name="connsiteY23" fmla="*/ 116645 h 430943"/>
                <a:gd name="connsiteX24" fmla="*/ 523459 w 608062"/>
                <a:gd name="connsiteY24" fmla="*/ 207446 h 430943"/>
                <a:gd name="connsiteX25" fmla="*/ 525360 w 608062"/>
                <a:gd name="connsiteY25" fmla="*/ 212141 h 430943"/>
                <a:gd name="connsiteX26" fmla="*/ 523459 w 608062"/>
                <a:gd name="connsiteY26" fmla="*/ 216936 h 430943"/>
                <a:gd name="connsiteX27" fmla="*/ 479440 w 608062"/>
                <a:gd name="connsiteY27" fmla="*/ 260888 h 430943"/>
                <a:gd name="connsiteX28" fmla="*/ 474638 w 608062"/>
                <a:gd name="connsiteY28" fmla="*/ 262786 h 430943"/>
                <a:gd name="connsiteX29" fmla="*/ 469936 w 608062"/>
                <a:gd name="connsiteY29" fmla="*/ 260888 h 430943"/>
                <a:gd name="connsiteX30" fmla="*/ 304064 w 608062"/>
                <a:gd name="connsiteY30" fmla="*/ 192163 h 430943"/>
                <a:gd name="connsiteX31" fmla="*/ 138192 w 608062"/>
                <a:gd name="connsiteY31" fmla="*/ 260888 h 430943"/>
                <a:gd name="connsiteX32" fmla="*/ 133390 w 608062"/>
                <a:gd name="connsiteY32" fmla="*/ 262786 h 430943"/>
                <a:gd name="connsiteX33" fmla="*/ 128688 w 608062"/>
                <a:gd name="connsiteY33" fmla="*/ 260888 h 430943"/>
                <a:gd name="connsiteX34" fmla="*/ 84669 w 608062"/>
                <a:gd name="connsiteY34" fmla="*/ 216936 h 430943"/>
                <a:gd name="connsiteX35" fmla="*/ 84669 w 608062"/>
                <a:gd name="connsiteY35" fmla="*/ 207446 h 430943"/>
                <a:gd name="connsiteX36" fmla="*/ 304064 w 608062"/>
                <a:gd name="connsiteY36" fmla="*/ 116645 h 430943"/>
                <a:gd name="connsiteX37" fmla="*/ 304031 w 608062"/>
                <a:gd name="connsiteY37" fmla="*/ 0 h 430943"/>
                <a:gd name="connsiteX38" fmla="*/ 606061 w 608062"/>
                <a:gd name="connsiteY38" fmla="*/ 124937 h 430943"/>
                <a:gd name="connsiteX39" fmla="*/ 606862 w 608062"/>
                <a:gd name="connsiteY39" fmla="*/ 125836 h 430943"/>
                <a:gd name="connsiteX40" fmla="*/ 608062 w 608062"/>
                <a:gd name="connsiteY40" fmla="*/ 129631 h 430943"/>
                <a:gd name="connsiteX41" fmla="*/ 606061 w 608062"/>
                <a:gd name="connsiteY41" fmla="*/ 134325 h 430943"/>
                <a:gd name="connsiteX42" fmla="*/ 561942 w 608062"/>
                <a:gd name="connsiteY42" fmla="*/ 178367 h 430943"/>
                <a:gd name="connsiteX43" fmla="*/ 557240 w 608062"/>
                <a:gd name="connsiteY43" fmla="*/ 180365 h 430943"/>
                <a:gd name="connsiteX44" fmla="*/ 552538 w 608062"/>
                <a:gd name="connsiteY44" fmla="*/ 178367 h 430943"/>
                <a:gd name="connsiteX45" fmla="*/ 304031 w 608062"/>
                <a:gd name="connsiteY45" fmla="*/ 75501 h 430943"/>
                <a:gd name="connsiteX46" fmla="*/ 55524 w 608062"/>
                <a:gd name="connsiteY46" fmla="*/ 178367 h 430943"/>
                <a:gd name="connsiteX47" fmla="*/ 50822 w 608062"/>
                <a:gd name="connsiteY47" fmla="*/ 180365 h 430943"/>
                <a:gd name="connsiteX48" fmla="*/ 46120 w 608062"/>
                <a:gd name="connsiteY48" fmla="*/ 178367 h 430943"/>
                <a:gd name="connsiteX49" fmla="*/ 2001 w 608062"/>
                <a:gd name="connsiteY49" fmla="*/ 134325 h 430943"/>
                <a:gd name="connsiteX50" fmla="*/ 0 w 608062"/>
                <a:gd name="connsiteY50" fmla="*/ 129631 h 430943"/>
                <a:gd name="connsiteX51" fmla="*/ 2001 w 608062"/>
                <a:gd name="connsiteY51" fmla="*/ 124837 h 430943"/>
                <a:gd name="connsiteX52" fmla="*/ 304031 w 608062"/>
                <a:gd name="connsiteY52" fmla="*/ 0 h 43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608062" h="430943">
                  <a:moveTo>
                    <a:pt x="304032" y="356779"/>
                  </a:moveTo>
                  <a:cubicBezTo>
                    <a:pt x="322049" y="356779"/>
                    <a:pt x="339065" y="363876"/>
                    <a:pt x="351777" y="376570"/>
                  </a:cubicBezTo>
                  <a:cubicBezTo>
                    <a:pt x="354380" y="379168"/>
                    <a:pt x="354380" y="383366"/>
                    <a:pt x="351777" y="385965"/>
                  </a:cubicBezTo>
                  <a:lnTo>
                    <a:pt x="308736" y="428944"/>
                  </a:lnTo>
                  <a:cubicBezTo>
                    <a:pt x="307535" y="430244"/>
                    <a:pt x="305833" y="430943"/>
                    <a:pt x="304032" y="430943"/>
                  </a:cubicBezTo>
                  <a:cubicBezTo>
                    <a:pt x="302230" y="430943"/>
                    <a:pt x="300528" y="430244"/>
                    <a:pt x="299327" y="428944"/>
                  </a:cubicBezTo>
                  <a:lnTo>
                    <a:pt x="256286" y="385965"/>
                  </a:lnTo>
                  <a:cubicBezTo>
                    <a:pt x="253683" y="383366"/>
                    <a:pt x="253683" y="379168"/>
                    <a:pt x="256286" y="376570"/>
                  </a:cubicBezTo>
                  <a:cubicBezTo>
                    <a:pt x="268998" y="363876"/>
                    <a:pt x="286014" y="356779"/>
                    <a:pt x="304032" y="356779"/>
                  </a:cubicBezTo>
                  <a:close/>
                  <a:moveTo>
                    <a:pt x="304013" y="233219"/>
                  </a:moveTo>
                  <a:cubicBezTo>
                    <a:pt x="355631" y="233219"/>
                    <a:pt x="404248" y="253406"/>
                    <a:pt x="440761" y="289982"/>
                  </a:cubicBezTo>
                  <a:cubicBezTo>
                    <a:pt x="443362" y="292581"/>
                    <a:pt x="443362" y="296778"/>
                    <a:pt x="440761" y="299376"/>
                  </a:cubicBezTo>
                  <a:lnTo>
                    <a:pt x="396746" y="343348"/>
                  </a:lnTo>
                  <a:cubicBezTo>
                    <a:pt x="395545" y="344547"/>
                    <a:pt x="393845" y="345347"/>
                    <a:pt x="392044" y="345347"/>
                  </a:cubicBezTo>
                  <a:cubicBezTo>
                    <a:pt x="390343" y="345347"/>
                    <a:pt x="388643" y="344547"/>
                    <a:pt x="387342" y="343348"/>
                  </a:cubicBezTo>
                  <a:cubicBezTo>
                    <a:pt x="365034" y="321062"/>
                    <a:pt x="335424" y="308770"/>
                    <a:pt x="304013" y="308770"/>
                  </a:cubicBezTo>
                  <a:cubicBezTo>
                    <a:pt x="272602" y="308770"/>
                    <a:pt x="242991" y="321062"/>
                    <a:pt x="220684" y="343348"/>
                  </a:cubicBezTo>
                  <a:cubicBezTo>
                    <a:pt x="219383" y="344547"/>
                    <a:pt x="217682" y="345347"/>
                    <a:pt x="215982" y="345347"/>
                  </a:cubicBezTo>
                  <a:cubicBezTo>
                    <a:pt x="214181" y="345347"/>
                    <a:pt x="212481" y="344547"/>
                    <a:pt x="211280" y="343348"/>
                  </a:cubicBezTo>
                  <a:lnTo>
                    <a:pt x="167165" y="299376"/>
                  </a:lnTo>
                  <a:cubicBezTo>
                    <a:pt x="165964" y="298077"/>
                    <a:pt x="165264" y="296378"/>
                    <a:pt x="165264" y="294679"/>
                  </a:cubicBezTo>
                  <a:cubicBezTo>
                    <a:pt x="165264" y="292880"/>
                    <a:pt x="165964" y="291182"/>
                    <a:pt x="167165" y="289982"/>
                  </a:cubicBezTo>
                  <a:cubicBezTo>
                    <a:pt x="203778" y="253406"/>
                    <a:pt x="252395" y="233219"/>
                    <a:pt x="304013" y="233219"/>
                  </a:cubicBezTo>
                  <a:close/>
                  <a:moveTo>
                    <a:pt x="304064" y="116645"/>
                  </a:moveTo>
                  <a:cubicBezTo>
                    <a:pt x="386800" y="116645"/>
                    <a:pt x="464734" y="148910"/>
                    <a:pt x="523459" y="207446"/>
                  </a:cubicBezTo>
                  <a:cubicBezTo>
                    <a:pt x="524660" y="208745"/>
                    <a:pt x="525360" y="210443"/>
                    <a:pt x="525360" y="212141"/>
                  </a:cubicBezTo>
                  <a:cubicBezTo>
                    <a:pt x="525360" y="213939"/>
                    <a:pt x="524660" y="215637"/>
                    <a:pt x="523459" y="216936"/>
                  </a:cubicBezTo>
                  <a:lnTo>
                    <a:pt x="479440" y="260888"/>
                  </a:lnTo>
                  <a:cubicBezTo>
                    <a:pt x="478140" y="262087"/>
                    <a:pt x="476439" y="262786"/>
                    <a:pt x="474638" y="262786"/>
                  </a:cubicBezTo>
                  <a:cubicBezTo>
                    <a:pt x="472937" y="262786"/>
                    <a:pt x="471237" y="262087"/>
                    <a:pt x="469936" y="260888"/>
                  </a:cubicBezTo>
                  <a:cubicBezTo>
                    <a:pt x="425617" y="216536"/>
                    <a:pt x="366691" y="192163"/>
                    <a:pt x="304064" y="192163"/>
                  </a:cubicBezTo>
                  <a:cubicBezTo>
                    <a:pt x="241437" y="192163"/>
                    <a:pt x="182512" y="216536"/>
                    <a:pt x="138192" y="260888"/>
                  </a:cubicBezTo>
                  <a:cubicBezTo>
                    <a:pt x="136892" y="262087"/>
                    <a:pt x="135191" y="262786"/>
                    <a:pt x="133390" y="262786"/>
                  </a:cubicBezTo>
                  <a:cubicBezTo>
                    <a:pt x="131689" y="262786"/>
                    <a:pt x="129989" y="262087"/>
                    <a:pt x="128688" y="260888"/>
                  </a:cubicBezTo>
                  <a:lnTo>
                    <a:pt x="84669" y="216936"/>
                  </a:lnTo>
                  <a:cubicBezTo>
                    <a:pt x="82068" y="214338"/>
                    <a:pt x="82068" y="210043"/>
                    <a:pt x="84669" y="207446"/>
                  </a:cubicBezTo>
                  <a:cubicBezTo>
                    <a:pt x="143395" y="148910"/>
                    <a:pt x="221328" y="116645"/>
                    <a:pt x="304064" y="116645"/>
                  </a:cubicBezTo>
                  <a:close/>
                  <a:moveTo>
                    <a:pt x="304031" y="0"/>
                  </a:moveTo>
                  <a:cubicBezTo>
                    <a:pt x="418080" y="0"/>
                    <a:pt x="525426" y="44342"/>
                    <a:pt x="606061" y="124937"/>
                  </a:cubicBezTo>
                  <a:cubicBezTo>
                    <a:pt x="606361" y="125237"/>
                    <a:pt x="606661" y="125536"/>
                    <a:pt x="606862" y="125836"/>
                  </a:cubicBezTo>
                  <a:cubicBezTo>
                    <a:pt x="607662" y="126934"/>
                    <a:pt x="608062" y="128233"/>
                    <a:pt x="608062" y="129631"/>
                  </a:cubicBezTo>
                  <a:cubicBezTo>
                    <a:pt x="608062" y="131429"/>
                    <a:pt x="607362" y="133026"/>
                    <a:pt x="606061" y="134325"/>
                  </a:cubicBezTo>
                  <a:lnTo>
                    <a:pt x="561942" y="178367"/>
                  </a:lnTo>
                  <a:cubicBezTo>
                    <a:pt x="560642" y="179666"/>
                    <a:pt x="558941" y="180365"/>
                    <a:pt x="557240" y="180365"/>
                  </a:cubicBezTo>
                  <a:cubicBezTo>
                    <a:pt x="555439" y="180365"/>
                    <a:pt x="553739" y="179666"/>
                    <a:pt x="552538" y="178367"/>
                  </a:cubicBezTo>
                  <a:cubicBezTo>
                    <a:pt x="486009" y="112054"/>
                    <a:pt x="397771" y="75501"/>
                    <a:pt x="304031" y="75501"/>
                  </a:cubicBezTo>
                  <a:cubicBezTo>
                    <a:pt x="210291" y="75501"/>
                    <a:pt x="122053" y="112054"/>
                    <a:pt x="55524" y="178367"/>
                  </a:cubicBezTo>
                  <a:cubicBezTo>
                    <a:pt x="54323" y="179666"/>
                    <a:pt x="52623" y="180365"/>
                    <a:pt x="50822" y="180365"/>
                  </a:cubicBezTo>
                  <a:cubicBezTo>
                    <a:pt x="49021" y="180365"/>
                    <a:pt x="47420" y="179666"/>
                    <a:pt x="46120" y="178367"/>
                  </a:cubicBezTo>
                  <a:lnTo>
                    <a:pt x="2001" y="134325"/>
                  </a:lnTo>
                  <a:cubicBezTo>
                    <a:pt x="700" y="133026"/>
                    <a:pt x="0" y="131429"/>
                    <a:pt x="0" y="129631"/>
                  </a:cubicBezTo>
                  <a:cubicBezTo>
                    <a:pt x="0" y="127833"/>
                    <a:pt x="700" y="126135"/>
                    <a:pt x="2001" y="124837"/>
                  </a:cubicBezTo>
                  <a:cubicBezTo>
                    <a:pt x="82636" y="44342"/>
                    <a:pt x="189882" y="0"/>
                    <a:pt x="3040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íśļiḑe"/>
          <p:cNvGrpSpPr/>
          <p:nvPr/>
        </p:nvGrpSpPr>
        <p:grpSpPr>
          <a:xfrm>
            <a:off x="1251097" y="2958055"/>
            <a:ext cx="733038" cy="733044"/>
            <a:chOff x="6897029" y="4642147"/>
            <a:chExt cx="548728" cy="548732"/>
          </a:xfrm>
        </p:grpSpPr>
        <p:sp>
          <p:nvSpPr>
            <p:cNvPr id="23" name="íṥļíde"/>
            <p:cNvSpPr/>
            <p:nvPr/>
          </p:nvSpPr>
          <p:spPr>
            <a:xfrm>
              <a:off x="6897029" y="4642147"/>
              <a:ext cx="548728" cy="548732"/>
            </a:xfrm>
            <a:prstGeom prst="ellipse">
              <a:avLst/>
            </a:prstGeom>
            <a:solidFill>
              <a:srgbClr val="F3594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íṥ1ïďè"/>
            <p:cNvSpPr/>
            <p:nvPr/>
          </p:nvSpPr>
          <p:spPr>
            <a:xfrm>
              <a:off x="7021707" y="4767116"/>
              <a:ext cx="299371" cy="298794"/>
            </a:xfrm>
            <a:custGeom>
              <a:avLst/>
              <a:gdLst>
                <a:gd name="T0" fmla="*/ 325 w 333"/>
                <a:gd name="T1" fmla="*/ 136 h 333"/>
                <a:gd name="T2" fmla="*/ 295 w 333"/>
                <a:gd name="T3" fmla="*/ 132 h 333"/>
                <a:gd name="T4" fmla="*/ 282 w 333"/>
                <a:gd name="T5" fmla="*/ 100 h 333"/>
                <a:gd name="T6" fmla="*/ 301 w 333"/>
                <a:gd name="T7" fmla="*/ 77 h 333"/>
                <a:gd name="T8" fmla="*/ 300 w 333"/>
                <a:gd name="T9" fmla="*/ 64 h 333"/>
                <a:gd name="T10" fmla="*/ 269 w 333"/>
                <a:gd name="T11" fmla="*/ 33 h 333"/>
                <a:gd name="T12" fmla="*/ 257 w 333"/>
                <a:gd name="T13" fmla="*/ 33 h 333"/>
                <a:gd name="T14" fmla="*/ 233 w 333"/>
                <a:gd name="T15" fmla="*/ 51 h 333"/>
                <a:gd name="T16" fmla="*/ 201 w 333"/>
                <a:gd name="T17" fmla="*/ 38 h 333"/>
                <a:gd name="T18" fmla="*/ 198 w 333"/>
                <a:gd name="T19" fmla="*/ 8 h 333"/>
                <a:gd name="T20" fmla="*/ 188 w 333"/>
                <a:gd name="T21" fmla="*/ 0 h 333"/>
                <a:gd name="T22" fmla="*/ 145 w 333"/>
                <a:gd name="T23" fmla="*/ 0 h 333"/>
                <a:gd name="T24" fmla="*/ 136 w 333"/>
                <a:gd name="T25" fmla="*/ 8 h 333"/>
                <a:gd name="T26" fmla="*/ 132 w 333"/>
                <a:gd name="T27" fmla="*/ 38 h 333"/>
                <a:gd name="T28" fmla="*/ 100 w 333"/>
                <a:gd name="T29" fmla="*/ 51 h 333"/>
                <a:gd name="T30" fmla="*/ 77 w 333"/>
                <a:gd name="T31" fmla="*/ 33 h 333"/>
                <a:gd name="T32" fmla="*/ 64 w 333"/>
                <a:gd name="T33" fmla="*/ 33 h 333"/>
                <a:gd name="T34" fmla="*/ 33 w 333"/>
                <a:gd name="T35" fmla="*/ 64 h 333"/>
                <a:gd name="T36" fmla="*/ 33 w 333"/>
                <a:gd name="T37" fmla="*/ 77 h 333"/>
                <a:gd name="T38" fmla="*/ 51 w 333"/>
                <a:gd name="T39" fmla="*/ 100 h 333"/>
                <a:gd name="T40" fmla="*/ 38 w 333"/>
                <a:gd name="T41" fmla="*/ 132 h 333"/>
                <a:gd name="T42" fmla="*/ 8 w 333"/>
                <a:gd name="T43" fmla="*/ 136 h 333"/>
                <a:gd name="T44" fmla="*/ 0 w 333"/>
                <a:gd name="T45" fmla="*/ 145 h 333"/>
                <a:gd name="T46" fmla="*/ 0 w 333"/>
                <a:gd name="T47" fmla="*/ 188 h 333"/>
                <a:gd name="T48" fmla="*/ 8 w 333"/>
                <a:gd name="T49" fmla="*/ 198 h 333"/>
                <a:gd name="T50" fmla="*/ 38 w 333"/>
                <a:gd name="T51" fmla="*/ 201 h 333"/>
                <a:gd name="T52" fmla="*/ 51 w 333"/>
                <a:gd name="T53" fmla="*/ 233 h 333"/>
                <a:gd name="T54" fmla="*/ 33 w 333"/>
                <a:gd name="T55" fmla="*/ 257 h 333"/>
                <a:gd name="T56" fmla="*/ 34 w 333"/>
                <a:gd name="T57" fmla="*/ 269 h 333"/>
                <a:gd name="T58" fmla="*/ 64 w 333"/>
                <a:gd name="T59" fmla="*/ 300 h 333"/>
                <a:gd name="T60" fmla="*/ 77 w 333"/>
                <a:gd name="T61" fmla="*/ 301 h 333"/>
                <a:gd name="T62" fmla="*/ 100 w 333"/>
                <a:gd name="T63" fmla="*/ 282 h 333"/>
                <a:gd name="T64" fmla="*/ 132 w 333"/>
                <a:gd name="T65" fmla="*/ 295 h 333"/>
                <a:gd name="T66" fmla="*/ 136 w 333"/>
                <a:gd name="T67" fmla="*/ 325 h 333"/>
                <a:gd name="T68" fmla="*/ 145 w 333"/>
                <a:gd name="T69" fmla="*/ 333 h 333"/>
                <a:gd name="T70" fmla="*/ 188 w 333"/>
                <a:gd name="T71" fmla="*/ 333 h 333"/>
                <a:gd name="T72" fmla="*/ 198 w 333"/>
                <a:gd name="T73" fmla="*/ 325 h 333"/>
                <a:gd name="T74" fmla="*/ 201 w 333"/>
                <a:gd name="T75" fmla="*/ 295 h 333"/>
                <a:gd name="T76" fmla="*/ 233 w 333"/>
                <a:gd name="T77" fmla="*/ 282 h 333"/>
                <a:gd name="T78" fmla="*/ 257 w 333"/>
                <a:gd name="T79" fmla="*/ 301 h 333"/>
                <a:gd name="T80" fmla="*/ 269 w 333"/>
                <a:gd name="T81" fmla="*/ 300 h 333"/>
                <a:gd name="T82" fmla="*/ 300 w 333"/>
                <a:gd name="T83" fmla="*/ 269 h 333"/>
                <a:gd name="T84" fmla="*/ 301 w 333"/>
                <a:gd name="T85" fmla="*/ 257 h 333"/>
                <a:gd name="T86" fmla="*/ 282 w 333"/>
                <a:gd name="T87" fmla="*/ 233 h 333"/>
                <a:gd name="T88" fmla="*/ 295 w 333"/>
                <a:gd name="T89" fmla="*/ 201 h 333"/>
                <a:gd name="T90" fmla="*/ 325 w 333"/>
                <a:gd name="T91" fmla="*/ 198 h 333"/>
                <a:gd name="T92" fmla="*/ 333 w 333"/>
                <a:gd name="T93" fmla="*/ 188 h 333"/>
                <a:gd name="T94" fmla="*/ 333 w 333"/>
                <a:gd name="T95" fmla="*/ 145 h 333"/>
                <a:gd name="T96" fmla="*/ 325 w 333"/>
                <a:gd name="T97" fmla="*/ 136 h 333"/>
                <a:gd name="T98" fmla="*/ 167 w 333"/>
                <a:gd name="T99" fmla="*/ 250 h 333"/>
                <a:gd name="T100" fmla="*/ 83 w 333"/>
                <a:gd name="T101" fmla="*/ 167 h 333"/>
                <a:gd name="T102" fmla="*/ 167 w 333"/>
                <a:gd name="T103" fmla="*/ 83 h 333"/>
                <a:gd name="T104" fmla="*/ 250 w 333"/>
                <a:gd name="T105" fmla="*/ 167 h 333"/>
                <a:gd name="T106" fmla="*/ 167 w 333"/>
                <a:gd name="T107" fmla="*/ 25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" h="333">
                  <a:moveTo>
                    <a:pt x="325" y="136"/>
                  </a:moveTo>
                  <a:lnTo>
                    <a:pt x="295" y="132"/>
                  </a:lnTo>
                  <a:cubicBezTo>
                    <a:pt x="292" y="121"/>
                    <a:pt x="288" y="110"/>
                    <a:pt x="282" y="100"/>
                  </a:cubicBezTo>
                  <a:lnTo>
                    <a:pt x="301" y="77"/>
                  </a:lnTo>
                  <a:cubicBezTo>
                    <a:pt x="303" y="73"/>
                    <a:pt x="303" y="67"/>
                    <a:pt x="300" y="64"/>
                  </a:cubicBezTo>
                  <a:lnTo>
                    <a:pt x="269" y="33"/>
                  </a:lnTo>
                  <a:cubicBezTo>
                    <a:pt x="266" y="30"/>
                    <a:pt x="260" y="30"/>
                    <a:pt x="257" y="33"/>
                  </a:cubicBezTo>
                  <a:lnTo>
                    <a:pt x="233" y="51"/>
                  </a:lnTo>
                  <a:cubicBezTo>
                    <a:pt x="223" y="45"/>
                    <a:pt x="213" y="41"/>
                    <a:pt x="201" y="38"/>
                  </a:cubicBezTo>
                  <a:lnTo>
                    <a:pt x="198" y="8"/>
                  </a:lnTo>
                  <a:cubicBezTo>
                    <a:pt x="197" y="4"/>
                    <a:pt x="193" y="0"/>
                    <a:pt x="188" y="0"/>
                  </a:cubicBezTo>
                  <a:lnTo>
                    <a:pt x="145" y="0"/>
                  </a:lnTo>
                  <a:cubicBezTo>
                    <a:pt x="140" y="0"/>
                    <a:pt x="136" y="4"/>
                    <a:pt x="136" y="8"/>
                  </a:cubicBezTo>
                  <a:lnTo>
                    <a:pt x="132" y="38"/>
                  </a:lnTo>
                  <a:cubicBezTo>
                    <a:pt x="121" y="41"/>
                    <a:pt x="110" y="46"/>
                    <a:pt x="100" y="51"/>
                  </a:cubicBezTo>
                  <a:lnTo>
                    <a:pt x="77" y="33"/>
                  </a:lnTo>
                  <a:cubicBezTo>
                    <a:pt x="73" y="30"/>
                    <a:pt x="67" y="30"/>
                    <a:pt x="64" y="33"/>
                  </a:cubicBezTo>
                  <a:lnTo>
                    <a:pt x="33" y="64"/>
                  </a:lnTo>
                  <a:cubicBezTo>
                    <a:pt x="30" y="67"/>
                    <a:pt x="30" y="73"/>
                    <a:pt x="33" y="77"/>
                  </a:cubicBezTo>
                  <a:lnTo>
                    <a:pt x="51" y="100"/>
                  </a:lnTo>
                  <a:cubicBezTo>
                    <a:pt x="45" y="110"/>
                    <a:pt x="41" y="121"/>
                    <a:pt x="38" y="132"/>
                  </a:cubicBezTo>
                  <a:lnTo>
                    <a:pt x="8" y="136"/>
                  </a:lnTo>
                  <a:cubicBezTo>
                    <a:pt x="4" y="136"/>
                    <a:pt x="0" y="140"/>
                    <a:pt x="0" y="145"/>
                  </a:cubicBezTo>
                  <a:lnTo>
                    <a:pt x="0" y="188"/>
                  </a:lnTo>
                  <a:cubicBezTo>
                    <a:pt x="0" y="193"/>
                    <a:pt x="4" y="197"/>
                    <a:pt x="8" y="198"/>
                  </a:cubicBezTo>
                  <a:lnTo>
                    <a:pt x="38" y="201"/>
                  </a:lnTo>
                  <a:cubicBezTo>
                    <a:pt x="41" y="213"/>
                    <a:pt x="46" y="223"/>
                    <a:pt x="51" y="233"/>
                  </a:cubicBezTo>
                  <a:lnTo>
                    <a:pt x="33" y="257"/>
                  </a:lnTo>
                  <a:cubicBezTo>
                    <a:pt x="30" y="260"/>
                    <a:pt x="30" y="266"/>
                    <a:pt x="34" y="269"/>
                  </a:cubicBezTo>
                  <a:lnTo>
                    <a:pt x="64" y="300"/>
                  </a:lnTo>
                  <a:cubicBezTo>
                    <a:pt x="67" y="303"/>
                    <a:pt x="73" y="303"/>
                    <a:pt x="77" y="301"/>
                  </a:cubicBezTo>
                  <a:lnTo>
                    <a:pt x="100" y="282"/>
                  </a:lnTo>
                  <a:cubicBezTo>
                    <a:pt x="110" y="288"/>
                    <a:pt x="121" y="292"/>
                    <a:pt x="132" y="295"/>
                  </a:cubicBezTo>
                  <a:lnTo>
                    <a:pt x="136" y="325"/>
                  </a:lnTo>
                  <a:cubicBezTo>
                    <a:pt x="136" y="330"/>
                    <a:pt x="140" y="333"/>
                    <a:pt x="145" y="333"/>
                  </a:cubicBezTo>
                  <a:lnTo>
                    <a:pt x="188" y="333"/>
                  </a:lnTo>
                  <a:cubicBezTo>
                    <a:pt x="193" y="333"/>
                    <a:pt x="197" y="330"/>
                    <a:pt x="198" y="325"/>
                  </a:cubicBezTo>
                  <a:lnTo>
                    <a:pt x="201" y="295"/>
                  </a:lnTo>
                  <a:cubicBezTo>
                    <a:pt x="213" y="292"/>
                    <a:pt x="223" y="288"/>
                    <a:pt x="233" y="282"/>
                  </a:cubicBezTo>
                  <a:lnTo>
                    <a:pt x="257" y="301"/>
                  </a:lnTo>
                  <a:cubicBezTo>
                    <a:pt x="260" y="303"/>
                    <a:pt x="266" y="303"/>
                    <a:pt x="269" y="300"/>
                  </a:cubicBezTo>
                  <a:lnTo>
                    <a:pt x="300" y="269"/>
                  </a:lnTo>
                  <a:cubicBezTo>
                    <a:pt x="303" y="266"/>
                    <a:pt x="303" y="260"/>
                    <a:pt x="301" y="257"/>
                  </a:cubicBezTo>
                  <a:lnTo>
                    <a:pt x="282" y="233"/>
                  </a:lnTo>
                  <a:cubicBezTo>
                    <a:pt x="288" y="223"/>
                    <a:pt x="292" y="213"/>
                    <a:pt x="295" y="201"/>
                  </a:cubicBezTo>
                  <a:lnTo>
                    <a:pt x="325" y="198"/>
                  </a:lnTo>
                  <a:cubicBezTo>
                    <a:pt x="330" y="197"/>
                    <a:pt x="333" y="193"/>
                    <a:pt x="333" y="188"/>
                  </a:cubicBezTo>
                  <a:lnTo>
                    <a:pt x="333" y="145"/>
                  </a:lnTo>
                  <a:cubicBezTo>
                    <a:pt x="333" y="140"/>
                    <a:pt x="330" y="136"/>
                    <a:pt x="325" y="136"/>
                  </a:cubicBezTo>
                  <a:close/>
                  <a:moveTo>
                    <a:pt x="167" y="250"/>
                  </a:moveTo>
                  <a:cubicBezTo>
                    <a:pt x="121" y="250"/>
                    <a:pt x="83" y="213"/>
                    <a:pt x="83" y="167"/>
                  </a:cubicBezTo>
                  <a:cubicBezTo>
                    <a:pt x="83" y="121"/>
                    <a:pt x="121" y="83"/>
                    <a:pt x="167" y="83"/>
                  </a:cubicBezTo>
                  <a:cubicBezTo>
                    <a:pt x="213" y="83"/>
                    <a:pt x="250" y="121"/>
                    <a:pt x="250" y="167"/>
                  </a:cubicBezTo>
                  <a:cubicBezTo>
                    <a:pt x="250" y="213"/>
                    <a:pt x="213" y="250"/>
                    <a:pt x="167" y="2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îšļiḓé"/>
          <p:cNvGrpSpPr/>
          <p:nvPr/>
        </p:nvGrpSpPr>
        <p:grpSpPr>
          <a:xfrm>
            <a:off x="673100" y="3807228"/>
            <a:ext cx="1889031" cy="1152525"/>
            <a:chOff x="673100" y="3185246"/>
            <a:chExt cx="2248835" cy="1152525"/>
          </a:xfrm>
        </p:grpSpPr>
        <p:sp>
          <p:nvSpPr>
            <p:cNvPr id="21" name="íṡľiďé"/>
            <p:cNvSpPr txBox="1"/>
            <p:nvPr/>
          </p:nvSpPr>
          <p:spPr>
            <a:xfrm>
              <a:off x="673100" y="3525372"/>
              <a:ext cx="2248835" cy="8123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buSzPct val="25000"/>
              </a:pPr>
              <a:r>
                <a:rPr lang="en-US" altLang="zh-CN" sz="1050" dirty="0">
                  <a:solidFill>
                    <a:srgbClr val="F3594F"/>
                  </a:solidFill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buSzPct val="25000"/>
              </a:pPr>
              <a:r>
                <a:rPr lang="en-US" altLang="zh-CN" sz="1050" dirty="0">
                  <a:solidFill>
                    <a:srgbClr val="F3594F"/>
                  </a:solidFill>
                </a:rPr>
                <a:t>…...</a:t>
              </a:r>
            </a:p>
          </p:txBody>
        </p:sp>
        <p:sp>
          <p:nvSpPr>
            <p:cNvPr id="22" name="íšļîḑe"/>
            <p:cNvSpPr/>
            <p:nvPr/>
          </p:nvSpPr>
          <p:spPr>
            <a:xfrm>
              <a:off x="673100" y="3185246"/>
              <a:ext cx="2248835" cy="340125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/>
              <a:r>
                <a:rPr lang="en-US" altLang="zh-CN" sz="1600" b="1" dirty="0">
                  <a:solidFill>
                    <a:srgbClr val="F3594F"/>
                  </a:solidFill>
                </a:rPr>
                <a:t>Text here</a:t>
              </a:r>
              <a:endParaRPr lang="zh-CN" altLang="en-US" sz="1600" b="1" dirty="0">
                <a:solidFill>
                  <a:srgbClr val="F3594F"/>
                </a:solidFill>
              </a:endParaRPr>
            </a:p>
          </p:txBody>
        </p:sp>
      </p:grpSp>
      <p:grpSp>
        <p:nvGrpSpPr>
          <p:cNvPr id="10" name="îŝ1îḓé"/>
          <p:cNvGrpSpPr/>
          <p:nvPr/>
        </p:nvGrpSpPr>
        <p:grpSpPr>
          <a:xfrm>
            <a:off x="2822824" y="3807228"/>
            <a:ext cx="1889031" cy="1152525"/>
            <a:chOff x="673100" y="3185246"/>
            <a:chExt cx="2248835" cy="1152525"/>
          </a:xfrm>
        </p:grpSpPr>
        <p:sp>
          <p:nvSpPr>
            <p:cNvPr id="19" name="is1ïḓe"/>
            <p:cNvSpPr txBox="1"/>
            <p:nvPr/>
          </p:nvSpPr>
          <p:spPr>
            <a:xfrm>
              <a:off x="673100" y="3525372"/>
              <a:ext cx="2248835" cy="8123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buSzPct val="25000"/>
              </a:pPr>
              <a:r>
                <a:rPr lang="en-US" altLang="zh-CN" sz="1050" dirty="0">
                  <a:solidFill>
                    <a:srgbClr val="F3594F"/>
                  </a:solidFill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buSzPct val="25000"/>
              </a:pPr>
              <a:r>
                <a:rPr lang="en-US" altLang="zh-CN" sz="1050" dirty="0">
                  <a:solidFill>
                    <a:srgbClr val="F3594F"/>
                  </a:solidFill>
                </a:rPr>
                <a:t>…...</a:t>
              </a:r>
            </a:p>
          </p:txBody>
        </p:sp>
        <p:sp>
          <p:nvSpPr>
            <p:cNvPr id="20" name="iS1îḋè"/>
            <p:cNvSpPr/>
            <p:nvPr/>
          </p:nvSpPr>
          <p:spPr>
            <a:xfrm>
              <a:off x="673100" y="3185246"/>
              <a:ext cx="2248835" cy="340125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/>
              <a:r>
                <a:rPr lang="en-US" altLang="zh-CN" sz="1600" b="1" dirty="0">
                  <a:solidFill>
                    <a:srgbClr val="F3594F"/>
                  </a:solidFill>
                </a:rPr>
                <a:t>Text here</a:t>
              </a:r>
              <a:endParaRPr lang="zh-CN" altLang="en-US" sz="1600" b="1" dirty="0">
                <a:solidFill>
                  <a:srgbClr val="F3594F"/>
                </a:solidFill>
              </a:endParaRPr>
            </a:p>
          </p:txBody>
        </p:sp>
      </p:grpSp>
      <p:grpSp>
        <p:nvGrpSpPr>
          <p:cNvPr id="11" name="iš1ïḋê"/>
          <p:cNvGrpSpPr/>
          <p:nvPr/>
        </p:nvGrpSpPr>
        <p:grpSpPr>
          <a:xfrm>
            <a:off x="4972548" y="3807228"/>
            <a:ext cx="1889031" cy="1152525"/>
            <a:chOff x="673100" y="3185246"/>
            <a:chExt cx="2248835" cy="1152525"/>
          </a:xfrm>
        </p:grpSpPr>
        <p:sp>
          <p:nvSpPr>
            <p:cNvPr id="17" name="îŝlîḑè"/>
            <p:cNvSpPr txBox="1"/>
            <p:nvPr/>
          </p:nvSpPr>
          <p:spPr>
            <a:xfrm>
              <a:off x="673100" y="3525372"/>
              <a:ext cx="2248835" cy="8123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buSzPct val="25000"/>
              </a:pPr>
              <a:r>
                <a:rPr lang="en-US" altLang="zh-CN" sz="1050" dirty="0">
                  <a:solidFill>
                    <a:srgbClr val="F3594F"/>
                  </a:solidFill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buSzPct val="25000"/>
              </a:pPr>
              <a:r>
                <a:rPr lang="en-US" altLang="zh-CN" sz="1050" dirty="0">
                  <a:solidFill>
                    <a:srgbClr val="F3594F"/>
                  </a:solidFill>
                </a:rPr>
                <a:t>…...</a:t>
              </a:r>
            </a:p>
          </p:txBody>
        </p:sp>
        <p:sp>
          <p:nvSpPr>
            <p:cNvPr id="18" name="ïṩ1iḍé"/>
            <p:cNvSpPr/>
            <p:nvPr/>
          </p:nvSpPr>
          <p:spPr>
            <a:xfrm>
              <a:off x="673100" y="3185246"/>
              <a:ext cx="2248835" cy="340125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/>
              <a:r>
                <a:rPr lang="en-US" altLang="zh-CN" sz="1600" b="1" dirty="0">
                  <a:solidFill>
                    <a:srgbClr val="F3594F"/>
                  </a:solidFill>
                </a:rPr>
                <a:t>Text here</a:t>
              </a:r>
              <a:endParaRPr lang="zh-CN" altLang="en-US" sz="1600" b="1" dirty="0">
                <a:solidFill>
                  <a:srgbClr val="F3594F"/>
                </a:solidFill>
              </a:endParaRPr>
            </a:p>
          </p:txBody>
        </p:sp>
      </p:grpSp>
      <p:grpSp>
        <p:nvGrpSpPr>
          <p:cNvPr id="12" name="íŝľîďê"/>
          <p:cNvGrpSpPr/>
          <p:nvPr/>
        </p:nvGrpSpPr>
        <p:grpSpPr>
          <a:xfrm>
            <a:off x="673099" y="961460"/>
            <a:ext cx="10845800" cy="1222288"/>
            <a:chOff x="673100" y="1401310"/>
            <a:chExt cx="10845800" cy="1222288"/>
          </a:xfrm>
        </p:grpSpPr>
        <p:sp>
          <p:nvSpPr>
            <p:cNvPr id="13" name="îṣḻiḋè"/>
            <p:cNvSpPr txBox="1"/>
            <p:nvPr/>
          </p:nvSpPr>
          <p:spPr>
            <a:xfrm>
              <a:off x="673102" y="1401310"/>
              <a:ext cx="10827707" cy="5073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400" dirty="0">
                  <a:solidFill>
                    <a:schemeClr val="bg1"/>
                  </a:solidFill>
                </a:rPr>
                <a:t>Unified fonts make reading more fluent.</a:t>
              </a:r>
            </a:p>
          </p:txBody>
        </p:sp>
        <p:sp>
          <p:nvSpPr>
            <p:cNvPr id="14" name="iṧ1íde"/>
            <p:cNvSpPr txBox="1"/>
            <p:nvPr/>
          </p:nvSpPr>
          <p:spPr>
            <a:xfrm>
              <a:off x="673100" y="1908608"/>
              <a:ext cx="10827712" cy="7149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>
                  <a:solidFill>
                    <a:schemeClr val="bg1"/>
                  </a:solidFill>
                </a:rPr>
                <a:t>Theme color makes PPT more convenient to change.</a:t>
              </a:r>
            </a:p>
            <a:p>
              <a:pPr algn="ctr">
                <a:lnSpc>
                  <a:spcPct val="150000"/>
                </a:lnSpc>
                <a:buSzPct val="25000"/>
              </a:pPr>
              <a:r>
                <a:rPr lang="en-US" sz="1200" dirty="0">
                  <a:solidFill>
                    <a:schemeClr val="bg1"/>
                  </a:solidFill>
                </a:rPr>
                <a:t>Adjust the spacing to adapt to Chinese typesetting, use the reference line in PPT.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901205" y="1908608"/>
              <a:ext cx="1061769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4165314" y="1908608"/>
              <a:ext cx="4089476" cy="0"/>
            </a:xfrm>
            <a:prstGeom prst="line">
              <a:avLst/>
            </a:prstGeom>
            <a:ln w="19050" cap="rnd">
              <a:solidFill>
                <a:srgbClr val="F3594F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iṣlîḑè"/>
          <p:cNvSpPr/>
          <p:nvPr/>
        </p:nvSpPr>
        <p:spPr>
          <a:xfrm>
            <a:off x="2379643" y="4118987"/>
            <a:ext cx="9140845" cy="1498406"/>
          </a:xfrm>
          <a:prstGeom prst="roundRect">
            <a:avLst>
              <a:gd name="adj" fmla="val 50000"/>
            </a:avLst>
          </a:prstGeom>
          <a:solidFill>
            <a:srgbClr val="F3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5" name="î$1iḑê"/>
          <p:cNvSpPr/>
          <p:nvPr/>
        </p:nvSpPr>
        <p:spPr>
          <a:xfrm>
            <a:off x="0" y="961492"/>
            <a:ext cx="3309134" cy="5181766"/>
          </a:xfrm>
          <a:custGeom>
            <a:avLst/>
            <a:gdLst>
              <a:gd name="connsiteX0" fmla="*/ 702130 w 3234873"/>
              <a:gd name="connsiteY0" fmla="*/ 0 h 5065486"/>
              <a:gd name="connsiteX1" fmla="*/ 3234873 w 3234873"/>
              <a:gd name="connsiteY1" fmla="*/ 2532743 h 5065486"/>
              <a:gd name="connsiteX2" fmla="*/ 702130 w 3234873"/>
              <a:gd name="connsiteY2" fmla="*/ 5065486 h 5065486"/>
              <a:gd name="connsiteX3" fmla="*/ 191694 w 3234873"/>
              <a:gd name="connsiteY3" fmla="*/ 5014030 h 5065486"/>
              <a:gd name="connsiteX4" fmla="*/ 0 w 3234873"/>
              <a:gd name="connsiteY4" fmla="*/ 4964740 h 5065486"/>
              <a:gd name="connsiteX5" fmla="*/ 0 w 3234873"/>
              <a:gd name="connsiteY5" fmla="*/ 100746 h 5065486"/>
              <a:gd name="connsiteX6" fmla="*/ 191694 w 3234873"/>
              <a:gd name="connsiteY6" fmla="*/ 51456 h 5065486"/>
              <a:gd name="connsiteX7" fmla="*/ 702130 w 3234873"/>
              <a:gd name="connsiteY7" fmla="*/ 0 h 506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4873" h="5065486">
                <a:moveTo>
                  <a:pt x="702130" y="0"/>
                </a:moveTo>
                <a:cubicBezTo>
                  <a:pt x="2100925" y="0"/>
                  <a:pt x="3234873" y="1133948"/>
                  <a:pt x="3234873" y="2532743"/>
                </a:cubicBezTo>
                <a:cubicBezTo>
                  <a:pt x="3234873" y="3931538"/>
                  <a:pt x="2100925" y="5065486"/>
                  <a:pt x="702130" y="5065486"/>
                </a:cubicBezTo>
                <a:cubicBezTo>
                  <a:pt x="527281" y="5065486"/>
                  <a:pt x="356570" y="5047768"/>
                  <a:pt x="191694" y="5014030"/>
                </a:cubicBezTo>
                <a:lnTo>
                  <a:pt x="0" y="4964740"/>
                </a:lnTo>
                <a:lnTo>
                  <a:pt x="0" y="100746"/>
                </a:lnTo>
                <a:lnTo>
                  <a:pt x="191694" y="51456"/>
                </a:lnTo>
                <a:cubicBezTo>
                  <a:pt x="356570" y="17718"/>
                  <a:pt x="527281" y="0"/>
                  <a:pt x="702130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6" name="íṧľiḓé"/>
          <p:cNvSpPr/>
          <p:nvPr/>
        </p:nvSpPr>
        <p:spPr>
          <a:xfrm>
            <a:off x="1099459" y="1380675"/>
            <a:ext cx="4343398" cy="4343398"/>
          </a:xfrm>
          <a:prstGeom prst="ellipse">
            <a:avLst/>
          </a:prstGeom>
          <a:blipFill>
            <a:blip r:embed="rId4"/>
            <a:stretch>
              <a:fillRect b="-90178"/>
            </a:stretch>
          </a:blipFill>
          <a:ln w="127000" cap="flat" cmpd="sng" algn="ctr">
            <a:solidFill>
              <a:schemeClr val="bg1"/>
            </a:solidFill>
            <a:prstDash val="solid"/>
            <a:miter lim="800000"/>
          </a:ln>
          <a:effectLst>
            <a:outerShdw blurRad="952500" dist="647700" dir="5400000" sx="80000" sy="8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zh-CN" altLang="en-US" dirty="0"/>
          </a:p>
        </p:txBody>
      </p:sp>
      <p:sp>
        <p:nvSpPr>
          <p:cNvPr id="7" name="iṩliḍé"/>
          <p:cNvSpPr/>
          <p:nvPr/>
        </p:nvSpPr>
        <p:spPr>
          <a:xfrm>
            <a:off x="672914" y="3125830"/>
            <a:ext cx="853089" cy="85308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812800" dist="330200" dir="5400000" sx="62000" sy="62000" algn="t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8" name="íṡḻïḓê"/>
          <p:cNvSpPr/>
          <p:nvPr/>
        </p:nvSpPr>
        <p:spPr bwMode="auto">
          <a:xfrm>
            <a:off x="794616" y="3247962"/>
            <a:ext cx="609685" cy="608825"/>
          </a:xfrm>
          <a:custGeom>
            <a:avLst/>
            <a:gdLst>
              <a:gd name="connsiteX0" fmla="*/ 299961 w 600370"/>
              <a:gd name="connsiteY0" fmla="*/ 454792 h 599524"/>
              <a:gd name="connsiteX1" fmla="*/ 300186 w 600370"/>
              <a:gd name="connsiteY1" fmla="*/ 454801 h 599524"/>
              <a:gd name="connsiteX2" fmla="*/ 300187 w 600370"/>
              <a:gd name="connsiteY2" fmla="*/ 454801 h 599524"/>
              <a:gd name="connsiteX3" fmla="*/ 300078 w 600370"/>
              <a:gd name="connsiteY3" fmla="*/ 454909 h 599524"/>
              <a:gd name="connsiteX4" fmla="*/ 300078 w 600370"/>
              <a:gd name="connsiteY4" fmla="*/ 144589 h 599524"/>
              <a:gd name="connsiteX5" fmla="*/ 380309 w 600370"/>
              <a:gd name="connsiteY5" fmla="*/ 224692 h 599524"/>
              <a:gd name="connsiteX6" fmla="*/ 335999 w 600370"/>
              <a:gd name="connsiteY6" fmla="*/ 308446 h 599524"/>
              <a:gd name="connsiteX7" fmla="*/ 445268 w 600370"/>
              <a:gd name="connsiteY7" fmla="*/ 419045 h 599524"/>
              <a:gd name="connsiteX8" fmla="*/ 353458 w 600370"/>
              <a:gd name="connsiteY8" fmla="*/ 452566 h 599524"/>
              <a:gd name="connsiteX9" fmla="*/ 300187 w 600370"/>
              <a:gd name="connsiteY9" fmla="*/ 454801 h 599524"/>
              <a:gd name="connsiteX10" fmla="*/ 340946 w 600370"/>
              <a:gd name="connsiteY10" fmla="*/ 414320 h 599524"/>
              <a:gd name="connsiteX11" fmla="*/ 306746 w 600370"/>
              <a:gd name="connsiteY11" fmla="*/ 331640 h 599524"/>
              <a:gd name="connsiteX12" fmla="*/ 306961 w 600370"/>
              <a:gd name="connsiteY12" fmla="*/ 331640 h 599524"/>
              <a:gd name="connsiteX13" fmla="*/ 320297 w 600370"/>
              <a:gd name="connsiteY13" fmla="*/ 316392 h 599524"/>
              <a:gd name="connsiteX14" fmla="*/ 300078 w 600370"/>
              <a:gd name="connsiteY14" fmla="*/ 320043 h 599524"/>
              <a:gd name="connsiteX15" fmla="*/ 280074 w 600370"/>
              <a:gd name="connsiteY15" fmla="*/ 316392 h 599524"/>
              <a:gd name="connsiteX16" fmla="*/ 293410 w 600370"/>
              <a:gd name="connsiteY16" fmla="*/ 331640 h 599524"/>
              <a:gd name="connsiteX17" fmla="*/ 293840 w 600370"/>
              <a:gd name="connsiteY17" fmla="*/ 331640 h 599524"/>
              <a:gd name="connsiteX18" fmla="*/ 259640 w 600370"/>
              <a:gd name="connsiteY18" fmla="*/ 414320 h 599524"/>
              <a:gd name="connsiteX19" fmla="*/ 299961 w 600370"/>
              <a:gd name="connsiteY19" fmla="*/ 454792 h 599524"/>
              <a:gd name="connsiteX20" fmla="*/ 246913 w 600370"/>
              <a:gd name="connsiteY20" fmla="*/ 452566 h 599524"/>
              <a:gd name="connsiteX21" fmla="*/ 155103 w 600370"/>
              <a:gd name="connsiteY21" fmla="*/ 419045 h 599524"/>
              <a:gd name="connsiteX22" fmla="*/ 264372 w 600370"/>
              <a:gd name="connsiteY22" fmla="*/ 308446 h 599524"/>
              <a:gd name="connsiteX23" fmla="*/ 220062 w 600370"/>
              <a:gd name="connsiteY23" fmla="*/ 224692 h 599524"/>
              <a:gd name="connsiteX24" fmla="*/ 300078 w 600370"/>
              <a:gd name="connsiteY24" fmla="*/ 144589 h 599524"/>
              <a:gd name="connsiteX25" fmla="*/ 300077 w 600370"/>
              <a:gd name="connsiteY25" fmla="*/ 94300 h 599524"/>
              <a:gd name="connsiteX26" fmla="*/ 94433 w 600370"/>
              <a:gd name="connsiteY26" fmla="*/ 299655 h 599524"/>
              <a:gd name="connsiteX27" fmla="*/ 300077 w 600370"/>
              <a:gd name="connsiteY27" fmla="*/ 505224 h 599524"/>
              <a:gd name="connsiteX28" fmla="*/ 505937 w 600370"/>
              <a:gd name="connsiteY28" fmla="*/ 299655 h 599524"/>
              <a:gd name="connsiteX29" fmla="*/ 300077 w 600370"/>
              <a:gd name="connsiteY29" fmla="*/ 94300 h 599524"/>
              <a:gd name="connsiteX30" fmla="*/ 282223 w 600370"/>
              <a:gd name="connsiteY30" fmla="*/ 0 h 599524"/>
              <a:gd name="connsiteX31" fmla="*/ 318147 w 600370"/>
              <a:gd name="connsiteY31" fmla="*/ 0 h 599524"/>
              <a:gd name="connsiteX32" fmla="*/ 318147 w 600370"/>
              <a:gd name="connsiteY32" fmla="*/ 59501 h 599524"/>
              <a:gd name="connsiteX33" fmla="*/ 540785 w 600370"/>
              <a:gd name="connsiteY33" fmla="*/ 281826 h 599524"/>
              <a:gd name="connsiteX34" fmla="*/ 600370 w 600370"/>
              <a:gd name="connsiteY34" fmla="*/ 281826 h 599524"/>
              <a:gd name="connsiteX35" fmla="*/ 600370 w 600370"/>
              <a:gd name="connsiteY35" fmla="*/ 317698 h 599524"/>
              <a:gd name="connsiteX36" fmla="*/ 540785 w 600370"/>
              <a:gd name="connsiteY36" fmla="*/ 317698 h 599524"/>
              <a:gd name="connsiteX37" fmla="*/ 318147 w 600370"/>
              <a:gd name="connsiteY37" fmla="*/ 540023 h 599524"/>
              <a:gd name="connsiteX38" fmla="*/ 318147 w 600370"/>
              <a:gd name="connsiteY38" fmla="*/ 599524 h 599524"/>
              <a:gd name="connsiteX39" fmla="*/ 282223 w 600370"/>
              <a:gd name="connsiteY39" fmla="*/ 599524 h 599524"/>
              <a:gd name="connsiteX40" fmla="*/ 282223 w 600370"/>
              <a:gd name="connsiteY40" fmla="*/ 540023 h 599524"/>
              <a:gd name="connsiteX41" fmla="*/ 59585 w 600370"/>
              <a:gd name="connsiteY41" fmla="*/ 317698 h 599524"/>
              <a:gd name="connsiteX42" fmla="*/ 0 w 600370"/>
              <a:gd name="connsiteY42" fmla="*/ 317698 h 599524"/>
              <a:gd name="connsiteX43" fmla="*/ 0 w 600370"/>
              <a:gd name="connsiteY43" fmla="*/ 281826 h 599524"/>
              <a:gd name="connsiteX44" fmla="*/ 59585 w 600370"/>
              <a:gd name="connsiteY44" fmla="*/ 281826 h 599524"/>
              <a:gd name="connsiteX45" fmla="*/ 282223 w 600370"/>
              <a:gd name="connsiteY45" fmla="*/ 59501 h 599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0370" h="599524">
                <a:moveTo>
                  <a:pt x="299961" y="454792"/>
                </a:moveTo>
                <a:lnTo>
                  <a:pt x="300186" y="454801"/>
                </a:lnTo>
                <a:lnTo>
                  <a:pt x="300187" y="454801"/>
                </a:lnTo>
                <a:lnTo>
                  <a:pt x="300078" y="454909"/>
                </a:lnTo>
                <a:close/>
                <a:moveTo>
                  <a:pt x="300078" y="144589"/>
                </a:moveTo>
                <a:cubicBezTo>
                  <a:pt x="344388" y="144589"/>
                  <a:pt x="380309" y="180453"/>
                  <a:pt x="380309" y="224692"/>
                </a:cubicBezTo>
                <a:cubicBezTo>
                  <a:pt x="380309" y="256046"/>
                  <a:pt x="362241" y="290836"/>
                  <a:pt x="335999" y="308446"/>
                </a:cubicBezTo>
                <a:cubicBezTo>
                  <a:pt x="398807" y="324338"/>
                  <a:pt x="445268" y="378886"/>
                  <a:pt x="445268" y="419045"/>
                </a:cubicBezTo>
                <a:cubicBezTo>
                  <a:pt x="445268" y="436923"/>
                  <a:pt x="404464" y="448097"/>
                  <a:pt x="353458" y="452566"/>
                </a:cubicBezTo>
                <a:lnTo>
                  <a:pt x="300187" y="454801"/>
                </a:lnTo>
                <a:lnTo>
                  <a:pt x="340946" y="414320"/>
                </a:lnTo>
                <a:lnTo>
                  <a:pt x="306746" y="331640"/>
                </a:lnTo>
                <a:lnTo>
                  <a:pt x="306961" y="331640"/>
                </a:lnTo>
                <a:lnTo>
                  <a:pt x="320297" y="316392"/>
                </a:lnTo>
                <a:cubicBezTo>
                  <a:pt x="313844" y="318755"/>
                  <a:pt x="307176" y="320043"/>
                  <a:pt x="300078" y="320043"/>
                </a:cubicBezTo>
                <a:cubicBezTo>
                  <a:pt x="293195" y="320043"/>
                  <a:pt x="286527" y="318755"/>
                  <a:pt x="280074" y="316392"/>
                </a:cubicBezTo>
                <a:lnTo>
                  <a:pt x="293410" y="331640"/>
                </a:lnTo>
                <a:lnTo>
                  <a:pt x="293840" y="331640"/>
                </a:lnTo>
                <a:lnTo>
                  <a:pt x="259640" y="414320"/>
                </a:lnTo>
                <a:lnTo>
                  <a:pt x="299961" y="454792"/>
                </a:lnTo>
                <a:lnTo>
                  <a:pt x="246913" y="452566"/>
                </a:lnTo>
                <a:cubicBezTo>
                  <a:pt x="195907" y="448097"/>
                  <a:pt x="155103" y="436923"/>
                  <a:pt x="155103" y="419045"/>
                </a:cubicBezTo>
                <a:cubicBezTo>
                  <a:pt x="155103" y="378671"/>
                  <a:pt x="201564" y="324338"/>
                  <a:pt x="264372" y="308446"/>
                </a:cubicBezTo>
                <a:cubicBezTo>
                  <a:pt x="238130" y="290836"/>
                  <a:pt x="220062" y="256046"/>
                  <a:pt x="220062" y="224692"/>
                </a:cubicBezTo>
                <a:cubicBezTo>
                  <a:pt x="220062" y="180453"/>
                  <a:pt x="255983" y="144589"/>
                  <a:pt x="300078" y="144589"/>
                </a:cubicBezTo>
                <a:close/>
                <a:moveTo>
                  <a:pt x="300077" y="94300"/>
                </a:moveTo>
                <a:cubicBezTo>
                  <a:pt x="186715" y="94300"/>
                  <a:pt x="94433" y="186452"/>
                  <a:pt x="94433" y="299655"/>
                </a:cubicBezTo>
                <a:cubicBezTo>
                  <a:pt x="94433" y="413072"/>
                  <a:pt x="186715" y="505224"/>
                  <a:pt x="300077" y="505224"/>
                </a:cubicBezTo>
                <a:cubicBezTo>
                  <a:pt x="413655" y="505224"/>
                  <a:pt x="505937" y="413072"/>
                  <a:pt x="505937" y="299655"/>
                </a:cubicBezTo>
                <a:cubicBezTo>
                  <a:pt x="505937" y="186452"/>
                  <a:pt x="413655" y="94300"/>
                  <a:pt x="300077" y="94300"/>
                </a:cubicBezTo>
                <a:close/>
                <a:moveTo>
                  <a:pt x="282223" y="0"/>
                </a:moveTo>
                <a:lnTo>
                  <a:pt x="318147" y="0"/>
                </a:lnTo>
                <a:lnTo>
                  <a:pt x="318147" y="59501"/>
                </a:lnTo>
                <a:cubicBezTo>
                  <a:pt x="436887" y="68308"/>
                  <a:pt x="531965" y="163253"/>
                  <a:pt x="540785" y="281826"/>
                </a:cubicBezTo>
                <a:lnTo>
                  <a:pt x="600370" y="281826"/>
                </a:lnTo>
                <a:lnTo>
                  <a:pt x="600370" y="317698"/>
                </a:lnTo>
                <a:lnTo>
                  <a:pt x="540785" y="317698"/>
                </a:lnTo>
                <a:cubicBezTo>
                  <a:pt x="531965" y="436271"/>
                  <a:pt x="436887" y="531216"/>
                  <a:pt x="318147" y="540023"/>
                </a:cubicBezTo>
                <a:lnTo>
                  <a:pt x="318147" y="599524"/>
                </a:lnTo>
                <a:lnTo>
                  <a:pt x="282223" y="599524"/>
                </a:lnTo>
                <a:lnTo>
                  <a:pt x="282223" y="540023"/>
                </a:lnTo>
                <a:cubicBezTo>
                  <a:pt x="163483" y="531216"/>
                  <a:pt x="68405" y="436271"/>
                  <a:pt x="59585" y="317698"/>
                </a:cubicBezTo>
                <a:lnTo>
                  <a:pt x="0" y="317698"/>
                </a:lnTo>
                <a:lnTo>
                  <a:pt x="0" y="281826"/>
                </a:lnTo>
                <a:lnTo>
                  <a:pt x="59585" y="281826"/>
                </a:lnTo>
                <a:cubicBezTo>
                  <a:pt x="68405" y="163253"/>
                  <a:pt x="163483" y="68308"/>
                  <a:pt x="282223" y="59501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îsḻïde"/>
          <p:cNvSpPr txBox="1"/>
          <p:nvPr/>
        </p:nvSpPr>
        <p:spPr>
          <a:xfrm>
            <a:off x="5823987" y="1380675"/>
            <a:ext cx="5401847" cy="8521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r>
              <a:rPr lang="en-US" sz="2000" b="1" dirty="0">
                <a:solidFill>
                  <a:schemeClr val="bg1"/>
                </a:solidFill>
              </a:rPr>
              <a:t>Unified fonts make</a:t>
            </a:r>
          </a:p>
          <a:p>
            <a:pPr>
              <a:buSzPct val="25000"/>
            </a:pPr>
            <a:r>
              <a:rPr lang="en-US" sz="2000" b="1" dirty="0">
                <a:solidFill>
                  <a:schemeClr val="bg1"/>
                </a:solidFill>
              </a:rPr>
              <a:t>reading more fluent.</a:t>
            </a:r>
          </a:p>
        </p:txBody>
      </p:sp>
      <p:sp>
        <p:nvSpPr>
          <p:cNvPr id="10" name="íš1ïdé"/>
          <p:cNvSpPr txBox="1"/>
          <p:nvPr/>
        </p:nvSpPr>
        <p:spPr>
          <a:xfrm>
            <a:off x="5823987" y="2232837"/>
            <a:ext cx="5401848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solidFill>
                  <a:schemeClr val="bg1"/>
                </a:solidFill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solidFill>
                  <a:schemeClr val="bg1"/>
                </a:solidFill>
              </a:rPr>
              <a:t>Adjust the spacing to adapt to Chinese typesetting, use the reference line in PPT.</a:t>
            </a:r>
          </a:p>
        </p:txBody>
      </p:sp>
      <p:grpSp>
        <p:nvGrpSpPr>
          <p:cNvPr id="11" name="ïṣḷíḓê"/>
          <p:cNvGrpSpPr/>
          <p:nvPr/>
        </p:nvGrpSpPr>
        <p:grpSpPr>
          <a:xfrm>
            <a:off x="5823987" y="4283228"/>
            <a:ext cx="2308225" cy="1346195"/>
            <a:chOff x="5869402" y="4261065"/>
            <a:chExt cx="2308225" cy="1346195"/>
          </a:xfrm>
        </p:grpSpPr>
        <p:sp>
          <p:nvSpPr>
            <p:cNvPr id="15" name="îşlíḑé"/>
            <p:cNvSpPr/>
            <p:nvPr/>
          </p:nvSpPr>
          <p:spPr bwMode="auto">
            <a:xfrm>
              <a:off x="5869402" y="4702870"/>
              <a:ext cx="2308225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……</a:t>
              </a:r>
            </a:p>
          </p:txBody>
        </p:sp>
        <p:sp>
          <p:nvSpPr>
            <p:cNvPr id="16" name="íśḻïḍè"/>
            <p:cNvSpPr txBox="1"/>
            <p:nvPr/>
          </p:nvSpPr>
          <p:spPr bwMode="auto">
            <a:xfrm>
              <a:off x="5869402" y="4261065"/>
              <a:ext cx="230822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</a:p>
          </p:txBody>
        </p:sp>
      </p:grpSp>
      <p:grpSp>
        <p:nvGrpSpPr>
          <p:cNvPr id="12" name="íśľîḓè"/>
          <p:cNvGrpSpPr/>
          <p:nvPr/>
        </p:nvGrpSpPr>
        <p:grpSpPr>
          <a:xfrm>
            <a:off x="8784316" y="4283228"/>
            <a:ext cx="2308225" cy="1346195"/>
            <a:chOff x="5869402" y="4261065"/>
            <a:chExt cx="2308225" cy="1346195"/>
          </a:xfrm>
        </p:grpSpPr>
        <p:sp>
          <p:nvSpPr>
            <p:cNvPr id="13" name="îšlîḋe"/>
            <p:cNvSpPr/>
            <p:nvPr/>
          </p:nvSpPr>
          <p:spPr bwMode="auto">
            <a:xfrm>
              <a:off x="5869402" y="4702870"/>
              <a:ext cx="2308225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……</a:t>
              </a:r>
            </a:p>
          </p:txBody>
        </p:sp>
        <p:sp>
          <p:nvSpPr>
            <p:cNvPr id="14" name="íṧľiḑè"/>
            <p:cNvSpPr txBox="1"/>
            <p:nvPr/>
          </p:nvSpPr>
          <p:spPr bwMode="auto">
            <a:xfrm>
              <a:off x="5869402" y="4261065"/>
              <a:ext cx="230822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ldLvl="0" animBg="1"/>
      <p:bldP spid="7" grpId="0" animBg="1"/>
      <p:bldP spid="8" grpId="0" animBg="1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ísḻíḍè"/>
          <p:cNvSpPr/>
          <p:nvPr/>
        </p:nvSpPr>
        <p:spPr>
          <a:xfrm>
            <a:off x="0" y="0"/>
            <a:ext cx="12192000" cy="5097779"/>
          </a:xfrm>
          <a:prstGeom prst="flowChartDocument">
            <a:avLst/>
          </a:prstGeom>
          <a:gradFill>
            <a:gsLst>
              <a:gs pos="0">
                <a:srgbClr val="185182"/>
              </a:gs>
              <a:gs pos="94000">
                <a:srgbClr val="FF6566">
                  <a:alpha val="92941"/>
                </a:srgbClr>
              </a:gs>
              <a:gs pos="100000">
                <a:srgbClr val="FF6566">
                  <a:alpha val="92941"/>
                </a:srgbClr>
              </a:gs>
            </a:gsLst>
            <a:lin ang="2700000" scaled="0"/>
          </a:gra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algn="ctr">
              <a:buClr>
                <a:srgbClr val="000000"/>
              </a:buClr>
              <a:buFont typeface="Arial" panose="020B0604020202020204"/>
              <a:buNone/>
            </a:pPr>
            <a:endParaRPr sz="1400" dirty="0">
              <a:solidFill>
                <a:srgbClr val="000000"/>
              </a:solidFill>
            </a:endParaRPr>
          </a:p>
        </p:txBody>
      </p:sp>
      <p:grpSp>
        <p:nvGrpSpPr>
          <p:cNvPr id="5" name="ïs1ïde"/>
          <p:cNvGrpSpPr/>
          <p:nvPr/>
        </p:nvGrpSpPr>
        <p:grpSpPr>
          <a:xfrm>
            <a:off x="673100" y="1716452"/>
            <a:ext cx="4851400" cy="2171699"/>
            <a:chOff x="6667500" y="1463039"/>
            <a:chExt cx="4851400" cy="2171699"/>
          </a:xfrm>
        </p:grpSpPr>
        <p:sp>
          <p:nvSpPr>
            <p:cNvPr id="20" name="ïšḷíḋè"/>
            <p:cNvSpPr txBox="1"/>
            <p:nvPr/>
          </p:nvSpPr>
          <p:spPr>
            <a:xfrm>
              <a:off x="6667510" y="1463039"/>
              <a:ext cx="4851390" cy="11180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sz="2400" b="1" dirty="0">
                  <a:solidFill>
                    <a:schemeClr val="bg1"/>
                  </a:solidFill>
                </a:rPr>
                <a:t>Unified fonts make reading more fluent.</a:t>
              </a:r>
            </a:p>
          </p:txBody>
        </p:sp>
        <p:sp>
          <p:nvSpPr>
            <p:cNvPr id="21" name="ïṣļïḍe"/>
            <p:cNvSpPr txBox="1"/>
            <p:nvPr/>
          </p:nvSpPr>
          <p:spPr>
            <a:xfrm>
              <a:off x="6667500" y="2581049"/>
              <a:ext cx="4851391" cy="10536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solidFill>
                    <a:schemeClr val="bg1"/>
                  </a:solidFill>
                </a:rPr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solidFill>
                    <a:schemeClr val="bg1"/>
                  </a:solidFill>
                </a:rPr>
                <a:t>Adjust the spacing to adapt to Chinese typesetting, use the reference line in PPT.</a:t>
              </a:r>
            </a:p>
          </p:txBody>
        </p:sp>
      </p:grpSp>
      <p:grpSp>
        <p:nvGrpSpPr>
          <p:cNvPr id="6" name="îṡļíḓê"/>
          <p:cNvGrpSpPr/>
          <p:nvPr/>
        </p:nvGrpSpPr>
        <p:grpSpPr>
          <a:xfrm>
            <a:off x="5659802" y="2802302"/>
            <a:ext cx="5859098" cy="3239786"/>
            <a:chOff x="503602" y="2132856"/>
            <a:chExt cx="5859098" cy="3239786"/>
          </a:xfrm>
          <a:scene3d>
            <a:camera prst="perspectiveRight"/>
            <a:lightRig rig="threePt" dir="t"/>
          </a:scene3d>
        </p:grpSpPr>
        <p:grpSp>
          <p:nvGrpSpPr>
            <p:cNvPr id="10" name="išlïḓé"/>
            <p:cNvGrpSpPr/>
            <p:nvPr/>
          </p:nvGrpSpPr>
          <p:grpSpPr>
            <a:xfrm>
              <a:off x="503602" y="5249721"/>
              <a:ext cx="5859098" cy="122921"/>
              <a:chOff x="-1348120" y="5777965"/>
              <a:chExt cx="9361040" cy="187516"/>
            </a:xfrm>
          </p:grpSpPr>
          <p:sp>
            <p:nvSpPr>
              <p:cNvPr id="18" name="iṡľïḍê"/>
              <p:cNvSpPr/>
              <p:nvPr/>
            </p:nvSpPr>
            <p:spPr>
              <a:xfrm flipV="1">
                <a:off x="-1348120" y="5928907"/>
                <a:ext cx="9361040" cy="36574"/>
              </a:xfrm>
              <a:prstGeom prst="trapezoid">
                <a:avLst>
                  <a:gd name="adj" fmla="val 814192"/>
                </a:avLst>
              </a:prstGeom>
              <a:solidFill>
                <a:srgbClr val="808080"/>
              </a:solidFill>
              <a:ln>
                <a:noFill/>
              </a:ln>
              <a:effectLst/>
              <a:sp3d prstMaterial="matte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090"/>
              </a:p>
            </p:txBody>
          </p:sp>
          <p:sp>
            <p:nvSpPr>
              <p:cNvPr id="19" name="ïSļiḍe"/>
              <p:cNvSpPr/>
              <p:nvPr/>
            </p:nvSpPr>
            <p:spPr>
              <a:xfrm>
                <a:off x="-1348120" y="5777965"/>
                <a:ext cx="9361040" cy="151085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sp3d prstMaterial="matte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090"/>
              </a:p>
            </p:txBody>
          </p:sp>
        </p:grpSp>
        <p:grpSp>
          <p:nvGrpSpPr>
            <p:cNvPr id="11" name="íṡlidè"/>
            <p:cNvGrpSpPr/>
            <p:nvPr/>
          </p:nvGrpSpPr>
          <p:grpSpPr>
            <a:xfrm>
              <a:off x="1002671" y="2132856"/>
              <a:ext cx="4860960" cy="3080807"/>
              <a:chOff x="-375491" y="1139526"/>
              <a:chExt cx="7415769" cy="4700008"/>
            </a:xfrm>
          </p:grpSpPr>
          <p:grpSp>
            <p:nvGrpSpPr>
              <p:cNvPr id="13" name="isḻiḋè"/>
              <p:cNvGrpSpPr/>
              <p:nvPr/>
            </p:nvGrpSpPr>
            <p:grpSpPr>
              <a:xfrm>
                <a:off x="-375491" y="1139526"/>
                <a:ext cx="7415769" cy="4700008"/>
                <a:chOff x="-375492" y="1139528"/>
                <a:chExt cx="7415785" cy="4700016"/>
              </a:xfrm>
            </p:grpSpPr>
            <p:sp>
              <p:nvSpPr>
                <p:cNvPr id="15" name="iš1ïḋe"/>
                <p:cNvSpPr/>
                <p:nvPr/>
              </p:nvSpPr>
              <p:spPr>
                <a:xfrm>
                  <a:off x="-375492" y="1139528"/>
                  <a:ext cx="7415784" cy="4700016"/>
                </a:xfrm>
                <a:custGeom>
                  <a:avLst/>
                  <a:gdLst>
                    <a:gd name="connsiteX0" fmla="*/ 224028 w 7415784"/>
                    <a:gd name="connsiteY0" fmla="*/ 269748 h 4700016"/>
                    <a:gd name="connsiteX1" fmla="*/ 224028 w 7415784"/>
                    <a:gd name="connsiteY1" fmla="*/ 4430268 h 4700016"/>
                    <a:gd name="connsiteX2" fmla="*/ 7191756 w 7415784"/>
                    <a:gd name="connsiteY2" fmla="*/ 4430268 h 4700016"/>
                    <a:gd name="connsiteX3" fmla="*/ 7191756 w 7415784"/>
                    <a:gd name="connsiteY3" fmla="*/ 269748 h 4700016"/>
                    <a:gd name="connsiteX4" fmla="*/ 266867 w 7415784"/>
                    <a:gd name="connsiteY4" fmla="*/ 0 h 4700016"/>
                    <a:gd name="connsiteX5" fmla="*/ 7148917 w 7415784"/>
                    <a:gd name="connsiteY5" fmla="*/ 0 h 4700016"/>
                    <a:gd name="connsiteX6" fmla="*/ 7415784 w 7415784"/>
                    <a:gd name="connsiteY6" fmla="*/ 266867 h 4700016"/>
                    <a:gd name="connsiteX7" fmla="*/ 7415784 w 7415784"/>
                    <a:gd name="connsiteY7" fmla="*/ 4433149 h 4700016"/>
                    <a:gd name="connsiteX8" fmla="*/ 7148917 w 7415784"/>
                    <a:gd name="connsiteY8" fmla="*/ 4700016 h 4700016"/>
                    <a:gd name="connsiteX9" fmla="*/ 266867 w 7415784"/>
                    <a:gd name="connsiteY9" fmla="*/ 4700016 h 4700016"/>
                    <a:gd name="connsiteX10" fmla="*/ 0 w 7415784"/>
                    <a:gd name="connsiteY10" fmla="*/ 4433149 h 4700016"/>
                    <a:gd name="connsiteX11" fmla="*/ 0 w 7415784"/>
                    <a:gd name="connsiteY11" fmla="*/ 266867 h 4700016"/>
                    <a:gd name="connsiteX12" fmla="*/ 266867 w 7415784"/>
                    <a:gd name="connsiteY12" fmla="*/ 0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15784" h="4700016">
                      <a:moveTo>
                        <a:pt x="224028" y="269748"/>
                      </a:moveTo>
                      <a:lnTo>
                        <a:pt x="224028" y="4430268"/>
                      </a:lnTo>
                      <a:lnTo>
                        <a:pt x="7191756" y="4430268"/>
                      </a:lnTo>
                      <a:lnTo>
                        <a:pt x="7191756" y="269748"/>
                      </a:lnTo>
                      <a:close/>
                      <a:moveTo>
                        <a:pt x="266867" y="0"/>
                      </a:moveTo>
                      <a:lnTo>
                        <a:pt x="7148917" y="0"/>
                      </a:lnTo>
                      <a:cubicBezTo>
                        <a:pt x="7296304" y="0"/>
                        <a:pt x="7415784" y="119480"/>
                        <a:pt x="7415784" y="266867"/>
                      </a:cubicBezTo>
                      <a:lnTo>
                        <a:pt x="7415784" y="4433149"/>
                      </a:lnTo>
                      <a:cubicBezTo>
                        <a:pt x="7415784" y="4580536"/>
                        <a:pt x="7296304" y="4700016"/>
                        <a:pt x="7148917" y="4700016"/>
                      </a:cubicBezTo>
                      <a:lnTo>
                        <a:pt x="266867" y="4700016"/>
                      </a:lnTo>
                      <a:cubicBezTo>
                        <a:pt x="119480" y="4700016"/>
                        <a:pt x="0" y="4580536"/>
                        <a:pt x="0" y="4433149"/>
                      </a:cubicBezTo>
                      <a:lnTo>
                        <a:pt x="0" y="266867"/>
                      </a:lnTo>
                      <a:cubicBezTo>
                        <a:pt x="0" y="119480"/>
                        <a:pt x="119480" y="0"/>
                        <a:pt x="2668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lumOff val="25000"/>
                  </a:schemeClr>
                </a:solidFill>
                <a:ln>
                  <a:noFill/>
                </a:ln>
                <a:effectLst/>
                <a:sp3d prstMaterial="matte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 sz="1090"/>
                </a:p>
              </p:txBody>
            </p:sp>
            <p:sp>
              <p:nvSpPr>
                <p:cNvPr id="16" name="íšľïḋé"/>
                <p:cNvSpPr/>
                <p:nvPr/>
              </p:nvSpPr>
              <p:spPr>
                <a:xfrm>
                  <a:off x="-358011" y="1160080"/>
                  <a:ext cx="7380820" cy="4658913"/>
                </a:xfrm>
                <a:custGeom>
                  <a:avLst/>
                  <a:gdLst>
                    <a:gd name="connsiteX0" fmla="*/ 252028 w 7380820"/>
                    <a:gd name="connsiteY0" fmla="*/ 295230 h 4658912"/>
                    <a:gd name="connsiteX1" fmla="*/ 252028 w 7380820"/>
                    <a:gd name="connsiteY1" fmla="*/ 4363682 h 4658912"/>
                    <a:gd name="connsiteX2" fmla="*/ 7128792 w 7380820"/>
                    <a:gd name="connsiteY2" fmla="*/ 4363682 h 4658912"/>
                    <a:gd name="connsiteX3" fmla="*/ 7128792 w 7380820"/>
                    <a:gd name="connsiteY3" fmla="*/ 295230 h 4658912"/>
                    <a:gd name="connsiteX4" fmla="*/ 264533 w 7380820"/>
                    <a:gd name="connsiteY4" fmla="*/ 0 h 4658912"/>
                    <a:gd name="connsiteX5" fmla="*/ 7116287 w 7380820"/>
                    <a:gd name="connsiteY5" fmla="*/ 0 h 4658912"/>
                    <a:gd name="connsiteX6" fmla="*/ 7380820 w 7380820"/>
                    <a:gd name="connsiteY6" fmla="*/ 264533 h 4658912"/>
                    <a:gd name="connsiteX7" fmla="*/ 7380820 w 7380820"/>
                    <a:gd name="connsiteY7" fmla="*/ 4394379 h 4658912"/>
                    <a:gd name="connsiteX8" fmla="*/ 7116287 w 7380820"/>
                    <a:gd name="connsiteY8" fmla="*/ 4658912 h 4658912"/>
                    <a:gd name="connsiteX9" fmla="*/ 264533 w 7380820"/>
                    <a:gd name="connsiteY9" fmla="*/ 4658912 h 4658912"/>
                    <a:gd name="connsiteX10" fmla="*/ 0 w 7380820"/>
                    <a:gd name="connsiteY10" fmla="*/ 4394379 h 4658912"/>
                    <a:gd name="connsiteX11" fmla="*/ 0 w 7380820"/>
                    <a:gd name="connsiteY11" fmla="*/ 264533 h 4658912"/>
                    <a:gd name="connsiteX12" fmla="*/ 264533 w 7380820"/>
                    <a:gd name="connsiteY12" fmla="*/ 0 h 465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80820" h="4658912">
                      <a:moveTo>
                        <a:pt x="252028" y="295230"/>
                      </a:moveTo>
                      <a:lnTo>
                        <a:pt x="252028" y="4363682"/>
                      </a:lnTo>
                      <a:lnTo>
                        <a:pt x="7128792" y="4363682"/>
                      </a:lnTo>
                      <a:lnTo>
                        <a:pt x="7128792" y="295230"/>
                      </a:lnTo>
                      <a:close/>
                      <a:moveTo>
                        <a:pt x="264533" y="0"/>
                      </a:moveTo>
                      <a:lnTo>
                        <a:pt x="7116287" y="0"/>
                      </a:lnTo>
                      <a:cubicBezTo>
                        <a:pt x="7262385" y="0"/>
                        <a:pt x="7380820" y="118435"/>
                        <a:pt x="7380820" y="264533"/>
                      </a:cubicBezTo>
                      <a:lnTo>
                        <a:pt x="7380820" y="4394379"/>
                      </a:lnTo>
                      <a:cubicBezTo>
                        <a:pt x="7380820" y="4540477"/>
                        <a:pt x="7262385" y="4658912"/>
                        <a:pt x="7116287" y="4658912"/>
                      </a:cubicBezTo>
                      <a:lnTo>
                        <a:pt x="264533" y="4658912"/>
                      </a:lnTo>
                      <a:cubicBezTo>
                        <a:pt x="118435" y="4658912"/>
                        <a:pt x="0" y="4540477"/>
                        <a:pt x="0" y="4394379"/>
                      </a:cubicBezTo>
                      <a:lnTo>
                        <a:pt x="0" y="264533"/>
                      </a:lnTo>
                      <a:cubicBezTo>
                        <a:pt x="0" y="118435"/>
                        <a:pt x="118435" y="0"/>
                        <a:pt x="26453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sp3d prstMaterial="matte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 sz="1090" dirty="0"/>
                </a:p>
              </p:txBody>
            </p:sp>
            <p:sp>
              <p:nvSpPr>
                <p:cNvPr id="17" name="îṡľíḍe" hidden="1"/>
                <p:cNvSpPr/>
                <p:nvPr/>
              </p:nvSpPr>
              <p:spPr>
                <a:xfrm>
                  <a:off x="4509683" y="1139528"/>
                  <a:ext cx="2530610" cy="4700016"/>
                </a:xfrm>
                <a:custGeom>
                  <a:avLst/>
                  <a:gdLst>
                    <a:gd name="connsiteX0" fmla="*/ 0 w 2530610"/>
                    <a:gd name="connsiteY0" fmla="*/ 0 h 4700016"/>
                    <a:gd name="connsiteX1" fmla="*/ 2263743 w 2530610"/>
                    <a:gd name="connsiteY1" fmla="*/ 0 h 4700016"/>
                    <a:gd name="connsiteX2" fmla="*/ 2530610 w 2530610"/>
                    <a:gd name="connsiteY2" fmla="*/ 266867 h 4700016"/>
                    <a:gd name="connsiteX3" fmla="*/ 2530610 w 2530610"/>
                    <a:gd name="connsiteY3" fmla="*/ 4433149 h 4700016"/>
                    <a:gd name="connsiteX4" fmla="*/ 2263743 w 2530610"/>
                    <a:gd name="connsiteY4" fmla="*/ 4700016 h 4700016"/>
                    <a:gd name="connsiteX5" fmla="*/ 1961175 w 2530610"/>
                    <a:gd name="connsiteY5" fmla="*/ 4700016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30610" h="4700016">
                      <a:moveTo>
                        <a:pt x="0" y="0"/>
                      </a:moveTo>
                      <a:lnTo>
                        <a:pt x="2263743" y="0"/>
                      </a:lnTo>
                      <a:cubicBezTo>
                        <a:pt x="2411130" y="0"/>
                        <a:pt x="2530610" y="119480"/>
                        <a:pt x="2530610" y="266867"/>
                      </a:cubicBezTo>
                      <a:lnTo>
                        <a:pt x="2530610" y="4433149"/>
                      </a:lnTo>
                      <a:cubicBezTo>
                        <a:pt x="2530610" y="4580536"/>
                        <a:pt x="2411130" y="4700016"/>
                        <a:pt x="2263743" y="4700016"/>
                      </a:cubicBezTo>
                      <a:lnTo>
                        <a:pt x="1961175" y="470001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  <a:effectLst/>
                <a:sp3d prstMaterial="matte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 sz="1090" dirty="0"/>
                </a:p>
              </p:txBody>
            </p:sp>
          </p:grpSp>
          <p:sp>
            <p:nvSpPr>
              <p:cNvPr id="14" name="íṩḷiḑè"/>
              <p:cNvSpPr/>
              <p:nvPr/>
            </p:nvSpPr>
            <p:spPr>
              <a:xfrm>
                <a:off x="3260392" y="1241052"/>
                <a:ext cx="144016" cy="144016"/>
              </a:xfrm>
              <a:prstGeom prst="ellipse">
                <a:avLst/>
              </a:prstGeom>
              <a:gradFill flip="none" rotWithShape="1">
                <a:gsLst>
                  <a:gs pos="17000">
                    <a:schemeClr val="tx1"/>
                  </a:gs>
                  <a:gs pos="34000">
                    <a:srgbClr val="000000">
                      <a:lumMod val="84000"/>
                      <a:lumOff val="16000"/>
                    </a:srgb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  <a:sp3d prstMaterial="matte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090"/>
              </a:p>
            </p:txBody>
          </p:sp>
        </p:grpSp>
        <p:sp>
          <p:nvSpPr>
            <p:cNvPr id="12" name="iṥḷïḑè"/>
            <p:cNvSpPr/>
            <p:nvPr/>
          </p:nvSpPr>
          <p:spPr>
            <a:xfrm>
              <a:off x="1166336" y="2313357"/>
              <a:ext cx="4515875" cy="2699819"/>
            </a:xfrm>
            <a:prstGeom prst="rect">
              <a:avLst/>
            </a:prstGeom>
            <a:blipFill>
              <a:blip r:embed="rId4"/>
              <a:stretch>
                <a:fillRect b="-90178"/>
              </a:stretch>
            </a:blipFill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dirty="0"/>
            </a:p>
          </p:txBody>
        </p:sp>
      </p:grpSp>
      <p:sp>
        <p:nvSpPr>
          <p:cNvPr id="8" name="ïšļîḍè"/>
          <p:cNvSpPr txBox="1"/>
          <p:nvPr/>
        </p:nvSpPr>
        <p:spPr bwMode="auto">
          <a:xfrm>
            <a:off x="673101" y="5200863"/>
            <a:ext cx="1565274" cy="50394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Text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3554" y="240026"/>
            <a:ext cx="11765286" cy="66179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01040" y="1303020"/>
            <a:ext cx="5029200" cy="4251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40131" y="1767840"/>
            <a:ext cx="4351017" cy="3425190"/>
          </a:xfrm>
          <a:prstGeom prst="rect">
            <a:avLst/>
          </a:prstGeom>
          <a:noFill/>
          <a:ln w="57150">
            <a:solidFill>
              <a:srgbClr val="F3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32657" y="1405890"/>
            <a:ext cx="1859280" cy="655320"/>
          </a:xfrm>
          <a:prstGeom prst="rect">
            <a:avLst/>
          </a:prstGeom>
          <a:solidFill>
            <a:srgbClr val="1851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716519" y="1357878"/>
            <a:ext cx="1478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i="1" dirty="0">
                <a:solidFill>
                  <a:schemeClr val="bg1"/>
                </a:solidFill>
              </a:rPr>
              <a:t>04</a:t>
            </a:r>
            <a:endParaRPr lang="zh-CN" altLang="en-US" sz="4000" b="1" i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53496" y="2471172"/>
            <a:ext cx="4370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dirty="0">
                <a:solidFill>
                  <a:srgbClr val="185182"/>
                </a:solidFill>
                <a:latin typeface="Bodoni MT" panose="02070603080606020203" pitchFamily="18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PART FOUR</a:t>
            </a:r>
            <a:endParaRPr lang="zh-CN" altLang="en-US" sz="4800" b="1" i="1" dirty="0">
              <a:solidFill>
                <a:srgbClr val="185182"/>
              </a:solidFill>
              <a:latin typeface="Bodoni MT" panose="02070603080606020203" pitchFamily="18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48737" y="3340754"/>
            <a:ext cx="3733804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Unified fonts make reading more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fluent.Theme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color makes PPT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3002269" y="3580205"/>
            <a:ext cx="6477006" cy="33837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944890" y="3358128"/>
            <a:ext cx="2270760" cy="2255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í$ľîḍè"/>
          <p:cNvSpPr/>
          <p:nvPr/>
        </p:nvSpPr>
        <p:spPr>
          <a:xfrm>
            <a:off x="0" y="0"/>
            <a:ext cx="2685365" cy="2279687"/>
          </a:xfrm>
          <a:custGeom>
            <a:avLst/>
            <a:gdLst>
              <a:gd name="connsiteX0" fmla="*/ 0 w 2374899"/>
              <a:gd name="connsiteY0" fmla="*/ 0 h 2016124"/>
              <a:gd name="connsiteX1" fmla="*/ 2291451 w 2374899"/>
              <a:gd name="connsiteY1" fmla="*/ 0 h 2016124"/>
              <a:gd name="connsiteX2" fmla="*/ 2306455 w 2374899"/>
              <a:gd name="connsiteY2" fmla="*/ 40993 h 2016124"/>
              <a:gd name="connsiteX3" fmla="*/ 2374899 w 2374899"/>
              <a:gd name="connsiteY3" fmla="*/ 493712 h 2016124"/>
              <a:gd name="connsiteX4" fmla="*/ 852487 w 2374899"/>
              <a:gd name="connsiteY4" fmla="*/ 2016124 h 2016124"/>
              <a:gd name="connsiteX5" fmla="*/ 1292 w 2374899"/>
              <a:gd name="connsiteY5" fmla="*/ 1756120 h 2016124"/>
              <a:gd name="connsiteX6" fmla="*/ 0 w 2374899"/>
              <a:gd name="connsiteY6" fmla="*/ 1755154 h 201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4899" h="2016124">
                <a:moveTo>
                  <a:pt x="0" y="0"/>
                </a:moveTo>
                <a:lnTo>
                  <a:pt x="2291451" y="0"/>
                </a:lnTo>
                <a:lnTo>
                  <a:pt x="2306455" y="40993"/>
                </a:lnTo>
                <a:cubicBezTo>
                  <a:pt x="2350936" y="184007"/>
                  <a:pt x="2374899" y="336061"/>
                  <a:pt x="2374899" y="493712"/>
                </a:cubicBezTo>
                <a:cubicBezTo>
                  <a:pt x="2374899" y="1334517"/>
                  <a:pt x="1693292" y="2016124"/>
                  <a:pt x="852487" y="2016124"/>
                </a:cubicBezTo>
                <a:cubicBezTo>
                  <a:pt x="537185" y="2016124"/>
                  <a:pt x="244271" y="1920273"/>
                  <a:pt x="1292" y="1756120"/>
                </a:cubicBezTo>
                <a:lnTo>
                  <a:pt x="0" y="1755154"/>
                </a:lnTo>
                <a:close/>
              </a:path>
            </a:pathLst>
          </a:custGeom>
          <a:solidFill>
            <a:srgbClr val="F3594F"/>
          </a:solidFill>
          <a:ln w="3175" cap="rnd" cmpd="sng" algn="ctr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îṥ1îḍé"/>
          <p:cNvSpPr/>
          <p:nvPr/>
        </p:nvSpPr>
        <p:spPr>
          <a:xfrm>
            <a:off x="5570296" y="1107268"/>
            <a:ext cx="6621704" cy="5750732"/>
          </a:xfrm>
          <a:custGeom>
            <a:avLst/>
            <a:gdLst>
              <a:gd name="connsiteX0" fmla="*/ 3281471 w 5891430"/>
              <a:gd name="connsiteY0" fmla="*/ 0 h 5116513"/>
              <a:gd name="connsiteX1" fmla="*/ 5813613 w 5891430"/>
              <a:gd name="connsiteY1" fmla="*/ 1194151 h 5116513"/>
              <a:gd name="connsiteX2" fmla="*/ 5891430 w 5891430"/>
              <a:gd name="connsiteY2" fmla="*/ 1298214 h 5116513"/>
              <a:gd name="connsiteX3" fmla="*/ 5891430 w 5891430"/>
              <a:gd name="connsiteY3" fmla="*/ 5116513 h 5116513"/>
              <a:gd name="connsiteX4" fmla="*/ 560679 w 5891430"/>
              <a:gd name="connsiteY4" fmla="*/ 5116513 h 5116513"/>
              <a:gd name="connsiteX5" fmla="*/ 560424 w 5891430"/>
              <a:gd name="connsiteY5" fmla="*/ 5116173 h 5116513"/>
              <a:gd name="connsiteX6" fmla="*/ 0 w 5891430"/>
              <a:gd name="connsiteY6" fmla="*/ 3281471 h 5116513"/>
              <a:gd name="connsiteX7" fmla="*/ 3281471 w 5891430"/>
              <a:gd name="connsiteY7" fmla="*/ 0 h 511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91430" h="5116513">
                <a:moveTo>
                  <a:pt x="3281471" y="0"/>
                </a:moveTo>
                <a:cubicBezTo>
                  <a:pt x="4300893" y="0"/>
                  <a:pt x="5211743" y="464853"/>
                  <a:pt x="5813613" y="1194151"/>
                </a:cubicBezTo>
                <a:lnTo>
                  <a:pt x="5891430" y="1298214"/>
                </a:lnTo>
                <a:lnTo>
                  <a:pt x="5891430" y="5116513"/>
                </a:lnTo>
                <a:lnTo>
                  <a:pt x="560679" y="5116513"/>
                </a:lnTo>
                <a:lnTo>
                  <a:pt x="560424" y="5116173"/>
                </a:lnTo>
                <a:cubicBezTo>
                  <a:pt x="206602" y="4592447"/>
                  <a:pt x="0" y="3961086"/>
                  <a:pt x="0" y="3281471"/>
                </a:cubicBezTo>
                <a:cubicBezTo>
                  <a:pt x="0" y="1469165"/>
                  <a:pt x="1469165" y="0"/>
                  <a:pt x="3281471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7" name="íŝľiḋé"/>
          <p:cNvGrpSpPr/>
          <p:nvPr/>
        </p:nvGrpSpPr>
        <p:grpSpPr>
          <a:xfrm>
            <a:off x="6782836" y="1777905"/>
            <a:ext cx="4603440" cy="4409457"/>
            <a:chOff x="6791325" y="1709916"/>
            <a:chExt cx="4095750" cy="3923160"/>
          </a:xfrm>
        </p:grpSpPr>
        <p:grpSp>
          <p:nvGrpSpPr>
            <p:cNvPr id="11" name="ïṧ1îḍé"/>
            <p:cNvGrpSpPr/>
            <p:nvPr/>
          </p:nvGrpSpPr>
          <p:grpSpPr>
            <a:xfrm>
              <a:off x="7058801" y="1709916"/>
              <a:ext cx="3560799" cy="864564"/>
              <a:chOff x="7373900" y="1859585"/>
              <a:chExt cx="3560799" cy="864564"/>
            </a:xfrm>
          </p:grpSpPr>
          <p:sp>
            <p:nvSpPr>
              <p:cNvPr id="25" name="íṣ1îḓê"/>
              <p:cNvSpPr txBox="1"/>
              <p:nvPr/>
            </p:nvSpPr>
            <p:spPr>
              <a:xfrm flipH="1">
                <a:off x="7373900" y="2367416"/>
                <a:ext cx="3560795" cy="35673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26" name="iṩ1iḑê"/>
              <p:cNvSpPr/>
              <p:nvPr/>
            </p:nvSpPr>
            <p:spPr>
              <a:xfrm flipH="1">
                <a:off x="7373904" y="1859585"/>
                <a:ext cx="3560795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01.Text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ïŝ1ïḓe"/>
            <p:cNvGrpSpPr/>
            <p:nvPr/>
          </p:nvGrpSpPr>
          <p:grpSpPr>
            <a:xfrm>
              <a:off x="7058801" y="2707310"/>
              <a:ext cx="3560799" cy="864564"/>
              <a:chOff x="7373900" y="1859585"/>
              <a:chExt cx="3560799" cy="864564"/>
            </a:xfrm>
          </p:grpSpPr>
          <p:sp>
            <p:nvSpPr>
              <p:cNvPr id="23" name="iSľïḍè"/>
              <p:cNvSpPr txBox="1"/>
              <p:nvPr/>
            </p:nvSpPr>
            <p:spPr>
              <a:xfrm flipH="1">
                <a:off x="7373900" y="2367416"/>
                <a:ext cx="3560795" cy="35673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24" name="iṧḻïḑé"/>
              <p:cNvSpPr/>
              <p:nvPr/>
            </p:nvSpPr>
            <p:spPr>
              <a:xfrm flipH="1">
                <a:off x="7373904" y="1859585"/>
                <a:ext cx="3560795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02.Text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îşlidê"/>
            <p:cNvGrpSpPr/>
            <p:nvPr/>
          </p:nvGrpSpPr>
          <p:grpSpPr>
            <a:xfrm>
              <a:off x="7058801" y="3704704"/>
              <a:ext cx="3560799" cy="864564"/>
              <a:chOff x="7373900" y="1859585"/>
              <a:chExt cx="3560799" cy="864564"/>
            </a:xfrm>
          </p:grpSpPr>
          <p:sp>
            <p:nvSpPr>
              <p:cNvPr id="21" name="íṥļíde"/>
              <p:cNvSpPr txBox="1"/>
              <p:nvPr/>
            </p:nvSpPr>
            <p:spPr>
              <a:xfrm flipH="1">
                <a:off x="7373900" y="2367416"/>
                <a:ext cx="3560795" cy="35673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22" name="ïşḻíďê"/>
              <p:cNvSpPr/>
              <p:nvPr/>
            </p:nvSpPr>
            <p:spPr>
              <a:xfrm flipH="1">
                <a:off x="7373904" y="1859585"/>
                <a:ext cx="3560795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03.Text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iSlîdé"/>
            <p:cNvGrpSpPr/>
            <p:nvPr/>
          </p:nvGrpSpPr>
          <p:grpSpPr>
            <a:xfrm>
              <a:off x="7058801" y="4702098"/>
              <a:ext cx="3560799" cy="864564"/>
              <a:chOff x="7373900" y="1859585"/>
              <a:chExt cx="3560799" cy="864564"/>
            </a:xfrm>
          </p:grpSpPr>
          <p:sp>
            <p:nvSpPr>
              <p:cNvPr id="19" name="íṧļíḑê"/>
              <p:cNvSpPr txBox="1"/>
              <p:nvPr/>
            </p:nvSpPr>
            <p:spPr>
              <a:xfrm flipH="1">
                <a:off x="7373900" y="2367416"/>
                <a:ext cx="3560795" cy="35673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20" name="iṩḻíḍè"/>
              <p:cNvSpPr/>
              <p:nvPr/>
            </p:nvSpPr>
            <p:spPr>
              <a:xfrm flipH="1">
                <a:off x="7373904" y="1859585"/>
                <a:ext cx="3560795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04.Text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6791325" y="2640895"/>
              <a:ext cx="40957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791325" y="3638289"/>
              <a:ext cx="40957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791325" y="4635683"/>
              <a:ext cx="40957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6791325" y="5633076"/>
              <a:ext cx="40957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îšļídê"/>
          <p:cNvGrpSpPr/>
          <p:nvPr/>
        </p:nvGrpSpPr>
        <p:grpSpPr>
          <a:xfrm>
            <a:off x="887868" y="620490"/>
            <a:ext cx="4805341" cy="2129146"/>
            <a:chOff x="673100" y="4115470"/>
            <a:chExt cx="4275384" cy="1894333"/>
          </a:xfrm>
        </p:grpSpPr>
        <p:sp>
          <p:nvSpPr>
            <p:cNvPr id="9" name="i$ḷïḑe"/>
            <p:cNvSpPr txBox="1"/>
            <p:nvPr/>
          </p:nvSpPr>
          <p:spPr>
            <a:xfrm>
              <a:off x="673102" y="4115470"/>
              <a:ext cx="4275382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sz="2000" b="1" dirty="0">
                  <a:solidFill>
                    <a:schemeClr val="bg1"/>
                  </a:solidFill>
                </a:rPr>
                <a:t>Unified fonts make</a:t>
              </a:r>
            </a:p>
            <a:p>
              <a:pPr>
                <a:buSzPct val="25000"/>
              </a:pPr>
              <a:r>
                <a:rPr lang="en-US" sz="2000" b="1" dirty="0">
                  <a:solidFill>
                    <a:schemeClr val="bg1"/>
                  </a:solidFill>
                </a:rPr>
                <a:t>reading more fluent.</a:t>
              </a:r>
            </a:p>
          </p:txBody>
        </p:sp>
        <p:sp>
          <p:nvSpPr>
            <p:cNvPr id="10" name="íṡ1îḋe"/>
            <p:cNvSpPr txBox="1"/>
            <p:nvPr/>
          </p:nvSpPr>
          <p:spPr>
            <a:xfrm>
              <a:off x="673100" y="4967631"/>
              <a:ext cx="4275383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sz="1100" dirty="0">
                  <a:solidFill>
                    <a:schemeClr val="bg1"/>
                  </a:solidFill>
                </a:rPr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>
                  <a:solidFill>
                    <a:schemeClr val="bg1"/>
                  </a:solidFill>
                </a:rPr>
                <a:t>Adjust the spacing to adapt to Chinese typesetting, use the reference line in PPT.</a:t>
              </a: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-6421832" y="1448389"/>
            <a:ext cx="12598398" cy="7086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1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PA_库_矩形 15"/>
          <p:cNvSpPr/>
          <p:nvPr>
            <p:custDataLst>
              <p:tags r:id="rId1"/>
            </p:custDataLst>
          </p:nvPr>
        </p:nvSpPr>
        <p:spPr>
          <a:xfrm>
            <a:off x="6096000" y="1796877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全字库正楷体" panose="02010604000101010101" pitchFamily="2" charset="-122"/>
              </a:rPr>
              <a:t> 壹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全字库正楷体" panose="02010604000101010101" pitchFamily="2" charset="-122"/>
              </a:rPr>
              <a:t>            </a:t>
            </a:r>
            <a:r>
              <a:rPr lang="zh-CN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全字库正楷体" panose="02010604000101010101" pitchFamily="2" charset="-122"/>
              </a:rPr>
              <a:t>请添加您的标题</a:t>
            </a:r>
          </a:p>
        </p:txBody>
      </p:sp>
      <p:cxnSp>
        <p:nvCxnSpPr>
          <p:cNvPr id="6" name="PA_库_直接连接符 17"/>
          <p:cNvCxnSpPr/>
          <p:nvPr>
            <p:custDataLst>
              <p:tags r:id="rId2"/>
            </p:custDataLst>
          </p:nvPr>
        </p:nvCxnSpPr>
        <p:spPr>
          <a:xfrm>
            <a:off x="6896986" y="1903203"/>
            <a:ext cx="0" cy="5528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_库_矩形 18"/>
          <p:cNvSpPr/>
          <p:nvPr>
            <p:custDataLst>
              <p:tags r:id="rId3"/>
            </p:custDataLst>
          </p:nvPr>
        </p:nvSpPr>
        <p:spPr>
          <a:xfrm>
            <a:off x="6096000" y="2730551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全字库正楷体" panose="02010604000101010101" pitchFamily="2" charset="-122"/>
              </a:rPr>
              <a:t> 贰       请添加您的标题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8" name="PA_库_直接连接符 19"/>
          <p:cNvCxnSpPr/>
          <p:nvPr>
            <p:custDataLst>
              <p:tags r:id="rId4"/>
            </p:custDataLst>
          </p:nvPr>
        </p:nvCxnSpPr>
        <p:spPr>
          <a:xfrm>
            <a:off x="6896986" y="2836877"/>
            <a:ext cx="0" cy="5528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_库_矩形 20"/>
          <p:cNvSpPr/>
          <p:nvPr>
            <p:custDataLst>
              <p:tags r:id="rId5"/>
            </p:custDataLst>
          </p:nvPr>
        </p:nvSpPr>
        <p:spPr>
          <a:xfrm>
            <a:off x="6096000" y="3742635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全字库正楷体" panose="02010604000101010101" pitchFamily="2" charset="-122"/>
              </a:rPr>
              <a:t> 叁       请添加您的标题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10" name="PA_库_直接连接符 21"/>
          <p:cNvCxnSpPr/>
          <p:nvPr>
            <p:custDataLst>
              <p:tags r:id="rId6"/>
            </p:custDataLst>
          </p:nvPr>
        </p:nvCxnSpPr>
        <p:spPr>
          <a:xfrm>
            <a:off x="6896986" y="3848961"/>
            <a:ext cx="0" cy="5528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矩形 22"/>
          <p:cNvSpPr/>
          <p:nvPr>
            <p:custDataLst>
              <p:tags r:id="rId7"/>
            </p:custDataLst>
          </p:nvPr>
        </p:nvSpPr>
        <p:spPr>
          <a:xfrm>
            <a:off x="6096000" y="4676309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全字库正楷体" panose="02010604000101010101" pitchFamily="2" charset="-122"/>
              </a:rPr>
              <a:t> 肆       请添加您的标题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12" name="PA_库_直接连接符 23"/>
          <p:cNvCxnSpPr/>
          <p:nvPr>
            <p:custDataLst>
              <p:tags r:id="rId8"/>
            </p:custDataLst>
          </p:nvPr>
        </p:nvCxnSpPr>
        <p:spPr>
          <a:xfrm>
            <a:off x="6896986" y="4782635"/>
            <a:ext cx="0" cy="5528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2"/>
          <a:srcRect/>
          <a:stretch>
            <a:fillRect/>
          </a:stretch>
        </p:blipFill>
        <p:spPr>
          <a:xfrm>
            <a:off x="4686300" y="23940"/>
            <a:ext cx="6477006" cy="16154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-5669356" y="-228599"/>
            <a:ext cx="12598398" cy="7086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4" name="iSḻiḓè"/>
          <p:cNvGrpSpPr/>
          <p:nvPr/>
        </p:nvGrpSpPr>
        <p:grpSpPr>
          <a:xfrm>
            <a:off x="671512" y="2070792"/>
            <a:ext cx="3191361" cy="3191361"/>
            <a:chOff x="4829175" y="2371725"/>
            <a:chExt cx="2533650" cy="2533650"/>
          </a:xfrm>
        </p:grpSpPr>
        <p:sp>
          <p:nvSpPr>
            <p:cNvPr id="19" name="îs1iḋé"/>
            <p:cNvSpPr/>
            <p:nvPr/>
          </p:nvSpPr>
          <p:spPr>
            <a:xfrm>
              <a:off x="4829175" y="2371725"/>
              <a:ext cx="2533650" cy="2533650"/>
            </a:xfrm>
            <a:prstGeom prst="ellipse">
              <a:avLst/>
            </a:prstGeom>
            <a:blipFill>
              <a:blip r:embed="rId4"/>
              <a:stretch>
                <a:fillRect b="-90178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íṥḷiďê"/>
            <p:cNvSpPr/>
            <p:nvPr/>
          </p:nvSpPr>
          <p:spPr>
            <a:xfrm>
              <a:off x="5348432" y="2890982"/>
              <a:ext cx="1495136" cy="1495136"/>
            </a:xfrm>
            <a:prstGeom prst="ellipse">
              <a:avLst/>
            </a:prstGeom>
            <a:solidFill>
              <a:srgbClr val="F3594F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r>
                <a:rPr lang="en-US" dirty="0">
                  <a:solidFill>
                    <a:schemeClr val="bg1"/>
                  </a:solidFill>
                </a:rPr>
                <a:t>Text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iṡļiďè"/>
          <p:cNvSpPr/>
          <p:nvPr/>
        </p:nvSpPr>
        <p:spPr>
          <a:xfrm>
            <a:off x="3818849" y="2944679"/>
            <a:ext cx="7701639" cy="1387742"/>
          </a:xfrm>
          <a:custGeom>
            <a:avLst/>
            <a:gdLst>
              <a:gd name="connsiteX0" fmla="*/ 0 w 8051652"/>
              <a:gd name="connsiteY0" fmla="*/ 0 h 1530159"/>
              <a:gd name="connsiteX1" fmla="*/ 8051652 w 8051652"/>
              <a:gd name="connsiteY1" fmla="*/ 0 h 1530159"/>
              <a:gd name="connsiteX2" fmla="*/ 8051652 w 8051652"/>
              <a:gd name="connsiteY2" fmla="*/ 1530159 h 1530159"/>
              <a:gd name="connsiteX3" fmla="*/ 0 w 8051652"/>
              <a:gd name="connsiteY3" fmla="*/ 1530159 h 1530159"/>
              <a:gd name="connsiteX4" fmla="*/ 64523 w 8051652"/>
              <a:gd name="connsiteY4" fmla="*/ 1353871 h 1530159"/>
              <a:gd name="connsiteX5" fmla="*/ 153539 w 8051652"/>
              <a:gd name="connsiteY5" fmla="*/ 765079 h 1530159"/>
              <a:gd name="connsiteX6" fmla="*/ 64523 w 8051652"/>
              <a:gd name="connsiteY6" fmla="*/ 176288 h 1530159"/>
              <a:gd name="connsiteX0-1" fmla="*/ 0 w 8153252"/>
              <a:gd name="connsiteY0-2" fmla="*/ 0 h 1530159"/>
              <a:gd name="connsiteX1-3" fmla="*/ 8051652 w 8153252"/>
              <a:gd name="connsiteY1-4" fmla="*/ 0 h 1530159"/>
              <a:gd name="connsiteX2-5" fmla="*/ 8153252 w 8153252"/>
              <a:gd name="connsiteY2-6" fmla="*/ 1530159 h 1530159"/>
              <a:gd name="connsiteX3-7" fmla="*/ 0 w 8153252"/>
              <a:gd name="connsiteY3-8" fmla="*/ 1530159 h 1530159"/>
              <a:gd name="connsiteX4-9" fmla="*/ 64523 w 8153252"/>
              <a:gd name="connsiteY4-10" fmla="*/ 1353871 h 1530159"/>
              <a:gd name="connsiteX5-11" fmla="*/ 153539 w 8153252"/>
              <a:gd name="connsiteY5-12" fmla="*/ 765079 h 1530159"/>
              <a:gd name="connsiteX6-13" fmla="*/ 64523 w 8153252"/>
              <a:gd name="connsiteY6-14" fmla="*/ 176288 h 1530159"/>
              <a:gd name="connsiteX7" fmla="*/ 0 w 8153252"/>
              <a:gd name="connsiteY7" fmla="*/ 0 h 1530159"/>
              <a:gd name="connsiteX0-15" fmla="*/ 0 w 8162488"/>
              <a:gd name="connsiteY0-16" fmla="*/ 9237 h 1539396"/>
              <a:gd name="connsiteX1-17" fmla="*/ 8162488 w 8162488"/>
              <a:gd name="connsiteY1-18" fmla="*/ 0 h 1539396"/>
              <a:gd name="connsiteX2-19" fmla="*/ 8153252 w 8162488"/>
              <a:gd name="connsiteY2-20" fmla="*/ 1539396 h 1539396"/>
              <a:gd name="connsiteX3-21" fmla="*/ 0 w 8162488"/>
              <a:gd name="connsiteY3-22" fmla="*/ 1539396 h 1539396"/>
              <a:gd name="connsiteX4-23" fmla="*/ 64523 w 8162488"/>
              <a:gd name="connsiteY4-24" fmla="*/ 1363108 h 1539396"/>
              <a:gd name="connsiteX5-25" fmla="*/ 153539 w 8162488"/>
              <a:gd name="connsiteY5-26" fmla="*/ 774316 h 1539396"/>
              <a:gd name="connsiteX6-27" fmla="*/ 64523 w 8162488"/>
              <a:gd name="connsiteY6-28" fmla="*/ 185525 h 1539396"/>
              <a:gd name="connsiteX7-29" fmla="*/ 0 w 8162488"/>
              <a:gd name="connsiteY7-30" fmla="*/ 9237 h 1539396"/>
              <a:gd name="connsiteX0-31" fmla="*/ 0 w 8319550"/>
              <a:gd name="connsiteY0-32" fmla="*/ 9237 h 1539396"/>
              <a:gd name="connsiteX1-33" fmla="*/ 8162488 w 8319550"/>
              <a:gd name="connsiteY1-34" fmla="*/ 0 h 1539396"/>
              <a:gd name="connsiteX2-35" fmla="*/ 8319507 w 8319550"/>
              <a:gd name="connsiteY2-36" fmla="*/ 1539396 h 1539396"/>
              <a:gd name="connsiteX3-37" fmla="*/ 0 w 8319550"/>
              <a:gd name="connsiteY3-38" fmla="*/ 1539396 h 1539396"/>
              <a:gd name="connsiteX4-39" fmla="*/ 64523 w 8319550"/>
              <a:gd name="connsiteY4-40" fmla="*/ 1363108 h 1539396"/>
              <a:gd name="connsiteX5-41" fmla="*/ 153539 w 8319550"/>
              <a:gd name="connsiteY5-42" fmla="*/ 774316 h 1539396"/>
              <a:gd name="connsiteX6-43" fmla="*/ 64523 w 8319550"/>
              <a:gd name="connsiteY6-44" fmla="*/ 185525 h 1539396"/>
              <a:gd name="connsiteX7-45" fmla="*/ 0 w 8319550"/>
              <a:gd name="connsiteY7-46" fmla="*/ 9237 h 1539396"/>
              <a:gd name="connsiteX0-47" fmla="*/ 0 w 8320171"/>
              <a:gd name="connsiteY0-48" fmla="*/ 0 h 1530159"/>
              <a:gd name="connsiteX1-49" fmla="*/ 8316867 w 8320171"/>
              <a:gd name="connsiteY1-50" fmla="*/ 2638 h 1530159"/>
              <a:gd name="connsiteX2-51" fmla="*/ 8319507 w 8320171"/>
              <a:gd name="connsiteY2-52" fmla="*/ 1530159 h 1530159"/>
              <a:gd name="connsiteX3-53" fmla="*/ 0 w 8320171"/>
              <a:gd name="connsiteY3-54" fmla="*/ 1530159 h 1530159"/>
              <a:gd name="connsiteX4-55" fmla="*/ 64523 w 8320171"/>
              <a:gd name="connsiteY4-56" fmla="*/ 1353871 h 1530159"/>
              <a:gd name="connsiteX5-57" fmla="*/ 153539 w 8320171"/>
              <a:gd name="connsiteY5-58" fmla="*/ 765079 h 1530159"/>
              <a:gd name="connsiteX6-59" fmla="*/ 64523 w 8320171"/>
              <a:gd name="connsiteY6-60" fmla="*/ 176288 h 1530159"/>
              <a:gd name="connsiteX7-61" fmla="*/ 0 w 8320171"/>
              <a:gd name="connsiteY7-62" fmla="*/ 0 h 15301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8320171" h="1530159">
                <a:moveTo>
                  <a:pt x="0" y="0"/>
                </a:moveTo>
                <a:lnTo>
                  <a:pt x="8316867" y="2638"/>
                </a:lnTo>
                <a:cubicBezTo>
                  <a:pt x="8313788" y="515770"/>
                  <a:pt x="8322586" y="1017027"/>
                  <a:pt x="8319507" y="1530159"/>
                </a:cubicBezTo>
                <a:lnTo>
                  <a:pt x="0" y="1530159"/>
                </a:lnTo>
                <a:lnTo>
                  <a:pt x="64523" y="1353871"/>
                </a:lnTo>
                <a:cubicBezTo>
                  <a:pt x="122374" y="1167872"/>
                  <a:pt x="153539" y="970115"/>
                  <a:pt x="153539" y="765079"/>
                </a:cubicBezTo>
                <a:cubicBezTo>
                  <a:pt x="153539" y="560043"/>
                  <a:pt x="122374" y="362287"/>
                  <a:pt x="64523" y="1762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6" name="ïsļîďè"/>
          <p:cNvSpPr txBox="1"/>
          <p:nvPr/>
        </p:nvSpPr>
        <p:spPr bwMode="auto">
          <a:xfrm>
            <a:off x="3818850" y="4598824"/>
            <a:ext cx="372038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7" name="íṡḷîďé"/>
          <p:cNvSpPr/>
          <p:nvPr/>
        </p:nvSpPr>
        <p:spPr bwMode="auto">
          <a:xfrm>
            <a:off x="3818850" y="5040630"/>
            <a:ext cx="3720386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Supporting text here.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When you copy &amp; paste, choose "keep text only" option.</a:t>
            </a:r>
          </a:p>
        </p:txBody>
      </p:sp>
      <p:sp>
        <p:nvSpPr>
          <p:cNvPr id="8" name="iṣļiḍé"/>
          <p:cNvSpPr txBox="1"/>
          <p:nvPr/>
        </p:nvSpPr>
        <p:spPr bwMode="auto">
          <a:xfrm>
            <a:off x="7800102" y="4598824"/>
            <a:ext cx="372038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9" name="ïṩļîďé"/>
          <p:cNvSpPr/>
          <p:nvPr/>
        </p:nvSpPr>
        <p:spPr bwMode="auto">
          <a:xfrm>
            <a:off x="7800102" y="5040630"/>
            <a:ext cx="3720386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Supporting text here. 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When you copy &amp; paste, choose "keep text only" option.</a:t>
            </a:r>
          </a:p>
        </p:txBody>
      </p:sp>
      <p:sp>
        <p:nvSpPr>
          <p:cNvPr id="10" name="is1íḑé"/>
          <p:cNvSpPr txBox="1"/>
          <p:nvPr/>
        </p:nvSpPr>
        <p:spPr>
          <a:xfrm>
            <a:off x="3817259" y="1130299"/>
            <a:ext cx="7701640" cy="5819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buSzPct val="25000"/>
            </a:pPr>
            <a:r>
              <a:rPr lang="en-US" sz="2800" dirty="0">
                <a:solidFill>
                  <a:schemeClr val="bg1"/>
                </a:solidFill>
              </a:rPr>
              <a:t>Unified fonts make reading more fluent.</a:t>
            </a:r>
          </a:p>
        </p:txBody>
      </p:sp>
      <p:sp>
        <p:nvSpPr>
          <p:cNvPr id="11" name="ïŝḻíḍe"/>
          <p:cNvSpPr txBox="1"/>
          <p:nvPr/>
        </p:nvSpPr>
        <p:spPr>
          <a:xfrm>
            <a:off x="3817259" y="1894706"/>
            <a:ext cx="7701637" cy="59448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sz="1100" dirty="0">
                <a:solidFill>
                  <a:schemeClr val="bg1"/>
                </a:solidFill>
              </a:rPr>
              <a:t>Theme color makes PPT more convenient to change.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sz="1100" dirty="0">
                <a:solidFill>
                  <a:schemeClr val="bg1"/>
                </a:solidFill>
              </a:rPr>
              <a:t>Adjust the spacing to adapt to Chinese typesetting, use the reference line in PPT.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7669669" y="4332421"/>
            <a:ext cx="0" cy="181120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îşlíďè"/>
          <p:cNvGrpSpPr/>
          <p:nvPr/>
        </p:nvGrpSpPr>
        <p:grpSpPr>
          <a:xfrm>
            <a:off x="5146296" y="3133726"/>
            <a:ext cx="1065494" cy="1065494"/>
            <a:chOff x="4502103" y="3065744"/>
            <a:chExt cx="1065494" cy="1065494"/>
          </a:xfrm>
        </p:grpSpPr>
        <p:sp>
          <p:nvSpPr>
            <p:cNvPr id="17" name="íSlïḓê"/>
            <p:cNvSpPr/>
            <p:nvPr/>
          </p:nvSpPr>
          <p:spPr>
            <a:xfrm>
              <a:off x="4502103" y="3065744"/>
              <a:ext cx="1065494" cy="10654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ïṣļíďè"/>
            <p:cNvSpPr/>
            <p:nvPr/>
          </p:nvSpPr>
          <p:spPr>
            <a:xfrm>
              <a:off x="4717918" y="3293691"/>
              <a:ext cx="633864" cy="60960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rgbClr val="F359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íSḷîḓè"/>
          <p:cNvGrpSpPr/>
          <p:nvPr/>
        </p:nvGrpSpPr>
        <p:grpSpPr>
          <a:xfrm>
            <a:off x="9127548" y="3133726"/>
            <a:ext cx="1065494" cy="1065494"/>
            <a:chOff x="9801361" y="3621032"/>
            <a:chExt cx="1065494" cy="1065494"/>
          </a:xfrm>
        </p:grpSpPr>
        <p:sp>
          <p:nvSpPr>
            <p:cNvPr id="15" name="íš1ïdé"/>
            <p:cNvSpPr/>
            <p:nvPr/>
          </p:nvSpPr>
          <p:spPr>
            <a:xfrm>
              <a:off x="9801361" y="3621032"/>
              <a:ext cx="1065494" cy="10654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îś1ïḑé"/>
            <p:cNvSpPr/>
            <p:nvPr/>
          </p:nvSpPr>
          <p:spPr>
            <a:xfrm>
              <a:off x="10017176" y="3848883"/>
              <a:ext cx="633864" cy="60979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rgbClr val="F359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3038818" y="1985002"/>
            <a:ext cx="884657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îSļíḓe"/>
          <p:cNvSpPr/>
          <p:nvPr/>
        </p:nvSpPr>
        <p:spPr>
          <a:xfrm>
            <a:off x="10948004" y="1649789"/>
            <a:ext cx="246480" cy="246480"/>
          </a:xfrm>
          <a:prstGeom prst="ellipse">
            <a:avLst/>
          </a:prstGeom>
          <a:solidFill>
            <a:srgbClr val="F3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ïśļîḑé"/>
          <p:cNvSpPr/>
          <p:nvPr/>
        </p:nvSpPr>
        <p:spPr>
          <a:xfrm>
            <a:off x="11256104" y="1649789"/>
            <a:ext cx="246480" cy="246480"/>
          </a:xfrm>
          <a:prstGeom prst="ellipse">
            <a:avLst/>
          </a:prstGeom>
          <a:solidFill>
            <a:srgbClr val="F3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išḻíḑê"/>
          <p:cNvSpPr/>
          <p:nvPr/>
        </p:nvSpPr>
        <p:spPr>
          <a:xfrm>
            <a:off x="11564203" y="1649789"/>
            <a:ext cx="246480" cy="246480"/>
          </a:xfrm>
          <a:prstGeom prst="ellipse">
            <a:avLst/>
          </a:prstGeom>
          <a:solidFill>
            <a:srgbClr val="F3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işḻîḑê"/>
          <p:cNvSpPr txBox="1"/>
          <p:nvPr/>
        </p:nvSpPr>
        <p:spPr>
          <a:xfrm>
            <a:off x="3893099" y="1985002"/>
            <a:ext cx="5592600" cy="76901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sz="1100" dirty="0">
                <a:solidFill>
                  <a:schemeClr val="bg1"/>
                </a:solidFill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100" dirty="0">
                <a:solidFill>
                  <a:schemeClr val="bg1"/>
                </a:solidFill>
              </a:rPr>
              <a:t>Adjust the spacing to adapt to Chinese typesetting, use the reference line in PPT.</a:t>
            </a:r>
          </a:p>
        </p:txBody>
      </p:sp>
      <p:sp>
        <p:nvSpPr>
          <p:cNvPr id="10" name="ïšľïďê"/>
          <p:cNvSpPr/>
          <p:nvPr/>
        </p:nvSpPr>
        <p:spPr>
          <a:xfrm>
            <a:off x="3889932" y="2951197"/>
            <a:ext cx="1921368" cy="1921368"/>
          </a:xfrm>
          <a:prstGeom prst="rect">
            <a:avLst/>
          </a:prstGeom>
          <a:blipFill>
            <a:blip r:embed="rId4"/>
            <a:stretch>
              <a:fillRect b="-90178"/>
            </a:stretch>
          </a:blip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 b="1" i="1">
              <a:solidFill>
                <a:schemeClr val="bg1"/>
              </a:solidFill>
            </a:endParaRPr>
          </a:p>
        </p:txBody>
      </p:sp>
      <p:sp>
        <p:nvSpPr>
          <p:cNvPr id="11" name="îṥ1iḋé"/>
          <p:cNvSpPr/>
          <p:nvPr/>
        </p:nvSpPr>
        <p:spPr>
          <a:xfrm>
            <a:off x="6501423" y="2951197"/>
            <a:ext cx="1921368" cy="1921368"/>
          </a:xfrm>
          <a:prstGeom prst="rect">
            <a:avLst/>
          </a:prstGeom>
          <a:blipFill>
            <a:blip r:embed="rId4"/>
            <a:stretch>
              <a:fillRect b="-90178"/>
            </a:stretch>
          </a:blip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 b="1" i="1">
              <a:solidFill>
                <a:schemeClr val="bg1"/>
              </a:solidFill>
            </a:endParaRPr>
          </a:p>
        </p:txBody>
      </p:sp>
      <p:sp>
        <p:nvSpPr>
          <p:cNvPr id="12" name="îśliḑé"/>
          <p:cNvSpPr/>
          <p:nvPr/>
        </p:nvSpPr>
        <p:spPr>
          <a:xfrm>
            <a:off x="9112914" y="2951197"/>
            <a:ext cx="1921368" cy="1921368"/>
          </a:xfrm>
          <a:prstGeom prst="rect">
            <a:avLst/>
          </a:prstGeom>
          <a:blipFill>
            <a:blip r:embed="rId4"/>
            <a:stretch>
              <a:fillRect b="-90178"/>
            </a:stretch>
          </a:blip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 b="1" i="1">
              <a:solidFill>
                <a:schemeClr val="bg1"/>
              </a:solidFill>
            </a:endParaRPr>
          </a:p>
        </p:txBody>
      </p:sp>
      <p:grpSp>
        <p:nvGrpSpPr>
          <p:cNvPr id="13" name="ísļidê"/>
          <p:cNvGrpSpPr/>
          <p:nvPr/>
        </p:nvGrpSpPr>
        <p:grpSpPr>
          <a:xfrm>
            <a:off x="6156362" y="5020963"/>
            <a:ext cx="2611491" cy="1181717"/>
            <a:chOff x="716335" y="5039729"/>
            <a:chExt cx="2787168" cy="1107071"/>
          </a:xfrm>
        </p:grpSpPr>
        <p:sp>
          <p:nvSpPr>
            <p:cNvPr id="28" name="îšľiḑê"/>
            <p:cNvSpPr txBox="1"/>
            <p:nvPr/>
          </p:nvSpPr>
          <p:spPr>
            <a:xfrm flipH="1">
              <a:off x="716335" y="5547560"/>
              <a:ext cx="2787168" cy="59924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  <p:sp>
          <p:nvSpPr>
            <p:cNvPr id="29" name="íŝ1íḑê"/>
            <p:cNvSpPr/>
            <p:nvPr/>
          </p:nvSpPr>
          <p:spPr>
            <a:xfrm flipH="1">
              <a:off x="716335" y="5039729"/>
              <a:ext cx="2787168" cy="507831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iśliḋé"/>
          <p:cNvGrpSpPr/>
          <p:nvPr/>
        </p:nvGrpSpPr>
        <p:grpSpPr>
          <a:xfrm>
            <a:off x="8767853" y="5020963"/>
            <a:ext cx="2611491" cy="1181717"/>
            <a:chOff x="716335" y="5039729"/>
            <a:chExt cx="2787168" cy="1107071"/>
          </a:xfrm>
        </p:grpSpPr>
        <p:sp>
          <p:nvSpPr>
            <p:cNvPr id="26" name="îşļîḑê"/>
            <p:cNvSpPr txBox="1"/>
            <p:nvPr/>
          </p:nvSpPr>
          <p:spPr>
            <a:xfrm flipH="1">
              <a:off x="716335" y="5547560"/>
              <a:ext cx="2787168" cy="59924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  <p:sp>
          <p:nvSpPr>
            <p:cNvPr id="27" name="îslïde"/>
            <p:cNvSpPr/>
            <p:nvPr/>
          </p:nvSpPr>
          <p:spPr>
            <a:xfrm flipH="1">
              <a:off x="716335" y="5039729"/>
              <a:ext cx="2787168" cy="507831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îśḷide"/>
          <p:cNvGrpSpPr/>
          <p:nvPr/>
        </p:nvGrpSpPr>
        <p:grpSpPr>
          <a:xfrm>
            <a:off x="3544871" y="5020963"/>
            <a:ext cx="2611491" cy="1181717"/>
            <a:chOff x="716335" y="5039729"/>
            <a:chExt cx="2787168" cy="1107071"/>
          </a:xfrm>
        </p:grpSpPr>
        <p:sp>
          <p:nvSpPr>
            <p:cNvPr id="24" name="îšļíḓè"/>
            <p:cNvSpPr txBox="1"/>
            <p:nvPr/>
          </p:nvSpPr>
          <p:spPr>
            <a:xfrm flipH="1">
              <a:off x="716335" y="5547560"/>
              <a:ext cx="2787168" cy="59924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  <p:sp>
          <p:nvSpPr>
            <p:cNvPr id="25" name="îsľídé"/>
            <p:cNvSpPr/>
            <p:nvPr/>
          </p:nvSpPr>
          <p:spPr>
            <a:xfrm flipH="1">
              <a:off x="716335" y="5039729"/>
              <a:ext cx="2787168" cy="507831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6156362" y="5132963"/>
            <a:ext cx="0" cy="106971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767853" y="5132963"/>
            <a:ext cx="0" cy="106971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îšlîḑè"/>
          <p:cNvSpPr/>
          <p:nvPr/>
        </p:nvSpPr>
        <p:spPr>
          <a:xfrm>
            <a:off x="3889932" y="4328726"/>
            <a:ext cx="1921368" cy="543840"/>
          </a:xfrm>
          <a:prstGeom prst="rect">
            <a:avLst/>
          </a:prstGeom>
          <a:solidFill>
            <a:srgbClr val="F3594F"/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 b="1" i="1" dirty="0">
              <a:solidFill>
                <a:schemeClr val="bg1"/>
              </a:solidFill>
            </a:endParaRPr>
          </a:p>
        </p:txBody>
      </p:sp>
      <p:sp>
        <p:nvSpPr>
          <p:cNvPr id="19" name="î$ḻiḑè"/>
          <p:cNvSpPr/>
          <p:nvPr/>
        </p:nvSpPr>
        <p:spPr bwMode="auto">
          <a:xfrm>
            <a:off x="4631430" y="4360309"/>
            <a:ext cx="438371" cy="480671"/>
          </a:xfrm>
          <a:custGeom>
            <a:avLst/>
            <a:gdLst>
              <a:gd name="connsiteX0" fmla="*/ 257952 w 552598"/>
              <a:gd name="connsiteY0" fmla="*/ 238897 h 605921"/>
              <a:gd name="connsiteX1" fmla="*/ 252845 w 552598"/>
              <a:gd name="connsiteY1" fmla="*/ 243996 h 605921"/>
              <a:gd name="connsiteX2" fmla="*/ 252845 w 552598"/>
              <a:gd name="connsiteY2" fmla="*/ 308986 h 605921"/>
              <a:gd name="connsiteX3" fmla="*/ 228056 w 552598"/>
              <a:gd name="connsiteY3" fmla="*/ 308986 h 605921"/>
              <a:gd name="connsiteX4" fmla="*/ 225642 w 552598"/>
              <a:gd name="connsiteY4" fmla="*/ 314085 h 605921"/>
              <a:gd name="connsiteX5" fmla="*/ 273271 w 552598"/>
              <a:gd name="connsiteY5" fmla="*/ 372123 h 605921"/>
              <a:gd name="connsiteX6" fmla="*/ 279306 w 552598"/>
              <a:gd name="connsiteY6" fmla="*/ 372123 h 605921"/>
              <a:gd name="connsiteX7" fmla="*/ 327027 w 552598"/>
              <a:gd name="connsiteY7" fmla="*/ 314085 h 605921"/>
              <a:gd name="connsiteX8" fmla="*/ 324520 w 552598"/>
              <a:gd name="connsiteY8" fmla="*/ 308986 h 605921"/>
              <a:gd name="connsiteX9" fmla="*/ 299731 w 552598"/>
              <a:gd name="connsiteY9" fmla="*/ 308986 h 605921"/>
              <a:gd name="connsiteX10" fmla="*/ 299731 w 552598"/>
              <a:gd name="connsiteY10" fmla="*/ 243996 h 605921"/>
              <a:gd name="connsiteX11" fmla="*/ 294718 w 552598"/>
              <a:gd name="connsiteY11" fmla="*/ 238897 h 605921"/>
              <a:gd name="connsiteX12" fmla="*/ 260737 w 552598"/>
              <a:gd name="connsiteY12" fmla="*/ 130146 h 605921"/>
              <a:gd name="connsiteX13" fmla="*/ 291932 w 552598"/>
              <a:gd name="connsiteY13" fmla="*/ 130146 h 605921"/>
              <a:gd name="connsiteX14" fmla="*/ 303445 w 552598"/>
              <a:gd name="connsiteY14" fmla="*/ 141642 h 605921"/>
              <a:gd name="connsiteX15" fmla="*/ 303445 w 552598"/>
              <a:gd name="connsiteY15" fmla="*/ 167602 h 605921"/>
              <a:gd name="connsiteX16" fmla="*/ 353580 w 552598"/>
              <a:gd name="connsiteY16" fmla="*/ 188369 h 605921"/>
              <a:gd name="connsiteX17" fmla="*/ 371963 w 552598"/>
              <a:gd name="connsiteY17" fmla="*/ 170012 h 605921"/>
              <a:gd name="connsiteX18" fmla="*/ 388118 w 552598"/>
              <a:gd name="connsiteY18" fmla="*/ 170012 h 605921"/>
              <a:gd name="connsiteX19" fmla="*/ 410215 w 552598"/>
              <a:gd name="connsiteY19" fmla="*/ 192077 h 605921"/>
              <a:gd name="connsiteX20" fmla="*/ 410215 w 552598"/>
              <a:gd name="connsiteY20" fmla="*/ 208209 h 605921"/>
              <a:gd name="connsiteX21" fmla="*/ 391832 w 552598"/>
              <a:gd name="connsiteY21" fmla="*/ 226566 h 605921"/>
              <a:gd name="connsiteX22" fmla="*/ 412628 w 552598"/>
              <a:gd name="connsiteY22" fmla="*/ 276630 h 605921"/>
              <a:gd name="connsiteX23" fmla="*/ 438625 w 552598"/>
              <a:gd name="connsiteY23" fmla="*/ 276630 h 605921"/>
              <a:gd name="connsiteX24" fmla="*/ 450137 w 552598"/>
              <a:gd name="connsiteY24" fmla="*/ 288126 h 605921"/>
              <a:gd name="connsiteX25" fmla="*/ 450137 w 552598"/>
              <a:gd name="connsiteY25" fmla="*/ 319277 h 605921"/>
              <a:gd name="connsiteX26" fmla="*/ 438625 w 552598"/>
              <a:gd name="connsiteY26" fmla="*/ 330773 h 605921"/>
              <a:gd name="connsiteX27" fmla="*/ 412628 w 552598"/>
              <a:gd name="connsiteY27" fmla="*/ 330773 h 605921"/>
              <a:gd name="connsiteX28" fmla="*/ 391832 w 552598"/>
              <a:gd name="connsiteY28" fmla="*/ 380838 h 605921"/>
              <a:gd name="connsiteX29" fmla="*/ 410215 w 552598"/>
              <a:gd name="connsiteY29" fmla="*/ 399102 h 605921"/>
              <a:gd name="connsiteX30" fmla="*/ 410215 w 552598"/>
              <a:gd name="connsiteY30" fmla="*/ 415326 h 605921"/>
              <a:gd name="connsiteX31" fmla="*/ 388118 w 552598"/>
              <a:gd name="connsiteY31" fmla="*/ 437299 h 605921"/>
              <a:gd name="connsiteX32" fmla="*/ 371963 w 552598"/>
              <a:gd name="connsiteY32" fmla="*/ 437299 h 605921"/>
              <a:gd name="connsiteX33" fmla="*/ 353580 w 552598"/>
              <a:gd name="connsiteY33" fmla="*/ 419035 h 605921"/>
              <a:gd name="connsiteX34" fmla="*/ 303445 w 552598"/>
              <a:gd name="connsiteY34" fmla="*/ 439802 h 605921"/>
              <a:gd name="connsiteX35" fmla="*/ 303445 w 552598"/>
              <a:gd name="connsiteY35" fmla="*/ 465761 h 605921"/>
              <a:gd name="connsiteX36" fmla="*/ 291932 w 552598"/>
              <a:gd name="connsiteY36" fmla="*/ 477257 h 605921"/>
              <a:gd name="connsiteX37" fmla="*/ 260737 w 552598"/>
              <a:gd name="connsiteY37" fmla="*/ 477257 h 605921"/>
              <a:gd name="connsiteX38" fmla="*/ 249224 w 552598"/>
              <a:gd name="connsiteY38" fmla="*/ 465761 h 605921"/>
              <a:gd name="connsiteX39" fmla="*/ 249224 w 552598"/>
              <a:gd name="connsiteY39" fmla="*/ 439802 h 605921"/>
              <a:gd name="connsiteX40" fmla="*/ 199089 w 552598"/>
              <a:gd name="connsiteY40" fmla="*/ 419035 h 605921"/>
              <a:gd name="connsiteX41" fmla="*/ 180799 w 552598"/>
              <a:gd name="connsiteY41" fmla="*/ 437299 h 605921"/>
              <a:gd name="connsiteX42" fmla="*/ 164551 w 552598"/>
              <a:gd name="connsiteY42" fmla="*/ 437299 h 605921"/>
              <a:gd name="connsiteX43" fmla="*/ 142547 w 552598"/>
              <a:gd name="connsiteY43" fmla="*/ 415326 h 605921"/>
              <a:gd name="connsiteX44" fmla="*/ 142547 w 552598"/>
              <a:gd name="connsiteY44" fmla="*/ 399102 h 605921"/>
              <a:gd name="connsiteX45" fmla="*/ 160837 w 552598"/>
              <a:gd name="connsiteY45" fmla="*/ 380838 h 605921"/>
              <a:gd name="connsiteX46" fmla="*/ 140041 w 552598"/>
              <a:gd name="connsiteY46" fmla="*/ 330773 h 605921"/>
              <a:gd name="connsiteX47" fmla="*/ 114044 w 552598"/>
              <a:gd name="connsiteY47" fmla="*/ 330773 h 605921"/>
              <a:gd name="connsiteX48" fmla="*/ 102532 w 552598"/>
              <a:gd name="connsiteY48" fmla="*/ 319277 h 605921"/>
              <a:gd name="connsiteX49" fmla="*/ 102532 w 552598"/>
              <a:gd name="connsiteY49" fmla="*/ 288126 h 605921"/>
              <a:gd name="connsiteX50" fmla="*/ 114044 w 552598"/>
              <a:gd name="connsiteY50" fmla="*/ 276630 h 605921"/>
              <a:gd name="connsiteX51" fmla="*/ 140041 w 552598"/>
              <a:gd name="connsiteY51" fmla="*/ 276630 h 605921"/>
              <a:gd name="connsiteX52" fmla="*/ 160837 w 552598"/>
              <a:gd name="connsiteY52" fmla="*/ 226566 h 605921"/>
              <a:gd name="connsiteX53" fmla="*/ 142547 w 552598"/>
              <a:gd name="connsiteY53" fmla="*/ 208209 h 605921"/>
              <a:gd name="connsiteX54" fmla="*/ 142547 w 552598"/>
              <a:gd name="connsiteY54" fmla="*/ 192077 h 605921"/>
              <a:gd name="connsiteX55" fmla="*/ 164551 w 552598"/>
              <a:gd name="connsiteY55" fmla="*/ 170012 h 605921"/>
              <a:gd name="connsiteX56" fmla="*/ 180799 w 552598"/>
              <a:gd name="connsiteY56" fmla="*/ 170012 h 605921"/>
              <a:gd name="connsiteX57" fmla="*/ 199089 w 552598"/>
              <a:gd name="connsiteY57" fmla="*/ 188369 h 605921"/>
              <a:gd name="connsiteX58" fmla="*/ 249224 w 552598"/>
              <a:gd name="connsiteY58" fmla="*/ 167602 h 605921"/>
              <a:gd name="connsiteX59" fmla="*/ 249224 w 552598"/>
              <a:gd name="connsiteY59" fmla="*/ 141642 h 605921"/>
              <a:gd name="connsiteX60" fmla="*/ 260737 w 552598"/>
              <a:gd name="connsiteY60" fmla="*/ 130146 h 605921"/>
              <a:gd name="connsiteX61" fmla="*/ 438507 w 552598"/>
              <a:gd name="connsiteY61" fmla="*/ 79551 h 605921"/>
              <a:gd name="connsiteX62" fmla="*/ 552598 w 552598"/>
              <a:gd name="connsiteY62" fmla="*/ 302952 h 605921"/>
              <a:gd name="connsiteX63" fmla="*/ 276329 w 552598"/>
              <a:gd name="connsiteY63" fmla="*/ 578821 h 605921"/>
              <a:gd name="connsiteX64" fmla="*/ 276329 w 552598"/>
              <a:gd name="connsiteY64" fmla="*/ 602737 h 605921"/>
              <a:gd name="connsiteX65" fmla="*/ 271316 w 552598"/>
              <a:gd name="connsiteY65" fmla="*/ 605332 h 605921"/>
              <a:gd name="connsiteX66" fmla="*/ 206426 w 552598"/>
              <a:gd name="connsiteY66" fmla="*/ 560837 h 605921"/>
              <a:gd name="connsiteX67" fmla="*/ 206426 w 552598"/>
              <a:gd name="connsiteY67" fmla="*/ 555553 h 605921"/>
              <a:gd name="connsiteX68" fmla="*/ 271316 w 552598"/>
              <a:gd name="connsiteY68" fmla="*/ 511059 h 605921"/>
              <a:gd name="connsiteX69" fmla="*/ 276329 w 552598"/>
              <a:gd name="connsiteY69" fmla="*/ 513654 h 605921"/>
              <a:gd name="connsiteX70" fmla="*/ 276329 w 552598"/>
              <a:gd name="connsiteY70" fmla="*/ 537663 h 605921"/>
              <a:gd name="connsiteX71" fmla="*/ 511381 w 552598"/>
              <a:gd name="connsiteY71" fmla="*/ 302952 h 605921"/>
              <a:gd name="connsiteX72" fmla="*/ 414278 w 552598"/>
              <a:gd name="connsiteY72" fmla="*/ 112830 h 605921"/>
              <a:gd name="connsiteX73" fmla="*/ 281414 w 552598"/>
              <a:gd name="connsiteY73" fmla="*/ 589 h 605921"/>
              <a:gd name="connsiteX74" fmla="*/ 346313 w 552598"/>
              <a:gd name="connsiteY74" fmla="*/ 45086 h 605921"/>
              <a:gd name="connsiteX75" fmla="*/ 346313 w 552598"/>
              <a:gd name="connsiteY75" fmla="*/ 50277 h 605921"/>
              <a:gd name="connsiteX76" fmla="*/ 281414 w 552598"/>
              <a:gd name="connsiteY76" fmla="*/ 94775 h 605921"/>
              <a:gd name="connsiteX77" fmla="*/ 276308 w 552598"/>
              <a:gd name="connsiteY77" fmla="*/ 92179 h 605921"/>
              <a:gd name="connsiteX78" fmla="*/ 276308 w 552598"/>
              <a:gd name="connsiteY78" fmla="*/ 68262 h 605921"/>
              <a:gd name="connsiteX79" fmla="*/ 41223 w 552598"/>
              <a:gd name="connsiteY79" fmla="*/ 303077 h 605921"/>
              <a:gd name="connsiteX80" fmla="*/ 138432 w 552598"/>
              <a:gd name="connsiteY80" fmla="*/ 493302 h 605921"/>
              <a:gd name="connsiteX81" fmla="*/ 114200 w 552598"/>
              <a:gd name="connsiteY81" fmla="*/ 526582 h 605921"/>
              <a:gd name="connsiteX82" fmla="*/ 0 w 552598"/>
              <a:gd name="connsiteY82" fmla="*/ 303077 h 605921"/>
              <a:gd name="connsiteX83" fmla="*/ 276308 w 552598"/>
              <a:gd name="connsiteY83" fmla="*/ 27195 h 605921"/>
              <a:gd name="connsiteX84" fmla="*/ 276308 w 552598"/>
              <a:gd name="connsiteY84" fmla="*/ 3185 h 605921"/>
              <a:gd name="connsiteX85" fmla="*/ 281414 w 552598"/>
              <a:gd name="connsiteY85" fmla="*/ 589 h 605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552598" h="605921">
                <a:moveTo>
                  <a:pt x="257952" y="238897"/>
                </a:moveTo>
                <a:cubicBezTo>
                  <a:pt x="255074" y="238897"/>
                  <a:pt x="252845" y="241122"/>
                  <a:pt x="252845" y="243996"/>
                </a:cubicBezTo>
                <a:lnTo>
                  <a:pt x="252845" y="308986"/>
                </a:lnTo>
                <a:lnTo>
                  <a:pt x="228056" y="308986"/>
                </a:lnTo>
                <a:cubicBezTo>
                  <a:pt x="225364" y="308986"/>
                  <a:pt x="223878" y="311953"/>
                  <a:pt x="225642" y="314085"/>
                </a:cubicBezTo>
                <a:lnTo>
                  <a:pt x="273271" y="372123"/>
                </a:lnTo>
                <a:cubicBezTo>
                  <a:pt x="274849" y="373977"/>
                  <a:pt x="277727" y="373977"/>
                  <a:pt x="279306" y="372123"/>
                </a:cubicBezTo>
                <a:lnTo>
                  <a:pt x="327027" y="314085"/>
                </a:lnTo>
                <a:cubicBezTo>
                  <a:pt x="328605" y="311953"/>
                  <a:pt x="327213" y="308894"/>
                  <a:pt x="324520" y="308986"/>
                </a:cubicBezTo>
                <a:lnTo>
                  <a:pt x="299731" y="308986"/>
                </a:lnTo>
                <a:lnTo>
                  <a:pt x="299731" y="243996"/>
                </a:lnTo>
                <a:cubicBezTo>
                  <a:pt x="299731" y="241122"/>
                  <a:pt x="297503" y="238897"/>
                  <a:pt x="294718" y="238897"/>
                </a:cubicBezTo>
                <a:close/>
                <a:moveTo>
                  <a:pt x="260737" y="130146"/>
                </a:moveTo>
                <a:lnTo>
                  <a:pt x="291932" y="130146"/>
                </a:lnTo>
                <a:cubicBezTo>
                  <a:pt x="298431" y="130146"/>
                  <a:pt x="303445" y="135338"/>
                  <a:pt x="303445" y="141642"/>
                </a:cubicBezTo>
                <a:lnTo>
                  <a:pt x="303445" y="167602"/>
                </a:lnTo>
                <a:cubicBezTo>
                  <a:pt x="321642" y="171125"/>
                  <a:pt x="338632" y="178356"/>
                  <a:pt x="353580" y="188369"/>
                </a:cubicBezTo>
                <a:lnTo>
                  <a:pt x="371963" y="170012"/>
                </a:lnTo>
                <a:cubicBezTo>
                  <a:pt x="376420" y="165562"/>
                  <a:pt x="383661" y="165562"/>
                  <a:pt x="388118" y="170012"/>
                </a:cubicBezTo>
                <a:lnTo>
                  <a:pt x="410215" y="192077"/>
                </a:lnTo>
                <a:cubicBezTo>
                  <a:pt x="414671" y="196528"/>
                  <a:pt x="414671" y="203759"/>
                  <a:pt x="410215" y="208209"/>
                </a:cubicBezTo>
                <a:lnTo>
                  <a:pt x="391832" y="226566"/>
                </a:lnTo>
                <a:cubicBezTo>
                  <a:pt x="401859" y="241400"/>
                  <a:pt x="409100" y="258459"/>
                  <a:pt x="412628" y="276630"/>
                </a:cubicBezTo>
                <a:lnTo>
                  <a:pt x="438625" y="276630"/>
                </a:lnTo>
                <a:cubicBezTo>
                  <a:pt x="445124" y="276630"/>
                  <a:pt x="450137" y="281822"/>
                  <a:pt x="450137" y="288126"/>
                </a:cubicBezTo>
                <a:lnTo>
                  <a:pt x="450137" y="319277"/>
                </a:lnTo>
                <a:cubicBezTo>
                  <a:pt x="450137" y="325674"/>
                  <a:pt x="444938" y="330773"/>
                  <a:pt x="438625" y="330773"/>
                </a:cubicBezTo>
                <a:lnTo>
                  <a:pt x="412628" y="330773"/>
                </a:lnTo>
                <a:cubicBezTo>
                  <a:pt x="409100" y="348945"/>
                  <a:pt x="401859" y="365818"/>
                  <a:pt x="391832" y="380838"/>
                </a:cubicBezTo>
                <a:lnTo>
                  <a:pt x="410215" y="399102"/>
                </a:lnTo>
                <a:cubicBezTo>
                  <a:pt x="414671" y="403552"/>
                  <a:pt x="414671" y="410876"/>
                  <a:pt x="410215" y="415326"/>
                </a:cubicBezTo>
                <a:lnTo>
                  <a:pt x="388118" y="437299"/>
                </a:lnTo>
                <a:cubicBezTo>
                  <a:pt x="383661" y="441749"/>
                  <a:pt x="376420" y="441749"/>
                  <a:pt x="371963" y="437299"/>
                </a:cubicBezTo>
                <a:lnTo>
                  <a:pt x="353580" y="419035"/>
                </a:lnTo>
                <a:cubicBezTo>
                  <a:pt x="338725" y="429047"/>
                  <a:pt x="321642" y="436186"/>
                  <a:pt x="303445" y="439802"/>
                </a:cubicBezTo>
                <a:lnTo>
                  <a:pt x="303445" y="465761"/>
                </a:lnTo>
                <a:cubicBezTo>
                  <a:pt x="303445" y="472158"/>
                  <a:pt x="298246" y="477257"/>
                  <a:pt x="291932" y="477257"/>
                </a:cubicBezTo>
                <a:lnTo>
                  <a:pt x="260737" y="477257"/>
                </a:lnTo>
                <a:cubicBezTo>
                  <a:pt x="254331" y="477257"/>
                  <a:pt x="249224" y="472065"/>
                  <a:pt x="249224" y="465761"/>
                </a:cubicBezTo>
                <a:lnTo>
                  <a:pt x="249224" y="439802"/>
                </a:lnTo>
                <a:cubicBezTo>
                  <a:pt x="231027" y="436186"/>
                  <a:pt x="214130" y="429047"/>
                  <a:pt x="199089" y="419035"/>
                </a:cubicBezTo>
                <a:lnTo>
                  <a:pt x="180799" y="437299"/>
                </a:lnTo>
                <a:cubicBezTo>
                  <a:pt x="176342" y="441749"/>
                  <a:pt x="169008" y="441749"/>
                  <a:pt x="164551" y="437299"/>
                </a:cubicBezTo>
                <a:lnTo>
                  <a:pt x="142547" y="415326"/>
                </a:lnTo>
                <a:cubicBezTo>
                  <a:pt x="138091" y="410876"/>
                  <a:pt x="138091" y="403552"/>
                  <a:pt x="142547" y="399102"/>
                </a:cubicBezTo>
                <a:lnTo>
                  <a:pt x="160837" y="380838"/>
                </a:lnTo>
                <a:cubicBezTo>
                  <a:pt x="150810" y="366004"/>
                  <a:pt x="143661" y="348945"/>
                  <a:pt x="140041" y="330773"/>
                </a:cubicBezTo>
                <a:lnTo>
                  <a:pt x="114044" y="330773"/>
                </a:lnTo>
                <a:cubicBezTo>
                  <a:pt x="107638" y="330773"/>
                  <a:pt x="102532" y="325582"/>
                  <a:pt x="102532" y="319277"/>
                </a:cubicBezTo>
                <a:lnTo>
                  <a:pt x="102532" y="288126"/>
                </a:lnTo>
                <a:cubicBezTo>
                  <a:pt x="102532" y="281636"/>
                  <a:pt x="107731" y="276630"/>
                  <a:pt x="114044" y="276630"/>
                </a:cubicBezTo>
                <a:lnTo>
                  <a:pt x="140041" y="276630"/>
                </a:lnTo>
                <a:cubicBezTo>
                  <a:pt x="143661" y="258459"/>
                  <a:pt x="150810" y="241492"/>
                  <a:pt x="160837" y="226566"/>
                </a:cubicBezTo>
                <a:lnTo>
                  <a:pt x="142547" y="208209"/>
                </a:lnTo>
                <a:cubicBezTo>
                  <a:pt x="138091" y="203759"/>
                  <a:pt x="138091" y="196528"/>
                  <a:pt x="142547" y="192077"/>
                </a:cubicBezTo>
                <a:lnTo>
                  <a:pt x="164551" y="170012"/>
                </a:lnTo>
                <a:cubicBezTo>
                  <a:pt x="169008" y="165562"/>
                  <a:pt x="176342" y="165562"/>
                  <a:pt x="180799" y="170012"/>
                </a:cubicBezTo>
                <a:lnTo>
                  <a:pt x="199089" y="188369"/>
                </a:lnTo>
                <a:cubicBezTo>
                  <a:pt x="213944" y="178356"/>
                  <a:pt x="231027" y="171125"/>
                  <a:pt x="249224" y="167602"/>
                </a:cubicBezTo>
                <a:lnTo>
                  <a:pt x="249224" y="141642"/>
                </a:lnTo>
                <a:cubicBezTo>
                  <a:pt x="249224" y="135153"/>
                  <a:pt x="254424" y="130146"/>
                  <a:pt x="260737" y="130146"/>
                </a:cubicBezTo>
                <a:close/>
                <a:moveTo>
                  <a:pt x="438507" y="79551"/>
                </a:moveTo>
                <a:cubicBezTo>
                  <a:pt x="510081" y="131462"/>
                  <a:pt x="552598" y="214890"/>
                  <a:pt x="552598" y="302952"/>
                </a:cubicBezTo>
                <a:cubicBezTo>
                  <a:pt x="552598" y="455069"/>
                  <a:pt x="428760" y="578821"/>
                  <a:pt x="276329" y="578821"/>
                </a:cubicBezTo>
                <a:lnTo>
                  <a:pt x="276329" y="602737"/>
                </a:lnTo>
                <a:cubicBezTo>
                  <a:pt x="276329" y="605332"/>
                  <a:pt x="273358" y="606815"/>
                  <a:pt x="271316" y="605332"/>
                </a:cubicBezTo>
                <a:lnTo>
                  <a:pt x="206426" y="560837"/>
                </a:lnTo>
                <a:cubicBezTo>
                  <a:pt x="204569" y="559539"/>
                  <a:pt x="204569" y="556759"/>
                  <a:pt x="206426" y="555553"/>
                </a:cubicBezTo>
                <a:lnTo>
                  <a:pt x="271316" y="511059"/>
                </a:lnTo>
                <a:cubicBezTo>
                  <a:pt x="273544" y="509575"/>
                  <a:pt x="276329" y="511059"/>
                  <a:pt x="276329" y="513654"/>
                </a:cubicBezTo>
                <a:lnTo>
                  <a:pt x="276329" y="537663"/>
                </a:lnTo>
                <a:cubicBezTo>
                  <a:pt x="405923" y="537663"/>
                  <a:pt x="511381" y="432358"/>
                  <a:pt x="511381" y="302952"/>
                </a:cubicBezTo>
                <a:cubicBezTo>
                  <a:pt x="511381" y="228053"/>
                  <a:pt x="475176" y="156954"/>
                  <a:pt x="414278" y="112830"/>
                </a:cubicBezTo>
                <a:close/>
                <a:moveTo>
                  <a:pt x="281414" y="589"/>
                </a:moveTo>
                <a:lnTo>
                  <a:pt x="346313" y="45086"/>
                </a:lnTo>
                <a:cubicBezTo>
                  <a:pt x="348170" y="46384"/>
                  <a:pt x="348170" y="49072"/>
                  <a:pt x="346313" y="50277"/>
                </a:cubicBezTo>
                <a:lnTo>
                  <a:pt x="281414" y="94775"/>
                </a:lnTo>
                <a:cubicBezTo>
                  <a:pt x="279186" y="96258"/>
                  <a:pt x="276308" y="94775"/>
                  <a:pt x="276308" y="92179"/>
                </a:cubicBezTo>
                <a:lnTo>
                  <a:pt x="276308" y="68262"/>
                </a:lnTo>
                <a:cubicBezTo>
                  <a:pt x="146695" y="68262"/>
                  <a:pt x="41223" y="173665"/>
                  <a:pt x="41223" y="303077"/>
                </a:cubicBezTo>
                <a:cubicBezTo>
                  <a:pt x="41223" y="377980"/>
                  <a:pt x="77526" y="449176"/>
                  <a:pt x="138432" y="493302"/>
                </a:cubicBezTo>
                <a:lnTo>
                  <a:pt x="114200" y="526582"/>
                </a:lnTo>
                <a:cubicBezTo>
                  <a:pt x="42709" y="474762"/>
                  <a:pt x="0" y="391237"/>
                  <a:pt x="0" y="303077"/>
                </a:cubicBezTo>
                <a:cubicBezTo>
                  <a:pt x="0" y="150953"/>
                  <a:pt x="123948" y="27195"/>
                  <a:pt x="276308" y="27195"/>
                </a:cubicBezTo>
                <a:lnTo>
                  <a:pt x="276308" y="3185"/>
                </a:lnTo>
                <a:cubicBezTo>
                  <a:pt x="276308" y="589"/>
                  <a:pt x="279279" y="-894"/>
                  <a:pt x="281414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işḷíḍè"/>
          <p:cNvSpPr/>
          <p:nvPr/>
        </p:nvSpPr>
        <p:spPr>
          <a:xfrm>
            <a:off x="6501423" y="4328726"/>
            <a:ext cx="1921368" cy="543840"/>
          </a:xfrm>
          <a:prstGeom prst="rect">
            <a:avLst/>
          </a:prstGeom>
          <a:solidFill>
            <a:srgbClr val="F3594F"/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 b="1" i="1">
              <a:solidFill>
                <a:schemeClr val="bg1"/>
              </a:solidFill>
            </a:endParaRPr>
          </a:p>
        </p:txBody>
      </p:sp>
      <p:sp>
        <p:nvSpPr>
          <p:cNvPr id="21" name="íşḻíḍé"/>
          <p:cNvSpPr/>
          <p:nvPr/>
        </p:nvSpPr>
        <p:spPr>
          <a:xfrm>
            <a:off x="9112914" y="4328726"/>
            <a:ext cx="1921368" cy="543840"/>
          </a:xfrm>
          <a:prstGeom prst="rect">
            <a:avLst/>
          </a:prstGeom>
          <a:solidFill>
            <a:srgbClr val="F3594F"/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3200" b="1" i="1">
              <a:solidFill>
                <a:schemeClr val="bg1"/>
              </a:solidFill>
            </a:endParaRPr>
          </a:p>
        </p:txBody>
      </p:sp>
      <p:sp>
        <p:nvSpPr>
          <p:cNvPr id="22" name="íşḻïḑè"/>
          <p:cNvSpPr/>
          <p:nvPr/>
        </p:nvSpPr>
        <p:spPr bwMode="auto">
          <a:xfrm>
            <a:off x="9843371" y="4386128"/>
            <a:ext cx="460454" cy="429035"/>
          </a:xfrm>
          <a:custGeom>
            <a:avLst/>
            <a:gdLst>
              <a:gd name="connsiteX0" fmla="*/ 484855 w 606016"/>
              <a:gd name="connsiteY0" fmla="*/ 473988 h 564664"/>
              <a:gd name="connsiteX1" fmla="*/ 505037 w 606016"/>
              <a:gd name="connsiteY1" fmla="*/ 494170 h 564664"/>
              <a:gd name="connsiteX2" fmla="*/ 484855 w 606016"/>
              <a:gd name="connsiteY2" fmla="*/ 514352 h 564664"/>
              <a:gd name="connsiteX3" fmla="*/ 464673 w 606016"/>
              <a:gd name="connsiteY3" fmla="*/ 494170 h 564664"/>
              <a:gd name="connsiteX4" fmla="*/ 484855 w 606016"/>
              <a:gd name="connsiteY4" fmla="*/ 473988 h 564664"/>
              <a:gd name="connsiteX5" fmla="*/ 121232 w 606016"/>
              <a:gd name="connsiteY5" fmla="*/ 473988 h 564664"/>
              <a:gd name="connsiteX6" fmla="*/ 141414 w 606016"/>
              <a:gd name="connsiteY6" fmla="*/ 494170 h 564664"/>
              <a:gd name="connsiteX7" fmla="*/ 121232 w 606016"/>
              <a:gd name="connsiteY7" fmla="*/ 514352 h 564664"/>
              <a:gd name="connsiteX8" fmla="*/ 101050 w 606016"/>
              <a:gd name="connsiteY8" fmla="*/ 494170 h 564664"/>
              <a:gd name="connsiteX9" fmla="*/ 121232 w 606016"/>
              <a:gd name="connsiteY9" fmla="*/ 473988 h 564664"/>
              <a:gd name="connsiteX10" fmla="*/ 484813 w 606016"/>
              <a:gd name="connsiteY10" fmla="*/ 443658 h 564664"/>
              <a:gd name="connsiteX11" fmla="*/ 434364 w 606016"/>
              <a:gd name="connsiteY11" fmla="*/ 494115 h 564664"/>
              <a:gd name="connsiteX12" fmla="*/ 484813 w 606016"/>
              <a:gd name="connsiteY12" fmla="*/ 544482 h 564664"/>
              <a:gd name="connsiteX13" fmla="*/ 535352 w 606016"/>
              <a:gd name="connsiteY13" fmla="*/ 494115 h 564664"/>
              <a:gd name="connsiteX14" fmla="*/ 484813 w 606016"/>
              <a:gd name="connsiteY14" fmla="*/ 443658 h 564664"/>
              <a:gd name="connsiteX15" fmla="*/ 121293 w 606016"/>
              <a:gd name="connsiteY15" fmla="*/ 443658 h 564664"/>
              <a:gd name="connsiteX16" fmla="*/ 70755 w 606016"/>
              <a:gd name="connsiteY16" fmla="*/ 494115 h 564664"/>
              <a:gd name="connsiteX17" fmla="*/ 121293 w 606016"/>
              <a:gd name="connsiteY17" fmla="*/ 544482 h 564664"/>
              <a:gd name="connsiteX18" fmla="*/ 171742 w 606016"/>
              <a:gd name="connsiteY18" fmla="*/ 494115 h 564664"/>
              <a:gd name="connsiteX19" fmla="*/ 121293 w 606016"/>
              <a:gd name="connsiteY19" fmla="*/ 443658 h 564664"/>
              <a:gd name="connsiteX20" fmla="*/ 303053 w 606016"/>
              <a:gd name="connsiteY20" fmla="*/ 373109 h 564664"/>
              <a:gd name="connsiteX21" fmla="*/ 292945 w 606016"/>
              <a:gd name="connsiteY21" fmla="*/ 383200 h 564664"/>
              <a:gd name="connsiteX22" fmla="*/ 303053 w 606016"/>
              <a:gd name="connsiteY22" fmla="*/ 393292 h 564664"/>
              <a:gd name="connsiteX23" fmla="*/ 343484 w 606016"/>
              <a:gd name="connsiteY23" fmla="*/ 393292 h 564664"/>
              <a:gd name="connsiteX24" fmla="*/ 343484 w 606016"/>
              <a:gd name="connsiteY24" fmla="*/ 403383 h 564664"/>
              <a:gd name="connsiteX25" fmla="*/ 353592 w 606016"/>
              <a:gd name="connsiteY25" fmla="*/ 413474 h 564664"/>
              <a:gd name="connsiteX26" fmla="*/ 363610 w 606016"/>
              <a:gd name="connsiteY26" fmla="*/ 403383 h 564664"/>
              <a:gd name="connsiteX27" fmla="*/ 363610 w 606016"/>
              <a:gd name="connsiteY27" fmla="*/ 383200 h 564664"/>
              <a:gd name="connsiteX28" fmla="*/ 353592 w 606016"/>
              <a:gd name="connsiteY28" fmla="*/ 373109 h 564664"/>
              <a:gd name="connsiteX29" fmla="*/ 313169 w 606016"/>
              <a:gd name="connsiteY29" fmla="*/ 282403 h 564664"/>
              <a:gd name="connsiteX30" fmla="*/ 447018 w 606016"/>
              <a:gd name="connsiteY30" fmla="*/ 282403 h 564664"/>
              <a:gd name="connsiteX31" fmla="*/ 465069 w 606016"/>
              <a:gd name="connsiteY31" fmla="*/ 311699 h 564664"/>
              <a:gd name="connsiteX32" fmla="*/ 473282 w 606016"/>
              <a:gd name="connsiteY32" fmla="*/ 322696 h 564664"/>
              <a:gd name="connsiteX33" fmla="*/ 313169 w 606016"/>
              <a:gd name="connsiteY33" fmla="*/ 322696 h 564664"/>
              <a:gd name="connsiteX34" fmla="*/ 161665 w 606016"/>
              <a:gd name="connsiteY34" fmla="*/ 282403 h 564664"/>
              <a:gd name="connsiteX35" fmla="*/ 292917 w 606016"/>
              <a:gd name="connsiteY35" fmla="*/ 282403 h 564664"/>
              <a:gd name="connsiteX36" fmla="*/ 292917 w 606016"/>
              <a:gd name="connsiteY36" fmla="*/ 322696 h 564664"/>
              <a:gd name="connsiteX37" fmla="*/ 161665 w 606016"/>
              <a:gd name="connsiteY37" fmla="*/ 322696 h 564664"/>
              <a:gd name="connsiteX38" fmla="*/ 191958 w 606016"/>
              <a:gd name="connsiteY38" fmla="*/ 0 h 564664"/>
              <a:gd name="connsiteX39" fmla="*/ 202066 w 606016"/>
              <a:gd name="connsiteY39" fmla="*/ 10092 h 564664"/>
              <a:gd name="connsiteX40" fmla="*/ 202066 w 606016"/>
              <a:gd name="connsiteY40" fmla="*/ 40366 h 564664"/>
              <a:gd name="connsiteX41" fmla="*/ 222281 w 606016"/>
              <a:gd name="connsiteY41" fmla="*/ 40366 h 564664"/>
              <a:gd name="connsiteX42" fmla="*/ 222281 w 606016"/>
              <a:gd name="connsiteY42" fmla="*/ 10092 h 564664"/>
              <a:gd name="connsiteX43" fmla="*/ 232389 w 606016"/>
              <a:gd name="connsiteY43" fmla="*/ 0 h 564664"/>
              <a:gd name="connsiteX44" fmla="*/ 242406 w 606016"/>
              <a:gd name="connsiteY44" fmla="*/ 10092 h 564664"/>
              <a:gd name="connsiteX45" fmla="*/ 242406 w 606016"/>
              <a:gd name="connsiteY45" fmla="*/ 40366 h 564664"/>
              <a:gd name="connsiteX46" fmla="*/ 252514 w 606016"/>
              <a:gd name="connsiteY46" fmla="*/ 50457 h 564664"/>
              <a:gd name="connsiteX47" fmla="*/ 252514 w 606016"/>
              <a:gd name="connsiteY47" fmla="*/ 100823 h 564664"/>
              <a:gd name="connsiteX48" fmla="*/ 242406 w 606016"/>
              <a:gd name="connsiteY48" fmla="*/ 110915 h 564664"/>
              <a:gd name="connsiteX49" fmla="*/ 221379 w 606016"/>
              <a:gd name="connsiteY49" fmla="*/ 110915 h 564664"/>
              <a:gd name="connsiteX50" fmla="*/ 161634 w 606016"/>
              <a:gd name="connsiteY50" fmla="*/ 161371 h 564664"/>
              <a:gd name="connsiteX51" fmla="*/ 101078 w 606016"/>
              <a:gd name="connsiteY51" fmla="*/ 100823 h 564664"/>
              <a:gd name="connsiteX52" fmla="*/ 60647 w 606016"/>
              <a:gd name="connsiteY52" fmla="*/ 60548 h 564664"/>
              <a:gd name="connsiteX53" fmla="*/ 20216 w 606016"/>
              <a:gd name="connsiteY53" fmla="*/ 100823 h 564664"/>
              <a:gd name="connsiteX54" fmla="*/ 20216 w 606016"/>
              <a:gd name="connsiteY54" fmla="*/ 231921 h 564664"/>
              <a:gd name="connsiteX55" fmla="*/ 80862 w 606016"/>
              <a:gd name="connsiteY55" fmla="*/ 292469 h 564664"/>
              <a:gd name="connsiteX56" fmla="*/ 82126 w 606016"/>
              <a:gd name="connsiteY56" fmla="*/ 292649 h 564664"/>
              <a:gd name="connsiteX57" fmla="*/ 105229 w 606016"/>
              <a:gd name="connsiteY57" fmla="*/ 255167 h 564664"/>
              <a:gd name="connsiteX58" fmla="*/ 164883 w 606016"/>
              <a:gd name="connsiteY58" fmla="*/ 221829 h 564664"/>
              <a:gd name="connsiteX59" fmla="*/ 370559 w 606016"/>
              <a:gd name="connsiteY59" fmla="*/ 221829 h 564664"/>
              <a:gd name="connsiteX60" fmla="*/ 430213 w 606016"/>
              <a:gd name="connsiteY60" fmla="*/ 255077 h 564664"/>
              <a:gd name="connsiteX61" fmla="*/ 434545 w 606016"/>
              <a:gd name="connsiteY61" fmla="*/ 262195 h 564664"/>
              <a:gd name="connsiteX62" fmla="*/ 159920 w 606016"/>
              <a:gd name="connsiteY62" fmla="*/ 262195 h 564664"/>
              <a:gd name="connsiteX63" fmla="*/ 141419 w 606016"/>
              <a:gd name="connsiteY63" fmla="*/ 280575 h 564664"/>
              <a:gd name="connsiteX64" fmla="*/ 141419 w 606016"/>
              <a:gd name="connsiteY64" fmla="*/ 324455 h 564664"/>
              <a:gd name="connsiteX65" fmla="*/ 159920 w 606016"/>
              <a:gd name="connsiteY65" fmla="*/ 342835 h 564664"/>
              <a:gd name="connsiteX66" fmla="*/ 498801 w 606016"/>
              <a:gd name="connsiteY66" fmla="*/ 342835 h 564664"/>
              <a:gd name="connsiteX67" fmla="*/ 538962 w 606016"/>
              <a:gd name="connsiteY67" fmla="*/ 352926 h 564664"/>
              <a:gd name="connsiteX68" fmla="*/ 580566 w 606016"/>
              <a:gd name="connsiteY68" fmla="*/ 352926 h 564664"/>
              <a:gd name="connsiteX69" fmla="*/ 606016 w 606016"/>
              <a:gd name="connsiteY69" fmla="*/ 378335 h 564664"/>
              <a:gd name="connsiteX70" fmla="*/ 606016 w 606016"/>
              <a:gd name="connsiteY70" fmla="*/ 403383 h 564664"/>
              <a:gd name="connsiteX71" fmla="*/ 555567 w 606016"/>
              <a:gd name="connsiteY71" fmla="*/ 403383 h 564664"/>
              <a:gd name="connsiteX72" fmla="*/ 545460 w 606016"/>
              <a:gd name="connsiteY72" fmla="*/ 413474 h 564664"/>
              <a:gd name="connsiteX73" fmla="*/ 555567 w 606016"/>
              <a:gd name="connsiteY73" fmla="*/ 423476 h 564664"/>
              <a:gd name="connsiteX74" fmla="*/ 606016 w 606016"/>
              <a:gd name="connsiteY74" fmla="*/ 423476 h 564664"/>
              <a:gd name="connsiteX75" fmla="*/ 606016 w 606016"/>
              <a:gd name="connsiteY75" fmla="*/ 463391 h 564664"/>
              <a:gd name="connsiteX76" fmla="*/ 565224 w 606016"/>
              <a:gd name="connsiteY76" fmla="*/ 504206 h 564664"/>
              <a:gd name="connsiteX77" fmla="*/ 554755 w 606016"/>
              <a:gd name="connsiteY77" fmla="*/ 504206 h 564664"/>
              <a:gd name="connsiteX78" fmla="*/ 484813 w 606016"/>
              <a:gd name="connsiteY78" fmla="*/ 564664 h 564664"/>
              <a:gd name="connsiteX79" fmla="*/ 414961 w 606016"/>
              <a:gd name="connsiteY79" fmla="*/ 504206 h 564664"/>
              <a:gd name="connsiteX80" fmla="*/ 191145 w 606016"/>
              <a:gd name="connsiteY80" fmla="*/ 504206 h 564664"/>
              <a:gd name="connsiteX81" fmla="*/ 121293 w 606016"/>
              <a:gd name="connsiteY81" fmla="*/ 564664 h 564664"/>
              <a:gd name="connsiteX82" fmla="*/ 51351 w 606016"/>
              <a:gd name="connsiteY82" fmla="*/ 504206 h 564664"/>
              <a:gd name="connsiteX83" fmla="*/ 35377 w 606016"/>
              <a:gd name="connsiteY83" fmla="*/ 504206 h 564664"/>
              <a:gd name="connsiteX84" fmla="*/ 90 w 606016"/>
              <a:gd name="connsiteY84" fmla="*/ 468977 h 564664"/>
              <a:gd name="connsiteX85" fmla="*/ 0 w 606016"/>
              <a:gd name="connsiteY85" fmla="*/ 423476 h 564664"/>
              <a:gd name="connsiteX86" fmla="*/ 50539 w 606016"/>
              <a:gd name="connsiteY86" fmla="*/ 423476 h 564664"/>
              <a:gd name="connsiteX87" fmla="*/ 60647 w 606016"/>
              <a:gd name="connsiteY87" fmla="*/ 413474 h 564664"/>
              <a:gd name="connsiteX88" fmla="*/ 50539 w 606016"/>
              <a:gd name="connsiteY88" fmla="*/ 403383 h 564664"/>
              <a:gd name="connsiteX89" fmla="*/ 0 w 606016"/>
              <a:gd name="connsiteY89" fmla="*/ 403383 h 564664"/>
              <a:gd name="connsiteX90" fmla="*/ 0 w 606016"/>
              <a:gd name="connsiteY90" fmla="*/ 378335 h 564664"/>
              <a:gd name="connsiteX91" fmla="*/ 7400 w 606016"/>
              <a:gd name="connsiteY91" fmla="*/ 360405 h 564664"/>
              <a:gd name="connsiteX92" fmla="*/ 25540 w 606016"/>
              <a:gd name="connsiteY92" fmla="*/ 352926 h 564664"/>
              <a:gd name="connsiteX93" fmla="*/ 54961 w 606016"/>
              <a:gd name="connsiteY93" fmla="*/ 336798 h 564664"/>
              <a:gd name="connsiteX94" fmla="*/ 70303 w 606016"/>
              <a:gd name="connsiteY94" fmla="*/ 311840 h 564664"/>
              <a:gd name="connsiteX95" fmla="*/ 90 w 606016"/>
              <a:gd name="connsiteY95" fmla="*/ 231921 h 564664"/>
              <a:gd name="connsiteX96" fmla="*/ 90 w 606016"/>
              <a:gd name="connsiteY96" fmla="*/ 100823 h 564664"/>
              <a:gd name="connsiteX97" fmla="*/ 60647 w 606016"/>
              <a:gd name="connsiteY97" fmla="*/ 40366 h 564664"/>
              <a:gd name="connsiteX98" fmla="*/ 121293 w 606016"/>
              <a:gd name="connsiteY98" fmla="*/ 100823 h 564664"/>
              <a:gd name="connsiteX99" fmla="*/ 161634 w 606016"/>
              <a:gd name="connsiteY99" fmla="*/ 141189 h 564664"/>
              <a:gd name="connsiteX100" fmla="*/ 200622 w 606016"/>
              <a:gd name="connsiteY100" fmla="*/ 110915 h 564664"/>
              <a:gd name="connsiteX101" fmla="*/ 181850 w 606016"/>
              <a:gd name="connsiteY101" fmla="*/ 110915 h 564664"/>
              <a:gd name="connsiteX102" fmla="*/ 171742 w 606016"/>
              <a:gd name="connsiteY102" fmla="*/ 100823 h 564664"/>
              <a:gd name="connsiteX103" fmla="*/ 171742 w 606016"/>
              <a:gd name="connsiteY103" fmla="*/ 50457 h 564664"/>
              <a:gd name="connsiteX104" fmla="*/ 181850 w 606016"/>
              <a:gd name="connsiteY104" fmla="*/ 40366 h 564664"/>
              <a:gd name="connsiteX105" fmla="*/ 181850 w 606016"/>
              <a:gd name="connsiteY105" fmla="*/ 10092 h 564664"/>
              <a:gd name="connsiteX106" fmla="*/ 191958 w 606016"/>
              <a:gd name="connsiteY106" fmla="*/ 0 h 56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606016" h="564664">
                <a:moveTo>
                  <a:pt x="484855" y="473988"/>
                </a:moveTo>
                <a:cubicBezTo>
                  <a:pt x="496001" y="473988"/>
                  <a:pt x="505037" y="483024"/>
                  <a:pt x="505037" y="494170"/>
                </a:cubicBezTo>
                <a:cubicBezTo>
                  <a:pt x="505037" y="505316"/>
                  <a:pt x="496001" y="514352"/>
                  <a:pt x="484855" y="514352"/>
                </a:cubicBezTo>
                <a:cubicBezTo>
                  <a:pt x="473709" y="514352"/>
                  <a:pt x="464673" y="505316"/>
                  <a:pt x="464673" y="494170"/>
                </a:cubicBezTo>
                <a:cubicBezTo>
                  <a:pt x="464673" y="483024"/>
                  <a:pt x="473709" y="473988"/>
                  <a:pt x="484855" y="473988"/>
                </a:cubicBezTo>
                <a:close/>
                <a:moveTo>
                  <a:pt x="121232" y="473988"/>
                </a:moveTo>
                <a:cubicBezTo>
                  <a:pt x="132378" y="473988"/>
                  <a:pt x="141414" y="483024"/>
                  <a:pt x="141414" y="494170"/>
                </a:cubicBezTo>
                <a:cubicBezTo>
                  <a:pt x="141414" y="505316"/>
                  <a:pt x="132378" y="514352"/>
                  <a:pt x="121232" y="514352"/>
                </a:cubicBezTo>
                <a:cubicBezTo>
                  <a:pt x="110086" y="514352"/>
                  <a:pt x="101050" y="505316"/>
                  <a:pt x="101050" y="494170"/>
                </a:cubicBezTo>
                <a:cubicBezTo>
                  <a:pt x="101050" y="483024"/>
                  <a:pt x="110086" y="473988"/>
                  <a:pt x="121232" y="473988"/>
                </a:cubicBezTo>
                <a:close/>
                <a:moveTo>
                  <a:pt x="484813" y="443658"/>
                </a:moveTo>
                <a:cubicBezTo>
                  <a:pt x="457016" y="443658"/>
                  <a:pt x="434364" y="466274"/>
                  <a:pt x="434364" y="494115"/>
                </a:cubicBezTo>
                <a:cubicBezTo>
                  <a:pt x="434364" y="521866"/>
                  <a:pt x="457016" y="544482"/>
                  <a:pt x="484813" y="544482"/>
                </a:cubicBezTo>
                <a:cubicBezTo>
                  <a:pt x="512699" y="544482"/>
                  <a:pt x="535352" y="521866"/>
                  <a:pt x="535352" y="494115"/>
                </a:cubicBezTo>
                <a:cubicBezTo>
                  <a:pt x="535352" y="466274"/>
                  <a:pt x="512699" y="443658"/>
                  <a:pt x="484813" y="443658"/>
                </a:cubicBezTo>
                <a:close/>
                <a:moveTo>
                  <a:pt x="121293" y="443658"/>
                </a:moveTo>
                <a:cubicBezTo>
                  <a:pt x="93407" y="443658"/>
                  <a:pt x="70755" y="466274"/>
                  <a:pt x="70755" y="494115"/>
                </a:cubicBezTo>
                <a:cubicBezTo>
                  <a:pt x="70755" y="521866"/>
                  <a:pt x="93407" y="544482"/>
                  <a:pt x="121293" y="544482"/>
                </a:cubicBezTo>
                <a:cubicBezTo>
                  <a:pt x="149090" y="544482"/>
                  <a:pt x="171742" y="521866"/>
                  <a:pt x="171742" y="494115"/>
                </a:cubicBezTo>
                <a:cubicBezTo>
                  <a:pt x="171742" y="466274"/>
                  <a:pt x="149090" y="443658"/>
                  <a:pt x="121293" y="443658"/>
                </a:cubicBezTo>
                <a:close/>
                <a:moveTo>
                  <a:pt x="303053" y="373109"/>
                </a:moveTo>
                <a:cubicBezTo>
                  <a:pt x="297458" y="373109"/>
                  <a:pt x="292945" y="377614"/>
                  <a:pt x="292945" y="383200"/>
                </a:cubicBezTo>
                <a:cubicBezTo>
                  <a:pt x="292945" y="388787"/>
                  <a:pt x="297458" y="393292"/>
                  <a:pt x="303053" y="393292"/>
                </a:cubicBezTo>
                <a:lnTo>
                  <a:pt x="343484" y="393292"/>
                </a:lnTo>
                <a:lnTo>
                  <a:pt x="343484" y="403383"/>
                </a:lnTo>
                <a:cubicBezTo>
                  <a:pt x="343484" y="408879"/>
                  <a:pt x="347997" y="413474"/>
                  <a:pt x="353592" y="413474"/>
                </a:cubicBezTo>
                <a:cubicBezTo>
                  <a:pt x="359097" y="413474"/>
                  <a:pt x="363610" y="408969"/>
                  <a:pt x="363610" y="403383"/>
                </a:cubicBezTo>
                <a:lnTo>
                  <a:pt x="363610" y="383200"/>
                </a:lnTo>
                <a:cubicBezTo>
                  <a:pt x="363610" y="377614"/>
                  <a:pt x="359097" y="373109"/>
                  <a:pt x="353592" y="373109"/>
                </a:cubicBezTo>
                <a:close/>
                <a:moveTo>
                  <a:pt x="313169" y="282403"/>
                </a:moveTo>
                <a:lnTo>
                  <a:pt x="447018" y="282403"/>
                </a:lnTo>
                <a:lnTo>
                  <a:pt x="465069" y="311699"/>
                </a:lnTo>
                <a:cubicBezTo>
                  <a:pt x="467506" y="315665"/>
                  <a:pt x="470304" y="319271"/>
                  <a:pt x="473282" y="322696"/>
                </a:cubicBezTo>
                <a:lnTo>
                  <a:pt x="313169" y="322696"/>
                </a:lnTo>
                <a:close/>
                <a:moveTo>
                  <a:pt x="161665" y="282403"/>
                </a:moveTo>
                <a:lnTo>
                  <a:pt x="292917" y="282403"/>
                </a:lnTo>
                <a:lnTo>
                  <a:pt x="292917" y="322696"/>
                </a:lnTo>
                <a:lnTo>
                  <a:pt x="161665" y="322696"/>
                </a:lnTo>
                <a:close/>
                <a:moveTo>
                  <a:pt x="191958" y="0"/>
                </a:moveTo>
                <a:cubicBezTo>
                  <a:pt x="197553" y="0"/>
                  <a:pt x="202066" y="4505"/>
                  <a:pt x="202066" y="10092"/>
                </a:cubicBezTo>
                <a:lnTo>
                  <a:pt x="202066" y="40366"/>
                </a:lnTo>
                <a:lnTo>
                  <a:pt x="222281" y="40366"/>
                </a:lnTo>
                <a:lnTo>
                  <a:pt x="222281" y="10092"/>
                </a:lnTo>
                <a:cubicBezTo>
                  <a:pt x="222281" y="4505"/>
                  <a:pt x="226793" y="0"/>
                  <a:pt x="232389" y="0"/>
                </a:cubicBezTo>
                <a:cubicBezTo>
                  <a:pt x="237894" y="0"/>
                  <a:pt x="242406" y="4505"/>
                  <a:pt x="242406" y="10092"/>
                </a:cubicBezTo>
                <a:lnTo>
                  <a:pt x="242406" y="40366"/>
                </a:lnTo>
                <a:cubicBezTo>
                  <a:pt x="248002" y="40366"/>
                  <a:pt x="252514" y="44871"/>
                  <a:pt x="252514" y="50457"/>
                </a:cubicBezTo>
                <a:lnTo>
                  <a:pt x="252514" y="100823"/>
                </a:lnTo>
                <a:cubicBezTo>
                  <a:pt x="252514" y="106410"/>
                  <a:pt x="248002" y="110915"/>
                  <a:pt x="242406" y="110915"/>
                </a:cubicBezTo>
                <a:lnTo>
                  <a:pt x="221379" y="110915"/>
                </a:lnTo>
                <a:cubicBezTo>
                  <a:pt x="216505" y="139477"/>
                  <a:pt x="191597" y="161371"/>
                  <a:pt x="161634" y="161371"/>
                </a:cubicBezTo>
                <a:cubicBezTo>
                  <a:pt x="128243" y="161371"/>
                  <a:pt x="101078" y="134251"/>
                  <a:pt x="101078" y="100823"/>
                </a:cubicBezTo>
                <a:cubicBezTo>
                  <a:pt x="101078" y="78568"/>
                  <a:pt x="82938" y="60548"/>
                  <a:pt x="60647" y="60548"/>
                </a:cubicBezTo>
                <a:cubicBezTo>
                  <a:pt x="38355" y="60548"/>
                  <a:pt x="20216" y="78568"/>
                  <a:pt x="20216" y="100823"/>
                </a:cubicBezTo>
                <a:lnTo>
                  <a:pt x="20216" y="231921"/>
                </a:lnTo>
                <a:cubicBezTo>
                  <a:pt x="20216" y="265258"/>
                  <a:pt x="47470" y="292469"/>
                  <a:pt x="80862" y="292469"/>
                </a:cubicBezTo>
                <a:cubicBezTo>
                  <a:pt x="81314" y="292469"/>
                  <a:pt x="81675" y="292649"/>
                  <a:pt x="82126" y="292649"/>
                </a:cubicBezTo>
                <a:lnTo>
                  <a:pt x="105229" y="255167"/>
                </a:lnTo>
                <a:cubicBezTo>
                  <a:pt x="117864" y="234624"/>
                  <a:pt x="140697" y="221829"/>
                  <a:pt x="164883" y="221829"/>
                </a:cubicBezTo>
                <a:lnTo>
                  <a:pt x="370559" y="221829"/>
                </a:lnTo>
                <a:cubicBezTo>
                  <a:pt x="394655" y="221829"/>
                  <a:pt x="417578" y="234624"/>
                  <a:pt x="430213" y="255077"/>
                </a:cubicBezTo>
                <a:lnTo>
                  <a:pt x="434545" y="262195"/>
                </a:lnTo>
                <a:lnTo>
                  <a:pt x="159920" y="262195"/>
                </a:lnTo>
                <a:cubicBezTo>
                  <a:pt x="149722" y="262195"/>
                  <a:pt x="141419" y="270484"/>
                  <a:pt x="141419" y="280575"/>
                </a:cubicBezTo>
                <a:lnTo>
                  <a:pt x="141419" y="324455"/>
                </a:lnTo>
                <a:cubicBezTo>
                  <a:pt x="141419" y="334546"/>
                  <a:pt x="149722" y="342835"/>
                  <a:pt x="159920" y="342835"/>
                </a:cubicBezTo>
                <a:lnTo>
                  <a:pt x="498801" y="342835"/>
                </a:lnTo>
                <a:cubicBezTo>
                  <a:pt x="511075" y="349322"/>
                  <a:pt x="524793" y="352926"/>
                  <a:pt x="538962" y="352926"/>
                </a:cubicBezTo>
                <a:lnTo>
                  <a:pt x="580566" y="352926"/>
                </a:lnTo>
                <a:cubicBezTo>
                  <a:pt x="594645" y="352926"/>
                  <a:pt x="606016" y="364369"/>
                  <a:pt x="606016" y="378335"/>
                </a:cubicBezTo>
                <a:lnTo>
                  <a:pt x="606016" y="403383"/>
                </a:lnTo>
                <a:lnTo>
                  <a:pt x="555567" y="403383"/>
                </a:lnTo>
                <a:cubicBezTo>
                  <a:pt x="549972" y="403383"/>
                  <a:pt x="545460" y="407888"/>
                  <a:pt x="545460" y="413474"/>
                </a:cubicBezTo>
                <a:cubicBezTo>
                  <a:pt x="545460" y="418971"/>
                  <a:pt x="549972" y="423476"/>
                  <a:pt x="555567" y="423476"/>
                </a:cubicBezTo>
                <a:lnTo>
                  <a:pt x="606016" y="423476"/>
                </a:lnTo>
                <a:lnTo>
                  <a:pt x="606016" y="463391"/>
                </a:lnTo>
                <a:cubicBezTo>
                  <a:pt x="606016" y="485916"/>
                  <a:pt x="587696" y="504206"/>
                  <a:pt x="565224" y="504206"/>
                </a:cubicBezTo>
                <a:lnTo>
                  <a:pt x="554755" y="504206"/>
                </a:lnTo>
                <a:cubicBezTo>
                  <a:pt x="549791" y="538355"/>
                  <a:pt x="520371" y="564664"/>
                  <a:pt x="484813" y="564664"/>
                </a:cubicBezTo>
                <a:cubicBezTo>
                  <a:pt x="449345" y="564664"/>
                  <a:pt x="419924" y="538355"/>
                  <a:pt x="414961" y="504206"/>
                </a:cubicBezTo>
                <a:lnTo>
                  <a:pt x="191145" y="504206"/>
                </a:lnTo>
                <a:cubicBezTo>
                  <a:pt x="186182" y="538355"/>
                  <a:pt x="156761" y="564664"/>
                  <a:pt x="121293" y="564664"/>
                </a:cubicBezTo>
                <a:cubicBezTo>
                  <a:pt x="85736" y="564664"/>
                  <a:pt x="56315" y="538355"/>
                  <a:pt x="51351" y="504206"/>
                </a:cubicBezTo>
                <a:lnTo>
                  <a:pt x="35377" y="504206"/>
                </a:lnTo>
                <a:cubicBezTo>
                  <a:pt x="15884" y="504206"/>
                  <a:pt x="90" y="488349"/>
                  <a:pt x="90" y="468977"/>
                </a:cubicBezTo>
                <a:lnTo>
                  <a:pt x="0" y="423476"/>
                </a:lnTo>
                <a:lnTo>
                  <a:pt x="50539" y="423476"/>
                </a:lnTo>
                <a:cubicBezTo>
                  <a:pt x="56134" y="423476"/>
                  <a:pt x="60647" y="418971"/>
                  <a:pt x="60647" y="413474"/>
                </a:cubicBezTo>
                <a:cubicBezTo>
                  <a:pt x="60647" y="407888"/>
                  <a:pt x="56134" y="403383"/>
                  <a:pt x="50539" y="403383"/>
                </a:cubicBezTo>
                <a:lnTo>
                  <a:pt x="0" y="403383"/>
                </a:lnTo>
                <a:lnTo>
                  <a:pt x="0" y="378335"/>
                </a:lnTo>
                <a:cubicBezTo>
                  <a:pt x="0" y="371577"/>
                  <a:pt x="2617" y="365180"/>
                  <a:pt x="7400" y="360405"/>
                </a:cubicBezTo>
                <a:cubicBezTo>
                  <a:pt x="12274" y="355630"/>
                  <a:pt x="18681" y="352926"/>
                  <a:pt x="25540" y="352926"/>
                </a:cubicBezTo>
                <a:cubicBezTo>
                  <a:pt x="37814" y="352926"/>
                  <a:pt x="48824" y="346710"/>
                  <a:pt x="54961" y="336798"/>
                </a:cubicBezTo>
                <a:lnTo>
                  <a:pt x="70303" y="311840"/>
                </a:lnTo>
                <a:cubicBezTo>
                  <a:pt x="30775" y="306614"/>
                  <a:pt x="90" y="272827"/>
                  <a:pt x="90" y="231921"/>
                </a:cubicBezTo>
                <a:lnTo>
                  <a:pt x="90" y="100823"/>
                </a:lnTo>
                <a:cubicBezTo>
                  <a:pt x="90" y="67486"/>
                  <a:pt x="27255" y="40366"/>
                  <a:pt x="60647" y="40366"/>
                </a:cubicBezTo>
                <a:cubicBezTo>
                  <a:pt x="94039" y="40366"/>
                  <a:pt x="121293" y="67486"/>
                  <a:pt x="121293" y="100823"/>
                </a:cubicBezTo>
                <a:cubicBezTo>
                  <a:pt x="121293" y="123078"/>
                  <a:pt x="139343" y="141189"/>
                  <a:pt x="161634" y="141189"/>
                </a:cubicBezTo>
                <a:cubicBezTo>
                  <a:pt x="180406" y="141189"/>
                  <a:pt x="196109" y="128304"/>
                  <a:pt x="200622" y="110915"/>
                </a:cubicBezTo>
                <a:lnTo>
                  <a:pt x="181850" y="110915"/>
                </a:lnTo>
                <a:cubicBezTo>
                  <a:pt x="176255" y="110915"/>
                  <a:pt x="171742" y="106410"/>
                  <a:pt x="171742" y="100823"/>
                </a:cubicBezTo>
                <a:lnTo>
                  <a:pt x="171742" y="50457"/>
                </a:lnTo>
                <a:cubicBezTo>
                  <a:pt x="171742" y="44871"/>
                  <a:pt x="176255" y="40366"/>
                  <a:pt x="181850" y="40366"/>
                </a:cubicBezTo>
                <a:lnTo>
                  <a:pt x="181850" y="10092"/>
                </a:lnTo>
                <a:cubicBezTo>
                  <a:pt x="181850" y="4505"/>
                  <a:pt x="186362" y="0"/>
                  <a:pt x="19195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íṡḻïdé"/>
          <p:cNvSpPr/>
          <p:nvPr/>
        </p:nvSpPr>
        <p:spPr bwMode="auto">
          <a:xfrm>
            <a:off x="7231880" y="4389103"/>
            <a:ext cx="460454" cy="423083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608909" h="559493">
                <a:moveTo>
                  <a:pt x="470180" y="272856"/>
                </a:moveTo>
                <a:lnTo>
                  <a:pt x="476019" y="272856"/>
                </a:lnTo>
                <a:lnTo>
                  <a:pt x="481953" y="272856"/>
                </a:lnTo>
                <a:cubicBezTo>
                  <a:pt x="509171" y="272856"/>
                  <a:pt x="531210" y="294963"/>
                  <a:pt x="531210" y="322056"/>
                </a:cubicBezTo>
                <a:lnTo>
                  <a:pt x="531210" y="376617"/>
                </a:lnTo>
                <a:cubicBezTo>
                  <a:pt x="531210" y="385084"/>
                  <a:pt x="526783" y="392609"/>
                  <a:pt x="520096" y="397031"/>
                </a:cubicBezTo>
                <a:lnTo>
                  <a:pt x="520096" y="449711"/>
                </a:lnTo>
                <a:cubicBezTo>
                  <a:pt x="520096" y="450558"/>
                  <a:pt x="520661" y="451498"/>
                  <a:pt x="521509" y="451875"/>
                </a:cubicBezTo>
                <a:cubicBezTo>
                  <a:pt x="528949" y="455450"/>
                  <a:pt x="565492" y="473888"/>
                  <a:pt x="599209" y="501639"/>
                </a:cubicBezTo>
                <a:cubicBezTo>
                  <a:pt x="605425" y="506625"/>
                  <a:pt x="608909" y="514150"/>
                  <a:pt x="608909" y="522052"/>
                </a:cubicBezTo>
                <a:lnTo>
                  <a:pt x="608909" y="559493"/>
                </a:lnTo>
                <a:lnTo>
                  <a:pt x="483083" y="559493"/>
                </a:lnTo>
                <a:lnTo>
                  <a:pt x="483083" y="515561"/>
                </a:lnTo>
                <a:cubicBezTo>
                  <a:pt x="483083" y="499475"/>
                  <a:pt x="476019" y="484424"/>
                  <a:pt x="463587" y="474264"/>
                </a:cubicBezTo>
                <a:cubicBezTo>
                  <a:pt x="453039" y="465609"/>
                  <a:pt x="442302" y="457707"/>
                  <a:pt x="431848" y="450558"/>
                </a:cubicBezTo>
                <a:cubicBezTo>
                  <a:pt x="431848" y="450370"/>
                  <a:pt x="431942" y="450087"/>
                  <a:pt x="431942" y="449711"/>
                </a:cubicBezTo>
                <a:lnTo>
                  <a:pt x="431942" y="397031"/>
                </a:lnTo>
                <a:cubicBezTo>
                  <a:pt x="425350" y="392609"/>
                  <a:pt x="420923" y="385084"/>
                  <a:pt x="420923" y="376617"/>
                </a:cubicBezTo>
                <a:lnTo>
                  <a:pt x="420923" y="322056"/>
                </a:lnTo>
                <a:cubicBezTo>
                  <a:pt x="420923" y="294775"/>
                  <a:pt x="443056" y="272856"/>
                  <a:pt x="470180" y="272856"/>
                </a:cubicBezTo>
                <a:close/>
                <a:moveTo>
                  <a:pt x="127004" y="272856"/>
                </a:moveTo>
                <a:lnTo>
                  <a:pt x="132940" y="272856"/>
                </a:lnTo>
                <a:lnTo>
                  <a:pt x="138781" y="272856"/>
                </a:lnTo>
                <a:cubicBezTo>
                  <a:pt x="166104" y="272856"/>
                  <a:pt x="188057" y="294963"/>
                  <a:pt x="188057" y="322056"/>
                </a:cubicBezTo>
                <a:lnTo>
                  <a:pt x="188057" y="376617"/>
                </a:lnTo>
                <a:cubicBezTo>
                  <a:pt x="188057" y="385084"/>
                  <a:pt x="183629" y="392609"/>
                  <a:pt x="177033" y="397031"/>
                </a:cubicBezTo>
                <a:lnTo>
                  <a:pt x="177033" y="449711"/>
                </a:lnTo>
                <a:cubicBezTo>
                  <a:pt x="177033" y="449993"/>
                  <a:pt x="177128" y="450370"/>
                  <a:pt x="177128" y="450558"/>
                </a:cubicBezTo>
                <a:cubicBezTo>
                  <a:pt x="166670" y="457613"/>
                  <a:pt x="155929" y="465609"/>
                  <a:pt x="145376" y="474264"/>
                </a:cubicBezTo>
                <a:cubicBezTo>
                  <a:pt x="133034" y="484424"/>
                  <a:pt x="125874" y="499475"/>
                  <a:pt x="125874" y="515561"/>
                </a:cubicBezTo>
                <a:lnTo>
                  <a:pt x="125874" y="559493"/>
                </a:lnTo>
                <a:lnTo>
                  <a:pt x="0" y="559493"/>
                </a:lnTo>
                <a:lnTo>
                  <a:pt x="0" y="522052"/>
                </a:lnTo>
                <a:cubicBezTo>
                  <a:pt x="0" y="514150"/>
                  <a:pt x="3486" y="506625"/>
                  <a:pt x="9704" y="501639"/>
                </a:cubicBezTo>
                <a:cubicBezTo>
                  <a:pt x="43434" y="473888"/>
                  <a:pt x="79990" y="455450"/>
                  <a:pt x="87433" y="451875"/>
                </a:cubicBezTo>
                <a:cubicBezTo>
                  <a:pt x="88281" y="451498"/>
                  <a:pt x="88846" y="450558"/>
                  <a:pt x="88846" y="449711"/>
                </a:cubicBezTo>
                <a:lnTo>
                  <a:pt x="88846" y="397031"/>
                </a:lnTo>
                <a:cubicBezTo>
                  <a:pt x="82157" y="392609"/>
                  <a:pt x="77729" y="385084"/>
                  <a:pt x="77729" y="376617"/>
                </a:cubicBezTo>
                <a:lnTo>
                  <a:pt x="77729" y="322056"/>
                </a:lnTo>
                <a:cubicBezTo>
                  <a:pt x="77729" y="294775"/>
                  <a:pt x="99870" y="272856"/>
                  <a:pt x="127004" y="272856"/>
                </a:cubicBezTo>
                <a:close/>
                <a:moveTo>
                  <a:pt x="297600" y="222543"/>
                </a:moveTo>
                <a:lnTo>
                  <a:pt x="304477" y="222543"/>
                </a:lnTo>
                <a:lnTo>
                  <a:pt x="311260" y="222543"/>
                </a:lnTo>
                <a:cubicBezTo>
                  <a:pt x="343291" y="222543"/>
                  <a:pt x="369198" y="248506"/>
                  <a:pt x="369198" y="280395"/>
                </a:cubicBezTo>
                <a:lnTo>
                  <a:pt x="369198" y="344455"/>
                </a:lnTo>
                <a:cubicBezTo>
                  <a:pt x="369198" y="354520"/>
                  <a:pt x="364017" y="363456"/>
                  <a:pt x="356198" y="368536"/>
                </a:cubicBezTo>
                <a:lnTo>
                  <a:pt x="356198" y="430432"/>
                </a:lnTo>
                <a:cubicBezTo>
                  <a:pt x="356198" y="431561"/>
                  <a:pt x="356857" y="432502"/>
                  <a:pt x="357893" y="433066"/>
                </a:cubicBezTo>
                <a:cubicBezTo>
                  <a:pt x="366655" y="437299"/>
                  <a:pt x="409520" y="459029"/>
                  <a:pt x="449275" y="491576"/>
                </a:cubicBezTo>
                <a:cubicBezTo>
                  <a:pt x="456435" y="497502"/>
                  <a:pt x="460580" y="506251"/>
                  <a:pt x="460580" y="515563"/>
                </a:cubicBezTo>
                <a:lnTo>
                  <a:pt x="460580" y="559493"/>
                </a:lnTo>
                <a:lnTo>
                  <a:pt x="304477" y="559493"/>
                </a:lnTo>
                <a:lnTo>
                  <a:pt x="148187" y="559493"/>
                </a:lnTo>
                <a:lnTo>
                  <a:pt x="148187" y="515563"/>
                </a:lnTo>
                <a:cubicBezTo>
                  <a:pt x="148187" y="506251"/>
                  <a:pt x="152332" y="497502"/>
                  <a:pt x="159492" y="491576"/>
                </a:cubicBezTo>
                <a:cubicBezTo>
                  <a:pt x="199342" y="459029"/>
                  <a:pt x="242206" y="437299"/>
                  <a:pt x="250967" y="433066"/>
                </a:cubicBezTo>
                <a:cubicBezTo>
                  <a:pt x="252004" y="432502"/>
                  <a:pt x="252569" y="431561"/>
                  <a:pt x="252569" y="430432"/>
                </a:cubicBezTo>
                <a:lnTo>
                  <a:pt x="252569" y="368536"/>
                </a:lnTo>
                <a:cubicBezTo>
                  <a:pt x="244844" y="363456"/>
                  <a:pt x="239663" y="354520"/>
                  <a:pt x="239663" y="344455"/>
                </a:cubicBezTo>
                <a:lnTo>
                  <a:pt x="239663" y="280395"/>
                </a:lnTo>
                <a:cubicBezTo>
                  <a:pt x="239663" y="248412"/>
                  <a:pt x="265664" y="222543"/>
                  <a:pt x="297600" y="222543"/>
                </a:cubicBezTo>
                <a:close/>
                <a:moveTo>
                  <a:pt x="492495" y="40775"/>
                </a:moveTo>
                <a:cubicBezTo>
                  <a:pt x="488350" y="40775"/>
                  <a:pt x="487596" y="41528"/>
                  <a:pt x="487502" y="45854"/>
                </a:cubicBezTo>
                <a:lnTo>
                  <a:pt x="487502" y="51498"/>
                </a:lnTo>
                <a:cubicBezTo>
                  <a:pt x="487502" y="57142"/>
                  <a:pt x="487502" y="56953"/>
                  <a:pt x="482038" y="59023"/>
                </a:cubicBezTo>
                <a:cubicBezTo>
                  <a:pt x="469036" y="63726"/>
                  <a:pt x="460934" y="72661"/>
                  <a:pt x="460086" y="86864"/>
                </a:cubicBezTo>
                <a:cubicBezTo>
                  <a:pt x="459332" y="99374"/>
                  <a:pt x="465833" y="107934"/>
                  <a:pt x="476196" y="114048"/>
                </a:cubicBezTo>
                <a:cubicBezTo>
                  <a:pt x="482414" y="117810"/>
                  <a:pt x="489480" y="120068"/>
                  <a:pt x="496264" y="123078"/>
                </a:cubicBezTo>
                <a:cubicBezTo>
                  <a:pt x="498902" y="124206"/>
                  <a:pt x="501445" y="125617"/>
                  <a:pt x="503706" y="127310"/>
                </a:cubicBezTo>
                <a:cubicBezTo>
                  <a:pt x="510207" y="132578"/>
                  <a:pt x="508982" y="141513"/>
                  <a:pt x="501257" y="144900"/>
                </a:cubicBezTo>
                <a:cubicBezTo>
                  <a:pt x="497112" y="146781"/>
                  <a:pt x="492778" y="147157"/>
                  <a:pt x="488350" y="146687"/>
                </a:cubicBezTo>
                <a:cubicBezTo>
                  <a:pt x="481472" y="145746"/>
                  <a:pt x="474783" y="144053"/>
                  <a:pt x="468659" y="140761"/>
                </a:cubicBezTo>
                <a:cubicBezTo>
                  <a:pt x="464985" y="138880"/>
                  <a:pt x="463949" y="139350"/>
                  <a:pt x="462724" y="143301"/>
                </a:cubicBezTo>
                <a:cubicBezTo>
                  <a:pt x="461593" y="146687"/>
                  <a:pt x="460557" y="150167"/>
                  <a:pt x="459709" y="153553"/>
                </a:cubicBezTo>
                <a:cubicBezTo>
                  <a:pt x="458484" y="158162"/>
                  <a:pt x="458861" y="159291"/>
                  <a:pt x="463572" y="161548"/>
                </a:cubicBezTo>
                <a:cubicBezTo>
                  <a:pt x="469130" y="164370"/>
                  <a:pt x="475160" y="165687"/>
                  <a:pt x="481284" y="166722"/>
                </a:cubicBezTo>
                <a:cubicBezTo>
                  <a:pt x="486089" y="167474"/>
                  <a:pt x="486371" y="167568"/>
                  <a:pt x="486371" y="172647"/>
                </a:cubicBezTo>
                <a:lnTo>
                  <a:pt x="486371" y="179420"/>
                </a:lnTo>
                <a:cubicBezTo>
                  <a:pt x="486371" y="182147"/>
                  <a:pt x="487690" y="183934"/>
                  <a:pt x="490611" y="183934"/>
                </a:cubicBezTo>
                <a:cubicBezTo>
                  <a:pt x="493908" y="184029"/>
                  <a:pt x="497300" y="184029"/>
                  <a:pt x="500503" y="183934"/>
                </a:cubicBezTo>
                <a:cubicBezTo>
                  <a:pt x="503330" y="183934"/>
                  <a:pt x="504649" y="182430"/>
                  <a:pt x="504649" y="179608"/>
                </a:cubicBezTo>
                <a:cubicBezTo>
                  <a:pt x="504649" y="176504"/>
                  <a:pt x="504837" y="173494"/>
                  <a:pt x="504649" y="170390"/>
                </a:cubicBezTo>
                <a:cubicBezTo>
                  <a:pt x="504554" y="167192"/>
                  <a:pt x="505968" y="165687"/>
                  <a:pt x="508982" y="164840"/>
                </a:cubicBezTo>
                <a:cubicBezTo>
                  <a:pt x="515860" y="162959"/>
                  <a:pt x="521889" y="159197"/>
                  <a:pt x="526412" y="153647"/>
                </a:cubicBezTo>
                <a:cubicBezTo>
                  <a:pt x="538942" y="138221"/>
                  <a:pt x="534231" y="115835"/>
                  <a:pt x="516237" y="105865"/>
                </a:cubicBezTo>
                <a:cubicBezTo>
                  <a:pt x="510584" y="102761"/>
                  <a:pt x="504554" y="100503"/>
                  <a:pt x="498619" y="97964"/>
                </a:cubicBezTo>
                <a:cubicBezTo>
                  <a:pt x="495227" y="96647"/>
                  <a:pt x="492024" y="94860"/>
                  <a:pt x="489104" y="92602"/>
                </a:cubicBezTo>
                <a:cubicBezTo>
                  <a:pt x="483451" y="88087"/>
                  <a:pt x="484581" y="80657"/>
                  <a:pt x="491270" y="77835"/>
                </a:cubicBezTo>
                <a:cubicBezTo>
                  <a:pt x="493155" y="76894"/>
                  <a:pt x="495133" y="76706"/>
                  <a:pt x="497112" y="76518"/>
                </a:cubicBezTo>
                <a:cubicBezTo>
                  <a:pt x="504931" y="76142"/>
                  <a:pt x="512186" y="77553"/>
                  <a:pt x="519252" y="80939"/>
                </a:cubicBezTo>
                <a:cubicBezTo>
                  <a:pt x="522643" y="82538"/>
                  <a:pt x="523868" y="82067"/>
                  <a:pt x="524998" y="78399"/>
                </a:cubicBezTo>
                <a:cubicBezTo>
                  <a:pt x="526317" y="74543"/>
                  <a:pt x="527260" y="70686"/>
                  <a:pt x="528390" y="66736"/>
                </a:cubicBezTo>
                <a:cubicBezTo>
                  <a:pt x="529144" y="64102"/>
                  <a:pt x="528296" y="62503"/>
                  <a:pt x="525752" y="61374"/>
                </a:cubicBezTo>
                <a:cubicBezTo>
                  <a:pt x="521230" y="59399"/>
                  <a:pt x="516708" y="57988"/>
                  <a:pt x="511809" y="57236"/>
                </a:cubicBezTo>
                <a:cubicBezTo>
                  <a:pt x="505402" y="56201"/>
                  <a:pt x="505402" y="56201"/>
                  <a:pt x="505402" y="49805"/>
                </a:cubicBezTo>
                <a:cubicBezTo>
                  <a:pt x="505402" y="40775"/>
                  <a:pt x="505402" y="40775"/>
                  <a:pt x="496358" y="40775"/>
                </a:cubicBezTo>
                <a:close/>
                <a:moveTo>
                  <a:pt x="496111" y="0"/>
                </a:moveTo>
                <a:cubicBezTo>
                  <a:pt x="524951" y="0"/>
                  <a:pt x="553781" y="10958"/>
                  <a:pt x="575779" y="32874"/>
                </a:cubicBezTo>
                <a:cubicBezTo>
                  <a:pt x="619776" y="76894"/>
                  <a:pt x="619776" y="148192"/>
                  <a:pt x="575779" y="192024"/>
                </a:cubicBezTo>
                <a:cubicBezTo>
                  <a:pt x="538754" y="229083"/>
                  <a:pt x="482226" y="234821"/>
                  <a:pt x="438982" y="209519"/>
                </a:cubicBezTo>
                <a:lnTo>
                  <a:pt x="438700" y="209237"/>
                </a:lnTo>
                <a:cubicBezTo>
                  <a:pt x="421742" y="222029"/>
                  <a:pt x="403559" y="224286"/>
                  <a:pt x="390840" y="222311"/>
                </a:cubicBezTo>
                <a:cubicBezTo>
                  <a:pt x="386600" y="221653"/>
                  <a:pt x="385752" y="215915"/>
                  <a:pt x="389615" y="214034"/>
                </a:cubicBezTo>
                <a:cubicBezTo>
                  <a:pt x="401297" y="208202"/>
                  <a:pt x="408552" y="196915"/>
                  <a:pt x="412886" y="187791"/>
                </a:cubicBezTo>
                <a:lnTo>
                  <a:pt x="411567" y="187038"/>
                </a:lnTo>
                <a:cubicBezTo>
                  <a:pt x="372374" y="142736"/>
                  <a:pt x="374070" y="75201"/>
                  <a:pt x="416371" y="32874"/>
                </a:cubicBezTo>
                <a:cubicBezTo>
                  <a:pt x="438417" y="10958"/>
                  <a:pt x="467270" y="0"/>
                  <a:pt x="496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is1íḑé"/>
          <p:cNvSpPr txBox="1"/>
          <p:nvPr/>
        </p:nvSpPr>
        <p:spPr>
          <a:xfrm>
            <a:off x="-469760" y="1112115"/>
            <a:ext cx="7701640" cy="5819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buSzPct val="25000"/>
            </a:pPr>
            <a:r>
              <a:rPr lang="en-US" sz="2800" dirty="0">
                <a:solidFill>
                  <a:schemeClr val="bg1"/>
                </a:solidFill>
              </a:rPr>
              <a:t>Unified fonts make reading more fluent.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ïśľîdé"/>
          <p:cNvSpPr/>
          <p:nvPr/>
        </p:nvSpPr>
        <p:spPr>
          <a:xfrm>
            <a:off x="3526971" y="1130300"/>
            <a:ext cx="8665029" cy="203195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6" name="í$ḻiďe"/>
          <p:cNvSpPr/>
          <p:nvPr/>
        </p:nvSpPr>
        <p:spPr>
          <a:xfrm>
            <a:off x="1" y="0"/>
            <a:ext cx="6711261" cy="5137246"/>
          </a:xfrm>
          <a:custGeom>
            <a:avLst/>
            <a:gdLst>
              <a:gd name="connsiteX0" fmla="*/ 0 w 6711261"/>
              <a:gd name="connsiteY0" fmla="*/ 0 h 5137246"/>
              <a:gd name="connsiteX1" fmla="*/ 6562313 w 6711261"/>
              <a:gd name="connsiteY1" fmla="*/ 0 h 5137246"/>
              <a:gd name="connsiteX2" fmla="*/ 6628767 w 6711261"/>
              <a:gd name="connsiteY2" fmla="*/ 258446 h 5137246"/>
              <a:gd name="connsiteX3" fmla="*/ 6711261 w 6711261"/>
              <a:gd name="connsiteY3" fmla="*/ 1076773 h 5137246"/>
              <a:gd name="connsiteX4" fmla="*/ 2650780 w 6711261"/>
              <a:gd name="connsiteY4" fmla="*/ 5137246 h 5137246"/>
              <a:gd name="connsiteX5" fmla="*/ 67937 w 6711261"/>
              <a:gd name="connsiteY5" fmla="*/ 4210031 h 5137246"/>
              <a:gd name="connsiteX6" fmla="*/ 0 w 6711261"/>
              <a:gd name="connsiteY6" fmla="*/ 4148286 h 513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11261" h="5137246">
                <a:moveTo>
                  <a:pt x="0" y="0"/>
                </a:moveTo>
                <a:lnTo>
                  <a:pt x="6562313" y="0"/>
                </a:lnTo>
                <a:lnTo>
                  <a:pt x="6628767" y="258446"/>
                </a:lnTo>
                <a:cubicBezTo>
                  <a:pt x="6682856" y="522773"/>
                  <a:pt x="6711261" y="796456"/>
                  <a:pt x="6711261" y="1076773"/>
                </a:cubicBezTo>
                <a:cubicBezTo>
                  <a:pt x="6711261" y="3319310"/>
                  <a:pt x="4893322" y="5137246"/>
                  <a:pt x="2650780" y="5137246"/>
                </a:cubicBezTo>
                <a:cubicBezTo>
                  <a:pt x="1669668" y="5137246"/>
                  <a:pt x="769828" y="4789282"/>
                  <a:pt x="67937" y="4210031"/>
                </a:cubicBezTo>
                <a:lnTo>
                  <a:pt x="0" y="4148286"/>
                </a:lnTo>
                <a:close/>
              </a:path>
            </a:pathLst>
          </a:custGeom>
          <a:solidFill>
            <a:schemeClr val="bg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zh-CN" altLang="en-US" sz="2800" b="1" dirty="0"/>
          </a:p>
        </p:txBody>
      </p:sp>
      <p:grpSp>
        <p:nvGrpSpPr>
          <p:cNvPr id="7" name="ïṣ1iḓe"/>
          <p:cNvGrpSpPr/>
          <p:nvPr/>
        </p:nvGrpSpPr>
        <p:grpSpPr>
          <a:xfrm>
            <a:off x="6879771" y="1439953"/>
            <a:ext cx="4639129" cy="1412647"/>
            <a:chOff x="673100" y="2832100"/>
            <a:chExt cx="6997701" cy="1412647"/>
          </a:xfrm>
        </p:grpSpPr>
        <p:sp>
          <p:nvSpPr>
            <p:cNvPr id="15" name="ïśḷide"/>
            <p:cNvSpPr txBox="1"/>
            <p:nvPr/>
          </p:nvSpPr>
          <p:spPr>
            <a:xfrm>
              <a:off x="673100" y="2832100"/>
              <a:ext cx="6997699" cy="48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b="1" dirty="0">
                  <a:solidFill>
                    <a:schemeClr val="bg1"/>
                  </a:solidFill>
                </a:rPr>
                <a:t>Unified fonts make reading more fluent.</a:t>
              </a:r>
            </a:p>
          </p:txBody>
        </p:sp>
        <p:sp>
          <p:nvSpPr>
            <p:cNvPr id="16" name="íśḷíḋè"/>
            <p:cNvSpPr txBox="1"/>
            <p:nvPr/>
          </p:nvSpPr>
          <p:spPr>
            <a:xfrm>
              <a:off x="673100" y="3318171"/>
              <a:ext cx="6997701" cy="926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>
                  <a:solidFill>
                    <a:schemeClr val="bg1"/>
                  </a:solidFill>
                </a:rPr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>
                  <a:solidFill>
                    <a:schemeClr val="bg1"/>
                  </a:solidFill>
                </a:rPr>
                <a:t>Adjust the spacing to adapt to Chinese typesetting, use the reference line in PPT.</a:t>
              </a:r>
            </a:p>
          </p:txBody>
        </p:sp>
      </p:grpSp>
      <p:sp>
        <p:nvSpPr>
          <p:cNvPr id="8" name="îṡlïdê"/>
          <p:cNvSpPr txBox="1"/>
          <p:nvPr/>
        </p:nvSpPr>
        <p:spPr>
          <a:xfrm flipH="1">
            <a:off x="7354018" y="3666725"/>
            <a:ext cx="4164880" cy="360252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Copy paste fonts. Choose the only option to retain text……</a:t>
            </a:r>
          </a:p>
        </p:txBody>
      </p:sp>
      <p:sp>
        <p:nvSpPr>
          <p:cNvPr id="9" name="íš1iḓè"/>
          <p:cNvSpPr/>
          <p:nvPr/>
        </p:nvSpPr>
        <p:spPr>
          <a:xfrm flipH="1">
            <a:off x="7354017" y="3216747"/>
            <a:ext cx="4164880" cy="449978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Text here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iṥľiḑe"/>
          <p:cNvSpPr/>
          <p:nvPr/>
        </p:nvSpPr>
        <p:spPr bwMode="auto">
          <a:xfrm>
            <a:off x="6812782" y="3335240"/>
            <a:ext cx="439714" cy="457130"/>
          </a:xfrm>
          <a:custGeom>
            <a:avLst/>
            <a:gdLst>
              <a:gd name="connsiteX0" fmla="*/ 466115 w 584423"/>
              <a:gd name="connsiteY0" fmla="*/ 268189 h 607568"/>
              <a:gd name="connsiteX1" fmla="*/ 479022 w 584423"/>
              <a:gd name="connsiteY1" fmla="*/ 270337 h 607568"/>
              <a:gd name="connsiteX2" fmla="*/ 502991 w 584423"/>
              <a:gd name="connsiteY2" fmla="*/ 288288 h 607568"/>
              <a:gd name="connsiteX3" fmla="*/ 527113 w 584423"/>
              <a:gd name="connsiteY3" fmla="*/ 270337 h 607568"/>
              <a:gd name="connsiteX4" fmla="*/ 539866 w 584423"/>
              <a:gd name="connsiteY4" fmla="*/ 268189 h 607568"/>
              <a:gd name="connsiteX5" fmla="*/ 552004 w 584423"/>
              <a:gd name="connsiteY5" fmla="*/ 271871 h 607568"/>
              <a:gd name="connsiteX6" fmla="*/ 584423 w 584423"/>
              <a:gd name="connsiteY6" fmla="*/ 316826 h 607568"/>
              <a:gd name="connsiteX7" fmla="*/ 584423 w 584423"/>
              <a:gd name="connsiteY7" fmla="*/ 389092 h 607568"/>
              <a:gd name="connsiteX8" fmla="*/ 582118 w 584423"/>
              <a:gd name="connsiteY8" fmla="*/ 396917 h 607568"/>
              <a:gd name="connsiteX9" fmla="*/ 557842 w 584423"/>
              <a:gd name="connsiteY9" fmla="*/ 433894 h 607568"/>
              <a:gd name="connsiteX10" fmla="*/ 557842 w 584423"/>
              <a:gd name="connsiteY10" fmla="*/ 530708 h 607568"/>
              <a:gd name="connsiteX11" fmla="*/ 543553 w 584423"/>
              <a:gd name="connsiteY11" fmla="*/ 544977 h 607568"/>
              <a:gd name="connsiteX12" fmla="*/ 462428 w 584423"/>
              <a:gd name="connsiteY12" fmla="*/ 544977 h 607568"/>
              <a:gd name="connsiteX13" fmla="*/ 448139 w 584423"/>
              <a:gd name="connsiteY13" fmla="*/ 530708 h 607568"/>
              <a:gd name="connsiteX14" fmla="*/ 448139 w 584423"/>
              <a:gd name="connsiteY14" fmla="*/ 433894 h 607568"/>
              <a:gd name="connsiteX15" fmla="*/ 423863 w 584423"/>
              <a:gd name="connsiteY15" fmla="*/ 396917 h 607568"/>
              <a:gd name="connsiteX16" fmla="*/ 421558 w 584423"/>
              <a:gd name="connsiteY16" fmla="*/ 389092 h 607568"/>
              <a:gd name="connsiteX17" fmla="*/ 421558 w 584423"/>
              <a:gd name="connsiteY17" fmla="*/ 316826 h 607568"/>
              <a:gd name="connsiteX18" fmla="*/ 453977 w 584423"/>
              <a:gd name="connsiteY18" fmla="*/ 271871 h 607568"/>
              <a:gd name="connsiteX19" fmla="*/ 466115 w 584423"/>
              <a:gd name="connsiteY19" fmla="*/ 268189 h 607568"/>
              <a:gd name="connsiteX20" fmla="*/ 44557 w 584423"/>
              <a:gd name="connsiteY20" fmla="*/ 268189 h 607568"/>
              <a:gd name="connsiteX21" fmla="*/ 57310 w 584423"/>
              <a:gd name="connsiteY21" fmla="*/ 270337 h 607568"/>
              <a:gd name="connsiteX22" fmla="*/ 81432 w 584423"/>
              <a:gd name="connsiteY22" fmla="*/ 288288 h 607568"/>
              <a:gd name="connsiteX23" fmla="*/ 105401 w 584423"/>
              <a:gd name="connsiteY23" fmla="*/ 270337 h 607568"/>
              <a:gd name="connsiteX24" fmla="*/ 118308 w 584423"/>
              <a:gd name="connsiteY24" fmla="*/ 268189 h 607568"/>
              <a:gd name="connsiteX25" fmla="*/ 130446 w 584423"/>
              <a:gd name="connsiteY25" fmla="*/ 271871 h 607568"/>
              <a:gd name="connsiteX26" fmla="*/ 162865 w 584423"/>
              <a:gd name="connsiteY26" fmla="*/ 316826 h 607568"/>
              <a:gd name="connsiteX27" fmla="*/ 162865 w 584423"/>
              <a:gd name="connsiteY27" fmla="*/ 389092 h 607568"/>
              <a:gd name="connsiteX28" fmla="*/ 160560 w 584423"/>
              <a:gd name="connsiteY28" fmla="*/ 396917 h 607568"/>
              <a:gd name="connsiteX29" fmla="*/ 136284 w 584423"/>
              <a:gd name="connsiteY29" fmla="*/ 433894 h 607568"/>
              <a:gd name="connsiteX30" fmla="*/ 136284 w 584423"/>
              <a:gd name="connsiteY30" fmla="*/ 530708 h 607568"/>
              <a:gd name="connsiteX31" fmla="*/ 121995 w 584423"/>
              <a:gd name="connsiteY31" fmla="*/ 544977 h 607568"/>
              <a:gd name="connsiteX32" fmla="*/ 40870 w 584423"/>
              <a:gd name="connsiteY32" fmla="*/ 544977 h 607568"/>
              <a:gd name="connsiteX33" fmla="*/ 26581 w 584423"/>
              <a:gd name="connsiteY33" fmla="*/ 530708 h 607568"/>
              <a:gd name="connsiteX34" fmla="*/ 26581 w 584423"/>
              <a:gd name="connsiteY34" fmla="*/ 433894 h 607568"/>
              <a:gd name="connsiteX35" fmla="*/ 2305 w 584423"/>
              <a:gd name="connsiteY35" fmla="*/ 396917 h 607568"/>
              <a:gd name="connsiteX36" fmla="*/ 0 w 584423"/>
              <a:gd name="connsiteY36" fmla="*/ 389092 h 607568"/>
              <a:gd name="connsiteX37" fmla="*/ 0 w 584423"/>
              <a:gd name="connsiteY37" fmla="*/ 316826 h 607568"/>
              <a:gd name="connsiteX38" fmla="*/ 32419 w 584423"/>
              <a:gd name="connsiteY38" fmla="*/ 271871 h 607568"/>
              <a:gd name="connsiteX39" fmla="*/ 44557 w 584423"/>
              <a:gd name="connsiteY39" fmla="*/ 268189 h 607568"/>
              <a:gd name="connsiteX40" fmla="*/ 283757 w 584423"/>
              <a:gd name="connsiteY40" fmla="*/ 227644 h 607568"/>
              <a:gd name="connsiteX41" fmla="*/ 300667 w 584423"/>
              <a:gd name="connsiteY41" fmla="*/ 227644 h 607568"/>
              <a:gd name="connsiteX42" fmla="*/ 306663 w 584423"/>
              <a:gd name="connsiteY42" fmla="*/ 230253 h 607568"/>
              <a:gd name="connsiteX43" fmla="*/ 307739 w 584423"/>
              <a:gd name="connsiteY43" fmla="*/ 239459 h 607568"/>
              <a:gd name="connsiteX44" fmla="*/ 298669 w 584423"/>
              <a:gd name="connsiteY44" fmla="*/ 252962 h 607568"/>
              <a:gd name="connsiteX45" fmla="*/ 302973 w 584423"/>
              <a:gd name="connsiteY45" fmla="*/ 288561 h 607568"/>
              <a:gd name="connsiteX46" fmla="*/ 294672 w 584423"/>
              <a:gd name="connsiteY46" fmla="*/ 310810 h 607568"/>
              <a:gd name="connsiteX47" fmla="*/ 289752 w 584423"/>
              <a:gd name="connsiteY47" fmla="*/ 310810 h 607568"/>
              <a:gd name="connsiteX48" fmla="*/ 281451 w 584423"/>
              <a:gd name="connsiteY48" fmla="*/ 288561 h 607568"/>
              <a:gd name="connsiteX49" fmla="*/ 285755 w 584423"/>
              <a:gd name="connsiteY49" fmla="*/ 252962 h 607568"/>
              <a:gd name="connsiteX50" fmla="*/ 276685 w 584423"/>
              <a:gd name="connsiteY50" fmla="*/ 239459 h 607568"/>
              <a:gd name="connsiteX51" fmla="*/ 277761 w 584423"/>
              <a:gd name="connsiteY51" fmla="*/ 230253 h 607568"/>
              <a:gd name="connsiteX52" fmla="*/ 283757 w 584423"/>
              <a:gd name="connsiteY52" fmla="*/ 227644 h 607568"/>
              <a:gd name="connsiteX53" fmla="*/ 243694 w 584423"/>
              <a:gd name="connsiteY53" fmla="*/ 226776 h 607568"/>
              <a:gd name="connsiteX54" fmla="*/ 248918 w 584423"/>
              <a:gd name="connsiteY54" fmla="*/ 230304 h 607568"/>
              <a:gd name="connsiteX55" fmla="*/ 285947 w 584423"/>
              <a:gd name="connsiteY55" fmla="*/ 331870 h 607568"/>
              <a:gd name="connsiteX56" fmla="*/ 298546 w 584423"/>
              <a:gd name="connsiteY56" fmla="*/ 331870 h 607568"/>
              <a:gd name="connsiteX57" fmla="*/ 335575 w 584423"/>
              <a:gd name="connsiteY57" fmla="*/ 230304 h 607568"/>
              <a:gd name="connsiteX58" fmla="*/ 342336 w 584423"/>
              <a:gd name="connsiteY58" fmla="*/ 226929 h 607568"/>
              <a:gd name="connsiteX59" fmla="*/ 360005 w 584423"/>
              <a:gd name="connsiteY59" fmla="*/ 232299 h 607568"/>
              <a:gd name="connsiteX60" fmla="*/ 360005 w 584423"/>
              <a:gd name="connsiteY60" fmla="*/ 232452 h 607568"/>
              <a:gd name="connsiteX61" fmla="*/ 397495 w 584423"/>
              <a:gd name="connsiteY61" fmla="*/ 284002 h 607568"/>
              <a:gd name="connsiteX62" fmla="*/ 397495 w 584423"/>
              <a:gd name="connsiteY62" fmla="*/ 391704 h 607568"/>
              <a:gd name="connsiteX63" fmla="*/ 396573 w 584423"/>
              <a:gd name="connsiteY63" fmla="*/ 394619 h 607568"/>
              <a:gd name="connsiteX64" fmla="*/ 358008 w 584423"/>
              <a:gd name="connsiteY64" fmla="*/ 453379 h 607568"/>
              <a:gd name="connsiteX65" fmla="*/ 358008 w 584423"/>
              <a:gd name="connsiteY65" fmla="*/ 602045 h 607568"/>
              <a:gd name="connsiteX66" fmla="*/ 352476 w 584423"/>
              <a:gd name="connsiteY66" fmla="*/ 607568 h 607568"/>
              <a:gd name="connsiteX67" fmla="*/ 232017 w 584423"/>
              <a:gd name="connsiteY67" fmla="*/ 607568 h 607568"/>
              <a:gd name="connsiteX68" fmla="*/ 226485 w 584423"/>
              <a:gd name="connsiteY68" fmla="*/ 602045 h 607568"/>
              <a:gd name="connsiteX69" fmla="*/ 226485 w 584423"/>
              <a:gd name="connsiteY69" fmla="*/ 453379 h 607568"/>
              <a:gd name="connsiteX70" fmla="*/ 187920 w 584423"/>
              <a:gd name="connsiteY70" fmla="*/ 394619 h 607568"/>
              <a:gd name="connsiteX71" fmla="*/ 186998 w 584423"/>
              <a:gd name="connsiteY71" fmla="*/ 391704 h 607568"/>
              <a:gd name="connsiteX72" fmla="*/ 186998 w 584423"/>
              <a:gd name="connsiteY72" fmla="*/ 284309 h 607568"/>
              <a:gd name="connsiteX73" fmla="*/ 224488 w 584423"/>
              <a:gd name="connsiteY73" fmla="*/ 232299 h 607568"/>
              <a:gd name="connsiteX74" fmla="*/ 243694 w 584423"/>
              <a:gd name="connsiteY74" fmla="*/ 226776 h 607568"/>
              <a:gd name="connsiteX75" fmla="*/ 503026 w 584423"/>
              <a:gd name="connsiteY75" fmla="*/ 160466 h 607568"/>
              <a:gd name="connsiteX76" fmla="*/ 550975 w 584423"/>
              <a:gd name="connsiteY76" fmla="*/ 208274 h 607568"/>
              <a:gd name="connsiteX77" fmla="*/ 503026 w 584423"/>
              <a:gd name="connsiteY77" fmla="*/ 256082 h 607568"/>
              <a:gd name="connsiteX78" fmla="*/ 455077 w 584423"/>
              <a:gd name="connsiteY78" fmla="*/ 208274 h 607568"/>
              <a:gd name="connsiteX79" fmla="*/ 503026 w 584423"/>
              <a:gd name="connsiteY79" fmla="*/ 160466 h 607568"/>
              <a:gd name="connsiteX80" fmla="*/ 81397 w 584423"/>
              <a:gd name="connsiteY80" fmla="*/ 160466 h 607568"/>
              <a:gd name="connsiteX81" fmla="*/ 129346 w 584423"/>
              <a:gd name="connsiteY81" fmla="*/ 208274 h 607568"/>
              <a:gd name="connsiteX82" fmla="*/ 81397 w 584423"/>
              <a:gd name="connsiteY82" fmla="*/ 256082 h 607568"/>
              <a:gd name="connsiteX83" fmla="*/ 33448 w 584423"/>
              <a:gd name="connsiteY83" fmla="*/ 208274 h 607568"/>
              <a:gd name="connsiteX84" fmla="*/ 81397 w 584423"/>
              <a:gd name="connsiteY84" fmla="*/ 160466 h 607568"/>
              <a:gd name="connsiteX85" fmla="*/ 292212 w 584423"/>
              <a:gd name="connsiteY85" fmla="*/ 79174 h 607568"/>
              <a:gd name="connsiteX86" fmla="*/ 353957 w 584423"/>
              <a:gd name="connsiteY86" fmla="*/ 140848 h 607568"/>
              <a:gd name="connsiteX87" fmla="*/ 292212 w 584423"/>
              <a:gd name="connsiteY87" fmla="*/ 202522 h 607568"/>
              <a:gd name="connsiteX88" fmla="*/ 230467 w 584423"/>
              <a:gd name="connsiteY88" fmla="*/ 140848 h 607568"/>
              <a:gd name="connsiteX89" fmla="*/ 292212 w 584423"/>
              <a:gd name="connsiteY89" fmla="*/ 79174 h 607568"/>
              <a:gd name="connsiteX90" fmla="*/ 292212 w 584423"/>
              <a:gd name="connsiteY90" fmla="*/ 0 h 607568"/>
              <a:gd name="connsiteX91" fmla="*/ 504683 w 584423"/>
              <a:gd name="connsiteY91" fmla="*/ 105068 h 607568"/>
              <a:gd name="connsiteX92" fmla="*/ 501764 w 584423"/>
              <a:gd name="connsiteY92" fmla="*/ 126542 h 607568"/>
              <a:gd name="connsiteX93" fmla="*/ 492546 w 584423"/>
              <a:gd name="connsiteY93" fmla="*/ 129610 h 607568"/>
              <a:gd name="connsiteX94" fmla="*/ 480409 w 584423"/>
              <a:gd name="connsiteY94" fmla="*/ 123628 h 607568"/>
              <a:gd name="connsiteX95" fmla="*/ 292212 w 584423"/>
              <a:gd name="connsiteY95" fmla="*/ 30677 h 607568"/>
              <a:gd name="connsiteX96" fmla="*/ 104014 w 584423"/>
              <a:gd name="connsiteY96" fmla="*/ 123628 h 607568"/>
              <a:gd name="connsiteX97" fmla="*/ 82659 w 584423"/>
              <a:gd name="connsiteY97" fmla="*/ 126542 h 607568"/>
              <a:gd name="connsiteX98" fmla="*/ 79740 w 584423"/>
              <a:gd name="connsiteY98" fmla="*/ 105068 h 607568"/>
              <a:gd name="connsiteX99" fmla="*/ 292212 w 584423"/>
              <a:gd name="connsiteY99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584423" h="607568">
                <a:moveTo>
                  <a:pt x="466115" y="268189"/>
                </a:moveTo>
                <a:cubicBezTo>
                  <a:pt x="470571" y="266808"/>
                  <a:pt x="475334" y="267575"/>
                  <a:pt x="479022" y="270337"/>
                </a:cubicBezTo>
                <a:lnTo>
                  <a:pt x="502991" y="288288"/>
                </a:lnTo>
                <a:lnTo>
                  <a:pt x="527113" y="270337"/>
                </a:lnTo>
                <a:cubicBezTo>
                  <a:pt x="530647" y="267575"/>
                  <a:pt x="535410" y="266808"/>
                  <a:pt x="539866" y="268189"/>
                </a:cubicBezTo>
                <a:cubicBezTo>
                  <a:pt x="539866" y="268189"/>
                  <a:pt x="551850" y="271871"/>
                  <a:pt x="552004" y="271871"/>
                </a:cubicBezTo>
                <a:cubicBezTo>
                  <a:pt x="571363" y="278315"/>
                  <a:pt x="584423" y="296420"/>
                  <a:pt x="584423" y="316826"/>
                </a:cubicBezTo>
                <a:lnTo>
                  <a:pt x="584423" y="389092"/>
                </a:lnTo>
                <a:cubicBezTo>
                  <a:pt x="584423" y="391854"/>
                  <a:pt x="583655" y="394615"/>
                  <a:pt x="582118" y="396917"/>
                </a:cubicBezTo>
                <a:lnTo>
                  <a:pt x="557842" y="433894"/>
                </a:lnTo>
                <a:lnTo>
                  <a:pt x="557842" y="530708"/>
                </a:lnTo>
                <a:cubicBezTo>
                  <a:pt x="557842" y="538686"/>
                  <a:pt x="551389" y="544977"/>
                  <a:pt x="543553" y="544977"/>
                </a:cubicBezTo>
                <a:lnTo>
                  <a:pt x="462428" y="544977"/>
                </a:lnTo>
                <a:cubicBezTo>
                  <a:pt x="454592" y="544977"/>
                  <a:pt x="448139" y="538686"/>
                  <a:pt x="448139" y="530708"/>
                </a:cubicBezTo>
                <a:lnTo>
                  <a:pt x="448139" y="433894"/>
                </a:lnTo>
                <a:lnTo>
                  <a:pt x="423863" y="396917"/>
                </a:lnTo>
                <a:cubicBezTo>
                  <a:pt x="422326" y="394615"/>
                  <a:pt x="421558" y="391854"/>
                  <a:pt x="421558" y="389092"/>
                </a:cubicBezTo>
                <a:lnTo>
                  <a:pt x="421558" y="316826"/>
                </a:lnTo>
                <a:cubicBezTo>
                  <a:pt x="421558" y="296420"/>
                  <a:pt x="434618" y="278315"/>
                  <a:pt x="453977" y="271871"/>
                </a:cubicBezTo>
                <a:cubicBezTo>
                  <a:pt x="454131" y="271871"/>
                  <a:pt x="466115" y="268189"/>
                  <a:pt x="466115" y="268189"/>
                </a:cubicBezTo>
                <a:close/>
                <a:moveTo>
                  <a:pt x="44557" y="268189"/>
                </a:moveTo>
                <a:cubicBezTo>
                  <a:pt x="49013" y="266808"/>
                  <a:pt x="53776" y="267575"/>
                  <a:pt x="57310" y="270337"/>
                </a:cubicBezTo>
                <a:lnTo>
                  <a:pt x="81432" y="288288"/>
                </a:lnTo>
                <a:lnTo>
                  <a:pt x="105401" y="270337"/>
                </a:lnTo>
                <a:cubicBezTo>
                  <a:pt x="109089" y="267575"/>
                  <a:pt x="113852" y="266808"/>
                  <a:pt x="118308" y="268189"/>
                </a:cubicBezTo>
                <a:cubicBezTo>
                  <a:pt x="118308" y="268189"/>
                  <a:pt x="130292" y="271871"/>
                  <a:pt x="130446" y="271871"/>
                </a:cubicBezTo>
                <a:cubicBezTo>
                  <a:pt x="149805" y="278315"/>
                  <a:pt x="162865" y="296420"/>
                  <a:pt x="162865" y="316826"/>
                </a:cubicBezTo>
                <a:lnTo>
                  <a:pt x="162865" y="389092"/>
                </a:lnTo>
                <a:cubicBezTo>
                  <a:pt x="162865" y="391854"/>
                  <a:pt x="162097" y="394615"/>
                  <a:pt x="160560" y="396917"/>
                </a:cubicBezTo>
                <a:lnTo>
                  <a:pt x="136284" y="433894"/>
                </a:lnTo>
                <a:lnTo>
                  <a:pt x="136284" y="530708"/>
                </a:lnTo>
                <a:cubicBezTo>
                  <a:pt x="136284" y="538686"/>
                  <a:pt x="129831" y="544977"/>
                  <a:pt x="121995" y="544977"/>
                </a:cubicBezTo>
                <a:lnTo>
                  <a:pt x="40870" y="544977"/>
                </a:lnTo>
                <a:cubicBezTo>
                  <a:pt x="33034" y="544977"/>
                  <a:pt x="26581" y="538686"/>
                  <a:pt x="26581" y="530708"/>
                </a:cubicBezTo>
                <a:lnTo>
                  <a:pt x="26581" y="433894"/>
                </a:lnTo>
                <a:lnTo>
                  <a:pt x="2305" y="396917"/>
                </a:lnTo>
                <a:cubicBezTo>
                  <a:pt x="768" y="394615"/>
                  <a:pt x="0" y="391854"/>
                  <a:pt x="0" y="389092"/>
                </a:cubicBezTo>
                <a:lnTo>
                  <a:pt x="0" y="316826"/>
                </a:lnTo>
                <a:cubicBezTo>
                  <a:pt x="0" y="296420"/>
                  <a:pt x="13060" y="278315"/>
                  <a:pt x="32419" y="271871"/>
                </a:cubicBezTo>
                <a:cubicBezTo>
                  <a:pt x="32573" y="271871"/>
                  <a:pt x="44557" y="268189"/>
                  <a:pt x="44557" y="268189"/>
                </a:cubicBezTo>
                <a:close/>
                <a:moveTo>
                  <a:pt x="283757" y="227644"/>
                </a:moveTo>
                <a:lnTo>
                  <a:pt x="300667" y="227644"/>
                </a:lnTo>
                <a:cubicBezTo>
                  <a:pt x="302973" y="227644"/>
                  <a:pt x="305126" y="228565"/>
                  <a:pt x="306663" y="230253"/>
                </a:cubicBezTo>
                <a:cubicBezTo>
                  <a:pt x="309123" y="232861"/>
                  <a:pt x="309430" y="236544"/>
                  <a:pt x="307739" y="239459"/>
                </a:cubicBezTo>
                <a:lnTo>
                  <a:pt x="298669" y="252962"/>
                </a:lnTo>
                <a:lnTo>
                  <a:pt x="302973" y="288561"/>
                </a:lnTo>
                <a:lnTo>
                  <a:pt x="294672" y="310810"/>
                </a:lnTo>
                <a:cubicBezTo>
                  <a:pt x="293749" y="312958"/>
                  <a:pt x="290675" y="312958"/>
                  <a:pt x="289752" y="310810"/>
                </a:cubicBezTo>
                <a:lnTo>
                  <a:pt x="281451" y="288561"/>
                </a:lnTo>
                <a:lnTo>
                  <a:pt x="285755" y="252962"/>
                </a:lnTo>
                <a:lnTo>
                  <a:pt x="276685" y="239459"/>
                </a:lnTo>
                <a:cubicBezTo>
                  <a:pt x="274994" y="236544"/>
                  <a:pt x="275302" y="232861"/>
                  <a:pt x="277761" y="230253"/>
                </a:cubicBezTo>
                <a:cubicBezTo>
                  <a:pt x="279299" y="228565"/>
                  <a:pt x="281451" y="227644"/>
                  <a:pt x="283757" y="227644"/>
                </a:cubicBezTo>
                <a:close/>
                <a:moveTo>
                  <a:pt x="243694" y="226776"/>
                </a:moveTo>
                <a:cubicBezTo>
                  <a:pt x="245999" y="226776"/>
                  <a:pt x="248150" y="228157"/>
                  <a:pt x="248918" y="230304"/>
                </a:cubicBezTo>
                <a:lnTo>
                  <a:pt x="285947" y="331870"/>
                </a:lnTo>
                <a:cubicBezTo>
                  <a:pt x="288098" y="337700"/>
                  <a:pt x="296395" y="337700"/>
                  <a:pt x="298546" y="331870"/>
                </a:cubicBezTo>
                <a:lnTo>
                  <a:pt x="335575" y="230304"/>
                </a:lnTo>
                <a:cubicBezTo>
                  <a:pt x="336651" y="227543"/>
                  <a:pt x="339570" y="226162"/>
                  <a:pt x="342336" y="226929"/>
                </a:cubicBezTo>
                <a:lnTo>
                  <a:pt x="360005" y="232299"/>
                </a:lnTo>
                <a:lnTo>
                  <a:pt x="360005" y="232452"/>
                </a:lnTo>
                <a:cubicBezTo>
                  <a:pt x="382438" y="239663"/>
                  <a:pt x="397495" y="260528"/>
                  <a:pt x="397495" y="284002"/>
                </a:cubicBezTo>
                <a:lnTo>
                  <a:pt x="397495" y="391704"/>
                </a:lnTo>
                <a:cubicBezTo>
                  <a:pt x="397495" y="392778"/>
                  <a:pt x="397188" y="393852"/>
                  <a:pt x="396573" y="394619"/>
                </a:cubicBezTo>
                <a:lnTo>
                  <a:pt x="358008" y="453379"/>
                </a:lnTo>
                <a:lnTo>
                  <a:pt x="358008" y="602045"/>
                </a:lnTo>
                <a:cubicBezTo>
                  <a:pt x="358008" y="605113"/>
                  <a:pt x="355549" y="607568"/>
                  <a:pt x="352476" y="607568"/>
                </a:cubicBezTo>
                <a:lnTo>
                  <a:pt x="232017" y="607568"/>
                </a:lnTo>
                <a:cubicBezTo>
                  <a:pt x="228944" y="607568"/>
                  <a:pt x="226485" y="605113"/>
                  <a:pt x="226485" y="602045"/>
                </a:cubicBezTo>
                <a:lnTo>
                  <a:pt x="226485" y="453379"/>
                </a:lnTo>
                <a:lnTo>
                  <a:pt x="187920" y="394619"/>
                </a:lnTo>
                <a:cubicBezTo>
                  <a:pt x="187305" y="393852"/>
                  <a:pt x="186998" y="392778"/>
                  <a:pt x="186998" y="391704"/>
                </a:cubicBezTo>
                <a:lnTo>
                  <a:pt x="186998" y="284309"/>
                </a:lnTo>
                <a:cubicBezTo>
                  <a:pt x="186998" y="260682"/>
                  <a:pt x="202055" y="239817"/>
                  <a:pt x="224488" y="232299"/>
                </a:cubicBezTo>
                <a:cubicBezTo>
                  <a:pt x="224488" y="232299"/>
                  <a:pt x="243233" y="226776"/>
                  <a:pt x="243694" y="226776"/>
                </a:cubicBezTo>
                <a:close/>
                <a:moveTo>
                  <a:pt x="503026" y="160466"/>
                </a:moveTo>
                <a:cubicBezTo>
                  <a:pt x="529508" y="160466"/>
                  <a:pt x="550975" y="181870"/>
                  <a:pt x="550975" y="208274"/>
                </a:cubicBezTo>
                <a:cubicBezTo>
                  <a:pt x="550975" y="234678"/>
                  <a:pt x="529508" y="256082"/>
                  <a:pt x="503026" y="256082"/>
                </a:cubicBezTo>
                <a:cubicBezTo>
                  <a:pt x="476544" y="256082"/>
                  <a:pt x="455077" y="234678"/>
                  <a:pt x="455077" y="208274"/>
                </a:cubicBezTo>
                <a:cubicBezTo>
                  <a:pt x="455077" y="181870"/>
                  <a:pt x="476544" y="160466"/>
                  <a:pt x="503026" y="160466"/>
                </a:cubicBezTo>
                <a:close/>
                <a:moveTo>
                  <a:pt x="81397" y="160466"/>
                </a:moveTo>
                <a:cubicBezTo>
                  <a:pt x="107879" y="160466"/>
                  <a:pt x="129346" y="181870"/>
                  <a:pt x="129346" y="208274"/>
                </a:cubicBezTo>
                <a:cubicBezTo>
                  <a:pt x="129346" y="234678"/>
                  <a:pt x="107879" y="256082"/>
                  <a:pt x="81397" y="256082"/>
                </a:cubicBezTo>
                <a:cubicBezTo>
                  <a:pt x="54915" y="256082"/>
                  <a:pt x="33448" y="234678"/>
                  <a:pt x="33448" y="208274"/>
                </a:cubicBezTo>
                <a:cubicBezTo>
                  <a:pt x="33448" y="181870"/>
                  <a:pt x="54915" y="160466"/>
                  <a:pt x="81397" y="160466"/>
                </a:cubicBezTo>
                <a:close/>
                <a:moveTo>
                  <a:pt x="292212" y="79174"/>
                </a:moveTo>
                <a:cubicBezTo>
                  <a:pt x="326313" y="79174"/>
                  <a:pt x="353957" y="106786"/>
                  <a:pt x="353957" y="140848"/>
                </a:cubicBezTo>
                <a:cubicBezTo>
                  <a:pt x="353957" y="174910"/>
                  <a:pt x="326313" y="202522"/>
                  <a:pt x="292212" y="202522"/>
                </a:cubicBezTo>
                <a:cubicBezTo>
                  <a:pt x="258111" y="202522"/>
                  <a:pt x="230467" y="174910"/>
                  <a:pt x="230467" y="140848"/>
                </a:cubicBezTo>
                <a:cubicBezTo>
                  <a:pt x="230467" y="106786"/>
                  <a:pt x="258111" y="79174"/>
                  <a:pt x="292212" y="79174"/>
                </a:cubicBezTo>
                <a:close/>
                <a:moveTo>
                  <a:pt x="292212" y="0"/>
                </a:moveTo>
                <a:cubicBezTo>
                  <a:pt x="376247" y="0"/>
                  <a:pt x="453677" y="38346"/>
                  <a:pt x="504683" y="105068"/>
                </a:cubicBezTo>
                <a:cubicBezTo>
                  <a:pt x="509906" y="111817"/>
                  <a:pt x="508523" y="121481"/>
                  <a:pt x="501764" y="126542"/>
                </a:cubicBezTo>
                <a:cubicBezTo>
                  <a:pt x="498998" y="128690"/>
                  <a:pt x="495772" y="129610"/>
                  <a:pt x="492546" y="129610"/>
                </a:cubicBezTo>
                <a:cubicBezTo>
                  <a:pt x="487937" y="129610"/>
                  <a:pt x="483328" y="127616"/>
                  <a:pt x="480409" y="123628"/>
                </a:cubicBezTo>
                <a:cubicBezTo>
                  <a:pt x="435088" y="64575"/>
                  <a:pt x="366569" y="30677"/>
                  <a:pt x="292212" y="30677"/>
                </a:cubicBezTo>
                <a:cubicBezTo>
                  <a:pt x="217854" y="30677"/>
                  <a:pt x="149335" y="64575"/>
                  <a:pt x="104014" y="123628"/>
                </a:cubicBezTo>
                <a:cubicBezTo>
                  <a:pt x="98944" y="130377"/>
                  <a:pt x="89265" y="131604"/>
                  <a:pt x="82659" y="126542"/>
                </a:cubicBezTo>
                <a:cubicBezTo>
                  <a:pt x="75900" y="121481"/>
                  <a:pt x="74517" y="111817"/>
                  <a:pt x="79740" y="105068"/>
                </a:cubicBezTo>
                <a:cubicBezTo>
                  <a:pt x="130746" y="38346"/>
                  <a:pt x="208176" y="0"/>
                  <a:pt x="2922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ïṡlîḋê"/>
          <p:cNvSpPr txBox="1"/>
          <p:nvPr/>
        </p:nvSpPr>
        <p:spPr>
          <a:xfrm flipH="1">
            <a:off x="7354018" y="4733856"/>
            <a:ext cx="4164880" cy="360252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Copy paste fonts. Choose the only option to retain text……</a:t>
            </a:r>
          </a:p>
        </p:txBody>
      </p:sp>
      <p:sp>
        <p:nvSpPr>
          <p:cNvPr id="12" name="iṣ1iḋé"/>
          <p:cNvSpPr/>
          <p:nvPr/>
        </p:nvSpPr>
        <p:spPr>
          <a:xfrm flipH="1">
            <a:off x="7354017" y="4283878"/>
            <a:ext cx="4164880" cy="449978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Text here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ïSļíďè"/>
          <p:cNvSpPr/>
          <p:nvPr/>
        </p:nvSpPr>
        <p:spPr bwMode="auto">
          <a:xfrm>
            <a:off x="6812782" y="4402371"/>
            <a:ext cx="439714" cy="457130"/>
          </a:xfrm>
          <a:custGeom>
            <a:avLst/>
            <a:gdLst>
              <a:gd name="connsiteX0" fmla="*/ 466115 w 584423"/>
              <a:gd name="connsiteY0" fmla="*/ 268189 h 607568"/>
              <a:gd name="connsiteX1" fmla="*/ 479022 w 584423"/>
              <a:gd name="connsiteY1" fmla="*/ 270337 h 607568"/>
              <a:gd name="connsiteX2" fmla="*/ 502991 w 584423"/>
              <a:gd name="connsiteY2" fmla="*/ 288288 h 607568"/>
              <a:gd name="connsiteX3" fmla="*/ 527113 w 584423"/>
              <a:gd name="connsiteY3" fmla="*/ 270337 h 607568"/>
              <a:gd name="connsiteX4" fmla="*/ 539866 w 584423"/>
              <a:gd name="connsiteY4" fmla="*/ 268189 h 607568"/>
              <a:gd name="connsiteX5" fmla="*/ 552004 w 584423"/>
              <a:gd name="connsiteY5" fmla="*/ 271871 h 607568"/>
              <a:gd name="connsiteX6" fmla="*/ 584423 w 584423"/>
              <a:gd name="connsiteY6" fmla="*/ 316826 h 607568"/>
              <a:gd name="connsiteX7" fmla="*/ 584423 w 584423"/>
              <a:gd name="connsiteY7" fmla="*/ 389092 h 607568"/>
              <a:gd name="connsiteX8" fmla="*/ 582118 w 584423"/>
              <a:gd name="connsiteY8" fmla="*/ 396917 h 607568"/>
              <a:gd name="connsiteX9" fmla="*/ 557842 w 584423"/>
              <a:gd name="connsiteY9" fmla="*/ 433894 h 607568"/>
              <a:gd name="connsiteX10" fmla="*/ 557842 w 584423"/>
              <a:gd name="connsiteY10" fmla="*/ 530708 h 607568"/>
              <a:gd name="connsiteX11" fmla="*/ 543553 w 584423"/>
              <a:gd name="connsiteY11" fmla="*/ 544977 h 607568"/>
              <a:gd name="connsiteX12" fmla="*/ 462428 w 584423"/>
              <a:gd name="connsiteY12" fmla="*/ 544977 h 607568"/>
              <a:gd name="connsiteX13" fmla="*/ 448139 w 584423"/>
              <a:gd name="connsiteY13" fmla="*/ 530708 h 607568"/>
              <a:gd name="connsiteX14" fmla="*/ 448139 w 584423"/>
              <a:gd name="connsiteY14" fmla="*/ 433894 h 607568"/>
              <a:gd name="connsiteX15" fmla="*/ 423863 w 584423"/>
              <a:gd name="connsiteY15" fmla="*/ 396917 h 607568"/>
              <a:gd name="connsiteX16" fmla="*/ 421558 w 584423"/>
              <a:gd name="connsiteY16" fmla="*/ 389092 h 607568"/>
              <a:gd name="connsiteX17" fmla="*/ 421558 w 584423"/>
              <a:gd name="connsiteY17" fmla="*/ 316826 h 607568"/>
              <a:gd name="connsiteX18" fmla="*/ 453977 w 584423"/>
              <a:gd name="connsiteY18" fmla="*/ 271871 h 607568"/>
              <a:gd name="connsiteX19" fmla="*/ 466115 w 584423"/>
              <a:gd name="connsiteY19" fmla="*/ 268189 h 607568"/>
              <a:gd name="connsiteX20" fmla="*/ 44557 w 584423"/>
              <a:gd name="connsiteY20" fmla="*/ 268189 h 607568"/>
              <a:gd name="connsiteX21" fmla="*/ 57310 w 584423"/>
              <a:gd name="connsiteY21" fmla="*/ 270337 h 607568"/>
              <a:gd name="connsiteX22" fmla="*/ 81432 w 584423"/>
              <a:gd name="connsiteY22" fmla="*/ 288288 h 607568"/>
              <a:gd name="connsiteX23" fmla="*/ 105401 w 584423"/>
              <a:gd name="connsiteY23" fmla="*/ 270337 h 607568"/>
              <a:gd name="connsiteX24" fmla="*/ 118308 w 584423"/>
              <a:gd name="connsiteY24" fmla="*/ 268189 h 607568"/>
              <a:gd name="connsiteX25" fmla="*/ 130446 w 584423"/>
              <a:gd name="connsiteY25" fmla="*/ 271871 h 607568"/>
              <a:gd name="connsiteX26" fmla="*/ 162865 w 584423"/>
              <a:gd name="connsiteY26" fmla="*/ 316826 h 607568"/>
              <a:gd name="connsiteX27" fmla="*/ 162865 w 584423"/>
              <a:gd name="connsiteY27" fmla="*/ 389092 h 607568"/>
              <a:gd name="connsiteX28" fmla="*/ 160560 w 584423"/>
              <a:gd name="connsiteY28" fmla="*/ 396917 h 607568"/>
              <a:gd name="connsiteX29" fmla="*/ 136284 w 584423"/>
              <a:gd name="connsiteY29" fmla="*/ 433894 h 607568"/>
              <a:gd name="connsiteX30" fmla="*/ 136284 w 584423"/>
              <a:gd name="connsiteY30" fmla="*/ 530708 h 607568"/>
              <a:gd name="connsiteX31" fmla="*/ 121995 w 584423"/>
              <a:gd name="connsiteY31" fmla="*/ 544977 h 607568"/>
              <a:gd name="connsiteX32" fmla="*/ 40870 w 584423"/>
              <a:gd name="connsiteY32" fmla="*/ 544977 h 607568"/>
              <a:gd name="connsiteX33" fmla="*/ 26581 w 584423"/>
              <a:gd name="connsiteY33" fmla="*/ 530708 h 607568"/>
              <a:gd name="connsiteX34" fmla="*/ 26581 w 584423"/>
              <a:gd name="connsiteY34" fmla="*/ 433894 h 607568"/>
              <a:gd name="connsiteX35" fmla="*/ 2305 w 584423"/>
              <a:gd name="connsiteY35" fmla="*/ 396917 h 607568"/>
              <a:gd name="connsiteX36" fmla="*/ 0 w 584423"/>
              <a:gd name="connsiteY36" fmla="*/ 389092 h 607568"/>
              <a:gd name="connsiteX37" fmla="*/ 0 w 584423"/>
              <a:gd name="connsiteY37" fmla="*/ 316826 h 607568"/>
              <a:gd name="connsiteX38" fmla="*/ 32419 w 584423"/>
              <a:gd name="connsiteY38" fmla="*/ 271871 h 607568"/>
              <a:gd name="connsiteX39" fmla="*/ 44557 w 584423"/>
              <a:gd name="connsiteY39" fmla="*/ 268189 h 607568"/>
              <a:gd name="connsiteX40" fmla="*/ 283757 w 584423"/>
              <a:gd name="connsiteY40" fmla="*/ 227644 h 607568"/>
              <a:gd name="connsiteX41" fmla="*/ 300667 w 584423"/>
              <a:gd name="connsiteY41" fmla="*/ 227644 h 607568"/>
              <a:gd name="connsiteX42" fmla="*/ 306663 w 584423"/>
              <a:gd name="connsiteY42" fmla="*/ 230253 h 607568"/>
              <a:gd name="connsiteX43" fmla="*/ 307739 w 584423"/>
              <a:gd name="connsiteY43" fmla="*/ 239459 h 607568"/>
              <a:gd name="connsiteX44" fmla="*/ 298669 w 584423"/>
              <a:gd name="connsiteY44" fmla="*/ 252962 h 607568"/>
              <a:gd name="connsiteX45" fmla="*/ 302973 w 584423"/>
              <a:gd name="connsiteY45" fmla="*/ 288561 h 607568"/>
              <a:gd name="connsiteX46" fmla="*/ 294672 w 584423"/>
              <a:gd name="connsiteY46" fmla="*/ 310810 h 607568"/>
              <a:gd name="connsiteX47" fmla="*/ 289752 w 584423"/>
              <a:gd name="connsiteY47" fmla="*/ 310810 h 607568"/>
              <a:gd name="connsiteX48" fmla="*/ 281451 w 584423"/>
              <a:gd name="connsiteY48" fmla="*/ 288561 h 607568"/>
              <a:gd name="connsiteX49" fmla="*/ 285755 w 584423"/>
              <a:gd name="connsiteY49" fmla="*/ 252962 h 607568"/>
              <a:gd name="connsiteX50" fmla="*/ 276685 w 584423"/>
              <a:gd name="connsiteY50" fmla="*/ 239459 h 607568"/>
              <a:gd name="connsiteX51" fmla="*/ 277761 w 584423"/>
              <a:gd name="connsiteY51" fmla="*/ 230253 h 607568"/>
              <a:gd name="connsiteX52" fmla="*/ 283757 w 584423"/>
              <a:gd name="connsiteY52" fmla="*/ 227644 h 607568"/>
              <a:gd name="connsiteX53" fmla="*/ 243694 w 584423"/>
              <a:gd name="connsiteY53" fmla="*/ 226776 h 607568"/>
              <a:gd name="connsiteX54" fmla="*/ 248918 w 584423"/>
              <a:gd name="connsiteY54" fmla="*/ 230304 h 607568"/>
              <a:gd name="connsiteX55" fmla="*/ 285947 w 584423"/>
              <a:gd name="connsiteY55" fmla="*/ 331870 h 607568"/>
              <a:gd name="connsiteX56" fmla="*/ 298546 w 584423"/>
              <a:gd name="connsiteY56" fmla="*/ 331870 h 607568"/>
              <a:gd name="connsiteX57" fmla="*/ 335575 w 584423"/>
              <a:gd name="connsiteY57" fmla="*/ 230304 h 607568"/>
              <a:gd name="connsiteX58" fmla="*/ 342336 w 584423"/>
              <a:gd name="connsiteY58" fmla="*/ 226929 h 607568"/>
              <a:gd name="connsiteX59" fmla="*/ 360005 w 584423"/>
              <a:gd name="connsiteY59" fmla="*/ 232299 h 607568"/>
              <a:gd name="connsiteX60" fmla="*/ 360005 w 584423"/>
              <a:gd name="connsiteY60" fmla="*/ 232452 h 607568"/>
              <a:gd name="connsiteX61" fmla="*/ 397495 w 584423"/>
              <a:gd name="connsiteY61" fmla="*/ 284002 h 607568"/>
              <a:gd name="connsiteX62" fmla="*/ 397495 w 584423"/>
              <a:gd name="connsiteY62" fmla="*/ 391704 h 607568"/>
              <a:gd name="connsiteX63" fmla="*/ 396573 w 584423"/>
              <a:gd name="connsiteY63" fmla="*/ 394619 h 607568"/>
              <a:gd name="connsiteX64" fmla="*/ 358008 w 584423"/>
              <a:gd name="connsiteY64" fmla="*/ 453379 h 607568"/>
              <a:gd name="connsiteX65" fmla="*/ 358008 w 584423"/>
              <a:gd name="connsiteY65" fmla="*/ 602045 h 607568"/>
              <a:gd name="connsiteX66" fmla="*/ 352476 w 584423"/>
              <a:gd name="connsiteY66" fmla="*/ 607568 h 607568"/>
              <a:gd name="connsiteX67" fmla="*/ 232017 w 584423"/>
              <a:gd name="connsiteY67" fmla="*/ 607568 h 607568"/>
              <a:gd name="connsiteX68" fmla="*/ 226485 w 584423"/>
              <a:gd name="connsiteY68" fmla="*/ 602045 h 607568"/>
              <a:gd name="connsiteX69" fmla="*/ 226485 w 584423"/>
              <a:gd name="connsiteY69" fmla="*/ 453379 h 607568"/>
              <a:gd name="connsiteX70" fmla="*/ 187920 w 584423"/>
              <a:gd name="connsiteY70" fmla="*/ 394619 h 607568"/>
              <a:gd name="connsiteX71" fmla="*/ 186998 w 584423"/>
              <a:gd name="connsiteY71" fmla="*/ 391704 h 607568"/>
              <a:gd name="connsiteX72" fmla="*/ 186998 w 584423"/>
              <a:gd name="connsiteY72" fmla="*/ 284309 h 607568"/>
              <a:gd name="connsiteX73" fmla="*/ 224488 w 584423"/>
              <a:gd name="connsiteY73" fmla="*/ 232299 h 607568"/>
              <a:gd name="connsiteX74" fmla="*/ 243694 w 584423"/>
              <a:gd name="connsiteY74" fmla="*/ 226776 h 607568"/>
              <a:gd name="connsiteX75" fmla="*/ 503026 w 584423"/>
              <a:gd name="connsiteY75" fmla="*/ 160466 h 607568"/>
              <a:gd name="connsiteX76" fmla="*/ 550975 w 584423"/>
              <a:gd name="connsiteY76" fmla="*/ 208274 h 607568"/>
              <a:gd name="connsiteX77" fmla="*/ 503026 w 584423"/>
              <a:gd name="connsiteY77" fmla="*/ 256082 h 607568"/>
              <a:gd name="connsiteX78" fmla="*/ 455077 w 584423"/>
              <a:gd name="connsiteY78" fmla="*/ 208274 h 607568"/>
              <a:gd name="connsiteX79" fmla="*/ 503026 w 584423"/>
              <a:gd name="connsiteY79" fmla="*/ 160466 h 607568"/>
              <a:gd name="connsiteX80" fmla="*/ 81397 w 584423"/>
              <a:gd name="connsiteY80" fmla="*/ 160466 h 607568"/>
              <a:gd name="connsiteX81" fmla="*/ 129346 w 584423"/>
              <a:gd name="connsiteY81" fmla="*/ 208274 h 607568"/>
              <a:gd name="connsiteX82" fmla="*/ 81397 w 584423"/>
              <a:gd name="connsiteY82" fmla="*/ 256082 h 607568"/>
              <a:gd name="connsiteX83" fmla="*/ 33448 w 584423"/>
              <a:gd name="connsiteY83" fmla="*/ 208274 h 607568"/>
              <a:gd name="connsiteX84" fmla="*/ 81397 w 584423"/>
              <a:gd name="connsiteY84" fmla="*/ 160466 h 607568"/>
              <a:gd name="connsiteX85" fmla="*/ 292212 w 584423"/>
              <a:gd name="connsiteY85" fmla="*/ 79174 h 607568"/>
              <a:gd name="connsiteX86" fmla="*/ 353957 w 584423"/>
              <a:gd name="connsiteY86" fmla="*/ 140848 h 607568"/>
              <a:gd name="connsiteX87" fmla="*/ 292212 w 584423"/>
              <a:gd name="connsiteY87" fmla="*/ 202522 h 607568"/>
              <a:gd name="connsiteX88" fmla="*/ 230467 w 584423"/>
              <a:gd name="connsiteY88" fmla="*/ 140848 h 607568"/>
              <a:gd name="connsiteX89" fmla="*/ 292212 w 584423"/>
              <a:gd name="connsiteY89" fmla="*/ 79174 h 607568"/>
              <a:gd name="connsiteX90" fmla="*/ 292212 w 584423"/>
              <a:gd name="connsiteY90" fmla="*/ 0 h 607568"/>
              <a:gd name="connsiteX91" fmla="*/ 504683 w 584423"/>
              <a:gd name="connsiteY91" fmla="*/ 105068 h 607568"/>
              <a:gd name="connsiteX92" fmla="*/ 501764 w 584423"/>
              <a:gd name="connsiteY92" fmla="*/ 126542 h 607568"/>
              <a:gd name="connsiteX93" fmla="*/ 492546 w 584423"/>
              <a:gd name="connsiteY93" fmla="*/ 129610 h 607568"/>
              <a:gd name="connsiteX94" fmla="*/ 480409 w 584423"/>
              <a:gd name="connsiteY94" fmla="*/ 123628 h 607568"/>
              <a:gd name="connsiteX95" fmla="*/ 292212 w 584423"/>
              <a:gd name="connsiteY95" fmla="*/ 30677 h 607568"/>
              <a:gd name="connsiteX96" fmla="*/ 104014 w 584423"/>
              <a:gd name="connsiteY96" fmla="*/ 123628 h 607568"/>
              <a:gd name="connsiteX97" fmla="*/ 82659 w 584423"/>
              <a:gd name="connsiteY97" fmla="*/ 126542 h 607568"/>
              <a:gd name="connsiteX98" fmla="*/ 79740 w 584423"/>
              <a:gd name="connsiteY98" fmla="*/ 105068 h 607568"/>
              <a:gd name="connsiteX99" fmla="*/ 292212 w 584423"/>
              <a:gd name="connsiteY99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584423" h="607568">
                <a:moveTo>
                  <a:pt x="466115" y="268189"/>
                </a:moveTo>
                <a:cubicBezTo>
                  <a:pt x="470571" y="266808"/>
                  <a:pt x="475334" y="267575"/>
                  <a:pt x="479022" y="270337"/>
                </a:cubicBezTo>
                <a:lnTo>
                  <a:pt x="502991" y="288288"/>
                </a:lnTo>
                <a:lnTo>
                  <a:pt x="527113" y="270337"/>
                </a:lnTo>
                <a:cubicBezTo>
                  <a:pt x="530647" y="267575"/>
                  <a:pt x="535410" y="266808"/>
                  <a:pt x="539866" y="268189"/>
                </a:cubicBezTo>
                <a:cubicBezTo>
                  <a:pt x="539866" y="268189"/>
                  <a:pt x="551850" y="271871"/>
                  <a:pt x="552004" y="271871"/>
                </a:cubicBezTo>
                <a:cubicBezTo>
                  <a:pt x="571363" y="278315"/>
                  <a:pt x="584423" y="296420"/>
                  <a:pt x="584423" y="316826"/>
                </a:cubicBezTo>
                <a:lnTo>
                  <a:pt x="584423" y="389092"/>
                </a:lnTo>
                <a:cubicBezTo>
                  <a:pt x="584423" y="391854"/>
                  <a:pt x="583655" y="394615"/>
                  <a:pt x="582118" y="396917"/>
                </a:cubicBezTo>
                <a:lnTo>
                  <a:pt x="557842" y="433894"/>
                </a:lnTo>
                <a:lnTo>
                  <a:pt x="557842" y="530708"/>
                </a:lnTo>
                <a:cubicBezTo>
                  <a:pt x="557842" y="538686"/>
                  <a:pt x="551389" y="544977"/>
                  <a:pt x="543553" y="544977"/>
                </a:cubicBezTo>
                <a:lnTo>
                  <a:pt x="462428" y="544977"/>
                </a:lnTo>
                <a:cubicBezTo>
                  <a:pt x="454592" y="544977"/>
                  <a:pt x="448139" y="538686"/>
                  <a:pt x="448139" y="530708"/>
                </a:cubicBezTo>
                <a:lnTo>
                  <a:pt x="448139" y="433894"/>
                </a:lnTo>
                <a:lnTo>
                  <a:pt x="423863" y="396917"/>
                </a:lnTo>
                <a:cubicBezTo>
                  <a:pt x="422326" y="394615"/>
                  <a:pt x="421558" y="391854"/>
                  <a:pt x="421558" y="389092"/>
                </a:cubicBezTo>
                <a:lnTo>
                  <a:pt x="421558" y="316826"/>
                </a:lnTo>
                <a:cubicBezTo>
                  <a:pt x="421558" y="296420"/>
                  <a:pt x="434618" y="278315"/>
                  <a:pt x="453977" y="271871"/>
                </a:cubicBezTo>
                <a:cubicBezTo>
                  <a:pt x="454131" y="271871"/>
                  <a:pt x="466115" y="268189"/>
                  <a:pt x="466115" y="268189"/>
                </a:cubicBezTo>
                <a:close/>
                <a:moveTo>
                  <a:pt x="44557" y="268189"/>
                </a:moveTo>
                <a:cubicBezTo>
                  <a:pt x="49013" y="266808"/>
                  <a:pt x="53776" y="267575"/>
                  <a:pt x="57310" y="270337"/>
                </a:cubicBezTo>
                <a:lnTo>
                  <a:pt x="81432" y="288288"/>
                </a:lnTo>
                <a:lnTo>
                  <a:pt x="105401" y="270337"/>
                </a:lnTo>
                <a:cubicBezTo>
                  <a:pt x="109089" y="267575"/>
                  <a:pt x="113852" y="266808"/>
                  <a:pt x="118308" y="268189"/>
                </a:cubicBezTo>
                <a:cubicBezTo>
                  <a:pt x="118308" y="268189"/>
                  <a:pt x="130292" y="271871"/>
                  <a:pt x="130446" y="271871"/>
                </a:cubicBezTo>
                <a:cubicBezTo>
                  <a:pt x="149805" y="278315"/>
                  <a:pt x="162865" y="296420"/>
                  <a:pt x="162865" y="316826"/>
                </a:cubicBezTo>
                <a:lnTo>
                  <a:pt x="162865" y="389092"/>
                </a:lnTo>
                <a:cubicBezTo>
                  <a:pt x="162865" y="391854"/>
                  <a:pt x="162097" y="394615"/>
                  <a:pt x="160560" y="396917"/>
                </a:cubicBezTo>
                <a:lnTo>
                  <a:pt x="136284" y="433894"/>
                </a:lnTo>
                <a:lnTo>
                  <a:pt x="136284" y="530708"/>
                </a:lnTo>
                <a:cubicBezTo>
                  <a:pt x="136284" y="538686"/>
                  <a:pt x="129831" y="544977"/>
                  <a:pt x="121995" y="544977"/>
                </a:cubicBezTo>
                <a:lnTo>
                  <a:pt x="40870" y="544977"/>
                </a:lnTo>
                <a:cubicBezTo>
                  <a:pt x="33034" y="544977"/>
                  <a:pt x="26581" y="538686"/>
                  <a:pt x="26581" y="530708"/>
                </a:cubicBezTo>
                <a:lnTo>
                  <a:pt x="26581" y="433894"/>
                </a:lnTo>
                <a:lnTo>
                  <a:pt x="2305" y="396917"/>
                </a:lnTo>
                <a:cubicBezTo>
                  <a:pt x="768" y="394615"/>
                  <a:pt x="0" y="391854"/>
                  <a:pt x="0" y="389092"/>
                </a:cubicBezTo>
                <a:lnTo>
                  <a:pt x="0" y="316826"/>
                </a:lnTo>
                <a:cubicBezTo>
                  <a:pt x="0" y="296420"/>
                  <a:pt x="13060" y="278315"/>
                  <a:pt x="32419" y="271871"/>
                </a:cubicBezTo>
                <a:cubicBezTo>
                  <a:pt x="32573" y="271871"/>
                  <a:pt x="44557" y="268189"/>
                  <a:pt x="44557" y="268189"/>
                </a:cubicBezTo>
                <a:close/>
                <a:moveTo>
                  <a:pt x="283757" y="227644"/>
                </a:moveTo>
                <a:lnTo>
                  <a:pt x="300667" y="227644"/>
                </a:lnTo>
                <a:cubicBezTo>
                  <a:pt x="302973" y="227644"/>
                  <a:pt x="305126" y="228565"/>
                  <a:pt x="306663" y="230253"/>
                </a:cubicBezTo>
                <a:cubicBezTo>
                  <a:pt x="309123" y="232861"/>
                  <a:pt x="309430" y="236544"/>
                  <a:pt x="307739" y="239459"/>
                </a:cubicBezTo>
                <a:lnTo>
                  <a:pt x="298669" y="252962"/>
                </a:lnTo>
                <a:lnTo>
                  <a:pt x="302973" y="288561"/>
                </a:lnTo>
                <a:lnTo>
                  <a:pt x="294672" y="310810"/>
                </a:lnTo>
                <a:cubicBezTo>
                  <a:pt x="293749" y="312958"/>
                  <a:pt x="290675" y="312958"/>
                  <a:pt x="289752" y="310810"/>
                </a:cubicBezTo>
                <a:lnTo>
                  <a:pt x="281451" y="288561"/>
                </a:lnTo>
                <a:lnTo>
                  <a:pt x="285755" y="252962"/>
                </a:lnTo>
                <a:lnTo>
                  <a:pt x="276685" y="239459"/>
                </a:lnTo>
                <a:cubicBezTo>
                  <a:pt x="274994" y="236544"/>
                  <a:pt x="275302" y="232861"/>
                  <a:pt x="277761" y="230253"/>
                </a:cubicBezTo>
                <a:cubicBezTo>
                  <a:pt x="279299" y="228565"/>
                  <a:pt x="281451" y="227644"/>
                  <a:pt x="283757" y="227644"/>
                </a:cubicBezTo>
                <a:close/>
                <a:moveTo>
                  <a:pt x="243694" y="226776"/>
                </a:moveTo>
                <a:cubicBezTo>
                  <a:pt x="245999" y="226776"/>
                  <a:pt x="248150" y="228157"/>
                  <a:pt x="248918" y="230304"/>
                </a:cubicBezTo>
                <a:lnTo>
                  <a:pt x="285947" y="331870"/>
                </a:lnTo>
                <a:cubicBezTo>
                  <a:pt x="288098" y="337700"/>
                  <a:pt x="296395" y="337700"/>
                  <a:pt x="298546" y="331870"/>
                </a:cubicBezTo>
                <a:lnTo>
                  <a:pt x="335575" y="230304"/>
                </a:lnTo>
                <a:cubicBezTo>
                  <a:pt x="336651" y="227543"/>
                  <a:pt x="339570" y="226162"/>
                  <a:pt x="342336" y="226929"/>
                </a:cubicBezTo>
                <a:lnTo>
                  <a:pt x="360005" y="232299"/>
                </a:lnTo>
                <a:lnTo>
                  <a:pt x="360005" y="232452"/>
                </a:lnTo>
                <a:cubicBezTo>
                  <a:pt x="382438" y="239663"/>
                  <a:pt x="397495" y="260528"/>
                  <a:pt x="397495" y="284002"/>
                </a:cubicBezTo>
                <a:lnTo>
                  <a:pt x="397495" y="391704"/>
                </a:lnTo>
                <a:cubicBezTo>
                  <a:pt x="397495" y="392778"/>
                  <a:pt x="397188" y="393852"/>
                  <a:pt x="396573" y="394619"/>
                </a:cubicBezTo>
                <a:lnTo>
                  <a:pt x="358008" y="453379"/>
                </a:lnTo>
                <a:lnTo>
                  <a:pt x="358008" y="602045"/>
                </a:lnTo>
                <a:cubicBezTo>
                  <a:pt x="358008" y="605113"/>
                  <a:pt x="355549" y="607568"/>
                  <a:pt x="352476" y="607568"/>
                </a:cubicBezTo>
                <a:lnTo>
                  <a:pt x="232017" y="607568"/>
                </a:lnTo>
                <a:cubicBezTo>
                  <a:pt x="228944" y="607568"/>
                  <a:pt x="226485" y="605113"/>
                  <a:pt x="226485" y="602045"/>
                </a:cubicBezTo>
                <a:lnTo>
                  <a:pt x="226485" y="453379"/>
                </a:lnTo>
                <a:lnTo>
                  <a:pt x="187920" y="394619"/>
                </a:lnTo>
                <a:cubicBezTo>
                  <a:pt x="187305" y="393852"/>
                  <a:pt x="186998" y="392778"/>
                  <a:pt x="186998" y="391704"/>
                </a:cubicBezTo>
                <a:lnTo>
                  <a:pt x="186998" y="284309"/>
                </a:lnTo>
                <a:cubicBezTo>
                  <a:pt x="186998" y="260682"/>
                  <a:pt x="202055" y="239817"/>
                  <a:pt x="224488" y="232299"/>
                </a:cubicBezTo>
                <a:cubicBezTo>
                  <a:pt x="224488" y="232299"/>
                  <a:pt x="243233" y="226776"/>
                  <a:pt x="243694" y="226776"/>
                </a:cubicBezTo>
                <a:close/>
                <a:moveTo>
                  <a:pt x="503026" y="160466"/>
                </a:moveTo>
                <a:cubicBezTo>
                  <a:pt x="529508" y="160466"/>
                  <a:pt x="550975" y="181870"/>
                  <a:pt x="550975" y="208274"/>
                </a:cubicBezTo>
                <a:cubicBezTo>
                  <a:pt x="550975" y="234678"/>
                  <a:pt x="529508" y="256082"/>
                  <a:pt x="503026" y="256082"/>
                </a:cubicBezTo>
                <a:cubicBezTo>
                  <a:pt x="476544" y="256082"/>
                  <a:pt x="455077" y="234678"/>
                  <a:pt x="455077" y="208274"/>
                </a:cubicBezTo>
                <a:cubicBezTo>
                  <a:pt x="455077" y="181870"/>
                  <a:pt x="476544" y="160466"/>
                  <a:pt x="503026" y="160466"/>
                </a:cubicBezTo>
                <a:close/>
                <a:moveTo>
                  <a:pt x="81397" y="160466"/>
                </a:moveTo>
                <a:cubicBezTo>
                  <a:pt x="107879" y="160466"/>
                  <a:pt x="129346" y="181870"/>
                  <a:pt x="129346" y="208274"/>
                </a:cubicBezTo>
                <a:cubicBezTo>
                  <a:pt x="129346" y="234678"/>
                  <a:pt x="107879" y="256082"/>
                  <a:pt x="81397" y="256082"/>
                </a:cubicBezTo>
                <a:cubicBezTo>
                  <a:pt x="54915" y="256082"/>
                  <a:pt x="33448" y="234678"/>
                  <a:pt x="33448" y="208274"/>
                </a:cubicBezTo>
                <a:cubicBezTo>
                  <a:pt x="33448" y="181870"/>
                  <a:pt x="54915" y="160466"/>
                  <a:pt x="81397" y="160466"/>
                </a:cubicBezTo>
                <a:close/>
                <a:moveTo>
                  <a:pt x="292212" y="79174"/>
                </a:moveTo>
                <a:cubicBezTo>
                  <a:pt x="326313" y="79174"/>
                  <a:pt x="353957" y="106786"/>
                  <a:pt x="353957" y="140848"/>
                </a:cubicBezTo>
                <a:cubicBezTo>
                  <a:pt x="353957" y="174910"/>
                  <a:pt x="326313" y="202522"/>
                  <a:pt x="292212" y="202522"/>
                </a:cubicBezTo>
                <a:cubicBezTo>
                  <a:pt x="258111" y="202522"/>
                  <a:pt x="230467" y="174910"/>
                  <a:pt x="230467" y="140848"/>
                </a:cubicBezTo>
                <a:cubicBezTo>
                  <a:pt x="230467" y="106786"/>
                  <a:pt x="258111" y="79174"/>
                  <a:pt x="292212" y="79174"/>
                </a:cubicBezTo>
                <a:close/>
                <a:moveTo>
                  <a:pt x="292212" y="0"/>
                </a:moveTo>
                <a:cubicBezTo>
                  <a:pt x="376247" y="0"/>
                  <a:pt x="453677" y="38346"/>
                  <a:pt x="504683" y="105068"/>
                </a:cubicBezTo>
                <a:cubicBezTo>
                  <a:pt x="509906" y="111817"/>
                  <a:pt x="508523" y="121481"/>
                  <a:pt x="501764" y="126542"/>
                </a:cubicBezTo>
                <a:cubicBezTo>
                  <a:pt x="498998" y="128690"/>
                  <a:pt x="495772" y="129610"/>
                  <a:pt x="492546" y="129610"/>
                </a:cubicBezTo>
                <a:cubicBezTo>
                  <a:pt x="487937" y="129610"/>
                  <a:pt x="483328" y="127616"/>
                  <a:pt x="480409" y="123628"/>
                </a:cubicBezTo>
                <a:cubicBezTo>
                  <a:pt x="435088" y="64575"/>
                  <a:pt x="366569" y="30677"/>
                  <a:pt x="292212" y="30677"/>
                </a:cubicBezTo>
                <a:cubicBezTo>
                  <a:pt x="217854" y="30677"/>
                  <a:pt x="149335" y="64575"/>
                  <a:pt x="104014" y="123628"/>
                </a:cubicBezTo>
                <a:cubicBezTo>
                  <a:pt x="98944" y="130377"/>
                  <a:pt x="89265" y="131604"/>
                  <a:pt x="82659" y="126542"/>
                </a:cubicBezTo>
                <a:cubicBezTo>
                  <a:pt x="75900" y="121481"/>
                  <a:pt x="74517" y="111817"/>
                  <a:pt x="79740" y="105068"/>
                </a:cubicBezTo>
                <a:cubicBezTo>
                  <a:pt x="130746" y="38346"/>
                  <a:pt x="208176" y="0"/>
                  <a:pt x="2922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413829" y="4153249"/>
            <a:ext cx="610506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ïṡlîḋê"/>
          <p:cNvSpPr txBox="1"/>
          <p:nvPr/>
        </p:nvSpPr>
        <p:spPr>
          <a:xfrm flipH="1">
            <a:off x="7252496" y="5836345"/>
            <a:ext cx="4164880" cy="360252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Copy paste fonts. Choose the only option to retain text……</a:t>
            </a:r>
          </a:p>
        </p:txBody>
      </p:sp>
      <p:sp>
        <p:nvSpPr>
          <p:cNvPr id="18" name="iṣ1iḋé"/>
          <p:cNvSpPr/>
          <p:nvPr/>
        </p:nvSpPr>
        <p:spPr>
          <a:xfrm flipH="1">
            <a:off x="7252495" y="5386367"/>
            <a:ext cx="4164880" cy="449978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Text here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ïSļíďè"/>
          <p:cNvSpPr/>
          <p:nvPr/>
        </p:nvSpPr>
        <p:spPr bwMode="auto">
          <a:xfrm>
            <a:off x="6711260" y="5504860"/>
            <a:ext cx="439714" cy="457130"/>
          </a:xfrm>
          <a:custGeom>
            <a:avLst/>
            <a:gdLst>
              <a:gd name="connsiteX0" fmla="*/ 466115 w 584423"/>
              <a:gd name="connsiteY0" fmla="*/ 268189 h 607568"/>
              <a:gd name="connsiteX1" fmla="*/ 479022 w 584423"/>
              <a:gd name="connsiteY1" fmla="*/ 270337 h 607568"/>
              <a:gd name="connsiteX2" fmla="*/ 502991 w 584423"/>
              <a:gd name="connsiteY2" fmla="*/ 288288 h 607568"/>
              <a:gd name="connsiteX3" fmla="*/ 527113 w 584423"/>
              <a:gd name="connsiteY3" fmla="*/ 270337 h 607568"/>
              <a:gd name="connsiteX4" fmla="*/ 539866 w 584423"/>
              <a:gd name="connsiteY4" fmla="*/ 268189 h 607568"/>
              <a:gd name="connsiteX5" fmla="*/ 552004 w 584423"/>
              <a:gd name="connsiteY5" fmla="*/ 271871 h 607568"/>
              <a:gd name="connsiteX6" fmla="*/ 584423 w 584423"/>
              <a:gd name="connsiteY6" fmla="*/ 316826 h 607568"/>
              <a:gd name="connsiteX7" fmla="*/ 584423 w 584423"/>
              <a:gd name="connsiteY7" fmla="*/ 389092 h 607568"/>
              <a:gd name="connsiteX8" fmla="*/ 582118 w 584423"/>
              <a:gd name="connsiteY8" fmla="*/ 396917 h 607568"/>
              <a:gd name="connsiteX9" fmla="*/ 557842 w 584423"/>
              <a:gd name="connsiteY9" fmla="*/ 433894 h 607568"/>
              <a:gd name="connsiteX10" fmla="*/ 557842 w 584423"/>
              <a:gd name="connsiteY10" fmla="*/ 530708 h 607568"/>
              <a:gd name="connsiteX11" fmla="*/ 543553 w 584423"/>
              <a:gd name="connsiteY11" fmla="*/ 544977 h 607568"/>
              <a:gd name="connsiteX12" fmla="*/ 462428 w 584423"/>
              <a:gd name="connsiteY12" fmla="*/ 544977 h 607568"/>
              <a:gd name="connsiteX13" fmla="*/ 448139 w 584423"/>
              <a:gd name="connsiteY13" fmla="*/ 530708 h 607568"/>
              <a:gd name="connsiteX14" fmla="*/ 448139 w 584423"/>
              <a:gd name="connsiteY14" fmla="*/ 433894 h 607568"/>
              <a:gd name="connsiteX15" fmla="*/ 423863 w 584423"/>
              <a:gd name="connsiteY15" fmla="*/ 396917 h 607568"/>
              <a:gd name="connsiteX16" fmla="*/ 421558 w 584423"/>
              <a:gd name="connsiteY16" fmla="*/ 389092 h 607568"/>
              <a:gd name="connsiteX17" fmla="*/ 421558 w 584423"/>
              <a:gd name="connsiteY17" fmla="*/ 316826 h 607568"/>
              <a:gd name="connsiteX18" fmla="*/ 453977 w 584423"/>
              <a:gd name="connsiteY18" fmla="*/ 271871 h 607568"/>
              <a:gd name="connsiteX19" fmla="*/ 466115 w 584423"/>
              <a:gd name="connsiteY19" fmla="*/ 268189 h 607568"/>
              <a:gd name="connsiteX20" fmla="*/ 44557 w 584423"/>
              <a:gd name="connsiteY20" fmla="*/ 268189 h 607568"/>
              <a:gd name="connsiteX21" fmla="*/ 57310 w 584423"/>
              <a:gd name="connsiteY21" fmla="*/ 270337 h 607568"/>
              <a:gd name="connsiteX22" fmla="*/ 81432 w 584423"/>
              <a:gd name="connsiteY22" fmla="*/ 288288 h 607568"/>
              <a:gd name="connsiteX23" fmla="*/ 105401 w 584423"/>
              <a:gd name="connsiteY23" fmla="*/ 270337 h 607568"/>
              <a:gd name="connsiteX24" fmla="*/ 118308 w 584423"/>
              <a:gd name="connsiteY24" fmla="*/ 268189 h 607568"/>
              <a:gd name="connsiteX25" fmla="*/ 130446 w 584423"/>
              <a:gd name="connsiteY25" fmla="*/ 271871 h 607568"/>
              <a:gd name="connsiteX26" fmla="*/ 162865 w 584423"/>
              <a:gd name="connsiteY26" fmla="*/ 316826 h 607568"/>
              <a:gd name="connsiteX27" fmla="*/ 162865 w 584423"/>
              <a:gd name="connsiteY27" fmla="*/ 389092 h 607568"/>
              <a:gd name="connsiteX28" fmla="*/ 160560 w 584423"/>
              <a:gd name="connsiteY28" fmla="*/ 396917 h 607568"/>
              <a:gd name="connsiteX29" fmla="*/ 136284 w 584423"/>
              <a:gd name="connsiteY29" fmla="*/ 433894 h 607568"/>
              <a:gd name="connsiteX30" fmla="*/ 136284 w 584423"/>
              <a:gd name="connsiteY30" fmla="*/ 530708 h 607568"/>
              <a:gd name="connsiteX31" fmla="*/ 121995 w 584423"/>
              <a:gd name="connsiteY31" fmla="*/ 544977 h 607568"/>
              <a:gd name="connsiteX32" fmla="*/ 40870 w 584423"/>
              <a:gd name="connsiteY32" fmla="*/ 544977 h 607568"/>
              <a:gd name="connsiteX33" fmla="*/ 26581 w 584423"/>
              <a:gd name="connsiteY33" fmla="*/ 530708 h 607568"/>
              <a:gd name="connsiteX34" fmla="*/ 26581 w 584423"/>
              <a:gd name="connsiteY34" fmla="*/ 433894 h 607568"/>
              <a:gd name="connsiteX35" fmla="*/ 2305 w 584423"/>
              <a:gd name="connsiteY35" fmla="*/ 396917 h 607568"/>
              <a:gd name="connsiteX36" fmla="*/ 0 w 584423"/>
              <a:gd name="connsiteY36" fmla="*/ 389092 h 607568"/>
              <a:gd name="connsiteX37" fmla="*/ 0 w 584423"/>
              <a:gd name="connsiteY37" fmla="*/ 316826 h 607568"/>
              <a:gd name="connsiteX38" fmla="*/ 32419 w 584423"/>
              <a:gd name="connsiteY38" fmla="*/ 271871 h 607568"/>
              <a:gd name="connsiteX39" fmla="*/ 44557 w 584423"/>
              <a:gd name="connsiteY39" fmla="*/ 268189 h 607568"/>
              <a:gd name="connsiteX40" fmla="*/ 283757 w 584423"/>
              <a:gd name="connsiteY40" fmla="*/ 227644 h 607568"/>
              <a:gd name="connsiteX41" fmla="*/ 300667 w 584423"/>
              <a:gd name="connsiteY41" fmla="*/ 227644 h 607568"/>
              <a:gd name="connsiteX42" fmla="*/ 306663 w 584423"/>
              <a:gd name="connsiteY42" fmla="*/ 230253 h 607568"/>
              <a:gd name="connsiteX43" fmla="*/ 307739 w 584423"/>
              <a:gd name="connsiteY43" fmla="*/ 239459 h 607568"/>
              <a:gd name="connsiteX44" fmla="*/ 298669 w 584423"/>
              <a:gd name="connsiteY44" fmla="*/ 252962 h 607568"/>
              <a:gd name="connsiteX45" fmla="*/ 302973 w 584423"/>
              <a:gd name="connsiteY45" fmla="*/ 288561 h 607568"/>
              <a:gd name="connsiteX46" fmla="*/ 294672 w 584423"/>
              <a:gd name="connsiteY46" fmla="*/ 310810 h 607568"/>
              <a:gd name="connsiteX47" fmla="*/ 289752 w 584423"/>
              <a:gd name="connsiteY47" fmla="*/ 310810 h 607568"/>
              <a:gd name="connsiteX48" fmla="*/ 281451 w 584423"/>
              <a:gd name="connsiteY48" fmla="*/ 288561 h 607568"/>
              <a:gd name="connsiteX49" fmla="*/ 285755 w 584423"/>
              <a:gd name="connsiteY49" fmla="*/ 252962 h 607568"/>
              <a:gd name="connsiteX50" fmla="*/ 276685 w 584423"/>
              <a:gd name="connsiteY50" fmla="*/ 239459 h 607568"/>
              <a:gd name="connsiteX51" fmla="*/ 277761 w 584423"/>
              <a:gd name="connsiteY51" fmla="*/ 230253 h 607568"/>
              <a:gd name="connsiteX52" fmla="*/ 283757 w 584423"/>
              <a:gd name="connsiteY52" fmla="*/ 227644 h 607568"/>
              <a:gd name="connsiteX53" fmla="*/ 243694 w 584423"/>
              <a:gd name="connsiteY53" fmla="*/ 226776 h 607568"/>
              <a:gd name="connsiteX54" fmla="*/ 248918 w 584423"/>
              <a:gd name="connsiteY54" fmla="*/ 230304 h 607568"/>
              <a:gd name="connsiteX55" fmla="*/ 285947 w 584423"/>
              <a:gd name="connsiteY55" fmla="*/ 331870 h 607568"/>
              <a:gd name="connsiteX56" fmla="*/ 298546 w 584423"/>
              <a:gd name="connsiteY56" fmla="*/ 331870 h 607568"/>
              <a:gd name="connsiteX57" fmla="*/ 335575 w 584423"/>
              <a:gd name="connsiteY57" fmla="*/ 230304 h 607568"/>
              <a:gd name="connsiteX58" fmla="*/ 342336 w 584423"/>
              <a:gd name="connsiteY58" fmla="*/ 226929 h 607568"/>
              <a:gd name="connsiteX59" fmla="*/ 360005 w 584423"/>
              <a:gd name="connsiteY59" fmla="*/ 232299 h 607568"/>
              <a:gd name="connsiteX60" fmla="*/ 360005 w 584423"/>
              <a:gd name="connsiteY60" fmla="*/ 232452 h 607568"/>
              <a:gd name="connsiteX61" fmla="*/ 397495 w 584423"/>
              <a:gd name="connsiteY61" fmla="*/ 284002 h 607568"/>
              <a:gd name="connsiteX62" fmla="*/ 397495 w 584423"/>
              <a:gd name="connsiteY62" fmla="*/ 391704 h 607568"/>
              <a:gd name="connsiteX63" fmla="*/ 396573 w 584423"/>
              <a:gd name="connsiteY63" fmla="*/ 394619 h 607568"/>
              <a:gd name="connsiteX64" fmla="*/ 358008 w 584423"/>
              <a:gd name="connsiteY64" fmla="*/ 453379 h 607568"/>
              <a:gd name="connsiteX65" fmla="*/ 358008 w 584423"/>
              <a:gd name="connsiteY65" fmla="*/ 602045 h 607568"/>
              <a:gd name="connsiteX66" fmla="*/ 352476 w 584423"/>
              <a:gd name="connsiteY66" fmla="*/ 607568 h 607568"/>
              <a:gd name="connsiteX67" fmla="*/ 232017 w 584423"/>
              <a:gd name="connsiteY67" fmla="*/ 607568 h 607568"/>
              <a:gd name="connsiteX68" fmla="*/ 226485 w 584423"/>
              <a:gd name="connsiteY68" fmla="*/ 602045 h 607568"/>
              <a:gd name="connsiteX69" fmla="*/ 226485 w 584423"/>
              <a:gd name="connsiteY69" fmla="*/ 453379 h 607568"/>
              <a:gd name="connsiteX70" fmla="*/ 187920 w 584423"/>
              <a:gd name="connsiteY70" fmla="*/ 394619 h 607568"/>
              <a:gd name="connsiteX71" fmla="*/ 186998 w 584423"/>
              <a:gd name="connsiteY71" fmla="*/ 391704 h 607568"/>
              <a:gd name="connsiteX72" fmla="*/ 186998 w 584423"/>
              <a:gd name="connsiteY72" fmla="*/ 284309 h 607568"/>
              <a:gd name="connsiteX73" fmla="*/ 224488 w 584423"/>
              <a:gd name="connsiteY73" fmla="*/ 232299 h 607568"/>
              <a:gd name="connsiteX74" fmla="*/ 243694 w 584423"/>
              <a:gd name="connsiteY74" fmla="*/ 226776 h 607568"/>
              <a:gd name="connsiteX75" fmla="*/ 503026 w 584423"/>
              <a:gd name="connsiteY75" fmla="*/ 160466 h 607568"/>
              <a:gd name="connsiteX76" fmla="*/ 550975 w 584423"/>
              <a:gd name="connsiteY76" fmla="*/ 208274 h 607568"/>
              <a:gd name="connsiteX77" fmla="*/ 503026 w 584423"/>
              <a:gd name="connsiteY77" fmla="*/ 256082 h 607568"/>
              <a:gd name="connsiteX78" fmla="*/ 455077 w 584423"/>
              <a:gd name="connsiteY78" fmla="*/ 208274 h 607568"/>
              <a:gd name="connsiteX79" fmla="*/ 503026 w 584423"/>
              <a:gd name="connsiteY79" fmla="*/ 160466 h 607568"/>
              <a:gd name="connsiteX80" fmla="*/ 81397 w 584423"/>
              <a:gd name="connsiteY80" fmla="*/ 160466 h 607568"/>
              <a:gd name="connsiteX81" fmla="*/ 129346 w 584423"/>
              <a:gd name="connsiteY81" fmla="*/ 208274 h 607568"/>
              <a:gd name="connsiteX82" fmla="*/ 81397 w 584423"/>
              <a:gd name="connsiteY82" fmla="*/ 256082 h 607568"/>
              <a:gd name="connsiteX83" fmla="*/ 33448 w 584423"/>
              <a:gd name="connsiteY83" fmla="*/ 208274 h 607568"/>
              <a:gd name="connsiteX84" fmla="*/ 81397 w 584423"/>
              <a:gd name="connsiteY84" fmla="*/ 160466 h 607568"/>
              <a:gd name="connsiteX85" fmla="*/ 292212 w 584423"/>
              <a:gd name="connsiteY85" fmla="*/ 79174 h 607568"/>
              <a:gd name="connsiteX86" fmla="*/ 353957 w 584423"/>
              <a:gd name="connsiteY86" fmla="*/ 140848 h 607568"/>
              <a:gd name="connsiteX87" fmla="*/ 292212 w 584423"/>
              <a:gd name="connsiteY87" fmla="*/ 202522 h 607568"/>
              <a:gd name="connsiteX88" fmla="*/ 230467 w 584423"/>
              <a:gd name="connsiteY88" fmla="*/ 140848 h 607568"/>
              <a:gd name="connsiteX89" fmla="*/ 292212 w 584423"/>
              <a:gd name="connsiteY89" fmla="*/ 79174 h 607568"/>
              <a:gd name="connsiteX90" fmla="*/ 292212 w 584423"/>
              <a:gd name="connsiteY90" fmla="*/ 0 h 607568"/>
              <a:gd name="connsiteX91" fmla="*/ 504683 w 584423"/>
              <a:gd name="connsiteY91" fmla="*/ 105068 h 607568"/>
              <a:gd name="connsiteX92" fmla="*/ 501764 w 584423"/>
              <a:gd name="connsiteY92" fmla="*/ 126542 h 607568"/>
              <a:gd name="connsiteX93" fmla="*/ 492546 w 584423"/>
              <a:gd name="connsiteY93" fmla="*/ 129610 h 607568"/>
              <a:gd name="connsiteX94" fmla="*/ 480409 w 584423"/>
              <a:gd name="connsiteY94" fmla="*/ 123628 h 607568"/>
              <a:gd name="connsiteX95" fmla="*/ 292212 w 584423"/>
              <a:gd name="connsiteY95" fmla="*/ 30677 h 607568"/>
              <a:gd name="connsiteX96" fmla="*/ 104014 w 584423"/>
              <a:gd name="connsiteY96" fmla="*/ 123628 h 607568"/>
              <a:gd name="connsiteX97" fmla="*/ 82659 w 584423"/>
              <a:gd name="connsiteY97" fmla="*/ 126542 h 607568"/>
              <a:gd name="connsiteX98" fmla="*/ 79740 w 584423"/>
              <a:gd name="connsiteY98" fmla="*/ 105068 h 607568"/>
              <a:gd name="connsiteX99" fmla="*/ 292212 w 584423"/>
              <a:gd name="connsiteY99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584423" h="607568">
                <a:moveTo>
                  <a:pt x="466115" y="268189"/>
                </a:moveTo>
                <a:cubicBezTo>
                  <a:pt x="470571" y="266808"/>
                  <a:pt x="475334" y="267575"/>
                  <a:pt x="479022" y="270337"/>
                </a:cubicBezTo>
                <a:lnTo>
                  <a:pt x="502991" y="288288"/>
                </a:lnTo>
                <a:lnTo>
                  <a:pt x="527113" y="270337"/>
                </a:lnTo>
                <a:cubicBezTo>
                  <a:pt x="530647" y="267575"/>
                  <a:pt x="535410" y="266808"/>
                  <a:pt x="539866" y="268189"/>
                </a:cubicBezTo>
                <a:cubicBezTo>
                  <a:pt x="539866" y="268189"/>
                  <a:pt x="551850" y="271871"/>
                  <a:pt x="552004" y="271871"/>
                </a:cubicBezTo>
                <a:cubicBezTo>
                  <a:pt x="571363" y="278315"/>
                  <a:pt x="584423" y="296420"/>
                  <a:pt x="584423" y="316826"/>
                </a:cubicBezTo>
                <a:lnTo>
                  <a:pt x="584423" y="389092"/>
                </a:lnTo>
                <a:cubicBezTo>
                  <a:pt x="584423" y="391854"/>
                  <a:pt x="583655" y="394615"/>
                  <a:pt x="582118" y="396917"/>
                </a:cubicBezTo>
                <a:lnTo>
                  <a:pt x="557842" y="433894"/>
                </a:lnTo>
                <a:lnTo>
                  <a:pt x="557842" y="530708"/>
                </a:lnTo>
                <a:cubicBezTo>
                  <a:pt x="557842" y="538686"/>
                  <a:pt x="551389" y="544977"/>
                  <a:pt x="543553" y="544977"/>
                </a:cubicBezTo>
                <a:lnTo>
                  <a:pt x="462428" y="544977"/>
                </a:lnTo>
                <a:cubicBezTo>
                  <a:pt x="454592" y="544977"/>
                  <a:pt x="448139" y="538686"/>
                  <a:pt x="448139" y="530708"/>
                </a:cubicBezTo>
                <a:lnTo>
                  <a:pt x="448139" y="433894"/>
                </a:lnTo>
                <a:lnTo>
                  <a:pt x="423863" y="396917"/>
                </a:lnTo>
                <a:cubicBezTo>
                  <a:pt x="422326" y="394615"/>
                  <a:pt x="421558" y="391854"/>
                  <a:pt x="421558" y="389092"/>
                </a:cubicBezTo>
                <a:lnTo>
                  <a:pt x="421558" y="316826"/>
                </a:lnTo>
                <a:cubicBezTo>
                  <a:pt x="421558" y="296420"/>
                  <a:pt x="434618" y="278315"/>
                  <a:pt x="453977" y="271871"/>
                </a:cubicBezTo>
                <a:cubicBezTo>
                  <a:pt x="454131" y="271871"/>
                  <a:pt x="466115" y="268189"/>
                  <a:pt x="466115" y="268189"/>
                </a:cubicBezTo>
                <a:close/>
                <a:moveTo>
                  <a:pt x="44557" y="268189"/>
                </a:moveTo>
                <a:cubicBezTo>
                  <a:pt x="49013" y="266808"/>
                  <a:pt x="53776" y="267575"/>
                  <a:pt x="57310" y="270337"/>
                </a:cubicBezTo>
                <a:lnTo>
                  <a:pt x="81432" y="288288"/>
                </a:lnTo>
                <a:lnTo>
                  <a:pt x="105401" y="270337"/>
                </a:lnTo>
                <a:cubicBezTo>
                  <a:pt x="109089" y="267575"/>
                  <a:pt x="113852" y="266808"/>
                  <a:pt x="118308" y="268189"/>
                </a:cubicBezTo>
                <a:cubicBezTo>
                  <a:pt x="118308" y="268189"/>
                  <a:pt x="130292" y="271871"/>
                  <a:pt x="130446" y="271871"/>
                </a:cubicBezTo>
                <a:cubicBezTo>
                  <a:pt x="149805" y="278315"/>
                  <a:pt x="162865" y="296420"/>
                  <a:pt x="162865" y="316826"/>
                </a:cubicBezTo>
                <a:lnTo>
                  <a:pt x="162865" y="389092"/>
                </a:lnTo>
                <a:cubicBezTo>
                  <a:pt x="162865" y="391854"/>
                  <a:pt x="162097" y="394615"/>
                  <a:pt x="160560" y="396917"/>
                </a:cubicBezTo>
                <a:lnTo>
                  <a:pt x="136284" y="433894"/>
                </a:lnTo>
                <a:lnTo>
                  <a:pt x="136284" y="530708"/>
                </a:lnTo>
                <a:cubicBezTo>
                  <a:pt x="136284" y="538686"/>
                  <a:pt x="129831" y="544977"/>
                  <a:pt x="121995" y="544977"/>
                </a:cubicBezTo>
                <a:lnTo>
                  <a:pt x="40870" y="544977"/>
                </a:lnTo>
                <a:cubicBezTo>
                  <a:pt x="33034" y="544977"/>
                  <a:pt x="26581" y="538686"/>
                  <a:pt x="26581" y="530708"/>
                </a:cubicBezTo>
                <a:lnTo>
                  <a:pt x="26581" y="433894"/>
                </a:lnTo>
                <a:lnTo>
                  <a:pt x="2305" y="396917"/>
                </a:lnTo>
                <a:cubicBezTo>
                  <a:pt x="768" y="394615"/>
                  <a:pt x="0" y="391854"/>
                  <a:pt x="0" y="389092"/>
                </a:cubicBezTo>
                <a:lnTo>
                  <a:pt x="0" y="316826"/>
                </a:lnTo>
                <a:cubicBezTo>
                  <a:pt x="0" y="296420"/>
                  <a:pt x="13060" y="278315"/>
                  <a:pt x="32419" y="271871"/>
                </a:cubicBezTo>
                <a:cubicBezTo>
                  <a:pt x="32573" y="271871"/>
                  <a:pt x="44557" y="268189"/>
                  <a:pt x="44557" y="268189"/>
                </a:cubicBezTo>
                <a:close/>
                <a:moveTo>
                  <a:pt x="283757" y="227644"/>
                </a:moveTo>
                <a:lnTo>
                  <a:pt x="300667" y="227644"/>
                </a:lnTo>
                <a:cubicBezTo>
                  <a:pt x="302973" y="227644"/>
                  <a:pt x="305126" y="228565"/>
                  <a:pt x="306663" y="230253"/>
                </a:cubicBezTo>
                <a:cubicBezTo>
                  <a:pt x="309123" y="232861"/>
                  <a:pt x="309430" y="236544"/>
                  <a:pt x="307739" y="239459"/>
                </a:cubicBezTo>
                <a:lnTo>
                  <a:pt x="298669" y="252962"/>
                </a:lnTo>
                <a:lnTo>
                  <a:pt x="302973" y="288561"/>
                </a:lnTo>
                <a:lnTo>
                  <a:pt x="294672" y="310810"/>
                </a:lnTo>
                <a:cubicBezTo>
                  <a:pt x="293749" y="312958"/>
                  <a:pt x="290675" y="312958"/>
                  <a:pt x="289752" y="310810"/>
                </a:cubicBezTo>
                <a:lnTo>
                  <a:pt x="281451" y="288561"/>
                </a:lnTo>
                <a:lnTo>
                  <a:pt x="285755" y="252962"/>
                </a:lnTo>
                <a:lnTo>
                  <a:pt x="276685" y="239459"/>
                </a:lnTo>
                <a:cubicBezTo>
                  <a:pt x="274994" y="236544"/>
                  <a:pt x="275302" y="232861"/>
                  <a:pt x="277761" y="230253"/>
                </a:cubicBezTo>
                <a:cubicBezTo>
                  <a:pt x="279299" y="228565"/>
                  <a:pt x="281451" y="227644"/>
                  <a:pt x="283757" y="227644"/>
                </a:cubicBezTo>
                <a:close/>
                <a:moveTo>
                  <a:pt x="243694" y="226776"/>
                </a:moveTo>
                <a:cubicBezTo>
                  <a:pt x="245999" y="226776"/>
                  <a:pt x="248150" y="228157"/>
                  <a:pt x="248918" y="230304"/>
                </a:cubicBezTo>
                <a:lnTo>
                  <a:pt x="285947" y="331870"/>
                </a:lnTo>
                <a:cubicBezTo>
                  <a:pt x="288098" y="337700"/>
                  <a:pt x="296395" y="337700"/>
                  <a:pt x="298546" y="331870"/>
                </a:cubicBezTo>
                <a:lnTo>
                  <a:pt x="335575" y="230304"/>
                </a:lnTo>
                <a:cubicBezTo>
                  <a:pt x="336651" y="227543"/>
                  <a:pt x="339570" y="226162"/>
                  <a:pt x="342336" y="226929"/>
                </a:cubicBezTo>
                <a:lnTo>
                  <a:pt x="360005" y="232299"/>
                </a:lnTo>
                <a:lnTo>
                  <a:pt x="360005" y="232452"/>
                </a:lnTo>
                <a:cubicBezTo>
                  <a:pt x="382438" y="239663"/>
                  <a:pt x="397495" y="260528"/>
                  <a:pt x="397495" y="284002"/>
                </a:cubicBezTo>
                <a:lnTo>
                  <a:pt x="397495" y="391704"/>
                </a:lnTo>
                <a:cubicBezTo>
                  <a:pt x="397495" y="392778"/>
                  <a:pt x="397188" y="393852"/>
                  <a:pt x="396573" y="394619"/>
                </a:cubicBezTo>
                <a:lnTo>
                  <a:pt x="358008" y="453379"/>
                </a:lnTo>
                <a:lnTo>
                  <a:pt x="358008" y="602045"/>
                </a:lnTo>
                <a:cubicBezTo>
                  <a:pt x="358008" y="605113"/>
                  <a:pt x="355549" y="607568"/>
                  <a:pt x="352476" y="607568"/>
                </a:cubicBezTo>
                <a:lnTo>
                  <a:pt x="232017" y="607568"/>
                </a:lnTo>
                <a:cubicBezTo>
                  <a:pt x="228944" y="607568"/>
                  <a:pt x="226485" y="605113"/>
                  <a:pt x="226485" y="602045"/>
                </a:cubicBezTo>
                <a:lnTo>
                  <a:pt x="226485" y="453379"/>
                </a:lnTo>
                <a:lnTo>
                  <a:pt x="187920" y="394619"/>
                </a:lnTo>
                <a:cubicBezTo>
                  <a:pt x="187305" y="393852"/>
                  <a:pt x="186998" y="392778"/>
                  <a:pt x="186998" y="391704"/>
                </a:cubicBezTo>
                <a:lnTo>
                  <a:pt x="186998" y="284309"/>
                </a:lnTo>
                <a:cubicBezTo>
                  <a:pt x="186998" y="260682"/>
                  <a:pt x="202055" y="239817"/>
                  <a:pt x="224488" y="232299"/>
                </a:cubicBezTo>
                <a:cubicBezTo>
                  <a:pt x="224488" y="232299"/>
                  <a:pt x="243233" y="226776"/>
                  <a:pt x="243694" y="226776"/>
                </a:cubicBezTo>
                <a:close/>
                <a:moveTo>
                  <a:pt x="503026" y="160466"/>
                </a:moveTo>
                <a:cubicBezTo>
                  <a:pt x="529508" y="160466"/>
                  <a:pt x="550975" y="181870"/>
                  <a:pt x="550975" y="208274"/>
                </a:cubicBezTo>
                <a:cubicBezTo>
                  <a:pt x="550975" y="234678"/>
                  <a:pt x="529508" y="256082"/>
                  <a:pt x="503026" y="256082"/>
                </a:cubicBezTo>
                <a:cubicBezTo>
                  <a:pt x="476544" y="256082"/>
                  <a:pt x="455077" y="234678"/>
                  <a:pt x="455077" y="208274"/>
                </a:cubicBezTo>
                <a:cubicBezTo>
                  <a:pt x="455077" y="181870"/>
                  <a:pt x="476544" y="160466"/>
                  <a:pt x="503026" y="160466"/>
                </a:cubicBezTo>
                <a:close/>
                <a:moveTo>
                  <a:pt x="81397" y="160466"/>
                </a:moveTo>
                <a:cubicBezTo>
                  <a:pt x="107879" y="160466"/>
                  <a:pt x="129346" y="181870"/>
                  <a:pt x="129346" y="208274"/>
                </a:cubicBezTo>
                <a:cubicBezTo>
                  <a:pt x="129346" y="234678"/>
                  <a:pt x="107879" y="256082"/>
                  <a:pt x="81397" y="256082"/>
                </a:cubicBezTo>
                <a:cubicBezTo>
                  <a:pt x="54915" y="256082"/>
                  <a:pt x="33448" y="234678"/>
                  <a:pt x="33448" y="208274"/>
                </a:cubicBezTo>
                <a:cubicBezTo>
                  <a:pt x="33448" y="181870"/>
                  <a:pt x="54915" y="160466"/>
                  <a:pt x="81397" y="160466"/>
                </a:cubicBezTo>
                <a:close/>
                <a:moveTo>
                  <a:pt x="292212" y="79174"/>
                </a:moveTo>
                <a:cubicBezTo>
                  <a:pt x="326313" y="79174"/>
                  <a:pt x="353957" y="106786"/>
                  <a:pt x="353957" y="140848"/>
                </a:cubicBezTo>
                <a:cubicBezTo>
                  <a:pt x="353957" y="174910"/>
                  <a:pt x="326313" y="202522"/>
                  <a:pt x="292212" y="202522"/>
                </a:cubicBezTo>
                <a:cubicBezTo>
                  <a:pt x="258111" y="202522"/>
                  <a:pt x="230467" y="174910"/>
                  <a:pt x="230467" y="140848"/>
                </a:cubicBezTo>
                <a:cubicBezTo>
                  <a:pt x="230467" y="106786"/>
                  <a:pt x="258111" y="79174"/>
                  <a:pt x="292212" y="79174"/>
                </a:cubicBezTo>
                <a:close/>
                <a:moveTo>
                  <a:pt x="292212" y="0"/>
                </a:moveTo>
                <a:cubicBezTo>
                  <a:pt x="376247" y="0"/>
                  <a:pt x="453677" y="38346"/>
                  <a:pt x="504683" y="105068"/>
                </a:cubicBezTo>
                <a:cubicBezTo>
                  <a:pt x="509906" y="111817"/>
                  <a:pt x="508523" y="121481"/>
                  <a:pt x="501764" y="126542"/>
                </a:cubicBezTo>
                <a:cubicBezTo>
                  <a:pt x="498998" y="128690"/>
                  <a:pt x="495772" y="129610"/>
                  <a:pt x="492546" y="129610"/>
                </a:cubicBezTo>
                <a:cubicBezTo>
                  <a:pt x="487937" y="129610"/>
                  <a:pt x="483328" y="127616"/>
                  <a:pt x="480409" y="123628"/>
                </a:cubicBezTo>
                <a:cubicBezTo>
                  <a:pt x="435088" y="64575"/>
                  <a:pt x="366569" y="30677"/>
                  <a:pt x="292212" y="30677"/>
                </a:cubicBezTo>
                <a:cubicBezTo>
                  <a:pt x="217854" y="30677"/>
                  <a:pt x="149335" y="64575"/>
                  <a:pt x="104014" y="123628"/>
                </a:cubicBezTo>
                <a:cubicBezTo>
                  <a:pt x="98944" y="130377"/>
                  <a:pt x="89265" y="131604"/>
                  <a:pt x="82659" y="126542"/>
                </a:cubicBezTo>
                <a:cubicBezTo>
                  <a:pt x="75900" y="121481"/>
                  <a:pt x="74517" y="111817"/>
                  <a:pt x="79740" y="105068"/>
                </a:cubicBezTo>
                <a:cubicBezTo>
                  <a:pt x="130746" y="38346"/>
                  <a:pt x="208176" y="0"/>
                  <a:pt x="2922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312307" y="5255738"/>
            <a:ext cx="610506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-5802881" y="-208060"/>
            <a:ext cx="12598398" cy="70866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4115513" y="280231"/>
            <a:ext cx="6477006" cy="33837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14" y="240026"/>
            <a:ext cx="11765286" cy="66179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533400" y="3185160"/>
            <a:ext cx="2270760" cy="22555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426714" y="197642"/>
            <a:ext cx="6477006" cy="338375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5821680" y="0"/>
            <a:ext cx="6477006" cy="16154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621780" y="2641729"/>
            <a:ext cx="58369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i="1" dirty="0">
                <a:solidFill>
                  <a:schemeClr val="bg1"/>
                </a:solidFill>
                <a:latin typeface="Algerian" panose="04020705040A02060702" pitchFamily="82" charset="0"/>
              </a:rPr>
              <a:t>THANK YOU</a:t>
            </a:r>
            <a:endParaRPr lang="zh-CN" altLang="en-US" sz="8800" b="1" i="1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379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3554" y="240026"/>
            <a:ext cx="11765286" cy="66179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01040" y="1303020"/>
            <a:ext cx="5029200" cy="4251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40131" y="1767840"/>
            <a:ext cx="4351017" cy="3425190"/>
          </a:xfrm>
          <a:prstGeom prst="rect">
            <a:avLst/>
          </a:prstGeom>
          <a:noFill/>
          <a:ln w="57150">
            <a:solidFill>
              <a:srgbClr val="F3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32657" y="1405890"/>
            <a:ext cx="1859280" cy="655320"/>
          </a:xfrm>
          <a:prstGeom prst="rect">
            <a:avLst/>
          </a:prstGeom>
          <a:solidFill>
            <a:srgbClr val="1851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716519" y="1357878"/>
            <a:ext cx="1478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i="1" dirty="0">
                <a:solidFill>
                  <a:schemeClr val="bg1"/>
                </a:solidFill>
              </a:rPr>
              <a:t>01</a:t>
            </a:r>
            <a:endParaRPr lang="zh-CN" altLang="en-US" sz="4000" b="1" i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53496" y="2471172"/>
            <a:ext cx="4019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i="1" dirty="0">
                <a:solidFill>
                  <a:srgbClr val="185182"/>
                </a:solidFill>
                <a:latin typeface="Bodoni MT" panose="02070603080606020203" pitchFamily="18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PART ONE</a:t>
            </a:r>
            <a:endParaRPr lang="zh-CN" altLang="en-US" sz="5400" b="1" i="1" dirty="0">
              <a:solidFill>
                <a:srgbClr val="185182"/>
              </a:solidFill>
              <a:latin typeface="Bodoni MT" panose="02070603080606020203" pitchFamily="18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48737" y="3340754"/>
            <a:ext cx="3733804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Unified fonts make reading more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fluent.Theme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color makes PPT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3002269" y="3580205"/>
            <a:ext cx="6477006" cy="33837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944890" y="3358128"/>
            <a:ext cx="2270760" cy="2255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iṣ1îdê"/>
          <p:cNvSpPr/>
          <p:nvPr/>
        </p:nvSpPr>
        <p:spPr bwMode="auto">
          <a:xfrm>
            <a:off x="779431" y="3811389"/>
            <a:ext cx="8142293" cy="1689693"/>
          </a:xfrm>
          <a:prstGeom prst="rect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19000">
                <a:schemeClr val="bg1">
                  <a:lumMod val="85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grpSp>
        <p:nvGrpSpPr>
          <p:cNvPr id="5" name="îṥļïḓe"/>
          <p:cNvGrpSpPr/>
          <p:nvPr/>
        </p:nvGrpSpPr>
        <p:grpSpPr>
          <a:xfrm>
            <a:off x="8953121" y="883951"/>
            <a:ext cx="2459447" cy="4901493"/>
            <a:chOff x="4970052" y="1390649"/>
            <a:chExt cx="2251897" cy="4487863"/>
          </a:xfrm>
        </p:grpSpPr>
        <p:sp>
          <p:nvSpPr>
            <p:cNvPr id="21" name="iŝḷïde"/>
            <p:cNvSpPr/>
            <p:nvPr/>
          </p:nvSpPr>
          <p:spPr>
            <a:xfrm>
              <a:off x="5149344" y="1424398"/>
              <a:ext cx="1869169" cy="4276386"/>
            </a:xfrm>
            <a:custGeom>
              <a:avLst/>
              <a:gdLst>
                <a:gd name="connsiteX0" fmla="*/ 444792 w 4503763"/>
                <a:gd name="connsiteY0" fmla="*/ 0 h 9715289"/>
                <a:gd name="connsiteX1" fmla="*/ 4058971 w 4503763"/>
                <a:gd name="connsiteY1" fmla="*/ 0 h 9715289"/>
                <a:gd name="connsiteX2" fmla="*/ 4503763 w 4503763"/>
                <a:gd name="connsiteY2" fmla="*/ 444792 h 9715289"/>
                <a:gd name="connsiteX3" fmla="*/ 4503763 w 4503763"/>
                <a:gd name="connsiteY3" fmla="*/ 9270497 h 9715289"/>
                <a:gd name="connsiteX4" fmla="*/ 4058971 w 4503763"/>
                <a:gd name="connsiteY4" fmla="*/ 9715289 h 9715289"/>
                <a:gd name="connsiteX5" fmla="*/ 444792 w 4503763"/>
                <a:gd name="connsiteY5" fmla="*/ 9715289 h 9715289"/>
                <a:gd name="connsiteX6" fmla="*/ 0 w 4503763"/>
                <a:gd name="connsiteY6" fmla="*/ 9270497 h 9715289"/>
                <a:gd name="connsiteX7" fmla="*/ 0 w 4503763"/>
                <a:gd name="connsiteY7" fmla="*/ 444792 h 9715289"/>
                <a:gd name="connsiteX8" fmla="*/ 444792 w 4503763"/>
                <a:gd name="connsiteY8" fmla="*/ 0 h 971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763" h="9715289">
                  <a:moveTo>
                    <a:pt x="444792" y="0"/>
                  </a:moveTo>
                  <a:lnTo>
                    <a:pt x="4058971" y="0"/>
                  </a:lnTo>
                  <a:cubicBezTo>
                    <a:pt x="4304623" y="0"/>
                    <a:pt x="4503763" y="199140"/>
                    <a:pt x="4503763" y="444792"/>
                  </a:cubicBezTo>
                  <a:lnTo>
                    <a:pt x="4503763" y="9270497"/>
                  </a:lnTo>
                  <a:cubicBezTo>
                    <a:pt x="4503763" y="9516149"/>
                    <a:pt x="4304623" y="9715289"/>
                    <a:pt x="4058971" y="9715289"/>
                  </a:cubicBezTo>
                  <a:lnTo>
                    <a:pt x="444792" y="9715289"/>
                  </a:lnTo>
                  <a:cubicBezTo>
                    <a:pt x="199140" y="9715289"/>
                    <a:pt x="0" y="9516149"/>
                    <a:pt x="0" y="9270497"/>
                  </a:cubicBezTo>
                  <a:lnTo>
                    <a:pt x="0" y="444792"/>
                  </a:lnTo>
                  <a:cubicBezTo>
                    <a:pt x="0" y="199140"/>
                    <a:pt x="199140" y="0"/>
                    <a:pt x="444792" y="0"/>
                  </a:cubicBezTo>
                  <a:close/>
                </a:path>
              </a:pathLst>
            </a:custGeom>
            <a:blipFill>
              <a:blip r:embed="rId4"/>
              <a:stretch>
                <a:fillRect l="-120239" r="-34217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22" name="íṡľíḍé"/>
            <p:cNvSpPr/>
            <p:nvPr/>
          </p:nvSpPr>
          <p:spPr>
            <a:xfrm>
              <a:off x="7185827" y="2440823"/>
              <a:ext cx="36122" cy="499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596" extrusionOk="0">
                  <a:moveTo>
                    <a:pt x="0" y="0"/>
                  </a:moveTo>
                  <a:lnTo>
                    <a:pt x="0" y="21596"/>
                  </a:lnTo>
                  <a:lnTo>
                    <a:pt x="9420" y="21596"/>
                  </a:lnTo>
                  <a:cubicBezTo>
                    <a:pt x="12945" y="21596"/>
                    <a:pt x="14707" y="21598"/>
                    <a:pt x="16579" y="21555"/>
                  </a:cubicBezTo>
                  <a:cubicBezTo>
                    <a:pt x="18628" y="21501"/>
                    <a:pt x="20261" y="21383"/>
                    <a:pt x="21007" y="21235"/>
                  </a:cubicBezTo>
                  <a:cubicBezTo>
                    <a:pt x="21600" y="21099"/>
                    <a:pt x="21572" y="20968"/>
                    <a:pt x="21572" y="20717"/>
                  </a:cubicBezTo>
                  <a:lnTo>
                    <a:pt x="21572" y="879"/>
                  </a:lnTo>
                  <a:cubicBezTo>
                    <a:pt x="21572" y="624"/>
                    <a:pt x="21600" y="497"/>
                    <a:pt x="21007" y="361"/>
                  </a:cubicBezTo>
                  <a:cubicBezTo>
                    <a:pt x="20261" y="213"/>
                    <a:pt x="18628" y="95"/>
                    <a:pt x="16579" y="41"/>
                  </a:cubicBezTo>
                  <a:cubicBezTo>
                    <a:pt x="14707" y="-2"/>
                    <a:pt x="12986" y="0"/>
                    <a:pt x="95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lnSpcReduction="10000"/>
            </a:bodyPr>
            <a:lstStyle/>
            <a:p>
              <a:endParaRPr sz="3200">
                <a:solidFill>
                  <a:schemeClr val="accent1">
                    <a:hueOff val="-12342858"/>
                    <a:satOff val="-30433"/>
                    <a:lumOff val="4509"/>
                  </a:schemeClr>
                </a:solidFill>
              </a:endParaRPr>
            </a:p>
          </p:txBody>
        </p:sp>
        <p:sp>
          <p:nvSpPr>
            <p:cNvPr id="23" name="íšļídè"/>
            <p:cNvSpPr/>
            <p:nvPr/>
          </p:nvSpPr>
          <p:spPr>
            <a:xfrm>
              <a:off x="4970052" y="2005019"/>
              <a:ext cx="35331" cy="1047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12326" y="0"/>
                  </a:moveTo>
                  <a:cubicBezTo>
                    <a:pt x="8816" y="0"/>
                    <a:pt x="6993" y="3"/>
                    <a:pt x="5104" y="23"/>
                  </a:cubicBezTo>
                  <a:cubicBezTo>
                    <a:pt x="3009" y="49"/>
                    <a:pt x="1340" y="102"/>
                    <a:pt x="577" y="172"/>
                  </a:cubicBezTo>
                  <a:cubicBezTo>
                    <a:pt x="-29" y="237"/>
                    <a:pt x="0" y="300"/>
                    <a:pt x="0" y="420"/>
                  </a:cubicBezTo>
                  <a:lnTo>
                    <a:pt x="0" y="3023"/>
                  </a:lnTo>
                  <a:cubicBezTo>
                    <a:pt x="0" y="3145"/>
                    <a:pt x="-29" y="3206"/>
                    <a:pt x="577" y="3270"/>
                  </a:cubicBezTo>
                  <a:cubicBezTo>
                    <a:pt x="1340" y="3341"/>
                    <a:pt x="3009" y="3394"/>
                    <a:pt x="5104" y="3420"/>
                  </a:cubicBezTo>
                  <a:cubicBezTo>
                    <a:pt x="7018" y="3440"/>
                    <a:pt x="8778" y="3443"/>
                    <a:pt x="12326" y="3443"/>
                  </a:cubicBezTo>
                  <a:lnTo>
                    <a:pt x="21571" y="3443"/>
                  </a:lnTo>
                  <a:lnTo>
                    <a:pt x="21571" y="0"/>
                  </a:lnTo>
                  <a:lnTo>
                    <a:pt x="12326" y="0"/>
                  </a:lnTo>
                  <a:close/>
                  <a:moveTo>
                    <a:pt x="12326" y="6632"/>
                  </a:moveTo>
                  <a:cubicBezTo>
                    <a:pt x="8816" y="6632"/>
                    <a:pt x="6993" y="6631"/>
                    <a:pt x="5104" y="6651"/>
                  </a:cubicBezTo>
                  <a:cubicBezTo>
                    <a:pt x="3009" y="6677"/>
                    <a:pt x="1340" y="6733"/>
                    <a:pt x="577" y="6804"/>
                  </a:cubicBezTo>
                  <a:cubicBezTo>
                    <a:pt x="-29" y="6869"/>
                    <a:pt x="0" y="6928"/>
                    <a:pt x="0" y="7048"/>
                  </a:cubicBezTo>
                  <a:lnTo>
                    <a:pt x="0" y="12814"/>
                  </a:lnTo>
                  <a:cubicBezTo>
                    <a:pt x="0" y="12936"/>
                    <a:pt x="-29" y="12997"/>
                    <a:pt x="577" y="13062"/>
                  </a:cubicBezTo>
                  <a:cubicBezTo>
                    <a:pt x="1340" y="13132"/>
                    <a:pt x="3009" y="13189"/>
                    <a:pt x="5104" y="13214"/>
                  </a:cubicBezTo>
                  <a:cubicBezTo>
                    <a:pt x="7018" y="13235"/>
                    <a:pt x="8778" y="13234"/>
                    <a:pt x="12326" y="13234"/>
                  </a:cubicBezTo>
                  <a:lnTo>
                    <a:pt x="21571" y="13234"/>
                  </a:lnTo>
                  <a:lnTo>
                    <a:pt x="21571" y="6632"/>
                  </a:lnTo>
                  <a:lnTo>
                    <a:pt x="12326" y="6632"/>
                  </a:lnTo>
                  <a:close/>
                  <a:moveTo>
                    <a:pt x="12326" y="14994"/>
                  </a:moveTo>
                  <a:cubicBezTo>
                    <a:pt x="8816" y="14994"/>
                    <a:pt x="6993" y="14997"/>
                    <a:pt x="5104" y="15017"/>
                  </a:cubicBezTo>
                  <a:cubicBezTo>
                    <a:pt x="3009" y="15043"/>
                    <a:pt x="1340" y="15096"/>
                    <a:pt x="577" y="15167"/>
                  </a:cubicBezTo>
                  <a:cubicBezTo>
                    <a:pt x="-29" y="15232"/>
                    <a:pt x="0" y="15294"/>
                    <a:pt x="0" y="15414"/>
                  </a:cubicBezTo>
                  <a:lnTo>
                    <a:pt x="0" y="21180"/>
                  </a:lnTo>
                  <a:cubicBezTo>
                    <a:pt x="0" y="21302"/>
                    <a:pt x="-29" y="21363"/>
                    <a:pt x="577" y="21428"/>
                  </a:cubicBezTo>
                  <a:cubicBezTo>
                    <a:pt x="1340" y="21498"/>
                    <a:pt x="3009" y="21551"/>
                    <a:pt x="5104" y="21577"/>
                  </a:cubicBezTo>
                  <a:cubicBezTo>
                    <a:pt x="7018" y="21598"/>
                    <a:pt x="8778" y="21600"/>
                    <a:pt x="12326" y="21600"/>
                  </a:cubicBezTo>
                  <a:lnTo>
                    <a:pt x="21571" y="21600"/>
                  </a:lnTo>
                  <a:lnTo>
                    <a:pt x="21571" y="14994"/>
                  </a:lnTo>
                  <a:lnTo>
                    <a:pt x="12326" y="1499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24" name="ïṧľîďé"/>
            <p:cNvSpPr/>
            <p:nvPr/>
          </p:nvSpPr>
          <p:spPr>
            <a:xfrm>
              <a:off x="4988361" y="1390649"/>
              <a:ext cx="2214515" cy="4487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2" y="0"/>
                  </a:moveTo>
                  <a:cubicBezTo>
                    <a:pt x="3463" y="0"/>
                    <a:pt x="2756" y="1"/>
                    <a:pt x="2009" y="118"/>
                  </a:cubicBezTo>
                  <a:cubicBezTo>
                    <a:pt x="1186" y="265"/>
                    <a:pt x="538" y="585"/>
                    <a:pt x="238" y="991"/>
                  </a:cubicBezTo>
                  <a:cubicBezTo>
                    <a:pt x="0" y="1362"/>
                    <a:pt x="0" y="1711"/>
                    <a:pt x="0" y="2399"/>
                  </a:cubicBezTo>
                  <a:lnTo>
                    <a:pt x="0" y="19190"/>
                  </a:lnTo>
                  <a:cubicBezTo>
                    <a:pt x="0" y="19888"/>
                    <a:pt x="0" y="20238"/>
                    <a:pt x="238" y="20609"/>
                  </a:cubicBezTo>
                  <a:cubicBezTo>
                    <a:pt x="538" y="21015"/>
                    <a:pt x="1186" y="21335"/>
                    <a:pt x="2009" y="21482"/>
                  </a:cubicBezTo>
                  <a:cubicBezTo>
                    <a:pt x="2761" y="21600"/>
                    <a:pt x="3468" y="21600"/>
                    <a:pt x="4862" y="21600"/>
                  </a:cubicBezTo>
                  <a:lnTo>
                    <a:pt x="16717" y="21600"/>
                  </a:lnTo>
                  <a:cubicBezTo>
                    <a:pt x="18133" y="21600"/>
                    <a:pt x="18840" y="21600"/>
                    <a:pt x="19592" y="21482"/>
                  </a:cubicBezTo>
                  <a:cubicBezTo>
                    <a:pt x="20415" y="21335"/>
                    <a:pt x="21062" y="21015"/>
                    <a:pt x="21362" y="20609"/>
                  </a:cubicBezTo>
                  <a:cubicBezTo>
                    <a:pt x="21600" y="20238"/>
                    <a:pt x="21600" y="19888"/>
                    <a:pt x="21600" y="19200"/>
                  </a:cubicBezTo>
                  <a:lnTo>
                    <a:pt x="21600" y="2410"/>
                  </a:lnTo>
                  <a:cubicBezTo>
                    <a:pt x="21600" y="1711"/>
                    <a:pt x="21600" y="1362"/>
                    <a:pt x="21362" y="991"/>
                  </a:cubicBezTo>
                  <a:cubicBezTo>
                    <a:pt x="21062" y="585"/>
                    <a:pt x="20415" y="265"/>
                    <a:pt x="19592" y="118"/>
                  </a:cubicBezTo>
                  <a:cubicBezTo>
                    <a:pt x="18840" y="0"/>
                    <a:pt x="18132" y="0"/>
                    <a:pt x="16738" y="0"/>
                  </a:cubicBezTo>
                  <a:lnTo>
                    <a:pt x="4862" y="0"/>
                  </a:lnTo>
                  <a:close/>
                  <a:moveTo>
                    <a:pt x="4609" y="377"/>
                  </a:moveTo>
                  <a:lnTo>
                    <a:pt x="16991" y="377"/>
                  </a:lnTo>
                  <a:cubicBezTo>
                    <a:pt x="18073" y="377"/>
                    <a:pt x="18624" y="376"/>
                    <a:pt x="19208" y="468"/>
                  </a:cubicBezTo>
                  <a:cubicBezTo>
                    <a:pt x="19847" y="582"/>
                    <a:pt x="20351" y="831"/>
                    <a:pt x="20583" y="1146"/>
                  </a:cubicBezTo>
                  <a:cubicBezTo>
                    <a:pt x="20768" y="1434"/>
                    <a:pt x="20768" y="1706"/>
                    <a:pt x="20768" y="2249"/>
                  </a:cubicBezTo>
                  <a:lnTo>
                    <a:pt x="20768" y="19359"/>
                  </a:lnTo>
                  <a:cubicBezTo>
                    <a:pt x="20768" y="19893"/>
                    <a:pt x="20768" y="20165"/>
                    <a:pt x="20583" y="20453"/>
                  </a:cubicBezTo>
                  <a:cubicBezTo>
                    <a:pt x="20351" y="20768"/>
                    <a:pt x="19847" y="21017"/>
                    <a:pt x="19208" y="21132"/>
                  </a:cubicBezTo>
                  <a:cubicBezTo>
                    <a:pt x="18624" y="21223"/>
                    <a:pt x="18073" y="21223"/>
                    <a:pt x="16974" y="21223"/>
                  </a:cubicBezTo>
                  <a:lnTo>
                    <a:pt x="4609" y="21223"/>
                  </a:lnTo>
                  <a:cubicBezTo>
                    <a:pt x="3527" y="21223"/>
                    <a:pt x="2976" y="21223"/>
                    <a:pt x="2392" y="21132"/>
                  </a:cubicBezTo>
                  <a:cubicBezTo>
                    <a:pt x="1753" y="21017"/>
                    <a:pt x="1251" y="20768"/>
                    <a:pt x="1018" y="20453"/>
                  </a:cubicBezTo>
                  <a:cubicBezTo>
                    <a:pt x="833" y="20165"/>
                    <a:pt x="832" y="19893"/>
                    <a:pt x="832" y="19351"/>
                  </a:cubicBezTo>
                  <a:lnTo>
                    <a:pt x="832" y="2240"/>
                  </a:lnTo>
                  <a:cubicBezTo>
                    <a:pt x="832" y="1706"/>
                    <a:pt x="833" y="1434"/>
                    <a:pt x="1018" y="1146"/>
                  </a:cubicBezTo>
                  <a:cubicBezTo>
                    <a:pt x="1251" y="831"/>
                    <a:pt x="1753" y="582"/>
                    <a:pt x="2392" y="468"/>
                  </a:cubicBezTo>
                  <a:cubicBezTo>
                    <a:pt x="2973" y="377"/>
                    <a:pt x="3522" y="377"/>
                    <a:pt x="4609" y="37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25" name="iṥḻïḍè"/>
            <p:cNvSpPr/>
            <p:nvPr/>
          </p:nvSpPr>
          <p:spPr>
            <a:xfrm>
              <a:off x="5021969" y="1424398"/>
              <a:ext cx="2147422" cy="4420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78" y="0"/>
                  </a:moveTo>
                  <a:cubicBezTo>
                    <a:pt x="3189" y="0"/>
                    <a:pt x="2539" y="1"/>
                    <a:pt x="1850" y="107"/>
                  </a:cubicBezTo>
                  <a:cubicBezTo>
                    <a:pt x="1093" y="241"/>
                    <a:pt x="495" y="531"/>
                    <a:pt x="219" y="899"/>
                  </a:cubicBezTo>
                  <a:cubicBezTo>
                    <a:pt x="0" y="1235"/>
                    <a:pt x="0" y="1552"/>
                    <a:pt x="0" y="2175"/>
                  </a:cubicBezTo>
                  <a:lnTo>
                    <a:pt x="0" y="19415"/>
                  </a:lnTo>
                  <a:cubicBezTo>
                    <a:pt x="0" y="20049"/>
                    <a:pt x="0" y="20365"/>
                    <a:pt x="219" y="20701"/>
                  </a:cubicBezTo>
                  <a:cubicBezTo>
                    <a:pt x="495" y="21069"/>
                    <a:pt x="1093" y="21359"/>
                    <a:pt x="1850" y="21493"/>
                  </a:cubicBezTo>
                  <a:cubicBezTo>
                    <a:pt x="2543" y="21600"/>
                    <a:pt x="3194" y="21600"/>
                    <a:pt x="4478" y="21600"/>
                  </a:cubicBezTo>
                  <a:lnTo>
                    <a:pt x="17103" y="21600"/>
                  </a:lnTo>
                  <a:cubicBezTo>
                    <a:pt x="18407" y="21600"/>
                    <a:pt x="19057" y="21600"/>
                    <a:pt x="19750" y="21493"/>
                  </a:cubicBezTo>
                  <a:cubicBezTo>
                    <a:pt x="20507" y="21359"/>
                    <a:pt x="21105" y="21069"/>
                    <a:pt x="21381" y="20701"/>
                  </a:cubicBezTo>
                  <a:cubicBezTo>
                    <a:pt x="21600" y="20365"/>
                    <a:pt x="21600" y="20048"/>
                    <a:pt x="21600" y="19425"/>
                  </a:cubicBezTo>
                  <a:lnTo>
                    <a:pt x="21600" y="2185"/>
                  </a:lnTo>
                  <a:cubicBezTo>
                    <a:pt x="21600" y="1551"/>
                    <a:pt x="21600" y="1235"/>
                    <a:pt x="21381" y="899"/>
                  </a:cubicBezTo>
                  <a:cubicBezTo>
                    <a:pt x="21105" y="531"/>
                    <a:pt x="20507" y="241"/>
                    <a:pt x="19750" y="107"/>
                  </a:cubicBezTo>
                  <a:cubicBezTo>
                    <a:pt x="19057" y="0"/>
                    <a:pt x="18406" y="0"/>
                    <a:pt x="17122" y="0"/>
                  </a:cubicBezTo>
                  <a:lnTo>
                    <a:pt x="4478" y="0"/>
                  </a:lnTo>
                  <a:close/>
                  <a:moveTo>
                    <a:pt x="4068" y="499"/>
                  </a:moveTo>
                  <a:lnTo>
                    <a:pt x="5025" y="499"/>
                  </a:lnTo>
                  <a:cubicBezTo>
                    <a:pt x="5096" y="503"/>
                    <a:pt x="5163" y="515"/>
                    <a:pt x="5212" y="541"/>
                  </a:cubicBezTo>
                  <a:cubicBezTo>
                    <a:pt x="5257" y="565"/>
                    <a:pt x="5280" y="596"/>
                    <a:pt x="5285" y="628"/>
                  </a:cubicBezTo>
                  <a:cubicBezTo>
                    <a:pt x="5292" y="675"/>
                    <a:pt x="5300" y="719"/>
                    <a:pt x="5312" y="761"/>
                  </a:cubicBezTo>
                  <a:cubicBezTo>
                    <a:pt x="5325" y="807"/>
                    <a:pt x="5343" y="851"/>
                    <a:pt x="5369" y="893"/>
                  </a:cubicBezTo>
                  <a:cubicBezTo>
                    <a:pt x="5426" y="969"/>
                    <a:pt x="5516" y="1037"/>
                    <a:pt x="5631" y="1092"/>
                  </a:cubicBezTo>
                  <a:cubicBezTo>
                    <a:pt x="5746" y="1148"/>
                    <a:pt x="5886" y="1192"/>
                    <a:pt x="6042" y="1220"/>
                  </a:cubicBezTo>
                  <a:cubicBezTo>
                    <a:pt x="6185" y="1242"/>
                    <a:pt x="6324" y="1253"/>
                    <a:pt x="6494" y="1258"/>
                  </a:cubicBezTo>
                  <a:cubicBezTo>
                    <a:pt x="6664" y="1264"/>
                    <a:pt x="6866" y="1263"/>
                    <a:pt x="7135" y="1263"/>
                  </a:cubicBezTo>
                  <a:lnTo>
                    <a:pt x="14440" y="1263"/>
                  </a:lnTo>
                  <a:cubicBezTo>
                    <a:pt x="14708" y="1263"/>
                    <a:pt x="14910" y="1264"/>
                    <a:pt x="15080" y="1258"/>
                  </a:cubicBezTo>
                  <a:cubicBezTo>
                    <a:pt x="15251" y="1253"/>
                    <a:pt x="15390" y="1242"/>
                    <a:pt x="15533" y="1220"/>
                  </a:cubicBezTo>
                  <a:cubicBezTo>
                    <a:pt x="15689" y="1192"/>
                    <a:pt x="15829" y="1148"/>
                    <a:pt x="15944" y="1092"/>
                  </a:cubicBezTo>
                  <a:cubicBezTo>
                    <a:pt x="16058" y="1037"/>
                    <a:pt x="16148" y="969"/>
                    <a:pt x="16205" y="893"/>
                  </a:cubicBezTo>
                  <a:cubicBezTo>
                    <a:pt x="16232" y="851"/>
                    <a:pt x="16249" y="807"/>
                    <a:pt x="16262" y="761"/>
                  </a:cubicBezTo>
                  <a:cubicBezTo>
                    <a:pt x="16274" y="719"/>
                    <a:pt x="16282" y="675"/>
                    <a:pt x="16289" y="628"/>
                  </a:cubicBezTo>
                  <a:cubicBezTo>
                    <a:pt x="16294" y="596"/>
                    <a:pt x="16318" y="565"/>
                    <a:pt x="16362" y="541"/>
                  </a:cubicBezTo>
                  <a:cubicBezTo>
                    <a:pt x="16412" y="515"/>
                    <a:pt x="16480" y="503"/>
                    <a:pt x="16551" y="499"/>
                  </a:cubicBezTo>
                  <a:lnTo>
                    <a:pt x="17532" y="499"/>
                  </a:lnTo>
                  <a:cubicBezTo>
                    <a:pt x="18404" y="499"/>
                    <a:pt x="18846" y="499"/>
                    <a:pt x="19317" y="571"/>
                  </a:cubicBezTo>
                  <a:cubicBezTo>
                    <a:pt x="19831" y="662"/>
                    <a:pt x="20237" y="859"/>
                    <a:pt x="20424" y="1109"/>
                  </a:cubicBezTo>
                  <a:cubicBezTo>
                    <a:pt x="20573" y="1338"/>
                    <a:pt x="20573" y="1553"/>
                    <a:pt x="20573" y="1983"/>
                  </a:cubicBezTo>
                  <a:lnTo>
                    <a:pt x="20573" y="19623"/>
                  </a:lnTo>
                  <a:cubicBezTo>
                    <a:pt x="20573" y="20046"/>
                    <a:pt x="20573" y="20262"/>
                    <a:pt x="20424" y="20491"/>
                  </a:cubicBezTo>
                  <a:cubicBezTo>
                    <a:pt x="20237" y="20741"/>
                    <a:pt x="19831" y="20938"/>
                    <a:pt x="19317" y="21029"/>
                  </a:cubicBezTo>
                  <a:cubicBezTo>
                    <a:pt x="18846" y="21101"/>
                    <a:pt x="18403" y="21101"/>
                    <a:pt x="17517" y="21101"/>
                  </a:cubicBezTo>
                  <a:lnTo>
                    <a:pt x="4068" y="21101"/>
                  </a:lnTo>
                  <a:cubicBezTo>
                    <a:pt x="3196" y="21101"/>
                    <a:pt x="2754" y="21101"/>
                    <a:pt x="2283" y="21029"/>
                  </a:cubicBezTo>
                  <a:cubicBezTo>
                    <a:pt x="1769" y="20938"/>
                    <a:pt x="1363" y="20741"/>
                    <a:pt x="1176" y="20491"/>
                  </a:cubicBezTo>
                  <a:cubicBezTo>
                    <a:pt x="1027" y="20262"/>
                    <a:pt x="1027" y="20047"/>
                    <a:pt x="1027" y="19617"/>
                  </a:cubicBezTo>
                  <a:lnTo>
                    <a:pt x="1027" y="1977"/>
                  </a:lnTo>
                  <a:cubicBezTo>
                    <a:pt x="1027" y="1554"/>
                    <a:pt x="1027" y="1338"/>
                    <a:pt x="1176" y="1109"/>
                  </a:cubicBezTo>
                  <a:cubicBezTo>
                    <a:pt x="1363" y="859"/>
                    <a:pt x="1769" y="662"/>
                    <a:pt x="2283" y="571"/>
                  </a:cubicBezTo>
                  <a:cubicBezTo>
                    <a:pt x="2751" y="499"/>
                    <a:pt x="3195" y="499"/>
                    <a:pt x="4068" y="49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26" name="íṧḷïḋè"/>
            <p:cNvSpPr/>
            <p:nvPr/>
          </p:nvSpPr>
          <p:spPr>
            <a:xfrm>
              <a:off x="6296131" y="1534822"/>
              <a:ext cx="63303" cy="6330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25000" lnSpcReduction="20000"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/>
            </a:p>
          </p:txBody>
        </p:sp>
        <p:sp>
          <p:nvSpPr>
            <p:cNvPr id="27" name="ïṥľiďé"/>
            <p:cNvSpPr/>
            <p:nvPr/>
          </p:nvSpPr>
          <p:spPr>
            <a:xfrm>
              <a:off x="5958538" y="1547431"/>
              <a:ext cx="270506" cy="38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4" y="0"/>
                  </a:moveTo>
                  <a:cubicBezTo>
                    <a:pt x="1103" y="0"/>
                    <a:pt x="729" y="1260"/>
                    <a:pt x="453" y="3213"/>
                  </a:cubicBezTo>
                  <a:cubicBezTo>
                    <a:pt x="178" y="5166"/>
                    <a:pt x="0" y="7820"/>
                    <a:pt x="0" y="10800"/>
                  </a:cubicBezTo>
                  <a:cubicBezTo>
                    <a:pt x="0" y="16761"/>
                    <a:pt x="683" y="21600"/>
                    <a:pt x="1524" y="21600"/>
                  </a:cubicBezTo>
                  <a:cubicBezTo>
                    <a:pt x="1961" y="21600"/>
                    <a:pt x="2397" y="21600"/>
                    <a:pt x="2834" y="21600"/>
                  </a:cubicBezTo>
                  <a:cubicBezTo>
                    <a:pt x="5336" y="21600"/>
                    <a:pt x="7838" y="21600"/>
                    <a:pt x="10340" y="21600"/>
                  </a:cubicBezTo>
                  <a:cubicBezTo>
                    <a:pt x="10533" y="21600"/>
                    <a:pt x="10727" y="21600"/>
                    <a:pt x="10920" y="21600"/>
                  </a:cubicBezTo>
                  <a:lnTo>
                    <a:pt x="20076" y="21600"/>
                  </a:lnTo>
                  <a:cubicBezTo>
                    <a:pt x="20497" y="21600"/>
                    <a:pt x="20871" y="20340"/>
                    <a:pt x="21147" y="18387"/>
                  </a:cubicBezTo>
                  <a:cubicBezTo>
                    <a:pt x="21422" y="16434"/>
                    <a:pt x="21600" y="13780"/>
                    <a:pt x="21600" y="10800"/>
                  </a:cubicBezTo>
                  <a:cubicBezTo>
                    <a:pt x="21600" y="4839"/>
                    <a:pt x="20917" y="0"/>
                    <a:pt x="20076" y="0"/>
                  </a:cubicBezTo>
                  <a:cubicBezTo>
                    <a:pt x="19639" y="0"/>
                    <a:pt x="19203" y="0"/>
                    <a:pt x="18766" y="0"/>
                  </a:cubicBezTo>
                  <a:cubicBezTo>
                    <a:pt x="16264" y="0"/>
                    <a:pt x="13762" y="0"/>
                    <a:pt x="11260" y="0"/>
                  </a:cubicBezTo>
                  <a:lnTo>
                    <a:pt x="152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25000" lnSpcReduction="20000"/>
            </a:bodyPr>
            <a:lstStyle/>
            <a:p>
              <a:pPr>
                <a:def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</a:defRPr>
              </a:pPr>
              <a:endParaRPr/>
            </a:p>
          </p:txBody>
        </p:sp>
      </p:grpSp>
      <p:sp>
        <p:nvSpPr>
          <p:cNvPr id="6" name="îs1îḋe"/>
          <p:cNvSpPr/>
          <p:nvPr/>
        </p:nvSpPr>
        <p:spPr>
          <a:xfrm>
            <a:off x="9386679" y="5852255"/>
            <a:ext cx="1587499" cy="121793"/>
          </a:xfrm>
          <a:prstGeom prst="ellipse">
            <a:avLst/>
          </a:prstGeom>
          <a:solidFill>
            <a:schemeClr val="tx1">
              <a:lumMod val="50000"/>
              <a:lumOff val="50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/>
          <a:p>
            <a:pPr algn="ctr"/>
            <a:endParaRPr lang="zh-CN" altLang="en-US"/>
          </a:p>
        </p:txBody>
      </p:sp>
      <p:sp>
        <p:nvSpPr>
          <p:cNvPr id="7" name="îṧļîḓè"/>
          <p:cNvSpPr txBox="1"/>
          <p:nvPr/>
        </p:nvSpPr>
        <p:spPr>
          <a:xfrm>
            <a:off x="1001619" y="890390"/>
            <a:ext cx="5167435" cy="8521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r>
              <a:rPr lang="en-US" sz="2000" b="1" dirty="0">
                <a:solidFill>
                  <a:schemeClr val="bg1"/>
                </a:solidFill>
              </a:rPr>
              <a:t>Unified fonts make</a:t>
            </a:r>
          </a:p>
          <a:p>
            <a:pPr>
              <a:buSzPct val="25000"/>
            </a:pPr>
            <a:r>
              <a:rPr lang="en-US" sz="2000" b="1" dirty="0">
                <a:solidFill>
                  <a:schemeClr val="bg1"/>
                </a:solidFill>
              </a:rPr>
              <a:t>reading more fluent.</a:t>
            </a:r>
          </a:p>
        </p:txBody>
      </p:sp>
      <p:sp>
        <p:nvSpPr>
          <p:cNvPr id="8" name="íṣḷíḑé"/>
          <p:cNvSpPr txBox="1"/>
          <p:nvPr/>
        </p:nvSpPr>
        <p:spPr>
          <a:xfrm>
            <a:off x="1001618" y="1742551"/>
            <a:ext cx="5167436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solidFill>
                  <a:schemeClr val="bg1"/>
                </a:solidFill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solidFill>
                  <a:schemeClr val="bg1"/>
                </a:solidFill>
              </a:rPr>
              <a:t>Adjust the spacing to adapt to Chinese typesetting, use the reference line in PPT.</a:t>
            </a:r>
          </a:p>
        </p:txBody>
      </p:sp>
      <p:grpSp>
        <p:nvGrpSpPr>
          <p:cNvPr id="9" name="íṡlíḋè"/>
          <p:cNvGrpSpPr/>
          <p:nvPr/>
        </p:nvGrpSpPr>
        <p:grpSpPr>
          <a:xfrm>
            <a:off x="1851484" y="3396638"/>
            <a:ext cx="888246" cy="890596"/>
            <a:chOff x="1323442" y="3803979"/>
            <a:chExt cx="554270" cy="555736"/>
          </a:xfrm>
        </p:grpSpPr>
        <p:sp>
          <p:nvSpPr>
            <p:cNvPr id="19" name="íṩ1iďé"/>
            <p:cNvSpPr/>
            <p:nvPr/>
          </p:nvSpPr>
          <p:spPr bwMode="auto">
            <a:xfrm>
              <a:off x="1323442" y="3803979"/>
              <a:ext cx="554270" cy="555736"/>
            </a:xfrm>
            <a:prstGeom prst="ellipse">
              <a:avLst/>
            </a:prstGeom>
            <a:solidFill>
              <a:srgbClr val="F3594F"/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400" b="1" i="1" dirty="0"/>
            </a:p>
          </p:txBody>
        </p:sp>
        <p:sp>
          <p:nvSpPr>
            <p:cNvPr id="20" name="ïṩļíḍè"/>
            <p:cNvSpPr/>
            <p:nvPr/>
          </p:nvSpPr>
          <p:spPr bwMode="auto">
            <a:xfrm>
              <a:off x="1465224" y="3941319"/>
              <a:ext cx="270707" cy="281056"/>
            </a:xfrm>
            <a:custGeom>
              <a:avLst/>
              <a:gdLst>
                <a:gd name="connsiteX0" fmla="*/ 332623 w 583294"/>
                <a:gd name="connsiteY0" fmla="*/ 296967 h 605593"/>
                <a:gd name="connsiteX1" fmla="*/ 316983 w 583294"/>
                <a:gd name="connsiteY1" fmla="*/ 302537 h 605593"/>
                <a:gd name="connsiteX2" fmla="*/ 311624 w 583294"/>
                <a:gd name="connsiteY2" fmla="*/ 308872 h 605593"/>
                <a:gd name="connsiteX3" fmla="*/ 311624 w 583294"/>
                <a:gd name="connsiteY3" fmla="*/ 325036 h 605593"/>
                <a:gd name="connsiteX4" fmla="*/ 309108 w 583294"/>
                <a:gd name="connsiteY4" fmla="*/ 326784 h 605593"/>
                <a:gd name="connsiteX5" fmla="*/ 307467 w 583294"/>
                <a:gd name="connsiteY5" fmla="*/ 331698 h 605593"/>
                <a:gd name="connsiteX6" fmla="*/ 311077 w 583294"/>
                <a:gd name="connsiteY6" fmla="*/ 366102 h 605593"/>
                <a:gd name="connsiteX7" fmla="*/ 315780 w 583294"/>
                <a:gd name="connsiteY7" fmla="*/ 371673 h 605593"/>
                <a:gd name="connsiteX8" fmla="*/ 317530 w 583294"/>
                <a:gd name="connsiteY8" fmla="*/ 371891 h 605593"/>
                <a:gd name="connsiteX9" fmla="*/ 322670 w 583294"/>
                <a:gd name="connsiteY9" fmla="*/ 369379 h 605593"/>
                <a:gd name="connsiteX10" fmla="*/ 340826 w 583294"/>
                <a:gd name="connsiteY10" fmla="*/ 345242 h 605593"/>
                <a:gd name="connsiteX11" fmla="*/ 342139 w 583294"/>
                <a:gd name="connsiteY11" fmla="*/ 341310 h 605593"/>
                <a:gd name="connsiteX12" fmla="*/ 342139 w 583294"/>
                <a:gd name="connsiteY12" fmla="*/ 302646 h 605593"/>
                <a:gd name="connsiteX13" fmla="*/ 339076 w 583294"/>
                <a:gd name="connsiteY13" fmla="*/ 297076 h 605593"/>
                <a:gd name="connsiteX14" fmla="*/ 332623 w 583294"/>
                <a:gd name="connsiteY14" fmla="*/ 296967 h 605593"/>
                <a:gd name="connsiteX15" fmla="*/ 250702 w 583294"/>
                <a:gd name="connsiteY15" fmla="*/ 296967 h 605593"/>
                <a:gd name="connsiteX16" fmla="*/ 244249 w 583294"/>
                <a:gd name="connsiteY16" fmla="*/ 297076 h 605593"/>
                <a:gd name="connsiteX17" fmla="*/ 241187 w 583294"/>
                <a:gd name="connsiteY17" fmla="*/ 302646 h 605593"/>
                <a:gd name="connsiteX18" fmla="*/ 241077 w 583294"/>
                <a:gd name="connsiteY18" fmla="*/ 341310 h 605593"/>
                <a:gd name="connsiteX19" fmla="*/ 242390 w 583294"/>
                <a:gd name="connsiteY19" fmla="*/ 345242 h 605593"/>
                <a:gd name="connsiteX20" fmla="*/ 260655 w 583294"/>
                <a:gd name="connsiteY20" fmla="*/ 369379 h 605593"/>
                <a:gd name="connsiteX21" fmla="*/ 265796 w 583294"/>
                <a:gd name="connsiteY21" fmla="*/ 371891 h 605593"/>
                <a:gd name="connsiteX22" fmla="*/ 267546 w 583294"/>
                <a:gd name="connsiteY22" fmla="*/ 371673 h 605593"/>
                <a:gd name="connsiteX23" fmla="*/ 272249 w 583294"/>
                <a:gd name="connsiteY23" fmla="*/ 366102 h 605593"/>
                <a:gd name="connsiteX24" fmla="*/ 275858 w 583294"/>
                <a:gd name="connsiteY24" fmla="*/ 331698 h 605593"/>
                <a:gd name="connsiteX25" fmla="*/ 274218 w 583294"/>
                <a:gd name="connsiteY25" fmla="*/ 326674 h 605593"/>
                <a:gd name="connsiteX26" fmla="*/ 271702 w 583294"/>
                <a:gd name="connsiteY26" fmla="*/ 325036 h 605593"/>
                <a:gd name="connsiteX27" fmla="*/ 271702 w 583294"/>
                <a:gd name="connsiteY27" fmla="*/ 308872 h 605593"/>
                <a:gd name="connsiteX28" fmla="*/ 266343 w 583294"/>
                <a:gd name="connsiteY28" fmla="*/ 302537 h 605593"/>
                <a:gd name="connsiteX29" fmla="*/ 250702 w 583294"/>
                <a:gd name="connsiteY29" fmla="*/ 296967 h 605593"/>
                <a:gd name="connsiteX30" fmla="*/ 30625 w 583294"/>
                <a:gd name="connsiteY30" fmla="*/ 270619 h 605593"/>
                <a:gd name="connsiteX31" fmla="*/ 94718 w 583294"/>
                <a:gd name="connsiteY31" fmla="*/ 270619 h 605593"/>
                <a:gd name="connsiteX32" fmla="*/ 125343 w 583294"/>
                <a:gd name="connsiteY32" fmla="*/ 301200 h 605593"/>
                <a:gd name="connsiteX33" fmla="*/ 293999 w 583294"/>
                <a:gd name="connsiteY33" fmla="*/ 469616 h 605593"/>
                <a:gd name="connsiteX34" fmla="*/ 462654 w 583294"/>
                <a:gd name="connsiteY34" fmla="*/ 301200 h 605593"/>
                <a:gd name="connsiteX35" fmla="*/ 493279 w 583294"/>
                <a:gd name="connsiteY35" fmla="*/ 270619 h 605593"/>
                <a:gd name="connsiteX36" fmla="*/ 552669 w 583294"/>
                <a:gd name="connsiteY36" fmla="*/ 270619 h 605593"/>
                <a:gd name="connsiteX37" fmla="*/ 583294 w 583294"/>
                <a:gd name="connsiteY37" fmla="*/ 301200 h 605593"/>
                <a:gd name="connsiteX38" fmla="*/ 552669 w 583294"/>
                <a:gd name="connsiteY38" fmla="*/ 331782 h 605593"/>
                <a:gd name="connsiteX39" fmla="*/ 521935 w 583294"/>
                <a:gd name="connsiteY39" fmla="*/ 331782 h 605593"/>
                <a:gd name="connsiteX40" fmla="*/ 478513 w 583294"/>
                <a:gd name="connsiteY40" fmla="*/ 438052 h 605593"/>
                <a:gd name="connsiteX41" fmla="*/ 504982 w 583294"/>
                <a:gd name="connsiteY41" fmla="*/ 464592 h 605593"/>
                <a:gd name="connsiteX42" fmla="*/ 504982 w 583294"/>
                <a:gd name="connsiteY42" fmla="*/ 507842 h 605593"/>
                <a:gd name="connsiteX43" fmla="*/ 483326 w 583294"/>
                <a:gd name="connsiteY43" fmla="*/ 516798 h 605593"/>
                <a:gd name="connsiteX44" fmla="*/ 461670 w 583294"/>
                <a:gd name="connsiteY44" fmla="*/ 507842 h 605593"/>
                <a:gd name="connsiteX45" fmla="*/ 435638 w 583294"/>
                <a:gd name="connsiteY45" fmla="*/ 481957 h 605593"/>
                <a:gd name="connsiteX46" fmla="*/ 322327 w 583294"/>
                <a:gd name="connsiteY46" fmla="*/ 529140 h 605593"/>
                <a:gd name="connsiteX47" fmla="*/ 322327 w 583294"/>
                <a:gd name="connsiteY47" fmla="*/ 575012 h 605593"/>
                <a:gd name="connsiteX48" fmla="*/ 291592 w 583294"/>
                <a:gd name="connsiteY48" fmla="*/ 605593 h 605593"/>
                <a:gd name="connsiteX49" fmla="*/ 260967 w 583294"/>
                <a:gd name="connsiteY49" fmla="*/ 575012 h 605593"/>
                <a:gd name="connsiteX50" fmla="*/ 260967 w 583294"/>
                <a:gd name="connsiteY50" fmla="*/ 528485 h 605593"/>
                <a:gd name="connsiteX51" fmla="*/ 149624 w 583294"/>
                <a:gd name="connsiteY51" fmla="*/ 479882 h 605593"/>
                <a:gd name="connsiteX52" fmla="*/ 121624 w 583294"/>
                <a:gd name="connsiteY52" fmla="*/ 507842 h 605593"/>
                <a:gd name="connsiteX53" fmla="*/ 99968 w 583294"/>
                <a:gd name="connsiteY53" fmla="*/ 516798 h 605593"/>
                <a:gd name="connsiteX54" fmla="*/ 78312 w 583294"/>
                <a:gd name="connsiteY54" fmla="*/ 507842 h 605593"/>
                <a:gd name="connsiteX55" fmla="*/ 78312 w 583294"/>
                <a:gd name="connsiteY55" fmla="*/ 464592 h 605593"/>
                <a:gd name="connsiteX56" fmla="*/ 107515 w 583294"/>
                <a:gd name="connsiteY56" fmla="*/ 435430 h 605593"/>
                <a:gd name="connsiteX57" fmla="*/ 66062 w 583294"/>
                <a:gd name="connsiteY57" fmla="*/ 331782 h 605593"/>
                <a:gd name="connsiteX58" fmla="*/ 30625 w 583294"/>
                <a:gd name="connsiteY58" fmla="*/ 331782 h 605593"/>
                <a:gd name="connsiteX59" fmla="*/ 0 w 583294"/>
                <a:gd name="connsiteY59" fmla="*/ 301200 h 605593"/>
                <a:gd name="connsiteX60" fmla="*/ 30625 w 583294"/>
                <a:gd name="connsiteY60" fmla="*/ 270619 h 605593"/>
                <a:gd name="connsiteX61" fmla="*/ 260655 w 583294"/>
                <a:gd name="connsiteY61" fmla="*/ 122871 h 605593"/>
                <a:gd name="connsiteX62" fmla="*/ 215703 w 583294"/>
                <a:gd name="connsiteY62" fmla="*/ 134776 h 605593"/>
                <a:gd name="connsiteX63" fmla="*/ 212093 w 583294"/>
                <a:gd name="connsiteY63" fmla="*/ 140565 h 605593"/>
                <a:gd name="connsiteX64" fmla="*/ 212093 w 583294"/>
                <a:gd name="connsiteY64" fmla="*/ 152142 h 605593"/>
                <a:gd name="connsiteX65" fmla="*/ 209468 w 583294"/>
                <a:gd name="connsiteY65" fmla="*/ 152142 h 605593"/>
                <a:gd name="connsiteX66" fmla="*/ 203015 w 583294"/>
                <a:gd name="connsiteY66" fmla="*/ 158586 h 605593"/>
                <a:gd name="connsiteX67" fmla="*/ 203015 w 583294"/>
                <a:gd name="connsiteY67" fmla="*/ 169289 h 605593"/>
                <a:gd name="connsiteX68" fmla="*/ 205969 w 583294"/>
                <a:gd name="connsiteY68" fmla="*/ 174641 h 605593"/>
                <a:gd name="connsiteX69" fmla="*/ 212203 w 583294"/>
                <a:gd name="connsiteY69" fmla="*/ 178791 h 605593"/>
                <a:gd name="connsiteX70" fmla="*/ 212640 w 583294"/>
                <a:gd name="connsiteY70" fmla="*/ 181413 h 605593"/>
                <a:gd name="connsiteX71" fmla="*/ 235828 w 583294"/>
                <a:gd name="connsiteY71" fmla="*/ 235039 h 605593"/>
                <a:gd name="connsiteX72" fmla="*/ 274218 w 583294"/>
                <a:gd name="connsiteY72" fmla="*/ 268242 h 605593"/>
                <a:gd name="connsiteX73" fmla="*/ 309108 w 583294"/>
                <a:gd name="connsiteY73" fmla="*/ 268242 h 605593"/>
                <a:gd name="connsiteX74" fmla="*/ 347498 w 583294"/>
                <a:gd name="connsiteY74" fmla="*/ 235039 h 605593"/>
                <a:gd name="connsiteX75" fmla="*/ 370685 w 583294"/>
                <a:gd name="connsiteY75" fmla="*/ 181413 h 605593"/>
                <a:gd name="connsiteX76" fmla="*/ 371123 w 583294"/>
                <a:gd name="connsiteY76" fmla="*/ 178791 h 605593"/>
                <a:gd name="connsiteX77" fmla="*/ 377357 w 583294"/>
                <a:gd name="connsiteY77" fmla="*/ 174641 h 605593"/>
                <a:gd name="connsiteX78" fmla="*/ 380310 w 583294"/>
                <a:gd name="connsiteY78" fmla="*/ 169289 h 605593"/>
                <a:gd name="connsiteX79" fmla="*/ 380310 w 583294"/>
                <a:gd name="connsiteY79" fmla="*/ 158586 h 605593"/>
                <a:gd name="connsiteX80" fmla="*/ 373857 w 583294"/>
                <a:gd name="connsiteY80" fmla="*/ 152142 h 605593"/>
                <a:gd name="connsiteX81" fmla="*/ 370248 w 583294"/>
                <a:gd name="connsiteY81" fmla="*/ 152142 h 605593"/>
                <a:gd name="connsiteX82" fmla="*/ 368279 w 583294"/>
                <a:gd name="connsiteY82" fmla="*/ 149958 h 605593"/>
                <a:gd name="connsiteX83" fmla="*/ 362045 w 583294"/>
                <a:gd name="connsiteY83" fmla="*/ 149521 h 605593"/>
                <a:gd name="connsiteX84" fmla="*/ 336451 w 583294"/>
                <a:gd name="connsiteY84" fmla="*/ 155309 h 605593"/>
                <a:gd name="connsiteX85" fmla="*/ 296749 w 583294"/>
                <a:gd name="connsiteY85" fmla="*/ 137288 h 605593"/>
                <a:gd name="connsiteX86" fmla="*/ 260655 w 583294"/>
                <a:gd name="connsiteY86" fmla="*/ 122871 h 605593"/>
                <a:gd name="connsiteX87" fmla="*/ 275311 w 583294"/>
                <a:gd name="connsiteY87" fmla="*/ 0 h 605593"/>
                <a:gd name="connsiteX88" fmla="*/ 308014 w 583294"/>
                <a:gd name="connsiteY88" fmla="*/ 0 h 605593"/>
                <a:gd name="connsiteX89" fmla="*/ 409185 w 583294"/>
                <a:gd name="connsiteY89" fmla="*/ 101027 h 605593"/>
                <a:gd name="connsiteX90" fmla="*/ 409185 w 583294"/>
                <a:gd name="connsiteY90" fmla="*/ 132701 h 605593"/>
                <a:gd name="connsiteX91" fmla="*/ 414982 w 583294"/>
                <a:gd name="connsiteY91" fmla="*/ 150722 h 605593"/>
                <a:gd name="connsiteX92" fmla="*/ 414982 w 583294"/>
                <a:gd name="connsiteY92" fmla="*/ 173331 h 605593"/>
                <a:gd name="connsiteX93" fmla="*/ 403826 w 583294"/>
                <a:gd name="connsiteY93" fmla="*/ 197140 h 605593"/>
                <a:gd name="connsiteX94" fmla="*/ 397263 w 583294"/>
                <a:gd name="connsiteY94" fmla="*/ 214288 h 605593"/>
                <a:gd name="connsiteX95" fmla="*/ 375498 w 583294"/>
                <a:gd name="connsiteY95" fmla="*/ 255136 h 605593"/>
                <a:gd name="connsiteX96" fmla="*/ 360732 w 583294"/>
                <a:gd name="connsiteY96" fmla="*/ 273922 h 605593"/>
                <a:gd name="connsiteX97" fmla="*/ 371670 w 583294"/>
                <a:gd name="connsiteY97" fmla="*/ 287574 h 605593"/>
                <a:gd name="connsiteX98" fmla="*/ 432919 w 583294"/>
                <a:gd name="connsiteY98" fmla="*/ 306141 h 605593"/>
                <a:gd name="connsiteX99" fmla="*/ 294014 w 583294"/>
                <a:gd name="connsiteY99" fmla="*/ 433272 h 605593"/>
                <a:gd name="connsiteX100" fmla="*/ 154891 w 583294"/>
                <a:gd name="connsiteY100" fmla="*/ 304721 h 605593"/>
                <a:gd name="connsiteX101" fmla="*/ 211656 w 583294"/>
                <a:gd name="connsiteY101" fmla="*/ 287574 h 605593"/>
                <a:gd name="connsiteX102" fmla="*/ 222593 w 583294"/>
                <a:gd name="connsiteY102" fmla="*/ 273922 h 605593"/>
                <a:gd name="connsiteX103" fmla="*/ 207828 w 583294"/>
                <a:gd name="connsiteY103" fmla="*/ 255136 h 605593"/>
                <a:gd name="connsiteX104" fmla="*/ 186063 w 583294"/>
                <a:gd name="connsiteY104" fmla="*/ 214288 h 605593"/>
                <a:gd name="connsiteX105" fmla="*/ 179500 w 583294"/>
                <a:gd name="connsiteY105" fmla="*/ 197140 h 605593"/>
                <a:gd name="connsiteX106" fmla="*/ 168344 w 583294"/>
                <a:gd name="connsiteY106" fmla="*/ 173331 h 605593"/>
                <a:gd name="connsiteX107" fmla="*/ 168344 w 583294"/>
                <a:gd name="connsiteY107" fmla="*/ 150722 h 605593"/>
                <a:gd name="connsiteX108" fmla="*/ 174141 w 583294"/>
                <a:gd name="connsiteY108" fmla="*/ 132701 h 605593"/>
                <a:gd name="connsiteX109" fmla="*/ 174141 w 583294"/>
                <a:gd name="connsiteY109" fmla="*/ 101027 h 605593"/>
                <a:gd name="connsiteX110" fmla="*/ 275311 w 583294"/>
                <a:gd name="connsiteY110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583294" h="605593">
                  <a:moveTo>
                    <a:pt x="332623" y="296967"/>
                  </a:moveTo>
                  <a:cubicBezTo>
                    <a:pt x="327373" y="299697"/>
                    <a:pt x="322123" y="301663"/>
                    <a:pt x="316983" y="302537"/>
                  </a:cubicBezTo>
                  <a:cubicBezTo>
                    <a:pt x="313811" y="303083"/>
                    <a:pt x="311624" y="305814"/>
                    <a:pt x="311624" y="308872"/>
                  </a:cubicBezTo>
                  <a:lnTo>
                    <a:pt x="311624" y="325036"/>
                  </a:lnTo>
                  <a:cubicBezTo>
                    <a:pt x="310639" y="325364"/>
                    <a:pt x="309874" y="326019"/>
                    <a:pt x="309108" y="326784"/>
                  </a:cubicBezTo>
                  <a:cubicBezTo>
                    <a:pt x="307905" y="328094"/>
                    <a:pt x="307358" y="329951"/>
                    <a:pt x="307467" y="331698"/>
                  </a:cubicBezTo>
                  <a:lnTo>
                    <a:pt x="311077" y="366102"/>
                  </a:lnTo>
                  <a:cubicBezTo>
                    <a:pt x="311295" y="368724"/>
                    <a:pt x="313155" y="371017"/>
                    <a:pt x="315780" y="371673"/>
                  </a:cubicBezTo>
                  <a:cubicBezTo>
                    <a:pt x="316327" y="371891"/>
                    <a:pt x="316983" y="371891"/>
                    <a:pt x="317530" y="371891"/>
                  </a:cubicBezTo>
                  <a:cubicBezTo>
                    <a:pt x="319498" y="371891"/>
                    <a:pt x="321467" y="371017"/>
                    <a:pt x="322670" y="369379"/>
                  </a:cubicBezTo>
                  <a:lnTo>
                    <a:pt x="340826" y="345242"/>
                  </a:lnTo>
                  <a:cubicBezTo>
                    <a:pt x="341701" y="344149"/>
                    <a:pt x="342139" y="342730"/>
                    <a:pt x="342139" y="341310"/>
                  </a:cubicBezTo>
                  <a:lnTo>
                    <a:pt x="342139" y="302646"/>
                  </a:lnTo>
                  <a:cubicBezTo>
                    <a:pt x="342139" y="300353"/>
                    <a:pt x="340936" y="298277"/>
                    <a:pt x="339076" y="297076"/>
                  </a:cubicBezTo>
                  <a:cubicBezTo>
                    <a:pt x="337108" y="295984"/>
                    <a:pt x="334701" y="295875"/>
                    <a:pt x="332623" y="296967"/>
                  </a:cubicBezTo>
                  <a:close/>
                  <a:moveTo>
                    <a:pt x="250702" y="296967"/>
                  </a:moveTo>
                  <a:cubicBezTo>
                    <a:pt x="248624" y="295875"/>
                    <a:pt x="246218" y="295984"/>
                    <a:pt x="244249" y="297076"/>
                  </a:cubicBezTo>
                  <a:cubicBezTo>
                    <a:pt x="242281" y="298277"/>
                    <a:pt x="241187" y="300353"/>
                    <a:pt x="241187" y="302646"/>
                  </a:cubicBezTo>
                  <a:lnTo>
                    <a:pt x="241077" y="341310"/>
                  </a:lnTo>
                  <a:cubicBezTo>
                    <a:pt x="241077" y="342730"/>
                    <a:pt x="241624" y="344149"/>
                    <a:pt x="242390" y="345242"/>
                  </a:cubicBezTo>
                  <a:lnTo>
                    <a:pt x="260655" y="369379"/>
                  </a:lnTo>
                  <a:cubicBezTo>
                    <a:pt x="261859" y="371017"/>
                    <a:pt x="263827" y="371891"/>
                    <a:pt x="265796" y="371891"/>
                  </a:cubicBezTo>
                  <a:cubicBezTo>
                    <a:pt x="266343" y="371891"/>
                    <a:pt x="266999" y="371891"/>
                    <a:pt x="267546" y="371673"/>
                  </a:cubicBezTo>
                  <a:cubicBezTo>
                    <a:pt x="270171" y="371017"/>
                    <a:pt x="272030" y="368833"/>
                    <a:pt x="272249" y="366102"/>
                  </a:cubicBezTo>
                  <a:lnTo>
                    <a:pt x="275858" y="331698"/>
                  </a:lnTo>
                  <a:cubicBezTo>
                    <a:pt x="275968" y="329951"/>
                    <a:pt x="275421" y="328094"/>
                    <a:pt x="274218" y="326674"/>
                  </a:cubicBezTo>
                  <a:cubicBezTo>
                    <a:pt x="273452" y="326019"/>
                    <a:pt x="272687" y="325364"/>
                    <a:pt x="271702" y="325036"/>
                  </a:cubicBezTo>
                  <a:lnTo>
                    <a:pt x="271702" y="308872"/>
                  </a:lnTo>
                  <a:cubicBezTo>
                    <a:pt x="271702" y="305814"/>
                    <a:pt x="269515" y="303083"/>
                    <a:pt x="266343" y="302537"/>
                  </a:cubicBezTo>
                  <a:cubicBezTo>
                    <a:pt x="261202" y="301663"/>
                    <a:pt x="255952" y="299697"/>
                    <a:pt x="250702" y="296967"/>
                  </a:cubicBezTo>
                  <a:close/>
                  <a:moveTo>
                    <a:pt x="30625" y="270619"/>
                  </a:moveTo>
                  <a:lnTo>
                    <a:pt x="94718" y="270619"/>
                  </a:lnTo>
                  <a:cubicBezTo>
                    <a:pt x="111562" y="270619"/>
                    <a:pt x="125343" y="284271"/>
                    <a:pt x="125343" y="301200"/>
                  </a:cubicBezTo>
                  <a:cubicBezTo>
                    <a:pt x="125343" y="394036"/>
                    <a:pt x="201030" y="469616"/>
                    <a:pt x="293999" y="469616"/>
                  </a:cubicBezTo>
                  <a:cubicBezTo>
                    <a:pt x="386967" y="469616"/>
                    <a:pt x="462654" y="394036"/>
                    <a:pt x="462654" y="301200"/>
                  </a:cubicBezTo>
                  <a:cubicBezTo>
                    <a:pt x="462654" y="284271"/>
                    <a:pt x="476326" y="270619"/>
                    <a:pt x="493279" y="270619"/>
                  </a:cubicBezTo>
                  <a:lnTo>
                    <a:pt x="552669" y="270619"/>
                  </a:lnTo>
                  <a:cubicBezTo>
                    <a:pt x="569622" y="270619"/>
                    <a:pt x="583294" y="284271"/>
                    <a:pt x="583294" y="301200"/>
                  </a:cubicBezTo>
                  <a:cubicBezTo>
                    <a:pt x="583294" y="318129"/>
                    <a:pt x="569622" y="331782"/>
                    <a:pt x="552669" y="331782"/>
                  </a:cubicBezTo>
                  <a:lnTo>
                    <a:pt x="521935" y="331782"/>
                  </a:lnTo>
                  <a:cubicBezTo>
                    <a:pt x="516576" y="371319"/>
                    <a:pt x="501263" y="407579"/>
                    <a:pt x="478513" y="438052"/>
                  </a:cubicBezTo>
                  <a:lnTo>
                    <a:pt x="504982" y="464592"/>
                  </a:lnTo>
                  <a:cubicBezTo>
                    <a:pt x="516904" y="476497"/>
                    <a:pt x="516904" y="495937"/>
                    <a:pt x="504982" y="507842"/>
                  </a:cubicBezTo>
                  <a:cubicBezTo>
                    <a:pt x="498966" y="513849"/>
                    <a:pt x="491091" y="516798"/>
                    <a:pt x="483326" y="516798"/>
                  </a:cubicBezTo>
                  <a:cubicBezTo>
                    <a:pt x="475451" y="516798"/>
                    <a:pt x="467576" y="513849"/>
                    <a:pt x="461670" y="507842"/>
                  </a:cubicBezTo>
                  <a:lnTo>
                    <a:pt x="435638" y="481957"/>
                  </a:lnTo>
                  <a:cubicBezTo>
                    <a:pt x="403592" y="507078"/>
                    <a:pt x="364764" y="523897"/>
                    <a:pt x="322327" y="529140"/>
                  </a:cubicBezTo>
                  <a:lnTo>
                    <a:pt x="322327" y="575012"/>
                  </a:lnTo>
                  <a:cubicBezTo>
                    <a:pt x="322327" y="591832"/>
                    <a:pt x="308545" y="605593"/>
                    <a:pt x="291592" y="605593"/>
                  </a:cubicBezTo>
                  <a:cubicBezTo>
                    <a:pt x="274749" y="605593"/>
                    <a:pt x="260967" y="591832"/>
                    <a:pt x="260967" y="575012"/>
                  </a:cubicBezTo>
                  <a:lnTo>
                    <a:pt x="260967" y="528485"/>
                  </a:lnTo>
                  <a:cubicBezTo>
                    <a:pt x="219186" y="522478"/>
                    <a:pt x="181015" y="505221"/>
                    <a:pt x="149624" y="479882"/>
                  </a:cubicBezTo>
                  <a:lnTo>
                    <a:pt x="121624" y="507842"/>
                  </a:lnTo>
                  <a:cubicBezTo>
                    <a:pt x="115718" y="513849"/>
                    <a:pt x="107843" y="516798"/>
                    <a:pt x="99968" y="516798"/>
                  </a:cubicBezTo>
                  <a:cubicBezTo>
                    <a:pt x="92093" y="516798"/>
                    <a:pt x="84328" y="513849"/>
                    <a:pt x="78312" y="507842"/>
                  </a:cubicBezTo>
                  <a:cubicBezTo>
                    <a:pt x="66281" y="495937"/>
                    <a:pt x="66281" y="476497"/>
                    <a:pt x="78312" y="464592"/>
                  </a:cubicBezTo>
                  <a:lnTo>
                    <a:pt x="107515" y="435430"/>
                  </a:lnTo>
                  <a:cubicBezTo>
                    <a:pt x="85859" y="405504"/>
                    <a:pt x="71203" y="370117"/>
                    <a:pt x="66062" y="331782"/>
                  </a:cubicBezTo>
                  <a:lnTo>
                    <a:pt x="30625" y="331782"/>
                  </a:lnTo>
                  <a:cubicBezTo>
                    <a:pt x="13672" y="331782"/>
                    <a:pt x="0" y="318129"/>
                    <a:pt x="0" y="301200"/>
                  </a:cubicBezTo>
                  <a:cubicBezTo>
                    <a:pt x="0" y="284271"/>
                    <a:pt x="13672" y="270619"/>
                    <a:pt x="30625" y="270619"/>
                  </a:cubicBezTo>
                  <a:close/>
                  <a:moveTo>
                    <a:pt x="260655" y="122871"/>
                  </a:moveTo>
                  <a:cubicBezTo>
                    <a:pt x="242390" y="122871"/>
                    <a:pt x="224671" y="130298"/>
                    <a:pt x="215703" y="134776"/>
                  </a:cubicBezTo>
                  <a:cubicBezTo>
                    <a:pt x="213515" y="135868"/>
                    <a:pt x="212093" y="138162"/>
                    <a:pt x="212093" y="140565"/>
                  </a:cubicBezTo>
                  <a:lnTo>
                    <a:pt x="212093" y="152142"/>
                  </a:lnTo>
                  <a:lnTo>
                    <a:pt x="209468" y="152142"/>
                  </a:lnTo>
                  <a:cubicBezTo>
                    <a:pt x="205859" y="152142"/>
                    <a:pt x="203015" y="154982"/>
                    <a:pt x="203015" y="158586"/>
                  </a:cubicBezTo>
                  <a:lnTo>
                    <a:pt x="203015" y="169289"/>
                  </a:lnTo>
                  <a:cubicBezTo>
                    <a:pt x="203015" y="171474"/>
                    <a:pt x="204109" y="173440"/>
                    <a:pt x="205969" y="174641"/>
                  </a:cubicBezTo>
                  <a:lnTo>
                    <a:pt x="212203" y="178791"/>
                  </a:lnTo>
                  <a:lnTo>
                    <a:pt x="212640" y="181413"/>
                  </a:lnTo>
                  <a:cubicBezTo>
                    <a:pt x="214609" y="196922"/>
                    <a:pt x="223359" y="216909"/>
                    <a:pt x="235828" y="235039"/>
                  </a:cubicBezTo>
                  <a:cubicBezTo>
                    <a:pt x="251687" y="257975"/>
                    <a:pt x="266562" y="268242"/>
                    <a:pt x="274218" y="268242"/>
                  </a:cubicBezTo>
                  <a:lnTo>
                    <a:pt x="309108" y="268242"/>
                  </a:lnTo>
                  <a:cubicBezTo>
                    <a:pt x="316764" y="268242"/>
                    <a:pt x="331639" y="257975"/>
                    <a:pt x="347498" y="235039"/>
                  </a:cubicBezTo>
                  <a:cubicBezTo>
                    <a:pt x="359967" y="216909"/>
                    <a:pt x="368717" y="196922"/>
                    <a:pt x="370685" y="181413"/>
                  </a:cubicBezTo>
                  <a:lnTo>
                    <a:pt x="371123" y="178791"/>
                  </a:lnTo>
                  <a:lnTo>
                    <a:pt x="377357" y="174641"/>
                  </a:lnTo>
                  <a:cubicBezTo>
                    <a:pt x="379217" y="173440"/>
                    <a:pt x="380310" y="171474"/>
                    <a:pt x="380310" y="169289"/>
                  </a:cubicBezTo>
                  <a:lnTo>
                    <a:pt x="380310" y="158586"/>
                  </a:lnTo>
                  <a:cubicBezTo>
                    <a:pt x="380310" y="154982"/>
                    <a:pt x="377357" y="152142"/>
                    <a:pt x="373857" y="152142"/>
                  </a:cubicBezTo>
                  <a:lnTo>
                    <a:pt x="370248" y="152142"/>
                  </a:lnTo>
                  <a:cubicBezTo>
                    <a:pt x="369810" y="151268"/>
                    <a:pt x="369045" y="150504"/>
                    <a:pt x="368279" y="149958"/>
                  </a:cubicBezTo>
                  <a:cubicBezTo>
                    <a:pt x="366420" y="148756"/>
                    <a:pt x="364014" y="148538"/>
                    <a:pt x="362045" y="149521"/>
                  </a:cubicBezTo>
                  <a:cubicBezTo>
                    <a:pt x="353404" y="153343"/>
                    <a:pt x="344764" y="155309"/>
                    <a:pt x="336451" y="155309"/>
                  </a:cubicBezTo>
                  <a:cubicBezTo>
                    <a:pt x="321686" y="155309"/>
                    <a:pt x="308342" y="149302"/>
                    <a:pt x="296749" y="137288"/>
                  </a:cubicBezTo>
                  <a:cubicBezTo>
                    <a:pt x="287452" y="127786"/>
                    <a:pt x="275311" y="122871"/>
                    <a:pt x="260655" y="122871"/>
                  </a:cubicBezTo>
                  <a:close/>
                  <a:moveTo>
                    <a:pt x="275311" y="0"/>
                  </a:moveTo>
                  <a:lnTo>
                    <a:pt x="308014" y="0"/>
                  </a:lnTo>
                  <a:cubicBezTo>
                    <a:pt x="363795" y="0"/>
                    <a:pt x="409185" y="45326"/>
                    <a:pt x="409185" y="101027"/>
                  </a:cubicBezTo>
                  <a:lnTo>
                    <a:pt x="409185" y="132701"/>
                  </a:lnTo>
                  <a:cubicBezTo>
                    <a:pt x="412904" y="137944"/>
                    <a:pt x="414982" y="144278"/>
                    <a:pt x="414982" y="150722"/>
                  </a:cubicBezTo>
                  <a:lnTo>
                    <a:pt x="414982" y="173331"/>
                  </a:lnTo>
                  <a:cubicBezTo>
                    <a:pt x="414982" y="182505"/>
                    <a:pt x="410826" y="191352"/>
                    <a:pt x="403826" y="197140"/>
                  </a:cubicBezTo>
                  <a:cubicBezTo>
                    <a:pt x="402076" y="202820"/>
                    <a:pt x="399888" y="208608"/>
                    <a:pt x="397263" y="214288"/>
                  </a:cubicBezTo>
                  <a:cubicBezTo>
                    <a:pt x="392013" y="227940"/>
                    <a:pt x="384576" y="242029"/>
                    <a:pt x="375498" y="255136"/>
                  </a:cubicBezTo>
                  <a:cubicBezTo>
                    <a:pt x="371670" y="260706"/>
                    <a:pt x="366639" y="267368"/>
                    <a:pt x="360732" y="273922"/>
                  </a:cubicBezTo>
                  <a:cubicBezTo>
                    <a:pt x="366092" y="277853"/>
                    <a:pt x="370029" y="282331"/>
                    <a:pt x="371670" y="287574"/>
                  </a:cubicBezTo>
                  <a:lnTo>
                    <a:pt x="432919" y="306141"/>
                  </a:lnTo>
                  <a:cubicBezTo>
                    <a:pt x="426685" y="377243"/>
                    <a:pt x="366748" y="433272"/>
                    <a:pt x="294014" y="433272"/>
                  </a:cubicBezTo>
                  <a:cubicBezTo>
                    <a:pt x="220734" y="433272"/>
                    <a:pt x="160469" y="376478"/>
                    <a:pt x="154891" y="304721"/>
                  </a:cubicBezTo>
                  <a:lnTo>
                    <a:pt x="211656" y="287574"/>
                  </a:lnTo>
                  <a:cubicBezTo>
                    <a:pt x="213297" y="282331"/>
                    <a:pt x="217234" y="277853"/>
                    <a:pt x="222593" y="273922"/>
                  </a:cubicBezTo>
                  <a:cubicBezTo>
                    <a:pt x="216687" y="267368"/>
                    <a:pt x="211656" y="260706"/>
                    <a:pt x="207828" y="255136"/>
                  </a:cubicBezTo>
                  <a:cubicBezTo>
                    <a:pt x="198750" y="242029"/>
                    <a:pt x="191312" y="227940"/>
                    <a:pt x="186063" y="214288"/>
                  </a:cubicBezTo>
                  <a:cubicBezTo>
                    <a:pt x="183438" y="208608"/>
                    <a:pt x="181250" y="202820"/>
                    <a:pt x="179500" y="197140"/>
                  </a:cubicBezTo>
                  <a:cubicBezTo>
                    <a:pt x="172500" y="191242"/>
                    <a:pt x="168344" y="182505"/>
                    <a:pt x="168344" y="173331"/>
                  </a:cubicBezTo>
                  <a:lnTo>
                    <a:pt x="168344" y="150722"/>
                  </a:lnTo>
                  <a:cubicBezTo>
                    <a:pt x="168344" y="144278"/>
                    <a:pt x="170422" y="137944"/>
                    <a:pt x="174141" y="132701"/>
                  </a:cubicBezTo>
                  <a:lnTo>
                    <a:pt x="174141" y="101027"/>
                  </a:lnTo>
                  <a:cubicBezTo>
                    <a:pt x="174141" y="45326"/>
                    <a:pt x="219531" y="0"/>
                    <a:pt x="2753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0" name="îṥḻïḓê"/>
          <p:cNvGrpSpPr/>
          <p:nvPr/>
        </p:nvGrpSpPr>
        <p:grpSpPr>
          <a:xfrm>
            <a:off x="782605" y="4411755"/>
            <a:ext cx="3026003" cy="1061010"/>
            <a:chOff x="1366887" y="4651666"/>
            <a:chExt cx="3026004" cy="1061010"/>
          </a:xfrm>
        </p:grpSpPr>
        <p:sp>
          <p:nvSpPr>
            <p:cNvPr id="17" name="iṧḷïdê"/>
            <p:cNvSpPr/>
            <p:nvPr/>
          </p:nvSpPr>
          <p:spPr bwMode="auto">
            <a:xfrm>
              <a:off x="1366887" y="5093471"/>
              <a:ext cx="3026004" cy="619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8" name="îṩľïḋé"/>
            <p:cNvSpPr txBox="1"/>
            <p:nvPr/>
          </p:nvSpPr>
          <p:spPr bwMode="auto">
            <a:xfrm>
              <a:off x="1366887" y="4651666"/>
              <a:ext cx="302600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  <p:grpSp>
        <p:nvGrpSpPr>
          <p:cNvPr id="11" name="î$1ídé"/>
          <p:cNvGrpSpPr/>
          <p:nvPr/>
        </p:nvGrpSpPr>
        <p:grpSpPr>
          <a:xfrm>
            <a:off x="6105982" y="3396638"/>
            <a:ext cx="888246" cy="890596"/>
            <a:chOff x="1323442" y="3803979"/>
            <a:chExt cx="554270" cy="555736"/>
          </a:xfrm>
        </p:grpSpPr>
        <p:sp>
          <p:nvSpPr>
            <p:cNvPr id="15" name="ïŝ1íḑé"/>
            <p:cNvSpPr/>
            <p:nvPr/>
          </p:nvSpPr>
          <p:spPr bwMode="auto">
            <a:xfrm>
              <a:off x="1323442" y="3803979"/>
              <a:ext cx="554270" cy="555736"/>
            </a:xfrm>
            <a:prstGeom prst="ellipse">
              <a:avLst/>
            </a:prstGeom>
            <a:solidFill>
              <a:srgbClr val="F3594F"/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400" b="1" i="1" dirty="0"/>
            </a:p>
          </p:txBody>
        </p:sp>
        <p:sp>
          <p:nvSpPr>
            <p:cNvPr id="16" name="îṣḻïḓé"/>
            <p:cNvSpPr/>
            <p:nvPr/>
          </p:nvSpPr>
          <p:spPr bwMode="auto">
            <a:xfrm>
              <a:off x="1465224" y="3941319"/>
              <a:ext cx="270707" cy="281056"/>
            </a:xfrm>
            <a:custGeom>
              <a:avLst/>
              <a:gdLst>
                <a:gd name="connsiteX0" fmla="*/ 332623 w 583294"/>
                <a:gd name="connsiteY0" fmla="*/ 296967 h 605593"/>
                <a:gd name="connsiteX1" fmla="*/ 316983 w 583294"/>
                <a:gd name="connsiteY1" fmla="*/ 302537 h 605593"/>
                <a:gd name="connsiteX2" fmla="*/ 311624 w 583294"/>
                <a:gd name="connsiteY2" fmla="*/ 308872 h 605593"/>
                <a:gd name="connsiteX3" fmla="*/ 311624 w 583294"/>
                <a:gd name="connsiteY3" fmla="*/ 325036 h 605593"/>
                <a:gd name="connsiteX4" fmla="*/ 309108 w 583294"/>
                <a:gd name="connsiteY4" fmla="*/ 326784 h 605593"/>
                <a:gd name="connsiteX5" fmla="*/ 307467 w 583294"/>
                <a:gd name="connsiteY5" fmla="*/ 331698 h 605593"/>
                <a:gd name="connsiteX6" fmla="*/ 311077 w 583294"/>
                <a:gd name="connsiteY6" fmla="*/ 366102 h 605593"/>
                <a:gd name="connsiteX7" fmla="*/ 315780 w 583294"/>
                <a:gd name="connsiteY7" fmla="*/ 371673 h 605593"/>
                <a:gd name="connsiteX8" fmla="*/ 317530 w 583294"/>
                <a:gd name="connsiteY8" fmla="*/ 371891 h 605593"/>
                <a:gd name="connsiteX9" fmla="*/ 322670 w 583294"/>
                <a:gd name="connsiteY9" fmla="*/ 369379 h 605593"/>
                <a:gd name="connsiteX10" fmla="*/ 340826 w 583294"/>
                <a:gd name="connsiteY10" fmla="*/ 345242 h 605593"/>
                <a:gd name="connsiteX11" fmla="*/ 342139 w 583294"/>
                <a:gd name="connsiteY11" fmla="*/ 341310 h 605593"/>
                <a:gd name="connsiteX12" fmla="*/ 342139 w 583294"/>
                <a:gd name="connsiteY12" fmla="*/ 302646 h 605593"/>
                <a:gd name="connsiteX13" fmla="*/ 339076 w 583294"/>
                <a:gd name="connsiteY13" fmla="*/ 297076 h 605593"/>
                <a:gd name="connsiteX14" fmla="*/ 332623 w 583294"/>
                <a:gd name="connsiteY14" fmla="*/ 296967 h 605593"/>
                <a:gd name="connsiteX15" fmla="*/ 250702 w 583294"/>
                <a:gd name="connsiteY15" fmla="*/ 296967 h 605593"/>
                <a:gd name="connsiteX16" fmla="*/ 244249 w 583294"/>
                <a:gd name="connsiteY16" fmla="*/ 297076 h 605593"/>
                <a:gd name="connsiteX17" fmla="*/ 241187 w 583294"/>
                <a:gd name="connsiteY17" fmla="*/ 302646 h 605593"/>
                <a:gd name="connsiteX18" fmla="*/ 241077 w 583294"/>
                <a:gd name="connsiteY18" fmla="*/ 341310 h 605593"/>
                <a:gd name="connsiteX19" fmla="*/ 242390 w 583294"/>
                <a:gd name="connsiteY19" fmla="*/ 345242 h 605593"/>
                <a:gd name="connsiteX20" fmla="*/ 260655 w 583294"/>
                <a:gd name="connsiteY20" fmla="*/ 369379 h 605593"/>
                <a:gd name="connsiteX21" fmla="*/ 265796 w 583294"/>
                <a:gd name="connsiteY21" fmla="*/ 371891 h 605593"/>
                <a:gd name="connsiteX22" fmla="*/ 267546 w 583294"/>
                <a:gd name="connsiteY22" fmla="*/ 371673 h 605593"/>
                <a:gd name="connsiteX23" fmla="*/ 272249 w 583294"/>
                <a:gd name="connsiteY23" fmla="*/ 366102 h 605593"/>
                <a:gd name="connsiteX24" fmla="*/ 275858 w 583294"/>
                <a:gd name="connsiteY24" fmla="*/ 331698 h 605593"/>
                <a:gd name="connsiteX25" fmla="*/ 274218 w 583294"/>
                <a:gd name="connsiteY25" fmla="*/ 326674 h 605593"/>
                <a:gd name="connsiteX26" fmla="*/ 271702 w 583294"/>
                <a:gd name="connsiteY26" fmla="*/ 325036 h 605593"/>
                <a:gd name="connsiteX27" fmla="*/ 271702 w 583294"/>
                <a:gd name="connsiteY27" fmla="*/ 308872 h 605593"/>
                <a:gd name="connsiteX28" fmla="*/ 266343 w 583294"/>
                <a:gd name="connsiteY28" fmla="*/ 302537 h 605593"/>
                <a:gd name="connsiteX29" fmla="*/ 250702 w 583294"/>
                <a:gd name="connsiteY29" fmla="*/ 296967 h 605593"/>
                <a:gd name="connsiteX30" fmla="*/ 30625 w 583294"/>
                <a:gd name="connsiteY30" fmla="*/ 270619 h 605593"/>
                <a:gd name="connsiteX31" fmla="*/ 94718 w 583294"/>
                <a:gd name="connsiteY31" fmla="*/ 270619 h 605593"/>
                <a:gd name="connsiteX32" fmla="*/ 125343 w 583294"/>
                <a:gd name="connsiteY32" fmla="*/ 301200 h 605593"/>
                <a:gd name="connsiteX33" fmla="*/ 293999 w 583294"/>
                <a:gd name="connsiteY33" fmla="*/ 469616 h 605593"/>
                <a:gd name="connsiteX34" fmla="*/ 462654 w 583294"/>
                <a:gd name="connsiteY34" fmla="*/ 301200 h 605593"/>
                <a:gd name="connsiteX35" fmla="*/ 493279 w 583294"/>
                <a:gd name="connsiteY35" fmla="*/ 270619 h 605593"/>
                <a:gd name="connsiteX36" fmla="*/ 552669 w 583294"/>
                <a:gd name="connsiteY36" fmla="*/ 270619 h 605593"/>
                <a:gd name="connsiteX37" fmla="*/ 583294 w 583294"/>
                <a:gd name="connsiteY37" fmla="*/ 301200 h 605593"/>
                <a:gd name="connsiteX38" fmla="*/ 552669 w 583294"/>
                <a:gd name="connsiteY38" fmla="*/ 331782 h 605593"/>
                <a:gd name="connsiteX39" fmla="*/ 521935 w 583294"/>
                <a:gd name="connsiteY39" fmla="*/ 331782 h 605593"/>
                <a:gd name="connsiteX40" fmla="*/ 478513 w 583294"/>
                <a:gd name="connsiteY40" fmla="*/ 438052 h 605593"/>
                <a:gd name="connsiteX41" fmla="*/ 504982 w 583294"/>
                <a:gd name="connsiteY41" fmla="*/ 464592 h 605593"/>
                <a:gd name="connsiteX42" fmla="*/ 504982 w 583294"/>
                <a:gd name="connsiteY42" fmla="*/ 507842 h 605593"/>
                <a:gd name="connsiteX43" fmla="*/ 483326 w 583294"/>
                <a:gd name="connsiteY43" fmla="*/ 516798 h 605593"/>
                <a:gd name="connsiteX44" fmla="*/ 461670 w 583294"/>
                <a:gd name="connsiteY44" fmla="*/ 507842 h 605593"/>
                <a:gd name="connsiteX45" fmla="*/ 435638 w 583294"/>
                <a:gd name="connsiteY45" fmla="*/ 481957 h 605593"/>
                <a:gd name="connsiteX46" fmla="*/ 322327 w 583294"/>
                <a:gd name="connsiteY46" fmla="*/ 529140 h 605593"/>
                <a:gd name="connsiteX47" fmla="*/ 322327 w 583294"/>
                <a:gd name="connsiteY47" fmla="*/ 575012 h 605593"/>
                <a:gd name="connsiteX48" fmla="*/ 291592 w 583294"/>
                <a:gd name="connsiteY48" fmla="*/ 605593 h 605593"/>
                <a:gd name="connsiteX49" fmla="*/ 260967 w 583294"/>
                <a:gd name="connsiteY49" fmla="*/ 575012 h 605593"/>
                <a:gd name="connsiteX50" fmla="*/ 260967 w 583294"/>
                <a:gd name="connsiteY50" fmla="*/ 528485 h 605593"/>
                <a:gd name="connsiteX51" fmla="*/ 149624 w 583294"/>
                <a:gd name="connsiteY51" fmla="*/ 479882 h 605593"/>
                <a:gd name="connsiteX52" fmla="*/ 121624 w 583294"/>
                <a:gd name="connsiteY52" fmla="*/ 507842 h 605593"/>
                <a:gd name="connsiteX53" fmla="*/ 99968 w 583294"/>
                <a:gd name="connsiteY53" fmla="*/ 516798 h 605593"/>
                <a:gd name="connsiteX54" fmla="*/ 78312 w 583294"/>
                <a:gd name="connsiteY54" fmla="*/ 507842 h 605593"/>
                <a:gd name="connsiteX55" fmla="*/ 78312 w 583294"/>
                <a:gd name="connsiteY55" fmla="*/ 464592 h 605593"/>
                <a:gd name="connsiteX56" fmla="*/ 107515 w 583294"/>
                <a:gd name="connsiteY56" fmla="*/ 435430 h 605593"/>
                <a:gd name="connsiteX57" fmla="*/ 66062 w 583294"/>
                <a:gd name="connsiteY57" fmla="*/ 331782 h 605593"/>
                <a:gd name="connsiteX58" fmla="*/ 30625 w 583294"/>
                <a:gd name="connsiteY58" fmla="*/ 331782 h 605593"/>
                <a:gd name="connsiteX59" fmla="*/ 0 w 583294"/>
                <a:gd name="connsiteY59" fmla="*/ 301200 h 605593"/>
                <a:gd name="connsiteX60" fmla="*/ 30625 w 583294"/>
                <a:gd name="connsiteY60" fmla="*/ 270619 h 605593"/>
                <a:gd name="connsiteX61" fmla="*/ 260655 w 583294"/>
                <a:gd name="connsiteY61" fmla="*/ 122871 h 605593"/>
                <a:gd name="connsiteX62" fmla="*/ 215703 w 583294"/>
                <a:gd name="connsiteY62" fmla="*/ 134776 h 605593"/>
                <a:gd name="connsiteX63" fmla="*/ 212093 w 583294"/>
                <a:gd name="connsiteY63" fmla="*/ 140565 h 605593"/>
                <a:gd name="connsiteX64" fmla="*/ 212093 w 583294"/>
                <a:gd name="connsiteY64" fmla="*/ 152142 h 605593"/>
                <a:gd name="connsiteX65" fmla="*/ 209468 w 583294"/>
                <a:gd name="connsiteY65" fmla="*/ 152142 h 605593"/>
                <a:gd name="connsiteX66" fmla="*/ 203015 w 583294"/>
                <a:gd name="connsiteY66" fmla="*/ 158586 h 605593"/>
                <a:gd name="connsiteX67" fmla="*/ 203015 w 583294"/>
                <a:gd name="connsiteY67" fmla="*/ 169289 h 605593"/>
                <a:gd name="connsiteX68" fmla="*/ 205969 w 583294"/>
                <a:gd name="connsiteY68" fmla="*/ 174641 h 605593"/>
                <a:gd name="connsiteX69" fmla="*/ 212203 w 583294"/>
                <a:gd name="connsiteY69" fmla="*/ 178791 h 605593"/>
                <a:gd name="connsiteX70" fmla="*/ 212640 w 583294"/>
                <a:gd name="connsiteY70" fmla="*/ 181413 h 605593"/>
                <a:gd name="connsiteX71" fmla="*/ 235828 w 583294"/>
                <a:gd name="connsiteY71" fmla="*/ 235039 h 605593"/>
                <a:gd name="connsiteX72" fmla="*/ 274218 w 583294"/>
                <a:gd name="connsiteY72" fmla="*/ 268242 h 605593"/>
                <a:gd name="connsiteX73" fmla="*/ 309108 w 583294"/>
                <a:gd name="connsiteY73" fmla="*/ 268242 h 605593"/>
                <a:gd name="connsiteX74" fmla="*/ 347498 w 583294"/>
                <a:gd name="connsiteY74" fmla="*/ 235039 h 605593"/>
                <a:gd name="connsiteX75" fmla="*/ 370685 w 583294"/>
                <a:gd name="connsiteY75" fmla="*/ 181413 h 605593"/>
                <a:gd name="connsiteX76" fmla="*/ 371123 w 583294"/>
                <a:gd name="connsiteY76" fmla="*/ 178791 h 605593"/>
                <a:gd name="connsiteX77" fmla="*/ 377357 w 583294"/>
                <a:gd name="connsiteY77" fmla="*/ 174641 h 605593"/>
                <a:gd name="connsiteX78" fmla="*/ 380310 w 583294"/>
                <a:gd name="connsiteY78" fmla="*/ 169289 h 605593"/>
                <a:gd name="connsiteX79" fmla="*/ 380310 w 583294"/>
                <a:gd name="connsiteY79" fmla="*/ 158586 h 605593"/>
                <a:gd name="connsiteX80" fmla="*/ 373857 w 583294"/>
                <a:gd name="connsiteY80" fmla="*/ 152142 h 605593"/>
                <a:gd name="connsiteX81" fmla="*/ 370248 w 583294"/>
                <a:gd name="connsiteY81" fmla="*/ 152142 h 605593"/>
                <a:gd name="connsiteX82" fmla="*/ 368279 w 583294"/>
                <a:gd name="connsiteY82" fmla="*/ 149958 h 605593"/>
                <a:gd name="connsiteX83" fmla="*/ 362045 w 583294"/>
                <a:gd name="connsiteY83" fmla="*/ 149521 h 605593"/>
                <a:gd name="connsiteX84" fmla="*/ 336451 w 583294"/>
                <a:gd name="connsiteY84" fmla="*/ 155309 h 605593"/>
                <a:gd name="connsiteX85" fmla="*/ 296749 w 583294"/>
                <a:gd name="connsiteY85" fmla="*/ 137288 h 605593"/>
                <a:gd name="connsiteX86" fmla="*/ 260655 w 583294"/>
                <a:gd name="connsiteY86" fmla="*/ 122871 h 605593"/>
                <a:gd name="connsiteX87" fmla="*/ 275311 w 583294"/>
                <a:gd name="connsiteY87" fmla="*/ 0 h 605593"/>
                <a:gd name="connsiteX88" fmla="*/ 308014 w 583294"/>
                <a:gd name="connsiteY88" fmla="*/ 0 h 605593"/>
                <a:gd name="connsiteX89" fmla="*/ 409185 w 583294"/>
                <a:gd name="connsiteY89" fmla="*/ 101027 h 605593"/>
                <a:gd name="connsiteX90" fmla="*/ 409185 w 583294"/>
                <a:gd name="connsiteY90" fmla="*/ 132701 h 605593"/>
                <a:gd name="connsiteX91" fmla="*/ 414982 w 583294"/>
                <a:gd name="connsiteY91" fmla="*/ 150722 h 605593"/>
                <a:gd name="connsiteX92" fmla="*/ 414982 w 583294"/>
                <a:gd name="connsiteY92" fmla="*/ 173331 h 605593"/>
                <a:gd name="connsiteX93" fmla="*/ 403826 w 583294"/>
                <a:gd name="connsiteY93" fmla="*/ 197140 h 605593"/>
                <a:gd name="connsiteX94" fmla="*/ 397263 w 583294"/>
                <a:gd name="connsiteY94" fmla="*/ 214288 h 605593"/>
                <a:gd name="connsiteX95" fmla="*/ 375498 w 583294"/>
                <a:gd name="connsiteY95" fmla="*/ 255136 h 605593"/>
                <a:gd name="connsiteX96" fmla="*/ 360732 w 583294"/>
                <a:gd name="connsiteY96" fmla="*/ 273922 h 605593"/>
                <a:gd name="connsiteX97" fmla="*/ 371670 w 583294"/>
                <a:gd name="connsiteY97" fmla="*/ 287574 h 605593"/>
                <a:gd name="connsiteX98" fmla="*/ 432919 w 583294"/>
                <a:gd name="connsiteY98" fmla="*/ 306141 h 605593"/>
                <a:gd name="connsiteX99" fmla="*/ 294014 w 583294"/>
                <a:gd name="connsiteY99" fmla="*/ 433272 h 605593"/>
                <a:gd name="connsiteX100" fmla="*/ 154891 w 583294"/>
                <a:gd name="connsiteY100" fmla="*/ 304721 h 605593"/>
                <a:gd name="connsiteX101" fmla="*/ 211656 w 583294"/>
                <a:gd name="connsiteY101" fmla="*/ 287574 h 605593"/>
                <a:gd name="connsiteX102" fmla="*/ 222593 w 583294"/>
                <a:gd name="connsiteY102" fmla="*/ 273922 h 605593"/>
                <a:gd name="connsiteX103" fmla="*/ 207828 w 583294"/>
                <a:gd name="connsiteY103" fmla="*/ 255136 h 605593"/>
                <a:gd name="connsiteX104" fmla="*/ 186063 w 583294"/>
                <a:gd name="connsiteY104" fmla="*/ 214288 h 605593"/>
                <a:gd name="connsiteX105" fmla="*/ 179500 w 583294"/>
                <a:gd name="connsiteY105" fmla="*/ 197140 h 605593"/>
                <a:gd name="connsiteX106" fmla="*/ 168344 w 583294"/>
                <a:gd name="connsiteY106" fmla="*/ 173331 h 605593"/>
                <a:gd name="connsiteX107" fmla="*/ 168344 w 583294"/>
                <a:gd name="connsiteY107" fmla="*/ 150722 h 605593"/>
                <a:gd name="connsiteX108" fmla="*/ 174141 w 583294"/>
                <a:gd name="connsiteY108" fmla="*/ 132701 h 605593"/>
                <a:gd name="connsiteX109" fmla="*/ 174141 w 583294"/>
                <a:gd name="connsiteY109" fmla="*/ 101027 h 605593"/>
                <a:gd name="connsiteX110" fmla="*/ 275311 w 583294"/>
                <a:gd name="connsiteY110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583294" h="605593">
                  <a:moveTo>
                    <a:pt x="332623" y="296967"/>
                  </a:moveTo>
                  <a:cubicBezTo>
                    <a:pt x="327373" y="299697"/>
                    <a:pt x="322123" y="301663"/>
                    <a:pt x="316983" y="302537"/>
                  </a:cubicBezTo>
                  <a:cubicBezTo>
                    <a:pt x="313811" y="303083"/>
                    <a:pt x="311624" y="305814"/>
                    <a:pt x="311624" y="308872"/>
                  </a:cubicBezTo>
                  <a:lnTo>
                    <a:pt x="311624" y="325036"/>
                  </a:lnTo>
                  <a:cubicBezTo>
                    <a:pt x="310639" y="325364"/>
                    <a:pt x="309874" y="326019"/>
                    <a:pt x="309108" y="326784"/>
                  </a:cubicBezTo>
                  <a:cubicBezTo>
                    <a:pt x="307905" y="328094"/>
                    <a:pt x="307358" y="329951"/>
                    <a:pt x="307467" y="331698"/>
                  </a:cubicBezTo>
                  <a:lnTo>
                    <a:pt x="311077" y="366102"/>
                  </a:lnTo>
                  <a:cubicBezTo>
                    <a:pt x="311295" y="368724"/>
                    <a:pt x="313155" y="371017"/>
                    <a:pt x="315780" y="371673"/>
                  </a:cubicBezTo>
                  <a:cubicBezTo>
                    <a:pt x="316327" y="371891"/>
                    <a:pt x="316983" y="371891"/>
                    <a:pt x="317530" y="371891"/>
                  </a:cubicBezTo>
                  <a:cubicBezTo>
                    <a:pt x="319498" y="371891"/>
                    <a:pt x="321467" y="371017"/>
                    <a:pt x="322670" y="369379"/>
                  </a:cubicBezTo>
                  <a:lnTo>
                    <a:pt x="340826" y="345242"/>
                  </a:lnTo>
                  <a:cubicBezTo>
                    <a:pt x="341701" y="344149"/>
                    <a:pt x="342139" y="342730"/>
                    <a:pt x="342139" y="341310"/>
                  </a:cubicBezTo>
                  <a:lnTo>
                    <a:pt x="342139" y="302646"/>
                  </a:lnTo>
                  <a:cubicBezTo>
                    <a:pt x="342139" y="300353"/>
                    <a:pt x="340936" y="298277"/>
                    <a:pt x="339076" y="297076"/>
                  </a:cubicBezTo>
                  <a:cubicBezTo>
                    <a:pt x="337108" y="295984"/>
                    <a:pt x="334701" y="295875"/>
                    <a:pt x="332623" y="296967"/>
                  </a:cubicBezTo>
                  <a:close/>
                  <a:moveTo>
                    <a:pt x="250702" y="296967"/>
                  </a:moveTo>
                  <a:cubicBezTo>
                    <a:pt x="248624" y="295875"/>
                    <a:pt x="246218" y="295984"/>
                    <a:pt x="244249" y="297076"/>
                  </a:cubicBezTo>
                  <a:cubicBezTo>
                    <a:pt x="242281" y="298277"/>
                    <a:pt x="241187" y="300353"/>
                    <a:pt x="241187" y="302646"/>
                  </a:cubicBezTo>
                  <a:lnTo>
                    <a:pt x="241077" y="341310"/>
                  </a:lnTo>
                  <a:cubicBezTo>
                    <a:pt x="241077" y="342730"/>
                    <a:pt x="241624" y="344149"/>
                    <a:pt x="242390" y="345242"/>
                  </a:cubicBezTo>
                  <a:lnTo>
                    <a:pt x="260655" y="369379"/>
                  </a:lnTo>
                  <a:cubicBezTo>
                    <a:pt x="261859" y="371017"/>
                    <a:pt x="263827" y="371891"/>
                    <a:pt x="265796" y="371891"/>
                  </a:cubicBezTo>
                  <a:cubicBezTo>
                    <a:pt x="266343" y="371891"/>
                    <a:pt x="266999" y="371891"/>
                    <a:pt x="267546" y="371673"/>
                  </a:cubicBezTo>
                  <a:cubicBezTo>
                    <a:pt x="270171" y="371017"/>
                    <a:pt x="272030" y="368833"/>
                    <a:pt x="272249" y="366102"/>
                  </a:cubicBezTo>
                  <a:lnTo>
                    <a:pt x="275858" y="331698"/>
                  </a:lnTo>
                  <a:cubicBezTo>
                    <a:pt x="275968" y="329951"/>
                    <a:pt x="275421" y="328094"/>
                    <a:pt x="274218" y="326674"/>
                  </a:cubicBezTo>
                  <a:cubicBezTo>
                    <a:pt x="273452" y="326019"/>
                    <a:pt x="272687" y="325364"/>
                    <a:pt x="271702" y="325036"/>
                  </a:cubicBezTo>
                  <a:lnTo>
                    <a:pt x="271702" y="308872"/>
                  </a:lnTo>
                  <a:cubicBezTo>
                    <a:pt x="271702" y="305814"/>
                    <a:pt x="269515" y="303083"/>
                    <a:pt x="266343" y="302537"/>
                  </a:cubicBezTo>
                  <a:cubicBezTo>
                    <a:pt x="261202" y="301663"/>
                    <a:pt x="255952" y="299697"/>
                    <a:pt x="250702" y="296967"/>
                  </a:cubicBezTo>
                  <a:close/>
                  <a:moveTo>
                    <a:pt x="30625" y="270619"/>
                  </a:moveTo>
                  <a:lnTo>
                    <a:pt x="94718" y="270619"/>
                  </a:lnTo>
                  <a:cubicBezTo>
                    <a:pt x="111562" y="270619"/>
                    <a:pt x="125343" y="284271"/>
                    <a:pt x="125343" y="301200"/>
                  </a:cubicBezTo>
                  <a:cubicBezTo>
                    <a:pt x="125343" y="394036"/>
                    <a:pt x="201030" y="469616"/>
                    <a:pt x="293999" y="469616"/>
                  </a:cubicBezTo>
                  <a:cubicBezTo>
                    <a:pt x="386967" y="469616"/>
                    <a:pt x="462654" y="394036"/>
                    <a:pt x="462654" y="301200"/>
                  </a:cubicBezTo>
                  <a:cubicBezTo>
                    <a:pt x="462654" y="284271"/>
                    <a:pt x="476326" y="270619"/>
                    <a:pt x="493279" y="270619"/>
                  </a:cubicBezTo>
                  <a:lnTo>
                    <a:pt x="552669" y="270619"/>
                  </a:lnTo>
                  <a:cubicBezTo>
                    <a:pt x="569622" y="270619"/>
                    <a:pt x="583294" y="284271"/>
                    <a:pt x="583294" y="301200"/>
                  </a:cubicBezTo>
                  <a:cubicBezTo>
                    <a:pt x="583294" y="318129"/>
                    <a:pt x="569622" y="331782"/>
                    <a:pt x="552669" y="331782"/>
                  </a:cubicBezTo>
                  <a:lnTo>
                    <a:pt x="521935" y="331782"/>
                  </a:lnTo>
                  <a:cubicBezTo>
                    <a:pt x="516576" y="371319"/>
                    <a:pt x="501263" y="407579"/>
                    <a:pt x="478513" y="438052"/>
                  </a:cubicBezTo>
                  <a:lnTo>
                    <a:pt x="504982" y="464592"/>
                  </a:lnTo>
                  <a:cubicBezTo>
                    <a:pt x="516904" y="476497"/>
                    <a:pt x="516904" y="495937"/>
                    <a:pt x="504982" y="507842"/>
                  </a:cubicBezTo>
                  <a:cubicBezTo>
                    <a:pt x="498966" y="513849"/>
                    <a:pt x="491091" y="516798"/>
                    <a:pt x="483326" y="516798"/>
                  </a:cubicBezTo>
                  <a:cubicBezTo>
                    <a:pt x="475451" y="516798"/>
                    <a:pt x="467576" y="513849"/>
                    <a:pt x="461670" y="507842"/>
                  </a:cubicBezTo>
                  <a:lnTo>
                    <a:pt x="435638" y="481957"/>
                  </a:lnTo>
                  <a:cubicBezTo>
                    <a:pt x="403592" y="507078"/>
                    <a:pt x="364764" y="523897"/>
                    <a:pt x="322327" y="529140"/>
                  </a:cubicBezTo>
                  <a:lnTo>
                    <a:pt x="322327" y="575012"/>
                  </a:lnTo>
                  <a:cubicBezTo>
                    <a:pt x="322327" y="591832"/>
                    <a:pt x="308545" y="605593"/>
                    <a:pt x="291592" y="605593"/>
                  </a:cubicBezTo>
                  <a:cubicBezTo>
                    <a:pt x="274749" y="605593"/>
                    <a:pt x="260967" y="591832"/>
                    <a:pt x="260967" y="575012"/>
                  </a:cubicBezTo>
                  <a:lnTo>
                    <a:pt x="260967" y="528485"/>
                  </a:lnTo>
                  <a:cubicBezTo>
                    <a:pt x="219186" y="522478"/>
                    <a:pt x="181015" y="505221"/>
                    <a:pt x="149624" y="479882"/>
                  </a:cubicBezTo>
                  <a:lnTo>
                    <a:pt x="121624" y="507842"/>
                  </a:lnTo>
                  <a:cubicBezTo>
                    <a:pt x="115718" y="513849"/>
                    <a:pt x="107843" y="516798"/>
                    <a:pt x="99968" y="516798"/>
                  </a:cubicBezTo>
                  <a:cubicBezTo>
                    <a:pt x="92093" y="516798"/>
                    <a:pt x="84328" y="513849"/>
                    <a:pt x="78312" y="507842"/>
                  </a:cubicBezTo>
                  <a:cubicBezTo>
                    <a:pt x="66281" y="495937"/>
                    <a:pt x="66281" y="476497"/>
                    <a:pt x="78312" y="464592"/>
                  </a:cubicBezTo>
                  <a:lnTo>
                    <a:pt x="107515" y="435430"/>
                  </a:lnTo>
                  <a:cubicBezTo>
                    <a:pt x="85859" y="405504"/>
                    <a:pt x="71203" y="370117"/>
                    <a:pt x="66062" y="331782"/>
                  </a:cubicBezTo>
                  <a:lnTo>
                    <a:pt x="30625" y="331782"/>
                  </a:lnTo>
                  <a:cubicBezTo>
                    <a:pt x="13672" y="331782"/>
                    <a:pt x="0" y="318129"/>
                    <a:pt x="0" y="301200"/>
                  </a:cubicBezTo>
                  <a:cubicBezTo>
                    <a:pt x="0" y="284271"/>
                    <a:pt x="13672" y="270619"/>
                    <a:pt x="30625" y="270619"/>
                  </a:cubicBezTo>
                  <a:close/>
                  <a:moveTo>
                    <a:pt x="260655" y="122871"/>
                  </a:moveTo>
                  <a:cubicBezTo>
                    <a:pt x="242390" y="122871"/>
                    <a:pt x="224671" y="130298"/>
                    <a:pt x="215703" y="134776"/>
                  </a:cubicBezTo>
                  <a:cubicBezTo>
                    <a:pt x="213515" y="135868"/>
                    <a:pt x="212093" y="138162"/>
                    <a:pt x="212093" y="140565"/>
                  </a:cubicBezTo>
                  <a:lnTo>
                    <a:pt x="212093" y="152142"/>
                  </a:lnTo>
                  <a:lnTo>
                    <a:pt x="209468" y="152142"/>
                  </a:lnTo>
                  <a:cubicBezTo>
                    <a:pt x="205859" y="152142"/>
                    <a:pt x="203015" y="154982"/>
                    <a:pt x="203015" y="158586"/>
                  </a:cubicBezTo>
                  <a:lnTo>
                    <a:pt x="203015" y="169289"/>
                  </a:lnTo>
                  <a:cubicBezTo>
                    <a:pt x="203015" y="171474"/>
                    <a:pt x="204109" y="173440"/>
                    <a:pt x="205969" y="174641"/>
                  </a:cubicBezTo>
                  <a:lnTo>
                    <a:pt x="212203" y="178791"/>
                  </a:lnTo>
                  <a:lnTo>
                    <a:pt x="212640" y="181413"/>
                  </a:lnTo>
                  <a:cubicBezTo>
                    <a:pt x="214609" y="196922"/>
                    <a:pt x="223359" y="216909"/>
                    <a:pt x="235828" y="235039"/>
                  </a:cubicBezTo>
                  <a:cubicBezTo>
                    <a:pt x="251687" y="257975"/>
                    <a:pt x="266562" y="268242"/>
                    <a:pt x="274218" y="268242"/>
                  </a:cubicBezTo>
                  <a:lnTo>
                    <a:pt x="309108" y="268242"/>
                  </a:lnTo>
                  <a:cubicBezTo>
                    <a:pt x="316764" y="268242"/>
                    <a:pt x="331639" y="257975"/>
                    <a:pt x="347498" y="235039"/>
                  </a:cubicBezTo>
                  <a:cubicBezTo>
                    <a:pt x="359967" y="216909"/>
                    <a:pt x="368717" y="196922"/>
                    <a:pt x="370685" y="181413"/>
                  </a:cubicBezTo>
                  <a:lnTo>
                    <a:pt x="371123" y="178791"/>
                  </a:lnTo>
                  <a:lnTo>
                    <a:pt x="377357" y="174641"/>
                  </a:lnTo>
                  <a:cubicBezTo>
                    <a:pt x="379217" y="173440"/>
                    <a:pt x="380310" y="171474"/>
                    <a:pt x="380310" y="169289"/>
                  </a:cubicBezTo>
                  <a:lnTo>
                    <a:pt x="380310" y="158586"/>
                  </a:lnTo>
                  <a:cubicBezTo>
                    <a:pt x="380310" y="154982"/>
                    <a:pt x="377357" y="152142"/>
                    <a:pt x="373857" y="152142"/>
                  </a:cubicBezTo>
                  <a:lnTo>
                    <a:pt x="370248" y="152142"/>
                  </a:lnTo>
                  <a:cubicBezTo>
                    <a:pt x="369810" y="151268"/>
                    <a:pt x="369045" y="150504"/>
                    <a:pt x="368279" y="149958"/>
                  </a:cubicBezTo>
                  <a:cubicBezTo>
                    <a:pt x="366420" y="148756"/>
                    <a:pt x="364014" y="148538"/>
                    <a:pt x="362045" y="149521"/>
                  </a:cubicBezTo>
                  <a:cubicBezTo>
                    <a:pt x="353404" y="153343"/>
                    <a:pt x="344764" y="155309"/>
                    <a:pt x="336451" y="155309"/>
                  </a:cubicBezTo>
                  <a:cubicBezTo>
                    <a:pt x="321686" y="155309"/>
                    <a:pt x="308342" y="149302"/>
                    <a:pt x="296749" y="137288"/>
                  </a:cubicBezTo>
                  <a:cubicBezTo>
                    <a:pt x="287452" y="127786"/>
                    <a:pt x="275311" y="122871"/>
                    <a:pt x="260655" y="122871"/>
                  </a:cubicBezTo>
                  <a:close/>
                  <a:moveTo>
                    <a:pt x="275311" y="0"/>
                  </a:moveTo>
                  <a:lnTo>
                    <a:pt x="308014" y="0"/>
                  </a:lnTo>
                  <a:cubicBezTo>
                    <a:pt x="363795" y="0"/>
                    <a:pt x="409185" y="45326"/>
                    <a:pt x="409185" y="101027"/>
                  </a:cubicBezTo>
                  <a:lnTo>
                    <a:pt x="409185" y="132701"/>
                  </a:lnTo>
                  <a:cubicBezTo>
                    <a:pt x="412904" y="137944"/>
                    <a:pt x="414982" y="144278"/>
                    <a:pt x="414982" y="150722"/>
                  </a:cubicBezTo>
                  <a:lnTo>
                    <a:pt x="414982" y="173331"/>
                  </a:lnTo>
                  <a:cubicBezTo>
                    <a:pt x="414982" y="182505"/>
                    <a:pt x="410826" y="191352"/>
                    <a:pt x="403826" y="197140"/>
                  </a:cubicBezTo>
                  <a:cubicBezTo>
                    <a:pt x="402076" y="202820"/>
                    <a:pt x="399888" y="208608"/>
                    <a:pt x="397263" y="214288"/>
                  </a:cubicBezTo>
                  <a:cubicBezTo>
                    <a:pt x="392013" y="227940"/>
                    <a:pt x="384576" y="242029"/>
                    <a:pt x="375498" y="255136"/>
                  </a:cubicBezTo>
                  <a:cubicBezTo>
                    <a:pt x="371670" y="260706"/>
                    <a:pt x="366639" y="267368"/>
                    <a:pt x="360732" y="273922"/>
                  </a:cubicBezTo>
                  <a:cubicBezTo>
                    <a:pt x="366092" y="277853"/>
                    <a:pt x="370029" y="282331"/>
                    <a:pt x="371670" y="287574"/>
                  </a:cubicBezTo>
                  <a:lnTo>
                    <a:pt x="432919" y="306141"/>
                  </a:lnTo>
                  <a:cubicBezTo>
                    <a:pt x="426685" y="377243"/>
                    <a:pt x="366748" y="433272"/>
                    <a:pt x="294014" y="433272"/>
                  </a:cubicBezTo>
                  <a:cubicBezTo>
                    <a:pt x="220734" y="433272"/>
                    <a:pt x="160469" y="376478"/>
                    <a:pt x="154891" y="304721"/>
                  </a:cubicBezTo>
                  <a:lnTo>
                    <a:pt x="211656" y="287574"/>
                  </a:lnTo>
                  <a:cubicBezTo>
                    <a:pt x="213297" y="282331"/>
                    <a:pt x="217234" y="277853"/>
                    <a:pt x="222593" y="273922"/>
                  </a:cubicBezTo>
                  <a:cubicBezTo>
                    <a:pt x="216687" y="267368"/>
                    <a:pt x="211656" y="260706"/>
                    <a:pt x="207828" y="255136"/>
                  </a:cubicBezTo>
                  <a:cubicBezTo>
                    <a:pt x="198750" y="242029"/>
                    <a:pt x="191312" y="227940"/>
                    <a:pt x="186063" y="214288"/>
                  </a:cubicBezTo>
                  <a:cubicBezTo>
                    <a:pt x="183438" y="208608"/>
                    <a:pt x="181250" y="202820"/>
                    <a:pt x="179500" y="197140"/>
                  </a:cubicBezTo>
                  <a:cubicBezTo>
                    <a:pt x="172500" y="191242"/>
                    <a:pt x="168344" y="182505"/>
                    <a:pt x="168344" y="173331"/>
                  </a:cubicBezTo>
                  <a:lnTo>
                    <a:pt x="168344" y="150722"/>
                  </a:lnTo>
                  <a:cubicBezTo>
                    <a:pt x="168344" y="144278"/>
                    <a:pt x="170422" y="137944"/>
                    <a:pt x="174141" y="132701"/>
                  </a:cubicBezTo>
                  <a:lnTo>
                    <a:pt x="174141" y="101027"/>
                  </a:lnTo>
                  <a:cubicBezTo>
                    <a:pt x="174141" y="45326"/>
                    <a:pt x="219531" y="0"/>
                    <a:pt x="2753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2" name="îsļîḍe"/>
          <p:cNvGrpSpPr/>
          <p:nvPr/>
        </p:nvGrpSpPr>
        <p:grpSpPr>
          <a:xfrm>
            <a:off x="5037103" y="4411755"/>
            <a:ext cx="3026003" cy="1061010"/>
            <a:chOff x="1366887" y="4651666"/>
            <a:chExt cx="3026004" cy="1061010"/>
          </a:xfrm>
        </p:grpSpPr>
        <p:sp>
          <p:nvSpPr>
            <p:cNvPr id="13" name="îṩ1íḓé"/>
            <p:cNvSpPr/>
            <p:nvPr/>
          </p:nvSpPr>
          <p:spPr bwMode="auto">
            <a:xfrm>
              <a:off x="1366887" y="5093471"/>
              <a:ext cx="3026004" cy="619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4" name="í$ľiḑê"/>
            <p:cNvSpPr txBox="1"/>
            <p:nvPr/>
          </p:nvSpPr>
          <p:spPr bwMode="auto">
            <a:xfrm>
              <a:off x="1366887" y="4651666"/>
              <a:ext cx="302600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iṣ1iḓê"/>
          <p:cNvSpPr/>
          <p:nvPr/>
        </p:nvSpPr>
        <p:spPr>
          <a:xfrm>
            <a:off x="1" y="2400300"/>
            <a:ext cx="2414132" cy="1628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5" name="îṧ1îḓé"/>
          <p:cNvGrpSpPr/>
          <p:nvPr/>
        </p:nvGrpSpPr>
        <p:grpSpPr>
          <a:xfrm>
            <a:off x="336551" y="2715216"/>
            <a:ext cx="1741032" cy="998347"/>
            <a:chOff x="673100" y="2715216"/>
            <a:chExt cx="1741032" cy="998347"/>
          </a:xfrm>
        </p:grpSpPr>
        <p:sp>
          <p:nvSpPr>
            <p:cNvPr id="32" name="ïṣḻïḑè"/>
            <p:cNvSpPr/>
            <p:nvPr/>
          </p:nvSpPr>
          <p:spPr bwMode="auto">
            <a:xfrm>
              <a:off x="1338440" y="2715216"/>
              <a:ext cx="410353" cy="461728"/>
            </a:xfrm>
            <a:custGeom>
              <a:avLst/>
              <a:gdLst>
                <a:gd name="T0" fmla="*/ 3497 w 9467"/>
                <a:gd name="T1" fmla="*/ 1130 h 10667"/>
                <a:gd name="T2" fmla="*/ 4604 w 9467"/>
                <a:gd name="T3" fmla="*/ 0 h 10667"/>
                <a:gd name="T4" fmla="*/ 5711 w 9467"/>
                <a:gd name="T5" fmla="*/ 1130 h 10667"/>
                <a:gd name="T6" fmla="*/ 4604 w 9467"/>
                <a:gd name="T7" fmla="*/ 2260 h 10667"/>
                <a:gd name="T8" fmla="*/ 3497 w 9467"/>
                <a:gd name="T9" fmla="*/ 1130 h 10667"/>
                <a:gd name="T10" fmla="*/ 9467 w 9467"/>
                <a:gd name="T11" fmla="*/ 9539 h 10667"/>
                <a:gd name="T12" fmla="*/ 4733 w 9467"/>
                <a:gd name="T13" fmla="*/ 10667 h 10667"/>
                <a:gd name="T14" fmla="*/ 0 w 9467"/>
                <a:gd name="T15" fmla="*/ 9539 h 10667"/>
                <a:gd name="T16" fmla="*/ 2800 w 9467"/>
                <a:gd name="T17" fmla="*/ 8515 h 10667"/>
                <a:gd name="T18" fmla="*/ 2767 w 9467"/>
                <a:gd name="T19" fmla="*/ 8821 h 10667"/>
                <a:gd name="T20" fmla="*/ 1988 w 9467"/>
                <a:gd name="T21" fmla="*/ 9270 h 10667"/>
                <a:gd name="T22" fmla="*/ 3251 w 9467"/>
                <a:gd name="T23" fmla="*/ 9818 h 10667"/>
                <a:gd name="T24" fmla="*/ 3646 w 9467"/>
                <a:gd name="T25" fmla="*/ 6257 h 10667"/>
                <a:gd name="T26" fmla="*/ 3653 w 9467"/>
                <a:gd name="T27" fmla="*/ 6121 h 10667"/>
                <a:gd name="T28" fmla="*/ 3607 w 9467"/>
                <a:gd name="T29" fmla="*/ 6133 h 10667"/>
                <a:gd name="T30" fmla="*/ 3376 w 9467"/>
                <a:gd name="T31" fmla="*/ 6062 h 10667"/>
                <a:gd name="T32" fmla="*/ 2445 w 9467"/>
                <a:gd name="T33" fmla="*/ 3934 h 10667"/>
                <a:gd name="T34" fmla="*/ 4502 w 9467"/>
                <a:gd name="T35" fmla="*/ 2379 h 10667"/>
                <a:gd name="T36" fmla="*/ 4506 w 9467"/>
                <a:gd name="T37" fmla="*/ 2379 h 10667"/>
                <a:gd name="T38" fmla="*/ 4196 w 9467"/>
                <a:gd name="T39" fmla="*/ 4919 h 10667"/>
                <a:gd name="T40" fmla="*/ 4605 w 9467"/>
                <a:gd name="T41" fmla="*/ 5334 h 10667"/>
                <a:gd name="T42" fmla="*/ 4963 w 9467"/>
                <a:gd name="T43" fmla="*/ 4919 h 10667"/>
                <a:gd name="T44" fmla="*/ 4718 w 9467"/>
                <a:gd name="T45" fmla="*/ 2377 h 10667"/>
                <a:gd name="T46" fmla="*/ 6619 w 9467"/>
                <a:gd name="T47" fmla="*/ 3552 h 10667"/>
                <a:gd name="T48" fmla="*/ 7114 w 9467"/>
                <a:gd name="T49" fmla="*/ 2497 h 10667"/>
                <a:gd name="T50" fmla="*/ 7158 w 9467"/>
                <a:gd name="T51" fmla="*/ 2339 h 10667"/>
                <a:gd name="T52" fmla="*/ 6834 w 9467"/>
                <a:gd name="T53" fmla="*/ 1702 h 10667"/>
                <a:gd name="T54" fmla="*/ 7360 w 9467"/>
                <a:gd name="T55" fmla="*/ 1440 h 10667"/>
                <a:gd name="T56" fmla="*/ 7017 w 9467"/>
                <a:gd name="T57" fmla="*/ 766 h 10667"/>
                <a:gd name="T58" fmla="*/ 7129 w 9467"/>
                <a:gd name="T59" fmla="*/ 710 h 10667"/>
                <a:gd name="T60" fmla="*/ 7472 w 9467"/>
                <a:gd name="T61" fmla="*/ 1385 h 10667"/>
                <a:gd name="T62" fmla="*/ 7617 w 9467"/>
                <a:gd name="T63" fmla="*/ 1669 h 10667"/>
                <a:gd name="T64" fmla="*/ 7641 w 9467"/>
                <a:gd name="T65" fmla="*/ 1717 h 10667"/>
                <a:gd name="T66" fmla="*/ 8199 w 9467"/>
                <a:gd name="T67" fmla="*/ 2813 h 10667"/>
                <a:gd name="T68" fmla="*/ 7810 w 9467"/>
                <a:gd name="T69" fmla="*/ 3005 h 10667"/>
                <a:gd name="T70" fmla="*/ 6666 w 9467"/>
                <a:gd name="T71" fmla="*/ 4549 h 10667"/>
                <a:gd name="T72" fmla="*/ 6546 w 9467"/>
                <a:gd name="T73" fmla="*/ 4563 h 10667"/>
                <a:gd name="T74" fmla="*/ 6080 w 9467"/>
                <a:gd name="T75" fmla="*/ 4261 h 10667"/>
                <a:gd name="T76" fmla="*/ 5482 w 9467"/>
                <a:gd name="T77" fmla="*/ 3487 h 10667"/>
                <a:gd name="T78" fmla="*/ 5697 w 9467"/>
                <a:gd name="T79" fmla="*/ 6115 h 10667"/>
                <a:gd name="T80" fmla="*/ 5695 w 9467"/>
                <a:gd name="T81" fmla="*/ 6126 h 10667"/>
                <a:gd name="T82" fmla="*/ 6302 w 9467"/>
                <a:gd name="T83" fmla="*/ 9792 h 10667"/>
                <a:gd name="T84" fmla="*/ 7422 w 9467"/>
                <a:gd name="T85" fmla="*/ 9270 h 10667"/>
                <a:gd name="T86" fmla="*/ 6753 w 9467"/>
                <a:gd name="T87" fmla="*/ 8849 h 10667"/>
                <a:gd name="T88" fmla="*/ 6694 w 9467"/>
                <a:gd name="T89" fmla="*/ 8516 h 10667"/>
                <a:gd name="T90" fmla="*/ 9467 w 9467"/>
                <a:gd name="T91" fmla="*/ 9539 h 10667"/>
                <a:gd name="T92" fmla="*/ 3699 w 9467"/>
                <a:gd name="T93" fmla="*/ 5275 h 10667"/>
                <a:gd name="T94" fmla="*/ 3795 w 9467"/>
                <a:gd name="T95" fmla="*/ 3464 h 10667"/>
                <a:gd name="T96" fmla="*/ 3183 w 9467"/>
                <a:gd name="T97" fmla="*/ 4286 h 10667"/>
                <a:gd name="T98" fmla="*/ 3699 w 9467"/>
                <a:gd name="T99" fmla="*/ 5275 h 10667"/>
                <a:gd name="T100" fmla="*/ 5283 w 9467"/>
                <a:gd name="T101" fmla="*/ 9903 h 10667"/>
                <a:gd name="T102" fmla="*/ 4677 w 9467"/>
                <a:gd name="T103" fmla="*/ 6245 h 10667"/>
                <a:gd name="T104" fmla="*/ 4270 w 9467"/>
                <a:gd name="T105" fmla="*/ 9910 h 10667"/>
                <a:gd name="T106" fmla="*/ 4705 w 9467"/>
                <a:gd name="T107" fmla="*/ 9919 h 10667"/>
                <a:gd name="T108" fmla="*/ 5283 w 9467"/>
                <a:gd name="T109" fmla="*/ 9903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67" h="10667">
                  <a:moveTo>
                    <a:pt x="3497" y="1130"/>
                  </a:moveTo>
                  <a:cubicBezTo>
                    <a:pt x="3497" y="506"/>
                    <a:pt x="3993" y="0"/>
                    <a:pt x="4604" y="0"/>
                  </a:cubicBezTo>
                  <a:cubicBezTo>
                    <a:pt x="5215" y="0"/>
                    <a:pt x="5711" y="506"/>
                    <a:pt x="5711" y="1130"/>
                  </a:cubicBezTo>
                  <a:cubicBezTo>
                    <a:pt x="5711" y="1755"/>
                    <a:pt x="5215" y="2260"/>
                    <a:pt x="4604" y="2260"/>
                  </a:cubicBezTo>
                  <a:cubicBezTo>
                    <a:pt x="3993" y="2260"/>
                    <a:pt x="3497" y="1755"/>
                    <a:pt x="3497" y="1130"/>
                  </a:cubicBezTo>
                  <a:close/>
                  <a:moveTo>
                    <a:pt x="9467" y="9539"/>
                  </a:moveTo>
                  <a:cubicBezTo>
                    <a:pt x="9467" y="10161"/>
                    <a:pt x="7347" y="10667"/>
                    <a:pt x="4733" y="10667"/>
                  </a:cubicBezTo>
                  <a:cubicBezTo>
                    <a:pt x="2119" y="10667"/>
                    <a:pt x="0" y="10161"/>
                    <a:pt x="0" y="9539"/>
                  </a:cubicBezTo>
                  <a:cubicBezTo>
                    <a:pt x="0" y="9081"/>
                    <a:pt x="1155" y="8691"/>
                    <a:pt x="2800" y="8515"/>
                  </a:cubicBezTo>
                  <a:lnTo>
                    <a:pt x="2767" y="8821"/>
                  </a:lnTo>
                  <a:cubicBezTo>
                    <a:pt x="2287" y="8938"/>
                    <a:pt x="1988" y="9096"/>
                    <a:pt x="1988" y="9270"/>
                  </a:cubicBezTo>
                  <a:cubicBezTo>
                    <a:pt x="1988" y="9501"/>
                    <a:pt x="2493" y="9703"/>
                    <a:pt x="3251" y="9818"/>
                  </a:cubicBezTo>
                  <a:lnTo>
                    <a:pt x="3646" y="6257"/>
                  </a:lnTo>
                  <a:lnTo>
                    <a:pt x="3653" y="6121"/>
                  </a:lnTo>
                  <a:cubicBezTo>
                    <a:pt x="3637" y="6124"/>
                    <a:pt x="3623" y="6133"/>
                    <a:pt x="3607" y="6133"/>
                  </a:cubicBezTo>
                  <a:cubicBezTo>
                    <a:pt x="3527" y="6133"/>
                    <a:pt x="3446" y="6110"/>
                    <a:pt x="3376" y="6062"/>
                  </a:cubicBezTo>
                  <a:cubicBezTo>
                    <a:pt x="2867" y="5717"/>
                    <a:pt x="2110" y="4619"/>
                    <a:pt x="2445" y="3934"/>
                  </a:cubicBezTo>
                  <a:cubicBezTo>
                    <a:pt x="3162" y="2467"/>
                    <a:pt x="4188" y="2372"/>
                    <a:pt x="4502" y="2379"/>
                  </a:cubicBezTo>
                  <a:cubicBezTo>
                    <a:pt x="4503" y="2379"/>
                    <a:pt x="4505" y="2379"/>
                    <a:pt x="4506" y="2379"/>
                  </a:cubicBezTo>
                  <a:lnTo>
                    <a:pt x="4196" y="4919"/>
                  </a:lnTo>
                  <a:lnTo>
                    <a:pt x="4605" y="5334"/>
                  </a:lnTo>
                  <a:lnTo>
                    <a:pt x="4963" y="4919"/>
                  </a:lnTo>
                  <a:lnTo>
                    <a:pt x="4718" y="2377"/>
                  </a:lnTo>
                  <a:cubicBezTo>
                    <a:pt x="5130" y="2393"/>
                    <a:pt x="5983" y="2555"/>
                    <a:pt x="6619" y="3552"/>
                  </a:cubicBezTo>
                  <a:cubicBezTo>
                    <a:pt x="6837" y="3225"/>
                    <a:pt x="7102" y="2671"/>
                    <a:pt x="7114" y="2497"/>
                  </a:cubicBezTo>
                  <a:cubicBezTo>
                    <a:pt x="7118" y="2441"/>
                    <a:pt x="7134" y="2388"/>
                    <a:pt x="7158" y="2339"/>
                  </a:cubicBezTo>
                  <a:lnTo>
                    <a:pt x="6834" y="1702"/>
                  </a:lnTo>
                  <a:lnTo>
                    <a:pt x="7360" y="1440"/>
                  </a:lnTo>
                  <a:lnTo>
                    <a:pt x="7017" y="766"/>
                  </a:lnTo>
                  <a:lnTo>
                    <a:pt x="7129" y="710"/>
                  </a:lnTo>
                  <a:lnTo>
                    <a:pt x="7472" y="1385"/>
                  </a:lnTo>
                  <a:lnTo>
                    <a:pt x="7617" y="1669"/>
                  </a:lnTo>
                  <a:lnTo>
                    <a:pt x="7641" y="1717"/>
                  </a:lnTo>
                  <a:lnTo>
                    <a:pt x="8199" y="2813"/>
                  </a:lnTo>
                  <a:lnTo>
                    <a:pt x="7810" y="3005"/>
                  </a:lnTo>
                  <a:cubicBezTo>
                    <a:pt x="7589" y="3609"/>
                    <a:pt x="7106" y="4450"/>
                    <a:pt x="6666" y="4549"/>
                  </a:cubicBezTo>
                  <a:cubicBezTo>
                    <a:pt x="6625" y="4559"/>
                    <a:pt x="6585" y="4563"/>
                    <a:pt x="6546" y="4563"/>
                  </a:cubicBezTo>
                  <a:cubicBezTo>
                    <a:pt x="6349" y="4563"/>
                    <a:pt x="6174" y="4452"/>
                    <a:pt x="6080" y="4261"/>
                  </a:cubicBezTo>
                  <a:cubicBezTo>
                    <a:pt x="5899" y="3891"/>
                    <a:pt x="5688" y="3647"/>
                    <a:pt x="5482" y="3487"/>
                  </a:cubicBezTo>
                  <a:lnTo>
                    <a:pt x="5697" y="6115"/>
                  </a:lnTo>
                  <a:cubicBezTo>
                    <a:pt x="5697" y="6119"/>
                    <a:pt x="5695" y="6121"/>
                    <a:pt x="5695" y="6126"/>
                  </a:cubicBezTo>
                  <a:lnTo>
                    <a:pt x="6302" y="9792"/>
                  </a:lnTo>
                  <a:cubicBezTo>
                    <a:pt x="6977" y="9674"/>
                    <a:pt x="7422" y="9485"/>
                    <a:pt x="7422" y="9270"/>
                  </a:cubicBezTo>
                  <a:cubicBezTo>
                    <a:pt x="7422" y="9110"/>
                    <a:pt x="7167" y="8962"/>
                    <a:pt x="6753" y="8849"/>
                  </a:cubicBezTo>
                  <a:lnTo>
                    <a:pt x="6694" y="8516"/>
                  </a:lnTo>
                  <a:cubicBezTo>
                    <a:pt x="8325" y="8694"/>
                    <a:pt x="9467" y="9083"/>
                    <a:pt x="9467" y="9539"/>
                  </a:cubicBezTo>
                  <a:close/>
                  <a:moveTo>
                    <a:pt x="3699" y="5275"/>
                  </a:moveTo>
                  <a:lnTo>
                    <a:pt x="3795" y="3464"/>
                  </a:lnTo>
                  <a:cubicBezTo>
                    <a:pt x="3596" y="3626"/>
                    <a:pt x="3380" y="3880"/>
                    <a:pt x="3183" y="4286"/>
                  </a:cubicBezTo>
                  <a:cubicBezTo>
                    <a:pt x="3123" y="4441"/>
                    <a:pt x="3399" y="4981"/>
                    <a:pt x="3699" y="5275"/>
                  </a:cubicBezTo>
                  <a:close/>
                  <a:moveTo>
                    <a:pt x="5283" y="9903"/>
                  </a:moveTo>
                  <a:lnTo>
                    <a:pt x="4677" y="6245"/>
                  </a:lnTo>
                  <a:lnTo>
                    <a:pt x="4270" y="9910"/>
                  </a:lnTo>
                  <a:cubicBezTo>
                    <a:pt x="4412" y="9916"/>
                    <a:pt x="4557" y="9919"/>
                    <a:pt x="4705" y="9919"/>
                  </a:cubicBezTo>
                  <a:cubicBezTo>
                    <a:pt x="4905" y="9919"/>
                    <a:pt x="5097" y="9913"/>
                    <a:pt x="5283" y="9903"/>
                  </a:cubicBezTo>
                  <a:close/>
                </a:path>
              </a:pathLst>
            </a:custGeom>
            <a:solidFill>
              <a:srgbClr val="F3594F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dirty="0"/>
            </a:p>
          </p:txBody>
        </p:sp>
        <p:sp>
          <p:nvSpPr>
            <p:cNvPr id="33" name="í$1ïďe"/>
            <p:cNvSpPr txBox="1"/>
            <p:nvPr/>
          </p:nvSpPr>
          <p:spPr>
            <a:xfrm>
              <a:off x="673100" y="3243182"/>
              <a:ext cx="1741032" cy="47038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</p:grpSp>
      <p:sp>
        <p:nvSpPr>
          <p:cNvPr id="6" name="îṡľîḑè"/>
          <p:cNvSpPr/>
          <p:nvPr/>
        </p:nvSpPr>
        <p:spPr>
          <a:xfrm>
            <a:off x="3542793" y="2221003"/>
            <a:ext cx="2207436" cy="201333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7" name="ïśľiḋé"/>
          <p:cNvSpPr/>
          <p:nvPr/>
        </p:nvSpPr>
        <p:spPr>
          <a:xfrm>
            <a:off x="6430422" y="2221003"/>
            <a:ext cx="2207436" cy="201333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8" name="íṣḻiḋé"/>
          <p:cNvSpPr/>
          <p:nvPr/>
        </p:nvSpPr>
        <p:spPr>
          <a:xfrm>
            <a:off x="9311464" y="2221003"/>
            <a:ext cx="2207436" cy="2013337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9" name="iṩḷïďe"/>
          <p:cNvSpPr/>
          <p:nvPr/>
        </p:nvSpPr>
        <p:spPr>
          <a:xfrm>
            <a:off x="5917014" y="3011648"/>
            <a:ext cx="407295" cy="432048"/>
          </a:xfrm>
          <a:prstGeom prst="rightArrow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55000" lnSpcReduction="20000"/>
          </a:bodyPr>
          <a:lstStyle/>
          <a:p>
            <a:pPr algn="ctr"/>
            <a:endParaRPr/>
          </a:p>
        </p:txBody>
      </p:sp>
      <p:sp>
        <p:nvSpPr>
          <p:cNvPr id="10" name="ïŝḷîďê"/>
          <p:cNvSpPr/>
          <p:nvPr/>
        </p:nvSpPr>
        <p:spPr>
          <a:xfrm>
            <a:off x="8771013" y="3011648"/>
            <a:ext cx="407295" cy="432048"/>
          </a:xfrm>
          <a:prstGeom prst="rightArrow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55000" lnSpcReduction="20000"/>
          </a:bodyPr>
          <a:lstStyle/>
          <a:p>
            <a:pPr algn="ctr"/>
            <a:endParaRPr/>
          </a:p>
        </p:txBody>
      </p:sp>
      <p:grpSp>
        <p:nvGrpSpPr>
          <p:cNvPr id="11" name="íṡ1ídè"/>
          <p:cNvGrpSpPr/>
          <p:nvPr/>
        </p:nvGrpSpPr>
        <p:grpSpPr>
          <a:xfrm>
            <a:off x="4146280" y="1731125"/>
            <a:ext cx="1013636" cy="1013632"/>
            <a:chOff x="3993715" y="3459786"/>
            <a:chExt cx="577851" cy="577851"/>
          </a:xfrm>
        </p:grpSpPr>
        <p:sp>
          <p:nvSpPr>
            <p:cNvPr id="30" name="íšlíďe"/>
            <p:cNvSpPr/>
            <p:nvPr/>
          </p:nvSpPr>
          <p:spPr>
            <a:xfrm>
              <a:off x="3993715" y="3459786"/>
              <a:ext cx="577851" cy="57785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sz="1600" dirty="0"/>
            </a:p>
          </p:txBody>
        </p:sp>
        <p:sp>
          <p:nvSpPr>
            <p:cNvPr id="31" name="îṣ1ïḋè"/>
            <p:cNvSpPr/>
            <p:nvPr/>
          </p:nvSpPr>
          <p:spPr>
            <a:xfrm>
              <a:off x="4161222" y="3607807"/>
              <a:ext cx="242832" cy="281804"/>
            </a:xfrm>
            <a:custGeom>
              <a:avLst/>
              <a:gdLst>
                <a:gd name="T0" fmla="*/ 105 w 450"/>
                <a:gd name="T1" fmla="*/ 204 h 523"/>
                <a:gd name="T2" fmla="*/ 116 w 450"/>
                <a:gd name="T3" fmla="*/ 223 h 523"/>
                <a:gd name="T4" fmla="*/ 236 w 450"/>
                <a:gd name="T5" fmla="*/ 328 h 523"/>
                <a:gd name="T6" fmla="*/ 354 w 450"/>
                <a:gd name="T7" fmla="*/ 222 h 523"/>
                <a:gd name="T8" fmla="*/ 364 w 450"/>
                <a:gd name="T9" fmla="*/ 203 h 523"/>
                <a:gd name="T10" fmla="*/ 367 w 450"/>
                <a:gd name="T11" fmla="*/ 198 h 523"/>
                <a:gd name="T12" fmla="*/ 362 w 450"/>
                <a:gd name="T13" fmla="*/ 160 h 523"/>
                <a:gd name="T14" fmla="*/ 362 w 450"/>
                <a:gd name="T15" fmla="*/ 158 h 523"/>
                <a:gd name="T16" fmla="*/ 234 w 450"/>
                <a:gd name="T17" fmla="*/ 0 h 523"/>
                <a:gd name="T18" fmla="*/ 108 w 450"/>
                <a:gd name="T19" fmla="*/ 159 h 523"/>
                <a:gd name="T20" fmla="*/ 108 w 450"/>
                <a:gd name="T21" fmla="*/ 161 h 523"/>
                <a:gd name="T22" fmla="*/ 103 w 450"/>
                <a:gd name="T23" fmla="*/ 198 h 523"/>
                <a:gd name="T24" fmla="*/ 105 w 450"/>
                <a:gd name="T25" fmla="*/ 204 h 523"/>
                <a:gd name="T26" fmla="*/ 351 w 450"/>
                <a:gd name="T27" fmla="*/ 190 h 523"/>
                <a:gd name="T28" fmla="*/ 348 w 450"/>
                <a:gd name="T29" fmla="*/ 197 h 523"/>
                <a:gd name="T30" fmla="*/ 342 w 450"/>
                <a:gd name="T31" fmla="*/ 210 h 523"/>
                <a:gd name="T32" fmla="*/ 338 w 450"/>
                <a:gd name="T33" fmla="*/ 215 h 523"/>
                <a:gd name="T34" fmla="*/ 236 w 450"/>
                <a:gd name="T35" fmla="*/ 310 h 523"/>
                <a:gd name="T36" fmla="*/ 131 w 450"/>
                <a:gd name="T37" fmla="*/ 215 h 523"/>
                <a:gd name="T38" fmla="*/ 127 w 450"/>
                <a:gd name="T39" fmla="*/ 210 h 523"/>
                <a:gd name="T40" fmla="*/ 121 w 450"/>
                <a:gd name="T41" fmla="*/ 197 h 523"/>
                <a:gd name="T42" fmla="*/ 118 w 450"/>
                <a:gd name="T43" fmla="*/ 191 h 523"/>
                <a:gd name="T44" fmla="*/ 119 w 450"/>
                <a:gd name="T45" fmla="*/ 174 h 523"/>
                <a:gd name="T46" fmla="*/ 119 w 450"/>
                <a:gd name="T47" fmla="*/ 174 h 523"/>
                <a:gd name="T48" fmla="*/ 124 w 450"/>
                <a:gd name="T49" fmla="*/ 170 h 523"/>
                <a:gd name="T50" fmla="*/ 144 w 450"/>
                <a:gd name="T51" fmla="*/ 173 h 523"/>
                <a:gd name="T52" fmla="*/ 149 w 450"/>
                <a:gd name="T53" fmla="*/ 170 h 523"/>
                <a:gd name="T54" fmla="*/ 162 w 450"/>
                <a:gd name="T55" fmla="*/ 141 h 523"/>
                <a:gd name="T56" fmla="*/ 275 w 450"/>
                <a:gd name="T57" fmla="*/ 156 h 523"/>
                <a:gd name="T58" fmla="*/ 308 w 450"/>
                <a:gd name="T59" fmla="*/ 153 h 523"/>
                <a:gd name="T60" fmla="*/ 316 w 450"/>
                <a:gd name="T61" fmla="*/ 172 h 523"/>
                <a:gd name="T62" fmla="*/ 320 w 450"/>
                <a:gd name="T63" fmla="*/ 175 h 523"/>
                <a:gd name="T64" fmla="*/ 321 w 450"/>
                <a:gd name="T65" fmla="*/ 175 h 523"/>
                <a:gd name="T66" fmla="*/ 345 w 450"/>
                <a:gd name="T67" fmla="*/ 168 h 523"/>
                <a:gd name="T68" fmla="*/ 350 w 450"/>
                <a:gd name="T69" fmla="*/ 173 h 523"/>
                <a:gd name="T70" fmla="*/ 350 w 450"/>
                <a:gd name="T71" fmla="*/ 173 h 523"/>
                <a:gd name="T72" fmla="*/ 351 w 450"/>
                <a:gd name="T73" fmla="*/ 190 h 523"/>
                <a:gd name="T74" fmla="*/ 450 w 450"/>
                <a:gd name="T75" fmla="*/ 513 h 523"/>
                <a:gd name="T76" fmla="*/ 441 w 450"/>
                <a:gd name="T77" fmla="*/ 522 h 523"/>
                <a:gd name="T78" fmla="*/ 30 w 450"/>
                <a:gd name="T79" fmla="*/ 523 h 523"/>
                <a:gd name="T80" fmla="*/ 21 w 450"/>
                <a:gd name="T81" fmla="*/ 515 h 523"/>
                <a:gd name="T82" fmla="*/ 50 w 450"/>
                <a:gd name="T83" fmla="*/ 376 h 523"/>
                <a:gd name="T84" fmla="*/ 62 w 450"/>
                <a:gd name="T85" fmla="*/ 394 h 523"/>
                <a:gd name="T86" fmla="*/ 63 w 450"/>
                <a:gd name="T87" fmla="*/ 395 h 523"/>
                <a:gd name="T88" fmla="*/ 64 w 450"/>
                <a:gd name="T89" fmla="*/ 396 h 523"/>
                <a:gd name="T90" fmla="*/ 108 w 450"/>
                <a:gd name="T91" fmla="*/ 413 h 523"/>
                <a:gd name="T92" fmla="*/ 176 w 450"/>
                <a:gd name="T93" fmla="*/ 375 h 523"/>
                <a:gd name="T94" fmla="*/ 183 w 450"/>
                <a:gd name="T95" fmla="*/ 359 h 523"/>
                <a:gd name="T96" fmla="*/ 179 w 450"/>
                <a:gd name="T97" fmla="*/ 343 h 523"/>
                <a:gd name="T98" fmla="*/ 235 w 450"/>
                <a:gd name="T99" fmla="*/ 352 h 523"/>
                <a:gd name="T100" fmla="*/ 343 w 450"/>
                <a:gd name="T101" fmla="*/ 311 h 523"/>
                <a:gd name="T102" fmla="*/ 354 w 450"/>
                <a:gd name="T103" fmla="*/ 309 h 523"/>
                <a:gd name="T104" fmla="*/ 450 w 450"/>
                <a:gd name="T105" fmla="*/ 513 h 523"/>
                <a:gd name="T106" fmla="*/ 76 w 450"/>
                <a:gd name="T107" fmla="*/ 384 h 523"/>
                <a:gd name="T108" fmla="*/ 1 w 450"/>
                <a:gd name="T109" fmla="*/ 205 h 523"/>
                <a:gd name="T110" fmla="*/ 71 w 450"/>
                <a:gd name="T111" fmla="*/ 158 h 523"/>
                <a:gd name="T112" fmla="*/ 86 w 450"/>
                <a:gd name="T113" fmla="*/ 213 h 523"/>
                <a:gd name="T114" fmla="*/ 55 w 450"/>
                <a:gd name="T115" fmla="*/ 224 h 523"/>
                <a:gd name="T116" fmla="*/ 105 w 450"/>
                <a:gd name="T117" fmla="*/ 332 h 523"/>
                <a:gd name="T118" fmla="*/ 132 w 450"/>
                <a:gd name="T119" fmla="*/ 315 h 523"/>
                <a:gd name="T120" fmla="*/ 164 w 450"/>
                <a:gd name="T121" fmla="*/ 362 h 523"/>
                <a:gd name="T122" fmla="*/ 76 w 450"/>
                <a:gd name="T123" fmla="*/ 38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0" h="523">
                  <a:moveTo>
                    <a:pt x="105" y="204"/>
                  </a:moveTo>
                  <a:cubicBezTo>
                    <a:pt x="109" y="213"/>
                    <a:pt x="112" y="219"/>
                    <a:pt x="116" y="223"/>
                  </a:cubicBezTo>
                  <a:cubicBezTo>
                    <a:pt x="135" y="285"/>
                    <a:pt x="184" y="328"/>
                    <a:pt x="236" y="328"/>
                  </a:cubicBezTo>
                  <a:cubicBezTo>
                    <a:pt x="287" y="327"/>
                    <a:pt x="336" y="284"/>
                    <a:pt x="354" y="222"/>
                  </a:cubicBezTo>
                  <a:cubicBezTo>
                    <a:pt x="358" y="218"/>
                    <a:pt x="361" y="212"/>
                    <a:pt x="364" y="203"/>
                  </a:cubicBezTo>
                  <a:cubicBezTo>
                    <a:pt x="365" y="201"/>
                    <a:pt x="366" y="199"/>
                    <a:pt x="367" y="198"/>
                  </a:cubicBezTo>
                  <a:cubicBezTo>
                    <a:pt x="374" y="183"/>
                    <a:pt x="371" y="167"/>
                    <a:pt x="362" y="160"/>
                  </a:cubicBezTo>
                  <a:lnTo>
                    <a:pt x="362" y="158"/>
                  </a:lnTo>
                  <a:cubicBezTo>
                    <a:pt x="361" y="82"/>
                    <a:pt x="351" y="0"/>
                    <a:pt x="234" y="0"/>
                  </a:cubicBezTo>
                  <a:cubicBezTo>
                    <a:pt x="117" y="0"/>
                    <a:pt x="107" y="79"/>
                    <a:pt x="108" y="159"/>
                  </a:cubicBezTo>
                  <a:cubicBezTo>
                    <a:pt x="108" y="160"/>
                    <a:pt x="108" y="160"/>
                    <a:pt x="108" y="161"/>
                  </a:cubicBezTo>
                  <a:cubicBezTo>
                    <a:pt x="98" y="168"/>
                    <a:pt x="95" y="184"/>
                    <a:pt x="103" y="198"/>
                  </a:cubicBezTo>
                  <a:cubicBezTo>
                    <a:pt x="103" y="200"/>
                    <a:pt x="104" y="202"/>
                    <a:pt x="105" y="204"/>
                  </a:cubicBezTo>
                  <a:close/>
                  <a:moveTo>
                    <a:pt x="351" y="190"/>
                  </a:moveTo>
                  <a:cubicBezTo>
                    <a:pt x="350" y="192"/>
                    <a:pt x="349" y="194"/>
                    <a:pt x="348" y="197"/>
                  </a:cubicBezTo>
                  <a:cubicBezTo>
                    <a:pt x="347" y="200"/>
                    <a:pt x="344" y="208"/>
                    <a:pt x="342" y="210"/>
                  </a:cubicBezTo>
                  <a:cubicBezTo>
                    <a:pt x="340" y="211"/>
                    <a:pt x="339" y="213"/>
                    <a:pt x="338" y="215"/>
                  </a:cubicBezTo>
                  <a:cubicBezTo>
                    <a:pt x="323" y="271"/>
                    <a:pt x="280" y="310"/>
                    <a:pt x="236" y="310"/>
                  </a:cubicBezTo>
                  <a:cubicBezTo>
                    <a:pt x="190" y="310"/>
                    <a:pt x="148" y="271"/>
                    <a:pt x="131" y="215"/>
                  </a:cubicBezTo>
                  <a:cubicBezTo>
                    <a:pt x="131" y="213"/>
                    <a:pt x="129" y="211"/>
                    <a:pt x="127" y="210"/>
                  </a:cubicBezTo>
                  <a:cubicBezTo>
                    <a:pt x="126" y="208"/>
                    <a:pt x="123" y="201"/>
                    <a:pt x="121" y="197"/>
                  </a:cubicBezTo>
                  <a:cubicBezTo>
                    <a:pt x="120" y="195"/>
                    <a:pt x="119" y="193"/>
                    <a:pt x="118" y="191"/>
                  </a:cubicBezTo>
                  <a:cubicBezTo>
                    <a:pt x="114" y="183"/>
                    <a:pt x="115" y="175"/>
                    <a:pt x="119" y="174"/>
                  </a:cubicBezTo>
                  <a:lnTo>
                    <a:pt x="119" y="174"/>
                  </a:lnTo>
                  <a:cubicBezTo>
                    <a:pt x="121" y="173"/>
                    <a:pt x="123" y="171"/>
                    <a:pt x="124" y="170"/>
                  </a:cubicBezTo>
                  <a:lnTo>
                    <a:pt x="144" y="173"/>
                  </a:lnTo>
                  <a:cubicBezTo>
                    <a:pt x="146" y="173"/>
                    <a:pt x="148" y="172"/>
                    <a:pt x="149" y="170"/>
                  </a:cubicBezTo>
                  <a:lnTo>
                    <a:pt x="162" y="141"/>
                  </a:lnTo>
                  <a:cubicBezTo>
                    <a:pt x="176" y="144"/>
                    <a:pt x="231" y="157"/>
                    <a:pt x="275" y="156"/>
                  </a:cubicBezTo>
                  <a:cubicBezTo>
                    <a:pt x="288" y="156"/>
                    <a:pt x="299" y="155"/>
                    <a:pt x="308" y="153"/>
                  </a:cubicBezTo>
                  <a:lnTo>
                    <a:pt x="316" y="172"/>
                  </a:lnTo>
                  <a:cubicBezTo>
                    <a:pt x="317" y="174"/>
                    <a:pt x="318" y="175"/>
                    <a:pt x="320" y="175"/>
                  </a:cubicBezTo>
                  <a:cubicBezTo>
                    <a:pt x="320" y="175"/>
                    <a:pt x="321" y="175"/>
                    <a:pt x="321" y="175"/>
                  </a:cubicBezTo>
                  <a:lnTo>
                    <a:pt x="345" y="168"/>
                  </a:lnTo>
                  <a:cubicBezTo>
                    <a:pt x="346" y="170"/>
                    <a:pt x="348" y="172"/>
                    <a:pt x="350" y="173"/>
                  </a:cubicBezTo>
                  <a:lnTo>
                    <a:pt x="350" y="173"/>
                  </a:lnTo>
                  <a:cubicBezTo>
                    <a:pt x="354" y="175"/>
                    <a:pt x="355" y="182"/>
                    <a:pt x="351" y="190"/>
                  </a:cubicBezTo>
                  <a:close/>
                  <a:moveTo>
                    <a:pt x="450" y="513"/>
                  </a:moveTo>
                  <a:cubicBezTo>
                    <a:pt x="450" y="518"/>
                    <a:pt x="446" y="522"/>
                    <a:pt x="441" y="522"/>
                  </a:cubicBezTo>
                  <a:lnTo>
                    <a:pt x="30" y="523"/>
                  </a:lnTo>
                  <a:cubicBezTo>
                    <a:pt x="25" y="523"/>
                    <a:pt x="22" y="519"/>
                    <a:pt x="21" y="515"/>
                  </a:cubicBezTo>
                  <a:cubicBezTo>
                    <a:pt x="21" y="459"/>
                    <a:pt x="31" y="412"/>
                    <a:pt x="50" y="376"/>
                  </a:cubicBezTo>
                  <a:cubicBezTo>
                    <a:pt x="54" y="382"/>
                    <a:pt x="58" y="388"/>
                    <a:pt x="62" y="394"/>
                  </a:cubicBezTo>
                  <a:lnTo>
                    <a:pt x="63" y="395"/>
                  </a:lnTo>
                  <a:lnTo>
                    <a:pt x="64" y="396"/>
                  </a:lnTo>
                  <a:cubicBezTo>
                    <a:pt x="65" y="397"/>
                    <a:pt x="81" y="413"/>
                    <a:pt x="108" y="413"/>
                  </a:cubicBezTo>
                  <a:cubicBezTo>
                    <a:pt x="132" y="413"/>
                    <a:pt x="155" y="400"/>
                    <a:pt x="176" y="375"/>
                  </a:cubicBezTo>
                  <a:cubicBezTo>
                    <a:pt x="180" y="371"/>
                    <a:pt x="182" y="365"/>
                    <a:pt x="183" y="359"/>
                  </a:cubicBezTo>
                  <a:cubicBezTo>
                    <a:pt x="183" y="354"/>
                    <a:pt x="182" y="349"/>
                    <a:pt x="179" y="343"/>
                  </a:cubicBezTo>
                  <a:cubicBezTo>
                    <a:pt x="197" y="349"/>
                    <a:pt x="216" y="352"/>
                    <a:pt x="235" y="352"/>
                  </a:cubicBezTo>
                  <a:cubicBezTo>
                    <a:pt x="279" y="352"/>
                    <a:pt x="319" y="337"/>
                    <a:pt x="343" y="311"/>
                  </a:cubicBezTo>
                  <a:cubicBezTo>
                    <a:pt x="345" y="308"/>
                    <a:pt x="350" y="307"/>
                    <a:pt x="354" y="309"/>
                  </a:cubicBezTo>
                  <a:cubicBezTo>
                    <a:pt x="415" y="347"/>
                    <a:pt x="450" y="420"/>
                    <a:pt x="450" y="513"/>
                  </a:cubicBezTo>
                  <a:close/>
                  <a:moveTo>
                    <a:pt x="76" y="384"/>
                  </a:moveTo>
                  <a:cubicBezTo>
                    <a:pt x="0" y="295"/>
                    <a:pt x="1" y="205"/>
                    <a:pt x="1" y="205"/>
                  </a:cubicBezTo>
                  <a:cubicBezTo>
                    <a:pt x="4" y="156"/>
                    <a:pt x="61" y="154"/>
                    <a:pt x="71" y="158"/>
                  </a:cubicBezTo>
                  <a:cubicBezTo>
                    <a:pt x="84" y="164"/>
                    <a:pt x="87" y="207"/>
                    <a:pt x="86" y="213"/>
                  </a:cubicBezTo>
                  <a:cubicBezTo>
                    <a:pt x="84" y="221"/>
                    <a:pt x="55" y="224"/>
                    <a:pt x="55" y="224"/>
                  </a:cubicBezTo>
                  <a:cubicBezTo>
                    <a:pt x="66" y="272"/>
                    <a:pt x="105" y="332"/>
                    <a:pt x="105" y="332"/>
                  </a:cubicBezTo>
                  <a:cubicBezTo>
                    <a:pt x="116" y="319"/>
                    <a:pt x="132" y="315"/>
                    <a:pt x="132" y="315"/>
                  </a:cubicBezTo>
                  <a:cubicBezTo>
                    <a:pt x="164" y="327"/>
                    <a:pt x="164" y="362"/>
                    <a:pt x="164" y="362"/>
                  </a:cubicBezTo>
                  <a:cubicBezTo>
                    <a:pt x="114" y="421"/>
                    <a:pt x="91" y="401"/>
                    <a:pt x="76" y="384"/>
                  </a:cubicBezTo>
                  <a:close/>
                </a:path>
              </a:pathLst>
            </a:custGeom>
            <a:solidFill>
              <a:srgbClr val="F3594F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 dirty="0"/>
            </a:p>
          </p:txBody>
        </p:sp>
      </p:grpSp>
      <p:grpSp>
        <p:nvGrpSpPr>
          <p:cNvPr id="12" name="îṥ1íḍè"/>
          <p:cNvGrpSpPr/>
          <p:nvPr/>
        </p:nvGrpSpPr>
        <p:grpSpPr>
          <a:xfrm>
            <a:off x="9908364" y="1731125"/>
            <a:ext cx="1013636" cy="1013632"/>
            <a:chOff x="3993715" y="3459786"/>
            <a:chExt cx="577851" cy="577851"/>
          </a:xfrm>
        </p:grpSpPr>
        <p:sp>
          <p:nvSpPr>
            <p:cNvPr id="28" name="îşľíḍê"/>
            <p:cNvSpPr/>
            <p:nvPr/>
          </p:nvSpPr>
          <p:spPr>
            <a:xfrm>
              <a:off x="3993715" y="3459786"/>
              <a:ext cx="577851" cy="57785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sz="1600" dirty="0"/>
            </a:p>
          </p:txBody>
        </p:sp>
        <p:sp>
          <p:nvSpPr>
            <p:cNvPr id="29" name="îsḻíḓè"/>
            <p:cNvSpPr/>
            <p:nvPr/>
          </p:nvSpPr>
          <p:spPr>
            <a:xfrm>
              <a:off x="4141737" y="3634986"/>
              <a:ext cx="281804" cy="227446"/>
            </a:xfrm>
            <a:custGeom>
              <a:avLst/>
              <a:gdLst>
                <a:gd name="T0" fmla="*/ 8170 w 8170"/>
                <a:gd name="T1" fmla="*/ 6404 h 6604"/>
                <a:gd name="T2" fmla="*/ 7970 w 8170"/>
                <a:gd name="T3" fmla="*/ 6604 h 6604"/>
                <a:gd name="T4" fmla="*/ 538 w 8170"/>
                <a:gd name="T5" fmla="*/ 6604 h 6604"/>
                <a:gd name="T6" fmla="*/ 338 w 8170"/>
                <a:gd name="T7" fmla="*/ 6404 h 6604"/>
                <a:gd name="T8" fmla="*/ 538 w 8170"/>
                <a:gd name="T9" fmla="*/ 6203 h 6604"/>
                <a:gd name="T10" fmla="*/ 7970 w 8170"/>
                <a:gd name="T11" fmla="*/ 6203 h 6604"/>
                <a:gd name="T12" fmla="*/ 8170 w 8170"/>
                <a:gd name="T13" fmla="*/ 6404 h 6604"/>
                <a:gd name="T14" fmla="*/ 2362 w 8170"/>
                <a:gd name="T15" fmla="*/ 865 h 6604"/>
                <a:gd name="T16" fmla="*/ 3107 w 8170"/>
                <a:gd name="T17" fmla="*/ 1374 h 6604"/>
                <a:gd name="T18" fmla="*/ 4946 w 8170"/>
                <a:gd name="T19" fmla="*/ 644 h 6604"/>
                <a:gd name="T20" fmla="*/ 3041 w 8170"/>
                <a:gd name="T21" fmla="*/ 293 h 6604"/>
                <a:gd name="T22" fmla="*/ 2931 w 8170"/>
                <a:gd name="T23" fmla="*/ 304 h 6604"/>
                <a:gd name="T24" fmla="*/ 2401 w 8170"/>
                <a:gd name="T25" fmla="*/ 514 h 6604"/>
                <a:gd name="T26" fmla="*/ 2276 w 8170"/>
                <a:gd name="T27" fmla="*/ 678 h 6604"/>
                <a:gd name="T28" fmla="*/ 2362 w 8170"/>
                <a:gd name="T29" fmla="*/ 865 h 6604"/>
                <a:gd name="T30" fmla="*/ 7722 w 8170"/>
                <a:gd name="T31" fmla="*/ 312 h 6604"/>
                <a:gd name="T32" fmla="*/ 7219 w 8170"/>
                <a:gd name="T33" fmla="*/ 0 h 6604"/>
                <a:gd name="T34" fmla="*/ 7008 w 8170"/>
                <a:gd name="T35" fmla="*/ 41 h 6604"/>
                <a:gd name="T36" fmla="*/ 5317 w 8170"/>
                <a:gd name="T37" fmla="*/ 712 h 6604"/>
                <a:gd name="T38" fmla="*/ 5317 w 8170"/>
                <a:gd name="T39" fmla="*/ 712 h 6604"/>
                <a:gd name="T40" fmla="*/ 3307 w 8170"/>
                <a:gd name="T41" fmla="*/ 1510 h 6604"/>
                <a:gd name="T42" fmla="*/ 3307 w 8170"/>
                <a:gd name="T43" fmla="*/ 1510 h 6604"/>
                <a:gd name="T44" fmla="*/ 1247 w 8170"/>
                <a:gd name="T45" fmla="*/ 2328 h 6604"/>
                <a:gd name="T46" fmla="*/ 761 w 8170"/>
                <a:gd name="T47" fmla="*/ 2074 h 6604"/>
                <a:gd name="T48" fmla="*/ 136 w 8170"/>
                <a:gd name="T49" fmla="*/ 2042 h 6604"/>
                <a:gd name="T50" fmla="*/ 16 w 8170"/>
                <a:gd name="T51" fmla="*/ 2180 h 6604"/>
                <a:gd name="T52" fmla="*/ 57 w 8170"/>
                <a:gd name="T53" fmla="*/ 2358 h 6604"/>
                <a:gd name="T54" fmla="*/ 788 w 8170"/>
                <a:gd name="T55" fmla="*/ 3223 h 6604"/>
                <a:gd name="T56" fmla="*/ 633 w 8170"/>
                <a:gd name="T57" fmla="*/ 3800 h 6604"/>
                <a:gd name="T58" fmla="*/ 693 w 8170"/>
                <a:gd name="T59" fmla="*/ 4002 h 6604"/>
                <a:gd name="T60" fmla="*/ 900 w 8170"/>
                <a:gd name="T61" fmla="*/ 4038 h 6604"/>
                <a:gd name="T62" fmla="*/ 1158 w 8170"/>
                <a:gd name="T63" fmla="*/ 3936 h 6604"/>
                <a:gd name="T64" fmla="*/ 1241 w 8170"/>
                <a:gd name="T65" fmla="*/ 3875 h 6604"/>
                <a:gd name="T66" fmla="*/ 1660 w 8170"/>
                <a:gd name="T67" fmla="*/ 3352 h 6604"/>
                <a:gd name="T68" fmla="*/ 3695 w 8170"/>
                <a:gd name="T69" fmla="*/ 2545 h 6604"/>
                <a:gd name="T70" fmla="*/ 3779 w 8170"/>
                <a:gd name="T71" fmla="*/ 4550 h 6604"/>
                <a:gd name="T72" fmla="*/ 3870 w 8170"/>
                <a:gd name="T73" fmla="*/ 4710 h 6604"/>
                <a:gd name="T74" fmla="*/ 3979 w 8170"/>
                <a:gd name="T75" fmla="*/ 4742 h 6604"/>
                <a:gd name="T76" fmla="*/ 4053 w 8170"/>
                <a:gd name="T77" fmla="*/ 4728 h 6604"/>
                <a:gd name="T78" fmla="*/ 4626 w 8170"/>
                <a:gd name="T79" fmla="*/ 4500 h 6604"/>
                <a:gd name="T80" fmla="*/ 4738 w 8170"/>
                <a:gd name="T81" fmla="*/ 4388 h 6604"/>
                <a:gd name="T82" fmla="*/ 5797 w 8170"/>
                <a:gd name="T83" fmla="*/ 1710 h 6604"/>
                <a:gd name="T84" fmla="*/ 7427 w 8170"/>
                <a:gd name="T85" fmla="*/ 1063 h 6604"/>
                <a:gd name="T86" fmla="*/ 7737 w 8170"/>
                <a:gd name="T87" fmla="*/ 752 h 6604"/>
                <a:gd name="T88" fmla="*/ 7722 w 8170"/>
                <a:gd name="T89" fmla="*/ 312 h 6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170" h="6604">
                  <a:moveTo>
                    <a:pt x="8170" y="6404"/>
                  </a:moveTo>
                  <a:cubicBezTo>
                    <a:pt x="8170" y="6514"/>
                    <a:pt x="8080" y="6604"/>
                    <a:pt x="7970" y="6604"/>
                  </a:cubicBezTo>
                  <a:lnTo>
                    <a:pt x="538" y="6604"/>
                  </a:lnTo>
                  <a:cubicBezTo>
                    <a:pt x="427" y="6604"/>
                    <a:pt x="338" y="6514"/>
                    <a:pt x="338" y="6404"/>
                  </a:cubicBezTo>
                  <a:cubicBezTo>
                    <a:pt x="338" y="6293"/>
                    <a:pt x="427" y="6203"/>
                    <a:pt x="538" y="6203"/>
                  </a:cubicBezTo>
                  <a:lnTo>
                    <a:pt x="7970" y="6203"/>
                  </a:lnTo>
                  <a:cubicBezTo>
                    <a:pt x="8080" y="6203"/>
                    <a:pt x="8170" y="6293"/>
                    <a:pt x="8170" y="6404"/>
                  </a:cubicBezTo>
                  <a:close/>
                  <a:moveTo>
                    <a:pt x="2362" y="865"/>
                  </a:moveTo>
                  <a:lnTo>
                    <a:pt x="3107" y="1374"/>
                  </a:lnTo>
                  <a:lnTo>
                    <a:pt x="4946" y="644"/>
                  </a:lnTo>
                  <a:lnTo>
                    <a:pt x="3041" y="293"/>
                  </a:lnTo>
                  <a:cubicBezTo>
                    <a:pt x="3004" y="286"/>
                    <a:pt x="2966" y="290"/>
                    <a:pt x="2931" y="304"/>
                  </a:cubicBezTo>
                  <a:lnTo>
                    <a:pt x="2401" y="514"/>
                  </a:lnTo>
                  <a:cubicBezTo>
                    <a:pt x="2332" y="541"/>
                    <a:pt x="2284" y="604"/>
                    <a:pt x="2276" y="678"/>
                  </a:cubicBezTo>
                  <a:cubicBezTo>
                    <a:pt x="2268" y="752"/>
                    <a:pt x="2301" y="824"/>
                    <a:pt x="2362" y="865"/>
                  </a:cubicBezTo>
                  <a:close/>
                  <a:moveTo>
                    <a:pt x="7722" y="312"/>
                  </a:moveTo>
                  <a:cubicBezTo>
                    <a:pt x="7632" y="123"/>
                    <a:pt x="7435" y="0"/>
                    <a:pt x="7219" y="0"/>
                  </a:cubicBezTo>
                  <a:cubicBezTo>
                    <a:pt x="7147" y="0"/>
                    <a:pt x="7076" y="14"/>
                    <a:pt x="7008" y="41"/>
                  </a:cubicBezTo>
                  <a:lnTo>
                    <a:pt x="5317" y="712"/>
                  </a:lnTo>
                  <a:lnTo>
                    <a:pt x="5317" y="712"/>
                  </a:lnTo>
                  <a:lnTo>
                    <a:pt x="3307" y="1510"/>
                  </a:lnTo>
                  <a:lnTo>
                    <a:pt x="3307" y="1510"/>
                  </a:lnTo>
                  <a:lnTo>
                    <a:pt x="1247" y="2328"/>
                  </a:lnTo>
                  <a:lnTo>
                    <a:pt x="761" y="2074"/>
                  </a:lnTo>
                  <a:cubicBezTo>
                    <a:pt x="570" y="1975"/>
                    <a:pt x="337" y="1963"/>
                    <a:pt x="136" y="2042"/>
                  </a:cubicBezTo>
                  <a:cubicBezTo>
                    <a:pt x="76" y="2066"/>
                    <a:pt x="32" y="2117"/>
                    <a:pt x="16" y="2180"/>
                  </a:cubicBezTo>
                  <a:cubicBezTo>
                    <a:pt x="0" y="2242"/>
                    <a:pt x="16" y="2308"/>
                    <a:pt x="57" y="2358"/>
                  </a:cubicBezTo>
                  <a:lnTo>
                    <a:pt x="788" y="3223"/>
                  </a:lnTo>
                  <a:lnTo>
                    <a:pt x="633" y="3800"/>
                  </a:lnTo>
                  <a:cubicBezTo>
                    <a:pt x="613" y="3873"/>
                    <a:pt x="637" y="3951"/>
                    <a:pt x="693" y="4002"/>
                  </a:cubicBezTo>
                  <a:cubicBezTo>
                    <a:pt x="750" y="4052"/>
                    <a:pt x="830" y="4066"/>
                    <a:pt x="900" y="4038"/>
                  </a:cubicBezTo>
                  <a:lnTo>
                    <a:pt x="1158" y="3936"/>
                  </a:lnTo>
                  <a:cubicBezTo>
                    <a:pt x="1191" y="3923"/>
                    <a:pt x="1219" y="3902"/>
                    <a:pt x="1241" y="3875"/>
                  </a:cubicBezTo>
                  <a:lnTo>
                    <a:pt x="1660" y="3352"/>
                  </a:lnTo>
                  <a:lnTo>
                    <a:pt x="3695" y="2545"/>
                  </a:lnTo>
                  <a:lnTo>
                    <a:pt x="3779" y="4550"/>
                  </a:lnTo>
                  <a:cubicBezTo>
                    <a:pt x="3782" y="4615"/>
                    <a:pt x="3815" y="4674"/>
                    <a:pt x="3870" y="4710"/>
                  </a:cubicBezTo>
                  <a:cubicBezTo>
                    <a:pt x="3903" y="4731"/>
                    <a:pt x="3941" y="4742"/>
                    <a:pt x="3979" y="4742"/>
                  </a:cubicBezTo>
                  <a:cubicBezTo>
                    <a:pt x="4004" y="4742"/>
                    <a:pt x="4029" y="4737"/>
                    <a:pt x="4053" y="4728"/>
                  </a:cubicBezTo>
                  <a:lnTo>
                    <a:pt x="4626" y="4500"/>
                  </a:lnTo>
                  <a:cubicBezTo>
                    <a:pt x="4677" y="4480"/>
                    <a:pt x="4718" y="4439"/>
                    <a:pt x="4738" y="4388"/>
                  </a:cubicBezTo>
                  <a:lnTo>
                    <a:pt x="5797" y="1710"/>
                  </a:lnTo>
                  <a:lnTo>
                    <a:pt x="7427" y="1063"/>
                  </a:lnTo>
                  <a:cubicBezTo>
                    <a:pt x="7568" y="1007"/>
                    <a:pt x="7681" y="893"/>
                    <a:pt x="7737" y="752"/>
                  </a:cubicBezTo>
                  <a:cubicBezTo>
                    <a:pt x="7793" y="610"/>
                    <a:pt x="7787" y="450"/>
                    <a:pt x="7722" y="312"/>
                  </a:cubicBezTo>
                  <a:close/>
                </a:path>
              </a:pathLst>
            </a:custGeom>
            <a:solidFill>
              <a:srgbClr val="F3594F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/>
            </a:p>
          </p:txBody>
        </p:sp>
      </p:grpSp>
      <p:grpSp>
        <p:nvGrpSpPr>
          <p:cNvPr id="13" name="ïṣľiḑè"/>
          <p:cNvGrpSpPr/>
          <p:nvPr/>
        </p:nvGrpSpPr>
        <p:grpSpPr>
          <a:xfrm>
            <a:off x="7027322" y="1731125"/>
            <a:ext cx="1013636" cy="1013632"/>
            <a:chOff x="3993715" y="3459786"/>
            <a:chExt cx="577851" cy="577851"/>
          </a:xfrm>
        </p:grpSpPr>
        <p:sp>
          <p:nvSpPr>
            <p:cNvPr id="26" name="íŝľíḓê"/>
            <p:cNvSpPr/>
            <p:nvPr/>
          </p:nvSpPr>
          <p:spPr>
            <a:xfrm>
              <a:off x="3993715" y="3459786"/>
              <a:ext cx="577851" cy="57785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sz="1600" dirty="0"/>
            </a:p>
          </p:txBody>
        </p:sp>
        <p:sp>
          <p:nvSpPr>
            <p:cNvPr id="27" name="î$ľîḑè"/>
            <p:cNvSpPr/>
            <p:nvPr/>
          </p:nvSpPr>
          <p:spPr>
            <a:xfrm>
              <a:off x="4141736" y="3630341"/>
              <a:ext cx="281804" cy="236732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122" h="506660">
                  <a:moveTo>
                    <a:pt x="449184" y="255729"/>
                  </a:moveTo>
                  <a:cubicBezTo>
                    <a:pt x="461461" y="255729"/>
                    <a:pt x="471377" y="265629"/>
                    <a:pt x="471377" y="277887"/>
                  </a:cubicBezTo>
                  <a:lnTo>
                    <a:pt x="471377" y="484220"/>
                  </a:lnTo>
                  <a:cubicBezTo>
                    <a:pt x="471377" y="496478"/>
                    <a:pt x="461461" y="506378"/>
                    <a:pt x="449184" y="506378"/>
                  </a:cubicBezTo>
                  <a:cubicBezTo>
                    <a:pt x="436907" y="506378"/>
                    <a:pt x="426991" y="496478"/>
                    <a:pt x="426991" y="484220"/>
                  </a:cubicBezTo>
                  <a:lnTo>
                    <a:pt x="426991" y="277887"/>
                  </a:lnTo>
                  <a:cubicBezTo>
                    <a:pt x="426991" y="265629"/>
                    <a:pt x="436907" y="255729"/>
                    <a:pt x="449184" y="255729"/>
                  </a:cubicBezTo>
                  <a:close/>
                  <a:moveTo>
                    <a:pt x="153938" y="255729"/>
                  </a:moveTo>
                  <a:cubicBezTo>
                    <a:pt x="166215" y="255729"/>
                    <a:pt x="176131" y="265629"/>
                    <a:pt x="176131" y="277887"/>
                  </a:cubicBezTo>
                  <a:lnTo>
                    <a:pt x="176131" y="484220"/>
                  </a:lnTo>
                  <a:cubicBezTo>
                    <a:pt x="176131" y="496478"/>
                    <a:pt x="166215" y="506378"/>
                    <a:pt x="153938" y="506378"/>
                  </a:cubicBezTo>
                  <a:cubicBezTo>
                    <a:pt x="141661" y="506378"/>
                    <a:pt x="131745" y="496478"/>
                    <a:pt x="131745" y="484220"/>
                  </a:cubicBezTo>
                  <a:lnTo>
                    <a:pt x="131745" y="277887"/>
                  </a:lnTo>
                  <a:cubicBezTo>
                    <a:pt x="131745" y="265629"/>
                    <a:pt x="141661" y="255729"/>
                    <a:pt x="153938" y="255729"/>
                  </a:cubicBezTo>
                  <a:close/>
                  <a:moveTo>
                    <a:pt x="301561" y="0"/>
                  </a:moveTo>
                  <a:cubicBezTo>
                    <a:pt x="441796" y="0"/>
                    <a:pt x="556062" y="113464"/>
                    <a:pt x="558423" y="253801"/>
                  </a:cubicBezTo>
                  <a:cubicBezTo>
                    <a:pt x="584235" y="261502"/>
                    <a:pt x="603122" y="286018"/>
                    <a:pt x="603122" y="315091"/>
                  </a:cubicBezTo>
                  <a:lnTo>
                    <a:pt x="603122" y="442856"/>
                  </a:lnTo>
                  <a:cubicBezTo>
                    <a:pt x="603122" y="478058"/>
                    <a:pt x="575421" y="506660"/>
                    <a:pt x="541268" y="506660"/>
                  </a:cubicBezTo>
                  <a:lnTo>
                    <a:pt x="492319" y="506660"/>
                  </a:lnTo>
                  <a:lnTo>
                    <a:pt x="492319" y="262916"/>
                  </a:lnTo>
                  <a:cubicBezTo>
                    <a:pt x="492004" y="261345"/>
                    <a:pt x="491847" y="259773"/>
                    <a:pt x="491847" y="258202"/>
                  </a:cubicBezTo>
                  <a:cubicBezTo>
                    <a:pt x="491847" y="152595"/>
                    <a:pt x="406383" y="66633"/>
                    <a:pt x="301561" y="66633"/>
                  </a:cubicBezTo>
                  <a:cubicBezTo>
                    <a:pt x="196581" y="66633"/>
                    <a:pt x="111118" y="152595"/>
                    <a:pt x="111118" y="258202"/>
                  </a:cubicBezTo>
                  <a:cubicBezTo>
                    <a:pt x="111118" y="259459"/>
                    <a:pt x="110960" y="260559"/>
                    <a:pt x="110803" y="261816"/>
                  </a:cubicBezTo>
                  <a:lnTo>
                    <a:pt x="110803" y="506660"/>
                  </a:lnTo>
                  <a:lnTo>
                    <a:pt x="61855" y="506660"/>
                  </a:lnTo>
                  <a:cubicBezTo>
                    <a:pt x="27701" y="506660"/>
                    <a:pt x="0" y="478058"/>
                    <a:pt x="0" y="442856"/>
                  </a:cubicBezTo>
                  <a:lnTo>
                    <a:pt x="0" y="315091"/>
                  </a:lnTo>
                  <a:cubicBezTo>
                    <a:pt x="0" y="286018"/>
                    <a:pt x="18729" y="261659"/>
                    <a:pt x="44542" y="253801"/>
                  </a:cubicBezTo>
                  <a:cubicBezTo>
                    <a:pt x="46902" y="113464"/>
                    <a:pt x="161168" y="0"/>
                    <a:pt x="301561" y="0"/>
                  </a:cubicBezTo>
                  <a:close/>
                </a:path>
              </a:pathLst>
            </a:custGeom>
            <a:solidFill>
              <a:srgbClr val="F3594F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/>
            </a:p>
          </p:txBody>
        </p:sp>
      </p:grpSp>
      <p:grpSp>
        <p:nvGrpSpPr>
          <p:cNvPr id="14" name="iṩ1îďê"/>
          <p:cNvGrpSpPr/>
          <p:nvPr/>
        </p:nvGrpSpPr>
        <p:grpSpPr>
          <a:xfrm>
            <a:off x="2705100" y="2970783"/>
            <a:ext cx="666177" cy="513777"/>
            <a:chOff x="2705100" y="1670623"/>
            <a:chExt cx="666177" cy="513777"/>
          </a:xfrm>
          <a:solidFill>
            <a:schemeClr val="bg1"/>
          </a:solidFill>
        </p:grpSpPr>
        <p:sp>
          <p:nvSpPr>
            <p:cNvPr id="24" name="íSḷïḑé"/>
            <p:cNvSpPr/>
            <p:nvPr/>
          </p:nvSpPr>
          <p:spPr>
            <a:xfrm>
              <a:off x="2705100" y="1670623"/>
              <a:ext cx="513777" cy="51377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îślíḍe"/>
            <p:cNvSpPr/>
            <p:nvPr/>
          </p:nvSpPr>
          <p:spPr>
            <a:xfrm>
              <a:off x="2857500" y="1670623"/>
              <a:ext cx="513777" cy="513777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ïśḷïḑè"/>
          <p:cNvGrpSpPr/>
          <p:nvPr/>
        </p:nvGrpSpPr>
        <p:grpSpPr>
          <a:xfrm>
            <a:off x="3536206" y="4400476"/>
            <a:ext cx="2220610" cy="1332780"/>
            <a:chOff x="1002249" y="1541932"/>
            <a:chExt cx="2621776" cy="1573554"/>
          </a:xfrm>
        </p:grpSpPr>
        <p:sp>
          <p:nvSpPr>
            <p:cNvPr id="22" name="îṩľïdê"/>
            <p:cNvSpPr txBox="1"/>
            <p:nvPr/>
          </p:nvSpPr>
          <p:spPr>
            <a:xfrm>
              <a:off x="1002249" y="1541932"/>
              <a:ext cx="2621776" cy="449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ïş1ïde"/>
            <p:cNvSpPr txBox="1"/>
            <p:nvPr/>
          </p:nvSpPr>
          <p:spPr bwMode="auto">
            <a:xfrm>
              <a:off x="1002249" y="1991882"/>
              <a:ext cx="2621776" cy="11236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t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endParaRPr lang="en-US" altLang="zh-CN" sz="1100" dirty="0">
                <a:solidFill>
                  <a:schemeClr val="bg1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……</a:t>
              </a:r>
            </a:p>
          </p:txBody>
        </p:sp>
      </p:grpSp>
      <p:grpSp>
        <p:nvGrpSpPr>
          <p:cNvPr id="16" name="ïṡlîďé"/>
          <p:cNvGrpSpPr/>
          <p:nvPr/>
        </p:nvGrpSpPr>
        <p:grpSpPr>
          <a:xfrm>
            <a:off x="6423831" y="4400476"/>
            <a:ext cx="2220610" cy="1332780"/>
            <a:chOff x="1002249" y="1541932"/>
            <a:chExt cx="2621776" cy="1573554"/>
          </a:xfrm>
        </p:grpSpPr>
        <p:sp>
          <p:nvSpPr>
            <p:cNvPr id="20" name="îśḻiḋê"/>
            <p:cNvSpPr txBox="1"/>
            <p:nvPr/>
          </p:nvSpPr>
          <p:spPr>
            <a:xfrm>
              <a:off x="1002249" y="1541932"/>
              <a:ext cx="2621776" cy="449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işlidè"/>
            <p:cNvSpPr txBox="1"/>
            <p:nvPr/>
          </p:nvSpPr>
          <p:spPr bwMode="auto">
            <a:xfrm>
              <a:off x="1002249" y="1991882"/>
              <a:ext cx="2621776" cy="11236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t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endParaRPr lang="en-US" altLang="zh-CN" sz="1100" dirty="0">
                <a:solidFill>
                  <a:schemeClr val="bg1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……</a:t>
              </a:r>
            </a:p>
          </p:txBody>
        </p:sp>
      </p:grpSp>
      <p:grpSp>
        <p:nvGrpSpPr>
          <p:cNvPr id="17" name="iṧļíḓè"/>
          <p:cNvGrpSpPr/>
          <p:nvPr/>
        </p:nvGrpSpPr>
        <p:grpSpPr>
          <a:xfrm>
            <a:off x="9311464" y="4400476"/>
            <a:ext cx="2220610" cy="1332780"/>
            <a:chOff x="1002249" y="1541932"/>
            <a:chExt cx="2621776" cy="1573554"/>
          </a:xfrm>
        </p:grpSpPr>
        <p:sp>
          <p:nvSpPr>
            <p:cNvPr id="18" name="iṧļíḓè"/>
            <p:cNvSpPr txBox="1"/>
            <p:nvPr/>
          </p:nvSpPr>
          <p:spPr>
            <a:xfrm>
              <a:off x="1002249" y="1541932"/>
              <a:ext cx="2621776" cy="449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iSlíḑe"/>
            <p:cNvSpPr txBox="1"/>
            <p:nvPr/>
          </p:nvSpPr>
          <p:spPr bwMode="auto">
            <a:xfrm>
              <a:off x="1002249" y="1991882"/>
              <a:ext cx="2621776" cy="11236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t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endParaRPr lang="en-US" altLang="zh-CN" sz="1100" dirty="0">
                <a:solidFill>
                  <a:schemeClr val="bg1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……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ldLvl="0" animBg="1"/>
      <p:bldP spid="7" grpId="0" bldLvl="0" animBg="1"/>
      <p:bldP spid="8" grpId="0" bldLvl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54" name="î$lîḓé"/>
          <p:cNvGrpSpPr/>
          <p:nvPr/>
        </p:nvGrpSpPr>
        <p:grpSpPr>
          <a:xfrm>
            <a:off x="2554792" y="919828"/>
            <a:ext cx="7080687" cy="5018344"/>
            <a:chOff x="2649613" y="1216276"/>
            <a:chExt cx="7162604" cy="5076402"/>
          </a:xfrm>
        </p:grpSpPr>
        <p:grpSp>
          <p:nvGrpSpPr>
            <p:cNvPr id="70" name="ïslîḋè"/>
            <p:cNvGrpSpPr/>
            <p:nvPr/>
          </p:nvGrpSpPr>
          <p:grpSpPr>
            <a:xfrm rot="21020039">
              <a:off x="2649613" y="1216276"/>
              <a:ext cx="7162604" cy="5076402"/>
              <a:chOff x="768350" y="1733550"/>
              <a:chExt cx="3270251" cy="2317751"/>
            </a:xfrm>
            <a:solidFill>
              <a:schemeClr val="bg1">
                <a:lumMod val="95000"/>
                <a:alpha val="54000"/>
              </a:schemeClr>
            </a:solidFill>
          </p:grpSpPr>
          <p:sp>
            <p:nvSpPr>
              <p:cNvPr id="78" name="ïṣḻïḍê"/>
              <p:cNvSpPr/>
              <p:nvPr/>
            </p:nvSpPr>
            <p:spPr bwMode="auto">
              <a:xfrm>
                <a:off x="1722438" y="1962150"/>
                <a:ext cx="17463" cy="11113"/>
              </a:xfrm>
              <a:custGeom>
                <a:avLst/>
                <a:gdLst>
                  <a:gd name="T0" fmla="*/ 5 w 7"/>
                  <a:gd name="T1" fmla="*/ 2 h 4"/>
                  <a:gd name="T2" fmla="*/ 7 w 7"/>
                  <a:gd name="T3" fmla="*/ 0 h 4"/>
                  <a:gd name="T4" fmla="*/ 0 w 7"/>
                  <a:gd name="T5" fmla="*/ 4 h 4"/>
                  <a:gd name="T6" fmla="*/ 5 w 7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5" y="2"/>
                    </a:moveTo>
                    <a:cubicBezTo>
                      <a:pt x="5" y="1"/>
                      <a:pt x="7" y="1"/>
                      <a:pt x="7" y="0"/>
                    </a:cubicBezTo>
                    <a:cubicBezTo>
                      <a:pt x="4" y="0"/>
                      <a:pt x="2" y="3"/>
                      <a:pt x="0" y="4"/>
                    </a:cubicBezTo>
                    <a:cubicBezTo>
                      <a:pt x="1" y="4"/>
                      <a:pt x="2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íş1îḓé"/>
              <p:cNvSpPr/>
              <p:nvPr/>
            </p:nvSpPr>
            <p:spPr bwMode="auto">
              <a:xfrm>
                <a:off x="768350" y="1733550"/>
                <a:ext cx="2886075" cy="2317751"/>
              </a:xfrm>
              <a:custGeom>
                <a:avLst/>
                <a:gdLst>
                  <a:gd name="T0" fmla="*/ 1098 w 1111"/>
                  <a:gd name="T1" fmla="*/ 416 h 891"/>
                  <a:gd name="T2" fmla="*/ 1055 w 1111"/>
                  <a:gd name="T3" fmla="*/ 377 h 891"/>
                  <a:gd name="T4" fmla="*/ 1010 w 1111"/>
                  <a:gd name="T5" fmla="*/ 379 h 891"/>
                  <a:gd name="T6" fmla="*/ 987 w 1111"/>
                  <a:gd name="T7" fmla="*/ 380 h 891"/>
                  <a:gd name="T8" fmla="*/ 1045 w 1111"/>
                  <a:gd name="T9" fmla="*/ 358 h 891"/>
                  <a:gd name="T10" fmla="*/ 1000 w 1111"/>
                  <a:gd name="T11" fmla="*/ 250 h 891"/>
                  <a:gd name="T12" fmla="*/ 997 w 1111"/>
                  <a:gd name="T13" fmla="*/ 240 h 891"/>
                  <a:gd name="T14" fmla="*/ 926 w 1111"/>
                  <a:gd name="T15" fmla="*/ 126 h 891"/>
                  <a:gd name="T16" fmla="*/ 840 w 1111"/>
                  <a:gd name="T17" fmla="*/ 126 h 891"/>
                  <a:gd name="T18" fmla="*/ 802 w 1111"/>
                  <a:gd name="T19" fmla="*/ 116 h 891"/>
                  <a:gd name="T20" fmla="*/ 765 w 1111"/>
                  <a:gd name="T21" fmla="*/ 81 h 891"/>
                  <a:gd name="T22" fmla="*/ 629 w 1111"/>
                  <a:gd name="T23" fmla="*/ 19 h 891"/>
                  <a:gd name="T24" fmla="*/ 479 w 1111"/>
                  <a:gd name="T25" fmla="*/ 25 h 891"/>
                  <a:gd name="T26" fmla="*/ 359 w 1111"/>
                  <a:gd name="T27" fmla="*/ 96 h 891"/>
                  <a:gd name="T28" fmla="*/ 260 w 1111"/>
                  <a:gd name="T29" fmla="*/ 156 h 891"/>
                  <a:gd name="T30" fmla="*/ 182 w 1111"/>
                  <a:gd name="T31" fmla="*/ 158 h 891"/>
                  <a:gd name="T32" fmla="*/ 108 w 1111"/>
                  <a:gd name="T33" fmla="*/ 196 h 891"/>
                  <a:gd name="T34" fmla="*/ 13 w 1111"/>
                  <a:gd name="T35" fmla="*/ 239 h 891"/>
                  <a:gd name="T36" fmla="*/ 4 w 1111"/>
                  <a:gd name="T37" fmla="*/ 238 h 891"/>
                  <a:gd name="T38" fmla="*/ 7 w 1111"/>
                  <a:gd name="T39" fmla="*/ 250 h 891"/>
                  <a:gd name="T40" fmla="*/ 24 w 1111"/>
                  <a:gd name="T41" fmla="*/ 247 h 891"/>
                  <a:gd name="T42" fmla="*/ 138 w 1111"/>
                  <a:gd name="T43" fmla="*/ 264 h 891"/>
                  <a:gd name="T44" fmla="*/ 125 w 1111"/>
                  <a:gd name="T45" fmla="*/ 271 h 891"/>
                  <a:gd name="T46" fmla="*/ 62 w 1111"/>
                  <a:gd name="T47" fmla="*/ 363 h 891"/>
                  <a:gd name="T48" fmla="*/ 60 w 1111"/>
                  <a:gd name="T49" fmla="*/ 446 h 891"/>
                  <a:gd name="T50" fmla="*/ 79 w 1111"/>
                  <a:gd name="T51" fmla="*/ 454 h 891"/>
                  <a:gd name="T52" fmla="*/ 84 w 1111"/>
                  <a:gd name="T53" fmla="*/ 457 h 891"/>
                  <a:gd name="T54" fmla="*/ 153 w 1111"/>
                  <a:gd name="T55" fmla="*/ 463 h 891"/>
                  <a:gd name="T56" fmla="*/ 172 w 1111"/>
                  <a:gd name="T57" fmla="*/ 497 h 891"/>
                  <a:gd name="T58" fmla="*/ 172 w 1111"/>
                  <a:gd name="T59" fmla="*/ 517 h 891"/>
                  <a:gd name="T60" fmla="*/ 175 w 1111"/>
                  <a:gd name="T61" fmla="*/ 608 h 891"/>
                  <a:gd name="T62" fmla="*/ 188 w 1111"/>
                  <a:gd name="T63" fmla="*/ 664 h 891"/>
                  <a:gd name="T64" fmla="*/ 237 w 1111"/>
                  <a:gd name="T65" fmla="*/ 719 h 891"/>
                  <a:gd name="T66" fmla="*/ 332 w 1111"/>
                  <a:gd name="T67" fmla="*/ 702 h 891"/>
                  <a:gd name="T68" fmla="*/ 375 w 1111"/>
                  <a:gd name="T69" fmla="*/ 709 h 891"/>
                  <a:gd name="T70" fmla="*/ 375 w 1111"/>
                  <a:gd name="T71" fmla="*/ 748 h 891"/>
                  <a:gd name="T72" fmla="*/ 426 w 1111"/>
                  <a:gd name="T73" fmla="*/ 785 h 891"/>
                  <a:gd name="T74" fmla="*/ 467 w 1111"/>
                  <a:gd name="T75" fmla="*/ 827 h 891"/>
                  <a:gd name="T76" fmla="*/ 567 w 1111"/>
                  <a:gd name="T77" fmla="*/ 829 h 891"/>
                  <a:gd name="T78" fmla="*/ 621 w 1111"/>
                  <a:gd name="T79" fmla="*/ 837 h 891"/>
                  <a:gd name="T80" fmla="*/ 662 w 1111"/>
                  <a:gd name="T81" fmla="*/ 829 h 891"/>
                  <a:gd name="T82" fmla="*/ 773 w 1111"/>
                  <a:gd name="T83" fmla="*/ 871 h 891"/>
                  <a:gd name="T84" fmla="*/ 812 w 1111"/>
                  <a:gd name="T85" fmla="*/ 867 h 891"/>
                  <a:gd name="T86" fmla="*/ 859 w 1111"/>
                  <a:gd name="T87" fmla="*/ 874 h 891"/>
                  <a:gd name="T88" fmla="*/ 890 w 1111"/>
                  <a:gd name="T89" fmla="*/ 830 h 891"/>
                  <a:gd name="T90" fmla="*/ 886 w 1111"/>
                  <a:gd name="T91" fmla="*/ 822 h 891"/>
                  <a:gd name="T92" fmla="*/ 954 w 1111"/>
                  <a:gd name="T93" fmla="*/ 795 h 891"/>
                  <a:gd name="T94" fmla="*/ 980 w 1111"/>
                  <a:gd name="T95" fmla="*/ 794 h 891"/>
                  <a:gd name="T96" fmla="*/ 944 w 1111"/>
                  <a:gd name="T97" fmla="*/ 737 h 891"/>
                  <a:gd name="T98" fmla="*/ 973 w 1111"/>
                  <a:gd name="T99" fmla="*/ 729 h 891"/>
                  <a:gd name="T100" fmla="*/ 1039 w 1111"/>
                  <a:gd name="T101" fmla="*/ 723 h 891"/>
                  <a:gd name="T102" fmla="*/ 1079 w 1111"/>
                  <a:gd name="T103" fmla="*/ 634 h 891"/>
                  <a:gd name="T104" fmla="*/ 1040 w 1111"/>
                  <a:gd name="T105" fmla="*/ 583 h 891"/>
                  <a:gd name="T106" fmla="*/ 1031 w 1111"/>
                  <a:gd name="T107" fmla="*/ 557 h 891"/>
                  <a:gd name="T108" fmla="*/ 1044 w 1111"/>
                  <a:gd name="T109" fmla="*/ 550 h 891"/>
                  <a:gd name="T110" fmla="*/ 1078 w 1111"/>
                  <a:gd name="T111" fmla="*/ 538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11" h="891">
                    <a:moveTo>
                      <a:pt x="1098" y="489"/>
                    </a:moveTo>
                    <a:cubicBezTo>
                      <a:pt x="1100" y="481"/>
                      <a:pt x="1097" y="476"/>
                      <a:pt x="1092" y="470"/>
                    </a:cubicBezTo>
                    <a:cubicBezTo>
                      <a:pt x="1085" y="461"/>
                      <a:pt x="1083" y="444"/>
                      <a:pt x="1090" y="440"/>
                    </a:cubicBezTo>
                    <a:cubicBezTo>
                      <a:pt x="1099" y="433"/>
                      <a:pt x="1101" y="427"/>
                      <a:pt x="1098" y="416"/>
                    </a:cubicBezTo>
                    <a:cubicBezTo>
                      <a:pt x="1097" y="411"/>
                      <a:pt x="1098" y="403"/>
                      <a:pt x="1101" y="398"/>
                    </a:cubicBezTo>
                    <a:cubicBezTo>
                      <a:pt x="1111" y="384"/>
                      <a:pt x="1096" y="375"/>
                      <a:pt x="1096" y="363"/>
                    </a:cubicBezTo>
                    <a:cubicBezTo>
                      <a:pt x="1095" y="359"/>
                      <a:pt x="1089" y="358"/>
                      <a:pt x="1085" y="359"/>
                    </a:cubicBezTo>
                    <a:cubicBezTo>
                      <a:pt x="1073" y="361"/>
                      <a:pt x="1068" y="377"/>
                      <a:pt x="1055" y="377"/>
                    </a:cubicBezTo>
                    <a:cubicBezTo>
                      <a:pt x="1056" y="388"/>
                      <a:pt x="1047" y="390"/>
                      <a:pt x="1040" y="395"/>
                    </a:cubicBezTo>
                    <a:cubicBezTo>
                      <a:pt x="1038" y="397"/>
                      <a:pt x="1034" y="397"/>
                      <a:pt x="1031" y="398"/>
                    </a:cubicBezTo>
                    <a:cubicBezTo>
                      <a:pt x="1027" y="399"/>
                      <a:pt x="1022" y="401"/>
                      <a:pt x="1018" y="399"/>
                    </a:cubicBezTo>
                    <a:cubicBezTo>
                      <a:pt x="1011" y="395"/>
                      <a:pt x="1007" y="388"/>
                      <a:pt x="1010" y="379"/>
                    </a:cubicBezTo>
                    <a:cubicBezTo>
                      <a:pt x="1011" y="374"/>
                      <a:pt x="1013" y="369"/>
                      <a:pt x="1005" y="366"/>
                    </a:cubicBezTo>
                    <a:cubicBezTo>
                      <a:pt x="1000" y="371"/>
                      <a:pt x="999" y="383"/>
                      <a:pt x="987" y="379"/>
                    </a:cubicBezTo>
                    <a:cubicBezTo>
                      <a:pt x="987" y="380"/>
                      <a:pt x="987" y="380"/>
                      <a:pt x="987" y="380"/>
                    </a:cubicBezTo>
                    <a:cubicBezTo>
                      <a:pt x="987" y="380"/>
                      <a:pt x="987" y="380"/>
                      <a:pt x="987" y="380"/>
                    </a:cubicBezTo>
                    <a:cubicBezTo>
                      <a:pt x="987" y="379"/>
                      <a:pt x="987" y="379"/>
                      <a:pt x="987" y="379"/>
                    </a:cubicBezTo>
                    <a:cubicBezTo>
                      <a:pt x="987" y="354"/>
                      <a:pt x="989" y="352"/>
                      <a:pt x="1013" y="356"/>
                    </a:cubicBezTo>
                    <a:cubicBezTo>
                      <a:pt x="1015" y="356"/>
                      <a:pt x="1016" y="357"/>
                      <a:pt x="1017" y="358"/>
                    </a:cubicBezTo>
                    <a:cubicBezTo>
                      <a:pt x="1027" y="360"/>
                      <a:pt x="1036" y="352"/>
                      <a:pt x="1045" y="358"/>
                    </a:cubicBezTo>
                    <a:cubicBezTo>
                      <a:pt x="1046" y="348"/>
                      <a:pt x="1057" y="345"/>
                      <a:pt x="1060" y="337"/>
                    </a:cubicBezTo>
                    <a:cubicBezTo>
                      <a:pt x="1064" y="329"/>
                      <a:pt x="1069" y="321"/>
                      <a:pt x="1065" y="313"/>
                    </a:cubicBezTo>
                    <a:cubicBezTo>
                      <a:pt x="1057" y="293"/>
                      <a:pt x="1049" y="272"/>
                      <a:pt x="1031" y="260"/>
                    </a:cubicBezTo>
                    <a:cubicBezTo>
                      <a:pt x="1022" y="254"/>
                      <a:pt x="1013" y="244"/>
                      <a:pt x="1000" y="250"/>
                    </a:cubicBezTo>
                    <a:cubicBezTo>
                      <a:pt x="999" y="251"/>
                      <a:pt x="999" y="251"/>
                      <a:pt x="999" y="251"/>
                    </a:cubicBezTo>
                    <a:cubicBezTo>
                      <a:pt x="999" y="251"/>
                      <a:pt x="999" y="251"/>
                      <a:pt x="999" y="251"/>
                    </a:cubicBezTo>
                    <a:cubicBezTo>
                      <a:pt x="999" y="251"/>
                      <a:pt x="999" y="250"/>
                      <a:pt x="1000" y="250"/>
                    </a:cubicBezTo>
                    <a:cubicBezTo>
                      <a:pt x="999" y="246"/>
                      <a:pt x="997" y="243"/>
                      <a:pt x="997" y="240"/>
                    </a:cubicBezTo>
                    <a:cubicBezTo>
                      <a:pt x="1000" y="230"/>
                      <a:pt x="998" y="223"/>
                      <a:pt x="988" y="221"/>
                    </a:cubicBezTo>
                    <a:cubicBezTo>
                      <a:pt x="977" y="218"/>
                      <a:pt x="975" y="208"/>
                      <a:pt x="976" y="201"/>
                    </a:cubicBezTo>
                    <a:cubicBezTo>
                      <a:pt x="977" y="181"/>
                      <a:pt x="964" y="175"/>
                      <a:pt x="950" y="167"/>
                    </a:cubicBezTo>
                    <a:cubicBezTo>
                      <a:pt x="919" y="153"/>
                      <a:pt x="918" y="159"/>
                      <a:pt x="926" y="126"/>
                    </a:cubicBezTo>
                    <a:cubicBezTo>
                      <a:pt x="926" y="124"/>
                      <a:pt x="928" y="123"/>
                      <a:pt x="928" y="121"/>
                    </a:cubicBezTo>
                    <a:cubicBezTo>
                      <a:pt x="928" y="116"/>
                      <a:pt x="926" y="111"/>
                      <a:pt x="922" y="111"/>
                    </a:cubicBezTo>
                    <a:cubicBezTo>
                      <a:pt x="910" y="109"/>
                      <a:pt x="899" y="104"/>
                      <a:pt x="887" y="111"/>
                    </a:cubicBezTo>
                    <a:cubicBezTo>
                      <a:pt x="873" y="118"/>
                      <a:pt x="857" y="125"/>
                      <a:pt x="840" y="126"/>
                    </a:cubicBezTo>
                    <a:cubicBezTo>
                      <a:pt x="836" y="127"/>
                      <a:pt x="833" y="123"/>
                      <a:pt x="828" y="121"/>
                    </a:cubicBezTo>
                    <a:cubicBezTo>
                      <a:pt x="828" y="121"/>
                      <a:pt x="828" y="121"/>
                      <a:pt x="828" y="121"/>
                    </a:cubicBezTo>
                    <a:cubicBezTo>
                      <a:pt x="824" y="111"/>
                      <a:pt x="813" y="114"/>
                      <a:pt x="805" y="111"/>
                    </a:cubicBezTo>
                    <a:cubicBezTo>
                      <a:pt x="801" y="110"/>
                      <a:pt x="802" y="114"/>
                      <a:pt x="802" y="116"/>
                    </a:cubicBezTo>
                    <a:cubicBezTo>
                      <a:pt x="803" y="122"/>
                      <a:pt x="799" y="120"/>
                      <a:pt x="796" y="121"/>
                    </a:cubicBezTo>
                    <a:cubicBezTo>
                      <a:pt x="794" y="120"/>
                      <a:pt x="793" y="118"/>
                      <a:pt x="791" y="116"/>
                    </a:cubicBezTo>
                    <a:cubicBezTo>
                      <a:pt x="787" y="112"/>
                      <a:pt x="792" y="102"/>
                      <a:pt x="786" y="100"/>
                    </a:cubicBezTo>
                    <a:cubicBezTo>
                      <a:pt x="775" y="97"/>
                      <a:pt x="772" y="87"/>
                      <a:pt x="765" y="81"/>
                    </a:cubicBezTo>
                    <a:cubicBezTo>
                      <a:pt x="755" y="74"/>
                      <a:pt x="750" y="60"/>
                      <a:pt x="735" y="74"/>
                    </a:cubicBezTo>
                    <a:cubicBezTo>
                      <a:pt x="735" y="75"/>
                      <a:pt x="732" y="75"/>
                      <a:pt x="732" y="74"/>
                    </a:cubicBezTo>
                    <a:cubicBezTo>
                      <a:pt x="725" y="64"/>
                      <a:pt x="714" y="68"/>
                      <a:pt x="705" y="63"/>
                    </a:cubicBezTo>
                    <a:cubicBezTo>
                      <a:pt x="680" y="49"/>
                      <a:pt x="652" y="38"/>
                      <a:pt x="629" y="19"/>
                    </a:cubicBezTo>
                    <a:cubicBezTo>
                      <a:pt x="619" y="10"/>
                      <a:pt x="606" y="0"/>
                      <a:pt x="592" y="1"/>
                    </a:cubicBezTo>
                    <a:cubicBezTo>
                      <a:pt x="574" y="3"/>
                      <a:pt x="555" y="0"/>
                      <a:pt x="537" y="6"/>
                    </a:cubicBezTo>
                    <a:cubicBezTo>
                      <a:pt x="534" y="10"/>
                      <a:pt x="530" y="14"/>
                      <a:pt x="525" y="17"/>
                    </a:cubicBezTo>
                    <a:cubicBezTo>
                      <a:pt x="509" y="19"/>
                      <a:pt x="493" y="24"/>
                      <a:pt x="479" y="25"/>
                    </a:cubicBezTo>
                    <a:cubicBezTo>
                      <a:pt x="465" y="25"/>
                      <a:pt x="466" y="30"/>
                      <a:pt x="465" y="38"/>
                    </a:cubicBezTo>
                    <a:cubicBezTo>
                      <a:pt x="451" y="53"/>
                      <a:pt x="435" y="65"/>
                      <a:pt x="414" y="72"/>
                    </a:cubicBezTo>
                    <a:cubicBezTo>
                      <a:pt x="401" y="77"/>
                      <a:pt x="386" y="77"/>
                      <a:pt x="374" y="88"/>
                    </a:cubicBezTo>
                    <a:cubicBezTo>
                      <a:pt x="371" y="93"/>
                      <a:pt x="365" y="94"/>
                      <a:pt x="359" y="96"/>
                    </a:cubicBezTo>
                    <a:cubicBezTo>
                      <a:pt x="349" y="100"/>
                      <a:pt x="339" y="105"/>
                      <a:pt x="331" y="113"/>
                    </a:cubicBezTo>
                    <a:cubicBezTo>
                      <a:pt x="327" y="115"/>
                      <a:pt x="322" y="116"/>
                      <a:pt x="319" y="120"/>
                    </a:cubicBezTo>
                    <a:cubicBezTo>
                      <a:pt x="308" y="134"/>
                      <a:pt x="295" y="143"/>
                      <a:pt x="279" y="148"/>
                    </a:cubicBezTo>
                    <a:cubicBezTo>
                      <a:pt x="272" y="150"/>
                      <a:pt x="266" y="154"/>
                      <a:pt x="260" y="156"/>
                    </a:cubicBezTo>
                    <a:cubicBezTo>
                      <a:pt x="247" y="160"/>
                      <a:pt x="233" y="163"/>
                      <a:pt x="220" y="155"/>
                    </a:cubicBezTo>
                    <a:cubicBezTo>
                      <a:pt x="219" y="148"/>
                      <a:pt x="227" y="145"/>
                      <a:pt x="228" y="139"/>
                    </a:cubicBezTo>
                    <a:cubicBezTo>
                      <a:pt x="219" y="143"/>
                      <a:pt x="208" y="144"/>
                      <a:pt x="200" y="151"/>
                    </a:cubicBezTo>
                    <a:cubicBezTo>
                      <a:pt x="195" y="155"/>
                      <a:pt x="187" y="153"/>
                      <a:pt x="182" y="158"/>
                    </a:cubicBezTo>
                    <a:cubicBezTo>
                      <a:pt x="183" y="158"/>
                      <a:pt x="183" y="158"/>
                      <a:pt x="183" y="158"/>
                    </a:cubicBezTo>
                    <a:cubicBezTo>
                      <a:pt x="169" y="159"/>
                      <a:pt x="159" y="168"/>
                      <a:pt x="149" y="175"/>
                    </a:cubicBezTo>
                    <a:cubicBezTo>
                      <a:pt x="137" y="180"/>
                      <a:pt x="126" y="185"/>
                      <a:pt x="116" y="192"/>
                    </a:cubicBezTo>
                    <a:cubicBezTo>
                      <a:pt x="114" y="195"/>
                      <a:pt x="110" y="194"/>
                      <a:pt x="108" y="196"/>
                    </a:cubicBezTo>
                    <a:cubicBezTo>
                      <a:pt x="79" y="209"/>
                      <a:pt x="50" y="222"/>
                      <a:pt x="21" y="235"/>
                    </a:cubicBezTo>
                    <a:cubicBezTo>
                      <a:pt x="20" y="235"/>
                      <a:pt x="18" y="234"/>
                      <a:pt x="17" y="234"/>
                    </a:cubicBezTo>
                    <a:cubicBezTo>
                      <a:pt x="16" y="235"/>
                      <a:pt x="15" y="236"/>
                      <a:pt x="13" y="237"/>
                    </a:cubicBezTo>
                    <a:cubicBezTo>
                      <a:pt x="13" y="238"/>
                      <a:pt x="13" y="238"/>
                      <a:pt x="13" y="239"/>
                    </a:cubicBezTo>
                    <a:cubicBezTo>
                      <a:pt x="12" y="239"/>
                      <a:pt x="12" y="238"/>
                      <a:pt x="12" y="238"/>
                    </a:cubicBezTo>
                    <a:cubicBezTo>
                      <a:pt x="13" y="238"/>
                      <a:pt x="13" y="238"/>
                      <a:pt x="13" y="237"/>
                    </a:cubicBezTo>
                    <a:cubicBezTo>
                      <a:pt x="14" y="236"/>
                      <a:pt x="15" y="235"/>
                      <a:pt x="17" y="234"/>
                    </a:cubicBezTo>
                    <a:cubicBezTo>
                      <a:pt x="12" y="234"/>
                      <a:pt x="7" y="233"/>
                      <a:pt x="4" y="238"/>
                    </a:cubicBezTo>
                    <a:cubicBezTo>
                      <a:pt x="4" y="238"/>
                      <a:pt x="4" y="239"/>
                      <a:pt x="5" y="239"/>
                    </a:cubicBezTo>
                    <a:cubicBezTo>
                      <a:pt x="3" y="240"/>
                      <a:pt x="2" y="242"/>
                      <a:pt x="0" y="243"/>
                    </a:cubicBezTo>
                    <a:cubicBezTo>
                      <a:pt x="2" y="246"/>
                      <a:pt x="6" y="246"/>
                      <a:pt x="9" y="247"/>
                    </a:cubicBezTo>
                    <a:cubicBezTo>
                      <a:pt x="8" y="248"/>
                      <a:pt x="8" y="249"/>
                      <a:pt x="7" y="250"/>
                    </a:cubicBezTo>
                    <a:cubicBezTo>
                      <a:pt x="11" y="251"/>
                      <a:pt x="14" y="250"/>
                      <a:pt x="17" y="247"/>
                    </a:cubicBezTo>
                    <a:cubicBezTo>
                      <a:pt x="17" y="247"/>
                      <a:pt x="17" y="246"/>
                      <a:pt x="16" y="246"/>
                    </a:cubicBezTo>
                    <a:cubicBezTo>
                      <a:pt x="17" y="247"/>
                      <a:pt x="17" y="247"/>
                      <a:pt x="17" y="247"/>
                    </a:cubicBezTo>
                    <a:cubicBezTo>
                      <a:pt x="20" y="247"/>
                      <a:pt x="24" y="246"/>
                      <a:pt x="24" y="247"/>
                    </a:cubicBezTo>
                    <a:cubicBezTo>
                      <a:pt x="31" y="265"/>
                      <a:pt x="43" y="259"/>
                      <a:pt x="55" y="256"/>
                    </a:cubicBezTo>
                    <a:cubicBezTo>
                      <a:pt x="61" y="255"/>
                      <a:pt x="66" y="251"/>
                      <a:pt x="71" y="252"/>
                    </a:cubicBezTo>
                    <a:cubicBezTo>
                      <a:pt x="89" y="257"/>
                      <a:pt x="107" y="254"/>
                      <a:pt x="124" y="255"/>
                    </a:cubicBezTo>
                    <a:cubicBezTo>
                      <a:pt x="132" y="255"/>
                      <a:pt x="137" y="256"/>
                      <a:pt x="138" y="264"/>
                    </a:cubicBezTo>
                    <a:cubicBezTo>
                      <a:pt x="138" y="264"/>
                      <a:pt x="138" y="264"/>
                      <a:pt x="138" y="264"/>
                    </a:cubicBezTo>
                    <a:cubicBezTo>
                      <a:pt x="138" y="264"/>
                      <a:pt x="138" y="264"/>
                      <a:pt x="138" y="264"/>
                    </a:cubicBezTo>
                    <a:cubicBezTo>
                      <a:pt x="138" y="264"/>
                      <a:pt x="138" y="264"/>
                      <a:pt x="138" y="264"/>
                    </a:cubicBezTo>
                    <a:cubicBezTo>
                      <a:pt x="132" y="263"/>
                      <a:pt x="128" y="266"/>
                      <a:pt x="125" y="271"/>
                    </a:cubicBezTo>
                    <a:cubicBezTo>
                      <a:pt x="120" y="279"/>
                      <a:pt x="113" y="287"/>
                      <a:pt x="106" y="292"/>
                    </a:cubicBezTo>
                    <a:cubicBezTo>
                      <a:pt x="92" y="301"/>
                      <a:pt x="89" y="315"/>
                      <a:pt x="88" y="329"/>
                    </a:cubicBezTo>
                    <a:cubicBezTo>
                      <a:pt x="87" y="336"/>
                      <a:pt x="87" y="343"/>
                      <a:pt x="87" y="350"/>
                    </a:cubicBezTo>
                    <a:cubicBezTo>
                      <a:pt x="77" y="351"/>
                      <a:pt x="68" y="353"/>
                      <a:pt x="62" y="363"/>
                    </a:cubicBezTo>
                    <a:cubicBezTo>
                      <a:pt x="51" y="365"/>
                      <a:pt x="51" y="375"/>
                      <a:pt x="49" y="383"/>
                    </a:cubicBezTo>
                    <a:cubicBezTo>
                      <a:pt x="39" y="404"/>
                      <a:pt x="43" y="424"/>
                      <a:pt x="54" y="442"/>
                    </a:cubicBezTo>
                    <a:cubicBezTo>
                      <a:pt x="55" y="446"/>
                      <a:pt x="58" y="445"/>
                      <a:pt x="60" y="446"/>
                    </a:cubicBezTo>
                    <a:cubicBezTo>
                      <a:pt x="60" y="446"/>
                      <a:pt x="60" y="446"/>
                      <a:pt x="60" y="446"/>
                    </a:cubicBezTo>
                    <a:cubicBezTo>
                      <a:pt x="62" y="448"/>
                      <a:pt x="65" y="449"/>
                      <a:pt x="68" y="450"/>
                    </a:cubicBezTo>
                    <a:cubicBezTo>
                      <a:pt x="69" y="449"/>
                      <a:pt x="69" y="449"/>
                      <a:pt x="69" y="449"/>
                    </a:cubicBezTo>
                    <a:cubicBezTo>
                      <a:pt x="71" y="450"/>
                      <a:pt x="71" y="450"/>
                      <a:pt x="71" y="450"/>
                    </a:cubicBezTo>
                    <a:cubicBezTo>
                      <a:pt x="73" y="453"/>
                      <a:pt x="77" y="452"/>
                      <a:pt x="79" y="454"/>
                    </a:cubicBezTo>
                    <a:cubicBezTo>
                      <a:pt x="79" y="454"/>
                      <a:pt x="79" y="454"/>
                      <a:pt x="79" y="454"/>
                    </a:cubicBezTo>
                    <a:cubicBezTo>
                      <a:pt x="79" y="454"/>
                      <a:pt x="79" y="454"/>
                      <a:pt x="79" y="454"/>
                    </a:cubicBezTo>
                    <a:cubicBezTo>
                      <a:pt x="79" y="454"/>
                      <a:pt x="79" y="454"/>
                      <a:pt x="79" y="454"/>
                    </a:cubicBezTo>
                    <a:cubicBezTo>
                      <a:pt x="80" y="456"/>
                      <a:pt x="82" y="457"/>
                      <a:pt x="84" y="457"/>
                    </a:cubicBezTo>
                    <a:cubicBezTo>
                      <a:pt x="87" y="464"/>
                      <a:pt x="92" y="463"/>
                      <a:pt x="97" y="462"/>
                    </a:cubicBezTo>
                    <a:cubicBezTo>
                      <a:pt x="102" y="460"/>
                      <a:pt x="107" y="459"/>
                      <a:pt x="112" y="458"/>
                    </a:cubicBezTo>
                    <a:cubicBezTo>
                      <a:pt x="114" y="461"/>
                      <a:pt x="116" y="463"/>
                      <a:pt x="119" y="462"/>
                    </a:cubicBezTo>
                    <a:cubicBezTo>
                      <a:pt x="131" y="456"/>
                      <a:pt x="141" y="463"/>
                      <a:pt x="153" y="463"/>
                    </a:cubicBezTo>
                    <a:cubicBezTo>
                      <a:pt x="159" y="463"/>
                      <a:pt x="163" y="467"/>
                      <a:pt x="162" y="473"/>
                    </a:cubicBezTo>
                    <a:cubicBezTo>
                      <a:pt x="161" y="483"/>
                      <a:pt x="166" y="489"/>
                      <a:pt x="171" y="497"/>
                    </a:cubicBezTo>
                    <a:cubicBezTo>
                      <a:pt x="171" y="497"/>
                      <a:pt x="171" y="497"/>
                      <a:pt x="172" y="497"/>
                    </a:cubicBezTo>
                    <a:cubicBezTo>
                      <a:pt x="172" y="497"/>
                      <a:pt x="172" y="497"/>
                      <a:pt x="172" y="497"/>
                    </a:cubicBezTo>
                    <a:cubicBezTo>
                      <a:pt x="171" y="497"/>
                      <a:pt x="171" y="497"/>
                      <a:pt x="171" y="497"/>
                    </a:cubicBezTo>
                    <a:cubicBezTo>
                      <a:pt x="167" y="504"/>
                      <a:pt x="167" y="510"/>
                      <a:pt x="171" y="517"/>
                    </a:cubicBezTo>
                    <a:cubicBezTo>
                      <a:pt x="171" y="516"/>
                      <a:pt x="171" y="516"/>
                      <a:pt x="172" y="516"/>
                    </a:cubicBezTo>
                    <a:cubicBezTo>
                      <a:pt x="172" y="517"/>
                      <a:pt x="172" y="517"/>
                      <a:pt x="172" y="517"/>
                    </a:cubicBezTo>
                    <a:cubicBezTo>
                      <a:pt x="171" y="517"/>
                      <a:pt x="171" y="517"/>
                      <a:pt x="171" y="517"/>
                    </a:cubicBezTo>
                    <a:cubicBezTo>
                      <a:pt x="171" y="524"/>
                      <a:pt x="170" y="532"/>
                      <a:pt x="171" y="540"/>
                    </a:cubicBezTo>
                    <a:cubicBezTo>
                      <a:pt x="172" y="548"/>
                      <a:pt x="167" y="556"/>
                      <a:pt x="175" y="562"/>
                    </a:cubicBezTo>
                    <a:cubicBezTo>
                      <a:pt x="172" y="578"/>
                      <a:pt x="175" y="593"/>
                      <a:pt x="175" y="608"/>
                    </a:cubicBezTo>
                    <a:cubicBezTo>
                      <a:pt x="175" y="612"/>
                      <a:pt x="176" y="615"/>
                      <a:pt x="179" y="616"/>
                    </a:cubicBezTo>
                    <a:cubicBezTo>
                      <a:pt x="181" y="628"/>
                      <a:pt x="174" y="640"/>
                      <a:pt x="184" y="650"/>
                    </a:cubicBezTo>
                    <a:cubicBezTo>
                      <a:pt x="186" y="654"/>
                      <a:pt x="184" y="659"/>
                      <a:pt x="187" y="663"/>
                    </a:cubicBezTo>
                    <a:cubicBezTo>
                      <a:pt x="188" y="664"/>
                      <a:pt x="188" y="664"/>
                      <a:pt x="188" y="664"/>
                    </a:cubicBezTo>
                    <a:cubicBezTo>
                      <a:pt x="188" y="665"/>
                      <a:pt x="188" y="665"/>
                      <a:pt x="188" y="665"/>
                    </a:cubicBezTo>
                    <a:cubicBezTo>
                      <a:pt x="188" y="678"/>
                      <a:pt x="188" y="691"/>
                      <a:pt x="204" y="695"/>
                    </a:cubicBezTo>
                    <a:cubicBezTo>
                      <a:pt x="212" y="697"/>
                      <a:pt x="215" y="701"/>
                      <a:pt x="218" y="709"/>
                    </a:cubicBezTo>
                    <a:cubicBezTo>
                      <a:pt x="220" y="718"/>
                      <a:pt x="227" y="723"/>
                      <a:pt x="237" y="719"/>
                    </a:cubicBezTo>
                    <a:cubicBezTo>
                      <a:pt x="249" y="715"/>
                      <a:pt x="262" y="717"/>
                      <a:pt x="274" y="713"/>
                    </a:cubicBezTo>
                    <a:cubicBezTo>
                      <a:pt x="282" y="711"/>
                      <a:pt x="290" y="713"/>
                      <a:pt x="298" y="716"/>
                    </a:cubicBezTo>
                    <a:cubicBezTo>
                      <a:pt x="312" y="722"/>
                      <a:pt x="313" y="722"/>
                      <a:pt x="321" y="708"/>
                    </a:cubicBezTo>
                    <a:cubicBezTo>
                      <a:pt x="324" y="704"/>
                      <a:pt x="327" y="699"/>
                      <a:pt x="332" y="702"/>
                    </a:cubicBezTo>
                    <a:cubicBezTo>
                      <a:pt x="338" y="704"/>
                      <a:pt x="343" y="707"/>
                      <a:pt x="348" y="709"/>
                    </a:cubicBezTo>
                    <a:cubicBezTo>
                      <a:pt x="352" y="710"/>
                      <a:pt x="347" y="716"/>
                      <a:pt x="348" y="720"/>
                    </a:cubicBezTo>
                    <a:cubicBezTo>
                      <a:pt x="349" y="723"/>
                      <a:pt x="349" y="726"/>
                      <a:pt x="353" y="727"/>
                    </a:cubicBezTo>
                    <a:cubicBezTo>
                      <a:pt x="360" y="721"/>
                      <a:pt x="367" y="715"/>
                      <a:pt x="375" y="709"/>
                    </a:cubicBezTo>
                    <a:cubicBezTo>
                      <a:pt x="384" y="709"/>
                      <a:pt x="384" y="717"/>
                      <a:pt x="388" y="722"/>
                    </a:cubicBezTo>
                    <a:cubicBezTo>
                      <a:pt x="385" y="724"/>
                      <a:pt x="385" y="727"/>
                      <a:pt x="384" y="730"/>
                    </a:cubicBezTo>
                    <a:cubicBezTo>
                      <a:pt x="384" y="730"/>
                      <a:pt x="384" y="730"/>
                      <a:pt x="384" y="730"/>
                    </a:cubicBezTo>
                    <a:cubicBezTo>
                      <a:pt x="377" y="734"/>
                      <a:pt x="377" y="741"/>
                      <a:pt x="375" y="748"/>
                    </a:cubicBezTo>
                    <a:cubicBezTo>
                      <a:pt x="374" y="755"/>
                      <a:pt x="372" y="763"/>
                      <a:pt x="380" y="769"/>
                    </a:cubicBezTo>
                    <a:cubicBezTo>
                      <a:pt x="386" y="773"/>
                      <a:pt x="393" y="770"/>
                      <a:pt x="399" y="767"/>
                    </a:cubicBezTo>
                    <a:cubicBezTo>
                      <a:pt x="401" y="766"/>
                      <a:pt x="403" y="765"/>
                      <a:pt x="405" y="764"/>
                    </a:cubicBezTo>
                    <a:cubicBezTo>
                      <a:pt x="418" y="761"/>
                      <a:pt x="429" y="772"/>
                      <a:pt x="426" y="785"/>
                    </a:cubicBezTo>
                    <a:cubicBezTo>
                      <a:pt x="424" y="797"/>
                      <a:pt x="420" y="809"/>
                      <a:pt x="415" y="820"/>
                    </a:cubicBezTo>
                    <a:cubicBezTo>
                      <a:pt x="410" y="830"/>
                      <a:pt x="413" y="833"/>
                      <a:pt x="423" y="833"/>
                    </a:cubicBezTo>
                    <a:cubicBezTo>
                      <a:pt x="438" y="835"/>
                      <a:pt x="452" y="832"/>
                      <a:pt x="466" y="829"/>
                    </a:cubicBezTo>
                    <a:cubicBezTo>
                      <a:pt x="466" y="829"/>
                      <a:pt x="467" y="828"/>
                      <a:pt x="467" y="827"/>
                    </a:cubicBezTo>
                    <a:cubicBezTo>
                      <a:pt x="474" y="829"/>
                      <a:pt x="481" y="832"/>
                      <a:pt x="489" y="828"/>
                    </a:cubicBezTo>
                    <a:cubicBezTo>
                      <a:pt x="496" y="825"/>
                      <a:pt x="504" y="824"/>
                      <a:pt x="512" y="821"/>
                    </a:cubicBezTo>
                    <a:cubicBezTo>
                      <a:pt x="513" y="821"/>
                      <a:pt x="514" y="820"/>
                      <a:pt x="516" y="820"/>
                    </a:cubicBezTo>
                    <a:cubicBezTo>
                      <a:pt x="533" y="824"/>
                      <a:pt x="550" y="824"/>
                      <a:pt x="567" y="829"/>
                    </a:cubicBezTo>
                    <a:cubicBezTo>
                      <a:pt x="566" y="829"/>
                      <a:pt x="566" y="829"/>
                      <a:pt x="566" y="829"/>
                    </a:cubicBezTo>
                    <a:cubicBezTo>
                      <a:pt x="576" y="837"/>
                      <a:pt x="589" y="834"/>
                      <a:pt x="600" y="837"/>
                    </a:cubicBezTo>
                    <a:cubicBezTo>
                      <a:pt x="600" y="837"/>
                      <a:pt x="600" y="837"/>
                      <a:pt x="600" y="837"/>
                    </a:cubicBezTo>
                    <a:cubicBezTo>
                      <a:pt x="606" y="840"/>
                      <a:pt x="614" y="834"/>
                      <a:pt x="621" y="837"/>
                    </a:cubicBezTo>
                    <a:cubicBezTo>
                      <a:pt x="621" y="836"/>
                      <a:pt x="621" y="836"/>
                      <a:pt x="621" y="836"/>
                    </a:cubicBezTo>
                    <a:cubicBezTo>
                      <a:pt x="622" y="837"/>
                      <a:pt x="622" y="837"/>
                      <a:pt x="622" y="837"/>
                    </a:cubicBezTo>
                    <a:cubicBezTo>
                      <a:pt x="637" y="841"/>
                      <a:pt x="643" y="821"/>
                      <a:pt x="658" y="825"/>
                    </a:cubicBezTo>
                    <a:cubicBezTo>
                      <a:pt x="659" y="826"/>
                      <a:pt x="660" y="828"/>
                      <a:pt x="662" y="829"/>
                    </a:cubicBezTo>
                    <a:cubicBezTo>
                      <a:pt x="671" y="836"/>
                      <a:pt x="679" y="844"/>
                      <a:pt x="688" y="850"/>
                    </a:cubicBezTo>
                    <a:cubicBezTo>
                      <a:pt x="697" y="861"/>
                      <a:pt x="710" y="858"/>
                      <a:pt x="721" y="862"/>
                    </a:cubicBezTo>
                    <a:cubicBezTo>
                      <a:pt x="734" y="872"/>
                      <a:pt x="750" y="861"/>
                      <a:pt x="762" y="871"/>
                    </a:cubicBezTo>
                    <a:cubicBezTo>
                      <a:pt x="766" y="873"/>
                      <a:pt x="771" y="875"/>
                      <a:pt x="773" y="871"/>
                    </a:cubicBezTo>
                    <a:cubicBezTo>
                      <a:pt x="782" y="861"/>
                      <a:pt x="792" y="864"/>
                      <a:pt x="802" y="867"/>
                    </a:cubicBezTo>
                    <a:cubicBezTo>
                      <a:pt x="803" y="866"/>
                      <a:pt x="803" y="866"/>
                      <a:pt x="803" y="866"/>
                    </a:cubicBezTo>
                    <a:cubicBezTo>
                      <a:pt x="803" y="866"/>
                      <a:pt x="803" y="866"/>
                      <a:pt x="803" y="866"/>
                    </a:cubicBezTo>
                    <a:cubicBezTo>
                      <a:pt x="806" y="869"/>
                      <a:pt x="809" y="869"/>
                      <a:pt x="812" y="867"/>
                    </a:cubicBezTo>
                    <a:cubicBezTo>
                      <a:pt x="813" y="867"/>
                      <a:pt x="815" y="867"/>
                      <a:pt x="816" y="867"/>
                    </a:cubicBezTo>
                    <a:cubicBezTo>
                      <a:pt x="819" y="869"/>
                      <a:pt x="822" y="869"/>
                      <a:pt x="825" y="871"/>
                    </a:cubicBezTo>
                    <a:cubicBezTo>
                      <a:pt x="825" y="870"/>
                      <a:pt x="825" y="870"/>
                      <a:pt x="825" y="870"/>
                    </a:cubicBezTo>
                    <a:cubicBezTo>
                      <a:pt x="835" y="882"/>
                      <a:pt x="848" y="868"/>
                      <a:pt x="859" y="874"/>
                    </a:cubicBezTo>
                    <a:cubicBezTo>
                      <a:pt x="858" y="874"/>
                      <a:pt x="858" y="874"/>
                      <a:pt x="858" y="874"/>
                    </a:cubicBezTo>
                    <a:cubicBezTo>
                      <a:pt x="871" y="891"/>
                      <a:pt x="882" y="876"/>
                      <a:pt x="892" y="871"/>
                    </a:cubicBezTo>
                    <a:cubicBezTo>
                      <a:pt x="902" y="866"/>
                      <a:pt x="904" y="856"/>
                      <a:pt x="898" y="846"/>
                    </a:cubicBezTo>
                    <a:cubicBezTo>
                      <a:pt x="895" y="841"/>
                      <a:pt x="895" y="834"/>
                      <a:pt x="890" y="830"/>
                    </a:cubicBezTo>
                    <a:cubicBezTo>
                      <a:pt x="890" y="830"/>
                      <a:pt x="890" y="830"/>
                      <a:pt x="890" y="830"/>
                    </a:cubicBezTo>
                    <a:cubicBezTo>
                      <a:pt x="890" y="830"/>
                      <a:pt x="890" y="830"/>
                      <a:pt x="890" y="830"/>
                    </a:cubicBezTo>
                    <a:cubicBezTo>
                      <a:pt x="890" y="830"/>
                      <a:pt x="890" y="830"/>
                      <a:pt x="890" y="830"/>
                    </a:cubicBezTo>
                    <a:cubicBezTo>
                      <a:pt x="889" y="827"/>
                      <a:pt x="889" y="824"/>
                      <a:pt x="886" y="822"/>
                    </a:cubicBezTo>
                    <a:cubicBezTo>
                      <a:pt x="885" y="819"/>
                      <a:pt x="885" y="817"/>
                      <a:pt x="885" y="814"/>
                    </a:cubicBezTo>
                    <a:cubicBezTo>
                      <a:pt x="882" y="800"/>
                      <a:pt x="885" y="794"/>
                      <a:pt x="902" y="793"/>
                    </a:cubicBezTo>
                    <a:cubicBezTo>
                      <a:pt x="920" y="792"/>
                      <a:pt x="937" y="794"/>
                      <a:pt x="954" y="796"/>
                    </a:cubicBezTo>
                    <a:cubicBezTo>
                      <a:pt x="954" y="795"/>
                      <a:pt x="954" y="795"/>
                      <a:pt x="954" y="795"/>
                    </a:cubicBezTo>
                    <a:cubicBezTo>
                      <a:pt x="955" y="796"/>
                      <a:pt x="955" y="796"/>
                      <a:pt x="955" y="796"/>
                    </a:cubicBezTo>
                    <a:cubicBezTo>
                      <a:pt x="954" y="796"/>
                      <a:pt x="954" y="796"/>
                      <a:pt x="954" y="796"/>
                    </a:cubicBezTo>
                    <a:cubicBezTo>
                      <a:pt x="958" y="800"/>
                      <a:pt x="963" y="798"/>
                      <a:pt x="967" y="798"/>
                    </a:cubicBezTo>
                    <a:cubicBezTo>
                      <a:pt x="972" y="798"/>
                      <a:pt x="977" y="800"/>
                      <a:pt x="980" y="794"/>
                    </a:cubicBezTo>
                    <a:cubicBezTo>
                      <a:pt x="982" y="789"/>
                      <a:pt x="978" y="785"/>
                      <a:pt x="974" y="782"/>
                    </a:cubicBezTo>
                    <a:cubicBezTo>
                      <a:pt x="968" y="775"/>
                      <a:pt x="962" y="768"/>
                      <a:pt x="953" y="763"/>
                    </a:cubicBezTo>
                    <a:cubicBezTo>
                      <a:pt x="948" y="754"/>
                      <a:pt x="942" y="747"/>
                      <a:pt x="932" y="743"/>
                    </a:cubicBezTo>
                    <a:cubicBezTo>
                      <a:pt x="935" y="739"/>
                      <a:pt x="940" y="739"/>
                      <a:pt x="944" y="737"/>
                    </a:cubicBezTo>
                    <a:cubicBezTo>
                      <a:pt x="954" y="734"/>
                      <a:pt x="965" y="737"/>
                      <a:pt x="973" y="729"/>
                    </a:cubicBezTo>
                    <a:cubicBezTo>
                      <a:pt x="973" y="729"/>
                      <a:pt x="973" y="729"/>
                      <a:pt x="973" y="729"/>
                    </a:cubicBezTo>
                    <a:cubicBezTo>
                      <a:pt x="974" y="728"/>
                      <a:pt x="974" y="728"/>
                      <a:pt x="974" y="728"/>
                    </a:cubicBezTo>
                    <a:cubicBezTo>
                      <a:pt x="974" y="728"/>
                      <a:pt x="974" y="729"/>
                      <a:pt x="973" y="729"/>
                    </a:cubicBezTo>
                    <a:cubicBezTo>
                      <a:pt x="985" y="731"/>
                      <a:pt x="995" y="726"/>
                      <a:pt x="1005" y="722"/>
                    </a:cubicBezTo>
                    <a:cubicBezTo>
                      <a:pt x="1011" y="719"/>
                      <a:pt x="1017" y="716"/>
                      <a:pt x="1024" y="717"/>
                    </a:cubicBezTo>
                    <a:cubicBezTo>
                      <a:pt x="1028" y="719"/>
                      <a:pt x="1031" y="721"/>
                      <a:pt x="1034" y="721"/>
                    </a:cubicBezTo>
                    <a:cubicBezTo>
                      <a:pt x="1036" y="721"/>
                      <a:pt x="1037" y="725"/>
                      <a:pt x="1039" y="723"/>
                    </a:cubicBezTo>
                    <a:cubicBezTo>
                      <a:pt x="1047" y="718"/>
                      <a:pt x="1056" y="713"/>
                      <a:pt x="1062" y="704"/>
                    </a:cubicBezTo>
                    <a:cubicBezTo>
                      <a:pt x="1071" y="692"/>
                      <a:pt x="1067" y="677"/>
                      <a:pt x="1080" y="667"/>
                    </a:cubicBezTo>
                    <a:cubicBezTo>
                      <a:pt x="1088" y="661"/>
                      <a:pt x="1089" y="653"/>
                      <a:pt x="1083" y="644"/>
                    </a:cubicBezTo>
                    <a:cubicBezTo>
                      <a:pt x="1081" y="641"/>
                      <a:pt x="1079" y="637"/>
                      <a:pt x="1079" y="634"/>
                    </a:cubicBezTo>
                    <a:cubicBezTo>
                      <a:pt x="1079" y="624"/>
                      <a:pt x="1075" y="622"/>
                      <a:pt x="1065" y="621"/>
                    </a:cubicBezTo>
                    <a:cubicBezTo>
                      <a:pt x="1053" y="620"/>
                      <a:pt x="1048" y="615"/>
                      <a:pt x="1051" y="604"/>
                    </a:cubicBezTo>
                    <a:cubicBezTo>
                      <a:pt x="1054" y="592"/>
                      <a:pt x="1048" y="588"/>
                      <a:pt x="1041" y="584"/>
                    </a:cubicBezTo>
                    <a:cubicBezTo>
                      <a:pt x="1040" y="583"/>
                      <a:pt x="1040" y="583"/>
                      <a:pt x="1040" y="583"/>
                    </a:cubicBezTo>
                    <a:cubicBezTo>
                      <a:pt x="1040" y="582"/>
                      <a:pt x="1040" y="582"/>
                      <a:pt x="1040" y="582"/>
                    </a:cubicBezTo>
                    <a:cubicBezTo>
                      <a:pt x="1039" y="578"/>
                      <a:pt x="1040" y="574"/>
                      <a:pt x="1036" y="572"/>
                    </a:cubicBezTo>
                    <a:cubicBezTo>
                      <a:pt x="1036" y="572"/>
                      <a:pt x="1036" y="572"/>
                      <a:pt x="1036" y="572"/>
                    </a:cubicBezTo>
                    <a:cubicBezTo>
                      <a:pt x="1038" y="566"/>
                      <a:pt x="1032" y="562"/>
                      <a:pt x="1031" y="557"/>
                    </a:cubicBezTo>
                    <a:cubicBezTo>
                      <a:pt x="1035" y="553"/>
                      <a:pt x="1043" y="556"/>
                      <a:pt x="1044" y="550"/>
                    </a:cubicBezTo>
                    <a:cubicBezTo>
                      <a:pt x="1044" y="550"/>
                      <a:pt x="1044" y="550"/>
                      <a:pt x="1044" y="550"/>
                    </a:cubicBezTo>
                    <a:cubicBezTo>
                      <a:pt x="1045" y="549"/>
                      <a:pt x="1045" y="549"/>
                      <a:pt x="1045" y="549"/>
                    </a:cubicBezTo>
                    <a:cubicBezTo>
                      <a:pt x="1045" y="550"/>
                      <a:pt x="1045" y="550"/>
                      <a:pt x="1044" y="550"/>
                    </a:cubicBezTo>
                    <a:cubicBezTo>
                      <a:pt x="1058" y="551"/>
                      <a:pt x="1070" y="550"/>
                      <a:pt x="1079" y="538"/>
                    </a:cubicBezTo>
                    <a:cubicBezTo>
                      <a:pt x="1078" y="538"/>
                      <a:pt x="1078" y="538"/>
                      <a:pt x="1078" y="538"/>
                    </a:cubicBezTo>
                    <a:cubicBezTo>
                      <a:pt x="1078" y="537"/>
                      <a:pt x="1078" y="537"/>
                      <a:pt x="1078" y="537"/>
                    </a:cubicBezTo>
                    <a:cubicBezTo>
                      <a:pt x="1078" y="538"/>
                      <a:pt x="1078" y="538"/>
                      <a:pt x="1078" y="538"/>
                    </a:cubicBezTo>
                    <a:cubicBezTo>
                      <a:pt x="1079" y="538"/>
                      <a:pt x="1079" y="538"/>
                      <a:pt x="1079" y="538"/>
                    </a:cubicBezTo>
                    <a:cubicBezTo>
                      <a:pt x="1088" y="536"/>
                      <a:pt x="1094" y="531"/>
                      <a:pt x="1095" y="522"/>
                    </a:cubicBezTo>
                    <a:cubicBezTo>
                      <a:pt x="1111" y="507"/>
                      <a:pt x="1111" y="500"/>
                      <a:pt x="1098" y="4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ïsḷïḋè"/>
              <p:cNvSpPr/>
              <p:nvPr/>
            </p:nvSpPr>
            <p:spPr bwMode="auto">
              <a:xfrm>
                <a:off x="984250" y="2922588"/>
                <a:ext cx="3175" cy="1588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îṣlïḍè"/>
              <p:cNvSpPr/>
              <p:nvPr/>
            </p:nvSpPr>
            <p:spPr bwMode="auto">
              <a:xfrm>
                <a:off x="3902075" y="3065463"/>
                <a:ext cx="90488" cy="122238"/>
              </a:xfrm>
              <a:custGeom>
                <a:avLst/>
                <a:gdLst>
                  <a:gd name="T0" fmla="*/ 30 w 35"/>
                  <a:gd name="T1" fmla="*/ 15 h 47"/>
                  <a:gd name="T2" fmla="*/ 19 w 35"/>
                  <a:gd name="T3" fmla="*/ 2 h 47"/>
                  <a:gd name="T4" fmla="*/ 4 w 35"/>
                  <a:gd name="T5" fmla="*/ 5 h 47"/>
                  <a:gd name="T6" fmla="*/ 6 w 35"/>
                  <a:gd name="T7" fmla="*/ 21 h 47"/>
                  <a:gd name="T8" fmla="*/ 16 w 35"/>
                  <a:gd name="T9" fmla="*/ 34 h 47"/>
                  <a:gd name="T10" fmla="*/ 26 w 35"/>
                  <a:gd name="T11" fmla="*/ 44 h 47"/>
                  <a:gd name="T12" fmla="*/ 26 w 35"/>
                  <a:gd name="T13" fmla="*/ 29 h 47"/>
                  <a:gd name="T14" fmla="*/ 30 w 35"/>
                  <a:gd name="T15" fmla="*/ 1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47">
                    <a:moveTo>
                      <a:pt x="30" y="15"/>
                    </a:moveTo>
                    <a:cubicBezTo>
                      <a:pt x="30" y="9"/>
                      <a:pt x="25" y="5"/>
                      <a:pt x="19" y="2"/>
                    </a:cubicBezTo>
                    <a:cubicBezTo>
                      <a:pt x="14" y="0"/>
                      <a:pt x="8" y="1"/>
                      <a:pt x="4" y="5"/>
                    </a:cubicBezTo>
                    <a:cubicBezTo>
                      <a:pt x="0" y="11"/>
                      <a:pt x="2" y="16"/>
                      <a:pt x="6" y="21"/>
                    </a:cubicBezTo>
                    <a:cubicBezTo>
                      <a:pt x="9" y="25"/>
                      <a:pt x="12" y="29"/>
                      <a:pt x="16" y="34"/>
                    </a:cubicBezTo>
                    <a:cubicBezTo>
                      <a:pt x="19" y="38"/>
                      <a:pt x="20" y="47"/>
                      <a:pt x="26" y="44"/>
                    </a:cubicBezTo>
                    <a:cubicBezTo>
                      <a:pt x="35" y="41"/>
                      <a:pt x="28" y="34"/>
                      <a:pt x="26" y="29"/>
                    </a:cubicBezTo>
                    <a:cubicBezTo>
                      <a:pt x="23" y="23"/>
                      <a:pt x="30" y="21"/>
                      <a:pt x="3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2" name="îṥļidè"/>
              <p:cNvSpPr/>
              <p:nvPr/>
            </p:nvSpPr>
            <p:spPr bwMode="auto">
              <a:xfrm>
                <a:off x="3683000" y="2914650"/>
                <a:ext cx="88900" cy="123825"/>
              </a:xfrm>
              <a:custGeom>
                <a:avLst/>
                <a:gdLst>
                  <a:gd name="T0" fmla="*/ 22 w 34"/>
                  <a:gd name="T1" fmla="*/ 24 h 48"/>
                  <a:gd name="T2" fmla="*/ 30 w 34"/>
                  <a:gd name="T3" fmla="*/ 10 h 48"/>
                  <a:gd name="T4" fmla="*/ 29 w 34"/>
                  <a:gd name="T5" fmla="*/ 2 h 48"/>
                  <a:gd name="T6" fmla="*/ 21 w 34"/>
                  <a:gd name="T7" fmla="*/ 6 h 48"/>
                  <a:gd name="T8" fmla="*/ 16 w 34"/>
                  <a:gd name="T9" fmla="*/ 16 h 48"/>
                  <a:gd name="T10" fmla="*/ 13 w 34"/>
                  <a:gd name="T11" fmla="*/ 35 h 48"/>
                  <a:gd name="T12" fmla="*/ 25 w 34"/>
                  <a:gd name="T13" fmla="*/ 48 h 48"/>
                  <a:gd name="T14" fmla="*/ 28 w 34"/>
                  <a:gd name="T15" fmla="*/ 46 h 48"/>
                  <a:gd name="T16" fmla="*/ 27 w 34"/>
                  <a:gd name="T17" fmla="*/ 40 h 48"/>
                  <a:gd name="T18" fmla="*/ 22 w 34"/>
                  <a:gd name="T19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48">
                    <a:moveTo>
                      <a:pt x="22" y="24"/>
                    </a:moveTo>
                    <a:cubicBezTo>
                      <a:pt x="28" y="20"/>
                      <a:pt x="25" y="13"/>
                      <a:pt x="30" y="10"/>
                    </a:cubicBezTo>
                    <a:cubicBezTo>
                      <a:pt x="34" y="7"/>
                      <a:pt x="33" y="4"/>
                      <a:pt x="29" y="2"/>
                    </a:cubicBezTo>
                    <a:cubicBezTo>
                      <a:pt x="26" y="0"/>
                      <a:pt x="22" y="3"/>
                      <a:pt x="21" y="6"/>
                    </a:cubicBezTo>
                    <a:cubicBezTo>
                      <a:pt x="20" y="10"/>
                      <a:pt x="21" y="15"/>
                      <a:pt x="16" y="16"/>
                    </a:cubicBezTo>
                    <a:cubicBezTo>
                      <a:pt x="0" y="20"/>
                      <a:pt x="8" y="28"/>
                      <a:pt x="13" y="35"/>
                    </a:cubicBezTo>
                    <a:cubicBezTo>
                      <a:pt x="16" y="40"/>
                      <a:pt x="18" y="46"/>
                      <a:pt x="25" y="48"/>
                    </a:cubicBezTo>
                    <a:cubicBezTo>
                      <a:pt x="26" y="47"/>
                      <a:pt x="28" y="47"/>
                      <a:pt x="28" y="46"/>
                    </a:cubicBezTo>
                    <a:cubicBezTo>
                      <a:pt x="28" y="44"/>
                      <a:pt x="28" y="42"/>
                      <a:pt x="27" y="40"/>
                    </a:cubicBezTo>
                    <a:cubicBezTo>
                      <a:pt x="24" y="35"/>
                      <a:pt x="14" y="29"/>
                      <a:pt x="2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3" name="ïś1ïde"/>
              <p:cNvSpPr/>
              <p:nvPr/>
            </p:nvSpPr>
            <p:spPr bwMode="auto">
              <a:xfrm>
                <a:off x="3282950" y="2035175"/>
                <a:ext cx="49213" cy="53975"/>
              </a:xfrm>
              <a:custGeom>
                <a:avLst/>
                <a:gdLst>
                  <a:gd name="T0" fmla="*/ 3 w 19"/>
                  <a:gd name="T1" fmla="*/ 0 h 21"/>
                  <a:gd name="T2" fmla="*/ 6 w 19"/>
                  <a:gd name="T3" fmla="*/ 21 h 21"/>
                  <a:gd name="T4" fmla="*/ 3 w 19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1">
                    <a:moveTo>
                      <a:pt x="3" y="0"/>
                    </a:moveTo>
                    <a:cubicBezTo>
                      <a:pt x="2" y="7"/>
                      <a:pt x="0" y="14"/>
                      <a:pt x="6" y="21"/>
                    </a:cubicBezTo>
                    <a:cubicBezTo>
                      <a:pt x="19" y="8"/>
                      <a:pt x="19" y="8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í$ľïde"/>
              <p:cNvSpPr/>
              <p:nvPr/>
            </p:nvSpPr>
            <p:spPr bwMode="auto">
              <a:xfrm>
                <a:off x="3678238" y="2828925"/>
                <a:ext cx="52388" cy="53975"/>
              </a:xfrm>
              <a:custGeom>
                <a:avLst/>
                <a:gdLst>
                  <a:gd name="T0" fmla="*/ 20 w 20"/>
                  <a:gd name="T1" fmla="*/ 15 h 21"/>
                  <a:gd name="T2" fmla="*/ 9 w 20"/>
                  <a:gd name="T3" fmla="*/ 0 h 21"/>
                  <a:gd name="T4" fmla="*/ 10 w 20"/>
                  <a:gd name="T5" fmla="*/ 19 h 21"/>
                  <a:gd name="T6" fmla="*/ 20 w 20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1">
                    <a:moveTo>
                      <a:pt x="20" y="15"/>
                    </a:moveTo>
                    <a:cubicBezTo>
                      <a:pt x="17" y="11"/>
                      <a:pt x="14" y="7"/>
                      <a:pt x="9" y="0"/>
                    </a:cubicBezTo>
                    <a:cubicBezTo>
                      <a:pt x="5" y="9"/>
                      <a:pt x="0" y="15"/>
                      <a:pt x="10" y="19"/>
                    </a:cubicBezTo>
                    <a:cubicBezTo>
                      <a:pt x="11" y="20"/>
                      <a:pt x="18" y="21"/>
                      <a:pt x="2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5" name="iśḻîḍè"/>
              <p:cNvSpPr/>
              <p:nvPr/>
            </p:nvSpPr>
            <p:spPr bwMode="auto">
              <a:xfrm>
                <a:off x="3138488" y="1852613"/>
                <a:ext cx="42863" cy="42863"/>
              </a:xfrm>
              <a:custGeom>
                <a:avLst/>
                <a:gdLst>
                  <a:gd name="T0" fmla="*/ 17 w 17"/>
                  <a:gd name="T1" fmla="*/ 16 h 16"/>
                  <a:gd name="T2" fmla="*/ 0 w 17"/>
                  <a:gd name="T3" fmla="*/ 0 h 16"/>
                  <a:gd name="T4" fmla="*/ 17 w 17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6">
                    <a:moveTo>
                      <a:pt x="17" y="16"/>
                    </a:moveTo>
                    <a:cubicBezTo>
                      <a:pt x="11" y="1"/>
                      <a:pt x="11" y="1"/>
                      <a:pt x="0" y="0"/>
                    </a:cubicBezTo>
                    <a:cubicBezTo>
                      <a:pt x="3" y="7"/>
                      <a:pt x="7" y="12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ïṡḷiḓê"/>
              <p:cNvSpPr/>
              <p:nvPr/>
            </p:nvSpPr>
            <p:spPr bwMode="auto">
              <a:xfrm>
                <a:off x="3771900" y="2854325"/>
                <a:ext cx="114300" cy="117475"/>
              </a:xfrm>
              <a:custGeom>
                <a:avLst/>
                <a:gdLst>
                  <a:gd name="T0" fmla="*/ 27 w 44"/>
                  <a:gd name="T1" fmla="*/ 28 h 45"/>
                  <a:gd name="T2" fmla="*/ 22 w 44"/>
                  <a:gd name="T3" fmla="*/ 23 h 45"/>
                  <a:gd name="T4" fmla="*/ 22 w 44"/>
                  <a:gd name="T5" fmla="*/ 24 h 45"/>
                  <a:gd name="T6" fmla="*/ 7 w 44"/>
                  <a:gd name="T7" fmla="*/ 0 h 45"/>
                  <a:gd name="T8" fmla="*/ 4 w 44"/>
                  <a:gd name="T9" fmla="*/ 13 h 45"/>
                  <a:gd name="T10" fmla="*/ 14 w 44"/>
                  <a:gd name="T11" fmla="*/ 28 h 45"/>
                  <a:gd name="T12" fmla="*/ 14 w 44"/>
                  <a:gd name="T13" fmla="*/ 32 h 45"/>
                  <a:gd name="T14" fmla="*/ 22 w 44"/>
                  <a:gd name="T15" fmla="*/ 40 h 45"/>
                  <a:gd name="T16" fmla="*/ 31 w 44"/>
                  <a:gd name="T17" fmla="*/ 40 h 45"/>
                  <a:gd name="T18" fmla="*/ 39 w 44"/>
                  <a:gd name="T19" fmla="*/ 42 h 45"/>
                  <a:gd name="T20" fmla="*/ 36 w 44"/>
                  <a:gd name="T21" fmla="*/ 26 h 45"/>
                  <a:gd name="T22" fmla="*/ 27 w 44"/>
                  <a:gd name="T23" fmla="*/ 2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45">
                    <a:moveTo>
                      <a:pt x="27" y="28"/>
                    </a:moveTo>
                    <a:cubicBezTo>
                      <a:pt x="25" y="26"/>
                      <a:pt x="24" y="25"/>
                      <a:pt x="22" y="23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12"/>
                      <a:pt x="9" y="10"/>
                      <a:pt x="7" y="0"/>
                    </a:cubicBezTo>
                    <a:cubicBezTo>
                      <a:pt x="0" y="4"/>
                      <a:pt x="1" y="9"/>
                      <a:pt x="4" y="13"/>
                    </a:cubicBezTo>
                    <a:cubicBezTo>
                      <a:pt x="8" y="17"/>
                      <a:pt x="12" y="22"/>
                      <a:pt x="14" y="28"/>
                    </a:cubicBezTo>
                    <a:cubicBezTo>
                      <a:pt x="14" y="29"/>
                      <a:pt x="14" y="31"/>
                      <a:pt x="14" y="32"/>
                    </a:cubicBezTo>
                    <a:cubicBezTo>
                      <a:pt x="17" y="34"/>
                      <a:pt x="20" y="37"/>
                      <a:pt x="22" y="40"/>
                    </a:cubicBezTo>
                    <a:cubicBezTo>
                      <a:pt x="25" y="45"/>
                      <a:pt x="28" y="45"/>
                      <a:pt x="31" y="40"/>
                    </a:cubicBezTo>
                    <a:cubicBezTo>
                      <a:pt x="34" y="41"/>
                      <a:pt x="37" y="45"/>
                      <a:pt x="39" y="42"/>
                    </a:cubicBezTo>
                    <a:cubicBezTo>
                      <a:pt x="44" y="37"/>
                      <a:pt x="36" y="32"/>
                      <a:pt x="36" y="26"/>
                    </a:cubicBezTo>
                    <a:cubicBezTo>
                      <a:pt x="36" y="23"/>
                      <a:pt x="30" y="27"/>
                      <a:pt x="2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7" name="ïşlíḋê"/>
              <p:cNvSpPr/>
              <p:nvPr/>
            </p:nvSpPr>
            <p:spPr bwMode="auto">
              <a:xfrm>
                <a:off x="3751263" y="2968625"/>
                <a:ext cx="33338" cy="31750"/>
              </a:xfrm>
              <a:custGeom>
                <a:avLst/>
                <a:gdLst>
                  <a:gd name="T0" fmla="*/ 1 w 13"/>
                  <a:gd name="T1" fmla="*/ 0 h 12"/>
                  <a:gd name="T2" fmla="*/ 6 w 13"/>
                  <a:gd name="T3" fmla="*/ 12 h 12"/>
                  <a:gd name="T4" fmla="*/ 11 w 13"/>
                  <a:gd name="T5" fmla="*/ 10 h 12"/>
                  <a:gd name="T6" fmla="*/ 1 w 13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2">
                    <a:moveTo>
                      <a:pt x="1" y="0"/>
                    </a:moveTo>
                    <a:cubicBezTo>
                      <a:pt x="2" y="5"/>
                      <a:pt x="0" y="11"/>
                      <a:pt x="6" y="12"/>
                    </a:cubicBezTo>
                    <a:cubicBezTo>
                      <a:pt x="8" y="12"/>
                      <a:pt x="11" y="11"/>
                      <a:pt x="11" y="10"/>
                    </a:cubicBezTo>
                    <a:cubicBezTo>
                      <a:pt x="13" y="3"/>
                      <a:pt x="8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8" name="i$ḷïďè"/>
              <p:cNvSpPr/>
              <p:nvPr/>
            </p:nvSpPr>
            <p:spPr bwMode="auto">
              <a:xfrm>
                <a:off x="2955925" y="1782763"/>
                <a:ext cx="25400" cy="25400"/>
              </a:xfrm>
              <a:custGeom>
                <a:avLst/>
                <a:gdLst>
                  <a:gd name="T0" fmla="*/ 5 w 10"/>
                  <a:gd name="T1" fmla="*/ 9 h 10"/>
                  <a:gd name="T2" fmla="*/ 10 w 10"/>
                  <a:gd name="T3" fmla="*/ 6 h 10"/>
                  <a:gd name="T4" fmla="*/ 6 w 10"/>
                  <a:gd name="T5" fmla="*/ 0 h 10"/>
                  <a:gd name="T6" fmla="*/ 1 w 10"/>
                  <a:gd name="T7" fmla="*/ 2 h 10"/>
                  <a:gd name="T8" fmla="*/ 5 w 10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9"/>
                    </a:moveTo>
                    <a:cubicBezTo>
                      <a:pt x="9" y="10"/>
                      <a:pt x="10" y="8"/>
                      <a:pt x="10" y="6"/>
                    </a:cubicBezTo>
                    <a:cubicBezTo>
                      <a:pt x="10" y="3"/>
                      <a:pt x="8" y="1"/>
                      <a:pt x="6" y="0"/>
                    </a:cubicBezTo>
                    <a:cubicBezTo>
                      <a:pt x="4" y="0"/>
                      <a:pt x="1" y="0"/>
                      <a:pt x="1" y="2"/>
                    </a:cubicBezTo>
                    <a:cubicBezTo>
                      <a:pt x="0" y="6"/>
                      <a:pt x="3" y="8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îSḻîḍe"/>
              <p:cNvSpPr/>
              <p:nvPr/>
            </p:nvSpPr>
            <p:spPr bwMode="auto">
              <a:xfrm>
                <a:off x="3041650" y="1965325"/>
                <a:ext cx="25400" cy="17463"/>
              </a:xfrm>
              <a:custGeom>
                <a:avLst/>
                <a:gdLst>
                  <a:gd name="T0" fmla="*/ 6 w 10"/>
                  <a:gd name="T1" fmla="*/ 7 h 7"/>
                  <a:gd name="T2" fmla="*/ 10 w 10"/>
                  <a:gd name="T3" fmla="*/ 4 h 7"/>
                  <a:gd name="T4" fmla="*/ 6 w 10"/>
                  <a:gd name="T5" fmla="*/ 0 h 7"/>
                  <a:gd name="T6" fmla="*/ 1 w 10"/>
                  <a:gd name="T7" fmla="*/ 2 h 7"/>
                  <a:gd name="T8" fmla="*/ 6 w 10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6" y="7"/>
                    </a:moveTo>
                    <a:cubicBezTo>
                      <a:pt x="7" y="7"/>
                      <a:pt x="9" y="6"/>
                      <a:pt x="10" y="4"/>
                    </a:cubicBezTo>
                    <a:cubicBezTo>
                      <a:pt x="10" y="1"/>
                      <a:pt x="8" y="0"/>
                      <a:pt x="6" y="0"/>
                    </a:cubicBezTo>
                    <a:cubicBezTo>
                      <a:pt x="5" y="0"/>
                      <a:pt x="2" y="1"/>
                      <a:pt x="1" y="2"/>
                    </a:cubicBezTo>
                    <a:cubicBezTo>
                      <a:pt x="0" y="5"/>
                      <a:pt x="3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ïṣļiḓe"/>
              <p:cNvSpPr/>
              <p:nvPr/>
            </p:nvSpPr>
            <p:spPr bwMode="auto">
              <a:xfrm>
                <a:off x="4017963" y="3233738"/>
                <a:ext cx="20638" cy="23813"/>
              </a:xfrm>
              <a:custGeom>
                <a:avLst/>
                <a:gdLst>
                  <a:gd name="T0" fmla="*/ 4 w 8"/>
                  <a:gd name="T1" fmla="*/ 0 h 9"/>
                  <a:gd name="T2" fmla="*/ 0 w 8"/>
                  <a:gd name="T3" fmla="*/ 3 h 9"/>
                  <a:gd name="T4" fmla="*/ 4 w 8"/>
                  <a:gd name="T5" fmla="*/ 8 h 9"/>
                  <a:gd name="T6" fmla="*/ 8 w 8"/>
                  <a:gd name="T7" fmla="*/ 5 h 9"/>
                  <a:gd name="T8" fmla="*/ 4 w 8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4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0" y="6"/>
                      <a:pt x="1" y="8"/>
                      <a:pt x="4" y="8"/>
                    </a:cubicBezTo>
                    <a:cubicBezTo>
                      <a:pt x="6" y="9"/>
                      <a:pt x="7" y="7"/>
                      <a:pt x="8" y="5"/>
                    </a:cubicBezTo>
                    <a:cubicBezTo>
                      <a:pt x="8" y="2"/>
                      <a:pt x="6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îş1idé"/>
              <p:cNvSpPr/>
              <p:nvPr/>
            </p:nvSpPr>
            <p:spPr bwMode="auto">
              <a:xfrm>
                <a:off x="3632200" y="2909888"/>
                <a:ext cx="22225" cy="25400"/>
              </a:xfrm>
              <a:custGeom>
                <a:avLst/>
                <a:gdLst>
                  <a:gd name="T0" fmla="*/ 3 w 9"/>
                  <a:gd name="T1" fmla="*/ 1 h 10"/>
                  <a:gd name="T2" fmla="*/ 0 w 9"/>
                  <a:gd name="T3" fmla="*/ 5 h 10"/>
                  <a:gd name="T4" fmla="*/ 6 w 9"/>
                  <a:gd name="T5" fmla="*/ 10 h 10"/>
                  <a:gd name="T6" fmla="*/ 8 w 9"/>
                  <a:gd name="T7" fmla="*/ 5 h 10"/>
                  <a:gd name="T8" fmla="*/ 3 w 9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3" y="1"/>
                    </a:moveTo>
                    <a:cubicBezTo>
                      <a:pt x="1" y="1"/>
                      <a:pt x="0" y="4"/>
                      <a:pt x="0" y="5"/>
                    </a:cubicBezTo>
                    <a:cubicBezTo>
                      <a:pt x="0" y="8"/>
                      <a:pt x="3" y="10"/>
                      <a:pt x="6" y="10"/>
                    </a:cubicBezTo>
                    <a:cubicBezTo>
                      <a:pt x="8" y="9"/>
                      <a:pt x="9" y="7"/>
                      <a:pt x="8" y="5"/>
                    </a:cubicBezTo>
                    <a:cubicBezTo>
                      <a:pt x="8" y="3"/>
                      <a:pt x="6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2" name="îṥļide"/>
              <p:cNvSpPr/>
              <p:nvPr/>
            </p:nvSpPr>
            <p:spPr bwMode="auto">
              <a:xfrm>
                <a:off x="3910013" y="3005138"/>
                <a:ext cx="12700" cy="15875"/>
              </a:xfrm>
              <a:custGeom>
                <a:avLst/>
                <a:gdLst>
                  <a:gd name="T0" fmla="*/ 4 w 5"/>
                  <a:gd name="T1" fmla="*/ 5 h 6"/>
                  <a:gd name="T2" fmla="*/ 5 w 5"/>
                  <a:gd name="T3" fmla="*/ 2 h 6"/>
                  <a:gd name="T4" fmla="*/ 2 w 5"/>
                  <a:gd name="T5" fmla="*/ 1 h 6"/>
                  <a:gd name="T6" fmla="*/ 0 w 5"/>
                  <a:gd name="T7" fmla="*/ 4 h 6"/>
                  <a:gd name="T8" fmla="*/ 4 w 5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4" y="5"/>
                    </a:moveTo>
                    <a:cubicBezTo>
                      <a:pt x="5" y="5"/>
                      <a:pt x="5" y="3"/>
                      <a:pt x="5" y="2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1" y="4"/>
                      <a:pt x="3" y="6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ïşḻîḓê"/>
              <p:cNvSpPr/>
              <p:nvPr/>
            </p:nvSpPr>
            <p:spPr bwMode="auto">
              <a:xfrm>
                <a:off x="3413125" y="2287588"/>
                <a:ext cx="20638" cy="17463"/>
              </a:xfrm>
              <a:custGeom>
                <a:avLst/>
                <a:gdLst>
                  <a:gd name="T0" fmla="*/ 6 w 8"/>
                  <a:gd name="T1" fmla="*/ 5 h 7"/>
                  <a:gd name="T2" fmla="*/ 8 w 8"/>
                  <a:gd name="T3" fmla="*/ 2 h 7"/>
                  <a:gd name="T4" fmla="*/ 2 w 8"/>
                  <a:gd name="T5" fmla="*/ 1 h 7"/>
                  <a:gd name="T6" fmla="*/ 1 w 8"/>
                  <a:gd name="T7" fmla="*/ 4 h 7"/>
                  <a:gd name="T8" fmla="*/ 6 w 8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6" y="5"/>
                    </a:moveTo>
                    <a:cubicBezTo>
                      <a:pt x="7" y="5"/>
                      <a:pt x="7" y="3"/>
                      <a:pt x="8" y="2"/>
                    </a:cubicBezTo>
                    <a:cubicBezTo>
                      <a:pt x="6" y="0"/>
                      <a:pt x="4" y="0"/>
                      <a:pt x="2" y="1"/>
                    </a:cubicBezTo>
                    <a:cubicBezTo>
                      <a:pt x="0" y="1"/>
                      <a:pt x="0" y="3"/>
                      <a:pt x="1" y="4"/>
                    </a:cubicBezTo>
                    <a:cubicBezTo>
                      <a:pt x="2" y="6"/>
                      <a:pt x="4" y="7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iśľíďè"/>
              <p:cNvSpPr/>
              <p:nvPr/>
            </p:nvSpPr>
            <p:spPr bwMode="auto">
              <a:xfrm>
                <a:off x="3184525" y="1912938"/>
                <a:ext cx="20638" cy="15875"/>
              </a:xfrm>
              <a:custGeom>
                <a:avLst/>
                <a:gdLst>
                  <a:gd name="T0" fmla="*/ 4 w 8"/>
                  <a:gd name="T1" fmla="*/ 6 h 6"/>
                  <a:gd name="T2" fmla="*/ 8 w 8"/>
                  <a:gd name="T3" fmla="*/ 5 h 6"/>
                  <a:gd name="T4" fmla="*/ 3 w 8"/>
                  <a:gd name="T5" fmla="*/ 1 h 6"/>
                  <a:gd name="T6" fmla="*/ 0 w 8"/>
                  <a:gd name="T7" fmla="*/ 3 h 6"/>
                  <a:gd name="T8" fmla="*/ 4 w 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4" y="6"/>
                    </a:moveTo>
                    <a:cubicBezTo>
                      <a:pt x="5" y="6"/>
                      <a:pt x="7" y="6"/>
                      <a:pt x="8" y="5"/>
                    </a:cubicBezTo>
                    <a:cubicBezTo>
                      <a:pt x="7" y="2"/>
                      <a:pt x="5" y="2"/>
                      <a:pt x="3" y="1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2" y="6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íṡḻîḍe"/>
              <p:cNvSpPr/>
              <p:nvPr/>
            </p:nvSpPr>
            <p:spPr bwMode="auto">
              <a:xfrm>
                <a:off x="3000375" y="1858963"/>
                <a:ext cx="12700" cy="12700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2 h 5"/>
                  <a:gd name="T4" fmla="*/ 2 w 5"/>
                  <a:gd name="T5" fmla="*/ 0 h 5"/>
                  <a:gd name="T6" fmla="*/ 1 w 5"/>
                  <a:gd name="T7" fmla="*/ 4 h 5"/>
                  <a:gd name="T8" fmla="*/ 4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4" y="4"/>
                      <a:pt x="5" y="3"/>
                      <a:pt x="5" y="2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1" y="1"/>
                      <a:pt x="0" y="3"/>
                      <a:pt x="1" y="4"/>
                    </a:cubicBezTo>
                    <a:cubicBezTo>
                      <a:pt x="1" y="4"/>
                      <a:pt x="3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íṥliďè"/>
              <p:cNvSpPr/>
              <p:nvPr/>
            </p:nvSpPr>
            <p:spPr bwMode="auto">
              <a:xfrm>
                <a:off x="3595688" y="2498725"/>
                <a:ext cx="12700" cy="12700"/>
              </a:xfrm>
              <a:custGeom>
                <a:avLst/>
                <a:gdLst>
                  <a:gd name="T0" fmla="*/ 5 w 5"/>
                  <a:gd name="T1" fmla="*/ 4 h 5"/>
                  <a:gd name="T2" fmla="*/ 3 w 5"/>
                  <a:gd name="T3" fmla="*/ 1 h 5"/>
                  <a:gd name="T4" fmla="*/ 0 w 5"/>
                  <a:gd name="T5" fmla="*/ 2 h 5"/>
                  <a:gd name="T6" fmla="*/ 1 w 5"/>
                  <a:gd name="T7" fmla="*/ 5 h 5"/>
                  <a:gd name="T8" fmla="*/ 5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5"/>
                      <a:pt x="1" y="5"/>
                    </a:cubicBezTo>
                    <a:cubicBezTo>
                      <a:pt x="2" y="5"/>
                      <a:pt x="3" y="5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îS1iḋè"/>
              <p:cNvSpPr/>
              <p:nvPr/>
            </p:nvSpPr>
            <p:spPr bwMode="auto">
              <a:xfrm>
                <a:off x="3938588" y="3260725"/>
                <a:ext cx="9525" cy="15875"/>
              </a:xfrm>
              <a:custGeom>
                <a:avLst/>
                <a:gdLst>
                  <a:gd name="T0" fmla="*/ 0 w 4"/>
                  <a:gd name="T1" fmla="*/ 3 h 6"/>
                  <a:gd name="T2" fmla="*/ 2 w 4"/>
                  <a:gd name="T3" fmla="*/ 6 h 6"/>
                  <a:gd name="T4" fmla="*/ 4 w 4"/>
                  <a:gd name="T5" fmla="*/ 3 h 6"/>
                  <a:gd name="T6" fmla="*/ 2 w 4"/>
                  <a:gd name="T7" fmla="*/ 0 h 6"/>
                  <a:gd name="T8" fmla="*/ 0 w 4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cubicBezTo>
                      <a:pt x="0" y="4"/>
                      <a:pt x="2" y="5"/>
                      <a:pt x="2" y="6"/>
                    </a:cubicBezTo>
                    <a:cubicBezTo>
                      <a:pt x="3" y="5"/>
                      <a:pt x="4" y="4"/>
                      <a:pt x="4" y="3"/>
                    </a:cubicBezTo>
                    <a:cubicBezTo>
                      <a:pt x="4" y="2"/>
                      <a:pt x="3" y="1"/>
                      <a:pt x="2" y="0"/>
                    </a:cubicBezTo>
                    <a:cubicBezTo>
                      <a:pt x="2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ïṣḻïḓè"/>
              <p:cNvSpPr/>
              <p:nvPr/>
            </p:nvSpPr>
            <p:spPr bwMode="auto">
              <a:xfrm>
                <a:off x="3665538" y="2776538"/>
                <a:ext cx="4763" cy="4763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i$ḻîdè"/>
              <p:cNvSpPr/>
              <p:nvPr/>
            </p:nvSpPr>
            <p:spPr bwMode="auto">
              <a:xfrm>
                <a:off x="3581400" y="2532063"/>
                <a:ext cx="65088" cy="53975"/>
              </a:xfrm>
              <a:custGeom>
                <a:avLst/>
                <a:gdLst>
                  <a:gd name="T0" fmla="*/ 20 w 25"/>
                  <a:gd name="T1" fmla="*/ 15 h 21"/>
                  <a:gd name="T2" fmla="*/ 20 w 25"/>
                  <a:gd name="T3" fmla="*/ 6 h 21"/>
                  <a:gd name="T4" fmla="*/ 4 w 25"/>
                  <a:gd name="T5" fmla="*/ 4 h 21"/>
                  <a:gd name="T6" fmla="*/ 4 w 25"/>
                  <a:gd name="T7" fmla="*/ 15 h 21"/>
                  <a:gd name="T8" fmla="*/ 20 w 25"/>
                  <a:gd name="T9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1">
                    <a:moveTo>
                      <a:pt x="20" y="15"/>
                    </a:moveTo>
                    <a:cubicBezTo>
                      <a:pt x="25" y="12"/>
                      <a:pt x="25" y="9"/>
                      <a:pt x="20" y="6"/>
                    </a:cubicBezTo>
                    <a:cubicBezTo>
                      <a:pt x="15" y="0"/>
                      <a:pt x="10" y="1"/>
                      <a:pt x="4" y="4"/>
                    </a:cubicBezTo>
                    <a:cubicBezTo>
                      <a:pt x="0" y="8"/>
                      <a:pt x="0" y="11"/>
                      <a:pt x="4" y="15"/>
                    </a:cubicBezTo>
                    <a:cubicBezTo>
                      <a:pt x="9" y="21"/>
                      <a:pt x="15" y="20"/>
                      <a:pt x="2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î$1ïḓê"/>
              <p:cNvSpPr/>
              <p:nvPr/>
            </p:nvSpPr>
            <p:spPr bwMode="auto">
              <a:xfrm>
                <a:off x="3813175" y="3211513"/>
                <a:ext cx="11113" cy="4763"/>
              </a:xfrm>
              <a:custGeom>
                <a:avLst/>
                <a:gdLst>
                  <a:gd name="T0" fmla="*/ 0 w 4"/>
                  <a:gd name="T1" fmla="*/ 1 h 2"/>
                  <a:gd name="T2" fmla="*/ 2 w 4"/>
                  <a:gd name="T3" fmla="*/ 2 h 2"/>
                  <a:gd name="T4" fmla="*/ 4 w 4"/>
                  <a:gd name="T5" fmla="*/ 1 h 2"/>
                  <a:gd name="T6" fmla="*/ 2 w 4"/>
                  <a:gd name="T7" fmla="*/ 0 h 2"/>
                  <a:gd name="T8" fmla="*/ 0 w 4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1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îšlíḑè"/>
              <p:cNvSpPr/>
              <p:nvPr/>
            </p:nvSpPr>
            <p:spPr bwMode="auto">
              <a:xfrm>
                <a:off x="3865563" y="3140075"/>
                <a:ext cx="7938" cy="6350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 h 2"/>
                  <a:gd name="T4" fmla="*/ 1 w 3"/>
                  <a:gd name="T5" fmla="*/ 0 h 2"/>
                  <a:gd name="T6" fmla="*/ 0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2" y="2"/>
                      <a:pt x="3" y="2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ïṣ1îdé"/>
              <p:cNvSpPr/>
              <p:nvPr/>
            </p:nvSpPr>
            <p:spPr bwMode="auto">
              <a:xfrm>
                <a:off x="3775075" y="3135313"/>
                <a:ext cx="4763" cy="4763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" name="í$ľíḋé"/>
            <p:cNvGrpSpPr/>
            <p:nvPr/>
          </p:nvGrpSpPr>
          <p:grpSpPr>
            <a:xfrm>
              <a:off x="4202564" y="1895728"/>
              <a:ext cx="4056742" cy="3407135"/>
              <a:chOff x="1127448" y="1664803"/>
              <a:chExt cx="4844146" cy="4068453"/>
            </a:xfrm>
          </p:grpSpPr>
          <p:sp>
            <p:nvSpPr>
              <p:cNvPr id="72" name="ïsḻiḑè"/>
              <p:cNvSpPr/>
              <p:nvPr/>
            </p:nvSpPr>
            <p:spPr bwMode="auto">
              <a:xfrm>
                <a:off x="2672089" y="5707399"/>
                <a:ext cx="1779597" cy="25857"/>
              </a:xfrm>
              <a:custGeom>
                <a:avLst/>
                <a:gdLst>
                  <a:gd name="T0" fmla="*/ 6776 w 6981"/>
                  <a:gd name="T1" fmla="*/ 0 h 103"/>
                  <a:gd name="T2" fmla="*/ 6776 w 6981"/>
                  <a:gd name="T3" fmla="*/ 0 h 103"/>
                  <a:gd name="T4" fmla="*/ 203 w 6981"/>
                  <a:gd name="T5" fmla="*/ 0 h 103"/>
                  <a:gd name="T6" fmla="*/ 0 w 6981"/>
                  <a:gd name="T7" fmla="*/ 46 h 103"/>
                  <a:gd name="T8" fmla="*/ 0 w 6981"/>
                  <a:gd name="T9" fmla="*/ 55 h 103"/>
                  <a:gd name="T10" fmla="*/ 203 w 6981"/>
                  <a:gd name="T11" fmla="*/ 102 h 103"/>
                  <a:gd name="T12" fmla="*/ 6776 w 6981"/>
                  <a:gd name="T13" fmla="*/ 102 h 103"/>
                  <a:gd name="T14" fmla="*/ 6980 w 6981"/>
                  <a:gd name="T15" fmla="*/ 55 h 103"/>
                  <a:gd name="T16" fmla="*/ 6980 w 6981"/>
                  <a:gd name="T17" fmla="*/ 46 h 103"/>
                  <a:gd name="T18" fmla="*/ 6776 w 6981"/>
                  <a:gd name="T1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03">
                    <a:moveTo>
                      <a:pt x="6776" y="0"/>
                    </a:moveTo>
                    <a:lnTo>
                      <a:pt x="6776" y="0"/>
                    </a:lnTo>
                    <a:cubicBezTo>
                      <a:pt x="203" y="0"/>
                      <a:pt x="203" y="0"/>
                      <a:pt x="203" y="0"/>
                    </a:cubicBezTo>
                    <a:cubicBezTo>
                      <a:pt x="92" y="0"/>
                      <a:pt x="0" y="18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83"/>
                      <a:pt x="92" y="102"/>
                      <a:pt x="203" y="102"/>
                    </a:cubicBezTo>
                    <a:cubicBezTo>
                      <a:pt x="6776" y="102"/>
                      <a:pt x="6776" y="102"/>
                      <a:pt x="6776" y="102"/>
                    </a:cubicBezTo>
                    <a:cubicBezTo>
                      <a:pt x="6887" y="102"/>
                      <a:pt x="6980" y="83"/>
                      <a:pt x="6980" y="55"/>
                    </a:cubicBezTo>
                    <a:cubicBezTo>
                      <a:pt x="6980" y="46"/>
                      <a:pt x="6980" y="46"/>
                      <a:pt x="6980" y="46"/>
                    </a:cubicBezTo>
                    <a:cubicBezTo>
                      <a:pt x="6980" y="18"/>
                      <a:pt x="6887" y="0"/>
                      <a:pt x="6776" y="0"/>
                    </a:cubicBezTo>
                  </a:path>
                </a:pathLst>
              </a:custGeom>
              <a:solidFill>
                <a:srgbClr val="BCBD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íṣļîḍe"/>
              <p:cNvSpPr/>
              <p:nvPr/>
            </p:nvSpPr>
            <p:spPr bwMode="auto">
              <a:xfrm>
                <a:off x="1127448" y="1664803"/>
                <a:ext cx="4844146" cy="2931894"/>
              </a:xfrm>
              <a:custGeom>
                <a:avLst/>
                <a:gdLst>
                  <a:gd name="T0" fmla="*/ 18999 w 19000"/>
                  <a:gd name="T1" fmla="*/ 11499 h 11500"/>
                  <a:gd name="T2" fmla="*/ 18999 w 19000"/>
                  <a:gd name="T3" fmla="*/ 11499 h 11500"/>
                  <a:gd name="T4" fmla="*/ 18999 w 19000"/>
                  <a:gd name="T5" fmla="*/ 630 h 11500"/>
                  <a:gd name="T6" fmla="*/ 18369 w 19000"/>
                  <a:gd name="T7" fmla="*/ 0 h 11500"/>
                  <a:gd name="T8" fmla="*/ 630 w 19000"/>
                  <a:gd name="T9" fmla="*/ 0 h 11500"/>
                  <a:gd name="T10" fmla="*/ 0 w 19000"/>
                  <a:gd name="T11" fmla="*/ 630 h 11500"/>
                  <a:gd name="T12" fmla="*/ 0 w 19000"/>
                  <a:gd name="T13" fmla="*/ 11499 h 11500"/>
                  <a:gd name="T14" fmla="*/ 18999 w 19000"/>
                  <a:gd name="T15" fmla="*/ 11499 h 11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00" h="11500">
                    <a:moveTo>
                      <a:pt x="18999" y="11499"/>
                    </a:moveTo>
                    <a:lnTo>
                      <a:pt x="18999" y="11499"/>
                    </a:lnTo>
                    <a:cubicBezTo>
                      <a:pt x="18999" y="630"/>
                      <a:pt x="18999" y="630"/>
                      <a:pt x="18999" y="630"/>
                    </a:cubicBezTo>
                    <a:cubicBezTo>
                      <a:pt x="18999" y="287"/>
                      <a:pt x="18712" y="0"/>
                      <a:pt x="18369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278" y="0"/>
                      <a:pt x="0" y="287"/>
                      <a:pt x="0" y="630"/>
                    </a:cubicBezTo>
                    <a:cubicBezTo>
                      <a:pt x="0" y="11499"/>
                      <a:pt x="0" y="11499"/>
                      <a:pt x="0" y="11499"/>
                    </a:cubicBezTo>
                    <a:lnTo>
                      <a:pt x="18999" y="11499"/>
                    </a:ln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iṧļïḑé"/>
              <p:cNvSpPr/>
              <p:nvPr/>
            </p:nvSpPr>
            <p:spPr bwMode="auto">
              <a:xfrm>
                <a:off x="2672089" y="5131812"/>
                <a:ext cx="1779597" cy="590202"/>
              </a:xfrm>
              <a:custGeom>
                <a:avLst/>
                <a:gdLst>
                  <a:gd name="T0" fmla="*/ 6924 w 6981"/>
                  <a:gd name="T1" fmla="*/ 2138 h 2315"/>
                  <a:gd name="T2" fmla="*/ 6924 w 6981"/>
                  <a:gd name="T3" fmla="*/ 2138 h 2315"/>
                  <a:gd name="T4" fmla="*/ 6249 w 6981"/>
                  <a:gd name="T5" fmla="*/ 2000 h 2315"/>
                  <a:gd name="T6" fmla="*/ 6036 w 6981"/>
                  <a:gd name="T7" fmla="*/ 1712 h 2315"/>
                  <a:gd name="T8" fmla="*/ 5897 w 6981"/>
                  <a:gd name="T9" fmla="*/ 0 h 2315"/>
                  <a:gd name="T10" fmla="*/ 1074 w 6981"/>
                  <a:gd name="T11" fmla="*/ 0 h 2315"/>
                  <a:gd name="T12" fmla="*/ 944 w 6981"/>
                  <a:gd name="T13" fmla="*/ 1712 h 2315"/>
                  <a:gd name="T14" fmla="*/ 731 w 6981"/>
                  <a:gd name="T15" fmla="*/ 2000 h 2315"/>
                  <a:gd name="T16" fmla="*/ 37 w 6981"/>
                  <a:gd name="T17" fmla="*/ 2148 h 2315"/>
                  <a:gd name="T18" fmla="*/ 0 w 6981"/>
                  <a:gd name="T19" fmla="*/ 2185 h 2315"/>
                  <a:gd name="T20" fmla="*/ 0 w 6981"/>
                  <a:gd name="T21" fmla="*/ 2314 h 2315"/>
                  <a:gd name="T22" fmla="*/ 18 w 6981"/>
                  <a:gd name="T23" fmla="*/ 2314 h 2315"/>
                  <a:gd name="T24" fmla="*/ 6961 w 6981"/>
                  <a:gd name="T25" fmla="*/ 2314 h 2315"/>
                  <a:gd name="T26" fmla="*/ 6980 w 6981"/>
                  <a:gd name="T27" fmla="*/ 2314 h 2315"/>
                  <a:gd name="T28" fmla="*/ 6980 w 6981"/>
                  <a:gd name="T29" fmla="*/ 2185 h 2315"/>
                  <a:gd name="T30" fmla="*/ 6924 w 6981"/>
                  <a:gd name="T31" fmla="*/ 2138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81" h="2315">
                    <a:moveTo>
                      <a:pt x="6924" y="2138"/>
                    </a:moveTo>
                    <a:lnTo>
                      <a:pt x="6924" y="2138"/>
                    </a:lnTo>
                    <a:cubicBezTo>
                      <a:pt x="6795" y="2111"/>
                      <a:pt x="6443" y="2037"/>
                      <a:pt x="6249" y="2000"/>
                    </a:cubicBezTo>
                    <a:cubicBezTo>
                      <a:pt x="6008" y="1944"/>
                      <a:pt x="6036" y="1712"/>
                      <a:pt x="6036" y="1712"/>
                    </a:cubicBezTo>
                    <a:cubicBezTo>
                      <a:pt x="5897" y="0"/>
                      <a:pt x="5897" y="0"/>
                      <a:pt x="5897" y="0"/>
                    </a:cubicBezTo>
                    <a:cubicBezTo>
                      <a:pt x="1074" y="0"/>
                      <a:pt x="1074" y="0"/>
                      <a:pt x="1074" y="0"/>
                    </a:cubicBezTo>
                    <a:cubicBezTo>
                      <a:pt x="944" y="1712"/>
                      <a:pt x="944" y="1712"/>
                      <a:pt x="944" y="1712"/>
                    </a:cubicBezTo>
                    <a:cubicBezTo>
                      <a:pt x="944" y="1712"/>
                      <a:pt x="972" y="1944"/>
                      <a:pt x="731" y="2000"/>
                    </a:cubicBezTo>
                    <a:cubicBezTo>
                      <a:pt x="527" y="2046"/>
                      <a:pt x="148" y="2120"/>
                      <a:pt x="37" y="2148"/>
                    </a:cubicBezTo>
                    <a:cubicBezTo>
                      <a:pt x="0" y="2157"/>
                      <a:pt x="0" y="2185"/>
                      <a:pt x="0" y="2185"/>
                    </a:cubicBezTo>
                    <a:cubicBezTo>
                      <a:pt x="0" y="2314"/>
                      <a:pt x="0" y="2314"/>
                      <a:pt x="0" y="2314"/>
                    </a:cubicBezTo>
                    <a:cubicBezTo>
                      <a:pt x="18" y="2314"/>
                      <a:pt x="18" y="2314"/>
                      <a:pt x="18" y="2314"/>
                    </a:cubicBezTo>
                    <a:cubicBezTo>
                      <a:pt x="6961" y="2314"/>
                      <a:pt x="6961" y="2314"/>
                      <a:pt x="6961" y="2314"/>
                    </a:cubicBezTo>
                    <a:cubicBezTo>
                      <a:pt x="6980" y="2314"/>
                      <a:pt x="6980" y="2314"/>
                      <a:pt x="6980" y="2314"/>
                    </a:cubicBezTo>
                    <a:cubicBezTo>
                      <a:pt x="6980" y="2185"/>
                      <a:pt x="6980" y="2185"/>
                      <a:pt x="6980" y="2185"/>
                    </a:cubicBezTo>
                    <a:cubicBezTo>
                      <a:pt x="6980" y="2185"/>
                      <a:pt x="6980" y="2157"/>
                      <a:pt x="6924" y="2138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íšlíḍè"/>
              <p:cNvSpPr/>
              <p:nvPr/>
            </p:nvSpPr>
            <p:spPr bwMode="auto">
              <a:xfrm>
                <a:off x="1127448" y="4596697"/>
                <a:ext cx="4844146" cy="536240"/>
              </a:xfrm>
              <a:custGeom>
                <a:avLst/>
                <a:gdLst>
                  <a:gd name="T0" fmla="*/ 0 w 19000"/>
                  <a:gd name="T1" fmla="*/ 0 h 2103"/>
                  <a:gd name="T2" fmla="*/ 0 w 19000"/>
                  <a:gd name="T3" fmla="*/ 0 h 2103"/>
                  <a:gd name="T4" fmla="*/ 0 w 19000"/>
                  <a:gd name="T5" fmla="*/ 1472 h 2103"/>
                  <a:gd name="T6" fmla="*/ 630 w 19000"/>
                  <a:gd name="T7" fmla="*/ 2102 h 2103"/>
                  <a:gd name="T8" fmla="*/ 18369 w 19000"/>
                  <a:gd name="T9" fmla="*/ 2102 h 2103"/>
                  <a:gd name="T10" fmla="*/ 18999 w 19000"/>
                  <a:gd name="T11" fmla="*/ 1472 h 2103"/>
                  <a:gd name="T12" fmla="*/ 18999 w 19000"/>
                  <a:gd name="T13" fmla="*/ 0 h 2103"/>
                  <a:gd name="T14" fmla="*/ 0 w 19000"/>
                  <a:gd name="T15" fmla="*/ 0 h 2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00" h="2103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472"/>
                      <a:pt x="0" y="1472"/>
                      <a:pt x="0" y="1472"/>
                    </a:cubicBezTo>
                    <a:cubicBezTo>
                      <a:pt x="0" y="1824"/>
                      <a:pt x="278" y="2102"/>
                      <a:pt x="630" y="2102"/>
                    </a:cubicBezTo>
                    <a:cubicBezTo>
                      <a:pt x="18369" y="2102"/>
                      <a:pt x="18369" y="2102"/>
                      <a:pt x="18369" y="2102"/>
                    </a:cubicBezTo>
                    <a:cubicBezTo>
                      <a:pt x="18712" y="2102"/>
                      <a:pt x="18999" y="1824"/>
                      <a:pt x="18999" y="1472"/>
                    </a:cubicBezTo>
                    <a:cubicBezTo>
                      <a:pt x="18999" y="0"/>
                      <a:pt x="18999" y="0"/>
                      <a:pt x="18999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4F4F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iṩ1îďe"/>
              <p:cNvSpPr/>
              <p:nvPr/>
            </p:nvSpPr>
            <p:spPr bwMode="auto">
              <a:xfrm>
                <a:off x="2672089" y="5679295"/>
                <a:ext cx="1779597" cy="42719"/>
              </a:xfrm>
              <a:custGeom>
                <a:avLst/>
                <a:gdLst>
                  <a:gd name="T0" fmla="*/ 6943 w 6981"/>
                  <a:gd name="T1" fmla="*/ 0 h 167"/>
                  <a:gd name="T2" fmla="*/ 6943 w 6981"/>
                  <a:gd name="T3" fmla="*/ 0 h 167"/>
                  <a:gd name="T4" fmla="*/ 27 w 6981"/>
                  <a:gd name="T5" fmla="*/ 0 h 167"/>
                  <a:gd name="T6" fmla="*/ 0 w 6981"/>
                  <a:gd name="T7" fmla="*/ 37 h 167"/>
                  <a:gd name="T8" fmla="*/ 0 w 6981"/>
                  <a:gd name="T9" fmla="*/ 166 h 167"/>
                  <a:gd name="T10" fmla="*/ 18 w 6981"/>
                  <a:gd name="T11" fmla="*/ 166 h 167"/>
                  <a:gd name="T12" fmla="*/ 6961 w 6981"/>
                  <a:gd name="T13" fmla="*/ 166 h 167"/>
                  <a:gd name="T14" fmla="*/ 6980 w 6981"/>
                  <a:gd name="T15" fmla="*/ 166 h 167"/>
                  <a:gd name="T16" fmla="*/ 6980 w 6981"/>
                  <a:gd name="T17" fmla="*/ 37 h 167"/>
                  <a:gd name="T18" fmla="*/ 6943 w 6981"/>
                  <a:gd name="T1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67">
                    <a:moveTo>
                      <a:pt x="6943" y="0"/>
                    </a:moveTo>
                    <a:lnTo>
                      <a:pt x="6943" y="0"/>
                    </a:lnTo>
                    <a:cubicBezTo>
                      <a:pt x="27" y="0"/>
                      <a:pt x="27" y="0"/>
                      <a:pt x="27" y="0"/>
                    </a:cubicBezTo>
                    <a:cubicBezTo>
                      <a:pt x="0" y="9"/>
                      <a:pt x="0" y="37"/>
                      <a:pt x="0" y="37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18" y="166"/>
                      <a:pt x="18" y="166"/>
                      <a:pt x="18" y="166"/>
                    </a:cubicBezTo>
                    <a:cubicBezTo>
                      <a:pt x="6961" y="166"/>
                      <a:pt x="6961" y="166"/>
                      <a:pt x="6961" y="166"/>
                    </a:cubicBezTo>
                    <a:cubicBezTo>
                      <a:pt x="6980" y="166"/>
                      <a:pt x="6980" y="166"/>
                      <a:pt x="6980" y="166"/>
                    </a:cubicBezTo>
                    <a:cubicBezTo>
                      <a:pt x="6980" y="37"/>
                      <a:pt x="6980" y="37"/>
                      <a:pt x="6980" y="37"/>
                    </a:cubicBezTo>
                    <a:cubicBezTo>
                      <a:pt x="6980" y="37"/>
                      <a:pt x="6980" y="18"/>
                      <a:pt x="6943" y="0"/>
                    </a:cubicBezTo>
                  </a:path>
                </a:pathLst>
              </a:custGeom>
              <a:solidFill>
                <a:srgbClr val="D1D2D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íŝ1iďê"/>
              <p:cNvSpPr/>
              <p:nvPr/>
            </p:nvSpPr>
            <p:spPr bwMode="auto">
              <a:xfrm>
                <a:off x="1354534" y="1877276"/>
                <a:ext cx="4387724" cy="2485589"/>
              </a:xfrm>
              <a:custGeom>
                <a:avLst/>
                <a:gdLst>
                  <a:gd name="T0" fmla="*/ 17212 w 17213"/>
                  <a:gd name="T1" fmla="*/ 9749 h 9750"/>
                  <a:gd name="T2" fmla="*/ 0 w 17213"/>
                  <a:gd name="T3" fmla="*/ 9749 h 9750"/>
                  <a:gd name="T4" fmla="*/ 0 w 17213"/>
                  <a:gd name="T5" fmla="*/ 0 h 9750"/>
                  <a:gd name="T6" fmla="*/ 17212 w 17213"/>
                  <a:gd name="T7" fmla="*/ 0 h 9750"/>
                  <a:gd name="T8" fmla="*/ 17212 w 17213"/>
                  <a:gd name="T9" fmla="*/ 9749 h 9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13" h="9750">
                    <a:moveTo>
                      <a:pt x="17212" y="9749"/>
                    </a:moveTo>
                    <a:lnTo>
                      <a:pt x="0" y="9749"/>
                    </a:lnTo>
                    <a:lnTo>
                      <a:pt x="0" y="0"/>
                    </a:lnTo>
                    <a:lnTo>
                      <a:pt x="17212" y="0"/>
                    </a:lnTo>
                    <a:lnTo>
                      <a:pt x="17212" y="9749"/>
                    </a:lnTo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5" name="íṥļïḍe"/>
          <p:cNvSpPr/>
          <p:nvPr/>
        </p:nvSpPr>
        <p:spPr>
          <a:xfrm>
            <a:off x="4184044" y="5207820"/>
            <a:ext cx="4107016" cy="48586"/>
          </a:xfrm>
          <a:prstGeom prst="ellipse">
            <a:avLst/>
          </a:prstGeom>
          <a:solidFill>
            <a:schemeClr val="bg1">
              <a:lumMod val="7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6" name="isľiḋê"/>
          <p:cNvSpPr txBox="1"/>
          <p:nvPr/>
        </p:nvSpPr>
        <p:spPr>
          <a:xfrm>
            <a:off x="332219" y="2503958"/>
            <a:ext cx="3758528" cy="840147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b" anchorCtr="0">
            <a:normAutofit/>
          </a:bodyPr>
          <a:lstStyle/>
          <a:p>
            <a:pPr>
              <a:buSzPct val="25000"/>
            </a:pPr>
            <a:r>
              <a:rPr lang="en-US" sz="2000" b="1" dirty="0">
                <a:solidFill>
                  <a:schemeClr val="bg1"/>
                </a:solidFill>
              </a:rPr>
              <a:t>Unified fonts </a:t>
            </a:r>
          </a:p>
          <a:p>
            <a:pPr>
              <a:buSzPct val="25000"/>
            </a:pPr>
            <a:r>
              <a:rPr lang="en-US" sz="2000" b="1" dirty="0">
                <a:solidFill>
                  <a:schemeClr val="bg1"/>
                </a:solidFill>
              </a:rPr>
              <a:t>make reading more fluent.</a:t>
            </a:r>
          </a:p>
        </p:txBody>
      </p:sp>
      <p:sp>
        <p:nvSpPr>
          <p:cNvPr id="57" name="ïşḻíḋe"/>
          <p:cNvSpPr txBox="1"/>
          <p:nvPr/>
        </p:nvSpPr>
        <p:spPr>
          <a:xfrm>
            <a:off x="332220" y="3344105"/>
            <a:ext cx="3758529" cy="927625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100" dirty="0">
                <a:solidFill>
                  <a:schemeClr val="bg1"/>
                </a:solidFill>
              </a:rPr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100" dirty="0">
                <a:solidFill>
                  <a:schemeClr val="bg1"/>
                </a:solidFill>
              </a:rPr>
              <a:t>Adjust the spacing to adapt to Chinese typesetting, use the reference line in PPT.</a:t>
            </a:r>
          </a:p>
        </p:txBody>
      </p:sp>
      <p:sp>
        <p:nvSpPr>
          <p:cNvPr id="58" name="íṡḷîďe"/>
          <p:cNvSpPr txBox="1"/>
          <p:nvPr/>
        </p:nvSpPr>
        <p:spPr>
          <a:xfrm>
            <a:off x="8346113" y="1087121"/>
            <a:ext cx="3513668" cy="477898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altLang="zh-CN" b="1" dirty="0">
                <a:solidFill>
                  <a:schemeClr val="bg1"/>
                </a:solidFill>
              </a:rPr>
              <a:t>01.Text here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59" name="íšļíḋê"/>
          <p:cNvSpPr txBox="1"/>
          <p:nvPr/>
        </p:nvSpPr>
        <p:spPr>
          <a:xfrm>
            <a:off x="8346115" y="1565019"/>
            <a:ext cx="3513666" cy="72267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Copy paste fonts. Choose the only option to retain text……</a:t>
            </a:r>
          </a:p>
        </p:txBody>
      </p:sp>
      <p:cxnSp>
        <p:nvCxnSpPr>
          <p:cNvPr id="60" name="直接连接符 59"/>
          <p:cNvCxnSpPr/>
          <p:nvPr/>
        </p:nvCxnSpPr>
        <p:spPr>
          <a:xfrm flipH="1">
            <a:off x="8346114" y="1548730"/>
            <a:ext cx="3513667" cy="773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iSḻîḍe"/>
          <p:cNvSpPr/>
          <p:nvPr/>
        </p:nvSpPr>
        <p:spPr bwMode="auto">
          <a:xfrm>
            <a:off x="11512285" y="1158697"/>
            <a:ext cx="338515" cy="356478"/>
          </a:xfrm>
          <a:custGeom>
            <a:avLst/>
            <a:gdLst>
              <a:gd name="connsiteX0" fmla="*/ 409259 w 546295"/>
              <a:gd name="connsiteY0" fmla="*/ 449321 h 575282"/>
              <a:gd name="connsiteX1" fmla="*/ 362554 w 546295"/>
              <a:gd name="connsiteY1" fmla="*/ 527675 h 575282"/>
              <a:gd name="connsiteX2" fmla="*/ 449008 w 546295"/>
              <a:gd name="connsiteY2" fmla="*/ 469158 h 575282"/>
              <a:gd name="connsiteX3" fmla="*/ 409259 w 546295"/>
              <a:gd name="connsiteY3" fmla="*/ 449321 h 575282"/>
              <a:gd name="connsiteX4" fmla="*/ 196603 w 546295"/>
              <a:gd name="connsiteY4" fmla="*/ 449321 h 575282"/>
              <a:gd name="connsiteX5" fmla="*/ 157848 w 546295"/>
              <a:gd name="connsiteY5" fmla="*/ 469158 h 575282"/>
              <a:gd name="connsiteX6" fmla="*/ 242314 w 546295"/>
              <a:gd name="connsiteY6" fmla="*/ 526683 h 575282"/>
              <a:gd name="connsiteX7" fmla="*/ 196603 w 546295"/>
              <a:gd name="connsiteY7" fmla="*/ 449321 h 575282"/>
              <a:gd name="connsiteX8" fmla="*/ 311875 w 546295"/>
              <a:gd name="connsiteY8" fmla="*/ 431469 h 575282"/>
              <a:gd name="connsiteX9" fmla="*/ 311875 w 546295"/>
              <a:gd name="connsiteY9" fmla="*/ 535609 h 575282"/>
              <a:gd name="connsiteX10" fmla="*/ 393360 w 546295"/>
              <a:gd name="connsiteY10" fmla="*/ 443370 h 575282"/>
              <a:gd name="connsiteX11" fmla="*/ 311875 w 546295"/>
              <a:gd name="connsiteY11" fmla="*/ 431469 h 575282"/>
              <a:gd name="connsiteX12" fmla="*/ 294981 w 546295"/>
              <a:gd name="connsiteY12" fmla="*/ 431469 h 575282"/>
              <a:gd name="connsiteX13" fmla="*/ 212502 w 546295"/>
              <a:gd name="connsiteY13" fmla="*/ 444362 h 575282"/>
              <a:gd name="connsiteX14" fmla="*/ 294981 w 546295"/>
              <a:gd name="connsiteY14" fmla="*/ 536601 h 575282"/>
              <a:gd name="connsiteX15" fmla="*/ 425159 w 546295"/>
              <a:gd name="connsiteY15" fmla="*/ 362042 h 575282"/>
              <a:gd name="connsiteX16" fmla="*/ 414228 w 546295"/>
              <a:gd name="connsiteY16" fmla="*/ 433452 h 575282"/>
              <a:gd name="connsiteX17" fmla="*/ 458945 w 546295"/>
              <a:gd name="connsiteY17" fmla="*/ 456264 h 575282"/>
              <a:gd name="connsiteX18" fmla="*/ 493726 w 546295"/>
              <a:gd name="connsiteY18" fmla="*/ 362042 h 575282"/>
              <a:gd name="connsiteX19" fmla="*/ 311875 w 546295"/>
              <a:gd name="connsiteY19" fmla="*/ 362042 h 575282"/>
              <a:gd name="connsiteX20" fmla="*/ 311875 w 546295"/>
              <a:gd name="connsiteY20" fmla="*/ 414608 h 575282"/>
              <a:gd name="connsiteX21" fmla="*/ 398328 w 546295"/>
              <a:gd name="connsiteY21" fmla="*/ 427501 h 575282"/>
              <a:gd name="connsiteX22" fmla="*/ 408266 w 546295"/>
              <a:gd name="connsiteY22" fmla="*/ 362042 h 575282"/>
              <a:gd name="connsiteX23" fmla="*/ 197596 w 546295"/>
              <a:gd name="connsiteY23" fmla="*/ 362042 h 575282"/>
              <a:gd name="connsiteX24" fmla="*/ 207534 w 546295"/>
              <a:gd name="connsiteY24" fmla="*/ 428493 h 575282"/>
              <a:gd name="connsiteX25" fmla="*/ 294981 w 546295"/>
              <a:gd name="connsiteY25" fmla="*/ 414608 h 575282"/>
              <a:gd name="connsiteX26" fmla="*/ 294981 w 546295"/>
              <a:gd name="connsiteY26" fmla="*/ 362042 h 575282"/>
              <a:gd name="connsiteX27" fmla="*/ 113130 w 546295"/>
              <a:gd name="connsiteY27" fmla="*/ 362042 h 575282"/>
              <a:gd name="connsiteX28" fmla="*/ 147910 w 546295"/>
              <a:gd name="connsiteY28" fmla="*/ 456264 h 575282"/>
              <a:gd name="connsiteX29" fmla="*/ 191634 w 546295"/>
              <a:gd name="connsiteY29" fmla="*/ 433452 h 575282"/>
              <a:gd name="connsiteX30" fmla="*/ 180703 w 546295"/>
              <a:gd name="connsiteY30" fmla="*/ 362042 h 575282"/>
              <a:gd name="connsiteX31" fmla="*/ 398328 w 546295"/>
              <a:gd name="connsiteY31" fmla="*/ 264844 h 575282"/>
              <a:gd name="connsiteX32" fmla="*/ 311875 w 546295"/>
              <a:gd name="connsiteY32" fmla="*/ 278729 h 575282"/>
              <a:gd name="connsiteX33" fmla="*/ 311875 w 546295"/>
              <a:gd name="connsiteY33" fmla="*/ 345181 h 575282"/>
              <a:gd name="connsiteX34" fmla="*/ 408266 w 546295"/>
              <a:gd name="connsiteY34" fmla="*/ 345181 h 575282"/>
              <a:gd name="connsiteX35" fmla="*/ 398328 w 546295"/>
              <a:gd name="connsiteY35" fmla="*/ 264844 h 575282"/>
              <a:gd name="connsiteX36" fmla="*/ 207534 w 546295"/>
              <a:gd name="connsiteY36" fmla="*/ 264844 h 575282"/>
              <a:gd name="connsiteX37" fmla="*/ 197596 w 546295"/>
              <a:gd name="connsiteY37" fmla="*/ 345181 h 575282"/>
              <a:gd name="connsiteX38" fmla="*/ 294981 w 546295"/>
              <a:gd name="connsiteY38" fmla="*/ 345181 h 575282"/>
              <a:gd name="connsiteX39" fmla="*/ 294981 w 546295"/>
              <a:gd name="connsiteY39" fmla="*/ 278729 h 575282"/>
              <a:gd name="connsiteX40" fmla="*/ 207534 w 546295"/>
              <a:gd name="connsiteY40" fmla="*/ 264844 h 575282"/>
              <a:gd name="connsiteX41" fmla="*/ 458945 w 546295"/>
              <a:gd name="connsiteY41" fmla="*/ 237073 h 575282"/>
              <a:gd name="connsiteX42" fmla="*/ 414228 w 546295"/>
              <a:gd name="connsiteY42" fmla="*/ 259885 h 575282"/>
              <a:gd name="connsiteX43" fmla="*/ 425159 w 546295"/>
              <a:gd name="connsiteY43" fmla="*/ 345181 h 575282"/>
              <a:gd name="connsiteX44" fmla="*/ 493726 w 546295"/>
              <a:gd name="connsiteY44" fmla="*/ 345181 h 575282"/>
              <a:gd name="connsiteX45" fmla="*/ 458945 w 546295"/>
              <a:gd name="connsiteY45" fmla="*/ 237073 h 575282"/>
              <a:gd name="connsiteX46" fmla="*/ 147910 w 546295"/>
              <a:gd name="connsiteY46" fmla="*/ 237073 h 575282"/>
              <a:gd name="connsiteX47" fmla="*/ 113130 w 546295"/>
              <a:gd name="connsiteY47" fmla="*/ 345181 h 575282"/>
              <a:gd name="connsiteX48" fmla="*/ 180703 w 546295"/>
              <a:gd name="connsiteY48" fmla="*/ 345181 h 575282"/>
              <a:gd name="connsiteX49" fmla="*/ 191634 w 546295"/>
              <a:gd name="connsiteY49" fmla="*/ 259885 h 575282"/>
              <a:gd name="connsiteX50" fmla="*/ 147910 w 546295"/>
              <a:gd name="connsiteY50" fmla="*/ 237073 h 575282"/>
              <a:gd name="connsiteX51" fmla="*/ 242314 w 546295"/>
              <a:gd name="connsiteY51" fmla="*/ 165662 h 575282"/>
              <a:gd name="connsiteX52" fmla="*/ 157848 w 546295"/>
              <a:gd name="connsiteY52" fmla="*/ 224179 h 575282"/>
              <a:gd name="connsiteX53" fmla="*/ 196603 w 546295"/>
              <a:gd name="connsiteY53" fmla="*/ 244015 h 575282"/>
              <a:gd name="connsiteX54" fmla="*/ 242314 w 546295"/>
              <a:gd name="connsiteY54" fmla="*/ 165662 h 575282"/>
              <a:gd name="connsiteX55" fmla="*/ 311875 w 546295"/>
              <a:gd name="connsiteY55" fmla="*/ 156736 h 575282"/>
              <a:gd name="connsiteX56" fmla="*/ 311875 w 546295"/>
              <a:gd name="connsiteY56" fmla="*/ 261868 h 575282"/>
              <a:gd name="connsiteX57" fmla="*/ 393360 w 546295"/>
              <a:gd name="connsiteY57" fmla="*/ 248975 h 575282"/>
              <a:gd name="connsiteX58" fmla="*/ 311875 w 546295"/>
              <a:gd name="connsiteY58" fmla="*/ 156736 h 575282"/>
              <a:gd name="connsiteX59" fmla="*/ 294981 w 546295"/>
              <a:gd name="connsiteY59" fmla="*/ 156736 h 575282"/>
              <a:gd name="connsiteX60" fmla="*/ 212502 w 546295"/>
              <a:gd name="connsiteY60" fmla="*/ 248975 h 575282"/>
              <a:gd name="connsiteX61" fmla="*/ 294981 w 546295"/>
              <a:gd name="connsiteY61" fmla="*/ 261868 h 575282"/>
              <a:gd name="connsiteX62" fmla="*/ 301937 w 546295"/>
              <a:gd name="connsiteY62" fmla="*/ 138883 h 575282"/>
              <a:gd name="connsiteX63" fmla="*/ 302931 w 546295"/>
              <a:gd name="connsiteY63" fmla="*/ 138883 h 575282"/>
              <a:gd name="connsiteX64" fmla="*/ 393360 w 546295"/>
              <a:gd name="connsiteY64" fmla="*/ 159711 h 575282"/>
              <a:gd name="connsiteX65" fmla="*/ 384416 w 546295"/>
              <a:gd name="connsiteY65" fmla="*/ 174588 h 575282"/>
              <a:gd name="connsiteX66" fmla="*/ 362554 w 546295"/>
              <a:gd name="connsiteY66" fmla="*/ 165662 h 575282"/>
              <a:gd name="connsiteX67" fmla="*/ 409259 w 546295"/>
              <a:gd name="connsiteY67" fmla="*/ 244015 h 575282"/>
              <a:gd name="connsiteX68" fmla="*/ 449008 w 546295"/>
              <a:gd name="connsiteY68" fmla="*/ 224179 h 575282"/>
              <a:gd name="connsiteX69" fmla="*/ 428140 w 546295"/>
              <a:gd name="connsiteY69" fmla="*/ 203351 h 575282"/>
              <a:gd name="connsiteX70" fmla="*/ 440065 w 546295"/>
              <a:gd name="connsiteY70" fmla="*/ 190457 h 575282"/>
              <a:gd name="connsiteX71" fmla="*/ 462920 w 546295"/>
              <a:gd name="connsiteY71" fmla="*/ 214261 h 575282"/>
              <a:gd name="connsiteX72" fmla="*/ 472858 w 546295"/>
              <a:gd name="connsiteY72" fmla="*/ 227155 h 575282"/>
              <a:gd name="connsiteX73" fmla="*/ 510619 w 546295"/>
              <a:gd name="connsiteY73" fmla="*/ 346173 h 575282"/>
              <a:gd name="connsiteX74" fmla="*/ 472858 w 546295"/>
              <a:gd name="connsiteY74" fmla="*/ 466182 h 575282"/>
              <a:gd name="connsiteX75" fmla="*/ 462920 w 546295"/>
              <a:gd name="connsiteY75" fmla="*/ 479076 h 575282"/>
              <a:gd name="connsiteX76" fmla="*/ 302931 w 546295"/>
              <a:gd name="connsiteY76" fmla="*/ 553462 h 575282"/>
              <a:gd name="connsiteX77" fmla="*/ 301937 w 546295"/>
              <a:gd name="connsiteY77" fmla="*/ 553462 h 575282"/>
              <a:gd name="connsiteX78" fmla="*/ 143935 w 546295"/>
              <a:gd name="connsiteY78" fmla="*/ 479076 h 575282"/>
              <a:gd name="connsiteX79" fmla="*/ 133998 w 546295"/>
              <a:gd name="connsiteY79" fmla="*/ 466182 h 575282"/>
              <a:gd name="connsiteX80" fmla="*/ 95243 w 546295"/>
              <a:gd name="connsiteY80" fmla="*/ 346173 h 575282"/>
              <a:gd name="connsiteX81" fmla="*/ 133998 w 546295"/>
              <a:gd name="connsiteY81" fmla="*/ 227155 h 575282"/>
              <a:gd name="connsiteX82" fmla="*/ 143935 w 546295"/>
              <a:gd name="connsiteY82" fmla="*/ 214261 h 575282"/>
              <a:gd name="connsiteX83" fmla="*/ 301937 w 546295"/>
              <a:gd name="connsiteY83" fmla="*/ 138883 h 575282"/>
              <a:gd name="connsiteX84" fmla="*/ 308898 w 546295"/>
              <a:gd name="connsiteY84" fmla="*/ 32810 h 575282"/>
              <a:gd name="connsiteX85" fmla="*/ 378425 w 546295"/>
              <a:gd name="connsiteY85" fmla="*/ 40744 h 575282"/>
              <a:gd name="connsiteX86" fmla="*/ 372466 w 546295"/>
              <a:gd name="connsiteY86" fmla="*/ 59587 h 575282"/>
              <a:gd name="connsiteX87" fmla="*/ 355580 w 546295"/>
              <a:gd name="connsiteY87" fmla="*/ 70495 h 575282"/>
              <a:gd name="connsiteX88" fmla="*/ 308898 w 546295"/>
              <a:gd name="connsiteY88" fmla="*/ 66529 h 575282"/>
              <a:gd name="connsiteX89" fmla="*/ 33770 w 546295"/>
              <a:gd name="connsiteY89" fmla="*/ 341236 h 575282"/>
              <a:gd name="connsiteX90" fmla="*/ 164878 w 546295"/>
              <a:gd name="connsiteY90" fmla="*/ 575282 h 575282"/>
              <a:gd name="connsiteX91" fmla="*/ 2980 w 546295"/>
              <a:gd name="connsiteY91" fmla="*/ 391813 h 575282"/>
              <a:gd name="connsiteX92" fmla="*/ 0 w 546295"/>
              <a:gd name="connsiteY92" fmla="*/ 341236 h 575282"/>
              <a:gd name="connsiteX93" fmla="*/ 308898 w 546295"/>
              <a:gd name="connsiteY93" fmla="*/ 32810 h 575282"/>
              <a:gd name="connsiteX94" fmla="*/ 504581 w 546295"/>
              <a:gd name="connsiteY94" fmla="*/ 0 h 575282"/>
              <a:gd name="connsiteX95" fmla="*/ 518489 w 546295"/>
              <a:gd name="connsiteY95" fmla="*/ 14877 h 575282"/>
              <a:gd name="connsiteX96" fmla="*/ 493654 w 546295"/>
              <a:gd name="connsiteY96" fmla="*/ 103145 h 575282"/>
              <a:gd name="connsiteX97" fmla="*/ 536370 w 546295"/>
              <a:gd name="connsiteY97" fmla="*/ 128932 h 575282"/>
              <a:gd name="connsiteX98" fmla="*/ 544317 w 546295"/>
              <a:gd name="connsiteY98" fmla="*/ 153726 h 575282"/>
              <a:gd name="connsiteX99" fmla="*/ 520476 w 546295"/>
              <a:gd name="connsiteY99" fmla="*/ 160669 h 575282"/>
              <a:gd name="connsiteX100" fmla="*/ 469813 w 546295"/>
              <a:gd name="connsiteY100" fmla="*/ 133891 h 575282"/>
              <a:gd name="connsiteX101" fmla="*/ 412197 w 546295"/>
              <a:gd name="connsiteY101" fmla="*/ 200340 h 575282"/>
              <a:gd name="connsiteX102" fmla="*/ 392329 w 546295"/>
              <a:gd name="connsiteY102" fmla="*/ 193398 h 575282"/>
              <a:gd name="connsiteX103" fmla="*/ 441005 w 546295"/>
              <a:gd name="connsiteY103" fmla="*/ 111080 h 575282"/>
              <a:gd name="connsiteX104" fmla="*/ 402263 w 546295"/>
              <a:gd name="connsiteY104" fmla="*/ 84302 h 575282"/>
              <a:gd name="connsiteX105" fmla="*/ 369482 w 546295"/>
              <a:gd name="connsiteY105" fmla="*/ 101162 h 575282"/>
              <a:gd name="connsiteX106" fmla="*/ 357561 w 546295"/>
              <a:gd name="connsiteY106" fmla="*/ 88269 h 575282"/>
              <a:gd name="connsiteX107" fmla="*/ 386369 w 546295"/>
              <a:gd name="connsiteY107" fmla="*/ 64466 h 575282"/>
              <a:gd name="connsiteX108" fmla="*/ 397296 w 546295"/>
              <a:gd name="connsiteY108" fmla="*/ 20827 h 575282"/>
              <a:gd name="connsiteX109" fmla="*/ 411204 w 546295"/>
              <a:gd name="connsiteY109" fmla="*/ 32729 h 575282"/>
              <a:gd name="connsiteX110" fmla="*/ 412197 w 546295"/>
              <a:gd name="connsiteY110" fmla="*/ 64466 h 575282"/>
              <a:gd name="connsiteX111" fmla="*/ 458886 w 546295"/>
              <a:gd name="connsiteY111" fmla="*/ 84302 h 57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546295" h="575282">
                <a:moveTo>
                  <a:pt x="409259" y="449321"/>
                </a:moveTo>
                <a:cubicBezTo>
                  <a:pt x="398328" y="482051"/>
                  <a:pt x="382429" y="508830"/>
                  <a:pt x="362554" y="527675"/>
                </a:cubicBezTo>
                <a:cubicBezTo>
                  <a:pt x="396341" y="515773"/>
                  <a:pt x="426153" y="495937"/>
                  <a:pt x="449008" y="469158"/>
                </a:cubicBezTo>
                <a:cubicBezTo>
                  <a:pt x="437084" y="461223"/>
                  <a:pt x="424165" y="454280"/>
                  <a:pt x="409259" y="449321"/>
                </a:cubicBezTo>
                <a:close/>
                <a:moveTo>
                  <a:pt x="196603" y="449321"/>
                </a:moveTo>
                <a:cubicBezTo>
                  <a:pt x="181697" y="455272"/>
                  <a:pt x="168778" y="461223"/>
                  <a:pt x="157848" y="469158"/>
                </a:cubicBezTo>
                <a:cubicBezTo>
                  <a:pt x="179709" y="494945"/>
                  <a:pt x="209521" y="515773"/>
                  <a:pt x="242314" y="526683"/>
                </a:cubicBezTo>
                <a:cubicBezTo>
                  <a:pt x="223433" y="508830"/>
                  <a:pt x="207534" y="482051"/>
                  <a:pt x="196603" y="449321"/>
                </a:cubicBezTo>
                <a:close/>
                <a:moveTo>
                  <a:pt x="311875" y="431469"/>
                </a:moveTo>
                <a:lnTo>
                  <a:pt x="311875" y="535609"/>
                </a:lnTo>
                <a:cubicBezTo>
                  <a:pt x="346655" y="530650"/>
                  <a:pt x="376466" y="494945"/>
                  <a:pt x="393360" y="443370"/>
                </a:cubicBezTo>
                <a:cubicBezTo>
                  <a:pt x="368517" y="436428"/>
                  <a:pt x="341686" y="432460"/>
                  <a:pt x="311875" y="431469"/>
                </a:cubicBezTo>
                <a:close/>
                <a:moveTo>
                  <a:pt x="294981" y="431469"/>
                </a:moveTo>
                <a:cubicBezTo>
                  <a:pt x="265170" y="432460"/>
                  <a:pt x="237345" y="436428"/>
                  <a:pt x="212502" y="444362"/>
                </a:cubicBezTo>
                <a:cubicBezTo>
                  <a:pt x="229396" y="495937"/>
                  <a:pt x="260201" y="531642"/>
                  <a:pt x="294981" y="536601"/>
                </a:cubicBezTo>
                <a:close/>
                <a:moveTo>
                  <a:pt x="425159" y="362042"/>
                </a:moveTo>
                <a:cubicBezTo>
                  <a:pt x="424165" y="386837"/>
                  <a:pt x="420190" y="410641"/>
                  <a:pt x="414228" y="433452"/>
                </a:cubicBezTo>
                <a:cubicBezTo>
                  <a:pt x="431121" y="439403"/>
                  <a:pt x="446027" y="447338"/>
                  <a:pt x="458945" y="456264"/>
                </a:cubicBezTo>
                <a:cubicBezTo>
                  <a:pt x="477826" y="428493"/>
                  <a:pt x="490745" y="396755"/>
                  <a:pt x="493726" y="362042"/>
                </a:cubicBezTo>
                <a:close/>
                <a:moveTo>
                  <a:pt x="311875" y="362042"/>
                </a:moveTo>
                <a:lnTo>
                  <a:pt x="311875" y="414608"/>
                </a:lnTo>
                <a:cubicBezTo>
                  <a:pt x="342680" y="415600"/>
                  <a:pt x="372492" y="419567"/>
                  <a:pt x="398328" y="427501"/>
                </a:cubicBezTo>
                <a:cubicBezTo>
                  <a:pt x="403297" y="407665"/>
                  <a:pt x="407272" y="384853"/>
                  <a:pt x="408266" y="362042"/>
                </a:cubicBezTo>
                <a:close/>
                <a:moveTo>
                  <a:pt x="197596" y="362042"/>
                </a:moveTo>
                <a:cubicBezTo>
                  <a:pt x="198590" y="384853"/>
                  <a:pt x="202565" y="407665"/>
                  <a:pt x="207534" y="428493"/>
                </a:cubicBezTo>
                <a:cubicBezTo>
                  <a:pt x="234364" y="419567"/>
                  <a:pt x="263182" y="415600"/>
                  <a:pt x="294981" y="414608"/>
                </a:cubicBezTo>
                <a:lnTo>
                  <a:pt x="294981" y="362042"/>
                </a:lnTo>
                <a:close/>
                <a:moveTo>
                  <a:pt x="113130" y="362042"/>
                </a:moveTo>
                <a:cubicBezTo>
                  <a:pt x="116111" y="396755"/>
                  <a:pt x="128036" y="428493"/>
                  <a:pt x="147910" y="456264"/>
                </a:cubicBezTo>
                <a:cubicBezTo>
                  <a:pt x="160829" y="447338"/>
                  <a:pt x="175735" y="439403"/>
                  <a:pt x="191634" y="433452"/>
                </a:cubicBezTo>
                <a:cubicBezTo>
                  <a:pt x="185672" y="411632"/>
                  <a:pt x="181697" y="386837"/>
                  <a:pt x="180703" y="362042"/>
                </a:cubicBezTo>
                <a:close/>
                <a:moveTo>
                  <a:pt x="398328" y="264844"/>
                </a:moveTo>
                <a:cubicBezTo>
                  <a:pt x="371498" y="272778"/>
                  <a:pt x="342680" y="277737"/>
                  <a:pt x="311875" y="278729"/>
                </a:cubicBezTo>
                <a:lnTo>
                  <a:pt x="311875" y="345181"/>
                </a:lnTo>
                <a:lnTo>
                  <a:pt x="408266" y="345181"/>
                </a:lnTo>
                <a:cubicBezTo>
                  <a:pt x="408266" y="316418"/>
                  <a:pt x="404291" y="289639"/>
                  <a:pt x="398328" y="264844"/>
                </a:cubicBezTo>
                <a:close/>
                <a:moveTo>
                  <a:pt x="207534" y="264844"/>
                </a:moveTo>
                <a:cubicBezTo>
                  <a:pt x="201571" y="289639"/>
                  <a:pt x="197596" y="316418"/>
                  <a:pt x="197596" y="345181"/>
                </a:cubicBezTo>
                <a:lnTo>
                  <a:pt x="294981" y="345181"/>
                </a:lnTo>
                <a:lnTo>
                  <a:pt x="294981" y="278729"/>
                </a:lnTo>
                <a:cubicBezTo>
                  <a:pt x="263182" y="277737"/>
                  <a:pt x="234364" y="272778"/>
                  <a:pt x="207534" y="264844"/>
                </a:cubicBezTo>
                <a:close/>
                <a:moveTo>
                  <a:pt x="458945" y="237073"/>
                </a:moveTo>
                <a:cubicBezTo>
                  <a:pt x="446027" y="245999"/>
                  <a:pt x="431121" y="253934"/>
                  <a:pt x="414228" y="259885"/>
                </a:cubicBezTo>
                <a:cubicBezTo>
                  <a:pt x="421184" y="285672"/>
                  <a:pt x="425159" y="314434"/>
                  <a:pt x="425159" y="345181"/>
                </a:cubicBezTo>
                <a:lnTo>
                  <a:pt x="493726" y="345181"/>
                </a:lnTo>
                <a:cubicBezTo>
                  <a:pt x="493726" y="304516"/>
                  <a:pt x="480807" y="267819"/>
                  <a:pt x="458945" y="237073"/>
                </a:cubicBezTo>
                <a:close/>
                <a:moveTo>
                  <a:pt x="147910" y="237073"/>
                </a:moveTo>
                <a:cubicBezTo>
                  <a:pt x="126048" y="267819"/>
                  <a:pt x="113130" y="304516"/>
                  <a:pt x="113130" y="345181"/>
                </a:cubicBezTo>
                <a:lnTo>
                  <a:pt x="180703" y="345181"/>
                </a:lnTo>
                <a:cubicBezTo>
                  <a:pt x="180703" y="314434"/>
                  <a:pt x="184678" y="285672"/>
                  <a:pt x="191634" y="259885"/>
                </a:cubicBezTo>
                <a:cubicBezTo>
                  <a:pt x="175735" y="252942"/>
                  <a:pt x="160829" y="245999"/>
                  <a:pt x="147910" y="237073"/>
                </a:cubicBezTo>
                <a:close/>
                <a:moveTo>
                  <a:pt x="242314" y="165662"/>
                </a:moveTo>
                <a:cubicBezTo>
                  <a:pt x="209521" y="177564"/>
                  <a:pt x="179709" y="197400"/>
                  <a:pt x="157848" y="224179"/>
                </a:cubicBezTo>
                <a:cubicBezTo>
                  <a:pt x="168778" y="231122"/>
                  <a:pt x="181697" y="238065"/>
                  <a:pt x="196603" y="244015"/>
                </a:cubicBezTo>
                <a:cubicBezTo>
                  <a:pt x="207534" y="211286"/>
                  <a:pt x="223433" y="184507"/>
                  <a:pt x="242314" y="165662"/>
                </a:cubicBezTo>
                <a:close/>
                <a:moveTo>
                  <a:pt x="311875" y="156736"/>
                </a:moveTo>
                <a:lnTo>
                  <a:pt x="311875" y="261868"/>
                </a:lnTo>
                <a:cubicBezTo>
                  <a:pt x="341686" y="260876"/>
                  <a:pt x="368517" y="256909"/>
                  <a:pt x="393360" y="248975"/>
                </a:cubicBezTo>
                <a:cubicBezTo>
                  <a:pt x="376466" y="198392"/>
                  <a:pt x="346655" y="162687"/>
                  <a:pt x="311875" y="156736"/>
                </a:cubicBezTo>
                <a:close/>
                <a:moveTo>
                  <a:pt x="294981" y="156736"/>
                </a:moveTo>
                <a:cubicBezTo>
                  <a:pt x="260201" y="161695"/>
                  <a:pt x="229396" y="197400"/>
                  <a:pt x="212502" y="248975"/>
                </a:cubicBezTo>
                <a:cubicBezTo>
                  <a:pt x="237345" y="255917"/>
                  <a:pt x="265170" y="260876"/>
                  <a:pt x="294981" y="261868"/>
                </a:cubicBezTo>
                <a:close/>
                <a:moveTo>
                  <a:pt x="301937" y="138883"/>
                </a:moveTo>
                <a:cubicBezTo>
                  <a:pt x="301937" y="138883"/>
                  <a:pt x="302931" y="138883"/>
                  <a:pt x="302931" y="138883"/>
                </a:cubicBezTo>
                <a:cubicBezTo>
                  <a:pt x="335724" y="138883"/>
                  <a:pt x="365536" y="146818"/>
                  <a:pt x="393360" y="159711"/>
                </a:cubicBezTo>
                <a:lnTo>
                  <a:pt x="384416" y="174588"/>
                </a:lnTo>
                <a:cubicBezTo>
                  <a:pt x="377460" y="170621"/>
                  <a:pt x="369510" y="167646"/>
                  <a:pt x="362554" y="165662"/>
                </a:cubicBezTo>
                <a:cubicBezTo>
                  <a:pt x="382429" y="184507"/>
                  <a:pt x="398328" y="211286"/>
                  <a:pt x="409259" y="244015"/>
                </a:cubicBezTo>
                <a:cubicBezTo>
                  <a:pt x="424165" y="238065"/>
                  <a:pt x="438077" y="232114"/>
                  <a:pt x="449008" y="224179"/>
                </a:cubicBezTo>
                <a:cubicBezTo>
                  <a:pt x="443046" y="216245"/>
                  <a:pt x="435096" y="209302"/>
                  <a:pt x="428140" y="203351"/>
                </a:cubicBezTo>
                <a:lnTo>
                  <a:pt x="440065" y="190457"/>
                </a:lnTo>
                <a:cubicBezTo>
                  <a:pt x="448014" y="198392"/>
                  <a:pt x="455964" y="205335"/>
                  <a:pt x="462920" y="214261"/>
                </a:cubicBezTo>
                <a:cubicBezTo>
                  <a:pt x="466895" y="218228"/>
                  <a:pt x="469876" y="222196"/>
                  <a:pt x="472858" y="227155"/>
                </a:cubicBezTo>
                <a:cubicBezTo>
                  <a:pt x="496707" y="260876"/>
                  <a:pt x="510619" y="301541"/>
                  <a:pt x="510619" y="346173"/>
                </a:cubicBezTo>
                <a:cubicBezTo>
                  <a:pt x="510619" y="390804"/>
                  <a:pt x="496707" y="432460"/>
                  <a:pt x="472858" y="466182"/>
                </a:cubicBezTo>
                <a:cubicBezTo>
                  <a:pt x="469876" y="470149"/>
                  <a:pt x="466895" y="475109"/>
                  <a:pt x="462920" y="479076"/>
                </a:cubicBezTo>
                <a:cubicBezTo>
                  <a:pt x="425159" y="524699"/>
                  <a:pt x="367523" y="553462"/>
                  <a:pt x="302931" y="553462"/>
                </a:cubicBezTo>
                <a:cubicBezTo>
                  <a:pt x="302931" y="553462"/>
                  <a:pt x="301937" y="553462"/>
                  <a:pt x="301937" y="553462"/>
                </a:cubicBezTo>
                <a:cubicBezTo>
                  <a:pt x="238339" y="553462"/>
                  <a:pt x="181697" y="524699"/>
                  <a:pt x="143935" y="479076"/>
                </a:cubicBezTo>
                <a:cubicBezTo>
                  <a:pt x="139961" y="475109"/>
                  <a:pt x="136979" y="470149"/>
                  <a:pt x="133998" y="466182"/>
                </a:cubicBezTo>
                <a:cubicBezTo>
                  <a:pt x="110149" y="432460"/>
                  <a:pt x="95243" y="390804"/>
                  <a:pt x="95243" y="346173"/>
                </a:cubicBezTo>
                <a:cubicBezTo>
                  <a:pt x="95243" y="301541"/>
                  <a:pt x="110149" y="260876"/>
                  <a:pt x="133998" y="227155"/>
                </a:cubicBezTo>
                <a:cubicBezTo>
                  <a:pt x="136979" y="222196"/>
                  <a:pt x="139961" y="218228"/>
                  <a:pt x="143935" y="214261"/>
                </a:cubicBezTo>
                <a:cubicBezTo>
                  <a:pt x="181697" y="168637"/>
                  <a:pt x="238339" y="139875"/>
                  <a:pt x="301937" y="138883"/>
                </a:cubicBezTo>
                <a:close/>
                <a:moveTo>
                  <a:pt x="308898" y="32810"/>
                </a:moveTo>
                <a:cubicBezTo>
                  <a:pt x="329756" y="32810"/>
                  <a:pt x="358560" y="36777"/>
                  <a:pt x="378425" y="40744"/>
                </a:cubicBezTo>
                <a:lnTo>
                  <a:pt x="372466" y="59587"/>
                </a:lnTo>
                <a:lnTo>
                  <a:pt x="355580" y="70495"/>
                </a:lnTo>
                <a:cubicBezTo>
                  <a:pt x="340682" y="68512"/>
                  <a:pt x="324790" y="66529"/>
                  <a:pt x="308898" y="66529"/>
                </a:cubicBezTo>
                <a:cubicBezTo>
                  <a:pt x="157925" y="66529"/>
                  <a:pt x="33770" y="189502"/>
                  <a:pt x="33770" y="341236"/>
                </a:cubicBezTo>
                <a:cubicBezTo>
                  <a:pt x="33770" y="440408"/>
                  <a:pt x="91378" y="522721"/>
                  <a:pt x="164878" y="575282"/>
                </a:cubicBezTo>
                <a:cubicBezTo>
                  <a:pt x="96344" y="575282"/>
                  <a:pt x="11919" y="459251"/>
                  <a:pt x="2980" y="391813"/>
                </a:cubicBezTo>
                <a:cubicBezTo>
                  <a:pt x="993" y="375946"/>
                  <a:pt x="0" y="359087"/>
                  <a:pt x="0" y="341236"/>
                </a:cubicBezTo>
                <a:cubicBezTo>
                  <a:pt x="0" y="171651"/>
                  <a:pt x="139054" y="32810"/>
                  <a:pt x="308898" y="32810"/>
                </a:cubicBezTo>
                <a:close/>
                <a:moveTo>
                  <a:pt x="504581" y="0"/>
                </a:moveTo>
                <a:cubicBezTo>
                  <a:pt x="504581" y="0"/>
                  <a:pt x="516502" y="3967"/>
                  <a:pt x="518489" y="14877"/>
                </a:cubicBezTo>
                <a:cubicBezTo>
                  <a:pt x="520476" y="25786"/>
                  <a:pt x="493654" y="103145"/>
                  <a:pt x="493654" y="103145"/>
                </a:cubicBezTo>
                <a:cubicBezTo>
                  <a:pt x="493654" y="103145"/>
                  <a:pt x="531403" y="125956"/>
                  <a:pt x="536370" y="128932"/>
                </a:cubicBezTo>
                <a:cubicBezTo>
                  <a:pt x="541337" y="131907"/>
                  <a:pt x="550277" y="138850"/>
                  <a:pt x="544317" y="153726"/>
                </a:cubicBezTo>
                <a:cubicBezTo>
                  <a:pt x="538356" y="168603"/>
                  <a:pt x="525442" y="161661"/>
                  <a:pt x="520476" y="160669"/>
                </a:cubicBezTo>
                <a:cubicBezTo>
                  <a:pt x="515509" y="159677"/>
                  <a:pt x="469813" y="133891"/>
                  <a:pt x="469813" y="133891"/>
                </a:cubicBezTo>
                <a:cubicBezTo>
                  <a:pt x="469813" y="133891"/>
                  <a:pt x="422131" y="195381"/>
                  <a:pt x="412197" y="200340"/>
                </a:cubicBezTo>
                <a:cubicBezTo>
                  <a:pt x="402263" y="205299"/>
                  <a:pt x="392329" y="193398"/>
                  <a:pt x="392329" y="193398"/>
                </a:cubicBezTo>
                <a:lnTo>
                  <a:pt x="441005" y="111080"/>
                </a:lnTo>
                <a:lnTo>
                  <a:pt x="402263" y="84302"/>
                </a:lnTo>
                <a:lnTo>
                  <a:pt x="369482" y="101162"/>
                </a:lnTo>
                <a:lnTo>
                  <a:pt x="357561" y="88269"/>
                </a:lnTo>
                <a:cubicBezTo>
                  <a:pt x="357561" y="88269"/>
                  <a:pt x="380409" y="72400"/>
                  <a:pt x="386369" y="64466"/>
                </a:cubicBezTo>
                <a:cubicBezTo>
                  <a:pt x="393323" y="55540"/>
                  <a:pt x="397296" y="20827"/>
                  <a:pt x="397296" y="20827"/>
                </a:cubicBezTo>
                <a:lnTo>
                  <a:pt x="411204" y="32729"/>
                </a:lnTo>
                <a:lnTo>
                  <a:pt x="412197" y="64466"/>
                </a:lnTo>
                <a:lnTo>
                  <a:pt x="458886" y="84302"/>
                </a:ln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2" name="iṩļiḋe"/>
          <p:cNvSpPr txBox="1"/>
          <p:nvPr/>
        </p:nvSpPr>
        <p:spPr>
          <a:xfrm>
            <a:off x="8346113" y="2705512"/>
            <a:ext cx="3513668" cy="477898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altLang="zh-CN" b="1" dirty="0">
                <a:solidFill>
                  <a:schemeClr val="bg1"/>
                </a:solidFill>
              </a:rPr>
              <a:t>02.Text here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3" name="ï$liḑe"/>
          <p:cNvSpPr txBox="1"/>
          <p:nvPr/>
        </p:nvSpPr>
        <p:spPr>
          <a:xfrm>
            <a:off x="8346115" y="3183410"/>
            <a:ext cx="3513666" cy="72267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Copy paste fonts. Choose the only option to retain text……</a:t>
            </a:r>
          </a:p>
        </p:txBody>
      </p:sp>
      <p:cxnSp>
        <p:nvCxnSpPr>
          <p:cNvPr id="64" name="直接连接符 63"/>
          <p:cNvCxnSpPr/>
          <p:nvPr/>
        </p:nvCxnSpPr>
        <p:spPr>
          <a:xfrm flipH="1">
            <a:off x="8346114" y="3167121"/>
            <a:ext cx="3513667" cy="773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işľïḓè"/>
          <p:cNvSpPr/>
          <p:nvPr/>
        </p:nvSpPr>
        <p:spPr bwMode="auto">
          <a:xfrm>
            <a:off x="11507097" y="2777088"/>
            <a:ext cx="348890" cy="356478"/>
          </a:xfrm>
          <a:custGeom>
            <a:avLst/>
            <a:gdLst>
              <a:gd name="connsiteX0" fmla="*/ 232613 w 595120"/>
              <a:gd name="connsiteY0" fmla="*/ 116080 h 608062"/>
              <a:gd name="connsiteX1" fmla="*/ 257134 w 595120"/>
              <a:gd name="connsiteY1" fmla="*/ 116080 h 608062"/>
              <a:gd name="connsiteX2" fmla="*/ 287215 w 595120"/>
              <a:gd name="connsiteY2" fmla="*/ 195186 h 608062"/>
              <a:gd name="connsiteX3" fmla="*/ 280961 w 595120"/>
              <a:gd name="connsiteY3" fmla="*/ 161878 h 608062"/>
              <a:gd name="connsiteX4" fmla="*/ 282053 w 595120"/>
              <a:gd name="connsiteY4" fmla="*/ 155137 h 608062"/>
              <a:gd name="connsiteX5" fmla="*/ 291782 w 595120"/>
              <a:gd name="connsiteY5" fmla="*/ 137492 h 608062"/>
              <a:gd name="connsiteX6" fmla="*/ 282847 w 595120"/>
              <a:gd name="connsiteY6" fmla="*/ 121235 h 608062"/>
              <a:gd name="connsiteX7" fmla="*/ 282847 w 595120"/>
              <a:gd name="connsiteY7" fmla="*/ 117765 h 608062"/>
              <a:gd name="connsiteX8" fmla="*/ 285924 w 595120"/>
              <a:gd name="connsiteY8" fmla="*/ 116080 h 608062"/>
              <a:gd name="connsiteX9" fmla="*/ 309552 w 595120"/>
              <a:gd name="connsiteY9" fmla="*/ 116080 h 608062"/>
              <a:gd name="connsiteX10" fmla="*/ 312629 w 595120"/>
              <a:gd name="connsiteY10" fmla="*/ 117765 h 608062"/>
              <a:gd name="connsiteX11" fmla="*/ 312629 w 595120"/>
              <a:gd name="connsiteY11" fmla="*/ 121235 h 608062"/>
              <a:gd name="connsiteX12" fmla="*/ 304390 w 595120"/>
              <a:gd name="connsiteY12" fmla="*/ 137492 h 608062"/>
              <a:gd name="connsiteX13" fmla="*/ 314118 w 595120"/>
              <a:gd name="connsiteY13" fmla="*/ 155137 h 608062"/>
              <a:gd name="connsiteX14" fmla="*/ 315111 w 595120"/>
              <a:gd name="connsiteY14" fmla="*/ 161977 h 608062"/>
              <a:gd name="connsiteX15" fmla="*/ 308063 w 595120"/>
              <a:gd name="connsiteY15" fmla="*/ 195186 h 608062"/>
              <a:gd name="connsiteX16" fmla="*/ 338342 w 595120"/>
              <a:gd name="connsiteY16" fmla="*/ 116080 h 608062"/>
              <a:gd name="connsiteX17" fmla="*/ 362466 w 595120"/>
              <a:gd name="connsiteY17" fmla="*/ 116080 h 608062"/>
              <a:gd name="connsiteX18" fmla="*/ 419748 w 595120"/>
              <a:gd name="connsiteY18" fmla="*/ 172882 h 608062"/>
              <a:gd name="connsiteX19" fmla="*/ 420145 w 595120"/>
              <a:gd name="connsiteY19" fmla="*/ 262991 h 608062"/>
              <a:gd name="connsiteX20" fmla="*/ 420641 w 595120"/>
              <a:gd name="connsiteY20" fmla="*/ 350324 h 608062"/>
              <a:gd name="connsiteX21" fmla="*/ 396517 w 595120"/>
              <a:gd name="connsiteY21" fmla="*/ 374611 h 608062"/>
              <a:gd name="connsiteX22" fmla="*/ 396418 w 595120"/>
              <a:gd name="connsiteY22" fmla="*/ 374611 h 608062"/>
              <a:gd name="connsiteX23" fmla="*/ 372195 w 595120"/>
              <a:gd name="connsiteY23" fmla="*/ 350523 h 608062"/>
              <a:gd name="connsiteX24" fmla="*/ 371798 w 595120"/>
              <a:gd name="connsiteY24" fmla="*/ 262793 h 608062"/>
              <a:gd name="connsiteX25" fmla="*/ 371301 w 595120"/>
              <a:gd name="connsiteY25" fmla="*/ 173179 h 608062"/>
              <a:gd name="connsiteX26" fmla="*/ 366139 w 595120"/>
              <a:gd name="connsiteY26" fmla="*/ 168421 h 608062"/>
              <a:gd name="connsiteX27" fmla="*/ 361274 w 595120"/>
              <a:gd name="connsiteY27" fmla="*/ 173476 h 608062"/>
              <a:gd name="connsiteX28" fmla="*/ 361771 w 595120"/>
              <a:gd name="connsiteY28" fmla="*/ 579116 h 608062"/>
              <a:gd name="connsiteX29" fmla="*/ 332683 w 595120"/>
              <a:gd name="connsiteY29" fmla="*/ 608062 h 608062"/>
              <a:gd name="connsiteX30" fmla="*/ 303695 w 595120"/>
              <a:gd name="connsiteY30" fmla="*/ 579116 h 608062"/>
              <a:gd name="connsiteX31" fmla="*/ 303695 w 595120"/>
              <a:gd name="connsiteY31" fmla="*/ 353695 h 608062"/>
              <a:gd name="connsiteX32" fmla="*/ 297440 w 595120"/>
              <a:gd name="connsiteY32" fmla="*/ 347450 h 608062"/>
              <a:gd name="connsiteX33" fmla="*/ 291186 w 595120"/>
              <a:gd name="connsiteY33" fmla="*/ 353695 h 608062"/>
              <a:gd name="connsiteX34" fmla="*/ 291186 w 595120"/>
              <a:gd name="connsiteY34" fmla="*/ 579116 h 608062"/>
              <a:gd name="connsiteX35" fmla="*/ 262098 w 595120"/>
              <a:gd name="connsiteY35" fmla="*/ 608062 h 608062"/>
              <a:gd name="connsiteX36" fmla="*/ 233110 w 595120"/>
              <a:gd name="connsiteY36" fmla="*/ 579116 h 608062"/>
              <a:gd name="connsiteX37" fmla="*/ 233110 w 595120"/>
              <a:gd name="connsiteY37" fmla="*/ 172386 h 608062"/>
              <a:gd name="connsiteX38" fmla="*/ 228940 w 595120"/>
              <a:gd name="connsiteY38" fmla="*/ 167727 h 608062"/>
              <a:gd name="connsiteX39" fmla="*/ 223976 w 595120"/>
              <a:gd name="connsiteY39" fmla="*/ 171395 h 608062"/>
              <a:gd name="connsiteX40" fmla="*/ 223381 w 595120"/>
              <a:gd name="connsiteY40" fmla="*/ 260017 h 608062"/>
              <a:gd name="connsiteX41" fmla="*/ 222884 w 595120"/>
              <a:gd name="connsiteY41" fmla="*/ 350523 h 608062"/>
              <a:gd name="connsiteX42" fmla="*/ 198661 w 595120"/>
              <a:gd name="connsiteY42" fmla="*/ 374611 h 608062"/>
              <a:gd name="connsiteX43" fmla="*/ 198562 w 595120"/>
              <a:gd name="connsiteY43" fmla="*/ 374611 h 608062"/>
              <a:gd name="connsiteX44" fmla="*/ 174537 w 595120"/>
              <a:gd name="connsiteY44" fmla="*/ 350324 h 608062"/>
              <a:gd name="connsiteX45" fmla="*/ 174934 w 595120"/>
              <a:gd name="connsiteY45" fmla="*/ 260711 h 608062"/>
              <a:gd name="connsiteX46" fmla="*/ 175431 w 595120"/>
              <a:gd name="connsiteY46" fmla="*/ 172882 h 608062"/>
              <a:gd name="connsiteX47" fmla="*/ 232613 w 595120"/>
              <a:gd name="connsiteY47" fmla="*/ 116080 h 608062"/>
              <a:gd name="connsiteX48" fmla="*/ 54022 w 595120"/>
              <a:gd name="connsiteY48" fmla="*/ 107683 h 608062"/>
              <a:gd name="connsiteX49" fmla="*/ 180436 w 595120"/>
              <a:gd name="connsiteY49" fmla="*/ 108080 h 608062"/>
              <a:gd name="connsiteX50" fmla="*/ 148957 w 595120"/>
              <a:gd name="connsiteY50" fmla="*/ 172807 h 608062"/>
              <a:gd name="connsiteX51" fmla="*/ 148063 w 595120"/>
              <a:gd name="connsiteY51" fmla="*/ 350236 h 608062"/>
              <a:gd name="connsiteX52" fmla="*/ 173783 w 595120"/>
              <a:gd name="connsiteY52" fmla="*/ 394444 h 608062"/>
              <a:gd name="connsiteX53" fmla="*/ 173783 w 595120"/>
              <a:gd name="connsiteY53" fmla="*/ 537379 h 608062"/>
              <a:gd name="connsiteX54" fmla="*/ 146871 w 595120"/>
              <a:gd name="connsiteY54" fmla="*/ 564241 h 608062"/>
              <a:gd name="connsiteX55" fmla="*/ 119960 w 595120"/>
              <a:gd name="connsiteY55" fmla="*/ 537379 h 608062"/>
              <a:gd name="connsiteX56" fmla="*/ 119960 w 595120"/>
              <a:gd name="connsiteY56" fmla="*/ 328231 h 608062"/>
              <a:gd name="connsiteX57" fmla="*/ 114101 w 595120"/>
              <a:gd name="connsiteY57" fmla="*/ 322482 h 608062"/>
              <a:gd name="connsiteX58" fmla="*/ 108341 w 595120"/>
              <a:gd name="connsiteY58" fmla="*/ 328231 h 608062"/>
              <a:gd name="connsiteX59" fmla="*/ 108341 w 595120"/>
              <a:gd name="connsiteY59" fmla="*/ 537379 h 608062"/>
              <a:gd name="connsiteX60" fmla="*/ 81330 w 595120"/>
              <a:gd name="connsiteY60" fmla="*/ 564241 h 608062"/>
              <a:gd name="connsiteX61" fmla="*/ 54419 w 595120"/>
              <a:gd name="connsiteY61" fmla="*/ 537379 h 608062"/>
              <a:gd name="connsiteX62" fmla="*/ 54419 w 595120"/>
              <a:gd name="connsiteY62" fmla="*/ 160714 h 608062"/>
              <a:gd name="connsiteX63" fmla="*/ 50149 w 595120"/>
              <a:gd name="connsiteY63" fmla="*/ 156352 h 608062"/>
              <a:gd name="connsiteX64" fmla="*/ 45779 w 595120"/>
              <a:gd name="connsiteY64" fmla="*/ 160714 h 608062"/>
              <a:gd name="connsiteX65" fmla="*/ 44886 w 595120"/>
              <a:gd name="connsiteY65" fmla="*/ 325356 h 608062"/>
              <a:gd name="connsiteX66" fmla="*/ 22443 w 595120"/>
              <a:gd name="connsiteY66" fmla="*/ 347659 h 608062"/>
              <a:gd name="connsiteX67" fmla="*/ 22343 w 595120"/>
              <a:gd name="connsiteY67" fmla="*/ 347659 h 608062"/>
              <a:gd name="connsiteX68" fmla="*/ 0 w 595120"/>
              <a:gd name="connsiteY68" fmla="*/ 325059 h 608062"/>
              <a:gd name="connsiteX69" fmla="*/ 894 w 595120"/>
              <a:gd name="connsiteY69" fmla="*/ 160516 h 608062"/>
              <a:gd name="connsiteX70" fmla="*/ 54022 w 595120"/>
              <a:gd name="connsiteY70" fmla="*/ 107683 h 608062"/>
              <a:gd name="connsiteX71" fmla="*/ 520495 w 595120"/>
              <a:gd name="connsiteY71" fmla="*/ 107634 h 608062"/>
              <a:gd name="connsiteX72" fmla="*/ 541197 w 595120"/>
              <a:gd name="connsiteY72" fmla="*/ 107641 h 608062"/>
              <a:gd name="connsiteX73" fmla="*/ 594325 w 595120"/>
              <a:gd name="connsiteY73" fmla="*/ 160478 h 608062"/>
              <a:gd name="connsiteX74" fmla="*/ 595120 w 595120"/>
              <a:gd name="connsiteY74" fmla="*/ 325037 h 608062"/>
              <a:gd name="connsiteX75" fmla="*/ 572776 w 595120"/>
              <a:gd name="connsiteY75" fmla="*/ 347639 h 608062"/>
              <a:gd name="connsiteX76" fmla="*/ 572677 w 595120"/>
              <a:gd name="connsiteY76" fmla="*/ 347639 h 608062"/>
              <a:gd name="connsiteX77" fmla="*/ 550234 w 595120"/>
              <a:gd name="connsiteY77" fmla="*/ 325334 h 608062"/>
              <a:gd name="connsiteX78" fmla="*/ 549340 w 595120"/>
              <a:gd name="connsiteY78" fmla="*/ 160677 h 608062"/>
              <a:gd name="connsiteX79" fmla="*/ 549340 w 595120"/>
              <a:gd name="connsiteY79" fmla="*/ 160578 h 608062"/>
              <a:gd name="connsiteX80" fmla="*/ 544673 w 595120"/>
              <a:gd name="connsiteY80" fmla="*/ 155918 h 608062"/>
              <a:gd name="connsiteX81" fmla="*/ 540006 w 595120"/>
              <a:gd name="connsiteY81" fmla="*/ 160578 h 608062"/>
              <a:gd name="connsiteX82" fmla="*/ 540502 w 595120"/>
              <a:gd name="connsiteY82" fmla="*/ 537377 h 608062"/>
              <a:gd name="connsiteX83" fmla="*/ 513492 w 595120"/>
              <a:gd name="connsiteY83" fmla="*/ 564241 h 608062"/>
              <a:gd name="connsiteX84" fmla="*/ 486580 w 595120"/>
              <a:gd name="connsiteY84" fmla="*/ 537377 h 608062"/>
              <a:gd name="connsiteX85" fmla="*/ 486580 w 595120"/>
              <a:gd name="connsiteY85" fmla="*/ 328209 h 608062"/>
              <a:gd name="connsiteX86" fmla="*/ 480820 w 595120"/>
              <a:gd name="connsiteY86" fmla="*/ 322459 h 608062"/>
              <a:gd name="connsiteX87" fmla="*/ 474961 w 595120"/>
              <a:gd name="connsiteY87" fmla="*/ 328209 h 608062"/>
              <a:gd name="connsiteX88" fmla="*/ 474961 w 595120"/>
              <a:gd name="connsiteY88" fmla="*/ 537377 h 608062"/>
              <a:gd name="connsiteX89" fmla="*/ 448050 w 595120"/>
              <a:gd name="connsiteY89" fmla="*/ 564241 h 608062"/>
              <a:gd name="connsiteX90" fmla="*/ 421138 w 595120"/>
              <a:gd name="connsiteY90" fmla="*/ 537377 h 608062"/>
              <a:gd name="connsiteX91" fmla="*/ 421138 w 595120"/>
              <a:gd name="connsiteY91" fmla="*/ 394627 h 608062"/>
              <a:gd name="connsiteX92" fmla="*/ 447057 w 595120"/>
              <a:gd name="connsiteY92" fmla="*/ 350216 h 608062"/>
              <a:gd name="connsiteX93" fmla="*/ 446163 w 595120"/>
              <a:gd name="connsiteY93" fmla="*/ 172771 h 608062"/>
              <a:gd name="connsiteX94" fmla="*/ 414783 w 595120"/>
              <a:gd name="connsiteY94" fmla="*/ 108038 h 608062"/>
              <a:gd name="connsiteX95" fmla="*/ 520495 w 595120"/>
              <a:gd name="connsiteY95" fmla="*/ 107634 h 608062"/>
              <a:gd name="connsiteX96" fmla="*/ 481094 w 595120"/>
              <a:gd name="connsiteY96" fmla="*/ 0 h 608062"/>
              <a:gd name="connsiteX97" fmla="*/ 527547 w 595120"/>
              <a:gd name="connsiteY97" fmla="*/ 46482 h 608062"/>
              <a:gd name="connsiteX98" fmla="*/ 511864 w 595120"/>
              <a:gd name="connsiteY98" fmla="*/ 81269 h 608062"/>
              <a:gd name="connsiteX99" fmla="*/ 481094 w 595120"/>
              <a:gd name="connsiteY99" fmla="*/ 92864 h 608062"/>
              <a:gd name="connsiteX100" fmla="*/ 450324 w 595120"/>
              <a:gd name="connsiteY100" fmla="*/ 81269 h 608062"/>
              <a:gd name="connsiteX101" fmla="*/ 434542 w 595120"/>
              <a:gd name="connsiteY101" fmla="*/ 46482 h 608062"/>
              <a:gd name="connsiteX102" fmla="*/ 481094 w 595120"/>
              <a:gd name="connsiteY102" fmla="*/ 0 h 608062"/>
              <a:gd name="connsiteX103" fmla="*/ 297750 w 595120"/>
              <a:gd name="connsiteY103" fmla="*/ 0 h 608062"/>
              <a:gd name="connsiteX104" fmla="*/ 301424 w 595120"/>
              <a:gd name="connsiteY104" fmla="*/ 99 h 608062"/>
              <a:gd name="connsiteX105" fmla="*/ 305097 w 595120"/>
              <a:gd name="connsiteY105" fmla="*/ 496 h 608062"/>
              <a:gd name="connsiteX106" fmla="*/ 308473 w 595120"/>
              <a:gd name="connsiteY106" fmla="*/ 1190 h 608062"/>
              <a:gd name="connsiteX107" fmla="*/ 310458 w 595120"/>
              <a:gd name="connsiteY107" fmla="*/ 1586 h 608062"/>
              <a:gd name="connsiteX108" fmla="*/ 316415 w 595120"/>
              <a:gd name="connsiteY108" fmla="*/ 3569 h 608062"/>
              <a:gd name="connsiteX109" fmla="*/ 347887 w 595120"/>
              <a:gd name="connsiteY109" fmla="*/ 50066 h 608062"/>
              <a:gd name="connsiteX110" fmla="*/ 329917 w 595120"/>
              <a:gd name="connsiteY110" fmla="*/ 88434 h 608062"/>
              <a:gd name="connsiteX111" fmla="*/ 328428 w 595120"/>
              <a:gd name="connsiteY111" fmla="*/ 89623 h 608062"/>
              <a:gd name="connsiteX112" fmla="*/ 297750 w 595120"/>
              <a:gd name="connsiteY112" fmla="*/ 100132 h 608062"/>
              <a:gd name="connsiteX113" fmla="*/ 267073 w 595120"/>
              <a:gd name="connsiteY113" fmla="*/ 89623 h 608062"/>
              <a:gd name="connsiteX114" fmla="*/ 264095 w 595120"/>
              <a:gd name="connsiteY114" fmla="*/ 87145 h 608062"/>
              <a:gd name="connsiteX115" fmla="*/ 262307 w 595120"/>
              <a:gd name="connsiteY115" fmla="*/ 85459 h 608062"/>
              <a:gd name="connsiteX116" fmla="*/ 257641 w 595120"/>
              <a:gd name="connsiteY116" fmla="*/ 80007 h 608062"/>
              <a:gd name="connsiteX117" fmla="*/ 256251 w 595120"/>
              <a:gd name="connsiteY117" fmla="*/ 78024 h 608062"/>
              <a:gd name="connsiteX118" fmla="*/ 253670 w 595120"/>
              <a:gd name="connsiteY118" fmla="*/ 73959 h 608062"/>
              <a:gd name="connsiteX119" fmla="*/ 251585 w 595120"/>
              <a:gd name="connsiteY119" fmla="*/ 69498 h 608062"/>
              <a:gd name="connsiteX120" fmla="*/ 249202 w 595120"/>
              <a:gd name="connsiteY120" fmla="*/ 62558 h 608062"/>
              <a:gd name="connsiteX121" fmla="*/ 247614 w 595120"/>
              <a:gd name="connsiteY121" fmla="*/ 50066 h 608062"/>
              <a:gd name="connsiteX122" fmla="*/ 269753 w 595120"/>
              <a:gd name="connsiteY122" fmla="*/ 8526 h 608062"/>
              <a:gd name="connsiteX123" fmla="*/ 273923 w 595120"/>
              <a:gd name="connsiteY123" fmla="*/ 6048 h 608062"/>
              <a:gd name="connsiteX124" fmla="*/ 278292 w 595120"/>
              <a:gd name="connsiteY124" fmla="*/ 3966 h 608062"/>
              <a:gd name="connsiteX125" fmla="*/ 280575 w 595120"/>
              <a:gd name="connsiteY125" fmla="*/ 3074 h 608062"/>
              <a:gd name="connsiteX126" fmla="*/ 285241 w 595120"/>
              <a:gd name="connsiteY126" fmla="*/ 1586 h 608062"/>
              <a:gd name="connsiteX127" fmla="*/ 287624 w 595120"/>
              <a:gd name="connsiteY127" fmla="*/ 992 h 608062"/>
              <a:gd name="connsiteX128" fmla="*/ 292687 w 595120"/>
              <a:gd name="connsiteY128" fmla="*/ 298 h 608062"/>
              <a:gd name="connsiteX129" fmla="*/ 297750 w 595120"/>
              <a:gd name="connsiteY129" fmla="*/ 0 h 608062"/>
              <a:gd name="connsiteX130" fmla="*/ 114407 w 595120"/>
              <a:gd name="connsiteY130" fmla="*/ 0 h 608062"/>
              <a:gd name="connsiteX131" fmla="*/ 160959 w 595120"/>
              <a:gd name="connsiteY131" fmla="*/ 46482 h 608062"/>
              <a:gd name="connsiteX132" fmla="*/ 160661 w 595120"/>
              <a:gd name="connsiteY132" fmla="*/ 51536 h 608062"/>
              <a:gd name="connsiteX133" fmla="*/ 159867 w 595120"/>
              <a:gd name="connsiteY133" fmla="*/ 56492 h 608062"/>
              <a:gd name="connsiteX134" fmla="*/ 159272 w 595120"/>
              <a:gd name="connsiteY134" fmla="*/ 58969 h 608062"/>
              <a:gd name="connsiteX135" fmla="*/ 145177 w 595120"/>
              <a:gd name="connsiteY135" fmla="*/ 81269 h 608062"/>
              <a:gd name="connsiteX136" fmla="*/ 114407 w 595120"/>
              <a:gd name="connsiteY136" fmla="*/ 92864 h 608062"/>
              <a:gd name="connsiteX137" fmla="*/ 83637 w 595120"/>
              <a:gd name="connsiteY137" fmla="*/ 81269 h 608062"/>
              <a:gd name="connsiteX138" fmla="*/ 81949 w 595120"/>
              <a:gd name="connsiteY138" fmla="*/ 79584 h 608062"/>
              <a:gd name="connsiteX139" fmla="*/ 69641 w 595120"/>
              <a:gd name="connsiteY139" fmla="*/ 58969 h 608062"/>
              <a:gd name="connsiteX140" fmla="*/ 69046 w 595120"/>
              <a:gd name="connsiteY140" fmla="*/ 56492 h 608062"/>
              <a:gd name="connsiteX141" fmla="*/ 68252 w 595120"/>
              <a:gd name="connsiteY141" fmla="*/ 51536 h 608062"/>
              <a:gd name="connsiteX142" fmla="*/ 67954 w 595120"/>
              <a:gd name="connsiteY142" fmla="*/ 46482 h 608062"/>
              <a:gd name="connsiteX143" fmla="*/ 114407 w 595120"/>
              <a:gd name="connsiteY143" fmla="*/ 0 h 60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595120" h="608062">
                <a:moveTo>
                  <a:pt x="232613" y="116080"/>
                </a:moveTo>
                <a:lnTo>
                  <a:pt x="257134" y="116080"/>
                </a:lnTo>
                <a:cubicBezTo>
                  <a:pt x="260113" y="123713"/>
                  <a:pt x="283839" y="186760"/>
                  <a:pt x="287215" y="195186"/>
                </a:cubicBezTo>
                <a:lnTo>
                  <a:pt x="280961" y="161878"/>
                </a:lnTo>
                <a:cubicBezTo>
                  <a:pt x="280563" y="159598"/>
                  <a:pt x="280961" y="157219"/>
                  <a:pt x="282053" y="155137"/>
                </a:cubicBezTo>
                <a:lnTo>
                  <a:pt x="291782" y="137492"/>
                </a:lnTo>
                <a:lnTo>
                  <a:pt x="282847" y="121235"/>
                </a:lnTo>
                <a:cubicBezTo>
                  <a:pt x="282251" y="120145"/>
                  <a:pt x="282251" y="118856"/>
                  <a:pt x="282847" y="117765"/>
                </a:cubicBezTo>
                <a:cubicBezTo>
                  <a:pt x="283542" y="116675"/>
                  <a:pt x="284634" y="116080"/>
                  <a:pt x="285924" y="116080"/>
                </a:cubicBezTo>
                <a:lnTo>
                  <a:pt x="309552" y="116080"/>
                </a:lnTo>
                <a:cubicBezTo>
                  <a:pt x="310842" y="116080"/>
                  <a:pt x="312034" y="116675"/>
                  <a:pt x="312629" y="117765"/>
                </a:cubicBezTo>
                <a:cubicBezTo>
                  <a:pt x="313225" y="118856"/>
                  <a:pt x="313324" y="120145"/>
                  <a:pt x="312629" y="121235"/>
                </a:cubicBezTo>
                <a:lnTo>
                  <a:pt x="304390" y="137492"/>
                </a:lnTo>
                <a:lnTo>
                  <a:pt x="314118" y="155137"/>
                </a:lnTo>
                <a:cubicBezTo>
                  <a:pt x="315211" y="157219"/>
                  <a:pt x="315608" y="159598"/>
                  <a:pt x="315111" y="161977"/>
                </a:cubicBezTo>
                <a:lnTo>
                  <a:pt x="308063" y="195186"/>
                </a:lnTo>
                <a:cubicBezTo>
                  <a:pt x="311537" y="186165"/>
                  <a:pt x="335363" y="123912"/>
                  <a:pt x="338342" y="116080"/>
                </a:cubicBezTo>
                <a:lnTo>
                  <a:pt x="362466" y="116080"/>
                </a:lnTo>
                <a:cubicBezTo>
                  <a:pt x="393837" y="116080"/>
                  <a:pt x="419549" y="141557"/>
                  <a:pt x="419748" y="172882"/>
                </a:cubicBezTo>
                <a:lnTo>
                  <a:pt x="420145" y="262991"/>
                </a:lnTo>
                <a:lnTo>
                  <a:pt x="420641" y="350324"/>
                </a:lnTo>
                <a:cubicBezTo>
                  <a:pt x="420641" y="363707"/>
                  <a:pt x="409919" y="374512"/>
                  <a:pt x="396517" y="374611"/>
                </a:cubicBezTo>
                <a:lnTo>
                  <a:pt x="396418" y="374611"/>
                </a:lnTo>
                <a:cubicBezTo>
                  <a:pt x="383115" y="374611"/>
                  <a:pt x="372294" y="363905"/>
                  <a:pt x="372195" y="350523"/>
                </a:cubicBezTo>
                <a:lnTo>
                  <a:pt x="371798" y="262793"/>
                </a:lnTo>
                <a:lnTo>
                  <a:pt x="371301" y="173179"/>
                </a:lnTo>
                <a:cubicBezTo>
                  <a:pt x="371202" y="170403"/>
                  <a:pt x="368819" y="168322"/>
                  <a:pt x="366139" y="168421"/>
                </a:cubicBezTo>
                <a:cubicBezTo>
                  <a:pt x="363359" y="168520"/>
                  <a:pt x="361274" y="170800"/>
                  <a:pt x="361274" y="173476"/>
                </a:cubicBezTo>
                <a:cubicBezTo>
                  <a:pt x="361374" y="211939"/>
                  <a:pt x="361771" y="368663"/>
                  <a:pt x="361771" y="579116"/>
                </a:cubicBezTo>
                <a:cubicBezTo>
                  <a:pt x="361771" y="595076"/>
                  <a:pt x="348766" y="608062"/>
                  <a:pt x="332683" y="608062"/>
                </a:cubicBezTo>
                <a:cubicBezTo>
                  <a:pt x="316600" y="608062"/>
                  <a:pt x="303695" y="595076"/>
                  <a:pt x="303695" y="579116"/>
                </a:cubicBezTo>
                <a:lnTo>
                  <a:pt x="303695" y="353695"/>
                </a:lnTo>
                <a:cubicBezTo>
                  <a:pt x="303695" y="350324"/>
                  <a:pt x="300915" y="347450"/>
                  <a:pt x="297440" y="347450"/>
                </a:cubicBezTo>
                <a:cubicBezTo>
                  <a:pt x="293966" y="347450"/>
                  <a:pt x="291186" y="350324"/>
                  <a:pt x="291186" y="353695"/>
                </a:cubicBezTo>
                <a:lnTo>
                  <a:pt x="291186" y="579116"/>
                </a:lnTo>
                <a:cubicBezTo>
                  <a:pt x="291186" y="595076"/>
                  <a:pt x="278181" y="608062"/>
                  <a:pt x="262098" y="608062"/>
                </a:cubicBezTo>
                <a:cubicBezTo>
                  <a:pt x="246115" y="608062"/>
                  <a:pt x="233110" y="595076"/>
                  <a:pt x="233110" y="579116"/>
                </a:cubicBezTo>
                <a:lnTo>
                  <a:pt x="233110" y="172386"/>
                </a:lnTo>
                <a:cubicBezTo>
                  <a:pt x="233110" y="170007"/>
                  <a:pt x="231323" y="168024"/>
                  <a:pt x="228940" y="167727"/>
                </a:cubicBezTo>
                <a:cubicBezTo>
                  <a:pt x="226657" y="167529"/>
                  <a:pt x="224473" y="169115"/>
                  <a:pt x="223976" y="171395"/>
                </a:cubicBezTo>
                <a:cubicBezTo>
                  <a:pt x="223679" y="172683"/>
                  <a:pt x="223778" y="166934"/>
                  <a:pt x="223381" y="260017"/>
                </a:cubicBezTo>
                <a:lnTo>
                  <a:pt x="222884" y="350523"/>
                </a:lnTo>
                <a:cubicBezTo>
                  <a:pt x="222785" y="363905"/>
                  <a:pt x="211964" y="374611"/>
                  <a:pt x="198661" y="374611"/>
                </a:cubicBezTo>
                <a:lnTo>
                  <a:pt x="198562" y="374611"/>
                </a:lnTo>
                <a:cubicBezTo>
                  <a:pt x="185259" y="374512"/>
                  <a:pt x="174438" y="363707"/>
                  <a:pt x="174537" y="350324"/>
                </a:cubicBezTo>
                <a:lnTo>
                  <a:pt x="174934" y="260711"/>
                </a:lnTo>
                <a:lnTo>
                  <a:pt x="175431" y="172882"/>
                </a:lnTo>
                <a:cubicBezTo>
                  <a:pt x="175530" y="141656"/>
                  <a:pt x="201143" y="116080"/>
                  <a:pt x="232613" y="116080"/>
                </a:cubicBezTo>
                <a:close/>
                <a:moveTo>
                  <a:pt x="54022" y="107683"/>
                </a:moveTo>
                <a:cubicBezTo>
                  <a:pt x="54022" y="107683"/>
                  <a:pt x="178450" y="107881"/>
                  <a:pt x="180436" y="108080"/>
                </a:cubicBezTo>
                <a:cubicBezTo>
                  <a:pt x="161370" y="123345"/>
                  <a:pt x="149056" y="146638"/>
                  <a:pt x="148957" y="172807"/>
                </a:cubicBezTo>
                <a:lnTo>
                  <a:pt x="148063" y="350236"/>
                </a:lnTo>
                <a:cubicBezTo>
                  <a:pt x="147963" y="369168"/>
                  <a:pt x="158390" y="385722"/>
                  <a:pt x="173783" y="394444"/>
                </a:cubicBezTo>
                <a:lnTo>
                  <a:pt x="173783" y="537379"/>
                </a:lnTo>
                <a:cubicBezTo>
                  <a:pt x="173783" y="552247"/>
                  <a:pt x="161767" y="564241"/>
                  <a:pt x="146871" y="564241"/>
                </a:cubicBezTo>
                <a:cubicBezTo>
                  <a:pt x="131975" y="564241"/>
                  <a:pt x="119960" y="552247"/>
                  <a:pt x="119960" y="537379"/>
                </a:cubicBezTo>
                <a:lnTo>
                  <a:pt x="119960" y="328231"/>
                </a:lnTo>
                <a:cubicBezTo>
                  <a:pt x="119960" y="325059"/>
                  <a:pt x="117378" y="322482"/>
                  <a:pt x="114101" y="322482"/>
                </a:cubicBezTo>
                <a:cubicBezTo>
                  <a:pt x="110923" y="322482"/>
                  <a:pt x="108341" y="325059"/>
                  <a:pt x="108341" y="328231"/>
                </a:cubicBezTo>
                <a:lnTo>
                  <a:pt x="108341" y="537379"/>
                </a:lnTo>
                <a:cubicBezTo>
                  <a:pt x="108341" y="552247"/>
                  <a:pt x="96226" y="564241"/>
                  <a:pt x="81330" y="564241"/>
                </a:cubicBezTo>
                <a:cubicBezTo>
                  <a:pt x="66534" y="564241"/>
                  <a:pt x="54419" y="552247"/>
                  <a:pt x="54419" y="537379"/>
                </a:cubicBezTo>
                <a:lnTo>
                  <a:pt x="54419" y="160714"/>
                </a:lnTo>
                <a:cubicBezTo>
                  <a:pt x="54419" y="158335"/>
                  <a:pt x="52532" y="156451"/>
                  <a:pt x="50149" y="156352"/>
                </a:cubicBezTo>
                <a:cubicBezTo>
                  <a:pt x="47765" y="156352"/>
                  <a:pt x="45779" y="158335"/>
                  <a:pt x="45779" y="160714"/>
                </a:cubicBezTo>
                <a:lnTo>
                  <a:pt x="44886" y="325356"/>
                </a:lnTo>
                <a:cubicBezTo>
                  <a:pt x="44886" y="337647"/>
                  <a:pt x="34856" y="347659"/>
                  <a:pt x="22443" y="347659"/>
                </a:cubicBezTo>
                <a:lnTo>
                  <a:pt x="22343" y="347659"/>
                </a:lnTo>
                <a:cubicBezTo>
                  <a:pt x="9930" y="347560"/>
                  <a:pt x="0" y="337449"/>
                  <a:pt x="0" y="325059"/>
                </a:cubicBezTo>
                <a:lnTo>
                  <a:pt x="894" y="160516"/>
                </a:lnTo>
                <a:cubicBezTo>
                  <a:pt x="993" y="131374"/>
                  <a:pt x="24826" y="107683"/>
                  <a:pt x="54022" y="107683"/>
                </a:cubicBezTo>
                <a:close/>
                <a:moveTo>
                  <a:pt x="520495" y="107634"/>
                </a:moveTo>
                <a:cubicBezTo>
                  <a:pt x="532204" y="107635"/>
                  <a:pt x="540303" y="107641"/>
                  <a:pt x="541197" y="107641"/>
                </a:cubicBezTo>
                <a:cubicBezTo>
                  <a:pt x="570294" y="107641"/>
                  <a:pt x="594127" y="131334"/>
                  <a:pt x="594325" y="160478"/>
                </a:cubicBezTo>
                <a:lnTo>
                  <a:pt x="595120" y="325037"/>
                </a:lnTo>
                <a:cubicBezTo>
                  <a:pt x="595219" y="337428"/>
                  <a:pt x="585189" y="347540"/>
                  <a:pt x="572776" y="347639"/>
                </a:cubicBezTo>
                <a:lnTo>
                  <a:pt x="572677" y="347639"/>
                </a:lnTo>
                <a:cubicBezTo>
                  <a:pt x="560264" y="347639"/>
                  <a:pt x="550234" y="337627"/>
                  <a:pt x="550234" y="325334"/>
                </a:cubicBezTo>
                <a:lnTo>
                  <a:pt x="549340" y="160677"/>
                </a:lnTo>
                <a:lnTo>
                  <a:pt x="549340" y="160578"/>
                </a:lnTo>
                <a:cubicBezTo>
                  <a:pt x="549340" y="158000"/>
                  <a:pt x="547255" y="155918"/>
                  <a:pt x="544673" y="155918"/>
                </a:cubicBezTo>
                <a:cubicBezTo>
                  <a:pt x="542091" y="155918"/>
                  <a:pt x="540006" y="158000"/>
                  <a:pt x="540006" y="160578"/>
                </a:cubicBezTo>
                <a:cubicBezTo>
                  <a:pt x="540006" y="385408"/>
                  <a:pt x="540502" y="181693"/>
                  <a:pt x="540502" y="537377"/>
                </a:cubicBezTo>
                <a:cubicBezTo>
                  <a:pt x="540502" y="552246"/>
                  <a:pt x="528387" y="564241"/>
                  <a:pt x="513492" y="564241"/>
                </a:cubicBezTo>
                <a:cubicBezTo>
                  <a:pt x="498695" y="564241"/>
                  <a:pt x="486580" y="552246"/>
                  <a:pt x="486580" y="537377"/>
                </a:cubicBezTo>
                <a:lnTo>
                  <a:pt x="486580" y="328209"/>
                </a:lnTo>
                <a:cubicBezTo>
                  <a:pt x="486580" y="325037"/>
                  <a:pt x="483998" y="322459"/>
                  <a:pt x="480820" y="322459"/>
                </a:cubicBezTo>
                <a:cubicBezTo>
                  <a:pt x="477543" y="322459"/>
                  <a:pt x="474961" y="325037"/>
                  <a:pt x="474961" y="328209"/>
                </a:cubicBezTo>
                <a:lnTo>
                  <a:pt x="474961" y="537377"/>
                </a:lnTo>
                <a:cubicBezTo>
                  <a:pt x="474961" y="552246"/>
                  <a:pt x="462946" y="564241"/>
                  <a:pt x="448050" y="564241"/>
                </a:cubicBezTo>
                <a:cubicBezTo>
                  <a:pt x="433154" y="564241"/>
                  <a:pt x="421138" y="552246"/>
                  <a:pt x="421138" y="537377"/>
                </a:cubicBezTo>
                <a:lnTo>
                  <a:pt x="421138" y="394627"/>
                </a:lnTo>
                <a:cubicBezTo>
                  <a:pt x="436630" y="385904"/>
                  <a:pt x="447156" y="369250"/>
                  <a:pt x="447057" y="350216"/>
                </a:cubicBezTo>
                <a:lnTo>
                  <a:pt x="446163" y="172771"/>
                </a:lnTo>
                <a:cubicBezTo>
                  <a:pt x="446064" y="146600"/>
                  <a:pt x="433750" y="123304"/>
                  <a:pt x="414783" y="108038"/>
                </a:cubicBezTo>
                <a:cubicBezTo>
                  <a:pt x="417762" y="107666"/>
                  <a:pt x="485369" y="107629"/>
                  <a:pt x="520495" y="107634"/>
                </a:cubicBezTo>
                <a:close/>
                <a:moveTo>
                  <a:pt x="481094" y="0"/>
                </a:moveTo>
                <a:cubicBezTo>
                  <a:pt x="506703" y="0"/>
                  <a:pt x="527547" y="20813"/>
                  <a:pt x="527547" y="46482"/>
                </a:cubicBezTo>
                <a:cubicBezTo>
                  <a:pt x="527547" y="60258"/>
                  <a:pt x="521492" y="72745"/>
                  <a:pt x="511864" y="81269"/>
                </a:cubicBezTo>
                <a:cubicBezTo>
                  <a:pt x="503626" y="88504"/>
                  <a:pt x="492906" y="92864"/>
                  <a:pt x="481094" y="92864"/>
                </a:cubicBezTo>
                <a:cubicBezTo>
                  <a:pt x="469282" y="92864"/>
                  <a:pt x="458463" y="88504"/>
                  <a:pt x="450324" y="81269"/>
                </a:cubicBezTo>
                <a:cubicBezTo>
                  <a:pt x="440696" y="72745"/>
                  <a:pt x="434542" y="60258"/>
                  <a:pt x="434542" y="46482"/>
                </a:cubicBezTo>
                <a:cubicBezTo>
                  <a:pt x="434542" y="20813"/>
                  <a:pt x="455386" y="0"/>
                  <a:pt x="481094" y="0"/>
                </a:cubicBezTo>
                <a:close/>
                <a:moveTo>
                  <a:pt x="297750" y="0"/>
                </a:moveTo>
                <a:cubicBezTo>
                  <a:pt x="299041" y="0"/>
                  <a:pt x="300233" y="0"/>
                  <a:pt x="301424" y="99"/>
                </a:cubicBezTo>
                <a:cubicBezTo>
                  <a:pt x="302715" y="199"/>
                  <a:pt x="303906" y="397"/>
                  <a:pt x="305097" y="496"/>
                </a:cubicBezTo>
                <a:cubicBezTo>
                  <a:pt x="306189" y="694"/>
                  <a:pt x="307281" y="893"/>
                  <a:pt x="308473" y="1190"/>
                </a:cubicBezTo>
                <a:cubicBezTo>
                  <a:pt x="309068" y="1289"/>
                  <a:pt x="309763" y="1487"/>
                  <a:pt x="310458" y="1586"/>
                </a:cubicBezTo>
                <a:cubicBezTo>
                  <a:pt x="312444" y="2181"/>
                  <a:pt x="314430" y="2776"/>
                  <a:pt x="316415" y="3569"/>
                </a:cubicBezTo>
                <a:cubicBezTo>
                  <a:pt x="334881" y="11005"/>
                  <a:pt x="347887" y="28949"/>
                  <a:pt x="347887" y="50066"/>
                </a:cubicBezTo>
                <a:cubicBezTo>
                  <a:pt x="347887" y="65532"/>
                  <a:pt x="340937" y="79313"/>
                  <a:pt x="329917" y="88434"/>
                </a:cubicBezTo>
                <a:cubicBezTo>
                  <a:pt x="329421" y="88830"/>
                  <a:pt x="328924" y="89227"/>
                  <a:pt x="328428" y="89623"/>
                </a:cubicBezTo>
                <a:cubicBezTo>
                  <a:pt x="319989" y="96167"/>
                  <a:pt x="309366" y="100132"/>
                  <a:pt x="297750" y="100132"/>
                </a:cubicBezTo>
                <a:cubicBezTo>
                  <a:pt x="286234" y="100132"/>
                  <a:pt x="275611" y="96167"/>
                  <a:pt x="267073" y="89623"/>
                </a:cubicBezTo>
                <a:cubicBezTo>
                  <a:pt x="266080" y="88830"/>
                  <a:pt x="264988" y="88037"/>
                  <a:pt x="264095" y="87145"/>
                </a:cubicBezTo>
                <a:cubicBezTo>
                  <a:pt x="263499" y="86550"/>
                  <a:pt x="262903" y="86054"/>
                  <a:pt x="262307" y="85459"/>
                </a:cubicBezTo>
                <a:cubicBezTo>
                  <a:pt x="260620" y="83774"/>
                  <a:pt x="259031" y="81890"/>
                  <a:pt x="257641" y="80007"/>
                </a:cubicBezTo>
                <a:cubicBezTo>
                  <a:pt x="257145" y="79313"/>
                  <a:pt x="256648" y="78718"/>
                  <a:pt x="256251" y="78024"/>
                </a:cubicBezTo>
                <a:cubicBezTo>
                  <a:pt x="255259" y="76735"/>
                  <a:pt x="254464" y="75347"/>
                  <a:pt x="253670" y="73959"/>
                </a:cubicBezTo>
                <a:cubicBezTo>
                  <a:pt x="252876" y="72472"/>
                  <a:pt x="252181" y="71084"/>
                  <a:pt x="251585" y="69498"/>
                </a:cubicBezTo>
                <a:cubicBezTo>
                  <a:pt x="250592" y="67317"/>
                  <a:pt x="249798" y="64937"/>
                  <a:pt x="249202" y="62558"/>
                </a:cubicBezTo>
                <a:cubicBezTo>
                  <a:pt x="248210" y="58592"/>
                  <a:pt x="247614" y="54329"/>
                  <a:pt x="247614" y="50066"/>
                </a:cubicBezTo>
                <a:cubicBezTo>
                  <a:pt x="247614" y="32816"/>
                  <a:pt x="256450" y="17548"/>
                  <a:pt x="269753" y="8526"/>
                </a:cubicBezTo>
                <a:cubicBezTo>
                  <a:pt x="271044" y="7634"/>
                  <a:pt x="272434" y="6841"/>
                  <a:pt x="273923" y="6048"/>
                </a:cubicBezTo>
                <a:cubicBezTo>
                  <a:pt x="275313" y="5255"/>
                  <a:pt x="276802" y="4561"/>
                  <a:pt x="278292" y="3966"/>
                </a:cubicBezTo>
                <a:cubicBezTo>
                  <a:pt x="278987" y="3569"/>
                  <a:pt x="279781" y="3272"/>
                  <a:pt x="280575" y="3074"/>
                </a:cubicBezTo>
                <a:cubicBezTo>
                  <a:pt x="282064" y="2479"/>
                  <a:pt x="283653" y="1983"/>
                  <a:pt x="285241" y="1586"/>
                </a:cubicBezTo>
                <a:cubicBezTo>
                  <a:pt x="286035" y="1388"/>
                  <a:pt x="286830" y="1190"/>
                  <a:pt x="287624" y="992"/>
                </a:cubicBezTo>
                <a:cubicBezTo>
                  <a:pt x="289312" y="694"/>
                  <a:pt x="290999" y="397"/>
                  <a:pt x="292687" y="298"/>
                </a:cubicBezTo>
                <a:cubicBezTo>
                  <a:pt x="294375" y="99"/>
                  <a:pt x="296063" y="0"/>
                  <a:pt x="297750" y="0"/>
                </a:cubicBezTo>
                <a:close/>
                <a:moveTo>
                  <a:pt x="114407" y="0"/>
                </a:moveTo>
                <a:cubicBezTo>
                  <a:pt x="140115" y="0"/>
                  <a:pt x="160959" y="20813"/>
                  <a:pt x="160959" y="46482"/>
                </a:cubicBezTo>
                <a:cubicBezTo>
                  <a:pt x="160959" y="48167"/>
                  <a:pt x="160860" y="49851"/>
                  <a:pt x="160661" y="51536"/>
                </a:cubicBezTo>
                <a:cubicBezTo>
                  <a:pt x="160463" y="53221"/>
                  <a:pt x="160165" y="54906"/>
                  <a:pt x="159867" y="56492"/>
                </a:cubicBezTo>
                <a:cubicBezTo>
                  <a:pt x="159669" y="57384"/>
                  <a:pt x="159470" y="58177"/>
                  <a:pt x="159272" y="58969"/>
                </a:cubicBezTo>
                <a:cubicBezTo>
                  <a:pt x="156790" y="67691"/>
                  <a:pt x="151827" y="75421"/>
                  <a:pt x="145177" y="81269"/>
                </a:cubicBezTo>
                <a:cubicBezTo>
                  <a:pt x="137038" y="88504"/>
                  <a:pt x="126219" y="92864"/>
                  <a:pt x="114407" y="92864"/>
                </a:cubicBezTo>
                <a:cubicBezTo>
                  <a:pt x="102595" y="92864"/>
                  <a:pt x="91875" y="88504"/>
                  <a:pt x="83637" y="81269"/>
                </a:cubicBezTo>
                <a:cubicBezTo>
                  <a:pt x="83041" y="80674"/>
                  <a:pt x="82446" y="80178"/>
                  <a:pt x="81949" y="79584"/>
                </a:cubicBezTo>
                <a:cubicBezTo>
                  <a:pt x="76192" y="73935"/>
                  <a:pt x="71825" y="66898"/>
                  <a:pt x="69641" y="58969"/>
                </a:cubicBezTo>
                <a:cubicBezTo>
                  <a:pt x="69443" y="58177"/>
                  <a:pt x="69244" y="57384"/>
                  <a:pt x="69046" y="56492"/>
                </a:cubicBezTo>
                <a:cubicBezTo>
                  <a:pt x="68649" y="54906"/>
                  <a:pt x="68450" y="53221"/>
                  <a:pt x="68252" y="51536"/>
                </a:cubicBezTo>
                <a:cubicBezTo>
                  <a:pt x="68053" y="49851"/>
                  <a:pt x="67954" y="48167"/>
                  <a:pt x="67954" y="46482"/>
                </a:cubicBezTo>
                <a:cubicBezTo>
                  <a:pt x="67954" y="20813"/>
                  <a:pt x="88798" y="0"/>
                  <a:pt x="114407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6" name="iṧļíḑé"/>
          <p:cNvSpPr txBox="1"/>
          <p:nvPr/>
        </p:nvSpPr>
        <p:spPr>
          <a:xfrm>
            <a:off x="8346113" y="4323902"/>
            <a:ext cx="3513668" cy="477898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altLang="zh-CN" b="1" dirty="0">
                <a:solidFill>
                  <a:schemeClr val="bg1"/>
                </a:solidFill>
              </a:rPr>
              <a:t>03.Text here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7" name="íṧḻîďe"/>
          <p:cNvSpPr txBox="1"/>
          <p:nvPr/>
        </p:nvSpPr>
        <p:spPr>
          <a:xfrm>
            <a:off x="8346115" y="4801800"/>
            <a:ext cx="3513666" cy="72267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Copy paste fonts. Choose the only option to retain text……</a:t>
            </a:r>
          </a:p>
        </p:txBody>
      </p:sp>
      <p:cxnSp>
        <p:nvCxnSpPr>
          <p:cNvPr id="68" name="直接连接符 67"/>
          <p:cNvCxnSpPr/>
          <p:nvPr/>
        </p:nvCxnSpPr>
        <p:spPr>
          <a:xfrm flipH="1">
            <a:off x="8346114" y="4785511"/>
            <a:ext cx="3513667" cy="773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ïṡļïḋê"/>
          <p:cNvSpPr/>
          <p:nvPr/>
        </p:nvSpPr>
        <p:spPr bwMode="auto">
          <a:xfrm>
            <a:off x="11503303" y="4436251"/>
            <a:ext cx="356478" cy="274931"/>
          </a:xfrm>
          <a:custGeom>
            <a:avLst/>
            <a:gdLst>
              <a:gd name="T0" fmla="*/ 1273 w 1300"/>
              <a:gd name="T1" fmla="*/ 690 h 1004"/>
              <a:gd name="T2" fmla="*/ 1191 w 1300"/>
              <a:gd name="T3" fmla="*/ 690 h 1004"/>
              <a:gd name="T4" fmla="*/ 1191 w 1300"/>
              <a:gd name="T5" fmla="*/ 637 h 1004"/>
              <a:gd name="T6" fmla="*/ 1019 w 1300"/>
              <a:gd name="T7" fmla="*/ 464 h 1004"/>
              <a:gd name="T8" fmla="*/ 699 w 1300"/>
              <a:gd name="T9" fmla="*/ 464 h 1004"/>
              <a:gd name="T10" fmla="*/ 699 w 1300"/>
              <a:gd name="T11" fmla="*/ 314 h 1004"/>
              <a:gd name="T12" fmla="*/ 780 w 1300"/>
              <a:gd name="T13" fmla="*/ 314 h 1004"/>
              <a:gd name="T14" fmla="*/ 807 w 1300"/>
              <a:gd name="T15" fmla="*/ 287 h 1004"/>
              <a:gd name="T16" fmla="*/ 807 w 1300"/>
              <a:gd name="T17" fmla="*/ 27 h 1004"/>
              <a:gd name="T18" fmla="*/ 780 w 1300"/>
              <a:gd name="T19" fmla="*/ 0 h 1004"/>
              <a:gd name="T20" fmla="*/ 520 w 1300"/>
              <a:gd name="T21" fmla="*/ 0 h 1004"/>
              <a:gd name="T22" fmla="*/ 493 w 1300"/>
              <a:gd name="T23" fmla="*/ 27 h 1004"/>
              <a:gd name="T24" fmla="*/ 493 w 1300"/>
              <a:gd name="T25" fmla="*/ 287 h 1004"/>
              <a:gd name="T26" fmla="*/ 520 w 1300"/>
              <a:gd name="T27" fmla="*/ 314 h 1004"/>
              <a:gd name="T28" fmla="*/ 601 w 1300"/>
              <a:gd name="T29" fmla="*/ 314 h 1004"/>
              <a:gd name="T30" fmla="*/ 601 w 1300"/>
              <a:gd name="T31" fmla="*/ 464 h 1004"/>
              <a:gd name="T32" fmla="*/ 281 w 1300"/>
              <a:gd name="T33" fmla="*/ 464 h 1004"/>
              <a:gd name="T34" fmla="*/ 109 w 1300"/>
              <a:gd name="T35" fmla="*/ 637 h 1004"/>
              <a:gd name="T36" fmla="*/ 109 w 1300"/>
              <a:gd name="T37" fmla="*/ 690 h 1004"/>
              <a:gd name="T38" fmla="*/ 27 w 1300"/>
              <a:gd name="T39" fmla="*/ 690 h 1004"/>
              <a:gd name="T40" fmla="*/ 0 w 1300"/>
              <a:gd name="T41" fmla="*/ 717 h 1004"/>
              <a:gd name="T42" fmla="*/ 0 w 1300"/>
              <a:gd name="T43" fmla="*/ 977 h 1004"/>
              <a:gd name="T44" fmla="*/ 27 w 1300"/>
              <a:gd name="T45" fmla="*/ 1004 h 1004"/>
              <a:gd name="T46" fmla="*/ 288 w 1300"/>
              <a:gd name="T47" fmla="*/ 1004 h 1004"/>
              <a:gd name="T48" fmla="*/ 314 w 1300"/>
              <a:gd name="T49" fmla="*/ 977 h 1004"/>
              <a:gd name="T50" fmla="*/ 314 w 1300"/>
              <a:gd name="T51" fmla="*/ 717 h 1004"/>
              <a:gd name="T52" fmla="*/ 288 w 1300"/>
              <a:gd name="T53" fmla="*/ 690 h 1004"/>
              <a:gd name="T54" fmla="*/ 207 w 1300"/>
              <a:gd name="T55" fmla="*/ 690 h 1004"/>
              <a:gd name="T56" fmla="*/ 207 w 1300"/>
              <a:gd name="T57" fmla="*/ 637 h 1004"/>
              <a:gd name="T58" fmla="*/ 281 w 1300"/>
              <a:gd name="T59" fmla="*/ 563 h 1004"/>
              <a:gd name="T60" fmla="*/ 601 w 1300"/>
              <a:gd name="T61" fmla="*/ 563 h 1004"/>
              <a:gd name="T62" fmla="*/ 601 w 1300"/>
              <a:gd name="T63" fmla="*/ 690 h 1004"/>
              <a:gd name="T64" fmla="*/ 520 w 1300"/>
              <a:gd name="T65" fmla="*/ 690 h 1004"/>
              <a:gd name="T66" fmla="*/ 493 w 1300"/>
              <a:gd name="T67" fmla="*/ 717 h 1004"/>
              <a:gd name="T68" fmla="*/ 493 w 1300"/>
              <a:gd name="T69" fmla="*/ 977 h 1004"/>
              <a:gd name="T70" fmla="*/ 520 w 1300"/>
              <a:gd name="T71" fmla="*/ 1004 h 1004"/>
              <a:gd name="T72" fmla="*/ 780 w 1300"/>
              <a:gd name="T73" fmla="*/ 1004 h 1004"/>
              <a:gd name="T74" fmla="*/ 807 w 1300"/>
              <a:gd name="T75" fmla="*/ 977 h 1004"/>
              <a:gd name="T76" fmla="*/ 807 w 1300"/>
              <a:gd name="T77" fmla="*/ 717 h 1004"/>
              <a:gd name="T78" fmla="*/ 780 w 1300"/>
              <a:gd name="T79" fmla="*/ 690 h 1004"/>
              <a:gd name="T80" fmla="*/ 699 w 1300"/>
              <a:gd name="T81" fmla="*/ 690 h 1004"/>
              <a:gd name="T82" fmla="*/ 699 w 1300"/>
              <a:gd name="T83" fmla="*/ 563 h 1004"/>
              <a:gd name="T84" fmla="*/ 1019 w 1300"/>
              <a:gd name="T85" fmla="*/ 563 h 1004"/>
              <a:gd name="T86" fmla="*/ 1093 w 1300"/>
              <a:gd name="T87" fmla="*/ 637 h 1004"/>
              <a:gd name="T88" fmla="*/ 1093 w 1300"/>
              <a:gd name="T89" fmla="*/ 690 h 1004"/>
              <a:gd name="T90" fmla="*/ 1012 w 1300"/>
              <a:gd name="T91" fmla="*/ 690 h 1004"/>
              <a:gd name="T92" fmla="*/ 986 w 1300"/>
              <a:gd name="T93" fmla="*/ 717 h 1004"/>
              <a:gd name="T94" fmla="*/ 986 w 1300"/>
              <a:gd name="T95" fmla="*/ 977 h 1004"/>
              <a:gd name="T96" fmla="*/ 1012 w 1300"/>
              <a:gd name="T97" fmla="*/ 1004 h 1004"/>
              <a:gd name="T98" fmla="*/ 1273 w 1300"/>
              <a:gd name="T99" fmla="*/ 1004 h 1004"/>
              <a:gd name="T100" fmla="*/ 1300 w 1300"/>
              <a:gd name="T101" fmla="*/ 977 h 1004"/>
              <a:gd name="T102" fmla="*/ 1300 w 1300"/>
              <a:gd name="T103" fmla="*/ 717 h 1004"/>
              <a:gd name="T104" fmla="*/ 1273 w 1300"/>
              <a:gd name="T105" fmla="*/ 690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0" h="1004">
                <a:moveTo>
                  <a:pt x="1273" y="690"/>
                </a:moveTo>
                <a:lnTo>
                  <a:pt x="1191" y="690"/>
                </a:lnTo>
                <a:lnTo>
                  <a:pt x="1191" y="637"/>
                </a:lnTo>
                <a:cubicBezTo>
                  <a:pt x="1191" y="541"/>
                  <a:pt x="1114" y="464"/>
                  <a:pt x="1019" y="464"/>
                </a:cubicBezTo>
                <a:lnTo>
                  <a:pt x="699" y="464"/>
                </a:lnTo>
                <a:lnTo>
                  <a:pt x="699" y="314"/>
                </a:lnTo>
                <a:lnTo>
                  <a:pt x="780" y="314"/>
                </a:lnTo>
                <a:cubicBezTo>
                  <a:pt x="795" y="314"/>
                  <a:pt x="807" y="302"/>
                  <a:pt x="807" y="287"/>
                </a:cubicBezTo>
                <a:lnTo>
                  <a:pt x="807" y="27"/>
                </a:lnTo>
                <a:cubicBezTo>
                  <a:pt x="807" y="12"/>
                  <a:pt x="795" y="0"/>
                  <a:pt x="780" y="0"/>
                </a:cubicBezTo>
                <a:lnTo>
                  <a:pt x="520" y="0"/>
                </a:lnTo>
                <a:cubicBezTo>
                  <a:pt x="505" y="0"/>
                  <a:pt x="493" y="12"/>
                  <a:pt x="493" y="27"/>
                </a:cubicBezTo>
                <a:lnTo>
                  <a:pt x="493" y="287"/>
                </a:lnTo>
                <a:cubicBezTo>
                  <a:pt x="493" y="302"/>
                  <a:pt x="505" y="314"/>
                  <a:pt x="520" y="314"/>
                </a:cubicBezTo>
                <a:lnTo>
                  <a:pt x="601" y="314"/>
                </a:lnTo>
                <a:lnTo>
                  <a:pt x="601" y="464"/>
                </a:lnTo>
                <a:lnTo>
                  <a:pt x="281" y="464"/>
                </a:lnTo>
                <a:cubicBezTo>
                  <a:pt x="186" y="464"/>
                  <a:pt x="109" y="541"/>
                  <a:pt x="109" y="637"/>
                </a:cubicBezTo>
                <a:lnTo>
                  <a:pt x="109" y="690"/>
                </a:lnTo>
                <a:lnTo>
                  <a:pt x="27" y="690"/>
                </a:lnTo>
                <a:cubicBezTo>
                  <a:pt x="12" y="690"/>
                  <a:pt x="0" y="702"/>
                  <a:pt x="0" y="717"/>
                </a:cubicBezTo>
                <a:lnTo>
                  <a:pt x="0" y="977"/>
                </a:lnTo>
                <a:cubicBezTo>
                  <a:pt x="0" y="992"/>
                  <a:pt x="12" y="1004"/>
                  <a:pt x="27" y="1004"/>
                </a:cubicBezTo>
                <a:lnTo>
                  <a:pt x="288" y="1004"/>
                </a:lnTo>
                <a:cubicBezTo>
                  <a:pt x="302" y="1004"/>
                  <a:pt x="314" y="992"/>
                  <a:pt x="314" y="977"/>
                </a:cubicBezTo>
                <a:lnTo>
                  <a:pt x="314" y="717"/>
                </a:lnTo>
                <a:cubicBezTo>
                  <a:pt x="314" y="702"/>
                  <a:pt x="302" y="690"/>
                  <a:pt x="288" y="690"/>
                </a:cubicBezTo>
                <a:lnTo>
                  <a:pt x="207" y="690"/>
                </a:lnTo>
                <a:lnTo>
                  <a:pt x="207" y="637"/>
                </a:lnTo>
                <a:cubicBezTo>
                  <a:pt x="207" y="596"/>
                  <a:pt x="241" y="563"/>
                  <a:pt x="281" y="563"/>
                </a:cubicBezTo>
                <a:lnTo>
                  <a:pt x="601" y="563"/>
                </a:lnTo>
                <a:lnTo>
                  <a:pt x="601" y="690"/>
                </a:lnTo>
                <a:lnTo>
                  <a:pt x="520" y="690"/>
                </a:lnTo>
                <a:cubicBezTo>
                  <a:pt x="505" y="690"/>
                  <a:pt x="493" y="702"/>
                  <a:pt x="493" y="717"/>
                </a:cubicBezTo>
                <a:lnTo>
                  <a:pt x="493" y="977"/>
                </a:lnTo>
                <a:cubicBezTo>
                  <a:pt x="493" y="992"/>
                  <a:pt x="505" y="1004"/>
                  <a:pt x="520" y="1004"/>
                </a:cubicBezTo>
                <a:lnTo>
                  <a:pt x="780" y="1004"/>
                </a:lnTo>
                <a:cubicBezTo>
                  <a:pt x="795" y="1004"/>
                  <a:pt x="807" y="992"/>
                  <a:pt x="807" y="977"/>
                </a:cubicBezTo>
                <a:lnTo>
                  <a:pt x="807" y="717"/>
                </a:lnTo>
                <a:cubicBezTo>
                  <a:pt x="807" y="702"/>
                  <a:pt x="795" y="690"/>
                  <a:pt x="780" y="690"/>
                </a:cubicBezTo>
                <a:lnTo>
                  <a:pt x="699" y="690"/>
                </a:lnTo>
                <a:lnTo>
                  <a:pt x="699" y="563"/>
                </a:lnTo>
                <a:lnTo>
                  <a:pt x="1019" y="563"/>
                </a:lnTo>
                <a:cubicBezTo>
                  <a:pt x="1059" y="563"/>
                  <a:pt x="1093" y="596"/>
                  <a:pt x="1093" y="637"/>
                </a:cubicBezTo>
                <a:lnTo>
                  <a:pt x="1093" y="690"/>
                </a:lnTo>
                <a:lnTo>
                  <a:pt x="1012" y="690"/>
                </a:lnTo>
                <a:cubicBezTo>
                  <a:pt x="998" y="690"/>
                  <a:pt x="986" y="702"/>
                  <a:pt x="986" y="717"/>
                </a:cubicBezTo>
                <a:lnTo>
                  <a:pt x="986" y="977"/>
                </a:lnTo>
                <a:cubicBezTo>
                  <a:pt x="986" y="992"/>
                  <a:pt x="998" y="1004"/>
                  <a:pt x="1012" y="1004"/>
                </a:cubicBezTo>
                <a:lnTo>
                  <a:pt x="1273" y="1004"/>
                </a:lnTo>
                <a:cubicBezTo>
                  <a:pt x="1288" y="1004"/>
                  <a:pt x="1300" y="992"/>
                  <a:pt x="1300" y="977"/>
                </a:cubicBezTo>
                <a:lnTo>
                  <a:pt x="1300" y="717"/>
                </a:lnTo>
                <a:cubicBezTo>
                  <a:pt x="1300" y="702"/>
                  <a:pt x="1288" y="690"/>
                  <a:pt x="1273" y="69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íṣḻiḓè"/>
          <p:cNvSpPr/>
          <p:nvPr/>
        </p:nvSpPr>
        <p:spPr>
          <a:xfrm>
            <a:off x="4434091" y="1267283"/>
            <a:ext cx="546771" cy="628173"/>
          </a:xfrm>
          <a:prstGeom prst="chevron">
            <a:avLst>
              <a:gd name="adj" fmla="val 6521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íslïḋè"/>
          <p:cNvSpPr/>
          <p:nvPr/>
        </p:nvSpPr>
        <p:spPr>
          <a:xfrm>
            <a:off x="1105338" y="655320"/>
            <a:ext cx="2249329" cy="2249329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íṡḷîdè"/>
          <p:cNvSpPr/>
          <p:nvPr/>
        </p:nvSpPr>
        <p:spPr>
          <a:xfrm>
            <a:off x="1262790" y="812773"/>
            <a:ext cx="2091877" cy="2091877"/>
          </a:xfrm>
          <a:prstGeom prst="ellipse">
            <a:avLst/>
          </a:prstGeom>
          <a:solidFill>
            <a:srgbClr val="F3594F"/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7" name="î$ļiḓè"/>
          <p:cNvGrpSpPr/>
          <p:nvPr/>
        </p:nvGrpSpPr>
        <p:grpSpPr>
          <a:xfrm>
            <a:off x="6020053" y="2728539"/>
            <a:ext cx="5862109" cy="830658"/>
            <a:chOff x="5130801" y="2820874"/>
            <a:chExt cx="3632195" cy="775197"/>
          </a:xfrm>
        </p:grpSpPr>
        <p:sp>
          <p:nvSpPr>
            <p:cNvPr id="29" name="íŝ1ïḑè"/>
            <p:cNvSpPr/>
            <p:nvPr/>
          </p:nvSpPr>
          <p:spPr bwMode="auto">
            <a:xfrm>
              <a:off x="5130801" y="3208473"/>
              <a:ext cx="3632195" cy="387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</p:txBody>
        </p:sp>
        <p:sp>
          <p:nvSpPr>
            <p:cNvPr id="30" name="íṧļîḍê"/>
            <p:cNvSpPr txBox="1"/>
            <p:nvPr/>
          </p:nvSpPr>
          <p:spPr bwMode="auto">
            <a:xfrm>
              <a:off x="5130801" y="2820874"/>
              <a:ext cx="3632195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01.Text here</a:t>
              </a:r>
            </a:p>
          </p:txBody>
        </p:sp>
      </p:grpSp>
      <p:grpSp>
        <p:nvGrpSpPr>
          <p:cNvPr id="8" name="iš1íḑè"/>
          <p:cNvGrpSpPr/>
          <p:nvPr/>
        </p:nvGrpSpPr>
        <p:grpSpPr>
          <a:xfrm>
            <a:off x="6020053" y="3938521"/>
            <a:ext cx="5862109" cy="830658"/>
            <a:chOff x="5130801" y="2820874"/>
            <a:chExt cx="3632195" cy="775197"/>
          </a:xfrm>
        </p:grpSpPr>
        <p:sp>
          <p:nvSpPr>
            <p:cNvPr id="27" name="ïṣ1ïḍé"/>
            <p:cNvSpPr/>
            <p:nvPr/>
          </p:nvSpPr>
          <p:spPr bwMode="auto">
            <a:xfrm>
              <a:off x="5130801" y="3208473"/>
              <a:ext cx="3632195" cy="387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</p:txBody>
        </p:sp>
        <p:sp>
          <p:nvSpPr>
            <p:cNvPr id="28" name="ïŝľïḋé"/>
            <p:cNvSpPr txBox="1"/>
            <p:nvPr/>
          </p:nvSpPr>
          <p:spPr bwMode="auto">
            <a:xfrm>
              <a:off x="5130801" y="2820874"/>
              <a:ext cx="3632195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02.Text here</a:t>
              </a:r>
            </a:p>
          </p:txBody>
        </p:sp>
      </p:grpSp>
      <p:grpSp>
        <p:nvGrpSpPr>
          <p:cNvPr id="9" name="íŝľïḑè"/>
          <p:cNvGrpSpPr/>
          <p:nvPr/>
        </p:nvGrpSpPr>
        <p:grpSpPr>
          <a:xfrm>
            <a:off x="6020053" y="5148502"/>
            <a:ext cx="5862109" cy="830658"/>
            <a:chOff x="5130801" y="2820874"/>
            <a:chExt cx="3632195" cy="775197"/>
          </a:xfrm>
        </p:grpSpPr>
        <p:sp>
          <p:nvSpPr>
            <p:cNvPr id="25" name="îşḻïḋê"/>
            <p:cNvSpPr/>
            <p:nvPr/>
          </p:nvSpPr>
          <p:spPr bwMode="auto">
            <a:xfrm>
              <a:off x="5130801" y="3208473"/>
              <a:ext cx="3632195" cy="387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</p:txBody>
        </p:sp>
        <p:sp>
          <p:nvSpPr>
            <p:cNvPr id="26" name="îŝ1ïdé"/>
            <p:cNvSpPr txBox="1"/>
            <p:nvPr/>
          </p:nvSpPr>
          <p:spPr bwMode="auto">
            <a:xfrm>
              <a:off x="5130801" y="2820874"/>
              <a:ext cx="3632195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03.Text here</a:t>
              </a: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127691" y="3748859"/>
            <a:ext cx="539335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127691" y="4958841"/>
            <a:ext cx="539335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î$ḷîḓè"/>
          <p:cNvGrpSpPr/>
          <p:nvPr/>
        </p:nvGrpSpPr>
        <p:grpSpPr>
          <a:xfrm>
            <a:off x="758825" y="3626019"/>
            <a:ext cx="3807604" cy="1723633"/>
            <a:chOff x="660400" y="3265183"/>
            <a:chExt cx="3553381" cy="1608551"/>
          </a:xfrm>
        </p:grpSpPr>
        <p:sp>
          <p:nvSpPr>
            <p:cNvPr id="23" name="îṣ1íḓe"/>
            <p:cNvSpPr/>
            <p:nvPr/>
          </p:nvSpPr>
          <p:spPr>
            <a:xfrm>
              <a:off x="660400" y="3706988"/>
              <a:ext cx="3553381" cy="1166746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Unified fonts make reading more fluent.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Theme color makes PPT more convenient to change.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Adjust the spacing to adapt to Chinese typesetting, use the reference line in PPT.</a:t>
              </a:r>
            </a:p>
          </p:txBody>
        </p:sp>
        <p:sp>
          <p:nvSpPr>
            <p:cNvPr id="24" name="ïṣḷíḋé"/>
            <p:cNvSpPr txBox="1"/>
            <p:nvPr/>
          </p:nvSpPr>
          <p:spPr bwMode="auto">
            <a:xfrm>
              <a:off x="660400" y="3265183"/>
              <a:ext cx="355338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</a:p>
          </p:txBody>
        </p:sp>
      </p:grpSp>
      <p:sp>
        <p:nvSpPr>
          <p:cNvPr id="13" name="íṩ1iḓè"/>
          <p:cNvSpPr/>
          <p:nvPr/>
        </p:nvSpPr>
        <p:spPr>
          <a:xfrm>
            <a:off x="4293043" y="1267283"/>
            <a:ext cx="546771" cy="628173"/>
          </a:xfrm>
          <a:prstGeom prst="chevron">
            <a:avLst>
              <a:gd name="adj" fmla="val 65215"/>
            </a:avLst>
          </a:prstGeom>
          <a:solidFill>
            <a:srgbClr val="F3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iṩľíḍé"/>
          <p:cNvSpPr/>
          <p:nvPr/>
        </p:nvSpPr>
        <p:spPr>
          <a:xfrm>
            <a:off x="5875480" y="967425"/>
            <a:ext cx="1227889" cy="1227889"/>
          </a:xfrm>
          <a:prstGeom prst="ellipse">
            <a:avLst/>
          </a:prstGeom>
          <a:solidFill>
            <a:schemeClr val="bg1">
              <a:lumMod val="95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îṩļîdé"/>
          <p:cNvSpPr/>
          <p:nvPr/>
        </p:nvSpPr>
        <p:spPr bwMode="auto">
          <a:xfrm>
            <a:off x="6224702" y="1326781"/>
            <a:ext cx="529443" cy="509178"/>
          </a:xfrm>
          <a:custGeom>
            <a:avLst/>
            <a:gdLst>
              <a:gd name="connsiteX0" fmla="*/ 61288 w 609549"/>
              <a:gd name="connsiteY0" fmla="*/ 383285 h 586216"/>
              <a:gd name="connsiteX1" fmla="*/ 71162 w 609549"/>
              <a:gd name="connsiteY1" fmla="*/ 387101 h 586216"/>
              <a:gd name="connsiteX2" fmla="*/ 120018 w 609549"/>
              <a:gd name="connsiteY2" fmla="*/ 435892 h 586216"/>
              <a:gd name="connsiteX3" fmla="*/ 120018 w 609549"/>
              <a:gd name="connsiteY3" fmla="*/ 454200 h 586216"/>
              <a:gd name="connsiteX4" fmla="*/ 56639 w 609549"/>
              <a:gd name="connsiteY4" fmla="*/ 517543 h 586216"/>
              <a:gd name="connsiteX5" fmla="*/ 35592 w 609549"/>
              <a:gd name="connsiteY5" fmla="*/ 513644 h 586216"/>
              <a:gd name="connsiteX6" fmla="*/ 51877 w 609549"/>
              <a:gd name="connsiteY6" fmla="*/ 388099 h 586216"/>
              <a:gd name="connsiteX7" fmla="*/ 61288 w 609549"/>
              <a:gd name="connsiteY7" fmla="*/ 383285 h 586216"/>
              <a:gd name="connsiteX8" fmla="*/ 235245 w 609549"/>
              <a:gd name="connsiteY8" fmla="*/ 302810 h 586216"/>
              <a:gd name="connsiteX9" fmla="*/ 306042 w 609549"/>
              <a:gd name="connsiteY9" fmla="*/ 373466 h 586216"/>
              <a:gd name="connsiteX10" fmla="*/ 258717 w 609549"/>
              <a:gd name="connsiteY10" fmla="*/ 420680 h 586216"/>
              <a:gd name="connsiteX11" fmla="*/ 230246 w 609549"/>
              <a:gd name="connsiteY11" fmla="*/ 550152 h 586216"/>
              <a:gd name="connsiteX12" fmla="*/ 92223 w 609549"/>
              <a:gd name="connsiteY12" fmla="*/ 575305 h 586216"/>
              <a:gd name="connsiteX13" fmla="*/ 88748 w 609549"/>
              <a:gd name="connsiteY13" fmla="*/ 556143 h 586216"/>
              <a:gd name="connsiteX14" fmla="*/ 165115 w 609549"/>
              <a:gd name="connsiteY14" fmla="*/ 479877 h 586216"/>
              <a:gd name="connsiteX15" fmla="*/ 165115 w 609549"/>
              <a:gd name="connsiteY15" fmla="*/ 446308 h 586216"/>
              <a:gd name="connsiteX16" fmla="*/ 88700 w 609549"/>
              <a:gd name="connsiteY16" fmla="*/ 369995 h 586216"/>
              <a:gd name="connsiteX17" fmla="*/ 92128 w 609549"/>
              <a:gd name="connsiteY17" fmla="*/ 350976 h 586216"/>
              <a:gd name="connsiteX18" fmla="*/ 189111 w 609549"/>
              <a:gd name="connsiteY18" fmla="*/ 348884 h 586216"/>
              <a:gd name="connsiteX19" fmla="*/ 257958 w 609549"/>
              <a:gd name="connsiteY19" fmla="*/ 161679 h 586216"/>
              <a:gd name="connsiteX20" fmla="*/ 317251 w 609549"/>
              <a:gd name="connsiteY20" fmla="*/ 220879 h 586216"/>
              <a:gd name="connsiteX21" fmla="*/ 388070 w 609549"/>
              <a:gd name="connsiteY21" fmla="*/ 291586 h 586216"/>
              <a:gd name="connsiteX22" fmla="*/ 604906 w 609549"/>
              <a:gd name="connsiteY22" fmla="*/ 508130 h 586216"/>
              <a:gd name="connsiteX23" fmla="*/ 604906 w 609549"/>
              <a:gd name="connsiteY23" fmla="*/ 530526 h 586216"/>
              <a:gd name="connsiteX24" fmla="*/ 556567 w 609549"/>
              <a:gd name="connsiteY24" fmla="*/ 578789 h 586216"/>
              <a:gd name="connsiteX25" fmla="*/ 545327 w 609549"/>
              <a:gd name="connsiteY25" fmla="*/ 583449 h 586216"/>
              <a:gd name="connsiteX26" fmla="*/ 534135 w 609549"/>
              <a:gd name="connsiteY26" fmla="*/ 578789 h 586216"/>
              <a:gd name="connsiteX27" fmla="*/ 317251 w 609549"/>
              <a:gd name="connsiteY27" fmla="*/ 362293 h 586216"/>
              <a:gd name="connsiteX28" fmla="*/ 246481 w 609549"/>
              <a:gd name="connsiteY28" fmla="*/ 291586 h 586216"/>
              <a:gd name="connsiteX29" fmla="*/ 187140 w 609549"/>
              <a:gd name="connsiteY29" fmla="*/ 232339 h 586216"/>
              <a:gd name="connsiteX30" fmla="*/ 58606 w 609549"/>
              <a:gd name="connsiteY30" fmla="*/ 160814 h 586216"/>
              <a:gd name="connsiteX31" fmla="*/ 126401 w 609549"/>
              <a:gd name="connsiteY31" fmla="*/ 228498 h 586216"/>
              <a:gd name="connsiteX32" fmla="*/ 111975 w 609549"/>
              <a:gd name="connsiteY32" fmla="*/ 242899 h 586216"/>
              <a:gd name="connsiteX33" fmla="*/ 119307 w 609549"/>
              <a:gd name="connsiteY33" fmla="*/ 250219 h 586216"/>
              <a:gd name="connsiteX34" fmla="*/ 119307 w 609549"/>
              <a:gd name="connsiteY34" fmla="*/ 277692 h 586216"/>
              <a:gd name="connsiteX35" fmla="*/ 115641 w 609549"/>
              <a:gd name="connsiteY35" fmla="*/ 281352 h 586216"/>
              <a:gd name="connsiteX36" fmla="*/ 88123 w 609549"/>
              <a:gd name="connsiteY36" fmla="*/ 281352 h 586216"/>
              <a:gd name="connsiteX37" fmla="*/ 5712 w 609549"/>
              <a:gd name="connsiteY37" fmla="*/ 199029 h 586216"/>
              <a:gd name="connsiteX38" fmla="*/ 5712 w 609549"/>
              <a:gd name="connsiteY38" fmla="*/ 171604 h 586216"/>
              <a:gd name="connsiteX39" fmla="*/ 9378 w 609549"/>
              <a:gd name="connsiteY39" fmla="*/ 167944 h 586216"/>
              <a:gd name="connsiteX40" fmla="*/ 36849 w 609549"/>
              <a:gd name="connsiteY40" fmla="*/ 167944 h 586216"/>
              <a:gd name="connsiteX41" fmla="*/ 44180 w 609549"/>
              <a:gd name="connsiteY41" fmla="*/ 175264 h 586216"/>
              <a:gd name="connsiteX42" fmla="*/ 585775 w 609549"/>
              <a:gd name="connsiteY42" fmla="*/ 66370 h 586216"/>
              <a:gd name="connsiteX43" fmla="*/ 595263 w 609549"/>
              <a:gd name="connsiteY43" fmla="*/ 73839 h 586216"/>
              <a:gd name="connsiteX44" fmla="*/ 578978 w 609549"/>
              <a:gd name="connsiteY44" fmla="*/ 199341 h 586216"/>
              <a:gd name="connsiteX45" fmla="*/ 559693 w 609549"/>
              <a:gd name="connsiteY45" fmla="*/ 200387 h 586216"/>
              <a:gd name="connsiteX46" fmla="*/ 510789 w 609549"/>
              <a:gd name="connsiteY46" fmla="*/ 151612 h 586216"/>
              <a:gd name="connsiteX47" fmla="*/ 510789 w 609549"/>
              <a:gd name="connsiteY47" fmla="*/ 133262 h 586216"/>
              <a:gd name="connsiteX48" fmla="*/ 574216 w 609549"/>
              <a:gd name="connsiteY48" fmla="*/ 69988 h 586216"/>
              <a:gd name="connsiteX49" fmla="*/ 585775 w 609549"/>
              <a:gd name="connsiteY49" fmla="*/ 66370 h 586216"/>
              <a:gd name="connsiteX50" fmla="*/ 158702 w 609549"/>
              <a:gd name="connsiteY50" fmla="*/ 26758 h 586216"/>
              <a:gd name="connsiteX51" fmla="*/ 172463 w 609549"/>
              <a:gd name="connsiteY51" fmla="*/ 32464 h 586216"/>
              <a:gd name="connsiteX52" fmla="*/ 179701 w 609549"/>
              <a:gd name="connsiteY52" fmla="*/ 39691 h 586216"/>
              <a:gd name="connsiteX53" fmla="*/ 246935 w 609549"/>
              <a:gd name="connsiteY53" fmla="*/ 106831 h 586216"/>
              <a:gd name="connsiteX54" fmla="*/ 254886 w 609549"/>
              <a:gd name="connsiteY54" fmla="*/ 114819 h 586216"/>
              <a:gd name="connsiteX55" fmla="*/ 257600 w 609549"/>
              <a:gd name="connsiteY55" fmla="*/ 138879 h 586216"/>
              <a:gd name="connsiteX56" fmla="*/ 254886 w 609549"/>
              <a:gd name="connsiteY56" fmla="*/ 142255 h 586216"/>
              <a:gd name="connsiteX57" fmla="*/ 252315 w 609549"/>
              <a:gd name="connsiteY57" fmla="*/ 144823 h 586216"/>
              <a:gd name="connsiteX58" fmla="*/ 246696 w 609549"/>
              <a:gd name="connsiteY58" fmla="*/ 150434 h 586216"/>
              <a:gd name="connsiteX59" fmla="*/ 175892 w 609549"/>
              <a:gd name="connsiteY59" fmla="*/ 221140 h 586216"/>
              <a:gd name="connsiteX60" fmla="*/ 172463 w 609549"/>
              <a:gd name="connsiteY60" fmla="*/ 224611 h 586216"/>
              <a:gd name="connsiteX61" fmla="*/ 170130 w 609549"/>
              <a:gd name="connsiteY61" fmla="*/ 226560 h 586216"/>
              <a:gd name="connsiteX62" fmla="*/ 162274 w 609549"/>
              <a:gd name="connsiteY62" fmla="*/ 229936 h 586216"/>
              <a:gd name="connsiteX63" fmla="*/ 158702 w 609549"/>
              <a:gd name="connsiteY63" fmla="*/ 230269 h 586216"/>
              <a:gd name="connsiteX64" fmla="*/ 144942 w 609549"/>
              <a:gd name="connsiteY64" fmla="*/ 224611 h 586216"/>
              <a:gd name="connsiteX65" fmla="*/ 137609 w 609549"/>
              <a:gd name="connsiteY65" fmla="*/ 217288 h 586216"/>
              <a:gd name="connsiteX66" fmla="*/ 69804 w 609549"/>
              <a:gd name="connsiteY66" fmla="*/ 149578 h 586216"/>
              <a:gd name="connsiteX67" fmla="*/ 62519 w 609549"/>
              <a:gd name="connsiteY67" fmla="*/ 142255 h 586216"/>
              <a:gd name="connsiteX68" fmla="*/ 62519 w 609549"/>
              <a:gd name="connsiteY68" fmla="*/ 114819 h 586216"/>
              <a:gd name="connsiteX69" fmla="*/ 144942 w 609549"/>
              <a:gd name="connsiteY69" fmla="*/ 32464 h 586216"/>
              <a:gd name="connsiteX70" fmla="*/ 158702 w 609549"/>
              <a:gd name="connsiteY70" fmla="*/ 26758 h 586216"/>
              <a:gd name="connsiteX71" fmla="*/ 254809 w 609549"/>
              <a:gd name="connsiteY71" fmla="*/ 6542 h 586216"/>
              <a:gd name="connsiteX72" fmla="*/ 321015 w 609549"/>
              <a:gd name="connsiteY72" fmla="*/ 29913 h 586216"/>
              <a:gd name="connsiteX73" fmla="*/ 260017 w 609549"/>
              <a:gd name="connsiteY73" fmla="*/ 97465 h 586216"/>
              <a:gd name="connsiteX74" fmla="*/ 193067 w 609549"/>
              <a:gd name="connsiteY74" fmla="*/ 30626 h 586216"/>
              <a:gd name="connsiteX75" fmla="*/ 254809 w 609549"/>
              <a:gd name="connsiteY75" fmla="*/ 6542 h 586216"/>
              <a:gd name="connsiteX76" fmla="*/ 503105 w 609549"/>
              <a:gd name="connsiteY76" fmla="*/ 953 h 586216"/>
              <a:gd name="connsiteX77" fmla="*/ 538560 w 609549"/>
              <a:gd name="connsiteY77" fmla="*/ 10911 h 586216"/>
              <a:gd name="connsiteX78" fmla="*/ 542083 w 609549"/>
              <a:gd name="connsiteY78" fmla="*/ 30073 h 586216"/>
              <a:gd name="connsiteX79" fmla="*/ 465709 w 609549"/>
              <a:gd name="connsiteY79" fmla="*/ 106341 h 586216"/>
              <a:gd name="connsiteX80" fmla="*/ 465709 w 609549"/>
              <a:gd name="connsiteY80" fmla="*/ 139911 h 586216"/>
              <a:gd name="connsiteX81" fmla="*/ 542131 w 609549"/>
              <a:gd name="connsiteY81" fmla="*/ 216227 h 586216"/>
              <a:gd name="connsiteX82" fmla="*/ 538655 w 609549"/>
              <a:gd name="connsiteY82" fmla="*/ 235246 h 586216"/>
              <a:gd name="connsiteX83" fmla="*/ 442187 w 609549"/>
              <a:gd name="connsiteY83" fmla="*/ 237528 h 586216"/>
              <a:gd name="connsiteX84" fmla="*/ 399238 w 609549"/>
              <a:gd name="connsiteY84" fmla="*/ 280370 h 586216"/>
              <a:gd name="connsiteX85" fmla="*/ 328482 w 609549"/>
              <a:gd name="connsiteY85" fmla="*/ 209712 h 586216"/>
              <a:gd name="connsiteX86" fmla="*/ 372240 w 609549"/>
              <a:gd name="connsiteY86" fmla="*/ 166015 h 586216"/>
              <a:gd name="connsiteX87" fmla="*/ 400571 w 609549"/>
              <a:gd name="connsiteY87" fmla="*/ 36064 h 586216"/>
              <a:gd name="connsiteX88" fmla="*/ 503105 w 609549"/>
              <a:gd name="connsiteY88" fmla="*/ 953 h 586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609549" h="586216">
                <a:moveTo>
                  <a:pt x="61288" y="383285"/>
                </a:moveTo>
                <a:cubicBezTo>
                  <a:pt x="64829" y="383106"/>
                  <a:pt x="68448" y="384367"/>
                  <a:pt x="71162" y="387101"/>
                </a:cubicBezTo>
                <a:lnTo>
                  <a:pt x="120018" y="435892"/>
                </a:lnTo>
                <a:cubicBezTo>
                  <a:pt x="125113" y="440933"/>
                  <a:pt x="125113" y="449160"/>
                  <a:pt x="120018" y="454200"/>
                </a:cubicBezTo>
                <a:lnTo>
                  <a:pt x="56639" y="517543"/>
                </a:lnTo>
                <a:cubicBezTo>
                  <a:pt x="50211" y="523963"/>
                  <a:pt x="39211" y="522013"/>
                  <a:pt x="35592" y="513644"/>
                </a:cubicBezTo>
                <a:cubicBezTo>
                  <a:pt x="17783" y="472794"/>
                  <a:pt x="23211" y="424288"/>
                  <a:pt x="51877" y="388099"/>
                </a:cubicBezTo>
                <a:cubicBezTo>
                  <a:pt x="54282" y="385079"/>
                  <a:pt x="57746" y="383463"/>
                  <a:pt x="61288" y="383285"/>
                </a:cubicBezTo>
                <a:close/>
                <a:moveTo>
                  <a:pt x="235245" y="302810"/>
                </a:moveTo>
                <a:lnTo>
                  <a:pt x="306042" y="373466"/>
                </a:lnTo>
                <a:lnTo>
                  <a:pt x="258717" y="420680"/>
                </a:lnTo>
                <a:cubicBezTo>
                  <a:pt x="274667" y="464329"/>
                  <a:pt x="265192" y="515300"/>
                  <a:pt x="230246" y="550152"/>
                </a:cubicBezTo>
                <a:cubicBezTo>
                  <a:pt x="192919" y="587430"/>
                  <a:pt x="137644" y="595798"/>
                  <a:pt x="92223" y="575305"/>
                </a:cubicBezTo>
                <a:cubicBezTo>
                  <a:pt x="84701" y="571882"/>
                  <a:pt x="82892" y="561992"/>
                  <a:pt x="88748" y="556143"/>
                </a:cubicBezTo>
                <a:lnTo>
                  <a:pt x="165115" y="479877"/>
                </a:lnTo>
                <a:cubicBezTo>
                  <a:pt x="174399" y="470605"/>
                  <a:pt x="174399" y="455580"/>
                  <a:pt x="165115" y="446308"/>
                </a:cubicBezTo>
                <a:lnTo>
                  <a:pt x="88700" y="369995"/>
                </a:lnTo>
                <a:cubicBezTo>
                  <a:pt x="82844" y="364194"/>
                  <a:pt x="84653" y="354399"/>
                  <a:pt x="92128" y="350976"/>
                </a:cubicBezTo>
                <a:cubicBezTo>
                  <a:pt x="122789" y="337092"/>
                  <a:pt x="157973" y="336379"/>
                  <a:pt x="189111" y="348884"/>
                </a:cubicBezTo>
                <a:close/>
                <a:moveTo>
                  <a:pt x="257958" y="161679"/>
                </a:moveTo>
                <a:lnTo>
                  <a:pt x="317251" y="220879"/>
                </a:lnTo>
                <a:lnTo>
                  <a:pt x="388070" y="291586"/>
                </a:lnTo>
                <a:lnTo>
                  <a:pt x="604906" y="508130"/>
                </a:lnTo>
                <a:cubicBezTo>
                  <a:pt x="611097" y="514311"/>
                  <a:pt x="611097" y="524344"/>
                  <a:pt x="604906" y="530526"/>
                </a:cubicBezTo>
                <a:lnTo>
                  <a:pt x="556567" y="578789"/>
                </a:lnTo>
                <a:cubicBezTo>
                  <a:pt x="553471" y="581880"/>
                  <a:pt x="549423" y="583449"/>
                  <a:pt x="545327" y="583449"/>
                </a:cubicBezTo>
                <a:cubicBezTo>
                  <a:pt x="541279" y="583449"/>
                  <a:pt x="537231" y="581880"/>
                  <a:pt x="534135" y="578789"/>
                </a:cubicBezTo>
                <a:lnTo>
                  <a:pt x="317251" y="362293"/>
                </a:lnTo>
                <a:lnTo>
                  <a:pt x="246481" y="291586"/>
                </a:lnTo>
                <a:lnTo>
                  <a:pt x="187140" y="232339"/>
                </a:lnTo>
                <a:close/>
                <a:moveTo>
                  <a:pt x="58606" y="160814"/>
                </a:moveTo>
                <a:lnTo>
                  <a:pt x="126401" y="228498"/>
                </a:lnTo>
                <a:lnTo>
                  <a:pt x="111975" y="242899"/>
                </a:lnTo>
                <a:lnTo>
                  <a:pt x="119307" y="250219"/>
                </a:lnTo>
                <a:cubicBezTo>
                  <a:pt x="126877" y="257824"/>
                  <a:pt x="126877" y="270087"/>
                  <a:pt x="119307" y="277692"/>
                </a:cubicBezTo>
                <a:lnTo>
                  <a:pt x="115641" y="281352"/>
                </a:lnTo>
                <a:cubicBezTo>
                  <a:pt x="108024" y="288909"/>
                  <a:pt x="95741" y="288909"/>
                  <a:pt x="88123" y="281352"/>
                </a:cubicBezTo>
                <a:lnTo>
                  <a:pt x="5712" y="199029"/>
                </a:lnTo>
                <a:cubicBezTo>
                  <a:pt x="-1905" y="191424"/>
                  <a:pt x="-1905" y="179161"/>
                  <a:pt x="5712" y="171604"/>
                </a:cubicBezTo>
                <a:lnTo>
                  <a:pt x="9378" y="167944"/>
                </a:lnTo>
                <a:cubicBezTo>
                  <a:pt x="16948" y="160339"/>
                  <a:pt x="29231" y="160339"/>
                  <a:pt x="36849" y="167944"/>
                </a:cubicBezTo>
                <a:lnTo>
                  <a:pt x="44180" y="175264"/>
                </a:lnTo>
                <a:close/>
                <a:moveTo>
                  <a:pt x="585775" y="66370"/>
                </a:moveTo>
                <a:cubicBezTo>
                  <a:pt x="589775" y="67101"/>
                  <a:pt x="593430" y="69680"/>
                  <a:pt x="595263" y="73839"/>
                </a:cubicBezTo>
                <a:cubicBezTo>
                  <a:pt x="613072" y="114675"/>
                  <a:pt x="607644" y="163212"/>
                  <a:pt x="578978" y="199341"/>
                </a:cubicBezTo>
                <a:cubicBezTo>
                  <a:pt x="574168" y="205379"/>
                  <a:pt x="565121" y="205854"/>
                  <a:pt x="559693" y="200387"/>
                </a:cubicBezTo>
                <a:lnTo>
                  <a:pt x="510789" y="151612"/>
                </a:lnTo>
                <a:cubicBezTo>
                  <a:pt x="505742" y="146526"/>
                  <a:pt x="505742" y="138349"/>
                  <a:pt x="510789" y="133262"/>
                </a:cubicBezTo>
                <a:lnTo>
                  <a:pt x="574216" y="69988"/>
                </a:lnTo>
                <a:cubicBezTo>
                  <a:pt x="577430" y="66756"/>
                  <a:pt x="581775" y="65639"/>
                  <a:pt x="585775" y="66370"/>
                </a:cubicBezTo>
                <a:close/>
                <a:moveTo>
                  <a:pt x="158702" y="26758"/>
                </a:moveTo>
                <a:cubicBezTo>
                  <a:pt x="163655" y="26758"/>
                  <a:pt x="168654" y="28660"/>
                  <a:pt x="172463" y="32464"/>
                </a:cubicBezTo>
                <a:lnTo>
                  <a:pt x="179701" y="39691"/>
                </a:lnTo>
                <a:lnTo>
                  <a:pt x="246935" y="106831"/>
                </a:lnTo>
                <a:lnTo>
                  <a:pt x="254886" y="114819"/>
                </a:lnTo>
                <a:cubicBezTo>
                  <a:pt x="261457" y="121334"/>
                  <a:pt x="262362" y="131414"/>
                  <a:pt x="257600" y="138879"/>
                </a:cubicBezTo>
                <a:cubicBezTo>
                  <a:pt x="256839" y="140068"/>
                  <a:pt x="255934" y="141209"/>
                  <a:pt x="254886" y="142255"/>
                </a:cubicBezTo>
                <a:lnTo>
                  <a:pt x="252315" y="144823"/>
                </a:lnTo>
                <a:lnTo>
                  <a:pt x="246696" y="150434"/>
                </a:lnTo>
                <a:lnTo>
                  <a:pt x="175892" y="221140"/>
                </a:lnTo>
                <a:lnTo>
                  <a:pt x="172463" y="224611"/>
                </a:lnTo>
                <a:cubicBezTo>
                  <a:pt x="171702" y="225324"/>
                  <a:pt x="170940" y="225990"/>
                  <a:pt x="170130" y="226560"/>
                </a:cubicBezTo>
                <a:cubicBezTo>
                  <a:pt x="167749" y="228319"/>
                  <a:pt x="165083" y="229413"/>
                  <a:pt x="162274" y="229936"/>
                </a:cubicBezTo>
                <a:cubicBezTo>
                  <a:pt x="161083" y="230174"/>
                  <a:pt x="159893" y="230269"/>
                  <a:pt x="158702" y="230269"/>
                </a:cubicBezTo>
                <a:cubicBezTo>
                  <a:pt x="153703" y="230269"/>
                  <a:pt x="148751" y="228367"/>
                  <a:pt x="144942" y="224611"/>
                </a:cubicBezTo>
                <a:lnTo>
                  <a:pt x="137609" y="217288"/>
                </a:lnTo>
                <a:lnTo>
                  <a:pt x="69804" y="149578"/>
                </a:lnTo>
                <a:lnTo>
                  <a:pt x="62519" y="142255"/>
                </a:lnTo>
                <a:cubicBezTo>
                  <a:pt x="54900" y="134647"/>
                  <a:pt x="54900" y="122380"/>
                  <a:pt x="62519" y="114819"/>
                </a:cubicBezTo>
                <a:lnTo>
                  <a:pt x="144942" y="32464"/>
                </a:lnTo>
                <a:cubicBezTo>
                  <a:pt x="148751" y="28660"/>
                  <a:pt x="153750" y="26758"/>
                  <a:pt x="158702" y="26758"/>
                </a:cubicBezTo>
                <a:close/>
                <a:moveTo>
                  <a:pt x="254809" y="6542"/>
                </a:moveTo>
                <a:cubicBezTo>
                  <a:pt x="277279" y="4029"/>
                  <a:pt x="300492" y="9424"/>
                  <a:pt x="321015" y="29913"/>
                </a:cubicBezTo>
                <a:cubicBezTo>
                  <a:pt x="380347" y="89193"/>
                  <a:pt x="337205" y="46124"/>
                  <a:pt x="260017" y="97465"/>
                </a:cubicBezTo>
                <a:lnTo>
                  <a:pt x="193067" y="30626"/>
                </a:lnTo>
                <a:cubicBezTo>
                  <a:pt x="210614" y="19479"/>
                  <a:pt x="232340" y="9056"/>
                  <a:pt x="254809" y="6542"/>
                </a:cubicBezTo>
                <a:close/>
                <a:moveTo>
                  <a:pt x="503105" y="953"/>
                </a:moveTo>
                <a:cubicBezTo>
                  <a:pt x="515252" y="2468"/>
                  <a:pt x="527216" y="5788"/>
                  <a:pt x="538560" y="10911"/>
                </a:cubicBezTo>
                <a:cubicBezTo>
                  <a:pt x="546131" y="14334"/>
                  <a:pt x="547940" y="24224"/>
                  <a:pt x="542083" y="30073"/>
                </a:cubicBezTo>
                <a:lnTo>
                  <a:pt x="465709" y="106341"/>
                </a:lnTo>
                <a:cubicBezTo>
                  <a:pt x="456424" y="115613"/>
                  <a:pt x="456424" y="130639"/>
                  <a:pt x="465709" y="139911"/>
                </a:cubicBezTo>
                <a:lnTo>
                  <a:pt x="542131" y="216227"/>
                </a:lnTo>
                <a:cubicBezTo>
                  <a:pt x="547940" y="222028"/>
                  <a:pt x="546178" y="231823"/>
                  <a:pt x="538655" y="235246"/>
                </a:cubicBezTo>
                <a:cubicBezTo>
                  <a:pt x="508181" y="249035"/>
                  <a:pt x="473184" y="249844"/>
                  <a:pt x="442187" y="237528"/>
                </a:cubicBezTo>
                <a:lnTo>
                  <a:pt x="399238" y="280370"/>
                </a:lnTo>
                <a:lnTo>
                  <a:pt x="328482" y="209712"/>
                </a:lnTo>
                <a:lnTo>
                  <a:pt x="372240" y="166015"/>
                </a:lnTo>
                <a:cubicBezTo>
                  <a:pt x="356051" y="122270"/>
                  <a:pt x="365527" y="71060"/>
                  <a:pt x="400571" y="36064"/>
                </a:cubicBezTo>
                <a:cubicBezTo>
                  <a:pt x="428569" y="8106"/>
                  <a:pt x="466664" y="-3592"/>
                  <a:pt x="503105" y="953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îšļíḍé"/>
          <p:cNvSpPr/>
          <p:nvPr/>
        </p:nvSpPr>
        <p:spPr>
          <a:xfrm>
            <a:off x="7840712" y="967425"/>
            <a:ext cx="1227889" cy="1227889"/>
          </a:xfrm>
          <a:prstGeom prst="ellipse">
            <a:avLst/>
          </a:prstGeom>
          <a:solidFill>
            <a:schemeClr val="bg1">
              <a:lumMod val="95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íṡ1íďé"/>
          <p:cNvSpPr/>
          <p:nvPr/>
        </p:nvSpPr>
        <p:spPr bwMode="auto">
          <a:xfrm>
            <a:off x="8181089" y="1318191"/>
            <a:ext cx="547135" cy="526357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ïSḷíḑê"/>
          <p:cNvSpPr/>
          <p:nvPr/>
        </p:nvSpPr>
        <p:spPr>
          <a:xfrm>
            <a:off x="9805943" y="967425"/>
            <a:ext cx="1227889" cy="1227889"/>
          </a:xfrm>
          <a:prstGeom prst="ellipse">
            <a:avLst/>
          </a:prstGeom>
          <a:solidFill>
            <a:schemeClr val="bg1">
              <a:lumMod val="95000"/>
            </a:schemeClr>
          </a:solid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ïṥḻîďé"/>
          <p:cNvSpPr/>
          <p:nvPr/>
        </p:nvSpPr>
        <p:spPr bwMode="auto">
          <a:xfrm>
            <a:off x="10149733" y="1311721"/>
            <a:ext cx="540309" cy="539297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rgbClr val="F3594F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i$lîďè"/>
          <p:cNvSpPr/>
          <p:nvPr/>
        </p:nvSpPr>
        <p:spPr bwMode="auto">
          <a:xfrm>
            <a:off x="1832693" y="1473405"/>
            <a:ext cx="952071" cy="770612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>
              <a:solidFill>
                <a:schemeClr val="bg1"/>
              </a:solidFill>
            </a:endParaRPr>
          </a:p>
        </p:txBody>
      </p:sp>
      <p:cxnSp>
        <p:nvCxnSpPr>
          <p:cNvPr id="21" name="直接连接符 20"/>
          <p:cNvCxnSpPr>
            <a:stCxn id="14" idx="6"/>
          </p:cNvCxnSpPr>
          <p:nvPr/>
        </p:nvCxnSpPr>
        <p:spPr>
          <a:xfrm>
            <a:off x="7103368" y="1581370"/>
            <a:ext cx="737343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9068600" y="1581370"/>
            <a:ext cx="737343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3554" y="240026"/>
            <a:ext cx="11765286" cy="66179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01040" y="1303020"/>
            <a:ext cx="5029200" cy="4251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40131" y="1767840"/>
            <a:ext cx="4351017" cy="3425190"/>
          </a:xfrm>
          <a:prstGeom prst="rect">
            <a:avLst/>
          </a:prstGeom>
          <a:noFill/>
          <a:ln w="57150">
            <a:solidFill>
              <a:srgbClr val="F3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32657" y="1405890"/>
            <a:ext cx="1859280" cy="655320"/>
          </a:xfrm>
          <a:prstGeom prst="rect">
            <a:avLst/>
          </a:prstGeom>
          <a:solidFill>
            <a:srgbClr val="1851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716519" y="1357878"/>
            <a:ext cx="1478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i="1" dirty="0">
                <a:solidFill>
                  <a:schemeClr val="bg1"/>
                </a:solidFill>
              </a:rPr>
              <a:t>02</a:t>
            </a:r>
            <a:endParaRPr lang="zh-CN" altLang="en-US" sz="4000" b="1" i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53496" y="2471172"/>
            <a:ext cx="4019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i="1" dirty="0">
                <a:solidFill>
                  <a:srgbClr val="185182"/>
                </a:solidFill>
                <a:latin typeface="Bodoni MT" panose="02070603080606020203" pitchFamily="18" charset="0"/>
                <a:ea typeface="851tegakizatsu" panose="02000600000000000000" pitchFamily="2" charset="-122"/>
                <a:cs typeface="851tegakizatsu" panose="02000600000000000000" pitchFamily="2" charset="-122"/>
              </a:rPr>
              <a:t>PART TWO</a:t>
            </a:r>
            <a:endParaRPr lang="zh-CN" altLang="en-US" sz="5400" b="1" i="1" dirty="0">
              <a:solidFill>
                <a:srgbClr val="185182"/>
              </a:solidFill>
              <a:latin typeface="Bodoni MT" panose="02070603080606020203" pitchFamily="18" charset="0"/>
              <a:ea typeface="851tegakizatsu" panose="02000600000000000000" pitchFamily="2" charset="-122"/>
              <a:cs typeface="851tegakizatsu" panose="020006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48737" y="3340754"/>
            <a:ext cx="3733804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Unified fonts make reading more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fluent.Theme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color makes PPT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3002269" y="3580205"/>
            <a:ext cx="6477006" cy="33837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944890" y="3358128"/>
            <a:ext cx="2270760" cy="2255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4" name="ïṡļîḋe"/>
          <p:cNvGrpSpPr/>
          <p:nvPr/>
        </p:nvGrpSpPr>
        <p:grpSpPr>
          <a:xfrm>
            <a:off x="5907020" y="3550614"/>
            <a:ext cx="2646844" cy="1043793"/>
            <a:chOff x="5799015" y="4101877"/>
            <a:chExt cx="2423864" cy="955860"/>
          </a:xfrm>
        </p:grpSpPr>
        <p:sp>
          <p:nvSpPr>
            <p:cNvPr id="21" name="îs1ïḋe"/>
            <p:cNvSpPr txBox="1"/>
            <p:nvPr/>
          </p:nvSpPr>
          <p:spPr bwMode="auto">
            <a:xfrm>
              <a:off x="5799015" y="4101877"/>
              <a:ext cx="242179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solidFill>
                    <a:schemeClr val="bg1"/>
                  </a:solidFill>
                </a:rPr>
                <a:t>Text here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îšľïďé"/>
            <p:cNvSpPr/>
            <p:nvPr/>
          </p:nvSpPr>
          <p:spPr bwMode="auto">
            <a:xfrm>
              <a:off x="5801086" y="4500338"/>
              <a:ext cx="2421793" cy="5573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</p:grpSp>
      <p:sp>
        <p:nvSpPr>
          <p:cNvPr id="5" name="iŝlîḋê"/>
          <p:cNvSpPr/>
          <p:nvPr/>
        </p:nvSpPr>
        <p:spPr>
          <a:xfrm>
            <a:off x="5256207" y="3656558"/>
            <a:ext cx="612403" cy="608676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rgbClr val="F3594F"/>
                </a:solidFill>
              </a:rPr>
              <a:t>01</a:t>
            </a:r>
            <a:endParaRPr lang="zh-CN" altLang="en-US" b="1" i="1" dirty="0">
              <a:solidFill>
                <a:srgbClr val="F3594F"/>
              </a:solidFill>
            </a:endParaRPr>
          </a:p>
        </p:txBody>
      </p:sp>
      <p:grpSp>
        <p:nvGrpSpPr>
          <p:cNvPr id="6" name="îsľîḍê"/>
          <p:cNvGrpSpPr/>
          <p:nvPr/>
        </p:nvGrpSpPr>
        <p:grpSpPr>
          <a:xfrm>
            <a:off x="9370928" y="3550614"/>
            <a:ext cx="2646844" cy="1043793"/>
            <a:chOff x="5799015" y="4101877"/>
            <a:chExt cx="2423864" cy="955860"/>
          </a:xfrm>
        </p:grpSpPr>
        <p:sp>
          <p:nvSpPr>
            <p:cNvPr id="19" name="ïṣ1îḋe"/>
            <p:cNvSpPr txBox="1"/>
            <p:nvPr/>
          </p:nvSpPr>
          <p:spPr bwMode="auto">
            <a:xfrm>
              <a:off x="5799015" y="4101877"/>
              <a:ext cx="242179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solidFill>
                    <a:schemeClr val="bg1"/>
                  </a:solidFill>
                </a:rPr>
                <a:t>Text here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iśļïďé"/>
            <p:cNvSpPr/>
            <p:nvPr/>
          </p:nvSpPr>
          <p:spPr bwMode="auto">
            <a:xfrm>
              <a:off x="5801086" y="4500338"/>
              <a:ext cx="2421793" cy="5573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</p:grpSp>
      <p:sp>
        <p:nvSpPr>
          <p:cNvPr id="7" name="íṧľiḍé"/>
          <p:cNvSpPr/>
          <p:nvPr/>
        </p:nvSpPr>
        <p:spPr>
          <a:xfrm>
            <a:off x="8720115" y="3656558"/>
            <a:ext cx="612403" cy="608676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rgbClr val="F3594F"/>
                </a:solidFill>
              </a:rPr>
              <a:t>02</a:t>
            </a:r>
            <a:endParaRPr lang="zh-CN" altLang="en-US" b="1" i="1" dirty="0">
              <a:solidFill>
                <a:srgbClr val="F3594F"/>
              </a:solidFill>
            </a:endParaRPr>
          </a:p>
        </p:txBody>
      </p:sp>
      <p:grpSp>
        <p:nvGrpSpPr>
          <p:cNvPr id="8" name="îṩḻïďê"/>
          <p:cNvGrpSpPr/>
          <p:nvPr/>
        </p:nvGrpSpPr>
        <p:grpSpPr>
          <a:xfrm>
            <a:off x="5907020" y="5023388"/>
            <a:ext cx="2646844" cy="1043793"/>
            <a:chOff x="5799015" y="4101877"/>
            <a:chExt cx="2423864" cy="955860"/>
          </a:xfrm>
        </p:grpSpPr>
        <p:sp>
          <p:nvSpPr>
            <p:cNvPr id="17" name="i$ļïḓé"/>
            <p:cNvSpPr txBox="1"/>
            <p:nvPr/>
          </p:nvSpPr>
          <p:spPr bwMode="auto">
            <a:xfrm>
              <a:off x="5799015" y="4101877"/>
              <a:ext cx="242179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solidFill>
                    <a:schemeClr val="bg1"/>
                  </a:solidFill>
                </a:rPr>
                <a:t>Text here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ïṣḷïḓê"/>
            <p:cNvSpPr/>
            <p:nvPr/>
          </p:nvSpPr>
          <p:spPr bwMode="auto">
            <a:xfrm>
              <a:off x="5801086" y="4500338"/>
              <a:ext cx="2421793" cy="5573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</p:grpSp>
      <p:sp>
        <p:nvSpPr>
          <p:cNvPr id="9" name="i$ḻiďe"/>
          <p:cNvSpPr/>
          <p:nvPr/>
        </p:nvSpPr>
        <p:spPr>
          <a:xfrm>
            <a:off x="5256207" y="5129332"/>
            <a:ext cx="612403" cy="608676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rgbClr val="F3594F"/>
                </a:solidFill>
              </a:rPr>
              <a:t>03</a:t>
            </a:r>
            <a:endParaRPr lang="zh-CN" altLang="en-US" b="1" i="1" dirty="0">
              <a:solidFill>
                <a:srgbClr val="F3594F"/>
              </a:solidFill>
            </a:endParaRPr>
          </a:p>
        </p:txBody>
      </p:sp>
      <p:grpSp>
        <p:nvGrpSpPr>
          <p:cNvPr id="10" name="íSlíḍe"/>
          <p:cNvGrpSpPr/>
          <p:nvPr/>
        </p:nvGrpSpPr>
        <p:grpSpPr>
          <a:xfrm>
            <a:off x="9370928" y="5023388"/>
            <a:ext cx="2646844" cy="1043793"/>
            <a:chOff x="5799015" y="4101877"/>
            <a:chExt cx="2423864" cy="955860"/>
          </a:xfrm>
        </p:grpSpPr>
        <p:sp>
          <p:nvSpPr>
            <p:cNvPr id="15" name="íSḻïḑê"/>
            <p:cNvSpPr txBox="1"/>
            <p:nvPr/>
          </p:nvSpPr>
          <p:spPr bwMode="auto">
            <a:xfrm>
              <a:off x="5799015" y="4101877"/>
              <a:ext cx="242179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solidFill>
                    <a:schemeClr val="bg1"/>
                  </a:solidFill>
                </a:rPr>
                <a:t>Text here</a:t>
              </a:r>
              <a:endParaRPr lang="zh-CN" alt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îṣḻîḋe"/>
            <p:cNvSpPr/>
            <p:nvPr/>
          </p:nvSpPr>
          <p:spPr bwMode="auto">
            <a:xfrm>
              <a:off x="5801086" y="4500338"/>
              <a:ext cx="2421793" cy="5573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</p:grpSp>
      <p:sp>
        <p:nvSpPr>
          <p:cNvPr id="11" name="íšlîḋe"/>
          <p:cNvSpPr/>
          <p:nvPr/>
        </p:nvSpPr>
        <p:spPr>
          <a:xfrm>
            <a:off x="8720115" y="5129332"/>
            <a:ext cx="612403" cy="608676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i="1" dirty="0">
                <a:solidFill>
                  <a:srgbClr val="F3594F"/>
                </a:solidFill>
              </a:rPr>
              <a:t>04</a:t>
            </a:r>
            <a:endParaRPr lang="zh-CN" altLang="en-US" b="1" i="1" dirty="0">
              <a:solidFill>
                <a:srgbClr val="F3594F"/>
              </a:solidFill>
            </a:endParaRPr>
          </a:p>
        </p:txBody>
      </p:sp>
      <p:sp>
        <p:nvSpPr>
          <p:cNvPr id="12" name="iSḻíḓé"/>
          <p:cNvSpPr/>
          <p:nvPr/>
        </p:nvSpPr>
        <p:spPr bwMode="auto">
          <a:xfrm>
            <a:off x="585021" y="781294"/>
            <a:ext cx="3801248" cy="5055781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3175">
            <a:noFill/>
            <a:prstDash val="sysDash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sz="2800" b="1">
              <a:solidFill>
                <a:schemeClr val="bg1"/>
              </a:solidFill>
            </a:endParaRPr>
          </a:p>
        </p:txBody>
      </p:sp>
      <p:sp>
        <p:nvSpPr>
          <p:cNvPr id="13" name="íṡľïḓé"/>
          <p:cNvSpPr/>
          <p:nvPr/>
        </p:nvSpPr>
        <p:spPr bwMode="auto">
          <a:xfrm>
            <a:off x="174228" y="1194622"/>
            <a:ext cx="8232447" cy="1779925"/>
          </a:xfrm>
          <a:prstGeom prst="rect">
            <a:avLst/>
          </a:prstGeom>
          <a:solidFill>
            <a:srgbClr val="F3594F">
              <a:alpha val="70000"/>
            </a:srgbClr>
          </a:solidFill>
          <a:ln>
            <a:noFill/>
          </a:ln>
          <a:effectLst/>
        </p:spPr>
        <p:txBody>
          <a:bodyPr wrap="square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buSzPct val="25000"/>
            </a:pP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14" name="ïṡḷiḓè"/>
          <p:cNvSpPr/>
          <p:nvPr/>
        </p:nvSpPr>
        <p:spPr>
          <a:xfrm>
            <a:off x="4564307" y="1613383"/>
            <a:ext cx="3429518" cy="907443"/>
          </a:xfrm>
          <a:prstGeom prst="rect">
            <a:avLst/>
          </a:prstGeom>
        </p:spPr>
        <p:txBody>
          <a:bodyPr wrap="square" lIns="91440" tIns="45720" rIns="91440" bIns="45720">
            <a:normAutofit/>
          </a:bodyPr>
          <a:lstStyle/>
          <a:p>
            <a:pPr>
              <a:buSzPct val="25000"/>
            </a:pPr>
            <a:r>
              <a:rPr lang="en-US" altLang="zh-CN" sz="2400" b="1" dirty="0">
                <a:solidFill>
                  <a:schemeClr val="bg1"/>
                </a:solidFill>
              </a:rPr>
              <a:t>Unified fonts make</a:t>
            </a:r>
          </a:p>
          <a:p>
            <a:pPr>
              <a:buSzPct val="25000"/>
            </a:pPr>
            <a:r>
              <a:rPr lang="en-US" altLang="zh-CN" sz="2400" b="1" dirty="0">
                <a:solidFill>
                  <a:schemeClr val="bg1"/>
                </a:solidFill>
              </a:rPr>
              <a:t>reading more fluent.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2" grpId="0" bldLvl="0" animBg="1"/>
      <p:bldP spid="13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1222</Words>
  <Application>Microsoft Office PowerPoint</Application>
  <PresentationFormat>宽屏</PresentationFormat>
  <Paragraphs>213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851tegakizatsu</vt:lpstr>
      <vt:lpstr>Bodoni MT</vt:lpstr>
      <vt:lpstr>Meiryo</vt:lpstr>
      <vt:lpstr>等线</vt:lpstr>
      <vt:lpstr>等线 Light</vt:lpstr>
      <vt:lpstr>华文楷体</vt:lpstr>
      <vt:lpstr>全字库正楷体</vt:lpstr>
      <vt:lpstr>宋体</vt:lpstr>
      <vt:lpstr>微软雅黑</vt:lpstr>
      <vt:lpstr>Algerian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https://www.ypppt.com/</cp:keywords>
  <dc:description/>
  <cp:lastModifiedBy>kan</cp:lastModifiedBy>
  <cp:revision>87</cp:revision>
  <dcterms:created xsi:type="dcterms:W3CDTF">2019-01-11T13:00:00Z</dcterms:created>
  <dcterms:modified xsi:type="dcterms:W3CDTF">2021-02-18T15:21:00Z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2052-11.1.0.8500</vt:lpwstr>
  </property>
</Properties>
</file>